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Book Antiqua" panose="02040602050305030304" pitchFamily="18"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4" roundtripDataSignature="AMtx7mjwUA6JwmB8UXhKW4Lj4MmGU2wC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Δώστε το υπόβαθρο του σεναρίου, περιγράφοντας τη φύση της συντονισμένης επίθεσης στον κυβερνοχώρο και τον άμεσο αντίκτυπό της στις λειτουργίες της υπηρεσίας ύδρευσης.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τις ευρύτερες επιπτώσεις στη δημόσια υγεία και ασφάλεια, καθώς και τις οικονομικές συνέπειες.</a:t>
            </a:r>
            <a:endParaRPr/>
          </a:p>
        </p:txBody>
      </p:sp>
      <p:sp>
        <p:nvSpPr>
          <p:cNvPr id="332" name="Google Shape;3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τα μέτρα που ελήφθησαν κατά την αντιμετώπιση περιστατικών, συμπεριλαμβανομένης της ανίχνευσης και της απομόνωσης των επηρεαζόμενων συστημάτων.</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Τονίστε τη σημασία του συντονισμού με τις υπηρεσίες έκτακτης ανάγκης για την αποτελεσματική διαχείριση της κρίσης.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τα μέτρα που εφαρμόζονται για την πρόληψη μελλοντικών επιθέσεων, όπως η ενίσχυση της ασφάλειας SCADA και η διεξαγωγή τακτικών ελέγχων ασφαλείας και η εκπαίδευση του προσωπικού.</a:t>
            </a:r>
            <a:endParaRPr/>
          </a:p>
        </p:txBody>
      </p:sp>
      <p:sp>
        <p:nvSpPr>
          <p:cNvPr id="346" name="Google Shape;3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τις θεμελιώδεις ηθικές αρχές που πρέπει να καθοδηγούν τις πρακτικές ασφάλειας των υποδομών ζωτικής σημασίας.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Επισημάνετε τα ηθικά διλήμματα που προκύπτουν στην εξισορρόπηση των αναγκών ασφάλειας με τα ατομικά δικαιώματα και ελευθερίες.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Δώστε παραδείγματα δεοντολογικών ζητημάτων που σχετίζονται με την επιτήρηση, τη συλλογή δεδομένων και τη χρήση στην ασφάλεια κρίσιμων υποδομών.</a:t>
            </a:r>
            <a:endParaRPr/>
          </a:p>
        </p:txBody>
      </p:sp>
      <p:sp>
        <p:nvSpPr>
          <p:cNvPr id="373" name="Google Shape;3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Θέσπιση βασικών νομικών πλαισίων και κανονισμών σχετικών με την ασφάλεια των υποδομών ζωτικής σημασίας.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τις απαιτήσεις συμμόρφωσης και τη σημασία της τήρησης των νομικών προτύπων και κατευθυντήριων γραμμών.</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Επισημάνετε τις ανησυχίες σχετικά με την προστασία της ιδιωτικής ζωής, εστιάζοντας στην προστασία των προσωπικών δεδομένων και ελαχιστοποιώντας τον κίνδυνο παραβίασης δεδομένων.</a:t>
            </a:r>
            <a:endParaRPr/>
          </a:p>
        </p:txBody>
      </p:sp>
      <p:sp>
        <p:nvSpPr>
          <p:cNvPr id="387" name="Google Shape;3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το ρόλο της ευαισθητοποίησης και της ετοιμότητας του κοινού στην ενίσχυση της ανθεκτικότητας της κοινότητας.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τη σημασία της διατήρησης της εμπιστοσύνης του κοινού μέσω διαφανών πρακτικών επικοινωνίας και ηθικής ασφάλειας.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Τονίστε την ανάγκη για κοινωνική ισότητα στη διασφάλιση ότι όλα τα μέλη της κοινότητας έχουν πρόσβαση σε βασικές υπηρεσίες κατά τη διάρκεια κρίσεων.</a:t>
            </a:r>
            <a:endParaRPr/>
          </a:p>
        </p:txBody>
      </p:sp>
      <p:sp>
        <p:nvSpPr>
          <p:cNvPr id="401" name="Google Shape;40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τις ηθικές και νομικές προκλήσεις που σχετίζονται με τις αναδυόμενες τεχνολογίες όπως το AI, το IoT και το blockchain.</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Επισημάνετε συγκεκριμένα ζητήματα, όπως η μεροληψία στους αλγόριθμους τεχνητής νοημοσύνης, οι ανησυχίες σχετικά με το απόρρητο των δεδομένων με συσκευές IoT και η δεοντολογική χρήση των τεχνολογιών επιτήρησης.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τις νομικές προκλήσεις στη ρύθμιση αυτών των τεχνολογιών, συμπεριλαμβανομένων των κενών στους υφιστάμενους κανονισμούς, των ζητημάτων δικαιοδοσίας και των δυσκολιών επιβολής.</a:t>
            </a:r>
            <a:endParaRPr/>
          </a:p>
        </p:txBody>
      </p:sp>
      <p:sp>
        <p:nvSpPr>
          <p:cNvPr id="415" name="Google Shape;4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την έννοια της προστασίας της ιδιωτικής ζωής ήδη από το σχεδιασμό και τη σημασία της για την προστασία των προσωπικών δεδομένων.</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την ανάπτυξη και την εφαρμογή δεοντολογικών κατευθυντήριων γραμμών για τη διασφάλιση υπεύθυνων πρακτικών ασφαλείας.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Τονίστε τη σημασία της συμμετοχής διαφόρων ενδιαφερόμενων μερών, συμπεριλαμβανομένου του κοινού, στις διαδικασίες λήψης αποφάσεων για την αποτελεσματική αντιμετώπιση της ιδιωτικής ζωής και των δεοντολογικών ζητημάτων.</a:t>
            </a:r>
            <a:endParaRPr/>
          </a:p>
        </p:txBody>
      </p:sp>
      <p:sp>
        <p:nvSpPr>
          <p:cNvPr id="429" name="Google Shape;42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Παροχή ιστορικού σχετικά με το σενάριο, περιγράφοντας την εφαρμογή του έξυπνου δικτύου και τις σχετικές ανησυχίες για την προστασία της ιδιωτικής ζωής και της δεοντολογίας.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τον αντίκτυπο αυτών των ανησυχιών στην αντίληψη και την εμπιστοσύνη του κοινού, καθώς και τον πιθανό ρυθμιστικό έλεγχο και τις παραβιάσεις δεδομένων.</a:t>
            </a:r>
            <a:endParaRPr/>
          </a:p>
        </p:txBody>
      </p:sp>
      <p:sp>
        <p:nvSpPr>
          <p:cNvPr id="443" name="Google Shape;44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τα μέτρα που λαμβάνονται για την αντιμετώπιση των ανησυχιών σχετικά με την ιδιωτικότητα και τις δεοντολογικές ανησυχίες, συμπεριλαμβανομένης της διεξαγωγής εκτιμήσεων επιπτώσεων στην ιδιωτικότητα και της συνεργασίας με την κοινότητα για την αντιμετώπιση των ανησυχιών του κοινού.</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Συζήτηση των μέτρων μετριασμού που εφαρμόζονται για την προστασία των δεδομένων, όπως ισχυρά μέτρα προστασίας δεδομένων και ανάπτυξη δεοντολογικών κατευθυντήριων γραμμών για τη χρήση δεδομένων.</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Τονίστε τη σημασία της διασφάλισης της συμμόρφωσης με τους κανονισμούς προστασίας της ιδιωτικής ζωής για τη διατήρηση της εμπιστοσύνης του κοινού και την αποφυγή κανονιστικών κυρώσεων.</a:t>
            </a:r>
            <a:endParaRPr/>
          </a:p>
        </p:txBody>
      </p:sp>
      <p:sp>
        <p:nvSpPr>
          <p:cNvPr id="457" name="Google Shape;45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Καλωσορίστε τους συμμετέχοντες στη συνεδρία.</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Παρουσιάστε τον εαυτό σας και περιγράψτε εν συντομία το υπόβαθρό σας στην ασφάλεια στον κυβερνοχώρο και τις ενεργειακές τεχνολογίες.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Αναφέρετε τον στόχο της σημερινής παρουσίασης: να παρέχει μια επισκόπηση των προκλήσεων στον τομέα της ασφάλειας στον κυβερνοχώρο στις αναδυόμενες ενεργειακές τεχνολογίες.</a:t>
            </a:r>
            <a:endParaRPr/>
          </a:p>
        </p:txBody>
      </p:sp>
      <p:sp>
        <p:nvSpPr>
          <p:cNvPr id="248" name="Google Shape;24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Παρουσίαση των διαφόρων τύπων απειλών στον κυβερνοχώρο που αντιμετωπίζουν οι υποδομές ζωτικής σημασίας.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τα μέτρα ασφαλείας δικτύου, τονίζοντας τη σημασία της κρυπτογράφησης και των ισχυρών τειχών προστασίας.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τη σημασία μιας συντονισμένης στρατηγικής αντιμετώπισης περιστατικών και προηγμένων τεχνικών ανίχνευσης για την άμεση αντιμετώπιση και τον μετριασμό των απειλών στον κυβερνοχώρο.</a:t>
            </a:r>
            <a:endParaRPr/>
          </a:p>
        </p:txBody>
      </p:sp>
      <p:sp>
        <p:nvSpPr>
          <p:cNvPr id="262" name="Google Shape;2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την έννοια της περιμετρικής άμυνας, συμπεριλαμβανομένων τόσο των μέτρων φυσικής ασφάλειας (π.χ. περίφραξη, επιτήρηση) όσο και των ψηφιακών μέτρων (π.χ. τείχη προστασίας).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πώς λειτουργούν τα συστήματα ανίχνευσης εισβολών (IDS) και τα συστήματα πρόληψης εισβολών (IPS) για τον εντοπισμό και τον μετριασμό πιθανών απειλών.</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Δώστε παραδείγματα για το πώς αυτά τα συστήματα μπορούν να εφαρμοστούν σε κρίσιμες υποδομές, όπως τα δίκτυα ηλεκτρικής ενέργειας, για την ενίσχυση της ασφάλειας.</a:t>
            </a:r>
            <a:endParaRPr/>
          </a:p>
        </p:txBody>
      </p:sp>
      <p:sp>
        <p:nvSpPr>
          <p:cNvPr id="276" name="Google Shape;2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τη σημασία του σχεδιασμού ανθεκτικότητας για τη διατήρηση της λειτουργικότητας των υποδομών ζωτικής σημασίας κατά τη διάρκεια διακοπών.</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τα βασικά στοιχεία ενός σχεδίου αποκατάστασης καταστροφών, συμπεριλαμβανομένων των αντιγράφων ασφαλείας δεδομένων και των διαδικασιών αποκατάστασης συστήματος.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Επισημάνετε τα στοιχεία ενός σχεδίου επιχειρησιακής συνέχειας, εστιάζοντας στη διατήρηση βασικών υπηρεσιών κατά τη διάρκεια καταστάσεων έκτακτης ανάγκης.</a:t>
            </a:r>
            <a:endParaRPr/>
          </a:p>
        </p:txBody>
      </p:sp>
      <p:sp>
        <p:nvSpPr>
          <p:cNvPr id="290" name="Google Shape;2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Ορισμός της δυναμικής ανάκαμψης και της σημασίας της στο πλαίσιο των επιθέσεων στον κυβερνοχώρο.</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στρατηγικές όπως πλεονάζοντα συστήματα και αυτοματοποιημένη ανακατεύθυνση που βοηθούν στη διασφάλιση γρήγορης ανάκτησης.</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Παρουσιάστε μια μελέτη περίπτωσης που απεικονίζει την επιτυχή δυναμική ανάκαμψη σε ένα πραγματικό σενάριο.</a:t>
            </a:r>
            <a:endParaRPr/>
          </a:p>
        </p:txBody>
      </p:sp>
      <p:sp>
        <p:nvSpPr>
          <p:cNvPr id="304" name="Google Shape;30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Εξηγήστε την έννοια της επίγνωσης της κατάστασης και τη σημασία της στην ασφάλεια στον κυβερνοχώρο.</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Συζητήστε τον ρόλο των πληροφοριών για απειλές στον κυβερνοχώρο στον εντοπισμό και τον μετριασμό των αναδυόμενων απειλών.</a:t>
            </a:r>
            <a:endParaRPr/>
          </a:p>
          <a:p>
            <a:pPr marL="342900" marR="0" lvl="0" indent="-342900" algn="l" rtl="0">
              <a:lnSpc>
                <a:spcPct val="107000"/>
              </a:lnSpc>
              <a:spcBef>
                <a:spcPts val="0"/>
              </a:spcBef>
              <a:spcAft>
                <a:spcPts val="0"/>
              </a:spcAft>
              <a:buClr>
                <a:schemeClr val="dk1"/>
              </a:buClr>
              <a:buSzPts val="1800"/>
              <a:buFont typeface="Noto Sans Symbols"/>
              <a:buChar char="∙"/>
            </a:pPr>
            <a:r>
              <a:rPr lang="el" sz="1800">
                <a:latin typeface="Arial"/>
                <a:ea typeface="Arial"/>
                <a:cs typeface="Arial"/>
                <a:sym typeface="Arial"/>
              </a:rPr>
              <a:t>Εισαγωγή εργαλείων όπως τα συστήματα SIEM και οι πλατφόρμες πληροφοριών απειλών που βοηθούν στην επίτευξη επίγνωσης της κατάστασης.</a:t>
            </a:r>
            <a:endParaRPr/>
          </a:p>
        </p:txBody>
      </p:sp>
      <p:sp>
        <p:nvSpPr>
          <p:cNvPr id="318" name="Google Shape;3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22"/>
          <p:cNvPicPr preferRelativeResize="0"/>
          <p:nvPr/>
        </p:nvPicPr>
        <p:blipFill rotWithShape="1">
          <a:blip r:embed="rId2">
            <a:alphaModFix/>
          </a:blip>
          <a:srcRect/>
          <a:stretch/>
        </p:blipFill>
        <p:spPr>
          <a:xfrm>
            <a:off x="5032131" y="-30007"/>
            <a:ext cx="6064493" cy="6879887"/>
          </a:xfrm>
          <a:prstGeom prst="rect">
            <a:avLst/>
          </a:prstGeom>
          <a:noFill/>
          <a:ln>
            <a:noFill/>
          </a:ln>
        </p:spPr>
      </p:pic>
      <p:sp>
        <p:nvSpPr>
          <p:cNvPr id="16" name="Google Shape;16;p22"/>
          <p:cNvSpPr txBox="1">
            <a:spLocks noGrp="1"/>
          </p:cNvSpPr>
          <p:nvPr>
            <p:ph type="ctrTitle"/>
          </p:nvPr>
        </p:nvSpPr>
        <p:spPr>
          <a:xfrm>
            <a:off x="7119890" y="723440"/>
            <a:ext cx="4323426" cy="25790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7128152" y="5248834"/>
            <a:ext cx="4323426" cy="100892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8" name="Google Shape;18;p22"/>
          <p:cNvSpPr>
            <a:spLocks noGrp="1"/>
          </p:cNvSpPr>
          <p:nvPr>
            <p:ph type="pic" idx="2"/>
          </p:nvPr>
        </p:nvSpPr>
        <p:spPr>
          <a:xfrm>
            <a:off x="0" y="-2235"/>
            <a:ext cx="5840730" cy="6862275"/>
          </a:xfrm>
          <a:prstGeom prst="rect">
            <a:avLst/>
          </a:prstGeom>
          <a:solidFill>
            <a:schemeClr val="lt2"/>
          </a:solidFill>
          <a:ln>
            <a:noFill/>
          </a:ln>
        </p:spPr>
      </p:sp>
      <p:sp>
        <p:nvSpPr>
          <p:cNvPr id="19" name="Google Shape;19;p22"/>
          <p:cNvSpPr txBox="1">
            <a:spLocks noGrp="1"/>
          </p:cNvSpPr>
          <p:nvPr>
            <p:ph type="body" idx="3"/>
          </p:nvPr>
        </p:nvSpPr>
        <p:spPr>
          <a:xfrm>
            <a:off x="7119274" y="3373515"/>
            <a:ext cx="4323426" cy="100892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6000"/>
              <a:buNone/>
              <a:defRPr sz="6000" b="1">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20" name="Google Shape;20;p22"/>
          <p:cNvCxnSpPr/>
          <p:nvPr/>
        </p:nvCxnSpPr>
        <p:spPr>
          <a:xfrm flipH="1">
            <a:off x="4559556" y="-10665"/>
            <a:ext cx="1930144" cy="6877290"/>
          </a:xfrm>
          <a:prstGeom prst="straightConnector1">
            <a:avLst/>
          </a:prstGeom>
          <a:noFill/>
          <a:ln w="2540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esson Summary">
  <p:cSld name="Lesson Summary">
    <p:bg>
      <p:bgPr>
        <a:solidFill>
          <a:schemeClr val="dk1"/>
        </a:solidFill>
        <a:effectLst/>
      </p:bgPr>
    </p:bg>
    <p:spTree>
      <p:nvGrpSpPr>
        <p:cNvPr id="1" name="Shape 107"/>
        <p:cNvGrpSpPr/>
        <p:nvPr/>
      </p:nvGrpSpPr>
      <p:grpSpPr>
        <a:xfrm>
          <a:off x="0" y="0"/>
          <a:ext cx="0" cy="0"/>
          <a:chOff x="0" y="0"/>
          <a:chExt cx="0" cy="0"/>
        </a:xfrm>
      </p:grpSpPr>
      <p:sp>
        <p:nvSpPr>
          <p:cNvPr id="108" name="Google Shape;108;p31"/>
          <p:cNvSpPr txBox="1">
            <a:spLocks noGrp="1"/>
          </p:cNvSpPr>
          <p:nvPr>
            <p:ph type="ctrTitle"/>
          </p:nvPr>
        </p:nvSpPr>
        <p:spPr>
          <a:xfrm>
            <a:off x="6599788" y="353962"/>
            <a:ext cx="4786877" cy="9832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1"/>
          <p:cNvSpPr txBox="1">
            <a:spLocks noGrp="1"/>
          </p:cNvSpPr>
          <p:nvPr>
            <p:ph type="subTitle" idx="1"/>
          </p:nvPr>
        </p:nvSpPr>
        <p:spPr>
          <a:xfrm>
            <a:off x="6599788" y="1517074"/>
            <a:ext cx="4786877" cy="763899"/>
          </a:xfrm>
          <a:prstGeom prst="rect">
            <a:avLst/>
          </a:prstGeom>
          <a:noFill/>
          <a:ln>
            <a:noFill/>
          </a:ln>
        </p:spPr>
        <p:txBody>
          <a:bodyPr spcFirstLastPara="1" wrap="square" lIns="91425" tIns="91425" rIns="91425" bIns="0" anchor="t" anchorCtr="0">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10" name="Google Shape;110;p31"/>
          <p:cNvSpPr>
            <a:spLocks noGrp="1"/>
          </p:cNvSpPr>
          <p:nvPr>
            <p:ph type="pic" idx="2"/>
          </p:nvPr>
        </p:nvSpPr>
        <p:spPr>
          <a:xfrm>
            <a:off x="0" y="-2235"/>
            <a:ext cx="5840730" cy="6862275"/>
          </a:xfrm>
          <a:prstGeom prst="rect">
            <a:avLst/>
          </a:prstGeom>
          <a:solidFill>
            <a:schemeClr val="lt2"/>
          </a:solidFill>
          <a:ln>
            <a:noFill/>
          </a:ln>
        </p:spPr>
      </p:sp>
      <p:sp>
        <p:nvSpPr>
          <p:cNvPr id="111" name="Google Shape;111;p31"/>
          <p:cNvSpPr txBox="1">
            <a:spLocks noGrp="1"/>
          </p:cNvSpPr>
          <p:nvPr>
            <p:ph type="body" idx="3"/>
          </p:nvPr>
        </p:nvSpPr>
        <p:spPr>
          <a:xfrm>
            <a:off x="6599788" y="2341261"/>
            <a:ext cx="4796710" cy="401939"/>
          </a:xfrm>
          <a:prstGeom prst="rect">
            <a:avLst/>
          </a:prstGeom>
          <a:noFill/>
          <a:ln>
            <a:noFill/>
          </a:ln>
        </p:spPr>
        <p:txBody>
          <a:bodyPr spcFirstLastPara="1" wrap="square" lIns="91425" tIns="0" rIns="0" bIns="45700" anchor="b" anchorCtr="0">
            <a:normAutofit/>
          </a:bodyPr>
          <a:lstStyle>
            <a:lvl1pPr marL="457200" lvl="0" indent="-228600" algn="l">
              <a:lnSpc>
                <a:spcPct val="100000"/>
              </a:lnSpc>
              <a:spcBef>
                <a:spcPts val="1200"/>
              </a:spcBef>
              <a:spcAft>
                <a:spcPts val="0"/>
              </a:spcAft>
              <a:buSzPts val="2000"/>
              <a:buFont typeface="Courier New"/>
              <a:buNone/>
              <a:defRPr sz="2000">
                <a:solidFill>
                  <a:schemeClr val="accent1"/>
                </a:solidFill>
              </a:defRPr>
            </a:lvl1pPr>
            <a:lvl2pPr marL="914400" lvl="1" indent="-304800" algn="l">
              <a:lnSpc>
                <a:spcPct val="100000"/>
              </a:lnSpc>
              <a:spcBef>
                <a:spcPts val="600"/>
              </a:spcBef>
              <a:spcAft>
                <a:spcPts val="0"/>
              </a:spcAft>
              <a:buClr>
                <a:schemeClr val="lt1"/>
              </a:buClr>
              <a:buSzPts val="1200"/>
              <a:buFont typeface="Courier New"/>
              <a:buChar char="o"/>
              <a:defRPr sz="1200">
                <a:solidFill>
                  <a:schemeClr val="lt1"/>
                </a:solidFill>
              </a:defRPr>
            </a:lvl2pPr>
            <a:lvl3pPr marL="1371600" lvl="2" indent="-295275" algn="l">
              <a:lnSpc>
                <a:spcPct val="100000"/>
              </a:lnSpc>
              <a:spcBef>
                <a:spcPts val="400"/>
              </a:spcBef>
              <a:spcAft>
                <a:spcPts val="0"/>
              </a:spcAft>
              <a:buClr>
                <a:schemeClr val="lt1"/>
              </a:buClr>
              <a:buSzPts val="1050"/>
              <a:buFont typeface="Courier New"/>
              <a:buChar char="o"/>
              <a:defRPr sz="1050">
                <a:solidFill>
                  <a:schemeClr val="lt1"/>
                </a:solidFill>
              </a:defRPr>
            </a:lvl3pPr>
            <a:lvl4pPr marL="1828800" lvl="3" indent="-295275" algn="l">
              <a:lnSpc>
                <a:spcPct val="100000"/>
              </a:lnSpc>
              <a:spcBef>
                <a:spcPts val="400"/>
              </a:spcBef>
              <a:spcAft>
                <a:spcPts val="0"/>
              </a:spcAft>
              <a:buClr>
                <a:schemeClr val="lt1"/>
              </a:buClr>
              <a:buSzPts val="1050"/>
              <a:buFont typeface="Courier New"/>
              <a:buChar char="o"/>
              <a:defRPr sz="1050">
                <a:solidFill>
                  <a:schemeClr val="lt1"/>
                </a:solidFill>
              </a:defRPr>
            </a:lvl4pPr>
            <a:lvl5pPr marL="2286000" lvl="4" indent="-295275" algn="l">
              <a:lnSpc>
                <a:spcPct val="100000"/>
              </a:lnSpc>
              <a:spcBef>
                <a:spcPts val="400"/>
              </a:spcBef>
              <a:spcAft>
                <a:spcPts val="0"/>
              </a:spcAft>
              <a:buClr>
                <a:schemeClr val="lt1"/>
              </a:buClr>
              <a:buSzPts val="1050"/>
              <a:buFont typeface="Courier New"/>
              <a:buChar char="o"/>
              <a:defRPr sz="105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2" name="Google Shape;112;p31"/>
          <p:cNvSpPr txBox="1">
            <a:spLocks noGrp="1"/>
          </p:cNvSpPr>
          <p:nvPr>
            <p:ph type="body" idx="4"/>
          </p:nvPr>
        </p:nvSpPr>
        <p:spPr>
          <a:xfrm>
            <a:off x="6599789" y="2753247"/>
            <a:ext cx="3852296" cy="817345"/>
          </a:xfrm>
          <a:prstGeom prst="rect">
            <a:avLst/>
          </a:prstGeom>
          <a:noFill/>
          <a:ln>
            <a:noFill/>
          </a:ln>
        </p:spPr>
        <p:txBody>
          <a:bodyPr spcFirstLastPara="1" wrap="square" lIns="91425" tIns="45700" rIns="0" bIns="45700" anchor="t" anchorCtr="0">
            <a:noAutofit/>
          </a:bodyPr>
          <a:lstStyle>
            <a:lvl1pPr marL="457200" lvl="0" indent="-228600" algn="l">
              <a:lnSpc>
                <a:spcPct val="100000"/>
              </a:lnSpc>
              <a:spcBef>
                <a:spcPts val="1200"/>
              </a:spcBef>
              <a:spcAft>
                <a:spcPts val="0"/>
              </a:spcAft>
              <a:buSzPts val="1400"/>
              <a:buNone/>
              <a:defRPr sz="1400">
                <a:solidFill>
                  <a:schemeClr val="lt1"/>
                </a:solidFill>
              </a:defRPr>
            </a:lvl1pPr>
            <a:lvl2pPr marL="914400" lvl="1" indent="-228600" algn="l">
              <a:lnSpc>
                <a:spcPct val="100000"/>
              </a:lnSpc>
              <a:spcBef>
                <a:spcPts val="200"/>
              </a:spcBef>
              <a:spcAft>
                <a:spcPts val="0"/>
              </a:spcAft>
              <a:buClr>
                <a:schemeClr val="lt1"/>
              </a:buClr>
              <a:buSzPts val="1200"/>
              <a:buNone/>
              <a:defRPr sz="1200">
                <a:solidFill>
                  <a:schemeClr val="lt1"/>
                </a:solidFill>
              </a:defRPr>
            </a:lvl2pPr>
            <a:lvl3pPr marL="1371600" lvl="2" indent="-228600" algn="l">
              <a:lnSpc>
                <a:spcPct val="100000"/>
              </a:lnSpc>
              <a:spcBef>
                <a:spcPts val="400"/>
              </a:spcBef>
              <a:spcAft>
                <a:spcPts val="0"/>
              </a:spcAft>
              <a:buClr>
                <a:schemeClr val="lt1"/>
              </a:buClr>
              <a:buSzPts val="1200"/>
              <a:buNone/>
              <a:defRPr sz="1200">
                <a:solidFill>
                  <a:schemeClr val="lt1"/>
                </a:solidFill>
              </a:defRPr>
            </a:lvl3pPr>
            <a:lvl4pPr marL="1828800" lvl="3" indent="-228600" algn="l">
              <a:lnSpc>
                <a:spcPct val="100000"/>
              </a:lnSpc>
              <a:spcBef>
                <a:spcPts val="400"/>
              </a:spcBef>
              <a:spcAft>
                <a:spcPts val="0"/>
              </a:spcAft>
              <a:buClr>
                <a:schemeClr val="lt1"/>
              </a:buClr>
              <a:buSzPts val="1200"/>
              <a:buNone/>
              <a:defRPr sz="1200">
                <a:solidFill>
                  <a:schemeClr val="lt1"/>
                </a:solidFill>
              </a:defRPr>
            </a:lvl4pPr>
            <a:lvl5pPr marL="2286000" lvl="4" indent="-228600" algn="l">
              <a:lnSpc>
                <a:spcPct val="100000"/>
              </a:lnSpc>
              <a:spcBef>
                <a:spcPts val="400"/>
              </a:spcBef>
              <a:spcAft>
                <a:spcPts val="0"/>
              </a:spcAft>
              <a:buClr>
                <a:schemeClr val="lt1"/>
              </a:buClr>
              <a:buSzPts val="1200"/>
              <a:buNone/>
              <a:defRPr sz="120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113" name="Google Shape;113;p31"/>
          <p:cNvPicPr preferRelativeResize="0"/>
          <p:nvPr/>
        </p:nvPicPr>
        <p:blipFill rotWithShape="1">
          <a:blip r:embed="rId2">
            <a:alphaModFix/>
          </a:blip>
          <a:srcRect/>
          <a:stretch/>
        </p:blipFill>
        <p:spPr>
          <a:xfrm rot="10800000">
            <a:off x="4426666" y="5060315"/>
            <a:ext cx="927943" cy="1801301"/>
          </a:xfrm>
          <a:prstGeom prst="rect">
            <a:avLst/>
          </a:prstGeom>
          <a:noFill/>
          <a:ln>
            <a:noFill/>
          </a:ln>
        </p:spPr>
      </p:pic>
      <p:sp>
        <p:nvSpPr>
          <p:cNvPr id="114" name="Google Shape;114;p31"/>
          <p:cNvSpPr txBox="1">
            <a:spLocks noGrp="1"/>
          </p:cNvSpPr>
          <p:nvPr>
            <p:ph type="body" idx="5"/>
          </p:nvPr>
        </p:nvSpPr>
        <p:spPr>
          <a:xfrm>
            <a:off x="6599788" y="3563285"/>
            <a:ext cx="4796710" cy="401939"/>
          </a:xfrm>
          <a:prstGeom prst="rect">
            <a:avLst/>
          </a:prstGeom>
          <a:noFill/>
          <a:ln>
            <a:noFill/>
          </a:ln>
        </p:spPr>
        <p:txBody>
          <a:bodyPr spcFirstLastPara="1" wrap="square" lIns="91425" tIns="0" rIns="0" bIns="45700" anchor="b" anchorCtr="0">
            <a:normAutofit/>
          </a:bodyPr>
          <a:lstStyle>
            <a:lvl1pPr marL="457200" lvl="0" indent="-228600" algn="l">
              <a:lnSpc>
                <a:spcPct val="100000"/>
              </a:lnSpc>
              <a:spcBef>
                <a:spcPts val="1200"/>
              </a:spcBef>
              <a:spcAft>
                <a:spcPts val="0"/>
              </a:spcAft>
              <a:buSzPts val="2000"/>
              <a:buFont typeface="Courier New"/>
              <a:buNone/>
              <a:defRPr sz="2000">
                <a:solidFill>
                  <a:schemeClr val="accent1"/>
                </a:solidFill>
              </a:defRPr>
            </a:lvl1pPr>
            <a:lvl2pPr marL="914400" lvl="1" indent="-304800" algn="l">
              <a:lnSpc>
                <a:spcPct val="100000"/>
              </a:lnSpc>
              <a:spcBef>
                <a:spcPts val="600"/>
              </a:spcBef>
              <a:spcAft>
                <a:spcPts val="0"/>
              </a:spcAft>
              <a:buClr>
                <a:schemeClr val="lt1"/>
              </a:buClr>
              <a:buSzPts val="1200"/>
              <a:buFont typeface="Courier New"/>
              <a:buChar char="o"/>
              <a:defRPr sz="1200">
                <a:solidFill>
                  <a:schemeClr val="lt1"/>
                </a:solidFill>
              </a:defRPr>
            </a:lvl2pPr>
            <a:lvl3pPr marL="1371600" lvl="2" indent="-295275" algn="l">
              <a:lnSpc>
                <a:spcPct val="100000"/>
              </a:lnSpc>
              <a:spcBef>
                <a:spcPts val="400"/>
              </a:spcBef>
              <a:spcAft>
                <a:spcPts val="0"/>
              </a:spcAft>
              <a:buClr>
                <a:schemeClr val="lt1"/>
              </a:buClr>
              <a:buSzPts val="1050"/>
              <a:buFont typeface="Courier New"/>
              <a:buChar char="o"/>
              <a:defRPr sz="1050">
                <a:solidFill>
                  <a:schemeClr val="lt1"/>
                </a:solidFill>
              </a:defRPr>
            </a:lvl3pPr>
            <a:lvl4pPr marL="1828800" lvl="3" indent="-295275" algn="l">
              <a:lnSpc>
                <a:spcPct val="100000"/>
              </a:lnSpc>
              <a:spcBef>
                <a:spcPts val="400"/>
              </a:spcBef>
              <a:spcAft>
                <a:spcPts val="0"/>
              </a:spcAft>
              <a:buClr>
                <a:schemeClr val="lt1"/>
              </a:buClr>
              <a:buSzPts val="1050"/>
              <a:buFont typeface="Courier New"/>
              <a:buChar char="o"/>
              <a:defRPr sz="1050">
                <a:solidFill>
                  <a:schemeClr val="lt1"/>
                </a:solidFill>
              </a:defRPr>
            </a:lvl4pPr>
            <a:lvl5pPr marL="2286000" lvl="4" indent="-295275" algn="l">
              <a:lnSpc>
                <a:spcPct val="100000"/>
              </a:lnSpc>
              <a:spcBef>
                <a:spcPts val="400"/>
              </a:spcBef>
              <a:spcAft>
                <a:spcPts val="0"/>
              </a:spcAft>
              <a:buClr>
                <a:schemeClr val="lt1"/>
              </a:buClr>
              <a:buSzPts val="1050"/>
              <a:buFont typeface="Courier New"/>
              <a:buChar char="o"/>
              <a:defRPr sz="105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5" name="Google Shape;115;p31"/>
          <p:cNvSpPr txBox="1">
            <a:spLocks noGrp="1"/>
          </p:cNvSpPr>
          <p:nvPr>
            <p:ph type="body" idx="6"/>
          </p:nvPr>
        </p:nvSpPr>
        <p:spPr>
          <a:xfrm>
            <a:off x="6599788" y="3982578"/>
            <a:ext cx="3860546" cy="529133"/>
          </a:xfrm>
          <a:prstGeom prst="rect">
            <a:avLst/>
          </a:prstGeom>
          <a:noFill/>
          <a:ln>
            <a:noFill/>
          </a:ln>
        </p:spPr>
        <p:txBody>
          <a:bodyPr spcFirstLastPara="1" wrap="square" lIns="91425" tIns="45700" rIns="0" bIns="45700" anchor="t" anchorCtr="0">
            <a:noAutofit/>
          </a:bodyPr>
          <a:lstStyle>
            <a:lvl1pPr marL="457200" lvl="0" indent="-228600" algn="l">
              <a:lnSpc>
                <a:spcPct val="100000"/>
              </a:lnSpc>
              <a:spcBef>
                <a:spcPts val="1200"/>
              </a:spcBef>
              <a:spcAft>
                <a:spcPts val="0"/>
              </a:spcAft>
              <a:buSzPts val="1400"/>
              <a:buNone/>
              <a:defRPr sz="1400">
                <a:solidFill>
                  <a:schemeClr val="lt1"/>
                </a:solidFill>
              </a:defRPr>
            </a:lvl1pPr>
            <a:lvl2pPr marL="914400" lvl="1" indent="-228600" algn="l">
              <a:lnSpc>
                <a:spcPct val="100000"/>
              </a:lnSpc>
              <a:spcBef>
                <a:spcPts val="200"/>
              </a:spcBef>
              <a:spcAft>
                <a:spcPts val="0"/>
              </a:spcAft>
              <a:buClr>
                <a:schemeClr val="lt1"/>
              </a:buClr>
              <a:buSzPts val="1200"/>
              <a:buNone/>
              <a:defRPr sz="1200">
                <a:solidFill>
                  <a:schemeClr val="lt1"/>
                </a:solidFill>
              </a:defRPr>
            </a:lvl2pPr>
            <a:lvl3pPr marL="1371600" lvl="2" indent="-228600" algn="l">
              <a:lnSpc>
                <a:spcPct val="100000"/>
              </a:lnSpc>
              <a:spcBef>
                <a:spcPts val="400"/>
              </a:spcBef>
              <a:spcAft>
                <a:spcPts val="0"/>
              </a:spcAft>
              <a:buClr>
                <a:schemeClr val="lt1"/>
              </a:buClr>
              <a:buSzPts val="1200"/>
              <a:buNone/>
              <a:defRPr sz="1200">
                <a:solidFill>
                  <a:schemeClr val="lt1"/>
                </a:solidFill>
              </a:defRPr>
            </a:lvl3pPr>
            <a:lvl4pPr marL="1828800" lvl="3" indent="-228600" algn="l">
              <a:lnSpc>
                <a:spcPct val="100000"/>
              </a:lnSpc>
              <a:spcBef>
                <a:spcPts val="400"/>
              </a:spcBef>
              <a:spcAft>
                <a:spcPts val="0"/>
              </a:spcAft>
              <a:buClr>
                <a:schemeClr val="lt1"/>
              </a:buClr>
              <a:buSzPts val="1200"/>
              <a:buNone/>
              <a:defRPr sz="1200">
                <a:solidFill>
                  <a:schemeClr val="lt1"/>
                </a:solidFill>
              </a:defRPr>
            </a:lvl4pPr>
            <a:lvl5pPr marL="2286000" lvl="4" indent="-228600" algn="l">
              <a:lnSpc>
                <a:spcPct val="100000"/>
              </a:lnSpc>
              <a:spcBef>
                <a:spcPts val="400"/>
              </a:spcBef>
              <a:spcAft>
                <a:spcPts val="0"/>
              </a:spcAft>
              <a:buClr>
                <a:schemeClr val="lt1"/>
              </a:buClr>
              <a:buSzPts val="1200"/>
              <a:buNone/>
              <a:defRPr sz="120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6" name="Google Shape;116;p31"/>
          <p:cNvSpPr txBox="1">
            <a:spLocks noGrp="1"/>
          </p:cNvSpPr>
          <p:nvPr>
            <p:ph type="body" idx="7"/>
          </p:nvPr>
        </p:nvSpPr>
        <p:spPr>
          <a:xfrm>
            <a:off x="6599788" y="4564818"/>
            <a:ext cx="4796710" cy="401939"/>
          </a:xfrm>
          <a:prstGeom prst="rect">
            <a:avLst/>
          </a:prstGeom>
          <a:noFill/>
          <a:ln>
            <a:noFill/>
          </a:ln>
        </p:spPr>
        <p:txBody>
          <a:bodyPr spcFirstLastPara="1" wrap="square" lIns="91425" tIns="0" rIns="0" bIns="45700" anchor="b" anchorCtr="0">
            <a:normAutofit/>
          </a:bodyPr>
          <a:lstStyle>
            <a:lvl1pPr marL="457200" lvl="0" indent="-228600" algn="l">
              <a:lnSpc>
                <a:spcPct val="100000"/>
              </a:lnSpc>
              <a:spcBef>
                <a:spcPts val="1200"/>
              </a:spcBef>
              <a:spcAft>
                <a:spcPts val="0"/>
              </a:spcAft>
              <a:buSzPts val="2000"/>
              <a:buFont typeface="Courier New"/>
              <a:buNone/>
              <a:defRPr sz="2000">
                <a:solidFill>
                  <a:schemeClr val="accent1"/>
                </a:solidFill>
              </a:defRPr>
            </a:lvl1pPr>
            <a:lvl2pPr marL="914400" lvl="1" indent="-304800" algn="l">
              <a:lnSpc>
                <a:spcPct val="100000"/>
              </a:lnSpc>
              <a:spcBef>
                <a:spcPts val="600"/>
              </a:spcBef>
              <a:spcAft>
                <a:spcPts val="0"/>
              </a:spcAft>
              <a:buClr>
                <a:schemeClr val="lt1"/>
              </a:buClr>
              <a:buSzPts val="1200"/>
              <a:buFont typeface="Courier New"/>
              <a:buChar char="o"/>
              <a:defRPr sz="1200">
                <a:solidFill>
                  <a:schemeClr val="lt1"/>
                </a:solidFill>
              </a:defRPr>
            </a:lvl2pPr>
            <a:lvl3pPr marL="1371600" lvl="2" indent="-295275" algn="l">
              <a:lnSpc>
                <a:spcPct val="100000"/>
              </a:lnSpc>
              <a:spcBef>
                <a:spcPts val="400"/>
              </a:spcBef>
              <a:spcAft>
                <a:spcPts val="0"/>
              </a:spcAft>
              <a:buClr>
                <a:schemeClr val="lt1"/>
              </a:buClr>
              <a:buSzPts val="1050"/>
              <a:buFont typeface="Courier New"/>
              <a:buChar char="o"/>
              <a:defRPr sz="1050">
                <a:solidFill>
                  <a:schemeClr val="lt1"/>
                </a:solidFill>
              </a:defRPr>
            </a:lvl3pPr>
            <a:lvl4pPr marL="1828800" lvl="3" indent="-295275" algn="l">
              <a:lnSpc>
                <a:spcPct val="100000"/>
              </a:lnSpc>
              <a:spcBef>
                <a:spcPts val="400"/>
              </a:spcBef>
              <a:spcAft>
                <a:spcPts val="0"/>
              </a:spcAft>
              <a:buClr>
                <a:schemeClr val="lt1"/>
              </a:buClr>
              <a:buSzPts val="1050"/>
              <a:buFont typeface="Courier New"/>
              <a:buChar char="o"/>
              <a:defRPr sz="1050">
                <a:solidFill>
                  <a:schemeClr val="lt1"/>
                </a:solidFill>
              </a:defRPr>
            </a:lvl4pPr>
            <a:lvl5pPr marL="2286000" lvl="4" indent="-295275" algn="l">
              <a:lnSpc>
                <a:spcPct val="100000"/>
              </a:lnSpc>
              <a:spcBef>
                <a:spcPts val="400"/>
              </a:spcBef>
              <a:spcAft>
                <a:spcPts val="0"/>
              </a:spcAft>
              <a:buClr>
                <a:schemeClr val="lt1"/>
              </a:buClr>
              <a:buSzPts val="1050"/>
              <a:buFont typeface="Courier New"/>
              <a:buChar char="o"/>
              <a:defRPr sz="105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7" name="Google Shape;117;p31"/>
          <p:cNvSpPr txBox="1">
            <a:spLocks noGrp="1"/>
          </p:cNvSpPr>
          <p:nvPr>
            <p:ph type="body" idx="8"/>
          </p:nvPr>
        </p:nvSpPr>
        <p:spPr>
          <a:xfrm>
            <a:off x="6599788" y="4975138"/>
            <a:ext cx="3860546" cy="852906"/>
          </a:xfrm>
          <a:prstGeom prst="rect">
            <a:avLst/>
          </a:prstGeom>
          <a:noFill/>
          <a:ln>
            <a:noFill/>
          </a:ln>
        </p:spPr>
        <p:txBody>
          <a:bodyPr spcFirstLastPara="1" wrap="square" lIns="91425" tIns="45700" rIns="0" bIns="45700" anchor="t" anchorCtr="0">
            <a:noAutofit/>
          </a:bodyPr>
          <a:lstStyle>
            <a:lvl1pPr marL="457200" lvl="0" indent="-228600" algn="l">
              <a:lnSpc>
                <a:spcPct val="100000"/>
              </a:lnSpc>
              <a:spcBef>
                <a:spcPts val="1200"/>
              </a:spcBef>
              <a:spcAft>
                <a:spcPts val="0"/>
              </a:spcAft>
              <a:buSzPts val="1400"/>
              <a:buNone/>
              <a:defRPr sz="1400">
                <a:solidFill>
                  <a:schemeClr val="lt1"/>
                </a:solidFill>
              </a:defRPr>
            </a:lvl1pPr>
            <a:lvl2pPr marL="914400" lvl="1" indent="-228600" algn="l">
              <a:lnSpc>
                <a:spcPct val="100000"/>
              </a:lnSpc>
              <a:spcBef>
                <a:spcPts val="200"/>
              </a:spcBef>
              <a:spcAft>
                <a:spcPts val="0"/>
              </a:spcAft>
              <a:buClr>
                <a:schemeClr val="lt1"/>
              </a:buClr>
              <a:buSzPts val="1200"/>
              <a:buNone/>
              <a:defRPr sz="1200">
                <a:solidFill>
                  <a:schemeClr val="lt1"/>
                </a:solidFill>
              </a:defRPr>
            </a:lvl2pPr>
            <a:lvl3pPr marL="1371600" lvl="2" indent="-228600" algn="l">
              <a:lnSpc>
                <a:spcPct val="100000"/>
              </a:lnSpc>
              <a:spcBef>
                <a:spcPts val="400"/>
              </a:spcBef>
              <a:spcAft>
                <a:spcPts val="0"/>
              </a:spcAft>
              <a:buClr>
                <a:schemeClr val="lt1"/>
              </a:buClr>
              <a:buSzPts val="1200"/>
              <a:buNone/>
              <a:defRPr sz="1200">
                <a:solidFill>
                  <a:schemeClr val="lt1"/>
                </a:solidFill>
              </a:defRPr>
            </a:lvl3pPr>
            <a:lvl4pPr marL="1828800" lvl="3" indent="-228600" algn="l">
              <a:lnSpc>
                <a:spcPct val="100000"/>
              </a:lnSpc>
              <a:spcBef>
                <a:spcPts val="400"/>
              </a:spcBef>
              <a:spcAft>
                <a:spcPts val="0"/>
              </a:spcAft>
              <a:buClr>
                <a:schemeClr val="lt1"/>
              </a:buClr>
              <a:buSzPts val="1200"/>
              <a:buNone/>
              <a:defRPr sz="1200">
                <a:solidFill>
                  <a:schemeClr val="lt1"/>
                </a:solidFill>
              </a:defRPr>
            </a:lvl4pPr>
            <a:lvl5pPr marL="2286000" lvl="4" indent="-228600" algn="l">
              <a:lnSpc>
                <a:spcPct val="100000"/>
              </a:lnSpc>
              <a:spcBef>
                <a:spcPts val="400"/>
              </a:spcBef>
              <a:spcAft>
                <a:spcPts val="0"/>
              </a:spcAft>
              <a:buClr>
                <a:schemeClr val="lt1"/>
              </a:buClr>
              <a:buSzPts val="1200"/>
              <a:buNone/>
              <a:defRPr sz="120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 Topic 1">
  <p:cSld name="Agenda - Topic 1">
    <p:spTree>
      <p:nvGrpSpPr>
        <p:cNvPr id="1" name="Shape 118"/>
        <p:cNvGrpSpPr/>
        <p:nvPr/>
      </p:nvGrpSpPr>
      <p:grpSpPr>
        <a:xfrm>
          <a:off x="0" y="0"/>
          <a:ext cx="0" cy="0"/>
          <a:chOff x="0" y="0"/>
          <a:chExt cx="0" cy="0"/>
        </a:xfrm>
      </p:grpSpPr>
      <p:sp>
        <p:nvSpPr>
          <p:cNvPr id="119" name="Google Shape;119;p32"/>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0" name="Google Shape;120;p32"/>
          <p:cNvSpPr>
            <a:spLocks noGrp="1"/>
          </p:cNvSpPr>
          <p:nvPr>
            <p:ph type="pic" idx="2"/>
          </p:nvPr>
        </p:nvSpPr>
        <p:spPr>
          <a:xfrm flipH="1">
            <a:off x="7163691" y="0"/>
            <a:ext cx="5024825" cy="6858000"/>
          </a:xfrm>
          <a:prstGeom prst="rect">
            <a:avLst/>
          </a:prstGeom>
          <a:solidFill>
            <a:schemeClr val="lt2"/>
          </a:solidFill>
          <a:ln>
            <a:noFill/>
          </a:ln>
        </p:spPr>
      </p:sp>
      <p:sp>
        <p:nvSpPr>
          <p:cNvPr id="121" name="Google Shape;121;p32"/>
          <p:cNvSpPr txBox="1">
            <a:spLocks noGrp="1"/>
          </p:cNvSpPr>
          <p:nvPr>
            <p:ph type="ctrTitle"/>
          </p:nvPr>
        </p:nvSpPr>
        <p:spPr>
          <a:xfrm>
            <a:off x="796322" y="320040"/>
            <a:ext cx="6732237" cy="10171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2"/>
          <p:cNvSpPr txBox="1">
            <a:spLocks noGrp="1"/>
          </p:cNvSpPr>
          <p:nvPr>
            <p:ph type="body" idx="1"/>
          </p:nvPr>
        </p:nvSpPr>
        <p:spPr>
          <a:xfrm>
            <a:off x="824242" y="174947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5400"/>
              <a:buNone/>
              <a:defRPr sz="5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3" name="Google Shape;123;p32"/>
          <p:cNvSpPr txBox="1">
            <a:spLocks noGrp="1"/>
          </p:cNvSpPr>
          <p:nvPr>
            <p:ph type="body" idx="3"/>
          </p:nvPr>
        </p:nvSpPr>
        <p:spPr>
          <a:xfrm>
            <a:off x="1643379" y="174947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400"/>
              <a:buNone/>
              <a:defRPr sz="2400">
                <a:solidFill>
                  <a:schemeClr val="dk1"/>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4" name="Google Shape;124;p32"/>
          <p:cNvSpPr txBox="1">
            <a:spLocks noGrp="1"/>
          </p:cNvSpPr>
          <p:nvPr>
            <p:ph type="body" idx="4"/>
          </p:nvPr>
        </p:nvSpPr>
        <p:spPr>
          <a:xfrm>
            <a:off x="824242" y="2378035"/>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5" name="Google Shape;125;p32"/>
          <p:cNvSpPr txBox="1">
            <a:spLocks noGrp="1"/>
          </p:cNvSpPr>
          <p:nvPr>
            <p:ph type="body" idx="5"/>
          </p:nvPr>
        </p:nvSpPr>
        <p:spPr>
          <a:xfrm>
            <a:off x="1643379" y="2378035"/>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6" name="Google Shape;126;p32"/>
          <p:cNvSpPr txBox="1">
            <a:spLocks noGrp="1"/>
          </p:cNvSpPr>
          <p:nvPr>
            <p:ph type="body" idx="6"/>
          </p:nvPr>
        </p:nvSpPr>
        <p:spPr>
          <a:xfrm>
            <a:off x="824242" y="300690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7" name="Google Shape;127;p32"/>
          <p:cNvSpPr txBox="1">
            <a:spLocks noGrp="1"/>
          </p:cNvSpPr>
          <p:nvPr>
            <p:ph type="body" idx="7"/>
          </p:nvPr>
        </p:nvSpPr>
        <p:spPr>
          <a:xfrm>
            <a:off x="1643379" y="3009613"/>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8" name="Google Shape;128;p32"/>
          <p:cNvSpPr txBox="1">
            <a:spLocks noGrp="1"/>
          </p:cNvSpPr>
          <p:nvPr>
            <p:ph type="body" idx="8"/>
          </p:nvPr>
        </p:nvSpPr>
        <p:spPr>
          <a:xfrm>
            <a:off x="824242" y="3635783"/>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9" name="Google Shape;129;p32"/>
          <p:cNvSpPr txBox="1">
            <a:spLocks noGrp="1"/>
          </p:cNvSpPr>
          <p:nvPr>
            <p:ph type="body" idx="9"/>
          </p:nvPr>
        </p:nvSpPr>
        <p:spPr>
          <a:xfrm>
            <a:off x="1643379" y="363816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0" name="Google Shape;130;p32"/>
          <p:cNvSpPr txBox="1">
            <a:spLocks noGrp="1"/>
          </p:cNvSpPr>
          <p:nvPr>
            <p:ph type="body" idx="13"/>
          </p:nvPr>
        </p:nvSpPr>
        <p:spPr>
          <a:xfrm>
            <a:off x="824242" y="4264656"/>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1" name="Google Shape;131;p32"/>
          <p:cNvSpPr txBox="1">
            <a:spLocks noGrp="1"/>
          </p:cNvSpPr>
          <p:nvPr>
            <p:ph type="body" idx="14"/>
          </p:nvPr>
        </p:nvSpPr>
        <p:spPr>
          <a:xfrm>
            <a:off x="1643379" y="4269747"/>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32" name="Google Shape;132;p32"/>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133" name="Google Shape;133;p32"/>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2"/>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 Topic 2">
  <p:cSld name="Agenda - Topic 2">
    <p:spTree>
      <p:nvGrpSpPr>
        <p:cNvPr id="1" name="Shape 135"/>
        <p:cNvGrpSpPr/>
        <p:nvPr/>
      </p:nvGrpSpPr>
      <p:grpSpPr>
        <a:xfrm>
          <a:off x="0" y="0"/>
          <a:ext cx="0" cy="0"/>
          <a:chOff x="0" y="0"/>
          <a:chExt cx="0" cy="0"/>
        </a:xfrm>
      </p:grpSpPr>
      <p:sp>
        <p:nvSpPr>
          <p:cNvPr id="136" name="Google Shape;136;p33"/>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37" name="Google Shape;137;p33"/>
          <p:cNvSpPr>
            <a:spLocks noGrp="1"/>
          </p:cNvSpPr>
          <p:nvPr>
            <p:ph type="pic" idx="2"/>
          </p:nvPr>
        </p:nvSpPr>
        <p:spPr>
          <a:xfrm flipH="1">
            <a:off x="7163691" y="0"/>
            <a:ext cx="5024825" cy="6858000"/>
          </a:xfrm>
          <a:prstGeom prst="rect">
            <a:avLst/>
          </a:prstGeom>
          <a:solidFill>
            <a:schemeClr val="lt2"/>
          </a:solidFill>
          <a:ln>
            <a:noFill/>
          </a:ln>
        </p:spPr>
      </p:sp>
      <p:sp>
        <p:nvSpPr>
          <p:cNvPr id="138" name="Google Shape;138;p33"/>
          <p:cNvSpPr txBox="1">
            <a:spLocks noGrp="1"/>
          </p:cNvSpPr>
          <p:nvPr>
            <p:ph type="ctrTitle"/>
          </p:nvPr>
        </p:nvSpPr>
        <p:spPr>
          <a:xfrm>
            <a:off x="796322" y="320040"/>
            <a:ext cx="6732237" cy="10171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3"/>
          <p:cNvSpPr txBox="1">
            <a:spLocks noGrp="1"/>
          </p:cNvSpPr>
          <p:nvPr>
            <p:ph type="body" idx="1"/>
          </p:nvPr>
        </p:nvSpPr>
        <p:spPr>
          <a:xfrm>
            <a:off x="824242" y="174947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0" name="Google Shape;140;p33"/>
          <p:cNvSpPr txBox="1">
            <a:spLocks noGrp="1"/>
          </p:cNvSpPr>
          <p:nvPr>
            <p:ph type="body" idx="3"/>
          </p:nvPr>
        </p:nvSpPr>
        <p:spPr>
          <a:xfrm>
            <a:off x="1643379" y="174947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1" name="Google Shape;141;p33"/>
          <p:cNvSpPr txBox="1">
            <a:spLocks noGrp="1"/>
          </p:cNvSpPr>
          <p:nvPr>
            <p:ph type="body" idx="4"/>
          </p:nvPr>
        </p:nvSpPr>
        <p:spPr>
          <a:xfrm>
            <a:off x="824242" y="2378035"/>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5400"/>
              <a:buNone/>
              <a:defRPr sz="5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2" name="Google Shape;142;p33"/>
          <p:cNvSpPr txBox="1">
            <a:spLocks noGrp="1"/>
          </p:cNvSpPr>
          <p:nvPr>
            <p:ph type="body" idx="5"/>
          </p:nvPr>
        </p:nvSpPr>
        <p:spPr>
          <a:xfrm>
            <a:off x="1643379" y="2378035"/>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400"/>
              <a:buNone/>
              <a:defRPr sz="2400"/>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3" name="Google Shape;143;p33"/>
          <p:cNvSpPr txBox="1">
            <a:spLocks noGrp="1"/>
          </p:cNvSpPr>
          <p:nvPr>
            <p:ph type="body" idx="6"/>
          </p:nvPr>
        </p:nvSpPr>
        <p:spPr>
          <a:xfrm>
            <a:off x="824242" y="300690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4" name="Google Shape;144;p33"/>
          <p:cNvSpPr txBox="1">
            <a:spLocks noGrp="1"/>
          </p:cNvSpPr>
          <p:nvPr>
            <p:ph type="body" idx="7"/>
          </p:nvPr>
        </p:nvSpPr>
        <p:spPr>
          <a:xfrm>
            <a:off x="1643379" y="3009613"/>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5" name="Google Shape;145;p33"/>
          <p:cNvSpPr txBox="1">
            <a:spLocks noGrp="1"/>
          </p:cNvSpPr>
          <p:nvPr>
            <p:ph type="body" idx="8"/>
          </p:nvPr>
        </p:nvSpPr>
        <p:spPr>
          <a:xfrm>
            <a:off x="824242" y="3635783"/>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6" name="Google Shape;146;p33"/>
          <p:cNvSpPr txBox="1">
            <a:spLocks noGrp="1"/>
          </p:cNvSpPr>
          <p:nvPr>
            <p:ph type="body" idx="9"/>
          </p:nvPr>
        </p:nvSpPr>
        <p:spPr>
          <a:xfrm>
            <a:off x="1643379" y="363816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7" name="Google Shape;147;p33"/>
          <p:cNvSpPr txBox="1">
            <a:spLocks noGrp="1"/>
          </p:cNvSpPr>
          <p:nvPr>
            <p:ph type="body" idx="13"/>
          </p:nvPr>
        </p:nvSpPr>
        <p:spPr>
          <a:xfrm>
            <a:off x="824242" y="4264656"/>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8" name="Google Shape;148;p33"/>
          <p:cNvSpPr txBox="1">
            <a:spLocks noGrp="1"/>
          </p:cNvSpPr>
          <p:nvPr>
            <p:ph type="body" idx="14"/>
          </p:nvPr>
        </p:nvSpPr>
        <p:spPr>
          <a:xfrm>
            <a:off x="1643379" y="4269747"/>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49" name="Google Shape;149;p33"/>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150" name="Google Shape;150;p33"/>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3"/>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 Topic 3">
  <p:cSld name="Agenda - Topic 3">
    <p:spTree>
      <p:nvGrpSpPr>
        <p:cNvPr id="1" name="Shape 152"/>
        <p:cNvGrpSpPr/>
        <p:nvPr/>
      </p:nvGrpSpPr>
      <p:grpSpPr>
        <a:xfrm>
          <a:off x="0" y="0"/>
          <a:ext cx="0" cy="0"/>
          <a:chOff x="0" y="0"/>
          <a:chExt cx="0" cy="0"/>
        </a:xfrm>
      </p:grpSpPr>
      <p:sp>
        <p:nvSpPr>
          <p:cNvPr id="153" name="Google Shape;153;p34"/>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54" name="Google Shape;154;p34"/>
          <p:cNvSpPr>
            <a:spLocks noGrp="1"/>
          </p:cNvSpPr>
          <p:nvPr>
            <p:ph type="pic" idx="2"/>
          </p:nvPr>
        </p:nvSpPr>
        <p:spPr>
          <a:xfrm flipH="1">
            <a:off x="7163691" y="0"/>
            <a:ext cx="5024825" cy="6858000"/>
          </a:xfrm>
          <a:prstGeom prst="rect">
            <a:avLst/>
          </a:prstGeom>
          <a:solidFill>
            <a:schemeClr val="lt2"/>
          </a:solidFill>
          <a:ln>
            <a:noFill/>
          </a:ln>
        </p:spPr>
      </p:sp>
      <p:sp>
        <p:nvSpPr>
          <p:cNvPr id="155" name="Google Shape;155;p34"/>
          <p:cNvSpPr txBox="1">
            <a:spLocks noGrp="1"/>
          </p:cNvSpPr>
          <p:nvPr>
            <p:ph type="ctrTitle"/>
          </p:nvPr>
        </p:nvSpPr>
        <p:spPr>
          <a:xfrm>
            <a:off x="796322" y="320040"/>
            <a:ext cx="6732237" cy="10171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34"/>
          <p:cNvSpPr txBox="1">
            <a:spLocks noGrp="1"/>
          </p:cNvSpPr>
          <p:nvPr>
            <p:ph type="body" idx="1"/>
          </p:nvPr>
        </p:nvSpPr>
        <p:spPr>
          <a:xfrm>
            <a:off x="824242" y="174947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7" name="Google Shape;157;p34"/>
          <p:cNvSpPr txBox="1">
            <a:spLocks noGrp="1"/>
          </p:cNvSpPr>
          <p:nvPr>
            <p:ph type="body" idx="3"/>
          </p:nvPr>
        </p:nvSpPr>
        <p:spPr>
          <a:xfrm>
            <a:off x="1643379" y="174947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8" name="Google Shape;158;p34"/>
          <p:cNvSpPr txBox="1">
            <a:spLocks noGrp="1"/>
          </p:cNvSpPr>
          <p:nvPr>
            <p:ph type="body" idx="4"/>
          </p:nvPr>
        </p:nvSpPr>
        <p:spPr>
          <a:xfrm>
            <a:off x="824242" y="2378035"/>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9" name="Google Shape;159;p34"/>
          <p:cNvSpPr txBox="1">
            <a:spLocks noGrp="1"/>
          </p:cNvSpPr>
          <p:nvPr>
            <p:ph type="body" idx="5"/>
          </p:nvPr>
        </p:nvSpPr>
        <p:spPr>
          <a:xfrm>
            <a:off x="1643379" y="2378035"/>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0" name="Google Shape;160;p34"/>
          <p:cNvSpPr txBox="1">
            <a:spLocks noGrp="1"/>
          </p:cNvSpPr>
          <p:nvPr>
            <p:ph type="body" idx="6"/>
          </p:nvPr>
        </p:nvSpPr>
        <p:spPr>
          <a:xfrm>
            <a:off x="824242" y="300690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5400"/>
              <a:buNone/>
              <a:defRPr sz="5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1" name="Google Shape;161;p34"/>
          <p:cNvSpPr txBox="1">
            <a:spLocks noGrp="1"/>
          </p:cNvSpPr>
          <p:nvPr>
            <p:ph type="body" idx="7"/>
          </p:nvPr>
        </p:nvSpPr>
        <p:spPr>
          <a:xfrm>
            <a:off x="1643379" y="3009613"/>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400"/>
              <a:buNone/>
              <a:defRPr sz="2400">
                <a:solidFill>
                  <a:schemeClr val="dk1"/>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2" name="Google Shape;162;p34"/>
          <p:cNvSpPr txBox="1">
            <a:spLocks noGrp="1"/>
          </p:cNvSpPr>
          <p:nvPr>
            <p:ph type="body" idx="8"/>
          </p:nvPr>
        </p:nvSpPr>
        <p:spPr>
          <a:xfrm>
            <a:off x="824242" y="3635783"/>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3" name="Google Shape;163;p34"/>
          <p:cNvSpPr txBox="1">
            <a:spLocks noGrp="1"/>
          </p:cNvSpPr>
          <p:nvPr>
            <p:ph type="body" idx="9"/>
          </p:nvPr>
        </p:nvSpPr>
        <p:spPr>
          <a:xfrm>
            <a:off x="1643379" y="363816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4" name="Google Shape;164;p34"/>
          <p:cNvSpPr txBox="1">
            <a:spLocks noGrp="1"/>
          </p:cNvSpPr>
          <p:nvPr>
            <p:ph type="body" idx="13"/>
          </p:nvPr>
        </p:nvSpPr>
        <p:spPr>
          <a:xfrm>
            <a:off x="824242" y="4264656"/>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5" name="Google Shape;165;p34"/>
          <p:cNvSpPr txBox="1">
            <a:spLocks noGrp="1"/>
          </p:cNvSpPr>
          <p:nvPr>
            <p:ph type="body" idx="14"/>
          </p:nvPr>
        </p:nvSpPr>
        <p:spPr>
          <a:xfrm>
            <a:off x="1643379" y="4269747"/>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66" name="Google Shape;166;p34"/>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167" name="Google Shape;167;p34"/>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4"/>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 Topic 4">
  <p:cSld name="Agenda - Topic 4">
    <p:spTree>
      <p:nvGrpSpPr>
        <p:cNvPr id="1" name="Shape 169"/>
        <p:cNvGrpSpPr/>
        <p:nvPr/>
      </p:nvGrpSpPr>
      <p:grpSpPr>
        <a:xfrm>
          <a:off x="0" y="0"/>
          <a:ext cx="0" cy="0"/>
          <a:chOff x="0" y="0"/>
          <a:chExt cx="0" cy="0"/>
        </a:xfrm>
      </p:grpSpPr>
      <p:sp>
        <p:nvSpPr>
          <p:cNvPr id="170" name="Google Shape;170;p35"/>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1" name="Google Shape;171;p35"/>
          <p:cNvSpPr>
            <a:spLocks noGrp="1"/>
          </p:cNvSpPr>
          <p:nvPr>
            <p:ph type="pic" idx="2"/>
          </p:nvPr>
        </p:nvSpPr>
        <p:spPr>
          <a:xfrm flipH="1">
            <a:off x="7163691" y="0"/>
            <a:ext cx="5024825" cy="6858000"/>
          </a:xfrm>
          <a:prstGeom prst="rect">
            <a:avLst/>
          </a:prstGeom>
          <a:solidFill>
            <a:schemeClr val="lt2"/>
          </a:solidFill>
          <a:ln>
            <a:noFill/>
          </a:ln>
        </p:spPr>
      </p:sp>
      <p:sp>
        <p:nvSpPr>
          <p:cNvPr id="172" name="Google Shape;172;p35"/>
          <p:cNvSpPr txBox="1">
            <a:spLocks noGrp="1"/>
          </p:cNvSpPr>
          <p:nvPr>
            <p:ph type="ctrTitle"/>
          </p:nvPr>
        </p:nvSpPr>
        <p:spPr>
          <a:xfrm>
            <a:off x="796322" y="320040"/>
            <a:ext cx="6732237" cy="10171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5"/>
          <p:cNvSpPr txBox="1">
            <a:spLocks noGrp="1"/>
          </p:cNvSpPr>
          <p:nvPr>
            <p:ph type="body" idx="1"/>
          </p:nvPr>
        </p:nvSpPr>
        <p:spPr>
          <a:xfrm>
            <a:off x="824242" y="174947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4" name="Google Shape;174;p35"/>
          <p:cNvSpPr txBox="1">
            <a:spLocks noGrp="1"/>
          </p:cNvSpPr>
          <p:nvPr>
            <p:ph type="body" idx="3"/>
          </p:nvPr>
        </p:nvSpPr>
        <p:spPr>
          <a:xfrm>
            <a:off x="1643379" y="174947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5" name="Google Shape;175;p35"/>
          <p:cNvSpPr txBox="1">
            <a:spLocks noGrp="1"/>
          </p:cNvSpPr>
          <p:nvPr>
            <p:ph type="body" idx="4"/>
          </p:nvPr>
        </p:nvSpPr>
        <p:spPr>
          <a:xfrm>
            <a:off x="824242" y="2378035"/>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6" name="Google Shape;176;p35"/>
          <p:cNvSpPr txBox="1">
            <a:spLocks noGrp="1"/>
          </p:cNvSpPr>
          <p:nvPr>
            <p:ph type="body" idx="5"/>
          </p:nvPr>
        </p:nvSpPr>
        <p:spPr>
          <a:xfrm>
            <a:off x="1643379" y="2378035"/>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7" name="Google Shape;177;p35"/>
          <p:cNvSpPr txBox="1">
            <a:spLocks noGrp="1"/>
          </p:cNvSpPr>
          <p:nvPr>
            <p:ph type="body" idx="6"/>
          </p:nvPr>
        </p:nvSpPr>
        <p:spPr>
          <a:xfrm>
            <a:off x="824242" y="300690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8" name="Google Shape;178;p35"/>
          <p:cNvSpPr txBox="1">
            <a:spLocks noGrp="1"/>
          </p:cNvSpPr>
          <p:nvPr>
            <p:ph type="body" idx="7"/>
          </p:nvPr>
        </p:nvSpPr>
        <p:spPr>
          <a:xfrm>
            <a:off x="1643379" y="3009613"/>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79" name="Google Shape;179;p35"/>
          <p:cNvSpPr txBox="1">
            <a:spLocks noGrp="1"/>
          </p:cNvSpPr>
          <p:nvPr>
            <p:ph type="body" idx="8"/>
          </p:nvPr>
        </p:nvSpPr>
        <p:spPr>
          <a:xfrm>
            <a:off x="824242" y="3635783"/>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5400"/>
              <a:buNone/>
              <a:defRPr sz="5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0" name="Google Shape;180;p35"/>
          <p:cNvSpPr txBox="1">
            <a:spLocks noGrp="1"/>
          </p:cNvSpPr>
          <p:nvPr>
            <p:ph type="body" idx="9"/>
          </p:nvPr>
        </p:nvSpPr>
        <p:spPr>
          <a:xfrm>
            <a:off x="1643379" y="363816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400"/>
              <a:buNone/>
              <a:defRPr sz="2400">
                <a:solidFill>
                  <a:schemeClr val="dk1"/>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1" name="Google Shape;181;p35"/>
          <p:cNvSpPr txBox="1">
            <a:spLocks noGrp="1"/>
          </p:cNvSpPr>
          <p:nvPr>
            <p:ph type="body" idx="13"/>
          </p:nvPr>
        </p:nvSpPr>
        <p:spPr>
          <a:xfrm>
            <a:off x="824242" y="4264656"/>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2" name="Google Shape;182;p35"/>
          <p:cNvSpPr txBox="1">
            <a:spLocks noGrp="1"/>
          </p:cNvSpPr>
          <p:nvPr>
            <p:ph type="body" idx="14"/>
          </p:nvPr>
        </p:nvSpPr>
        <p:spPr>
          <a:xfrm>
            <a:off x="1643379" y="4269747"/>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83" name="Google Shape;183;p35"/>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184" name="Google Shape;184;p35"/>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5"/>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 Topic 5">
  <p:cSld name="Agenda - Topic 5">
    <p:spTree>
      <p:nvGrpSpPr>
        <p:cNvPr id="1" name="Shape 186"/>
        <p:cNvGrpSpPr/>
        <p:nvPr/>
      </p:nvGrpSpPr>
      <p:grpSpPr>
        <a:xfrm>
          <a:off x="0" y="0"/>
          <a:ext cx="0" cy="0"/>
          <a:chOff x="0" y="0"/>
          <a:chExt cx="0" cy="0"/>
        </a:xfrm>
      </p:grpSpPr>
      <p:sp>
        <p:nvSpPr>
          <p:cNvPr id="187" name="Google Shape;187;p36"/>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88" name="Google Shape;188;p36"/>
          <p:cNvSpPr>
            <a:spLocks noGrp="1"/>
          </p:cNvSpPr>
          <p:nvPr>
            <p:ph type="pic" idx="2"/>
          </p:nvPr>
        </p:nvSpPr>
        <p:spPr>
          <a:xfrm flipH="1">
            <a:off x="7163691" y="0"/>
            <a:ext cx="5024825" cy="6858000"/>
          </a:xfrm>
          <a:prstGeom prst="rect">
            <a:avLst/>
          </a:prstGeom>
          <a:solidFill>
            <a:schemeClr val="lt2"/>
          </a:solidFill>
          <a:ln>
            <a:noFill/>
          </a:ln>
        </p:spPr>
      </p:sp>
      <p:sp>
        <p:nvSpPr>
          <p:cNvPr id="189" name="Google Shape;189;p36"/>
          <p:cNvSpPr txBox="1">
            <a:spLocks noGrp="1"/>
          </p:cNvSpPr>
          <p:nvPr>
            <p:ph type="ctrTitle"/>
          </p:nvPr>
        </p:nvSpPr>
        <p:spPr>
          <a:xfrm>
            <a:off x="796322" y="320040"/>
            <a:ext cx="6732237" cy="10171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6"/>
          <p:cNvSpPr txBox="1">
            <a:spLocks noGrp="1"/>
          </p:cNvSpPr>
          <p:nvPr>
            <p:ph type="body" idx="1"/>
          </p:nvPr>
        </p:nvSpPr>
        <p:spPr>
          <a:xfrm>
            <a:off x="824242" y="174947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1" name="Google Shape;191;p36"/>
          <p:cNvSpPr txBox="1">
            <a:spLocks noGrp="1"/>
          </p:cNvSpPr>
          <p:nvPr>
            <p:ph type="body" idx="3"/>
          </p:nvPr>
        </p:nvSpPr>
        <p:spPr>
          <a:xfrm>
            <a:off x="1643379" y="174947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2" name="Google Shape;192;p36"/>
          <p:cNvSpPr txBox="1">
            <a:spLocks noGrp="1"/>
          </p:cNvSpPr>
          <p:nvPr>
            <p:ph type="body" idx="4"/>
          </p:nvPr>
        </p:nvSpPr>
        <p:spPr>
          <a:xfrm>
            <a:off x="824242" y="2378035"/>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3" name="Google Shape;193;p36"/>
          <p:cNvSpPr txBox="1">
            <a:spLocks noGrp="1"/>
          </p:cNvSpPr>
          <p:nvPr>
            <p:ph type="body" idx="5"/>
          </p:nvPr>
        </p:nvSpPr>
        <p:spPr>
          <a:xfrm>
            <a:off x="1643379" y="2378035"/>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4" name="Google Shape;194;p36"/>
          <p:cNvSpPr txBox="1">
            <a:spLocks noGrp="1"/>
          </p:cNvSpPr>
          <p:nvPr>
            <p:ph type="body" idx="6"/>
          </p:nvPr>
        </p:nvSpPr>
        <p:spPr>
          <a:xfrm>
            <a:off x="824242" y="300690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5" name="Google Shape;195;p36"/>
          <p:cNvSpPr txBox="1">
            <a:spLocks noGrp="1"/>
          </p:cNvSpPr>
          <p:nvPr>
            <p:ph type="body" idx="7"/>
          </p:nvPr>
        </p:nvSpPr>
        <p:spPr>
          <a:xfrm>
            <a:off x="1643379" y="3009613"/>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6" name="Google Shape;196;p36"/>
          <p:cNvSpPr txBox="1">
            <a:spLocks noGrp="1"/>
          </p:cNvSpPr>
          <p:nvPr>
            <p:ph type="body" idx="8"/>
          </p:nvPr>
        </p:nvSpPr>
        <p:spPr>
          <a:xfrm>
            <a:off x="824242" y="3635783"/>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7" name="Google Shape;197;p36"/>
          <p:cNvSpPr txBox="1">
            <a:spLocks noGrp="1"/>
          </p:cNvSpPr>
          <p:nvPr>
            <p:ph type="body" idx="9"/>
          </p:nvPr>
        </p:nvSpPr>
        <p:spPr>
          <a:xfrm>
            <a:off x="1643379" y="363816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8" name="Google Shape;198;p36"/>
          <p:cNvSpPr txBox="1">
            <a:spLocks noGrp="1"/>
          </p:cNvSpPr>
          <p:nvPr>
            <p:ph type="body" idx="13"/>
          </p:nvPr>
        </p:nvSpPr>
        <p:spPr>
          <a:xfrm>
            <a:off x="824242" y="4264656"/>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5400"/>
              <a:buNone/>
              <a:defRPr sz="5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9" name="Google Shape;199;p36"/>
          <p:cNvSpPr txBox="1">
            <a:spLocks noGrp="1"/>
          </p:cNvSpPr>
          <p:nvPr>
            <p:ph type="body" idx="14"/>
          </p:nvPr>
        </p:nvSpPr>
        <p:spPr>
          <a:xfrm>
            <a:off x="1643379" y="4269747"/>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400"/>
              <a:buNone/>
              <a:defRPr sz="2400">
                <a:solidFill>
                  <a:schemeClr val="dk1"/>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200" name="Google Shape;200;p36"/>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201" name="Google Shape;201;p36"/>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6"/>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genda">
  <p:cSld name="Agenda">
    <p:spTree>
      <p:nvGrpSpPr>
        <p:cNvPr id="1" name="Shape 21"/>
        <p:cNvGrpSpPr/>
        <p:nvPr/>
      </p:nvGrpSpPr>
      <p:grpSpPr>
        <a:xfrm>
          <a:off x="0" y="0"/>
          <a:ext cx="0" cy="0"/>
          <a:chOff x="0" y="0"/>
          <a:chExt cx="0" cy="0"/>
        </a:xfrm>
      </p:grpSpPr>
      <p:sp>
        <p:nvSpPr>
          <p:cNvPr id="22" name="Google Shape;22;p23"/>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 name="Google Shape;23;p23"/>
          <p:cNvSpPr>
            <a:spLocks noGrp="1"/>
          </p:cNvSpPr>
          <p:nvPr>
            <p:ph type="pic" idx="2"/>
          </p:nvPr>
        </p:nvSpPr>
        <p:spPr>
          <a:xfrm flipH="1">
            <a:off x="7163691" y="0"/>
            <a:ext cx="5024825" cy="6858000"/>
          </a:xfrm>
          <a:prstGeom prst="rect">
            <a:avLst/>
          </a:prstGeom>
          <a:solidFill>
            <a:schemeClr val="lt2"/>
          </a:solidFill>
          <a:ln>
            <a:noFill/>
          </a:ln>
        </p:spPr>
      </p:sp>
      <p:cxnSp>
        <p:nvCxnSpPr>
          <p:cNvPr id="24" name="Google Shape;24;p23"/>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25" name="Google Shape;25;p23"/>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23"/>
          <p:cNvSpPr txBox="1">
            <a:spLocks noGrp="1"/>
          </p:cNvSpPr>
          <p:nvPr>
            <p:ph type="ctrTitle"/>
          </p:nvPr>
        </p:nvSpPr>
        <p:spPr>
          <a:xfrm>
            <a:off x="796322" y="320040"/>
            <a:ext cx="6732237" cy="101714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824242" y="174947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3"/>
          <p:cNvSpPr txBox="1">
            <a:spLocks noGrp="1"/>
          </p:cNvSpPr>
          <p:nvPr>
            <p:ph type="body" idx="3"/>
          </p:nvPr>
        </p:nvSpPr>
        <p:spPr>
          <a:xfrm>
            <a:off x="1643379" y="174947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3"/>
          <p:cNvSpPr txBox="1">
            <a:spLocks noGrp="1"/>
          </p:cNvSpPr>
          <p:nvPr>
            <p:ph type="body" idx="4"/>
          </p:nvPr>
        </p:nvSpPr>
        <p:spPr>
          <a:xfrm>
            <a:off x="824242" y="300690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23"/>
          <p:cNvSpPr txBox="1">
            <a:spLocks noGrp="1"/>
          </p:cNvSpPr>
          <p:nvPr>
            <p:ph type="body" idx="5"/>
          </p:nvPr>
        </p:nvSpPr>
        <p:spPr>
          <a:xfrm>
            <a:off x="1643379" y="3009613"/>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23"/>
          <p:cNvSpPr txBox="1">
            <a:spLocks noGrp="1"/>
          </p:cNvSpPr>
          <p:nvPr>
            <p:ph type="body" idx="6"/>
          </p:nvPr>
        </p:nvSpPr>
        <p:spPr>
          <a:xfrm>
            <a:off x="824242" y="3635783"/>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23"/>
          <p:cNvSpPr txBox="1">
            <a:spLocks noGrp="1"/>
          </p:cNvSpPr>
          <p:nvPr>
            <p:ph type="body" idx="7"/>
          </p:nvPr>
        </p:nvSpPr>
        <p:spPr>
          <a:xfrm>
            <a:off x="1643379" y="363816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 name="Google Shape;34;p23"/>
          <p:cNvSpPr txBox="1">
            <a:spLocks noGrp="1"/>
          </p:cNvSpPr>
          <p:nvPr>
            <p:ph type="body" idx="8"/>
          </p:nvPr>
        </p:nvSpPr>
        <p:spPr>
          <a:xfrm>
            <a:off x="824242" y="4264656"/>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3"/>
          <p:cNvSpPr txBox="1">
            <a:spLocks noGrp="1"/>
          </p:cNvSpPr>
          <p:nvPr>
            <p:ph type="body" idx="9"/>
          </p:nvPr>
        </p:nvSpPr>
        <p:spPr>
          <a:xfrm>
            <a:off x="1643379" y="4269747"/>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23"/>
          <p:cNvSpPr txBox="1">
            <a:spLocks noGrp="1"/>
          </p:cNvSpPr>
          <p:nvPr>
            <p:ph type="body" idx="13"/>
          </p:nvPr>
        </p:nvSpPr>
        <p:spPr>
          <a:xfrm>
            <a:off x="824242" y="2378035"/>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23"/>
          <p:cNvSpPr txBox="1">
            <a:spLocks noGrp="1"/>
          </p:cNvSpPr>
          <p:nvPr>
            <p:ph type="body" idx="14"/>
          </p:nvPr>
        </p:nvSpPr>
        <p:spPr>
          <a:xfrm>
            <a:off x="1643379" y="2378035"/>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sz="2000">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8"/>
        <p:cNvGrpSpPr/>
        <p:nvPr/>
      </p:nvGrpSpPr>
      <p:grpSpPr>
        <a:xfrm>
          <a:off x="0" y="0"/>
          <a:ext cx="0" cy="0"/>
          <a:chOff x="0" y="0"/>
          <a:chExt cx="0" cy="0"/>
        </a:xfrm>
      </p:grpSpPr>
      <p:sp>
        <p:nvSpPr>
          <p:cNvPr id="39" name="Google Shape;39;p24"/>
          <p:cNvSpPr txBox="1">
            <a:spLocks noGrp="1"/>
          </p:cNvSpPr>
          <p:nvPr>
            <p:ph type="ctrTitle"/>
          </p:nvPr>
        </p:nvSpPr>
        <p:spPr>
          <a:xfrm>
            <a:off x="796322" y="320040"/>
            <a:ext cx="6732237" cy="152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796322" y="2252076"/>
            <a:ext cx="5797550" cy="3051762"/>
          </a:xfrm>
          <a:prstGeom prst="rect">
            <a:avLst/>
          </a:prstGeom>
          <a:noFill/>
          <a:ln>
            <a:noFill/>
          </a:ln>
        </p:spPr>
        <p:txBody>
          <a:bodyPr spcFirstLastPara="1" wrap="square" lIns="0" tIns="45700" rIns="0" bIns="45700" anchor="t" anchorCtr="0">
            <a:normAutofit/>
          </a:bodyPr>
          <a:lstStyle>
            <a:lvl1pPr marL="457200" lvl="0" indent="-317500" algn="l">
              <a:lnSpc>
                <a:spcPct val="100000"/>
              </a:lnSpc>
              <a:spcBef>
                <a:spcPts val="1200"/>
              </a:spcBef>
              <a:spcAft>
                <a:spcPts val="0"/>
              </a:spcAft>
              <a:buSzPts val="1400"/>
              <a:buChar char=" "/>
              <a:defRPr sz="1400"/>
            </a:lvl1pPr>
            <a:lvl2pPr marL="914400" lvl="1" indent="-317500" algn="l">
              <a:lnSpc>
                <a:spcPct val="100000"/>
              </a:lnSpc>
              <a:spcBef>
                <a:spcPts val="200"/>
              </a:spcBef>
              <a:spcAft>
                <a:spcPts val="0"/>
              </a:spcAft>
              <a:buClr>
                <a:schemeClr val="dk1"/>
              </a:buClr>
              <a:buSzPts val="1400"/>
              <a:buChar char="◦"/>
              <a:defRPr sz="1400"/>
            </a:lvl2pPr>
            <a:lvl3pPr marL="1371600" lvl="2" indent="-317500" algn="l">
              <a:lnSpc>
                <a:spcPct val="100000"/>
              </a:lnSpc>
              <a:spcBef>
                <a:spcPts val="400"/>
              </a:spcBef>
              <a:spcAft>
                <a:spcPts val="0"/>
              </a:spcAft>
              <a:buClr>
                <a:schemeClr val="dk1"/>
              </a:buClr>
              <a:buSzPts val="1400"/>
              <a:buChar char="◦"/>
              <a:defRPr sz="1400"/>
            </a:lvl3pPr>
            <a:lvl4pPr marL="1828800" lvl="3" indent="-317500" algn="l">
              <a:lnSpc>
                <a:spcPct val="100000"/>
              </a:lnSpc>
              <a:spcBef>
                <a:spcPts val="400"/>
              </a:spcBef>
              <a:spcAft>
                <a:spcPts val="0"/>
              </a:spcAft>
              <a:buClr>
                <a:schemeClr val="dk1"/>
              </a:buClr>
              <a:buSzPts val="1400"/>
              <a:buChar char="◦"/>
              <a:defRPr sz="1400"/>
            </a:lvl4pPr>
            <a:lvl5pPr marL="2286000" lvl="4" indent="-317500" algn="l">
              <a:lnSpc>
                <a:spcPct val="100000"/>
              </a:lnSpc>
              <a:spcBef>
                <a:spcPts val="400"/>
              </a:spcBef>
              <a:spcAft>
                <a:spcPts val="0"/>
              </a:spcAft>
              <a:buClr>
                <a:schemeClr val="dk1"/>
              </a:buClr>
              <a:buSzPts val="1400"/>
              <a:buChar char="◦"/>
              <a:defRPr sz="14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24"/>
          <p:cNvSpPr>
            <a:spLocks noGrp="1"/>
          </p:cNvSpPr>
          <p:nvPr>
            <p:ph type="pic" idx="2"/>
          </p:nvPr>
        </p:nvSpPr>
        <p:spPr>
          <a:xfrm flipH="1">
            <a:off x="7163691" y="0"/>
            <a:ext cx="5024825" cy="6858000"/>
          </a:xfrm>
          <a:prstGeom prst="rect">
            <a:avLst/>
          </a:prstGeom>
          <a:solidFill>
            <a:schemeClr val="lt2"/>
          </a:solidFill>
          <a:ln>
            <a:noFill/>
          </a:ln>
        </p:spPr>
      </p:sp>
      <p:sp>
        <p:nvSpPr>
          <p:cNvPr id="42" name="Google Shape;42;p24"/>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43" name="Google Shape;43;p24"/>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44" name="Google Shape;44;p24"/>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dk1"/>
                </a:solidFill>
                <a:latin typeface="Century Gothic"/>
                <a:ea typeface="Century Gothic"/>
                <a:cs typeface="Century Gothic"/>
                <a:sym typeface="Century Gothic"/>
              </a:defRPr>
            </a:lvl1pPr>
            <a:lvl2pPr marL="0" lvl="1" indent="0" algn="r">
              <a:spcBef>
                <a:spcPts val="0"/>
              </a:spcBef>
              <a:buNone/>
              <a:defRPr sz="1100" b="0" i="0">
                <a:solidFill>
                  <a:schemeClr val="dk1"/>
                </a:solidFill>
                <a:latin typeface="Century Gothic"/>
                <a:ea typeface="Century Gothic"/>
                <a:cs typeface="Century Gothic"/>
                <a:sym typeface="Century Gothic"/>
              </a:defRPr>
            </a:lvl2pPr>
            <a:lvl3pPr marL="0" lvl="2" indent="0" algn="r">
              <a:spcBef>
                <a:spcPts val="0"/>
              </a:spcBef>
              <a:buNone/>
              <a:defRPr sz="1100" b="0" i="0">
                <a:solidFill>
                  <a:schemeClr val="dk1"/>
                </a:solidFill>
                <a:latin typeface="Century Gothic"/>
                <a:ea typeface="Century Gothic"/>
                <a:cs typeface="Century Gothic"/>
                <a:sym typeface="Century Gothic"/>
              </a:defRPr>
            </a:lvl3pPr>
            <a:lvl4pPr marL="0" lvl="3" indent="0" algn="r">
              <a:spcBef>
                <a:spcPts val="0"/>
              </a:spcBef>
              <a:buNone/>
              <a:defRPr sz="1100" b="0" i="0">
                <a:solidFill>
                  <a:schemeClr val="dk1"/>
                </a:solidFill>
                <a:latin typeface="Century Gothic"/>
                <a:ea typeface="Century Gothic"/>
                <a:cs typeface="Century Gothic"/>
                <a:sym typeface="Century Gothic"/>
              </a:defRPr>
            </a:lvl4pPr>
            <a:lvl5pPr marL="0" lvl="4" indent="0" algn="r">
              <a:spcBef>
                <a:spcPts val="0"/>
              </a:spcBef>
              <a:buNone/>
              <a:defRPr sz="1100" b="0" i="0">
                <a:solidFill>
                  <a:schemeClr val="dk1"/>
                </a:solidFill>
                <a:latin typeface="Century Gothic"/>
                <a:ea typeface="Century Gothic"/>
                <a:cs typeface="Century Gothic"/>
                <a:sym typeface="Century Gothic"/>
              </a:defRPr>
            </a:lvl5pPr>
            <a:lvl6pPr marL="0" lvl="5" indent="0" algn="r">
              <a:spcBef>
                <a:spcPts val="0"/>
              </a:spcBef>
              <a:buNone/>
              <a:defRPr sz="1100" b="0" i="0">
                <a:solidFill>
                  <a:schemeClr val="dk1"/>
                </a:solidFill>
                <a:latin typeface="Century Gothic"/>
                <a:ea typeface="Century Gothic"/>
                <a:cs typeface="Century Gothic"/>
                <a:sym typeface="Century Gothic"/>
              </a:defRPr>
            </a:lvl6pPr>
            <a:lvl7pPr marL="0" lvl="6" indent="0" algn="r">
              <a:spcBef>
                <a:spcPts val="0"/>
              </a:spcBef>
              <a:buNone/>
              <a:defRPr sz="1100" b="0" i="0">
                <a:solidFill>
                  <a:schemeClr val="dk1"/>
                </a:solidFill>
                <a:latin typeface="Century Gothic"/>
                <a:ea typeface="Century Gothic"/>
                <a:cs typeface="Century Gothic"/>
                <a:sym typeface="Century Gothic"/>
              </a:defRPr>
            </a:lvl7pPr>
            <a:lvl8pPr marL="0" lvl="7" indent="0" algn="r">
              <a:spcBef>
                <a:spcPts val="0"/>
              </a:spcBef>
              <a:buNone/>
              <a:defRPr sz="1100" b="0" i="0">
                <a:solidFill>
                  <a:schemeClr val="dk1"/>
                </a:solidFill>
                <a:latin typeface="Century Gothic"/>
                <a:ea typeface="Century Gothic"/>
                <a:cs typeface="Century Gothic"/>
                <a:sym typeface="Century Gothic"/>
              </a:defRPr>
            </a:lvl8pPr>
            <a:lvl9pPr marL="0" lvl="8" indent="0" algn="r">
              <a:spcBef>
                <a:spcPts val="0"/>
              </a:spcBef>
              <a:buNone/>
              <a:defRPr sz="1100" b="0" i="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bg>
      <p:bgPr>
        <a:solidFill>
          <a:schemeClr val="dk1"/>
        </a:solidFill>
        <a:effectLst/>
      </p:bgPr>
    </p:bg>
    <p:spTree>
      <p:nvGrpSpPr>
        <p:cNvPr id="1" name="Shape 46"/>
        <p:cNvGrpSpPr/>
        <p:nvPr/>
      </p:nvGrpSpPr>
      <p:grpSpPr>
        <a:xfrm>
          <a:off x="0" y="0"/>
          <a:ext cx="0" cy="0"/>
          <a:chOff x="0" y="0"/>
          <a:chExt cx="0" cy="0"/>
        </a:xfrm>
      </p:grpSpPr>
      <p:sp>
        <p:nvSpPr>
          <p:cNvPr id="47" name="Google Shape;47;p25"/>
          <p:cNvSpPr txBox="1">
            <a:spLocks noGrp="1"/>
          </p:cNvSpPr>
          <p:nvPr>
            <p:ph type="ctrTitle"/>
          </p:nvPr>
        </p:nvSpPr>
        <p:spPr>
          <a:xfrm>
            <a:off x="6615541" y="715654"/>
            <a:ext cx="4786877" cy="15183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subTitle" idx="1"/>
          </p:nvPr>
        </p:nvSpPr>
        <p:spPr>
          <a:xfrm>
            <a:off x="6605708" y="2431477"/>
            <a:ext cx="4786877" cy="763899"/>
          </a:xfrm>
          <a:prstGeom prst="rect">
            <a:avLst/>
          </a:prstGeom>
          <a:noFill/>
          <a:ln>
            <a:noFill/>
          </a:ln>
        </p:spPr>
        <p:txBody>
          <a:bodyPr spcFirstLastPara="1" wrap="square" lIns="91425" tIns="91425" rIns="91425" bIns="0" anchor="t" anchorCtr="0">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9" name="Google Shape;49;p25"/>
          <p:cNvSpPr>
            <a:spLocks noGrp="1"/>
          </p:cNvSpPr>
          <p:nvPr>
            <p:ph type="pic" idx="2"/>
          </p:nvPr>
        </p:nvSpPr>
        <p:spPr>
          <a:xfrm>
            <a:off x="0" y="-2235"/>
            <a:ext cx="5840730" cy="6862275"/>
          </a:xfrm>
          <a:prstGeom prst="rect">
            <a:avLst/>
          </a:prstGeom>
          <a:solidFill>
            <a:schemeClr val="lt2"/>
          </a:solidFill>
          <a:ln>
            <a:noFill/>
          </a:ln>
        </p:spPr>
      </p:sp>
      <p:sp>
        <p:nvSpPr>
          <p:cNvPr id="50" name="Google Shape;50;p25"/>
          <p:cNvSpPr txBox="1">
            <a:spLocks noGrp="1"/>
          </p:cNvSpPr>
          <p:nvPr>
            <p:ph type="body" idx="3"/>
          </p:nvPr>
        </p:nvSpPr>
        <p:spPr>
          <a:xfrm>
            <a:off x="6605708" y="3348617"/>
            <a:ext cx="2699066" cy="2569866"/>
          </a:xfrm>
          <a:prstGeom prst="rect">
            <a:avLst/>
          </a:prstGeom>
          <a:noFill/>
          <a:ln>
            <a:noFill/>
          </a:ln>
        </p:spPr>
        <p:txBody>
          <a:bodyPr spcFirstLastPara="1" wrap="square" lIns="91425" tIns="0" rIns="0" bIns="45700" anchor="t" anchorCtr="0">
            <a:normAutofit/>
          </a:bodyPr>
          <a:lstStyle>
            <a:lvl1pPr marL="457200" lvl="0" indent="-317500" algn="l">
              <a:lnSpc>
                <a:spcPct val="100000"/>
              </a:lnSpc>
              <a:spcBef>
                <a:spcPts val="1200"/>
              </a:spcBef>
              <a:spcAft>
                <a:spcPts val="0"/>
              </a:spcAft>
              <a:buSzPts val="1400"/>
              <a:buFont typeface="Courier New"/>
              <a:buChar char="o"/>
              <a:defRPr sz="1400">
                <a:solidFill>
                  <a:schemeClr val="lt1"/>
                </a:solidFill>
              </a:defRPr>
            </a:lvl1pPr>
            <a:lvl2pPr marL="914400" lvl="1" indent="-304800" algn="l">
              <a:lnSpc>
                <a:spcPct val="100000"/>
              </a:lnSpc>
              <a:spcBef>
                <a:spcPts val="600"/>
              </a:spcBef>
              <a:spcAft>
                <a:spcPts val="0"/>
              </a:spcAft>
              <a:buClr>
                <a:schemeClr val="lt1"/>
              </a:buClr>
              <a:buSzPts val="1200"/>
              <a:buFont typeface="Courier New"/>
              <a:buChar char="o"/>
              <a:defRPr sz="1200">
                <a:solidFill>
                  <a:schemeClr val="lt1"/>
                </a:solidFill>
              </a:defRPr>
            </a:lvl2pPr>
            <a:lvl3pPr marL="1371600" lvl="2" indent="-295275" algn="l">
              <a:lnSpc>
                <a:spcPct val="100000"/>
              </a:lnSpc>
              <a:spcBef>
                <a:spcPts val="400"/>
              </a:spcBef>
              <a:spcAft>
                <a:spcPts val="0"/>
              </a:spcAft>
              <a:buClr>
                <a:schemeClr val="lt1"/>
              </a:buClr>
              <a:buSzPts val="1050"/>
              <a:buFont typeface="Courier New"/>
              <a:buChar char="o"/>
              <a:defRPr sz="1050">
                <a:solidFill>
                  <a:schemeClr val="lt1"/>
                </a:solidFill>
              </a:defRPr>
            </a:lvl3pPr>
            <a:lvl4pPr marL="1828800" lvl="3" indent="-295275" algn="l">
              <a:lnSpc>
                <a:spcPct val="100000"/>
              </a:lnSpc>
              <a:spcBef>
                <a:spcPts val="400"/>
              </a:spcBef>
              <a:spcAft>
                <a:spcPts val="0"/>
              </a:spcAft>
              <a:buClr>
                <a:schemeClr val="lt1"/>
              </a:buClr>
              <a:buSzPts val="1050"/>
              <a:buFont typeface="Courier New"/>
              <a:buChar char="o"/>
              <a:defRPr sz="1050">
                <a:solidFill>
                  <a:schemeClr val="lt1"/>
                </a:solidFill>
              </a:defRPr>
            </a:lvl4pPr>
            <a:lvl5pPr marL="2286000" lvl="4" indent="-295275" algn="l">
              <a:lnSpc>
                <a:spcPct val="100000"/>
              </a:lnSpc>
              <a:spcBef>
                <a:spcPts val="400"/>
              </a:spcBef>
              <a:spcAft>
                <a:spcPts val="0"/>
              </a:spcAft>
              <a:buClr>
                <a:schemeClr val="lt1"/>
              </a:buClr>
              <a:buSzPts val="1050"/>
              <a:buFont typeface="Courier New"/>
              <a:buChar char="o"/>
              <a:defRPr sz="105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51" name="Google Shape;51;p25"/>
          <p:cNvPicPr preferRelativeResize="0"/>
          <p:nvPr/>
        </p:nvPicPr>
        <p:blipFill rotWithShape="1">
          <a:blip r:embed="rId2">
            <a:alphaModFix/>
          </a:blip>
          <a:srcRect/>
          <a:stretch/>
        </p:blipFill>
        <p:spPr>
          <a:xfrm rot="10800000">
            <a:off x="4426666" y="5060315"/>
            <a:ext cx="927943" cy="18013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dk1"/>
        </a:solidFill>
        <a:effectLst/>
      </p:bgPr>
    </p:bg>
    <p:spTree>
      <p:nvGrpSpPr>
        <p:cNvPr id="1" name="Shape 52"/>
        <p:cNvGrpSpPr/>
        <p:nvPr/>
      </p:nvGrpSpPr>
      <p:grpSpPr>
        <a:xfrm>
          <a:off x="0" y="0"/>
          <a:ext cx="0" cy="0"/>
          <a:chOff x="0" y="0"/>
          <a:chExt cx="0" cy="0"/>
        </a:xfrm>
      </p:grpSpPr>
      <p:grpSp>
        <p:nvGrpSpPr>
          <p:cNvPr id="53" name="Google Shape;53;p26"/>
          <p:cNvGrpSpPr/>
          <p:nvPr/>
        </p:nvGrpSpPr>
        <p:grpSpPr>
          <a:xfrm>
            <a:off x="5382569" y="2242"/>
            <a:ext cx="6806909" cy="6862481"/>
            <a:chOff x="5382569" y="2242"/>
            <a:chExt cx="6806909" cy="6862481"/>
          </a:xfrm>
        </p:grpSpPr>
        <p:pic>
          <p:nvPicPr>
            <p:cNvPr id="54" name="Google Shape;54;p26"/>
            <p:cNvPicPr preferRelativeResize="0"/>
            <p:nvPr/>
          </p:nvPicPr>
          <p:blipFill rotWithShape="1">
            <a:blip r:embed="rId2">
              <a:alphaModFix/>
            </a:blip>
            <a:srcRect/>
            <a:stretch/>
          </p:blipFill>
          <p:spPr>
            <a:xfrm>
              <a:off x="6140328" y="2242"/>
              <a:ext cx="6049150" cy="6862481"/>
            </a:xfrm>
            <a:prstGeom prst="rect">
              <a:avLst/>
            </a:prstGeom>
            <a:noFill/>
            <a:ln>
              <a:noFill/>
            </a:ln>
          </p:spPr>
        </p:pic>
        <p:pic>
          <p:nvPicPr>
            <p:cNvPr id="55" name="Google Shape;55;p26"/>
            <p:cNvPicPr preferRelativeResize="0"/>
            <p:nvPr/>
          </p:nvPicPr>
          <p:blipFill rotWithShape="1">
            <a:blip r:embed="rId3">
              <a:alphaModFix/>
            </a:blip>
            <a:srcRect/>
            <a:stretch/>
          </p:blipFill>
          <p:spPr>
            <a:xfrm rot="10800000">
              <a:off x="5382569" y="5060315"/>
              <a:ext cx="927943" cy="1801301"/>
            </a:xfrm>
            <a:prstGeom prst="rect">
              <a:avLst/>
            </a:prstGeom>
            <a:noFill/>
            <a:ln>
              <a:noFill/>
            </a:ln>
          </p:spPr>
        </p:pic>
      </p:grpSp>
      <p:sp>
        <p:nvSpPr>
          <p:cNvPr id="56" name="Google Shape;56;p26"/>
          <p:cNvSpPr txBox="1">
            <a:spLocks noGrp="1"/>
          </p:cNvSpPr>
          <p:nvPr>
            <p:ph type="ctrTitle"/>
          </p:nvPr>
        </p:nvSpPr>
        <p:spPr>
          <a:xfrm>
            <a:off x="6970326" y="1679216"/>
            <a:ext cx="4786877" cy="15183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a:spLocks noGrp="1"/>
          </p:cNvSpPr>
          <p:nvPr>
            <p:ph type="pic" idx="2"/>
          </p:nvPr>
        </p:nvSpPr>
        <p:spPr>
          <a:xfrm>
            <a:off x="-29499" y="-2236"/>
            <a:ext cx="6814124" cy="6871095"/>
          </a:xfrm>
          <a:prstGeom prst="rect">
            <a:avLst/>
          </a:prstGeom>
          <a:solidFill>
            <a:schemeClr val="lt2"/>
          </a:solidFill>
          <a:ln>
            <a:noFill/>
          </a:ln>
        </p:spPr>
      </p:sp>
      <p:sp>
        <p:nvSpPr>
          <p:cNvPr id="58" name="Google Shape;58;p26"/>
          <p:cNvSpPr txBox="1">
            <a:spLocks noGrp="1"/>
          </p:cNvSpPr>
          <p:nvPr>
            <p:ph type="body" idx="1"/>
          </p:nvPr>
        </p:nvSpPr>
        <p:spPr>
          <a:xfrm>
            <a:off x="6970326" y="3748958"/>
            <a:ext cx="4786878" cy="2258013"/>
          </a:xfrm>
          <a:prstGeom prst="rect">
            <a:avLst/>
          </a:prstGeom>
          <a:noFill/>
          <a:ln>
            <a:noFill/>
          </a:ln>
        </p:spPr>
        <p:txBody>
          <a:bodyPr spcFirstLastPara="1" wrap="square" lIns="91425" tIns="0" rIns="0" bIns="45700" anchor="t" anchorCtr="0">
            <a:normAutofit/>
          </a:bodyPr>
          <a:lstStyle>
            <a:lvl1pPr marL="457200" lvl="0" indent="-228600" algn="l">
              <a:lnSpc>
                <a:spcPct val="100000"/>
              </a:lnSpc>
              <a:spcBef>
                <a:spcPts val="0"/>
              </a:spcBef>
              <a:spcAft>
                <a:spcPts val="0"/>
              </a:spcAft>
              <a:buSzPts val="1600"/>
              <a:buFont typeface="Courier New"/>
              <a:buNone/>
              <a:defRPr sz="1600">
                <a:solidFill>
                  <a:schemeClr val="lt1"/>
                </a:solidFill>
              </a:defRPr>
            </a:lvl1pPr>
            <a:lvl2pPr marL="914400" lvl="1" indent="-304800" algn="l">
              <a:lnSpc>
                <a:spcPct val="100000"/>
              </a:lnSpc>
              <a:spcBef>
                <a:spcPts val="200"/>
              </a:spcBef>
              <a:spcAft>
                <a:spcPts val="0"/>
              </a:spcAft>
              <a:buClr>
                <a:schemeClr val="lt1"/>
              </a:buClr>
              <a:buSzPts val="1200"/>
              <a:buFont typeface="Courier New"/>
              <a:buChar char="o"/>
              <a:defRPr sz="1200">
                <a:solidFill>
                  <a:schemeClr val="lt1"/>
                </a:solidFill>
              </a:defRPr>
            </a:lvl2pPr>
            <a:lvl3pPr marL="1371600" lvl="2" indent="-295275" algn="l">
              <a:lnSpc>
                <a:spcPct val="100000"/>
              </a:lnSpc>
              <a:spcBef>
                <a:spcPts val="400"/>
              </a:spcBef>
              <a:spcAft>
                <a:spcPts val="0"/>
              </a:spcAft>
              <a:buClr>
                <a:schemeClr val="lt1"/>
              </a:buClr>
              <a:buSzPts val="1050"/>
              <a:buFont typeface="Courier New"/>
              <a:buChar char="o"/>
              <a:defRPr sz="1050">
                <a:solidFill>
                  <a:schemeClr val="lt1"/>
                </a:solidFill>
              </a:defRPr>
            </a:lvl3pPr>
            <a:lvl4pPr marL="1828800" lvl="3" indent="-295275" algn="l">
              <a:lnSpc>
                <a:spcPct val="100000"/>
              </a:lnSpc>
              <a:spcBef>
                <a:spcPts val="400"/>
              </a:spcBef>
              <a:spcAft>
                <a:spcPts val="0"/>
              </a:spcAft>
              <a:buClr>
                <a:schemeClr val="lt1"/>
              </a:buClr>
              <a:buSzPts val="1050"/>
              <a:buFont typeface="Courier New"/>
              <a:buChar char="o"/>
              <a:defRPr sz="1050">
                <a:solidFill>
                  <a:schemeClr val="lt1"/>
                </a:solidFill>
              </a:defRPr>
            </a:lvl4pPr>
            <a:lvl5pPr marL="2286000" lvl="4" indent="-295275" algn="l">
              <a:lnSpc>
                <a:spcPct val="100000"/>
              </a:lnSpc>
              <a:spcBef>
                <a:spcPts val="400"/>
              </a:spcBef>
              <a:spcAft>
                <a:spcPts val="0"/>
              </a:spcAft>
              <a:buClr>
                <a:schemeClr val="lt1"/>
              </a:buClr>
              <a:buSzPts val="1050"/>
              <a:buFont typeface="Courier New"/>
              <a:buChar char="o"/>
              <a:defRPr sz="105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Single line)">
  <p:cSld name="Title and Content (Single line)">
    <p:spTree>
      <p:nvGrpSpPr>
        <p:cNvPr id="1" name="Shape 59"/>
        <p:cNvGrpSpPr/>
        <p:nvPr/>
      </p:nvGrpSpPr>
      <p:grpSpPr>
        <a:xfrm>
          <a:off x="0" y="0"/>
          <a:ext cx="0" cy="0"/>
          <a:chOff x="0" y="0"/>
          <a:chExt cx="0" cy="0"/>
        </a:xfrm>
      </p:grpSpPr>
      <p:sp>
        <p:nvSpPr>
          <p:cNvPr id="60" name="Google Shape;60;p27"/>
          <p:cNvSpPr txBox="1">
            <a:spLocks noGrp="1"/>
          </p:cNvSpPr>
          <p:nvPr>
            <p:ph type="ctrTitle"/>
          </p:nvPr>
        </p:nvSpPr>
        <p:spPr>
          <a:xfrm>
            <a:off x="796322" y="408820"/>
            <a:ext cx="8935507" cy="94946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7"/>
          <p:cNvSpPr txBox="1">
            <a:spLocks noGrp="1"/>
          </p:cNvSpPr>
          <p:nvPr>
            <p:ph type="body" idx="1"/>
          </p:nvPr>
        </p:nvSpPr>
        <p:spPr>
          <a:xfrm>
            <a:off x="796322" y="1986061"/>
            <a:ext cx="5797550" cy="4015244"/>
          </a:xfrm>
          <a:prstGeom prst="rect">
            <a:avLst/>
          </a:prstGeom>
          <a:noFill/>
          <a:ln>
            <a:noFill/>
          </a:ln>
        </p:spPr>
        <p:txBody>
          <a:bodyPr spcFirstLastPara="1" wrap="square" lIns="0" tIns="45700" rIns="0" bIns="45700" anchor="t" anchorCtr="0">
            <a:normAutofit/>
          </a:bodyPr>
          <a:lstStyle>
            <a:lvl1pPr marL="457200" lvl="0" indent="-317500" algn="l">
              <a:lnSpc>
                <a:spcPct val="100000"/>
              </a:lnSpc>
              <a:spcBef>
                <a:spcPts val="1200"/>
              </a:spcBef>
              <a:spcAft>
                <a:spcPts val="0"/>
              </a:spcAft>
              <a:buSzPts val="1400"/>
              <a:buChar char=" "/>
              <a:defRPr sz="1400"/>
            </a:lvl1pPr>
            <a:lvl2pPr marL="914400" lvl="1" indent="-317500" algn="l">
              <a:lnSpc>
                <a:spcPct val="100000"/>
              </a:lnSpc>
              <a:spcBef>
                <a:spcPts val="200"/>
              </a:spcBef>
              <a:spcAft>
                <a:spcPts val="0"/>
              </a:spcAft>
              <a:buClr>
                <a:schemeClr val="dk1"/>
              </a:buClr>
              <a:buSzPts val="1400"/>
              <a:buChar char="◦"/>
              <a:defRPr sz="1400"/>
            </a:lvl2pPr>
            <a:lvl3pPr marL="1371600" lvl="2" indent="-317500" algn="l">
              <a:lnSpc>
                <a:spcPct val="100000"/>
              </a:lnSpc>
              <a:spcBef>
                <a:spcPts val="400"/>
              </a:spcBef>
              <a:spcAft>
                <a:spcPts val="0"/>
              </a:spcAft>
              <a:buClr>
                <a:schemeClr val="dk1"/>
              </a:buClr>
              <a:buSzPts val="1400"/>
              <a:buChar char="◦"/>
              <a:defRPr sz="1400"/>
            </a:lvl3pPr>
            <a:lvl4pPr marL="1828800" lvl="3" indent="-317500" algn="l">
              <a:lnSpc>
                <a:spcPct val="100000"/>
              </a:lnSpc>
              <a:spcBef>
                <a:spcPts val="400"/>
              </a:spcBef>
              <a:spcAft>
                <a:spcPts val="0"/>
              </a:spcAft>
              <a:buClr>
                <a:schemeClr val="dk1"/>
              </a:buClr>
              <a:buSzPts val="1400"/>
              <a:buChar char="◦"/>
              <a:defRPr sz="1400"/>
            </a:lvl4pPr>
            <a:lvl5pPr marL="2286000" lvl="4" indent="-317500" algn="l">
              <a:lnSpc>
                <a:spcPct val="100000"/>
              </a:lnSpc>
              <a:spcBef>
                <a:spcPts val="400"/>
              </a:spcBef>
              <a:spcAft>
                <a:spcPts val="0"/>
              </a:spcAft>
              <a:buClr>
                <a:schemeClr val="dk1"/>
              </a:buClr>
              <a:buSzPts val="1400"/>
              <a:buChar char="◦"/>
              <a:defRPr sz="14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27"/>
          <p:cNvSpPr>
            <a:spLocks noGrp="1"/>
          </p:cNvSpPr>
          <p:nvPr>
            <p:ph type="pic" idx="2"/>
          </p:nvPr>
        </p:nvSpPr>
        <p:spPr>
          <a:xfrm flipH="1">
            <a:off x="7163691" y="0"/>
            <a:ext cx="5024825" cy="6858000"/>
          </a:xfrm>
          <a:prstGeom prst="rect">
            <a:avLst/>
          </a:prstGeom>
          <a:solidFill>
            <a:schemeClr val="lt2"/>
          </a:solidFill>
          <a:ln>
            <a:noFill/>
          </a:ln>
        </p:spPr>
      </p:sp>
      <p:sp>
        <p:nvSpPr>
          <p:cNvPr id="63" name="Google Shape;63;p27"/>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dk1"/>
                </a:solidFill>
                <a:latin typeface="Century Gothic"/>
                <a:ea typeface="Century Gothic"/>
                <a:cs typeface="Century Gothic"/>
                <a:sym typeface="Century Gothic"/>
              </a:defRPr>
            </a:lvl1pPr>
            <a:lvl2pPr marL="0" lvl="1" indent="0" algn="r">
              <a:spcBef>
                <a:spcPts val="0"/>
              </a:spcBef>
              <a:buNone/>
              <a:defRPr sz="1100" b="0" i="0">
                <a:solidFill>
                  <a:schemeClr val="dk1"/>
                </a:solidFill>
                <a:latin typeface="Century Gothic"/>
                <a:ea typeface="Century Gothic"/>
                <a:cs typeface="Century Gothic"/>
                <a:sym typeface="Century Gothic"/>
              </a:defRPr>
            </a:lvl2pPr>
            <a:lvl3pPr marL="0" lvl="2" indent="0" algn="r">
              <a:spcBef>
                <a:spcPts val="0"/>
              </a:spcBef>
              <a:buNone/>
              <a:defRPr sz="1100" b="0" i="0">
                <a:solidFill>
                  <a:schemeClr val="dk1"/>
                </a:solidFill>
                <a:latin typeface="Century Gothic"/>
                <a:ea typeface="Century Gothic"/>
                <a:cs typeface="Century Gothic"/>
                <a:sym typeface="Century Gothic"/>
              </a:defRPr>
            </a:lvl3pPr>
            <a:lvl4pPr marL="0" lvl="3" indent="0" algn="r">
              <a:spcBef>
                <a:spcPts val="0"/>
              </a:spcBef>
              <a:buNone/>
              <a:defRPr sz="1100" b="0" i="0">
                <a:solidFill>
                  <a:schemeClr val="dk1"/>
                </a:solidFill>
                <a:latin typeface="Century Gothic"/>
                <a:ea typeface="Century Gothic"/>
                <a:cs typeface="Century Gothic"/>
                <a:sym typeface="Century Gothic"/>
              </a:defRPr>
            </a:lvl4pPr>
            <a:lvl5pPr marL="0" lvl="4" indent="0" algn="r">
              <a:spcBef>
                <a:spcPts val="0"/>
              </a:spcBef>
              <a:buNone/>
              <a:defRPr sz="1100" b="0" i="0">
                <a:solidFill>
                  <a:schemeClr val="dk1"/>
                </a:solidFill>
                <a:latin typeface="Century Gothic"/>
                <a:ea typeface="Century Gothic"/>
                <a:cs typeface="Century Gothic"/>
                <a:sym typeface="Century Gothic"/>
              </a:defRPr>
            </a:lvl5pPr>
            <a:lvl6pPr marL="0" lvl="5" indent="0" algn="r">
              <a:spcBef>
                <a:spcPts val="0"/>
              </a:spcBef>
              <a:buNone/>
              <a:defRPr sz="1100" b="0" i="0">
                <a:solidFill>
                  <a:schemeClr val="dk1"/>
                </a:solidFill>
                <a:latin typeface="Century Gothic"/>
                <a:ea typeface="Century Gothic"/>
                <a:cs typeface="Century Gothic"/>
                <a:sym typeface="Century Gothic"/>
              </a:defRPr>
            </a:lvl6pPr>
            <a:lvl7pPr marL="0" lvl="6" indent="0" algn="r">
              <a:spcBef>
                <a:spcPts val="0"/>
              </a:spcBef>
              <a:buNone/>
              <a:defRPr sz="1100" b="0" i="0">
                <a:solidFill>
                  <a:schemeClr val="dk1"/>
                </a:solidFill>
                <a:latin typeface="Century Gothic"/>
                <a:ea typeface="Century Gothic"/>
                <a:cs typeface="Century Gothic"/>
                <a:sym typeface="Century Gothic"/>
              </a:defRPr>
            </a:lvl7pPr>
            <a:lvl8pPr marL="0" lvl="7" indent="0" algn="r">
              <a:spcBef>
                <a:spcPts val="0"/>
              </a:spcBef>
              <a:buNone/>
              <a:defRPr sz="1100" b="0" i="0">
                <a:solidFill>
                  <a:schemeClr val="dk1"/>
                </a:solidFill>
                <a:latin typeface="Century Gothic"/>
                <a:ea typeface="Century Gothic"/>
                <a:cs typeface="Century Gothic"/>
                <a:sym typeface="Century Gothic"/>
              </a:defRPr>
            </a:lvl8pPr>
            <a:lvl9pPr marL="0" lvl="8" indent="0" algn="r">
              <a:spcBef>
                <a:spcPts val="0"/>
              </a:spcBef>
              <a:buNone/>
              <a:defRPr sz="1100" b="0" i="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65"/>
        <p:cNvGrpSpPr/>
        <p:nvPr/>
      </p:nvGrpSpPr>
      <p:grpSpPr>
        <a:xfrm>
          <a:off x="0" y="0"/>
          <a:ext cx="0" cy="0"/>
          <a:chOff x="0" y="0"/>
          <a:chExt cx="0" cy="0"/>
        </a:xfrm>
      </p:grpSpPr>
      <p:sp>
        <p:nvSpPr>
          <p:cNvPr id="66" name="Google Shape;66;p28"/>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67" name="Google Shape;67;p28"/>
          <p:cNvSpPr txBox="1">
            <a:spLocks noGrp="1"/>
          </p:cNvSpPr>
          <p:nvPr>
            <p:ph type="ctrTitle"/>
          </p:nvPr>
        </p:nvSpPr>
        <p:spPr>
          <a:xfrm>
            <a:off x="796322" y="320040"/>
            <a:ext cx="6732237" cy="152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8"/>
          <p:cNvSpPr txBox="1">
            <a:spLocks noGrp="1"/>
          </p:cNvSpPr>
          <p:nvPr>
            <p:ph type="body" idx="1"/>
          </p:nvPr>
        </p:nvSpPr>
        <p:spPr>
          <a:xfrm>
            <a:off x="796322" y="2252394"/>
            <a:ext cx="5797518" cy="2532966"/>
          </a:xfrm>
          <a:prstGeom prst="rect">
            <a:avLst/>
          </a:prstGeom>
          <a:noFill/>
          <a:ln>
            <a:noFill/>
          </a:ln>
        </p:spPr>
        <p:txBody>
          <a:bodyPr spcFirstLastPara="1" wrap="square" lIns="91425" tIns="45700" rIns="0" bIns="0" anchor="t" anchorCtr="0">
            <a:normAutofit/>
          </a:bodyPr>
          <a:lstStyle>
            <a:lvl1pPr marL="457200" lvl="0" indent="-228600" algn="l">
              <a:lnSpc>
                <a:spcPct val="100000"/>
              </a:lnSpc>
              <a:spcBef>
                <a:spcPts val="600"/>
              </a:spcBef>
              <a:spcAft>
                <a:spcPts val="0"/>
              </a:spcAft>
              <a:buSzPts val="1400"/>
              <a:buNone/>
              <a:defRPr sz="1400"/>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69" name="Google Shape;69;p28"/>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70" name="Google Shape;70;p28"/>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a:spLocks noGrp="1"/>
          </p:cNvSpPr>
          <p:nvPr>
            <p:ph type="pic" idx="2"/>
          </p:nvPr>
        </p:nvSpPr>
        <p:spPr>
          <a:xfrm flipH="1">
            <a:off x="7163691" y="0"/>
            <a:ext cx="5024825" cy="6858000"/>
          </a:xfrm>
          <a:prstGeom prst="rect">
            <a:avLst/>
          </a:prstGeom>
          <a:solidFill>
            <a:schemeClr val="lt2"/>
          </a:solidFill>
          <a:ln>
            <a:noFill/>
          </a:ln>
        </p:spPr>
      </p:sp>
      <p:sp>
        <p:nvSpPr>
          <p:cNvPr id="72" name="Google Shape;72;p28"/>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dk1"/>
                </a:solidFill>
                <a:latin typeface="Century Gothic"/>
                <a:ea typeface="Century Gothic"/>
                <a:cs typeface="Century Gothic"/>
                <a:sym typeface="Century Gothic"/>
              </a:defRPr>
            </a:lvl1pPr>
            <a:lvl2pPr marL="0" lvl="1" indent="0" algn="r">
              <a:spcBef>
                <a:spcPts val="0"/>
              </a:spcBef>
              <a:buNone/>
              <a:defRPr sz="1100" b="0" i="0">
                <a:solidFill>
                  <a:schemeClr val="dk1"/>
                </a:solidFill>
                <a:latin typeface="Century Gothic"/>
                <a:ea typeface="Century Gothic"/>
                <a:cs typeface="Century Gothic"/>
                <a:sym typeface="Century Gothic"/>
              </a:defRPr>
            </a:lvl2pPr>
            <a:lvl3pPr marL="0" lvl="2" indent="0" algn="r">
              <a:spcBef>
                <a:spcPts val="0"/>
              </a:spcBef>
              <a:buNone/>
              <a:defRPr sz="1100" b="0" i="0">
                <a:solidFill>
                  <a:schemeClr val="dk1"/>
                </a:solidFill>
                <a:latin typeface="Century Gothic"/>
                <a:ea typeface="Century Gothic"/>
                <a:cs typeface="Century Gothic"/>
                <a:sym typeface="Century Gothic"/>
              </a:defRPr>
            </a:lvl3pPr>
            <a:lvl4pPr marL="0" lvl="3" indent="0" algn="r">
              <a:spcBef>
                <a:spcPts val="0"/>
              </a:spcBef>
              <a:buNone/>
              <a:defRPr sz="1100" b="0" i="0">
                <a:solidFill>
                  <a:schemeClr val="dk1"/>
                </a:solidFill>
                <a:latin typeface="Century Gothic"/>
                <a:ea typeface="Century Gothic"/>
                <a:cs typeface="Century Gothic"/>
                <a:sym typeface="Century Gothic"/>
              </a:defRPr>
            </a:lvl4pPr>
            <a:lvl5pPr marL="0" lvl="4" indent="0" algn="r">
              <a:spcBef>
                <a:spcPts val="0"/>
              </a:spcBef>
              <a:buNone/>
              <a:defRPr sz="1100" b="0" i="0">
                <a:solidFill>
                  <a:schemeClr val="dk1"/>
                </a:solidFill>
                <a:latin typeface="Century Gothic"/>
                <a:ea typeface="Century Gothic"/>
                <a:cs typeface="Century Gothic"/>
                <a:sym typeface="Century Gothic"/>
              </a:defRPr>
            </a:lvl5pPr>
            <a:lvl6pPr marL="0" lvl="5" indent="0" algn="r">
              <a:spcBef>
                <a:spcPts val="0"/>
              </a:spcBef>
              <a:buNone/>
              <a:defRPr sz="1100" b="0" i="0">
                <a:solidFill>
                  <a:schemeClr val="dk1"/>
                </a:solidFill>
                <a:latin typeface="Century Gothic"/>
                <a:ea typeface="Century Gothic"/>
                <a:cs typeface="Century Gothic"/>
                <a:sym typeface="Century Gothic"/>
              </a:defRPr>
            </a:lvl6pPr>
            <a:lvl7pPr marL="0" lvl="6" indent="0" algn="r">
              <a:spcBef>
                <a:spcPts val="0"/>
              </a:spcBef>
              <a:buNone/>
              <a:defRPr sz="1100" b="0" i="0">
                <a:solidFill>
                  <a:schemeClr val="dk1"/>
                </a:solidFill>
                <a:latin typeface="Century Gothic"/>
                <a:ea typeface="Century Gothic"/>
                <a:cs typeface="Century Gothic"/>
                <a:sym typeface="Century Gothic"/>
              </a:defRPr>
            </a:lvl7pPr>
            <a:lvl8pPr marL="0" lvl="7" indent="0" algn="r">
              <a:spcBef>
                <a:spcPts val="0"/>
              </a:spcBef>
              <a:buNone/>
              <a:defRPr sz="1100" b="0" i="0">
                <a:solidFill>
                  <a:schemeClr val="dk1"/>
                </a:solidFill>
                <a:latin typeface="Century Gothic"/>
                <a:ea typeface="Century Gothic"/>
                <a:cs typeface="Century Gothic"/>
                <a:sym typeface="Century Gothic"/>
              </a:defRPr>
            </a:lvl8pPr>
            <a:lvl9pPr marL="0" lvl="8" indent="0" algn="r">
              <a:spcBef>
                <a:spcPts val="0"/>
              </a:spcBef>
              <a:buNone/>
              <a:defRPr sz="1100" b="0" i="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28"/>
          <p:cNvPicPr preferRelativeResize="0"/>
          <p:nvPr/>
        </p:nvPicPr>
        <p:blipFill rotWithShape="1">
          <a:blip r:embed="rId2">
            <a:alphaModFix/>
          </a:blip>
          <a:srcRect/>
          <a:stretch/>
        </p:blipFill>
        <p:spPr>
          <a:xfrm>
            <a:off x="1804430" y="5008931"/>
            <a:ext cx="3842918" cy="43504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74"/>
        <p:cNvGrpSpPr/>
        <p:nvPr/>
      </p:nvGrpSpPr>
      <p:grpSpPr>
        <a:xfrm>
          <a:off x="0" y="0"/>
          <a:ext cx="0" cy="0"/>
          <a:chOff x="0" y="0"/>
          <a:chExt cx="0" cy="0"/>
        </a:xfrm>
      </p:grpSpPr>
      <p:grpSp>
        <p:nvGrpSpPr>
          <p:cNvPr id="75" name="Google Shape;75;p29"/>
          <p:cNvGrpSpPr/>
          <p:nvPr/>
        </p:nvGrpSpPr>
        <p:grpSpPr>
          <a:xfrm>
            <a:off x="8233290" y="0"/>
            <a:ext cx="2740011" cy="6850028"/>
            <a:chOff x="8233290" y="0"/>
            <a:chExt cx="2740011" cy="6850028"/>
          </a:xfrm>
        </p:grpSpPr>
        <p:pic>
          <p:nvPicPr>
            <p:cNvPr id="76" name="Google Shape;76;p29"/>
            <p:cNvPicPr preferRelativeResize="0"/>
            <p:nvPr/>
          </p:nvPicPr>
          <p:blipFill rotWithShape="1">
            <a:blip r:embed="rId2">
              <a:alphaModFix/>
            </a:blip>
            <a:srcRect/>
            <a:stretch/>
          </p:blipFill>
          <p:spPr>
            <a:xfrm>
              <a:off x="8233290" y="0"/>
              <a:ext cx="2740011" cy="6850028"/>
            </a:xfrm>
            <a:prstGeom prst="rect">
              <a:avLst/>
            </a:prstGeom>
            <a:noFill/>
            <a:ln>
              <a:noFill/>
            </a:ln>
          </p:spPr>
        </p:pic>
        <p:pic>
          <p:nvPicPr>
            <p:cNvPr id="77" name="Google Shape;77;p29"/>
            <p:cNvPicPr preferRelativeResize="0"/>
            <p:nvPr/>
          </p:nvPicPr>
          <p:blipFill rotWithShape="1">
            <a:blip r:embed="rId3">
              <a:alphaModFix/>
            </a:blip>
            <a:srcRect/>
            <a:stretch/>
          </p:blipFill>
          <p:spPr>
            <a:xfrm>
              <a:off x="9001841" y="4372451"/>
              <a:ext cx="878334" cy="1705001"/>
            </a:xfrm>
            <a:prstGeom prst="rect">
              <a:avLst/>
            </a:prstGeom>
            <a:noFill/>
            <a:ln>
              <a:noFill/>
            </a:ln>
          </p:spPr>
        </p:pic>
      </p:grpSp>
      <p:sp>
        <p:nvSpPr>
          <p:cNvPr id="78" name="Google Shape;78;p29"/>
          <p:cNvSpPr/>
          <p:nvPr/>
        </p:nvSpPr>
        <p:spPr>
          <a:xfrm>
            <a:off x="7995403" y="1894376"/>
            <a:ext cx="2847975" cy="339089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9" name="Google Shape;79;p29"/>
          <p:cNvSpPr txBox="1">
            <a:spLocks noGrp="1"/>
          </p:cNvSpPr>
          <p:nvPr>
            <p:ph type="ctrTitle"/>
          </p:nvPr>
        </p:nvSpPr>
        <p:spPr>
          <a:xfrm>
            <a:off x="447368" y="270880"/>
            <a:ext cx="11297264" cy="1524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a:spLocks noGrp="1"/>
          </p:cNvSpPr>
          <p:nvPr>
            <p:ph type="body" idx="1"/>
          </p:nvPr>
        </p:nvSpPr>
        <p:spPr>
          <a:xfrm>
            <a:off x="1318352" y="1894376"/>
            <a:ext cx="2847975" cy="3390899"/>
          </a:xfrm>
          <a:prstGeom prst="roundRect">
            <a:avLst>
              <a:gd name="adj" fmla="val 16667"/>
            </a:avLst>
          </a:prstGeom>
          <a:solidFill>
            <a:schemeClr val="accent1">
              <a:alpha val="9803"/>
            </a:schemeClr>
          </a:solidFill>
          <a:ln w="31750" cap="flat" cmpd="sng">
            <a:solidFill>
              <a:schemeClr val="accent1"/>
            </a:solidFill>
            <a:prstDash val="solid"/>
            <a:round/>
            <a:headEnd type="none" w="sm" len="sm"/>
            <a:tailEnd type="none" w="sm" len="sm"/>
          </a:ln>
        </p:spPr>
        <p:txBody>
          <a:bodyPr spcFirstLastPara="1" wrap="square" lIns="0" tIns="274300" rIns="0" bIns="0" anchor="t" anchorCtr="0">
            <a:normAutofit/>
          </a:bodyPr>
          <a:lstStyle>
            <a:lvl1pPr marL="457200" lvl="0" indent="-2286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29"/>
          <p:cNvSpPr>
            <a:spLocks noGrp="1"/>
          </p:cNvSpPr>
          <p:nvPr>
            <p:ph type="pic" idx="2"/>
          </p:nvPr>
        </p:nvSpPr>
        <p:spPr>
          <a:xfrm>
            <a:off x="2239419" y="2833688"/>
            <a:ext cx="1005840" cy="914400"/>
          </a:xfrm>
          <a:prstGeom prst="rect">
            <a:avLst/>
          </a:prstGeom>
          <a:noFill/>
          <a:ln>
            <a:noFill/>
          </a:ln>
        </p:spPr>
      </p:sp>
      <p:sp>
        <p:nvSpPr>
          <p:cNvPr id="82" name="Google Shape;82;p29"/>
          <p:cNvSpPr txBox="1">
            <a:spLocks noGrp="1"/>
          </p:cNvSpPr>
          <p:nvPr>
            <p:ph type="body" idx="3"/>
          </p:nvPr>
        </p:nvSpPr>
        <p:spPr>
          <a:xfrm>
            <a:off x="1605817" y="3989405"/>
            <a:ext cx="2275880" cy="893763"/>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1200"/>
              </a:spcBef>
              <a:spcAft>
                <a:spcPts val="0"/>
              </a:spcAft>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40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200"/>
              <a:buNone/>
              <a:defRPr sz="1200"/>
            </a:lvl4pPr>
            <a:lvl5pPr marL="2286000" lvl="4" indent="-228600" algn="l">
              <a:lnSpc>
                <a:spcPct val="100000"/>
              </a:lnSpc>
              <a:spcBef>
                <a:spcPts val="400"/>
              </a:spcBef>
              <a:spcAft>
                <a:spcPts val="0"/>
              </a:spcAft>
              <a:buClr>
                <a:schemeClr val="dk1"/>
              </a:buClr>
              <a:buSzPts val="1200"/>
              <a:buNone/>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29"/>
          <p:cNvSpPr>
            <a:spLocks noGrp="1"/>
          </p:cNvSpPr>
          <p:nvPr>
            <p:ph type="body" idx="4"/>
          </p:nvPr>
        </p:nvSpPr>
        <p:spPr>
          <a:xfrm>
            <a:off x="4651092" y="1894376"/>
            <a:ext cx="2847975" cy="3390899"/>
          </a:xfrm>
          <a:prstGeom prst="roundRect">
            <a:avLst>
              <a:gd name="adj" fmla="val 16667"/>
            </a:avLst>
          </a:prstGeom>
          <a:solidFill>
            <a:schemeClr val="accent1">
              <a:alpha val="9803"/>
            </a:schemeClr>
          </a:solidFill>
          <a:ln w="31750" cap="flat" cmpd="sng">
            <a:solidFill>
              <a:schemeClr val="accent1"/>
            </a:solidFill>
            <a:prstDash val="solid"/>
            <a:round/>
            <a:headEnd type="none" w="sm" len="sm"/>
            <a:tailEnd type="none" w="sm" len="sm"/>
          </a:ln>
        </p:spPr>
        <p:txBody>
          <a:bodyPr spcFirstLastPara="1" wrap="square" lIns="0" tIns="274300" rIns="0" bIns="0" anchor="t" anchorCtr="0">
            <a:normAutofit/>
          </a:bodyPr>
          <a:lstStyle>
            <a:lvl1pPr marL="457200" lvl="0" indent="-2286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29"/>
          <p:cNvSpPr>
            <a:spLocks noGrp="1"/>
          </p:cNvSpPr>
          <p:nvPr>
            <p:ph type="pic" idx="5"/>
          </p:nvPr>
        </p:nvSpPr>
        <p:spPr>
          <a:xfrm>
            <a:off x="5572159" y="2954840"/>
            <a:ext cx="1005840" cy="914400"/>
          </a:xfrm>
          <a:prstGeom prst="rect">
            <a:avLst/>
          </a:prstGeom>
          <a:noFill/>
          <a:ln>
            <a:noFill/>
          </a:ln>
        </p:spPr>
      </p:sp>
      <p:sp>
        <p:nvSpPr>
          <p:cNvPr id="85" name="Google Shape;85;p29"/>
          <p:cNvSpPr txBox="1">
            <a:spLocks noGrp="1"/>
          </p:cNvSpPr>
          <p:nvPr>
            <p:ph type="body" idx="6"/>
          </p:nvPr>
        </p:nvSpPr>
        <p:spPr>
          <a:xfrm>
            <a:off x="4938557" y="3989404"/>
            <a:ext cx="2275880" cy="893763"/>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1200"/>
              </a:spcBef>
              <a:spcAft>
                <a:spcPts val="0"/>
              </a:spcAft>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40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200"/>
              <a:buNone/>
              <a:defRPr sz="1200"/>
            </a:lvl4pPr>
            <a:lvl5pPr marL="2286000" lvl="4" indent="-228600" algn="l">
              <a:lnSpc>
                <a:spcPct val="100000"/>
              </a:lnSpc>
              <a:spcBef>
                <a:spcPts val="400"/>
              </a:spcBef>
              <a:spcAft>
                <a:spcPts val="0"/>
              </a:spcAft>
              <a:buClr>
                <a:schemeClr val="dk1"/>
              </a:buClr>
              <a:buSzPts val="1200"/>
              <a:buNone/>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29"/>
          <p:cNvSpPr>
            <a:spLocks noGrp="1"/>
          </p:cNvSpPr>
          <p:nvPr>
            <p:ph type="body" idx="7"/>
          </p:nvPr>
        </p:nvSpPr>
        <p:spPr>
          <a:xfrm>
            <a:off x="7995403" y="1894376"/>
            <a:ext cx="2847975" cy="3390899"/>
          </a:xfrm>
          <a:prstGeom prst="roundRect">
            <a:avLst>
              <a:gd name="adj" fmla="val 16667"/>
            </a:avLst>
          </a:prstGeom>
          <a:solidFill>
            <a:schemeClr val="accent1">
              <a:alpha val="9803"/>
            </a:schemeClr>
          </a:solidFill>
          <a:ln w="31750" cap="flat" cmpd="sng">
            <a:solidFill>
              <a:schemeClr val="accent1"/>
            </a:solidFill>
            <a:prstDash val="solid"/>
            <a:round/>
            <a:headEnd type="none" w="sm" len="sm"/>
            <a:tailEnd type="none" w="sm" len="sm"/>
          </a:ln>
        </p:spPr>
        <p:txBody>
          <a:bodyPr spcFirstLastPara="1" wrap="square" lIns="0" tIns="274300" rIns="0" bIns="0" anchor="t" anchorCtr="0">
            <a:normAutofit/>
          </a:bodyPr>
          <a:lstStyle>
            <a:lvl1pPr marL="457200" lvl="0" indent="-2286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29"/>
          <p:cNvSpPr>
            <a:spLocks noGrp="1"/>
          </p:cNvSpPr>
          <p:nvPr>
            <p:ph type="pic" idx="8"/>
          </p:nvPr>
        </p:nvSpPr>
        <p:spPr>
          <a:xfrm>
            <a:off x="8916470" y="2833688"/>
            <a:ext cx="1005840" cy="914400"/>
          </a:xfrm>
          <a:prstGeom prst="rect">
            <a:avLst/>
          </a:prstGeom>
          <a:noFill/>
          <a:ln>
            <a:noFill/>
          </a:ln>
        </p:spPr>
      </p:sp>
      <p:sp>
        <p:nvSpPr>
          <p:cNvPr id="88" name="Google Shape;88;p29"/>
          <p:cNvSpPr txBox="1">
            <a:spLocks noGrp="1"/>
          </p:cNvSpPr>
          <p:nvPr>
            <p:ph type="body" idx="9"/>
          </p:nvPr>
        </p:nvSpPr>
        <p:spPr>
          <a:xfrm>
            <a:off x="8282868" y="3989404"/>
            <a:ext cx="2275880" cy="893763"/>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1200"/>
              </a:spcBef>
              <a:spcAft>
                <a:spcPts val="0"/>
              </a:spcAft>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40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200"/>
              <a:buNone/>
              <a:defRPr sz="1200"/>
            </a:lvl4pPr>
            <a:lvl5pPr marL="2286000" lvl="4" indent="-228600" algn="l">
              <a:lnSpc>
                <a:spcPct val="100000"/>
              </a:lnSpc>
              <a:spcBef>
                <a:spcPts val="400"/>
              </a:spcBef>
              <a:spcAft>
                <a:spcPts val="0"/>
              </a:spcAft>
              <a:buClr>
                <a:schemeClr val="dk1"/>
              </a:buClr>
              <a:buSzPts val="1200"/>
              <a:buNone/>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29"/>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dk1"/>
                </a:solidFill>
                <a:latin typeface="Century Gothic"/>
                <a:ea typeface="Century Gothic"/>
                <a:cs typeface="Century Gothic"/>
                <a:sym typeface="Century Gothic"/>
              </a:defRPr>
            </a:lvl1pPr>
            <a:lvl2pPr marL="0" lvl="1" indent="0" algn="r">
              <a:spcBef>
                <a:spcPts val="0"/>
              </a:spcBef>
              <a:buNone/>
              <a:defRPr sz="1100" b="0" i="0">
                <a:solidFill>
                  <a:schemeClr val="dk1"/>
                </a:solidFill>
                <a:latin typeface="Century Gothic"/>
                <a:ea typeface="Century Gothic"/>
                <a:cs typeface="Century Gothic"/>
                <a:sym typeface="Century Gothic"/>
              </a:defRPr>
            </a:lvl2pPr>
            <a:lvl3pPr marL="0" lvl="2" indent="0" algn="r">
              <a:spcBef>
                <a:spcPts val="0"/>
              </a:spcBef>
              <a:buNone/>
              <a:defRPr sz="1100" b="0" i="0">
                <a:solidFill>
                  <a:schemeClr val="dk1"/>
                </a:solidFill>
                <a:latin typeface="Century Gothic"/>
                <a:ea typeface="Century Gothic"/>
                <a:cs typeface="Century Gothic"/>
                <a:sym typeface="Century Gothic"/>
              </a:defRPr>
            </a:lvl3pPr>
            <a:lvl4pPr marL="0" lvl="3" indent="0" algn="r">
              <a:spcBef>
                <a:spcPts val="0"/>
              </a:spcBef>
              <a:buNone/>
              <a:defRPr sz="1100" b="0" i="0">
                <a:solidFill>
                  <a:schemeClr val="dk1"/>
                </a:solidFill>
                <a:latin typeface="Century Gothic"/>
                <a:ea typeface="Century Gothic"/>
                <a:cs typeface="Century Gothic"/>
                <a:sym typeface="Century Gothic"/>
              </a:defRPr>
            </a:lvl4pPr>
            <a:lvl5pPr marL="0" lvl="4" indent="0" algn="r">
              <a:spcBef>
                <a:spcPts val="0"/>
              </a:spcBef>
              <a:buNone/>
              <a:defRPr sz="1100" b="0" i="0">
                <a:solidFill>
                  <a:schemeClr val="dk1"/>
                </a:solidFill>
                <a:latin typeface="Century Gothic"/>
                <a:ea typeface="Century Gothic"/>
                <a:cs typeface="Century Gothic"/>
                <a:sym typeface="Century Gothic"/>
              </a:defRPr>
            </a:lvl5pPr>
            <a:lvl6pPr marL="0" lvl="5" indent="0" algn="r">
              <a:spcBef>
                <a:spcPts val="0"/>
              </a:spcBef>
              <a:buNone/>
              <a:defRPr sz="1100" b="0" i="0">
                <a:solidFill>
                  <a:schemeClr val="dk1"/>
                </a:solidFill>
                <a:latin typeface="Century Gothic"/>
                <a:ea typeface="Century Gothic"/>
                <a:cs typeface="Century Gothic"/>
                <a:sym typeface="Century Gothic"/>
              </a:defRPr>
            </a:lvl6pPr>
            <a:lvl7pPr marL="0" lvl="6" indent="0" algn="r">
              <a:spcBef>
                <a:spcPts val="0"/>
              </a:spcBef>
              <a:buNone/>
              <a:defRPr sz="1100" b="0" i="0">
                <a:solidFill>
                  <a:schemeClr val="dk1"/>
                </a:solidFill>
                <a:latin typeface="Century Gothic"/>
                <a:ea typeface="Century Gothic"/>
                <a:cs typeface="Century Gothic"/>
                <a:sym typeface="Century Gothic"/>
              </a:defRPr>
            </a:lvl7pPr>
            <a:lvl8pPr marL="0" lvl="7" indent="0" algn="r">
              <a:spcBef>
                <a:spcPts val="0"/>
              </a:spcBef>
              <a:buNone/>
              <a:defRPr sz="1100" b="0" i="0">
                <a:solidFill>
                  <a:schemeClr val="dk1"/>
                </a:solidFill>
                <a:latin typeface="Century Gothic"/>
                <a:ea typeface="Century Gothic"/>
                <a:cs typeface="Century Gothic"/>
                <a:sym typeface="Century Gothic"/>
              </a:defRPr>
            </a:lvl8pPr>
            <a:lvl9pPr marL="0" lvl="8" indent="0" algn="r">
              <a:spcBef>
                <a:spcPts val="0"/>
              </a:spcBef>
              <a:buNone/>
              <a:defRPr sz="1100" b="0" i="0">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mparison Dark">
  <p:cSld name="Comparison Dark">
    <p:bg>
      <p:bgPr>
        <a:solidFill>
          <a:schemeClr val="dk1"/>
        </a:solidFill>
        <a:effectLst/>
      </p:bgPr>
    </p:bg>
    <p:spTree>
      <p:nvGrpSpPr>
        <p:cNvPr id="1" name="Shape 91"/>
        <p:cNvGrpSpPr/>
        <p:nvPr/>
      </p:nvGrpSpPr>
      <p:grpSpPr>
        <a:xfrm>
          <a:off x="0" y="0"/>
          <a:ext cx="0" cy="0"/>
          <a:chOff x="0" y="0"/>
          <a:chExt cx="0" cy="0"/>
        </a:xfrm>
      </p:grpSpPr>
      <p:grpSp>
        <p:nvGrpSpPr>
          <p:cNvPr id="92" name="Google Shape;92;p30"/>
          <p:cNvGrpSpPr/>
          <p:nvPr/>
        </p:nvGrpSpPr>
        <p:grpSpPr>
          <a:xfrm>
            <a:off x="8233290" y="0"/>
            <a:ext cx="2740011" cy="6850028"/>
            <a:chOff x="8233290" y="0"/>
            <a:chExt cx="2740011" cy="6850028"/>
          </a:xfrm>
        </p:grpSpPr>
        <p:pic>
          <p:nvPicPr>
            <p:cNvPr id="93" name="Google Shape;93;p30"/>
            <p:cNvPicPr preferRelativeResize="0"/>
            <p:nvPr/>
          </p:nvPicPr>
          <p:blipFill rotWithShape="1">
            <a:blip r:embed="rId2">
              <a:alphaModFix/>
            </a:blip>
            <a:srcRect/>
            <a:stretch/>
          </p:blipFill>
          <p:spPr>
            <a:xfrm>
              <a:off x="8233290" y="0"/>
              <a:ext cx="2740011" cy="6850028"/>
            </a:xfrm>
            <a:prstGeom prst="rect">
              <a:avLst/>
            </a:prstGeom>
            <a:noFill/>
            <a:ln>
              <a:noFill/>
            </a:ln>
          </p:spPr>
        </p:pic>
        <p:pic>
          <p:nvPicPr>
            <p:cNvPr id="94" name="Google Shape;94;p30"/>
            <p:cNvPicPr preferRelativeResize="0"/>
            <p:nvPr/>
          </p:nvPicPr>
          <p:blipFill rotWithShape="1">
            <a:blip r:embed="rId3">
              <a:alphaModFix/>
            </a:blip>
            <a:srcRect/>
            <a:stretch/>
          </p:blipFill>
          <p:spPr>
            <a:xfrm>
              <a:off x="9001841" y="4372451"/>
              <a:ext cx="878334" cy="1705001"/>
            </a:xfrm>
            <a:prstGeom prst="rect">
              <a:avLst/>
            </a:prstGeom>
            <a:noFill/>
            <a:ln>
              <a:noFill/>
            </a:ln>
          </p:spPr>
        </p:pic>
      </p:grpSp>
      <p:sp>
        <p:nvSpPr>
          <p:cNvPr id="95" name="Google Shape;95;p30"/>
          <p:cNvSpPr txBox="1">
            <a:spLocks noGrp="1"/>
          </p:cNvSpPr>
          <p:nvPr>
            <p:ph type="title"/>
          </p:nvPr>
        </p:nvSpPr>
        <p:spPr>
          <a:xfrm>
            <a:off x="409099" y="286603"/>
            <a:ext cx="11373803" cy="145075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0"/>
          <p:cNvSpPr>
            <a:spLocks noGrp="1"/>
          </p:cNvSpPr>
          <p:nvPr>
            <p:ph type="body" idx="1"/>
          </p:nvPr>
        </p:nvSpPr>
        <p:spPr>
          <a:xfrm>
            <a:off x="1318352" y="1894376"/>
            <a:ext cx="2847975" cy="3390899"/>
          </a:xfrm>
          <a:prstGeom prst="roundRect">
            <a:avLst>
              <a:gd name="adj" fmla="val 16667"/>
            </a:avLst>
          </a:prstGeom>
          <a:solidFill>
            <a:schemeClr val="dk1"/>
          </a:solidFill>
          <a:ln w="31750" cap="flat" cmpd="sng">
            <a:solidFill>
              <a:schemeClr val="accent1"/>
            </a:solidFill>
            <a:prstDash val="solid"/>
            <a:round/>
            <a:headEnd type="none" w="sm" len="sm"/>
            <a:tailEnd type="none" w="sm" len="sm"/>
          </a:ln>
        </p:spPr>
        <p:txBody>
          <a:bodyPr spcFirstLastPara="1" wrap="square" lIns="0" tIns="274300" rIns="0" bIns="0" anchor="t" anchorCtr="0">
            <a:normAutofit/>
          </a:bodyPr>
          <a:lstStyle>
            <a:lvl1pPr marL="457200" lvl="0" indent="-2286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7" name="Google Shape;97;p30"/>
          <p:cNvSpPr>
            <a:spLocks noGrp="1"/>
          </p:cNvSpPr>
          <p:nvPr>
            <p:ph type="pic" idx="2"/>
          </p:nvPr>
        </p:nvSpPr>
        <p:spPr>
          <a:xfrm>
            <a:off x="2239419" y="2833688"/>
            <a:ext cx="1005840" cy="914400"/>
          </a:xfrm>
          <a:prstGeom prst="rect">
            <a:avLst/>
          </a:prstGeom>
          <a:noFill/>
          <a:ln>
            <a:noFill/>
          </a:ln>
        </p:spPr>
      </p:sp>
      <p:sp>
        <p:nvSpPr>
          <p:cNvPr id="98" name="Google Shape;98;p30"/>
          <p:cNvSpPr txBox="1">
            <a:spLocks noGrp="1"/>
          </p:cNvSpPr>
          <p:nvPr>
            <p:ph type="body" idx="3"/>
          </p:nvPr>
        </p:nvSpPr>
        <p:spPr>
          <a:xfrm>
            <a:off x="1605817" y="3989405"/>
            <a:ext cx="2275880" cy="893763"/>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1200"/>
              </a:spcBef>
              <a:spcAft>
                <a:spcPts val="0"/>
              </a:spcAft>
              <a:buSzPts val="1400"/>
              <a:buNone/>
              <a:defRPr sz="1400">
                <a:solidFill>
                  <a:schemeClr val="lt1"/>
                </a:solidFill>
              </a:defRPr>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40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200"/>
              <a:buNone/>
              <a:defRPr sz="1200"/>
            </a:lvl4pPr>
            <a:lvl5pPr marL="2286000" lvl="4" indent="-228600" algn="l">
              <a:lnSpc>
                <a:spcPct val="100000"/>
              </a:lnSpc>
              <a:spcBef>
                <a:spcPts val="400"/>
              </a:spcBef>
              <a:spcAft>
                <a:spcPts val="0"/>
              </a:spcAft>
              <a:buClr>
                <a:schemeClr val="dk1"/>
              </a:buClr>
              <a:buSzPts val="1200"/>
              <a:buNone/>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9" name="Google Shape;99;p30"/>
          <p:cNvSpPr>
            <a:spLocks noGrp="1"/>
          </p:cNvSpPr>
          <p:nvPr>
            <p:ph type="body" idx="4"/>
          </p:nvPr>
        </p:nvSpPr>
        <p:spPr>
          <a:xfrm>
            <a:off x="4651092" y="1894376"/>
            <a:ext cx="2847975" cy="3390899"/>
          </a:xfrm>
          <a:prstGeom prst="roundRect">
            <a:avLst>
              <a:gd name="adj" fmla="val 16667"/>
            </a:avLst>
          </a:prstGeom>
          <a:solidFill>
            <a:schemeClr val="dk1"/>
          </a:solidFill>
          <a:ln w="31750" cap="flat" cmpd="sng">
            <a:solidFill>
              <a:schemeClr val="accent1"/>
            </a:solidFill>
            <a:prstDash val="solid"/>
            <a:round/>
            <a:headEnd type="none" w="sm" len="sm"/>
            <a:tailEnd type="none" w="sm" len="sm"/>
          </a:ln>
        </p:spPr>
        <p:txBody>
          <a:bodyPr spcFirstLastPara="1" wrap="square" lIns="0" tIns="274300" rIns="0" bIns="0" anchor="t" anchorCtr="0">
            <a:normAutofit/>
          </a:bodyPr>
          <a:lstStyle>
            <a:lvl1pPr marL="457200" lvl="0" indent="-2286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0" name="Google Shape;100;p30"/>
          <p:cNvSpPr>
            <a:spLocks noGrp="1"/>
          </p:cNvSpPr>
          <p:nvPr>
            <p:ph type="pic" idx="5"/>
          </p:nvPr>
        </p:nvSpPr>
        <p:spPr>
          <a:xfrm>
            <a:off x="5572159" y="2954840"/>
            <a:ext cx="1005840" cy="914400"/>
          </a:xfrm>
          <a:prstGeom prst="rect">
            <a:avLst/>
          </a:prstGeom>
          <a:noFill/>
          <a:ln>
            <a:noFill/>
          </a:ln>
        </p:spPr>
      </p:sp>
      <p:sp>
        <p:nvSpPr>
          <p:cNvPr id="101" name="Google Shape;101;p30"/>
          <p:cNvSpPr txBox="1">
            <a:spLocks noGrp="1"/>
          </p:cNvSpPr>
          <p:nvPr>
            <p:ph type="body" idx="6"/>
          </p:nvPr>
        </p:nvSpPr>
        <p:spPr>
          <a:xfrm>
            <a:off x="4938557" y="3989404"/>
            <a:ext cx="2275880" cy="893763"/>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1200"/>
              </a:spcBef>
              <a:spcAft>
                <a:spcPts val="0"/>
              </a:spcAft>
              <a:buSzPts val="1400"/>
              <a:buNone/>
              <a:defRPr sz="1400">
                <a:solidFill>
                  <a:schemeClr val="lt1"/>
                </a:solidFill>
              </a:defRPr>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40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200"/>
              <a:buNone/>
              <a:defRPr sz="1200"/>
            </a:lvl4pPr>
            <a:lvl5pPr marL="2286000" lvl="4" indent="-228600" algn="l">
              <a:lnSpc>
                <a:spcPct val="100000"/>
              </a:lnSpc>
              <a:spcBef>
                <a:spcPts val="400"/>
              </a:spcBef>
              <a:spcAft>
                <a:spcPts val="0"/>
              </a:spcAft>
              <a:buClr>
                <a:schemeClr val="dk1"/>
              </a:buClr>
              <a:buSzPts val="1200"/>
              <a:buNone/>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2" name="Google Shape;102;p30"/>
          <p:cNvSpPr>
            <a:spLocks noGrp="1"/>
          </p:cNvSpPr>
          <p:nvPr>
            <p:ph type="body" idx="7"/>
          </p:nvPr>
        </p:nvSpPr>
        <p:spPr>
          <a:xfrm>
            <a:off x="7995403" y="1894376"/>
            <a:ext cx="2847975" cy="3390899"/>
          </a:xfrm>
          <a:prstGeom prst="roundRect">
            <a:avLst>
              <a:gd name="adj" fmla="val 16667"/>
            </a:avLst>
          </a:prstGeom>
          <a:solidFill>
            <a:schemeClr val="dk1"/>
          </a:solidFill>
          <a:ln w="31750" cap="flat" cmpd="sng">
            <a:solidFill>
              <a:schemeClr val="accent1"/>
            </a:solidFill>
            <a:prstDash val="solid"/>
            <a:round/>
            <a:headEnd type="none" w="sm" len="sm"/>
            <a:tailEnd type="none" w="sm" len="sm"/>
          </a:ln>
        </p:spPr>
        <p:txBody>
          <a:bodyPr spcFirstLastPara="1" wrap="square" lIns="0" tIns="274300" rIns="0" bIns="0" anchor="t" anchorCtr="0">
            <a:normAutofit/>
          </a:bodyPr>
          <a:lstStyle>
            <a:lvl1pPr marL="457200" lvl="0" indent="-2286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30"/>
          <p:cNvSpPr>
            <a:spLocks noGrp="1"/>
          </p:cNvSpPr>
          <p:nvPr>
            <p:ph type="pic" idx="8"/>
          </p:nvPr>
        </p:nvSpPr>
        <p:spPr>
          <a:xfrm>
            <a:off x="8916470" y="2833688"/>
            <a:ext cx="1005840" cy="914400"/>
          </a:xfrm>
          <a:prstGeom prst="rect">
            <a:avLst/>
          </a:prstGeom>
          <a:noFill/>
          <a:ln>
            <a:noFill/>
          </a:ln>
        </p:spPr>
      </p:sp>
      <p:sp>
        <p:nvSpPr>
          <p:cNvPr id="104" name="Google Shape;104;p30"/>
          <p:cNvSpPr txBox="1">
            <a:spLocks noGrp="1"/>
          </p:cNvSpPr>
          <p:nvPr>
            <p:ph type="body" idx="9"/>
          </p:nvPr>
        </p:nvSpPr>
        <p:spPr>
          <a:xfrm>
            <a:off x="8282868" y="3989404"/>
            <a:ext cx="2275880" cy="893763"/>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1200"/>
              </a:spcBef>
              <a:spcAft>
                <a:spcPts val="0"/>
              </a:spcAft>
              <a:buSzPts val="1400"/>
              <a:buNone/>
              <a:defRPr sz="1400">
                <a:solidFill>
                  <a:schemeClr val="lt1"/>
                </a:solidFill>
              </a:defRPr>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400"/>
              </a:spcBef>
              <a:spcAft>
                <a:spcPts val="0"/>
              </a:spcAft>
              <a:buClr>
                <a:schemeClr val="dk1"/>
              </a:buClr>
              <a:buSzPts val="1200"/>
              <a:buNone/>
              <a:defRPr sz="1200"/>
            </a:lvl3pPr>
            <a:lvl4pPr marL="1828800" lvl="3" indent="-228600" algn="l">
              <a:lnSpc>
                <a:spcPct val="100000"/>
              </a:lnSpc>
              <a:spcBef>
                <a:spcPts val="400"/>
              </a:spcBef>
              <a:spcAft>
                <a:spcPts val="0"/>
              </a:spcAft>
              <a:buClr>
                <a:schemeClr val="dk1"/>
              </a:buClr>
              <a:buSzPts val="1200"/>
              <a:buNone/>
              <a:defRPr sz="1200"/>
            </a:lvl4pPr>
            <a:lvl5pPr marL="2286000" lvl="4" indent="-228600" algn="l">
              <a:lnSpc>
                <a:spcPct val="100000"/>
              </a:lnSpc>
              <a:spcBef>
                <a:spcPts val="400"/>
              </a:spcBef>
              <a:spcAft>
                <a:spcPts val="0"/>
              </a:spcAft>
              <a:buClr>
                <a:schemeClr val="dk1"/>
              </a:buClr>
              <a:buSzPts val="1200"/>
              <a:buNone/>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5" name="Google Shape;105;p30"/>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6000"/>
              <a:buFont typeface="Book Antiqua"/>
              <a:buNone/>
              <a:defRPr sz="6000" b="0" i="0" u="none" strike="noStrike" cap="none">
                <a:solidFill>
                  <a:schemeClr val="dk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55600" algn="l" rtl="0">
              <a:lnSpc>
                <a:spcPct val="100000"/>
              </a:lnSpc>
              <a:spcBef>
                <a:spcPts val="1200"/>
              </a:spcBef>
              <a:spcAft>
                <a:spcPts val="0"/>
              </a:spcAft>
              <a:buClr>
                <a:schemeClr val="accent1"/>
              </a:buClr>
              <a:buSzPts val="2000"/>
              <a:buFont typeface="Calibri"/>
              <a:buChar char=" "/>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200"/>
              </a:spcBef>
              <a:spcAft>
                <a:spcPts val="0"/>
              </a:spcAft>
              <a:buClr>
                <a:schemeClr val="dk1"/>
              </a:buClr>
              <a:buSzPts val="1800"/>
              <a:buFont typeface="Calibri"/>
              <a:buChar char="◦"/>
              <a:defRPr sz="18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400"/>
              </a:spcBef>
              <a:spcAft>
                <a:spcPts val="0"/>
              </a:spcAft>
              <a:buClr>
                <a:schemeClr val="dk1"/>
              </a:buClr>
              <a:buSzPts val="1400"/>
              <a:buFont typeface="Calibri"/>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400"/>
              </a:spcBef>
              <a:spcAft>
                <a:spcPts val="0"/>
              </a:spcAft>
              <a:buClr>
                <a:schemeClr val="dk1"/>
              </a:buClr>
              <a:buSzPts val="1400"/>
              <a:buFont typeface="Calibri"/>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400"/>
              </a:spcBef>
              <a:spcAft>
                <a:spcPts val="0"/>
              </a:spcAft>
              <a:buClr>
                <a:schemeClr val="dk1"/>
              </a:buClr>
              <a:buSzPts val="1400"/>
              <a:buFont typeface="Calibri"/>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9pPr>
          </a:lstStyle>
          <a:p>
            <a:endParaRPr/>
          </a:p>
        </p:txBody>
      </p:sp>
      <p:sp>
        <p:nvSpPr>
          <p:cNvPr id="12" name="Google Shape;12;p21"/>
          <p:cNvSpPr txBox="1">
            <a:spLocks noGrp="1"/>
          </p:cNvSpPr>
          <p:nvPr>
            <p:ph type="ftr" idx="11"/>
          </p:nvPr>
        </p:nvSpPr>
        <p:spPr>
          <a:xfrm>
            <a:off x="643051" y="6221324"/>
            <a:ext cx="681826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21"/>
          <p:cNvSpPr txBox="1">
            <a:spLocks noGrp="1"/>
          </p:cNvSpPr>
          <p:nvPr>
            <p:ph type="sldNum" idx="12"/>
          </p:nvPr>
        </p:nvSpPr>
        <p:spPr>
          <a:xfrm>
            <a:off x="10930596" y="6221324"/>
            <a:ext cx="617912"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Century Gothic"/>
                <a:ea typeface="Century Gothic"/>
                <a:cs typeface="Century Gothic"/>
                <a:sym typeface="Century Gothic"/>
              </a:defRPr>
            </a:lvl1pPr>
            <a:lvl2pPr marL="0" marR="0" lvl="1" indent="0" algn="r" rtl="0">
              <a:spcBef>
                <a:spcPts val="0"/>
              </a:spcBef>
              <a:buNone/>
              <a:defRPr sz="1100" b="0" i="0" u="none" strike="noStrike" cap="none">
                <a:solidFill>
                  <a:schemeClr val="dk1"/>
                </a:solidFill>
                <a:latin typeface="Century Gothic"/>
                <a:ea typeface="Century Gothic"/>
                <a:cs typeface="Century Gothic"/>
                <a:sym typeface="Century Gothic"/>
              </a:defRPr>
            </a:lvl2pPr>
            <a:lvl3pPr marL="0" marR="0" lvl="2" indent="0" algn="r" rtl="0">
              <a:spcBef>
                <a:spcPts val="0"/>
              </a:spcBef>
              <a:buNone/>
              <a:defRPr sz="1100" b="0" i="0" u="none" strike="noStrike" cap="none">
                <a:solidFill>
                  <a:schemeClr val="dk1"/>
                </a:solidFill>
                <a:latin typeface="Century Gothic"/>
                <a:ea typeface="Century Gothic"/>
                <a:cs typeface="Century Gothic"/>
                <a:sym typeface="Century Gothic"/>
              </a:defRPr>
            </a:lvl3pPr>
            <a:lvl4pPr marL="0" marR="0" lvl="3" indent="0" algn="r" rtl="0">
              <a:spcBef>
                <a:spcPts val="0"/>
              </a:spcBef>
              <a:buNone/>
              <a:defRPr sz="1100" b="0" i="0" u="none" strike="noStrike" cap="none">
                <a:solidFill>
                  <a:schemeClr val="dk1"/>
                </a:solidFill>
                <a:latin typeface="Century Gothic"/>
                <a:ea typeface="Century Gothic"/>
                <a:cs typeface="Century Gothic"/>
                <a:sym typeface="Century Gothic"/>
              </a:defRPr>
            </a:lvl4pPr>
            <a:lvl5pPr marL="0" marR="0" lvl="4" indent="0" algn="r" rtl="0">
              <a:spcBef>
                <a:spcPts val="0"/>
              </a:spcBef>
              <a:buNone/>
              <a:defRPr sz="1100" b="0" i="0" u="none" strike="noStrike" cap="none">
                <a:solidFill>
                  <a:schemeClr val="dk1"/>
                </a:solidFill>
                <a:latin typeface="Century Gothic"/>
                <a:ea typeface="Century Gothic"/>
                <a:cs typeface="Century Gothic"/>
                <a:sym typeface="Century Gothic"/>
              </a:defRPr>
            </a:lvl5pPr>
            <a:lvl6pPr marL="0" marR="0" lvl="5" indent="0" algn="r" rtl="0">
              <a:spcBef>
                <a:spcPts val="0"/>
              </a:spcBef>
              <a:buNone/>
              <a:defRPr sz="1100" b="0" i="0" u="none" strike="noStrike" cap="none">
                <a:solidFill>
                  <a:schemeClr val="dk1"/>
                </a:solidFill>
                <a:latin typeface="Century Gothic"/>
                <a:ea typeface="Century Gothic"/>
                <a:cs typeface="Century Gothic"/>
                <a:sym typeface="Century Gothic"/>
              </a:defRPr>
            </a:lvl6pPr>
            <a:lvl7pPr marL="0" marR="0" lvl="6" indent="0" algn="r" rtl="0">
              <a:spcBef>
                <a:spcPts val="0"/>
              </a:spcBef>
              <a:buNone/>
              <a:defRPr sz="1100" b="0" i="0" u="none" strike="noStrike" cap="none">
                <a:solidFill>
                  <a:schemeClr val="dk1"/>
                </a:solidFill>
                <a:latin typeface="Century Gothic"/>
                <a:ea typeface="Century Gothic"/>
                <a:cs typeface="Century Gothic"/>
                <a:sym typeface="Century Gothic"/>
              </a:defRPr>
            </a:lvl7pPr>
            <a:lvl8pPr marL="0" marR="0" lvl="7" indent="0" algn="r" rtl="0">
              <a:spcBef>
                <a:spcPts val="0"/>
              </a:spcBef>
              <a:buNone/>
              <a:defRPr sz="1100" b="0" i="0" u="none" strike="noStrike" cap="none">
                <a:solidFill>
                  <a:schemeClr val="dk1"/>
                </a:solidFill>
                <a:latin typeface="Century Gothic"/>
                <a:ea typeface="Century Gothic"/>
                <a:cs typeface="Century Gothic"/>
                <a:sym typeface="Century Gothic"/>
              </a:defRPr>
            </a:lvl8pPr>
            <a:lvl9pPr marL="0" marR="0" lvl="8" indent="0" algn="r" rtl="0">
              <a:spcBef>
                <a:spcPts val="0"/>
              </a:spcBef>
              <a:buNone/>
              <a:defRPr sz="11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
          <p:cNvSpPr txBox="1">
            <a:spLocks noGrp="1"/>
          </p:cNvSpPr>
          <p:nvPr>
            <p:ph type="ctrTitle"/>
          </p:nvPr>
        </p:nvSpPr>
        <p:spPr>
          <a:xfrm>
            <a:off x="7119889" y="723440"/>
            <a:ext cx="4899285" cy="257905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Book Antiqua"/>
              <a:buNone/>
            </a:pPr>
            <a:r>
              <a:rPr lang="el" sz="4000" dirty="0"/>
              <a:t>Ασφάλεια </a:t>
            </a:r>
            <a:r>
              <a:rPr lang="el" sz="4000"/>
              <a:t>ενεργειακών κρίσιμων υποδομών</a:t>
            </a:r>
            <a:endParaRPr dirty="0"/>
          </a:p>
        </p:txBody>
      </p:sp>
      <p:sp>
        <p:nvSpPr>
          <p:cNvPr id="209" name="Google Shape;209;p1"/>
          <p:cNvSpPr txBox="1">
            <a:spLocks noGrp="1"/>
          </p:cNvSpPr>
          <p:nvPr>
            <p:ph type="subTitle" idx="1"/>
          </p:nvPr>
        </p:nvSpPr>
        <p:spPr>
          <a:xfrm>
            <a:off x="7128152" y="5248834"/>
            <a:ext cx="4323426" cy="10089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l" dirty="0"/>
              <a:t>ΠΑΡΟΥΣ</a:t>
            </a:r>
            <a:r>
              <a:rPr lang="en-US" dirty="0"/>
              <a:t>I</a:t>
            </a:r>
            <a:r>
              <a:rPr lang="el" dirty="0"/>
              <a:t>ΑΣΗ ΑΠ</a:t>
            </a:r>
            <a:r>
              <a:rPr lang="en-US" dirty="0"/>
              <a:t>O</a:t>
            </a:r>
            <a:r>
              <a:rPr lang="el" dirty="0"/>
              <a:t>: </a:t>
            </a:r>
            <a:endParaRPr dirty="0"/>
          </a:p>
        </p:txBody>
      </p:sp>
      <p:sp>
        <p:nvSpPr>
          <p:cNvPr id="210" name="Google Shape;210;p1"/>
          <p:cNvSpPr txBox="1">
            <a:spLocks noGrp="1"/>
          </p:cNvSpPr>
          <p:nvPr>
            <p:ph type="body" idx="3"/>
          </p:nvPr>
        </p:nvSpPr>
        <p:spPr>
          <a:xfrm>
            <a:off x="6976871" y="3373515"/>
            <a:ext cx="4723515" cy="10089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000"/>
              <a:buNone/>
            </a:pPr>
            <a:r>
              <a:rPr lang="el" dirty="0"/>
              <a:t>CSP008_C_E</a:t>
            </a:r>
            <a:endParaRPr dirty="0"/>
          </a:p>
        </p:txBody>
      </p:sp>
      <p:sp>
        <p:nvSpPr>
          <p:cNvPr id="211" name="Google Shape;211;p1"/>
          <p:cNvSpPr/>
          <p:nvPr/>
        </p:nvSpPr>
        <p:spPr>
          <a:xfrm rot="10800000">
            <a:off x="3507757" y="-11160"/>
            <a:ext cx="2553080" cy="6858841"/>
          </a:xfrm>
          <a:custGeom>
            <a:avLst/>
            <a:gdLst/>
            <a:ahLst/>
            <a:cxnLst/>
            <a:rect l="l" t="t" r="r" b="b"/>
            <a:pathLst>
              <a:path w="2553080" h="6858841" extrusionOk="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12" name="Google Shape;212;p1" descr="Ασπρόμαυρο εξώφυλλο με μπλε τετράγωνα&#10;&#10;Περιγραφή που δημιουργείται αυτόματα"/>
          <p:cNvPicPr preferRelativeResize="0">
            <a:picLocks noGrp="1"/>
          </p:cNvPicPr>
          <p:nvPr>
            <p:ph type="pic" idx="2"/>
          </p:nvPr>
        </p:nvPicPr>
        <p:blipFill rotWithShape="1">
          <a:blip r:embed="rId3">
            <a:alphaModFix/>
          </a:blip>
          <a:srcRect t="784" b="783"/>
          <a:stretch/>
        </p:blipFill>
        <p:spPr>
          <a:xfrm>
            <a:off x="0" y="-2235"/>
            <a:ext cx="5840730" cy="6862275"/>
          </a:xfrm>
          <a:prstGeom prst="rect">
            <a:avLst/>
          </a:prstGeom>
          <a:solidFill>
            <a:schemeClr val="lt2"/>
          </a:solidFill>
          <a:ln>
            <a:noFill/>
          </a:ln>
        </p:spPr>
      </p:pic>
      <p:grpSp>
        <p:nvGrpSpPr>
          <p:cNvPr id="213" name="Google Shape;213;p1"/>
          <p:cNvGrpSpPr/>
          <p:nvPr/>
        </p:nvGrpSpPr>
        <p:grpSpPr>
          <a:xfrm>
            <a:off x="7549377" y="6167336"/>
            <a:ext cx="3294001" cy="612000"/>
            <a:chOff x="5179092" y="5483822"/>
            <a:chExt cx="3294001" cy="612000"/>
          </a:xfrm>
        </p:grpSpPr>
        <p:pic>
          <p:nvPicPr>
            <p:cNvPr id="214" name="Google Shape;214;p1"/>
            <p:cNvPicPr preferRelativeResize="0"/>
            <p:nvPr/>
          </p:nvPicPr>
          <p:blipFill rotWithShape="1">
            <a:blip r:embed="rId4">
              <a:alphaModFix/>
            </a:blip>
            <a:srcRect/>
            <a:stretch/>
          </p:blipFill>
          <p:spPr>
            <a:xfrm>
              <a:off x="5179092" y="5483822"/>
              <a:ext cx="1530000" cy="612000"/>
            </a:xfrm>
            <a:prstGeom prst="rect">
              <a:avLst/>
            </a:prstGeom>
            <a:noFill/>
            <a:ln>
              <a:noFill/>
            </a:ln>
          </p:spPr>
        </p:pic>
        <p:pic>
          <p:nvPicPr>
            <p:cNvPr id="215" name="Google Shape;215;p1"/>
            <p:cNvPicPr preferRelativeResize="0"/>
            <p:nvPr/>
          </p:nvPicPr>
          <p:blipFill rotWithShape="1">
            <a:blip r:embed="rId5">
              <a:alphaModFix/>
            </a:blip>
            <a:srcRect/>
            <a:stretch/>
          </p:blipFill>
          <p:spPr>
            <a:xfrm>
              <a:off x="6709092" y="5483822"/>
              <a:ext cx="1764001" cy="6120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0"/>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6. Επισκόπηση σεναρίου «Συντονισμένη κυβερνοεπίθεση σε επιχείρηση ύδρευσης»</a:t>
            </a:r>
            <a:endParaRPr/>
          </a:p>
        </p:txBody>
      </p:sp>
      <p:sp>
        <p:nvSpPr>
          <p:cNvPr id="335" name="Google Shape;335;p10"/>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336" name="Google Shape;336;p10"/>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Περιγραφή: Μια συντονισμένη επίθεση στον κυβερνοχώρο στοχεύει τα συστήματα SCADA μιας επιχείρησης ύδρευσης, διακόπτοντας τις διαδικασίες παροχής και επεξεργασίας νερού.</a:t>
            </a:r>
            <a:endParaRPr/>
          </a:p>
          <a:p>
            <a:pPr marL="342900" marR="0" lvl="0" indent="-342900" algn="l" rtl="0">
              <a:lnSpc>
                <a:spcPct val="107000"/>
              </a:lnSpc>
              <a:spcBef>
                <a:spcPts val="0"/>
              </a:spcBef>
              <a:spcAft>
                <a:spcPts val="0"/>
              </a:spcAft>
              <a:buSzPts val="1800"/>
              <a:buFont typeface="Noto Sans Symbols"/>
              <a:buChar char="∙"/>
            </a:pPr>
            <a:r>
              <a:rPr lang="el" sz="1800"/>
              <a:t>Αντίκτυπος: Κίνδυνοι για τη δημόσια υγεία, λειτουργικές διαταραχές, οικονομικές απώλειες.</a:t>
            </a:r>
            <a:endParaRPr/>
          </a:p>
        </p:txBody>
      </p:sp>
      <p:cxnSp>
        <p:nvCxnSpPr>
          <p:cNvPr id="337" name="Google Shape;337;p10"/>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338" name="Google Shape;338;p10"/>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339" name="Google Shape;339;p10"/>
          <p:cNvGrpSpPr/>
          <p:nvPr/>
        </p:nvGrpSpPr>
        <p:grpSpPr>
          <a:xfrm>
            <a:off x="7549377" y="6167336"/>
            <a:ext cx="3294001" cy="612000"/>
            <a:chOff x="5179092" y="5483822"/>
            <a:chExt cx="3294001" cy="612000"/>
          </a:xfrm>
        </p:grpSpPr>
        <p:pic>
          <p:nvPicPr>
            <p:cNvPr id="340" name="Google Shape;340;p10"/>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341" name="Google Shape;341;p10"/>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342" name="Google Shape;342;p10"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7. Αντιμετώπιση και μετριασμός</a:t>
            </a:r>
            <a:endParaRPr/>
          </a:p>
        </p:txBody>
      </p:sp>
      <p:sp>
        <p:nvSpPr>
          <p:cNvPr id="349" name="Google Shape;349;p11"/>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350" name="Google Shape;350;p11"/>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Αντίδραση: Ανίχνευση συμβάντων, απομόνωση των επηρεαζόμενων συστημάτων, συντονισμός με τις υπηρεσίες έκτακτης ανάγκης.</a:t>
            </a:r>
            <a:endParaRPr/>
          </a:p>
          <a:p>
            <a:pPr marL="342900" marR="0" lvl="0" indent="-342900" algn="l" rtl="0">
              <a:lnSpc>
                <a:spcPct val="107000"/>
              </a:lnSpc>
              <a:spcBef>
                <a:spcPts val="0"/>
              </a:spcBef>
              <a:spcAft>
                <a:spcPts val="0"/>
              </a:spcAft>
              <a:buSzPts val="1800"/>
              <a:buFont typeface="Noto Sans Symbols"/>
              <a:buChar char="∙"/>
            </a:pPr>
            <a:r>
              <a:rPr lang="el" sz="1800"/>
              <a:t>Μετριασμός: Ενίσχυση της ασφάλειας SCADA, τακτικοί έλεγχοι ασφαλείας, εκπαίδευση προσωπικού για την αντιμετώπιση περιστατικών στον κυβερνοχώρο.</a:t>
            </a:r>
            <a:endParaRPr/>
          </a:p>
        </p:txBody>
      </p:sp>
      <p:cxnSp>
        <p:nvCxnSpPr>
          <p:cNvPr id="351" name="Google Shape;351;p11"/>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352" name="Google Shape;352;p11"/>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353" name="Google Shape;353;p11"/>
          <p:cNvGrpSpPr/>
          <p:nvPr/>
        </p:nvGrpSpPr>
        <p:grpSpPr>
          <a:xfrm>
            <a:off x="7549377" y="6167336"/>
            <a:ext cx="3294001" cy="612000"/>
            <a:chOff x="5179092" y="5483822"/>
            <a:chExt cx="3294001" cy="612000"/>
          </a:xfrm>
        </p:grpSpPr>
        <p:pic>
          <p:nvPicPr>
            <p:cNvPr id="354" name="Google Shape;354;p11"/>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355" name="Google Shape;355;p11"/>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356" name="Google Shape;356;p11"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ctrTitle"/>
          </p:nvPr>
        </p:nvSpPr>
        <p:spPr>
          <a:xfrm>
            <a:off x="252382" y="841150"/>
            <a:ext cx="6732237" cy="1524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ct val="100000"/>
              <a:buFont typeface="Book Antiqua"/>
              <a:buNone/>
            </a:pPr>
            <a:r>
              <a:rPr lang="el" sz="2800" dirty="0">
                <a:solidFill>
                  <a:schemeClr val="accent1"/>
                </a:solidFill>
              </a:rPr>
              <a:t>Περίγραμμα εκπαίδευσης: </a:t>
            </a:r>
            <a:br>
              <a:rPr lang="en-US" sz="2800" dirty="0">
                <a:solidFill>
                  <a:schemeClr val="accent1"/>
                </a:solidFill>
              </a:rPr>
            </a:br>
            <a:br>
              <a:rPr lang="en-US" sz="2800" dirty="0">
                <a:solidFill>
                  <a:schemeClr val="accent1"/>
                </a:solidFill>
              </a:rPr>
            </a:br>
            <a:r>
              <a:rPr lang="el" sz="2800" dirty="0"/>
              <a:t>Θέμα-06 - Προστασία της ιδιωτικής ζωής, ηθικές, νομικές και κοινωνικές επιπτώσεις</a:t>
            </a:r>
            <a:endParaRPr sz="2800" dirty="0"/>
          </a:p>
        </p:txBody>
      </p:sp>
      <p:sp>
        <p:nvSpPr>
          <p:cNvPr id="362" name="Google Shape;362;p12"/>
          <p:cNvSpPr/>
          <p:nvPr/>
        </p:nvSpPr>
        <p:spPr>
          <a:xfrm>
            <a:off x="7370364" y="-3219"/>
            <a:ext cx="2562565" cy="6884359"/>
          </a:xfrm>
          <a:custGeom>
            <a:avLst/>
            <a:gdLst/>
            <a:ahLst/>
            <a:cxnLst/>
            <a:rect l="l" t="t" r="r" b="b"/>
            <a:pathLst>
              <a:path w="2562565" h="6884359" extrusionOk="0">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363" name="Google Shape;363;p12"/>
          <p:cNvPicPr preferRelativeResize="0"/>
          <p:nvPr/>
        </p:nvPicPr>
        <p:blipFill rotWithShape="1">
          <a:blip r:embed="rId3">
            <a:alphaModFix/>
          </a:blip>
          <a:srcRect/>
          <a:stretch/>
        </p:blipFill>
        <p:spPr>
          <a:xfrm rot="10800000">
            <a:off x="7829202" y="5156615"/>
            <a:ext cx="878334" cy="1705001"/>
          </a:xfrm>
          <a:prstGeom prst="rect">
            <a:avLst/>
          </a:prstGeom>
          <a:noFill/>
          <a:ln>
            <a:noFill/>
          </a:ln>
        </p:spPr>
      </p:pic>
      <p:sp>
        <p:nvSpPr>
          <p:cNvPr id="364" name="Google Shape;364;p12"/>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365" name="Google Shape;365;p12"/>
          <p:cNvSpPr txBox="1"/>
          <p:nvPr/>
        </p:nvSpPr>
        <p:spPr>
          <a:xfrm>
            <a:off x="252382" y="2824535"/>
            <a:ext cx="6980091" cy="1208930"/>
          </a:xfrm>
          <a:prstGeom prst="rect">
            <a:avLst/>
          </a:prstGeom>
          <a:noFill/>
          <a:ln>
            <a:noFill/>
          </a:ln>
        </p:spPr>
        <p:txBody>
          <a:bodyPr spcFirstLastPara="1" wrap="square" lIns="91425" tIns="45700" rIns="91425" bIns="45700" anchor="t" anchorCtr="0">
            <a:noAutofit/>
          </a:bodyPr>
          <a:lstStyle/>
          <a:p>
            <a:pPr marL="91440" marR="0" lvl="0" indent="-91440" algn="l" rtl="0">
              <a:lnSpc>
                <a:spcPct val="100000"/>
              </a:lnSpc>
              <a:spcBef>
                <a:spcPts val="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Δεοντολογικά ζητήματα όσον αφορά την ασφάλεια των</a:t>
            </a:r>
            <a:r>
              <a:rPr lang="en-US" sz="1400" dirty="0">
                <a:solidFill>
                  <a:schemeClr val="dk1"/>
                </a:solidFill>
                <a:latin typeface="Century Gothic"/>
                <a:ea typeface="Century Gothic"/>
                <a:cs typeface="Century Gothic"/>
                <a:sym typeface="Century Gothic"/>
              </a:rPr>
              <a:t> </a:t>
            </a:r>
            <a:r>
              <a:rPr lang="el-GR" sz="1400" dirty="0">
                <a:solidFill>
                  <a:schemeClr val="dk1"/>
                </a:solidFill>
                <a:latin typeface="Century Gothic"/>
                <a:ea typeface="Century Gothic"/>
                <a:cs typeface="Century Gothic"/>
                <a:sym typeface="Century Gothic"/>
              </a:rPr>
              <a:t>κρίσιμων</a:t>
            </a:r>
            <a:r>
              <a:rPr lang="el" sz="1400" dirty="0">
                <a:solidFill>
                  <a:schemeClr val="dk1"/>
                </a:solidFill>
                <a:latin typeface="Century Gothic"/>
                <a:ea typeface="Century Gothic"/>
                <a:cs typeface="Century Gothic"/>
                <a:sym typeface="Century Gothic"/>
              </a:rPr>
              <a:t> υποδομών</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Νομικές πτυχές και ανησυχίες σχετικά με την προστασία της ιδιωτικής ζωής</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Κοινωνικές επιπτώσεις της ασφάλειας των υποδομών ζωτικής σημασίας</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Δεοντολογικές και νομικές προκλήσεις στις αναδυόμενες τεχνολογίες</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Στρατηγικές για την αντιμετώπιση της ιδιωτικής ζωής και των ηθικών ζητημάτων</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Επισκόπηση σεναρίου "Privacy and Ethical Considerations in Smart Grid Implementation"</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Αντιμετώπιση και μετριασμός</a:t>
            </a:r>
            <a:endParaRPr dirty="0"/>
          </a:p>
        </p:txBody>
      </p:sp>
      <p:pic>
        <p:nvPicPr>
          <p:cNvPr id="366" name="Google Shape;366;p12" descr="Ένα φλιτζάνι καφέ και ένα σημειωματάριο σε ένα τραπέζι&#10;&#10;Περιγραφή που δημιουργείται αυτόματα"/>
          <p:cNvPicPr preferRelativeResize="0">
            <a:picLocks noGrp="1"/>
          </p:cNvPicPr>
          <p:nvPr>
            <p:ph type="pic" idx="2"/>
          </p:nvPr>
        </p:nvPicPr>
        <p:blipFill rotWithShape="1">
          <a:blip r:embed="rId4">
            <a:alphaModFix/>
          </a:blip>
          <a:srcRect l="18260" r="18260"/>
          <a:stretch/>
        </p:blipFill>
        <p:spPr>
          <a:xfrm flipH="1">
            <a:off x="7163691" y="0"/>
            <a:ext cx="5024825" cy="6858000"/>
          </a:xfrm>
          <a:prstGeom prst="rect">
            <a:avLst/>
          </a:prstGeom>
          <a:solidFill>
            <a:schemeClr val="lt2"/>
          </a:solidFill>
          <a:ln>
            <a:noFill/>
          </a:ln>
        </p:spPr>
      </p:pic>
      <p:grpSp>
        <p:nvGrpSpPr>
          <p:cNvPr id="367" name="Google Shape;367;p12"/>
          <p:cNvGrpSpPr/>
          <p:nvPr/>
        </p:nvGrpSpPr>
        <p:grpSpPr>
          <a:xfrm>
            <a:off x="7549377" y="6167336"/>
            <a:ext cx="3294001" cy="612000"/>
            <a:chOff x="5179092" y="5483822"/>
            <a:chExt cx="3294001" cy="612000"/>
          </a:xfrm>
        </p:grpSpPr>
        <p:pic>
          <p:nvPicPr>
            <p:cNvPr id="368" name="Google Shape;368;p12"/>
            <p:cNvPicPr preferRelativeResize="0"/>
            <p:nvPr/>
          </p:nvPicPr>
          <p:blipFill rotWithShape="1">
            <a:blip r:embed="rId5">
              <a:alphaModFix/>
            </a:blip>
            <a:srcRect/>
            <a:stretch/>
          </p:blipFill>
          <p:spPr>
            <a:xfrm>
              <a:off x="5179092" y="5483822"/>
              <a:ext cx="1530000" cy="612000"/>
            </a:xfrm>
            <a:prstGeom prst="rect">
              <a:avLst/>
            </a:prstGeom>
            <a:noFill/>
            <a:ln>
              <a:noFill/>
            </a:ln>
          </p:spPr>
        </p:pic>
        <p:pic>
          <p:nvPicPr>
            <p:cNvPr id="369" name="Google Shape;369;p12"/>
            <p:cNvPicPr preferRelativeResize="0"/>
            <p:nvPr/>
          </p:nvPicPr>
          <p:blipFill rotWithShape="1">
            <a:blip r:embed="rId6">
              <a:alphaModFix/>
            </a:blip>
            <a:srcRect/>
            <a:stretch/>
          </p:blipFill>
          <p:spPr>
            <a:xfrm>
              <a:off x="6709092" y="5483822"/>
              <a:ext cx="1764001" cy="6120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3"/>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1. Δεοντολογικά ζητήματα όσον αφορά την ασφάλεια των υποδομών ζωτικής σημασίας</a:t>
            </a:r>
            <a:endParaRPr/>
          </a:p>
        </p:txBody>
      </p:sp>
      <p:sp>
        <p:nvSpPr>
          <p:cNvPr id="376" name="Google Shape;376;p13"/>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377" name="Google Shape;377;p13"/>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Ηθικές αρχές: Διασφάλιση της ιδιωτικής ζωής, της δικαιοσύνης και της διαφάνειας στις πρακτικές ασφαλείας.</a:t>
            </a:r>
            <a:endParaRPr/>
          </a:p>
          <a:p>
            <a:pPr marL="342900" marR="0" lvl="0" indent="-342900" algn="l" rtl="0">
              <a:lnSpc>
                <a:spcPct val="107000"/>
              </a:lnSpc>
              <a:spcBef>
                <a:spcPts val="0"/>
              </a:spcBef>
              <a:spcAft>
                <a:spcPts val="0"/>
              </a:spcAft>
              <a:buSzPts val="1800"/>
              <a:buFont typeface="Noto Sans Symbols"/>
              <a:buChar char="∙"/>
            </a:pPr>
            <a:r>
              <a:rPr lang="el" sz="1800"/>
              <a:t>Διλήμματα: Εξισορρόπηση των αναγκών ασφάλειας με τα ατομικά δικαιώματα και ελευθερίες.</a:t>
            </a:r>
            <a:endParaRPr/>
          </a:p>
          <a:p>
            <a:pPr marL="342900" marR="0" lvl="0" indent="-342900" algn="l" rtl="0">
              <a:lnSpc>
                <a:spcPct val="107000"/>
              </a:lnSpc>
              <a:spcBef>
                <a:spcPts val="0"/>
              </a:spcBef>
              <a:spcAft>
                <a:spcPts val="0"/>
              </a:spcAft>
              <a:buSzPts val="1800"/>
              <a:buFont typeface="Noto Sans Symbols"/>
              <a:buChar char="∙"/>
            </a:pPr>
            <a:r>
              <a:rPr lang="el" sz="1800"/>
              <a:t>Παραδείγματα: Ηθικά ζητήματα στην επιτήρηση, τη συλλογή δεδομένων και τη χρήση.</a:t>
            </a:r>
            <a:endParaRPr/>
          </a:p>
        </p:txBody>
      </p:sp>
      <p:cxnSp>
        <p:nvCxnSpPr>
          <p:cNvPr id="378" name="Google Shape;378;p13"/>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379" name="Google Shape;379;p13"/>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380" name="Google Shape;380;p13"/>
          <p:cNvGrpSpPr/>
          <p:nvPr/>
        </p:nvGrpSpPr>
        <p:grpSpPr>
          <a:xfrm>
            <a:off x="7549377" y="6167336"/>
            <a:ext cx="3294001" cy="612000"/>
            <a:chOff x="5179092" y="5483822"/>
            <a:chExt cx="3294001" cy="612000"/>
          </a:xfrm>
        </p:grpSpPr>
        <p:pic>
          <p:nvPicPr>
            <p:cNvPr id="381" name="Google Shape;381;p13"/>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382" name="Google Shape;382;p13"/>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383" name="Google Shape;383;p13"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4"/>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2. Νομικές πτυχές και ανησυχίες σχετικά με την προστασία της ιδιωτικής ζωής</a:t>
            </a:r>
            <a:endParaRPr/>
          </a:p>
        </p:txBody>
      </p:sp>
      <p:sp>
        <p:nvSpPr>
          <p:cNvPr id="390" name="Google Shape;390;p14"/>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391" name="Google Shape;391;p14"/>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Νομικά πλαίσια: Βασικοί κανονισμοί όπως GDPR, HIPAA και τομεακοί νόμοι.</a:t>
            </a:r>
            <a:endParaRPr/>
          </a:p>
          <a:p>
            <a:pPr marL="342900" marR="0" lvl="0" indent="-342900" algn="l" rtl="0">
              <a:lnSpc>
                <a:spcPct val="107000"/>
              </a:lnSpc>
              <a:spcBef>
                <a:spcPts val="0"/>
              </a:spcBef>
              <a:spcAft>
                <a:spcPts val="0"/>
              </a:spcAft>
              <a:buSzPts val="1800"/>
              <a:buFont typeface="Noto Sans Symbols"/>
              <a:buChar char="∙"/>
            </a:pPr>
            <a:r>
              <a:rPr lang="el" sz="1800"/>
              <a:t>Απαιτήσεις συμμόρφωσης: Διασφάλιση της τήρησης των νομικών προτύπων και κατευθυντήριων γραμμών.</a:t>
            </a:r>
            <a:endParaRPr/>
          </a:p>
          <a:p>
            <a:pPr marL="342900" marR="0" lvl="0" indent="-342900" algn="l" rtl="0">
              <a:lnSpc>
                <a:spcPct val="107000"/>
              </a:lnSpc>
              <a:spcBef>
                <a:spcPts val="0"/>
              </a:spcBef>
              <a:spcAft>
                <a:spcPts val="0"/>
              </a:spcAft>
              <a:buSzPts val="1800"/>
              <a:buFont typeface="Noto Sans Symbols"/>
              <a:buChar char="∙"/>
            </a:pPr>
            <a:r>
              <a:rPr lang="el" sz="1800"/>
              <a:t>Ανησυχίες απορρήτου: Προστασία προσωπικών δεδομένων, ελαχιστοποίηση παραβιάσεων δεδομένων.</a:t>
            </a:r>
            <a:endParaRPr/>
          </a:p>
        </p:txBody>
      </p:sp>
      <p:cxnSp>
        <p:nvCxnSpPr>
          <p:cNvPr id="392" name="Google Shape;392;p14"/>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393" name="Google Shape;393;p14"/>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394" name="Google Shape;394;p14"/>
          <p:cNvGrpSpPr/>
          <p:nvPr/>
        </p:nvGrpSpPr>
        <p:grpSpPr>
          <a:xfrm>
            <a:off x="7549377" y="6167336"/>
            <a:ext cx="3294001" cy="612000"/>
            <a:chOff x="5179092" y="5483822"/>
            <a:chExt cx="3294001" cy="612000"/>
          </a:xfrm>
        </p:grpSpPr>
        <p:pic>
          <p:nvPicPr>
            <p:cNvPr id="395" name="Google Shape;395;p14"/>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396" name="Google Shape;396;p14"/>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397" name="Google Shape;397;p14"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5"/>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3. </a:t>
            </a:r>
            <a:r>
              <a:rPr lang="el" sz="1800">
                <a:latin typeface="Arial"/>
                <a:ea typeface="Arial"/>
                <a:cs typeface="Arial"/>
                <a:sym typeface="Arial"/>
              </a:rPr>
              <a:t>Κοινωνικές επιπτώσεις της ασφάλειας των υποδομών ζωτικής σημασίας</a:t>
            </a:r>
            <a:endParaRPr sz="1800"/>
          </a:p>
        </p:txBody>
      </p:sp>
      <p:sp>
        <p:nvSpPr>
          <p:cNvPr id="404" name="Google Shape;404;p15"/>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405" name="Google Shape;405;p15"/>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Ανθεκτικότητα της κοινότητας: Ο ρόλος της ευαισθητοποίησης και της ετοιμότητας του κοινού στην ενίσχυση της ανθεκτικότητας.</a:t>
            </a:r>
            <a:endParaRPr/>
          </a:p>
          <a:p>
            <a:pPr marL="342900" marR="0" lvl="0" indent="-342900" algn="l" rtl="0">
              <a:lnSpc>
                <a:spcPct val="107000"/>
              </a:lnSpc>
              <a:spcBef>
                <a:spcPts val="0"/>
              </a:spcBef>
              <a:spcAft>
                <a:spcPts val="0"/>
              </a:spcAft>
              <a:buSzPts val="1800"/>
              <a:buFont typeface="Noto Sans Symbols"/>
              <a:buChar char="∙"/>
            </a:pPr>
            <a:r>
              <a:rPr lang="el" sz="1800"/>
              <a:t>Εμπιστοσύνη του κοινού: Διατήρηση της εμπιστοσύνης του κοινού μέσω διαφανούς επικοινωνίας και δεοντολογικών πρακτικών.</a:t>
            </a:r>
            <a:endParaRPr/>
          </a:p>
          <a:p>
            <a:pPr marL="342900" marR="0" lvl="0" indent="-342900" algn="l" rtl="0">
              <a:lnSpc>
                <a:spcPct val="107000"/>
              </a:lnSpc>
              <a:spcBef>
                <a:spcPts val="0"/>
              </a:spcBef>
              <a:spcAft>
                <a:spcPts val="0"/>
              </a:spcAft>
              <a:buSzPts val="1800"/>
              <a:buFont typeface="Noto Sans Symbols"/>
              <a:buChar char="∙"/>
            </a:pPr>
            <a:r>
              <a:rPr lang="el" sz="1800"/>
              <a:t>Κοινωνική ισότητα: Διασφάλιση ισότιμης πρόσβασης σε βασικές υπηρεσίες κατά τη διάρκεια κρίσεων.</a:t>
            </a:r>
            <a:endParaRPr/>
          </a:p>
        </p:txBody>
      </p:sp>
      <p:cxnSp>
        <p:nvCxnSpPr>
          <p:cNvPr id="406" name="Google Shape;406;p15"/>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407" name="Google Shape;407;p15"/>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408" name="Google Shape;408;p15"/>
          <p:cNvGrpSpPr/>
          <p:nvPr/>
        </p:nvGrpSpPr>
        <p:grpSpPr>
          <a:xfrm>
            <a:off x="7549377" y="6167336"/>
            <a:ext cx="3294001" cy="612000"/>
            <a:chOff x="5179092" y="5483822"/>
            <a:chExt cx="3294001" cy="612000"/>
          </a:xfrm>
        </p:grpSpPr>
        <p:pic>
          <p:nvPicPr>
            <p:cNvPr id="409" name="Google Shape;409;p15"/>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410" name="Google Shape;410;p15"/>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411" name="Google Shape;411;p15"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6"/>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4. Δεοντολογικές και νομικές προκλήσεις στις αναδυόμενες τεχνολογίες</a:t>
            </a:r>
            <a:endParaRPr/>
          </a:p>
        </p:txBody>
      </p:sp>
      <p:sp>
        <p:nvSpPr>
          <p:cNvPr id="418" name="Google Shape;418;p16"/>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419" name="Google Shape;419;p16"/>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Αναδυόμενες τεχνολογίες: AI, IoT, blockchain και οι επιπτώσεις τους στην ασφάλεια των υποδομών ζωτικής σημασίας.</a:t>
            </a:r>
            <a:endParaRPr/>
          </a:p>
          <a:p>
            <a:pPr marL="342900" marR="0" lvl="0" indent="-342900" algn="l" rtl="0">
              <a:lnSpc>
                <a:spcPct val="107000"/>
              </a:lnSpc>
              <a:spcBef>
                <a:spcPts val="0"/>
              </a:spcBef>
              <a:spcAft>
                <a:spcPts val="0"/>
              </a:spcAft>
              <a:buSzPts val="1800"/>
              <a:buFont typeface="Noto Sans Symbols"/>
              <a:buChar char="∙"/>
            </a:pPr>
            <a:r>
              <a:rPr lang="el" sz="1800"/>
              <a:t>Ηθικές προκλήσεις: Μεροληψία στην τεχνητή νοημοσύνη, ζητήματα απορρήτου δεδομένων, ηθική χρήση τεχνολογιών επιτήρησης.</a:t>
            </a:r>
            <a:endParaRPr/>
          </a:p>
          <a:p>
            <a:pPr marL="342900" marR="0" lvl="0" indent="-342900" algn="l" rtl="0">
              <a:lnSpc>
                <a:spcPct val="107000"/>
              </a:lnSpc>
              <a:spcBef>
                <a:spcPts val="0"/>
              </a:spcBef>
              <a:spcAft>
                <a:spcPts val="0"/>
              </a:spcAft>
              <a:buSzPts val="1800"/>
              <a:buFont typeface="Noto Sans Symbols"/>
              <a:buChar char="∙"/>
            </a:pPr>
            <a:r>
              <a:rPr lang="el" sz="1800"/>
              <a:t>Νομικές προκλήσεις: Ρυθμιστικά κενά, ζητήματα δικαιοδοσίας, δυσκολίες επιβολής.</a:t>
            </a:r>
            <a:endParaRPr/>
          </a:p>
        </p:txBody>
      </p:sp>
      <p:cxnSp>
        <p:nvCxnSpPr>
          <p:cNvPr id="420" name="Google Shape;420;p16"/>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421" name="Google Shape;421;p16"/>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422" name="Google Shape;422;p16"/>
          <p:cNvGrpSpPr/>
          <p:nvPr/>
        </p:nvGrpSpPr>
        <p:grpSpPr>
          <a:xfrm>
            <a:off x="7549377" y="6167336"/>
            <a:ext cx="3294001" cy="612000"/>
            <a:chOff x="5179092" y="5483822"/>
            <a:chExt cx="3294001" cy="612000"/>
          </a:xfrm>
        </p:grpSpPr>
        <p:pic>
          <p:nvPicPr>
            <p:cNvPr id="423" name="Google Shape;423;p16"/>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424" name="Google Shape;424;p16"/>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425" name="Google Shape;425;p16"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7"/>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5. Στρατηγικές για την αντιμετώπιση της ιδιωτικής ζωής και των δεοντολογικών ζητημάτων</a:t>
            </a:r>
            <a:endParaRPr/>
          </a:p>
        </p:txBody>
      </p:sp>
      <p:sp>
        <p:nvSpPr>
          <p:cNvPr id="432" name="Google Shape;432;p17"/>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433" name="Google Shape;433;p17"/>
          <p:cNvSpPr txBox="1">
            <a:spLocks noGrp="1"/>
          </p:cNvSpPr>
          <p:nvPr>
            <p:ph type="body" idx="3"/>
          </p:nvPr>
        </p:nvSpPr>
        <p:spPr>
          <a:xfrm>
            <a:off x="6148812" y="1977017"/>
            <a:ext cx="5890788"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dirty="0"/>
              <a:t>Ιδιωτικότητα εκ σχεδιασμού: Ενσωμάτωση ζητημάτων προστασίας προσωπικών δεδομένων στο σχεδιασμό συστημάτων και διαδικασιών.</a:t>
            </a:r>
            <a:endParaRPr dirty="0"/>
          </a:p>
          <a:p>
            <a:pPr marL="342900" marR="0" lvl="0" indent="-342900" algn="l" rtl="0">
              <a:lnSpc>
                <a:spcPct val="107000"/>
              </a:lnSpc>
              <a:spcBef>
                <a:spcPts val="0"/>
              </a:spcBef>
              <a:spcAft>
                <a:spcPts val="0"/>
              </a:spcAft>
              <a:buSzPts val="1800"/>
              <a:buFont typeface="Noto Sans Symbols"/>
              <a:buChar char="∙"/>
            </a:pPr>
            <a:r>
              <a:rPr lang="el" sz="1800" dirty="0"/>
              <a:t>Ηθικές κατευθυντήριες γραμμές: Ανάπτυξη και τήρηση δεοντολογικών κατευθυντήριων γραμμών για πρακτικές ασφαλείας.</a:t>
            </a:r>
            <a:endParaRPr dirty="0"/>
          </a:p>
          <a:p>
            <a:pPr marL="342900" marR="0" lvl="0" indent="-342900" algn="l" rtl="0">
              <a:lnSpc>
                <a:spcPct val="107000"/>
              </a:lnSpc>
              <a:spcBef>
                <a:spcPts val="0"/>
              </a:spcBef>
              <a:spcAft>
                <a:spcPts val="0"/>
              </a:spcAft>
              <a:buSzPts val="1800"/>
              <a:buFont typeface="Noto Sans Symbols"/>
              <a:buChar char="∙"/>
            </a:pPr>
            <a:r>
              <a:rPr lang="el" sz="1800" dirty="0"/>
              <a:t>Συμμετοχή των ενδιαφερόμενων μερών: Συμμετοχή διαφόρων ενδιαφερόμενων μερών στις διαδικασίες λήψης αποφάσεων.</a:t>
            </a:r>
            <a:endParaRPr dirty="0"/>
          </a:p>
        </p:txBody>
      </p:sp>
      <p:cxnSp>
        <p:nvCxnSpPr>
          <p:cNvPr id="434" name="Google Shape;434;p17"/>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435" name="Google Shape;435;p17"/>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436" name="Google Shape;436;p17"/>
          <p:cNvGrpSpPr/>
          <p:nvPr/>
        </p:nvGrpSpPr>
        <p:grpSpPr>
          <a:xfrm>
            <a:off x="7549377" y="6167336"/>
            <a:ext cx="3294001" cy="612000"/>
            <a:chOff x="5179092" y="5483822"/>
            <a:chExt cx="3294001" cy="612000"/>
          </a:xfrm>
        </p:grpSpPr>
        <p:pic>
          <p:nvPicPr>
            <p:cNvPr id="437" name="Google Shape;437;p17"/>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438" name="Google Shape;438;p17"/>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439" name="Google Shape;439;p17"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8"/>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dirty="0"/>
              <a:t>6. Επισκόπηση σεναρίου "</a:t>
            </a:r>
            <a:r>
              <a:rPr lang="el-GR" sz="1050" b="1" dirty="0"/>
              <a:t> </a:t>
            </a:r>
            <a:r>
              <a:rPr lang="el-GR" sz="1600" b="1" dirty="0"/>
              <a:t>Σκέψεις για την </a:t>
            </a:r>
            <a:r>
              <a:rPr lang="el-GR" sz="1600" b="1" dirty="0" err="1"/>
              <a:t>Ιδιωτικότητα</a:t>
            </a:r>
            <a:r>
              <a:rPr lang="el-GR" sz="1600" b="1" dirty="0"/>
              <a:t> και την Ηθική στην Εφαρμογή των Έξυπνων Δικτύων </a:t>
            </a:r>
            <a:r>
              <a:rPr lang="el" sz="1800" dirty="0"/>
              <a:t>"</a:t>
            </a:r>
            <a:endParaRPr dirty="0"/>
          </a:p>
        </p:txBody>
      </p:sp>
      <p:sp>
        <p:nvSpPr>
          <p:cNvPr id="446" name="Google Shape;446;p18"/>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dirty="0"/>
              <a:t>Πλαίσιο</a:t>
            </a:r>
            <a:endParaRPr dirty="0"/>
          </a:p>
        </p:txBody>
      </p:sp>
      <p:sp>
        <p:nvSpPr>
          <p:cNvPr id="447" name="Google Shape;447;p18"/>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Περιγραφή: Η εφαρμογή ενός συστήματος ευφυών δικτύων εγείρει ανησυχίες σχετικά με την προστασία της ιδιωτικής ζωής και την ηθική σχετικά με τη συλλογή και τη χρήση δεδομένων.</a:t>
            </a:r>
            <a:endParaRPr/>
          </a:p>
          <a:p>
            <a:pPr marL="342900" marR="0" lvl="0" indent="-342900" algn="l" rtl="0">
              <a:lnSpc>
                <a:spcPct val="107000"/>
              </a:lnSpc>
              <a:spcBef>
                <a:spcPts val="0"/>
              </a:spcBef>
              <a:spcAft>
                <a:spcPts val="0"/>
              </a:spcAft>
              <a:buSzPts val="1800"/>
              <a:buFont typeface="Noto Sans Symbols"/>
              <a:buChar char="∙"/>
            </a:pPr>
            <a:r>
              <a:rPr lang="el" sz="1800"/>
              <a:t>Αντίκτυπος: Δημόσια αντίδραση, ρυθμιστικός έλεγχος, πιθανές παραβιάσεις δεδομένων.</a:t>
            </a:r>
            <a:endParaRPr/>
          </a:p>
        </p:txBody>
      </p:sp>
      <p:cxnSp>
        <p:nvCxnSpPr>
          <p:cNvPr id="448" name="Google Shape;448;p18"/>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449" name="Google Shape;449;p18"/>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450" name="Google Shape;450;p18"/>
          <p:cNvGrpSpPr/>
          <p:nvPr/>
        </p:nvGrpSpPr>
        <p:grpSpPr>
          <a:xfrm>
            <a:off x="7549377" y="6167336"/>
            <a:ext cx="3294001" cy="612000"/>
            <a:chOff x="5179092" y="5483822"/>
            <a:chExt cx="3294001" cy="612000"/>
          </a:xfrm>
        </p:grpSpPr>
        <p:pic>
          <p:nvPicPr>
            <p:cNvPr id="451" name="Google Shape;451;p18"/>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452" name="Google Shape;452;p18"/>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453" name="Google Shape;453;p18"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9"/>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7. Αντιμετώπιση και μετριασμός</a:t>
            </a:r>
            <a:endParaRPr/>
          </a:p>
        </p:txBody>
      </p:sp>
      <p:sp>
        <p:nvSpPr>
          <p:cNvPr id="460" name="Google Shape;460;p19"/>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461" name="Google Shape;461;p19"/>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Απόκριση: Διεξαγωγή εκτιμήσεων επιπτώσεων στην ιδιωτική ζωή, συνεργασία με την κοινότητα, αντιμετώπιση των ανησυχιών του κοινού.</a:t>
            </a:r>
            <a:endParaRPr/>
          </a:p>
          <a:p>
            <a:pPr marL="342900" marR="0" lvl="0" indent="-342900" algn="l" rtl="0">
              <a:lnSpc>
                <a:spcPct val="107000"/>
              </a:lnSpc>
              <a:spcBef>
                <a:spcPts val="0"/>
              </a:spcBef>
              <a:spcAft>
                <a:spcPts val="0"/>
              </a:spcAft>
              <a:buSzPts val="1800"/>
              <a:buFont typeface="Noto Sans Symbols"/>
              <a:buChar char="∙"/>
            </a:pPr>
            <a:r>
              <a:rPr lang="el" sz="1800"/>
              <a:t>Μετριασμός: Εφαρμογή ισχυρών μέτρων προστασίας δεδομένων, ανάπτυξη δεοντολογικών κατευθυντήριων γραμμών για τη χρήση δεδομένων, διασφάλιση της συμμόρφωσης με τους κανονισμούς περί απορρήτου.</a:t>
            </a:r>
            <a:endParaRPr/>
          </a:p>
        </p:txBody>
      </p:sp>
      <p:cxnSp>
        <p:nvCxnSpPr>
          <p:cNvPr id="462" name="Google Shape;462;p19"/>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463" name="Google Shape;463;p19"/>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464" name="Google Shape;464;p19"/>
          <p:cNvGrpSpPr/>
          <p:nvPr/>
        </p:nvGrpSpPr>
        <p:grpSpPr>
          <a:xfrm>
            <a:off x="7549377" y="6167336"/>
            <a:ext cx="3294001" cy="612000"/>
            <a:chOff x="5179092" y="5483822"/>
            <a:chExt cx="3294001" cy="612000"/>
          </a:xfrm>
        </p:grpSpPr>
        <p:pic>
          <p:nvPicPr>
            <p:cNvPr id="465" name="Google Shape;465;p19"/>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466" name="Google Shape;466;p19"/>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467" name="Google Shape;467;p19"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p2"/>
          <p:cNvSpPr/>
          <p:nvPr/>
        </p:nvSpPr>
        <p:spPr>
          <a:xfrm rot="10800000">
            <a:off x="3507757" y="-11160"/>
            <a:ext cx="2553080" cy="6858841"/>
          </a:xfrm>
          <a:custGeom>
            <a:avLst/>
            <a:gdLst/>
            <a:ahLst/>
            <a:cxnLst/>
            <a:rect l="l" t="t" r="r" b="b"/>
            <a:pathLst>
              <a:path w="2553080" h="6858841" extrusionOk="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22" name="Google Shape;222;p2"/>
          <p:cNvPicPr preferRelativeResize="0"/>
          <p:nvPr/>
        </p:nvPicPr>
        <p:blipFill rotWithShape="1">
          <a:blip r:embed="rId3">
            <a:alphaModFix/>
          </a:blip>
          <a:srcRect/>
          <a:stretch/>
        </p:blipFill>
        <p:spPr>
          <a:xfrm>
            <a:off x="191702" y="1338943"/>
            <a:ext cx="11808595" cy="4180114"/>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0"/>
          <p:cNvSpPr txBox="1">
            <a:spLocks noGrp="1"/>
          </p:cNvSpPr>
          <p:nvPr>
            <p:ph type="ctrTitle"/>
          </p:nvPr>
        </p:nvSpPr>
        <p:spPr>
          <a:xfrm>
            <a:off x="6970326" y="1679216"/>
            <a:ext cx="4786877" cy="15183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Book Antiqua"/>
              <a:buNone/>
            </a:pPr>
            <a:r>
              <a:rPr lang="el"/>
              <a:t>Ευχαριστώ</a:t>
            </a:r>
            <a:endParaRPr/>
          </a:p>
        </p:txBody>
      </p:sp>
      <p:pic>
        <p:nvPicPr>
          <p:cNvPr id="473" name="Google Shape;473;p20" descr="Ένα άτομο και ένα άτομο που κοιτάζει μια οθόνη υπολογιστή"/>
          <p:cNvPicPr preferRelativeResize="0">
            <a:picLocks noGrp="1"/>
          </p:cNvPicPr>
          <p:nvPr>
            <p:ph type="pic" idx="2"/>
          </p:nvPr>
        </p:nvPicPr>
        <p:blipFill rotWithShape="1">
          <a:blip r:embed="rId3">
            <a:alphaModFix/>
          </a:blip>
          <a:srcRect l="127" r="126"/>
          <a:stretch/>
        </p:blipFill>
        <p:spPr>
          <a:xfrm>
            <a:off x="-29499" y="-2236"/>
            <a:ext cx="6814124" cy="6871095"/>
          </a:xfrm>
          <a:prstGeom prst="rect">
            <a:avLst/>
          </a:prstGeom>
          <a:solidFill>
            <a:schemeClr val="lt2"/>
          </a:solidFill>
          <a:ln>
            <a:noFill/>
          </a:ln>
        </p:spPr>
      </p:pic>
      <p:sp>
        <p:nvSpPr>
          <p:cNvPr id="474" name="Google Shape;474;p20"/>
          <p:cNvSpPr txBox="1">
            <a:spLocks noGrp="1"/>
          </p:cNvSpPr>
          <p:nvPr>
            <p:ph type="body" idx="1"/>
          </p:nvPr>
        </p:nvSpPr>
        <p:spPr>
          <a:xfrm>
            <a:off x="6970326" y="3748958"/>
            <a:ext cx="4786878" cy="2258013"/>
          </a:xfrm>
          <a:prstGeom prst="rect">
            <a:avLst/>
          </a:prstGeom>
          <a:noFill/>
          <a:ln>
            <a:noFill/>
          </a:ln>
        </p:spPr>
        <p:txBody>
          <a:bodyPr spcFirstLastPara="1" wrap="square" lIns="91425" tIns="0" rIns="0" bIns="45700" anchor="t" anchorCtr="0">
            <a:normAutofit/>
          </a:bodyPr>
          <a:lstStyle/>
          <a:p>
            <a:pPr marL="0" lvl="0" indent="0" algn="l" rtl="0">
              <a:lnSpc>
                <a:spcPct val="100000"/>
              </a:lnSpc>
              <a:spcBef>
                <a:spcPts val="0"/>
              </a:spcBef>
              <a:spcAft>
                <a:spcPts val="0"/>
              </a:spcAft>
              <a:buSzPts val="1600"/>
              <a:buFont typeface="Courier New"/>
              <a:buNone/>
            </a:pPr>
            <a:r>
              <a:rPr lang="el"/>
              <a:t>Στείλτε όλες τις ερωτήσεις στη διεύθυνση:</a:t>
            </a:r>
            <a:endParaRPr/>
          </a:p>
          <a:p>
            <a:pPr marL="0" lvl="0" indent="0" algn="l" rtl="0">
              <a:lnSpc>
                <a:spcPct val="100000"/>
              </a:lnSpc>
              <a:spcBef>
                <a:spcPts val="0"/>
              </a:spcBef>
              <a:spcAft>
                <a:spcPts val="0"/>
              </a:spcAft>
              <a:buSzPts val="1600"/>
              <a:buFont typeface="Courier New"/>
              <a:buNone/>
            </a:pPr>
            <a:r>
              <a:rPr lang="el"/>
              <a:t>gehad@example.com</a:t>
            </a:r>
            <a:endParaRPr/>
          </a:p>
        </p:txBody>
      </p:sp>
      <p:grpSp>
        <p:nvGrpSpPr>
          <p:cNvPr id="475" name="Google Shape;475;p20"/>
          <p:cNvGrpSpPr/>
          <p:nvPr/>
        </p:nvGrpSpPr>
        <p:grpSpPr>
          <a:xfrm>
            <a:off x="4059704" y="0"/>
            <a:ext cx="2928883" cy="6871447"/>
            <a:chOff x="4059704" y="0"/>
            <a:chExt cx="2928883" cy="6871447"/>
          </a:xfrm>
        </p:grpSpPr>
        <p:sp>
          <p:nvSpPr>
            <p:cNvPr id="476" name="Google Shape;476;p20"/>
            <p:cNvSpPr/>
            <p:nvPr/>
          </p:nvSpPr>
          <p:spPr>
            <a:xfrm rot="10800000">
              <a:off x="4443586" y="50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477" name="Google Shape;477;p20"/>
            <p:cNvCxnSpPr/>
            <p:nvPr/>
          </p:nvCxnSpPr>
          <p:spPr>
            <a:xfrm flipH="1">
              <a:off x="4059704" y="0"/>
              <a:ext cx="1822122" cy="6871447"/>
            </a:xfrm>
            <a:prstGeom prst="straightConnector1">
              <a:avLst/>
            </a:prstGeom>
            <a:noFill/>
            <a:ln w="22225" cap="flat" cmpd="sng">
              <a:solidFill>
                <a:schemeClr val="dk2"/>
              </a:solidFill>
              <a:prstDash val="solid"/>
              <a:round/>
              <a:headEnd type="none" w="sm" len="sm"/>
              <a:tailEnd type="none" w="sm" len="sm"/>
            </a:ln>
          </p:spPr>
        </p:cxnSp>
      </p:grpSp>
      <p:grpSp>
        <p:nvGrpSpPr>
          <p:cNvPr id="478" name="Google Shape;478;p20"/>
          <p:cNvGrpSpPr/>
          <p:nvPr/>
        </p:nvGrpSpPr>
        <p:grpSpPr>
          <a:xfrm>
            <a:off x="7549377" y="6167336"/>
            <a:ext cx="3294001" cy="612000"/>
            <a:chOff x="5179092" y="5483822"/>
            <a:chExt cx="3294001" cy="612000"/>
          </a:xfrm>
        </p:grpSpPr>
        <p:pic>
          <p:nvPicPr>
            <p:cNvPr id="479" name="Google Shape;479;p20"/>
            <p:cNvPicPr preferRelativeResize="0"/>
            <p:nvPr/>
          </p:nvPicPr>
          <p:blipFill rotWithShape="1">
            <a:blip r:embed="rId4">
              <a:alphaModFix/>
            </a:blip>
            <a:srcRect/>
            <a:stretch/>
          </p:blipFill>
          <p:spPr>
            <a:xfrm>
              <a:off x="5179092" y="5483822"/>
              <a:ext cx="1530000" cy="612000"/>
            </a:xfrm>
            <a:prstGeom prst="rect">
              <a:avLst/>
            </a:prstGeom>
            <a:noFill/>
            <a:ln>
              <a:noFill/>
            </a:ln>
          </p:spPr>
        </p:pic>
        <p:pic>
          <p:nvPicPr>
            <p:cNvPr id="480" name="Google Shape;480;p20"/>
            <p:cNvPicPr preferRelativeResize="0"/>
            <p:nvPr/>
          </p:nvPicPr>
          <p:blipFill rotWithShape="1">
            <a:blip r:embed="rId5">
              <a:alphaModFix/>
            </a:blip>
            <a:srcRect/>
            <a:stretch/>
          </p:blipFill>
          <p:spPr>
            <a:xfrm>
              <a:off x="6709092" y="5483822"/>
              <a:ext cx="1764001" cy="612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 descr="Ένα άτομο που γράφει σε ένα γραφείο"/>
          <p:cNvPicPr preferRelativeResize="0">
            <a:picLocks noGrp="1"/>
          </p:cNvPicPr>
          <p:nvPr>
            <p:ph type="pic" idx="2"/>
          </p:nvPr>
        </p:nvPicPr>
        <p:blipFill rotWithShape="1">
          <a:blip r:embed="rId3">
            <a:alphaModFix/>
          </a:blip>
          <a:srcRect l="7594" r="7594"/>
          <a:stretch/>
        </p:blipFill>
        <p:spPr>
          <a:xfrm flipH="1">
            <a:off x="7163691" y="0"/>
            <a:ext cx="5024825" cy="6858000"/>
          </a:xfrm>
          <a:prstGeom prst="rect">
            <a:avLst/>
          </a:prstGeom>
          <a:solidFill>
            <a:schemeClr val="lt2"/>
          </a:solidFill>
          <a:ln>
            <a:noFill/>
          </a:ln>
        </p:spPr>
      </p:pic>
      <p:sp>
        <p:nvSpPr>
          <p:cNvPr id="228" name="Google Shape;228;p3"/>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229" name="Google Shape;229;p3"/>
          <p:cNvSpPr txBox="1">
            <a:spLocks noGrp="1"/>
          </p:cNvSpPr>
          <p:nvPr>
            <p:ph type="ctrTitle"/>
          </p:nvPr>
        </p:nvSpPr>
        <p:spPr>
          <a:xfrm>
            <a:off x="255548" y="416608"/>
            <a:ext cx="6204367" cy="10171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Book Antiqua"/>
              <a:buNone/>
            </a:pPr>
            <a:r>
              <a:rPr lang="el" sz="2800" dirty="0"/>
              <a:t>Κυβερνοασφάλεια στις αναδυόμενες τεχνολογίες για το ενεργειακό δίκτυο – Επισκόπηση μαθήματος</a:t>
            </a:r>
            <a:endParaRPr dirty="0"/>
          </a:p>
        </p:txBody>
      </p:sp>
      <p:sp>
        <p:nvSpPr>
          <p:cNvPr id="230" name="Google Shape;230;p3"/>
          <p:cNvSpPr txBox="1">
            <a:spLocks noGrp="1"/>
          </p:cNvSpPr>
          <p:nvPr>
            <p:ph type="body" idx="1"/>
          </p:nvPr>
        </p:nvSpPr>
        <p:spPr>
          <a:xfrm>
            <a:off x="720545" y="1315846"/>
            <a:ext cx="788639" cy="533400"/>
          </a:xfrm>
          <a:prstGeom prst="rect">
            <a:avLst/>
          </a:prstGeom>
          <a:noFill/>
          <a:ln>
            <a:noFill/>
          </a:ln>
        </p:spPr>
        <p:txBody>
          <a:bodyPr spcFirstLastPara="1" wrap="square" lIns="0" tIns="0" rIns="0" bIns="0" anchor="ctr" anchorCtr="0">
            <a:noAutofit/>
          </a:bodyPr>
          <a:lstStyle/>
          <a:p>
            <a:pPr marL="0" lvl="0" indent="0" algn="ctr" rtl="0">
              <a:lnSpc>
                <a:spcPct val="60000"/>
              </a:lnSpc>
              <a:spcBef>
                <a:spcPts val="0"/>
              </a:spcBef>
              <a:spcAft>
                <a:spcPts val="0"/>
              </a:spcAft>
              <a:buSzPts val="4400"/>
              <a:buNone/>
            </a:pPr>
            <a:r>
              <a:rPr lang="el"/>
              <a:t>Τ5.</a:t>
            </a:r>
            <a:endParaRPr/>
          </a:p>
        </p:txBody>
      </p:sp>
      <p:sp>
        <p:nvSpPr>
          <p:cNvPr id="231" name="Google Shape;231;p3"/>
          <p:cNvSpPr txBox="1">
            <a:spLocks noGrp="1"/>
          </p:cNvSpPr>
          <p:nvPr>
            <p:ph type="body" idx="3"/>
          </p:nvPr>
        </p:nvSpPr>
        <p:spPr>
          <a:xfrm>
            <a:off x="1539682" y="1315846"/>
            <a:ext cx="6732236" cy="533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700"/>
              <a:buNone/>
            </a:pPr>
            <a:r>
              <a:rPr lang="el" sz="1700"/>
              <a:t>Ασφάλεια και ανθεκτικότητα</a:t>
            </a:r>
            <a:endParaRPr/>
          </a:p>
        </p:txBody>
      </p:sp>
      <p:sp>
        <p:nvSpPr>
          <p:cNvPr id="232" name="Google Shape;232;p3"/>
          <p:cNvSpPr txBox="1">
            <a:spLocks noGrp="1"/>
          </p:cNvSpPr>
          <p:nvPr>
            <p:ph type="body" idx="13"/>
          </p:nvPr>
        </p:nvSpPr>
        <p:spPr>
          <a:xfrm>
            <a:off x="720545" y="2035410"/>
            <a:ext cx="788639" cy="533400"/>
          </a:xfrm>
          <a:prstGeom prst="rect">
            <a:avLst/>
          </a:prstGeom>
          <a:noFill/>
          <a:ln>
            <a:noFill/>
          </a:ln>
        </p:spPr>
        <p:txBody>
          <a:bodyPr spcFirstLastPara="1" wrap="square" lIns="0" tIns="0" rIns="0" bIns="0" anchor="ctr" anchorCtr="0">
            <a:noAutofit/>
          </a:bodyPr>
          <a:lstStyle/>
          <a:p>
            <a:pPr marL="0" lvl="0" indent="0" algn="ctr" rtl="0">
              <a:lnSpc>
                <a:spcPct val="60000"/>
              </a:lnSpc>
              <a:spcBef>
                <a:spcPts val="0"/>
              </a:spcBef>
              <a:spcAft>
                <a:spcPts val="0"/>
              </a:spcAft>
              <a:buSzPts val="4400"/>
              <a:buNone/>
            </a:pPr>
            <a:r>
              <a:rPr lang="el"/>
              <a:t>Τ6.</a:t>
            </a:r>
            <a:endParaRPr/>
          </a:p>
        </p:txBody>
      </p:sp>
      <p:sp>
        <p:nvSpPr>
          <p:cNvPr id="233" name="Google Shape;233;p3"/>
          <p:cNvSpPr txBox="1">
            <a:spLocks noGrp="1"/>
          </p:cNvSpPr>
          <p:nvPr>
            <p:ph type="body" idx="14"/>
          </p:nvPr>
        </p:nvSpPr>
        <p:spPr>
          <a:xfrm>
            <a:off x="1539682" y="2035410"/>
            <a:ext cx="5885179" cy="533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1700"/>
              <a:buNone/>
            </a:pPr>
            <a:r>
              <a:rPr lang="el" sz="1700"/>
              <a:t>Προστασία της ιδιωτικής ζωής, ηθικές, νομικές και κοινωνικές επιπτώσεις</a:t>
            </a:r>
            <a:endParaRPr/>
          </a:p>
        </p:txBody>
      </p:sp>
      <p:sp>
        <p:nvSpPr>
          <p:cNvPr id="234" name="Google Shape;234;p3"/>
          <p:cNvSpPr/>
          <p:nvPr/>
        </p:nvSpPr>
        <p:spPr>
          <a:xfrm>
            <a:off x="7370364" y="-3219"/>
            <a:ext cx="2562565" cy="6884359"/>
          </a:xfrm>
          <a:custGeom>
            <a:avLst/>
            <a:gdLst/>
            <a:ahLst/>
            <a:cxnLst/>
            <a:rect l="l" t="t" r="r" b="b"/>
            <a:pathLst>
              <a:path w="2562565" h="6884359" extrusionOk="0">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35" name="Google Shape;235;p3"/>
          <p:cNvPicPr preferRelativeResize="0"/>
          <p:nvPr/>
        </p:nvPicPr>
        <p:blipFill rotWithShape="1">
          <a:blip r:embed="rId4">
            <a:alphaModFix/>
          </a:blip>
          <a:srcRect/>
          <a:stretch/>
        </p:blipFill>
        <p:spPr>
          <a:xfrm rot="10800000">
            <a:off x="7829202" y="5156615"/>
            <a:ext cx="878334" cy="1705001"/>
          </a:xfrm>
          <a:prstGeom prst="rect">
            <a:avLst/>
          </a:prstGeom>
          <a:noFill/>
          <a:ln>
            <a:noFill/>
          </a:ln>
        </p:spPr>
      </p:pic>
      <p:grpSp>
        <p:nvGrpSpPr>
          <p:cNvPr id="236" name="Google Shape;236;p3"/>
          <p:cNvGrpSpPr/>
          <p:nvPr/>
        </p:nvGrpSpPr>
        <p:grpSpPr>
          <a:xfrm>
            <a:off x="7549377" y="6167336"/>
            <a:ext cx="3294001" cy="612000"/>
            <a:chOff x="5179092" y="5483822"/>
            <a:chExt cx="3294001" cy="612000"/>
          </a:xfrm>
        </p:grpSpPr>
        <p:pic>
          <p:nvPicPr>
            <p:cNvPr id="237" name="Google Shape;237;p3"/>
            <p:cNvPicPr preferRelativeResize="0"/>
            <p:nvPr/>
          </p:nvPicPr>
          <p:blipFill rotWithShape="1">
            <a:blip r:embed="rId5">
              <a:alphaModFix/>
            </a:blip>
            <a:srcRect/>
            <a:stretch/>
          </p:blipFill>
          <p:spPr>
            <a:xfrm>
              <a:off x="5179092" y="5483822"/>
              <a:ext cx="1530000" cy="612000"/>
            </a:xfrm>
            <a:prstGeom prst="rect">
              <a:avLst/>
            </a:prstGeom>
            <a:noFill/>
            <a:ln>
              <a:noFill/>
            </a:ln>
          </p:spPr>
        </p:pic>
        <p:pic>
          <p:nvPicPr>
            <p:cNvPr id="238" name="Google Shape;238;p3"/>
            <p:cNvPicPr preferRelativeResize="0"/>
            <p:nvPr/>
          </p:nvPicPr>
          <p:blipFill rotWithShape="1">
            <a:blip r:embed="rId6">
              <a:alphaModFix/>
            </a:blip>
            <a:srcRect/>
            <a:stretch/>
          </p:blipFill>
          <p:spPr>
            <a:xfrm>
              <a:off x="6709092" y="5483822"/>
              <a:ext cx="1764001" cy="612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
          <p:cNvSpPr txBox="1">
            <a:spLocks noGrp="1"/>
          </p:cNvSpPr>
          <p:nvPr>
            <p:ph type="ctrTitle"/>
          </p:nvPr>
        </p:nvSpPr>
        <p:spPr>
          <a:xfrm>
            <a:off x="796322" y="320040"/>
            <a:ext cx="7911214" cy="152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600"/>
              <a:buFont typeface="Book Antiqua"/>
              <a:buNone/>
            </a:pPr>
            <a:r>
              <a:rPr lang="el">
                <a:solidFill>
                  <a:schemeClr val="accent1"/>
                </a:solidFill>
              </a:rPr>
              <a:t>Εκπαιδευτικό Περίγραμμα</a:t>
            </a:r>
            <a:br>
              <a:rPr lang="en-US">
                <a:solidFill>
                  <a:schemeClr val="accent1"/>
                </a:solidFill>
              </a:rPr>
            </a:br>
            <a:r>
              <a:rPr lang="el"/>
              <a:t>Θέμα-05 - Ασφάλεια και Ανθεκτικότητα</a:t>
            </a:r>
            <a:endParaRPr/>
          </a:p>
        </p:txBody>
      </p:sp>
      <p:sp>
        <p:nvSpPr>
          <p:cNvPr id="251" name="Google Shape;251;p4"/>
          <p:cNvSpPr/>
          <p:nvPr/>
        </p:nvSpPr>
        <p:spPr>
          <a:xfrm>
            <a:off x="7370364" y="-3219"/>
            <a:ext cx="2562565" cy="6884359"/>
          </a:xfrm>
          <a:custGeom>
            <a:avLst/>
            <a:gdLst/>
            <a:ahLst/>
            <a:cxnLst/>
            <a:rect l="l" t="t" r="r" b="b"/>
            <a:pathLst>
              <a:path w="2562565" h="6884359" extrusionOk="0">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52" name="Google Shape;252;p4"/>
          <p:cNvPicPr preferRelativeResize="0"/>
          <p:nvPr/>
        </p:nvPicPr>
        <p:blipFill rotWithShape="1">
          <a:blip r:embed="rId3">
            <a:alphaModFix/>
          </a:blip>
          <a:srcRect/>
          <a:stretch/>
        </p:blipFill>
        <p:spPr>
          <a:xfrm rot="10800000">
            <a:off x="7829202" y="5156615"/>
            <a:ext cx="878334" cy="1705001"/>
          </a:xfrm>
          <a:prstGeom prst="rect">
            <a:avLst/>
          </a:prstGeom>
          <a:noFill/>
          <a:ln>
            <a:noFill/>
          </a:ln>
        </p:spPr>
      </p:pic>
      <p:sp>
        <p:nvSpPr>
          <p:cNvPr id="253" name="Google Shape;253;p4"/>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254" name="Google Shape;254;p4"/>
          <p:cNvSpPr txBox="1"/>
          <p:nvPr/>
        </p:nvSpPr>
        <p:spPr>
          <a:xfrm>
            <a:off x="390273" y="2697434"/>
            <a:ext cx="6980091" cy="1208930"/>
          </a:xfrm>
          <a:prstGeom prst="rect">
            <a:avLst/>
          </a:prstGeom>
          <a:noFill/>
          <a:ln>
            <a:noFill/>
          </a:ln>
        </p:spPr>
        <p:txBody>
          <a:bodyPr spcFirstLastPara="1" wrap="square" lIns="91425" tIns="45700" rIns="91425" bIns="45700" anchor="t" anchorCtr="0">
            <a:noAutofit/>
          </a:bodyPr>
          <a:lstStyle/>
          <a:p>
            <a:pPr marL="91440" marR="0" lvl="0" indent="-91440" algn="l" rtl="0">
              <a:lnSpc>
                <a:spcPct val="100000"/>
              </a:lnSpc>
              <a:spcBef>
                <a:spcPts val="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Κυβερνοασφάλεια για</a:t>
            </a:r>
            <a:r>
              <a:rPr lang="en-US" sz="1400" dirty="0">
                <a:solidFill>
                  <a:schemeClr val="dk1"/>
                </a:solidFill>
                <a:latin typeface="Century Gothic"/>
                <a:ea typeface="Century Gothic"/>
                <a:cs typeface="Century Gothic"/>
                <a:sym typeface="Century Gothic"/>
              </a:rPr>
              <a:t> </a:t>
            </a:r>
            <a:r>
              <a:rPr lang="el-GR" sz="1400" dirty="0">
                <a:solidFill>
                  <a:schemeClr val="dk1"/>
                </a:solidFill>
                <a:latin typeface="Century Gothic"/>
                <a:ea typeface="Century Gothic"/>
                <a:cs typeface="Century Gothic"/>
                <a:sym typeface="Century Gothic"/>
              </a:rPr>
              <a:t>κρίσιμες</a:t>
            </a:r>
            <a:r>
              <a:rPr lang="el" sz="1400" dirty="0">
                <a:solidFill>
                  <a:schemeClr val="dk1"/>
                </a:solidFill>
                <a:latin typeface="Century Gothic"/>
                <a:ea typeface="Century Gothic"/>
                <a:cs typeface="Century Gothic"/>
                <a:sym typeface="Century Gothic"/>
              </a:rPr>
              <a:t> υποδομές</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Περιμετρική άμυνα και ανίχνευση εισβολής</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Στρατηγικές ανθεκτικότητας</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Δυναμική ανάκαμψη από επιθέσεις στον κυβερνοχώρο</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Επίγνωση της κατάστασης και πληροφόρηση απειλών στον κυβερνοχώρο</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Επισκόπηση σεναρίου "Συντονισμένη επίθεση στον κυβερνοχώρο σε μια υπηρεσία ύδρευσης"</a:t>
            </a:r>
            <a:endParaRPr dirty="0"/>
          </a:p>
          <a:p>
            <a:pPr marL="91440" marR="0" lvl="0" indent="-91440" algn="l" rtl="0">
              <a:lnSpc>
                <a:spcPct val="100000"/>
              </a:lnSpc>
              <a:spcBef>
                <a:spcPts val="600"/>
              </a:spcBef>
              <a:spcAft>
                <a:spcPts val="0"/>
              </a:spcAft>
              <a:buClr>
                <a:schemeClr val="accent1"/>
              </a:buClr>
              <a:buSzPts val="1400"/>
              <a:buFont typeface="Calibri"/>
              <a:buChar char=" "/>
            </a:pPr>
            <a:r>
              <a:rPr lang="el" sz="1400" dirty="0">
                <a:solidFill>
                  <a:schemeClr val="dk1"/>
                </a:solidFill>
                <a:latin typeface="Century Gothic"/>
                <a:ea typeface="Century Gothic"/>
                <a:cs typeface="Century Gothic"/>
                <a:sym typeface="Century Gothic"/>
              </a:rPr>
              <a:t>Αντιμετώπιση και μετριασμός</a:t>
            </a:r>
            <a:endParaRPr dirty="0"/>
          </a:p>
        </p:txBody>
      </p:sp>
      <p:pic>
        <p:nvPicPr>
          <p:cNvPr id="255" name="Google Shape;255;p4" descr="Ένα φλιτζάνι καφέ και ένα σημειωματάριο σε ένα τραπέζι&#10;&#10;Περιγραφή που δημιουργείται αυτόματα"/>
          <p:cNvPicPr preferRelativeResize="0">
            <a:picLocks noGrp="1"/>
          </p:cNvPicPr>
          <p:nvPr>
            <p:ph type="pic" idx="2"/>
          </p:nvPr>
        </p:nvPicPr>
        <p:blipFill rotWithShape="1">
          <a:blip r:embed="rId4">
            <a:alphaModFix/>
          </a:blip>
          <a:srcRect l="18260" r="18260"/>
          <a:stretch/>
        </p:blipFill>
        <p:spPr>
          <a:xfrm flipH="1">
            <a:off x="7163691" y="0"/>
            <a:ext cx="5024825" cy="6858000"/>
          </a:xfrm>
          <a:prstGeom prst="rect">
            <a:avLst/>
          </a:prstGeom>
          <a:solidFill>
            <a:schemeClr val="lt2"/>
          </a:solidFill>
          <a:ln>
            <a:noFill/>
          </a:ln>
        </p:spPr>
      </p:pic>
      <p:grpSp>
        <p:nvGrpSpPr>
          <p:cNvPr id="256" name="Google Shape;256;p4"/>
          <p:cNvGrpSpPr/>
          <p:nvPr/>
        </p:nvGrpSpPr>
        <p:grpSpPr>
          <a:xfrm>
            <a:off x="7549377" y="6167336"/>
            <a:ext cx="3294001" cy="612000"/>
            <a:chOff x="5179092" y="5483822"/>
            <a:chExt cx="3294001" cy="612000"/>
          </a:xfrm>
        </p:grpSpPr>
        <p:pic>
          <p:nvPicPr>
            <p:cNvPr id="257" name="Google Shape;257;p4"/>
            <p:cNvPicPr preferRelativeResize="0"/>
            <p:nvPr/>
          </p:nvPicPr>
          <p:blipFill rotWithShape="1">
            <a:blip r:embed="rId5">
              <a:alphaModFix/>
            </a:blip>
            <a:srcRect/>
            <a:stretch/>
          </p:blipFill>
          <p:spPr>
            <a:xfrm>
              <a:off x="5179092" y="5483822"/>
              <a:ext cx="1530000" cy="612000"/>
            </a:xfrm>
            <a:prstGeom prst="rect">
              <a:avLst/>
            </a:prstGeom>
            <a:noFill/>
            <a:ln>
              <a:noFill/>
            </a:ln>
          </p:spPr>
        </p:pic>
        <p:pic>
          <p:nvPicPr>
            <p:cNvPr id="258" name="Google Shape;258;p4"/>
            <p:cNvPicPr preferRelativeResize="0"/>
            <p:nvPr/>
          </p:nvPicPr>
          <p:blipFill rotWithShape="1">
            <a:blip r:embed="rId6">
              <a:alphaModFix/>
            </a:blip>
            <a:srcRect/>
            <a:stretch/>
          </p:blipFill>
          <p:spPr>
            <a:xfrm>
              <a:off x="6709092" y="5483822"/>
              <a:ext cx="1764001" cy="6120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1. Κυβερνοασφάλεια για υποδομές ζωτικής σημασίας</a:t>
            </a:r>
            <a:endParaRPr/>
          </a:p>
        </p:txBody>
      </p:sp>
      <p:sp>
        <p:nvSpPr>
          <p:cNvPr id="265" name="Google Shape;265;p5"/>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266" name="Google Shape;266;p5"/>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Απειλές στον κυβερνοχώρο: Κακόβουλο λογισμικό, ransomware, phishing, επιθέσεις DDoS.</a:t>
            </a:r>
            <a:endParaRPr/>
          </a:p>
          <a:p>
            <a:pPr marL="342900" marR="0" lvl="0" indent="-342900" algn="l" rtl="0">
              <a:lnSpc>
                <a:spcPct val="107000"/>
              </a:lnSpc>
              <a:spcBef>
                <a:spcPts val="0"/>
              </a:spcBef>
              <a:spcAft>
                <a:spcPts val="0"/>
              </a:spcAft>
              <a:buSzPts val="1800"/>
              <a:buFont typeface="Noto Sans Symbols"/>
              <a:buChar char="∙"/>
            </a:pPr>
            <a:r>
              <a:rPr lang="el" sz="1800"/>
              <a:t>Ασφάλεια δικτύου: Κρυπτογράφηση, τείχη προστασίας, συστήματα ανίχνευσης/πρόληψης εισβολών (IDS/IPS).</a:t>
            </a:r>
            <a:endParaRPr/>
          </a:p>
          <a:p>
            <a:pPr marL="342900" marR="0" lvl="0" indent="-342900" algn="l" rtl="0">
              <a:lnSpc>
                <a:spcPct val="107000"/>
              </a:lnSpc>
              <a:spcBef>
                <a:spcPts val="0"/>
              </a:spcBef>
              <a:spcAft>
                <a:spcPts val="0"/>
              </a:spcAft>
              <a:buSzPts val="1800"/>
              <a:buFont typeface="Noto Sans Symbols"/>
              <a:buChar char="∙"/>
            </a:pPr>
            <a:r>
              <a:rPr lang="el" sz="1800"/>
              <a:t>Αντιμετώπιση περιστατικών: Συντονισμένες στρατηγικές απόκρισης, προηγμένες τεχνικές ανίχνευσης.</a:t>
            </a:r>
            <a:endParaRPr/>
          </a:p>
        </p:txBody>
      </p:sp>
      <p:cxnSp>
        <p:nvCxnSpPr>
          <p:cNvPr id="267" name="Google Shape;267;p5"/>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268" name="Google Shape;268;p5"/>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69" name="Google Shape;269;p5"/>
          <p:cNvGrpSpPr/>
          <p:nvPr/>
        </p:nvGrpSpPr>
        <p:grpSpPr>
          <a:xfrm>
            <a:off x="7549377" y="6167336"/>
            <a:ext cx="3294001" cy="612000"/>
            <a:chOff x="5179092" y="5483822"/>
            <a:chExt cx="3294001" cy="612000"/>
          </a:xfrm>
        </p:grpSpPr>
        <p:pic>
          <p:nvPicPr>
            <p:cNvPr id="270" name="Google Shape;270;p5"/>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271" name="Google Shape;271;p5"/>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272" name="Google Shape;272;p5"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2. Περιμετρική άμυνα και ανίχνευση εισβολής</a:t>
            </a:r>
            <a:endParaRPr/>
          </a:p>
        </p:txBody>
      </p:sp>
      <p:sp>
        <p:nvSpPr>
          <p:cNvPr id="279" name="Google Shape;279;p6"/>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280" name="Google Shape;280;p6"/>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a:t>Περιμετρική άμυνα: Φυσικά και ψηφιακά μέτρα για την προστασία των ορίων των κρίσιμων υποδομών.</a:t>
            </a:r>
            <a:endParaRPr/>
          </a:p>
          <a:p>
            <a:pPr marL="342900" marR="0" lvl="0" indent="-342900" algn="l" rtl="0">
              <a:lnSpc>
                <a:spcPct val="107000"/>
              </a:lnSpc>
              <a:spcBef>
                <a:spcPts val="0"/>
              </a:spcBef>
              <a:spcAft>
                <a:spcPts val="0"/>
              </a:spcAft>
              <a:buSzPts val="1800"/>
              <a:buFont typeface="Noto Sans Symbols"/>
              <a:buChar char="∙"/>
            </a:pPr>
            <a:r>
              <a:rPr lang="el" sz="1800"/>
              <a:t>Ανίχνευση εισβολής: IDS / IPS, ανίχνευση ανωμαλιών, ανάλυση συμπεριφοράς.</a:t>
            </a:r>
            <a:endParaRPr/>
          </a:p>
          <a:p>
            <a:pPr marL="342900" marR="0" lvl="0" indent="-342900" algn="l" rtl="0">
              <a:lnSpc>
                <a:spcPct val="107000"/>
              </a:lnSpc>
              <a:spcBef>
                <a:spcPts val="0"/>
              </a:spcBef>
              <a:spcAft>
                <a:spcPts val="0"/>
              </a:spcAft>
              <a:buSzPts val="1800"/>
              <a:buFont typeface="Noto Sans Symbols"/>
              <a:buChar char="∙"/>
            </a:pPr>
            <a:r>
              <a:rPr lang="el" sz="1800"/>
              <a:t>Παραδείγματα: Υλοποίηση IDS/IPS σε ηλεκτρικό δίκτυο.</a:t>
            </a:r>
            <a:endParaRPr/>
          </a:p>
        </p:txBody>
      </p:sp>
      <p:cxnSp>
        <p:nvCxnSpPr>
          <p:cNvPr id="281" name="Google Shape;281;p6"/>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282" name="Google Shape;282;p6"/>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83" name="Google Shape;283;p6"/>
          <p:cNvGrpSpPr/>
          <p:nvPr/>
        </p:nvGrpSpPr>
        <p:grpSpPr>
          <a:xfrm>
            <a:off x="7549377" y="6167336"/>
            <a:ext cx="3294001" cy="612000"/>
            <a:chOff x="5179092" y="5483822"/>
            <a:chExt cx="3294001" cy="612000"/>
          </a:xfrm>
        </p:grpSpPr>
        <p:pic>
          <p:nvPicPr>
            <p:cNvPr id="284" name="Google Shape;284;p6"/>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285" name="Google Shape;285;p6"/>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286" name="Google Shape;286;p6"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7"/>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3. Στρατηγικές ανθεκτικότητας</a:t>
            </a:r>
            <a:endParaRPr/>
          </a:p>
        </p:txBody>
      </p:sp>
      <p:sp>
        <p:nvSpPr>
          <p:cNvPr id="293" name="Google Shape;293;p7"/>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294" name="Google Shape;294;p7"/>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dirty="0"/>
              <a:t>Σχεδιασμός ανθεκτικότητας: Ανάπτυξη σχεδίων για τη διασφάλιση της συνέχειας των λειτουργιών κατά τη διάρκεια διαταραχών.</a:t>
            </a:r>
            <a:endParaRPr dirty="0"/>
          </a:p>
          <a:p>
            <a:pPr marL="342900" marR="0" lvl="0" indent="-342900" algn="l" rtl="0">
              <a:lnSpc>
                <a:spcPct val="107000"/>
              </a:lnSpc>
              <a:spcBef>
                <a:spcPts val="0"/>
              </a:spcBef>
              <a:spcAft>
                <a:spcPts val="0"/>
              </a:spcAft>
              <a:buSzPts val="1800"/>
              <a:buFont typeface="Noto Sans Symbols"/>
              <a:buChar char="∙"/>
            </a:pPr>
            <a:r>
              <a:rPr lang="el" sz="1800" dirty="0"/>
              <a:t>Σχέδιο Ανάκαμψης από Καταστροφή: Βήματα για την ανάκαμψη από σημαντικά συμβάντα, την αποκατάσταση κρίσιμων λειτουργιών.</a:t>
            </a:r>
            <a:endParaRPr dirty="0"/>
          </a:p>
          <a:p>
            <a:pPr marL="342900" marR="0" lvl="0" indent="-342900" algn="l" rtl="0">
              <a:lnSpc>
                <a:spcPct val="107000"/>
              </a:lnSpc>
              <a:spcBef>
                <a:spcPts val="0"/>
              </a:spcBef>
              <a:spcAft>
                <a:spcPts val="0"/>
              </a:spcAft>
              <a:buSzPts val="1800"/>
              <a:buFont typeface="Noto Sans Symbols"/>
              <a:buChar char="∙"/>
            </a:pPr>
            <a:r>
              <a:rPr lang="el" sz="1800" dirty="0"/>
              <a:t>Σχέδιο Επιχειρησιακής Συνέχειας: Διασφάλιση ότι οι βασικές υπηρεσίες παραμένουν λειτουργικές.</a:t>
            </a:r>
            <a:endParaRPr dirty="0"/>
          </a:p>
        </p:txBody>
      </p:sp>
      <p:cxnSp>
        <p:nvCxnSpPr>
          <p:cNvPr id="295" name="Google Shape;295;p7"/>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296" name="Google Shape;296;p7"/>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97" name="Google Shape;297;p7"/>
          <p:cNvGrpSpPr/>
          <p:nvPr/>
        </p:nvGrpSpPr>
        <p:grpSpPr>
          <a:xfrm>
            <a:off x="7549377" y="6167336"/>
            <a:ext cx="3294001" cy="612000"/>
            <a:chOff x="5179092" y="5483822"/>
            <a:chExt cx="3294001" cy="612000"/>
          </a:xfrm>
        </p:grpSpPr>
        <p:pic>
          <p:nvPicPr>
            <p:cNvPr id="298" name="Google Shape;298;p7"/>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299" name="Google Shape;299;p7"/>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300" name="Google Shape;300;p7"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8"/>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4. Δυναμική ανάκαμψη από επιθέσεις στον κυβερνοχώρο</a:t>
            </a:r>
            <a:endParaRPr/>
          </a:p>
        </p:txBody>
      </p:sp>
      <p:sp>
        <p:nvSpPr>
          <p:cNvPr id="307" name="Google Shape;307;p8"/>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308" name="Google Shape;308;p8"/>
          <p:cNvSpPr txBox="1">
            <a:spLocks noGrp="1"/>
          </p:cNvSpPr>
          <p:nvPr>
            <p:ph type="body" idx="3"/>
          </p:nvPr>
        </p:nvSpPr>
        <p:spPr>
          <a:xfrm>
            <a:off x="6498130" y="1977017"/>
            <a:ext cx="554147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600"/>
              <a:buFont typeface="Noto Sans Symbols"/>
              <a:buChar char="∙"/>
            </a:pPr>
            <a:r>
              <a:rPr lang="el" sz="1600" dirty="0"/>
              <a:t>Δυναμική ανάκτηση: Τεχνικές για γρήγορη αποκατάσταση λειτουργιών μετά από επίθεση στον κυβερνοχώρο.</a:t>
            </a:r>
            <a:endParaRPr dirty="0"/>
          </a:p>
          <a:p>
            <a:pPr marL="342900" marR="0" lvl="0" indent="-342900" algn="l" rtl="0">
              <a:lnSpc>
                <a:spcPct val="107000"/>
              </a:lnSpc>
              <a:spcBef>
                <a:spcPts val="0"/>
              </a:spcBef>
              <a:spcAft>
                <a:spcPts val="0"/>
              </a:spcAft>
              <a:buSzPts val="1600"/>
              <a:buFont typeface="Noto Sans Symbols"/>
              <a:buChar char="∙"/>
            </a:pPr>
            <a:r>
              <a:rPr lang="el" sz="1600" dirty="0"/>
              <a:t>Στρατηγικές: Χρήση εφεδρικών συστημάτων, αυτοματοποιημένη ανακατεύθυνση και παρακολούθηση σε πραγματικό χρόνο.</a:t>
            </a:r>
            <a:endParaRPr dirty="0"/>
          </a:p>
          <a:p>
            <a:pPr marL="342900" marR="0" lvl="0" indent="-342900" algn="l" rtl="0">
              <a:lnSpc>
                <a:spcPct val="107000"/>
              </a:lnSpc>
              <a:spcBef>
                <a:spcPts val="0"/>
              </a:spcBef>
              <a:spcAft>
                <a:spcPts val="0"/>
              </a:spcAft>
              <a:buSzPts val="1600"/>
              <a:buFont typeface="Noto Sans Symbols"/>
              <a:buChar char="∙"/>
            </a:pPr>
            <a:r>
              <a:rPr lang="el" sz="1600" dirty="0"/>
              <a:t>Παραδείγματα: Μελέτη περίπτωσης επιτυχούς δυναμικής ανάκαμψης σε εταιρεία ενέργειας.</a:t>
            </a:r>
            <a:endParaRPr dirty="0"/>
          </a:p>
        </p:txBody>
      </p:sp>
      <p:cxnSp>
        <p:nvCxnSpPr>
          <p:cNvPr id="309" name="Google Shape;309;p8"/>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310" name="Google Shape;310;p8"/>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311" name="Google Shape;311;p8"/>
          <p:cNvGrpSpPr/>
          <p:nvPr/>
        </p:nvGrpSpPr>
        <p:grpSpPr>
          <a:xfrm>
            <a:off x="7549377" y="6167336"/>
            <a:ext cx="3294001" cy="612000"/>
            <a:chOff x="5179092" y="5483822"/>
            <a:chExt cx="3294001" cy="612000"/>
          </a:xfrm>
        </p:grpSpPr>
        <p:pic>
          <p:nvPicPr>
            <p:cNvPr id="312" name="Google Shape;312;p8"/>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313" name="Google Shape;313;p8"/>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314" name="Google Shape;314;p8"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9"/>
          <p:cNvSpPr txBox="1">
            <a:spLocks noGrp="1"/>
          </p:cNvSpPr>
          <p:nvPr>
            <p:ph type="ctrTitle"/>
          </p:nvPr>
        </p:nvSpPr>
        <p:spPr>
          <a:xfrm>
            <a:off x="6507964" y="98470"/>
            <a:ext cx="5684036" cy="7638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Book Antiqua"/>
              <a:buNone/>
            </a:pPr>
            <a:r>
              <a:rPr lang="el" sz="1800"/>
              <a:t>5. Επίγνωση της κατάστασης και πληροφορίες για απειλές στον κυβερνοχώρο</a:t>
            </a:r>
            <a:endParaRPr/>
          </a:p>
        </p:txBody>
      </p:sp>
      <p:sp>
        <p:nvSpPr>
          <p:cNvPr id="321" name="Google Shape;321;p9"/>
          <p:cNvSpPr txBox="1">
            <a:spLocks noGrp="1"/>
          </p:cNvSpPr>
          <p:nvPr>
            <p:ph type="subTitle" idx="1"/>
          </p:nvPr>
        </p:nvSpPr>
        <p:spPr>
          <a:xfrm>
            <a:off x="6498131" y="1059877"/>
            <a:ext cx="4786877" cy="763899"/>
          </a:xfrm>
          <a:prstGeom prst="rect">
            <a:avLst/>
          </a:prstGeom>
          <a:noFill/>
          <a:ln>
            <a:noFill/>
          </a:ln>
        </p:spPr>
        <p:txBody>
          <a:bodyPr spcFirstLastPara="1" wrap="square" lIns="91425" tIns="91425" rIns="91425" bIns="0" anchor="t" anchorCtr="0">
            <a:normAutofit/>
          </a:bodyPr>
          <a:lstStyle/>
          <a:p>
            <a:pPr marL="0" lvl="0" indent="0" algn="l" rtl="0">
              <a:lnSpc>
                <a:spcPct val="100000"/>
              </a:lnSpc>
              <a:spcBef>
                <a:spcPts val="0"/>
              </a:spcBef>
              <a:spcAft>
                <a:spcPts val="0"/>
              </a:spcAft>
              <a:buSzPts val="2400"/>
              <a:buNone/>
            </a:pPr>
            <a:r>
              <a:rPr lang="el"/>
              <a:t>Πλαίσιο</a:t>
            </a:r>
            <a:endParaRPr/>
          </a:p>
        </p:txBody>
      </p:sp>
      <p:sp>
        <p:nvSpPr>
          <p:cNvPr id="322" name="Google Shape;322;p9"/>
          <p:cNvSpPr txBox="1">
            <a:spLocks noGrp="1"/>
          </p:cNvSpPr>
          <p:nvPr>
            <p:ph type="body" idx="3"/>
          </p:nvPr>
        </p:nvSpPr>
        <p:spPr>
          <a:xfrm>
            <a:off x="6096000" y="1977017"/>
            <a:ext cx="5943600" cy="2569866"/>
          </a:xfrm>
          <a:prstGeom prst="rect">
            <a:avLst/>
          </a:prstGeom>
          <a:noFill/>
          <a:ln>
            <a:noFill/>
          </a:ln>
        </p:spPr>
        <p:txBody>
          <a:bodyPr spcFirstLastPara="1" wrap="square" lIns="91425" tIns="0" rIns="0" bIns="45700" anchor="t" anchorCtr="0">
            <a:noAutofit/>
          </a:bodyPr>
          <a:lstStyle/>
          <a:p>
            <a:pPr marL="342900" marR="0" lvl="0" indent="-342900" algn="l" rtl="0">
              <a:lnSpc>
                <a:spcPct val="107000"/>
              </a:lnSpc>
              <a:spcBef>
                <a:spcPts val="0"/>
              </a:spcBef>
              <a:spcAft>
                <a:spcPts val="0"/>
              </a:spcAft>
              <a:buSzPts val="1800"/>
              <a:buFont typeface="Noto Sans Symbols"/>
              <a:buChar char="∙"/>
            </a:pPr>
            <a:r>
              <a:rPr lang="el" sz="1800" dirty="0"/>
              <a:t>Επίγνωση της κατάστασης: Παρακολούθηση και ανάλυση απειλών στον κυβερνοχώρο σε πραγματικό χρόνο.</a:t>
            </a:r>
            <a:endParaRPr dirty="0"/>
          </a:p>
          <a:p>
            <a:pPr marL="342900" marR="0" lvl="0" indent="-342900" algn="l" rtl="0">
              <a:lnSpc>
                <a:spcPct val="107000"/>
              </a:lnSpc>
              <a:spcBef>
                <a:spcPts val="0"/>
              </a:spcBef>
              <a:spcAft>
                <a:spcPts val="0"/>
              </a:spcAft>
              <a:buSzPts val="1800"/>
              <a:buFont typeface="Noto Sans Symbols"/>
              <a:buChar char="∙"/>
            </a:pPr>
            <a:r>
              <a:rPr lang="el" sz="1800" dirty="0"/>
              <a:t>Πληροφόρηση Απειλών: Κοινή χρήση δεδομένων σχετικά με αναδυόμενες απειλές και ευπάθειες.</a:t>
            </a:r>
            <a:endParaRPr dirty="0"/>
          </a:p>
          <a:p>
            <a:pPr marL="342900" marR="0" lvl="0" indent="-342900" algn="l" rtl="0">
              <a:lnSpc>
                <a:spcPct val="107000"/>
              </a:lnSpc>
              <a:spcBef>
                <a:spcPts val="0"/>
              </a:spcBef>
              <a:spcAft>
                <a:spcPts val="0"/>
              </a:spcAft>
              <a:buSzPts val="1800"/>
              <a:buFont typeface="Noto Sans Symbols"/>
              <a:buChar char="∙"/>
            </a:pPr>
            <a:r>
              <a:rPr lang="el" sz="1800" dirty="0"/>
              <a:t>Εργαλεία: Χρήση συστημάτων SIEM (Security Information and Event Management), πλατφόρμες πληροφοριών απειλών.</a:t>
            </a:r>
            <a:endParaRPr dirty="0"/>
          </a:p>
        </p:txBody>
      </p:sp>
      <p:cxnSp>
        <p:nvCxnSpPr>
          <p:cNvPr id="323" name="Google Shape;323;p9"/>
          <p:cNvCxnSpPr/>
          <p:nvPr/>
        </p:nvCxnSpPr>
        <p:spPr>
          <a:xfrm flipH="1">
            <a:off x="2929081"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324" name="Google Shape;324;p9"/>
          <p:cNvSpPr/>
          <p:nvPr/>
        </p:nvSpPr>
        <p:spPr>
          <a:xfrm rot="10800000">
            <a:off x="3498189" y="177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325" name="Google Shape;325;p9"/>
          <p:cNvGrpSpPr/>
          <p:nvPr/>
        </p:nvGrpSpPr>
        <p:grpSpPr>
          <a:xfrm>
            <a:off x="7549377" y="6167336"/>
            <a:ext cx="3294001" cy="612000"/>
            <a:chOff x="5179092" y="5483822"/>
            <a:chExt cx="3294001" cy="612000"/>
          </a:xfrm>
        </p:grpSpPr>
        <p:pic>
          <p:nvPicPr>
            <p:cNvPr id="326" name="Google Shape;326;p9"/>
            <p:cNvPicPr preferRelativeResize="0"/>
            <p:nvPr/>
          </p:nvPicPr>
          <p:blipFill rotWithShape="1">
            <a:blip r:embed="rId3">
              <a:alphaModFix/>
            </a:blip>
            <a:srcRect/>
            <a:stretch/>
          </p:blipFill>
          <p:spPr>
            <a:xfrm>
              <a:off x="5179092" y="5483822"/>
              <a:ext cx="1530000" cy="612000"/>
            </a:xfrm>
            <a:prstGeom prst="rect">
              <a:avLst/>
            </a:prstGeom>
            <a:noFill/>
            <a:ln>
              <a:noFill/>
            </a:ln>
          </p:spPr>
        </p:pic>
        <p:pic>
          <p:nvPicPr>
            <p:cNvPr id="327" name="Google Shape;327;p9"/>
            <p:cNvPicPr preferRelativeResize="0"/>
            <p:nvPr/>
          </p:nvPicPr>
          <p:blipFill rotWithShape="1">
            <a:blip r:embed="rId4">
              <a:alphaModFix/>
            </a:blip>
            <a:srcRect/>
            <a:stretch/>
          </p:blipFill>
          <p:spPr>
            <a:xfrm>
              <a:off x="6709092" y="5483822"/>
              <a:ext cx="1764001" cy="612000"/>
            </a:xfrm>
            <a:prstGeom prst="rect">
              <a:avLst/>
            </a:prstGeom>
            <a:noFill/>
            <a:ln>
              <a:noFill/>
            </a:ln>
          </p:spPr>
        </p:pic>
      </p:grpSp>
      <p:pic>
        <p:nvPicPr>
          <p:cNvPr id="328" name="Google Shape;328;p9" descr="Μια εικόνα με στιγμιότυπο οθόνης, κύκλο, φως&#10;&#10;Αυτόματη περιγραφή"/>
          <p:cNvPicPr preferRelativeResize="0">
            <a:picLocks noGrp="1"/>
          </p:cNvPicPr>
          <p:nvPr>
            <p:ph type="pic" idx="2"/>
          </p:nvPr>
        </p:nvPicPr>
        <p:blipFill rotWithShape="1">
          <a:blip r:embed="rId5">
            <a:alphaModFix/>
          </a:blip>
          <a:srcRect l="7439" r="7439"/>
          <a:stretch/>
        </p:blipFill>
        <p:spPr>
          <a:xfrm>
            <a:off x="0" y="-2235"/>
            <a:ext cx="5840730" cy="6862275"/>
          </a:xfrm>
          <a:prstGeom prst="rect">
            <a:avLst/>
          </a:prstGeom>
          <a:solidFill>
            <a:schemeClr val="lt2"/>
          </a:solidFill>
          <a:ln>
            <a:noFill/>
          </a:ln>
        </p:spPr>
      </p:pic>
    </p:spTree>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1863</Words>
  <Application>Microsoft Office PowerPoint</Application>
  <PresentationFormat>Widescreen</PresentationFormat>
  <Paragraphs>156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Noto Sans Symbols</vt:lpstr>
      <vt:lpstr>Arial</vt:lpstr>
      <vt:lpstr>Book Antiqua</vt:lpstr>
      <vt:lpstr>Calibri</vt:lpstr>
      <vt:lpstr>Century Gothic</vt:lpstr>
      <vt:lpstr>Courier New</vt:lpstr>
      <vt:lpstr>Custom</vt:lpstr>
      <vt:lpstr>Ασφάλεια ενεργειακών κρίσιμων υποδομών</vt:lpstr>
      <vt:lpstr>PowerPoint Presentation</vt:lpstr>
      <vt:lpstr>Κυβερνοασφάλεια στις αναδυόμενες τεχνολογίες για το ενεργειακό δίκτυο – Επισκόπηση μαθήματος</vt:lpstr>
      <vt:lpstr>Εκπαιδευτικό Περίγραμμα Θέμα-05 - Ασφάλεια και Ανθεκτικότητα</vt:lpstr>
      <vt:lpstr>1. Κυβερνοασφάλεια για υποδομές ζωτικής σημασίας</vt:lpstr>
      <vt:lpstr>2. Περιμετρική άμυνα και ανίχνευση εισβολής</vt:lpstr>
      <vt:lpstr>3. Στρατηγικές ανθεκτικότητας</vt:lpstr>
      <vt:lpstr>4. Δυναμική ανάκαμψη από επιθέσεις στον κυβερνοχώρο</vt:lpstr>
      <vt:lpstr>5. Επίγνωση της κατάστασης και πληροφορίες για απειλές στον κυβερνοχώρο</vt:lpstr>
      <vt:lpstr>6. Επισκόπηση σεναρίου «Συντονισμένη κυβερνοεπίθεση σε επιχείρηση ύδρευσης»</vt:lpstr>
      <vt:lpstr>7. Αντιμετώπιση και μετριασμός</vt:lpstr>
      <vt:lpstr>Περίγραμμα εκπαίδευσης:   Θέμα-06 - Προστασία της ιδιωτικής ζωής, ηθικές, νομικές και κοινωνικές επιπτώσεις</vt:lpstr>
      <vt:lpstr>1. Δεοντολογικά ζητήματα όσον αφορά την ασφάλεια των υποδομών ζωτικής σημασίας</vt:lpstr>
      <vt:lpstr>2. Νομικές πτυχές και ανησυχίες σχετικά με την προστασία της ιδιωτικής ζωής</vt:lpstr>
      <vt:lpstr>3. Κοινωνικές επιπτώσεις της ασφάλειας των υποδομών ζωτικής σημασίας</vt:lpstr>
      <vt:lpstr>4. Δεοντολογικές και νομικές προκλήσεις στις αναδυόμενες τεχνολογίες</vt:lpstr>
      <vt:lpstr>5. Στρατηγικές για την αντιμετώπιση της ιδιωτικής ζωής και των δεοντολογικών ζητημάτων</vt:lpstr>
      <vt:lpstr>6. Επισκόπηση σεναρίου " Σκέψεις για την Ιδιωτικότητα και την Ηθική στην Εφαρμογή των Έξυπνων Δικτύων "</vt:lpstr>
      <vt:lpstr>7. Αντιμετώπιση και μετριασμός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16</cp:revision>
  <dcterms:modified xsi:type="dcterms:W3CDTF">2025-04-30T19:36:31Z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