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0"/>
  </p:notesMasterIdLst>
  <p:handoutMasterIdLst>
    <p:handoutMasterId r:id="rId31"/>
  </p:handoutMasterIdLst>
  <p:sldIdLst>
    <p:sldId id="376" r:id="rId5"/>
    <p:sldId id="407" r:id="rId6"/>
    <p:sldId id="388" r:id="rId7"/>
    <p:sldId id="503" r:id="rId8"/>
    <p:sldId id="409" r:id="rId9"/>
    <p:sldId id="518" r:id="rId10"/>
    <p:sldId id="519" r:id="rId11"/>
    <p:sldId id="537" r:id="rId12"/>
    <p:sldId id="520" r:id="rId13"/>
    <p:sldId id="521" r:id="rId14"/>
    <p:sldId id="536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3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384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D0865A4A-41FD-42DC-BA80-174614713A3E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1EA7405-4C6E-4E49-82EC-35E9DCF28805}">
      <dgm:prSet phldrT="[Text]" phldr="0"/>
      <dgm:spPr/>
      <dgm:t>
        <a:bodyPr/>
        <a:lstStyle/>
        <a:p>
          <a:r>
            <a:rPr lang="en-GB" b="1" dirty="0"/>
            <a:t>Obiettivo</a:t>
          </a:r>
          <a:br>
            <a:rPr lang="en-GB" dirty="0"/>
          </a:br>
          <a:r>
            <a:rPr lang="en-GB" dirty="0"/>
            <a:t>Controllo efficace e minimamente invasivo</a:t>
          </a:r>
        </a:p>
      </dgm:t>
    </dgm:pt>
    <dgm:pt modelId="{991626C1-7F21-47E5-9AE7-C4753F49F311}" type="parTrans" cxnId="{E3C68B28-9CDD-455B-9E8A-491C8A878A5E}">
      <dgm:prSet/>
      <dgm:spPr/>
      <dgm:t>
        <a:bodyPr/>
        <a:lstStyle/>
        <a:p>
          <a:endParaRPr lang="en-GB"/>
        </a:p>
      </dgm:t>
    </dgm:pt>
    <dgm:pt modelId="{2733AB82-D579-4AF3-AEF5-A0B5FF9AF03E}" type="sibTrans" cxnId="{E3C68B28-9CDD-455B-9E8A-491C8A878A5E}">
      <dgm:prSet/>
      <dgm:spPr/>
      <dgm:t>
        <a:bodyPr/>
        <a:lstStyle/>
        <a:p>
          <a:endParaRPr lang="en-GB"/>
        </a:p>
      </dgm:t>
    </dgm:pt>
    <dgm:pt modelId="{1B4DDF1F-6226-4C01-A7AD-9C8B93CE1A48}">
      <dgm:prSet phldrT="[Text]" phldr="0"/>
      <dgm:spPr/>
      <dgm:t>
        <a:bodyPr/>
        <a:lstStyle/>
        <a:p>
          <a:r>
            <a:rPr lang="en-GB" b="1" dirty="0"/>
            <a:t>Esigenza di sicurezza</a:t>
          </a:r>
          <a:br>
            <a:rPr lang="en-GB" b="0" dirty="0"/>
          </a:br>
          <a:r>
            <a:rPr lang="en-GB" dirty="0"/>
            <a:t>Rilevamento e risposta</a:t>
          </a:r>
        </a:p>
      </dgm:t>
    </dgm:pt>
    <dgm:pt modelId="{99FAB167-F8FD-4899-A85F-7D4BBA689D03}" type="parTrans" cxnId="{1CEF6335-5169-4666-8558-2565E67969B5}">
      <dgm:prSet/>
      <dgm:spPr/>
      <dgm:t>
        <a:bodyPr/>
        <a:lstStyle/>
        <a:p>
          <a:endParaRPr lang="en-GB"/>
        </a:p>
      </dgm:t>
    </dgm:pt>
    <dgm:pt modelId="{A2B0ED7A-8668-4310-954C-31552C68F70A}" type="sibTrans" cxnId="{1CEF6335-5169-4666-8558-2565E67969B5}">
      <dgm:prSet/>
      <dgm:spPr/>
      <dgm:t>
        <a:bodyPr/>
        <a:lstStyle/>
        <a:p>
          <a:endParaRPr lang="en-GB"/>
        </a:p>
      </dgm:t>
    </dgm:pt>
    <dgm:pt modelId="{7C5B7486-D66A-4914-BD06-1E7E0B2CA2BC}">
      <dgm:prSet phldrT="[Text]" phldr="0"/>
      <dgm:spPr/>
      <dgm:t>
        <a:bodyPr/>
        <a:lstStyle/>
        <a:p>
          <a:r>
            <a:rPr lang="en-GB" b="1" dirty="0"/>
            <a:t>Esigenza di privacy</a:t>
          </a:r>
          <a:br>
            <a:rPr lang="en-GB" dirty="0"/>
          </a:br>
          <a:r>
            <a:rPr lang="en-GB" dirty="0"/>
            <a:t>Ridurre al minimo </a:t>
          </a:r>
          <a:r>
            <a:rPr lang="en-GB"/>
            <a:t>e proteggere</a:t>
          </a:r>
          <a:endParaRPr lang="en-GB" dirty="0"/>
        </a:p>
      </dgm:t>
    </dgm:pt>
    <dgm:pt modelId="{2B6376AB-7488-4381-9418-6471B7CD55C5}" type="parTrans" cxnId="{6D38B60A-31C5-4876-A834-0E6AA9D3AB14}">
      <dgm:prSet/>
      <dgm:spPr/>
      <dgm:t>
        <a:bodyPr/>
        <a:lstStyle/>
        <a:p>
          <a:endParaRPr lang="en-GB"/>
        </a:p>
      </dgm:t>
    </dgm:pt>
    <dgm:pt modelId="{8AB55627-D4DB-4FA0-AAEF-36E4BB05005E}" type="sibTrans" cxnId="{6D38B60A-31C5-4876-A834-0E6AA9D3AB14}">
      <dgm:prSet/>
      <dgm:spPr/>
      <dgm:t>
        <a:bodyPr/>
        <a:lstStyle/>
        <a:p>
          <a:endParaRPr lang="en-GB"/>
        </a:p>
      </dgm:t>
    </dgm:pt>
    <dgm:pt modelId="{3A3294BD-725C-4E2C-BD33-A99C961FFB3B}" type="pres">
      <dgm:prSet presAssocID="{D0865A4A-41FD-42DC-BA80-174614713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ADFC51-6A0B-4468-A9FC-E54FC9CE7BFC}" type="pres">
      <dgm:prSet presAssocID="{01EA7405-4C6E-4E49-82EC-35E9DCF28805}" presName="hierRoot1" presStyleCnt="0">
        <dgm:presLayoutVars>
          <dgm:hierBranch val="init"/>
        </dgm:presLayoutVars>
      </dgm:prSet>
      <dgm:spPr/>
    </dgm:pt>
    <dgm:pt modelId="{4515EDDC-9143-4700-A8DF-3D55136EC5CC}" type="pres">
      <dgm:prSet presAssocID="{01EA7405-4C6E-4E49-82EC-35E9DCF28805}" presName="rootComposite1" presStyleCnt="0"/>
      <dgm:spPr/>
    </dgm:pt>
    <dgm:pt modelId="{500AFAC8-A9A5-4B1F-94C3-9494FA579FDC}" type="pres">
      <dgm:prSet presAssocID="{01EA7405-4C6E-4E49-82EC-35E9DCF28805}" presName="rootText1" presStyleLbl="node0" presStyleIdx="0" presStyleCnt="1">
        <dgm:presLayoutVars>
          <dgm:chPref val="3"/>
        </dgm:presLayoutVars>
      </dgm:prSet>
      <dgm:spPr/>
    </dgm:pt>
    <dgm:pt modelId="{5ACBD2CE-C4D9-4F89-AAFD-AE65CBBFFDA3}" type="pres">
      <dgm:prSet presAssocID="{01EA7405-4C6E-4E49-82EC-35E9DCF28805}" presName="rootConnector1" presStyleLbl="node1" presStyleIdx="0" presStyleCnt="0"/>
      <dgm:spPr/>
    </dgm:pt>
    <dgm:pt modelId="{16AEA223-35ED-432C-B3A3-B1366240347E}" type="pres">
      <dgm:prSet presAssocID="{01EA7405-4C6E-4E49-82EC-35E9DCF28805}" presName="hierChild2" presStyleCnt="0"/>
      <dgm:spPr/>
    </dgm:pt>
    <dgm:pt modelId="{125BFC46-85C2-451C-9A23-5377647E4EF6}" type="pres">
      <dgm:prSet presAssocID="{99FAB167-F8FD-4899-A85F-7D4BBA689D03}" presName="Name37" presStyleLbl="parChTrans1D2" presStyleIdx="0" presStyleCnt="2"/>
      <dgm:spPr/>
    </dgm:pt>
    <dgm:pt modelId="{CC067F39-96FB-4D5A-A43A-C0CB250DE8F0}" type="pres">
      <dgm:prSet presAssocID="{1B4DDF1F-6226-4C01-A7AD-9C8B93CE1A48}" presName="hierRoot2" presStyleCnt="0">
        <dgm:presLayoutVars>
          <dgm:hierBranch val="init"/>
        </dgm:presLayoutVars>
      </dgm:prSet>
      <dgm:spPr/>
    </dgm:pt>
    <dgm:pt modelId="{EF51CBA0-3F88-46AF-866D-4A716BBC8B51}" type="pres">
      <dgm:prSet presAssocID="{1B4DDF1F-6226-4C01-A7AD-9C8B93CE1A48}" presName="rootComposite" presStyleCnt="0"/>
      <dgm:spPr/>
    </dgm:pt>
    <dgm:pt modelId="{645BC420-4876-4B7D-80F6-36B5735BBCFB}" type="pres">
      <dgm:prSet presAssocID="{1B4DDF1F-6226-4C01-A7AD-9C8B93CE1A48}" presName="rootText" presStyleLbl="node2" presStyleIdx="0" presStyleCnt="2">
        <dgm:presLayoutVars>
          <dgm:chPref val="3"/>
        </dgm:presLayoutVars>
      </dgm:prSet>
      <dgm:spPr/>
    </dgm:pt>
    <dgm:pt modelId="{B461A827-EF30-4727-9068-7EE42D93BAF9}" type="pres">
      <dgm:prSet presAssocID="{1B4DDF1F-6226-4C01-A7AD-9C8B93CE1A48}" presName="rootConnector" presStyleLbl="node2" presStyleIdx="0" presStyleCnt="2"/>
      <dgm:spPr/>
    </dgm:pt>
    <dgm:pt modelId="{F8B5F8C9-37E7-4F31-9287-2D7C7D3786C6}" type="pres">
      <dgm:prSet presAssocID="{1B4DDF1F-6226-4C01-A7AD-9C8B93CE1A48}" presName="hierChild4" presStyleCnt="0"/>
      <dgm:spPr/>
    </dgm:pt>
    <dgm:pt modelId="{8861326F-1E60-4D21-99B6-82A71C78B972}" type="pres">
      <dgm:prSet presAssocID="{1B4DDF1F-6226-4C01-A7AD-9C8B93CE1A48}" presName="hierChild5" presStyleCnt="0"/>
      <dgm:spPr/>
    </dgm:pt>
    <dgm:pt modelId="{7005174B-75DC-47D6-86CF-9DAC02699C20}" type="pres">
      <dgm:prSet presAssocID="{2B6376AB-7488-4381-9418-6471B7CD55C5}" presName="Name37" presStyleLbl="parChTrans1D2" presStyleIdx="1" presStyleCnt="2"/>
      <dgm:spPr/>
    </dgm:pt>
    <dgm:pt modelId="{D5ED179E-D2F9-4E0A-ABC9-444F1BD62CB1}" type="pres">
      <dgm:prSet presAssocID="{7C5B7486-D66A-4914-BD06-1E7E0B2CA2BC}" presName="hierRoot2" presStyleCnt="0">
        <dgm:presLayoutVars>
          <dgm:hierBranch val="init"/>
        </dgm:presLayoutVars>
      </dgm:prSet>
      <dgm:spPr/>
    </dgm:pt>
    <dgm:pt modelId="{919B202C-C329-4021-812A-C6329E6A1552}" type="pres">
      <dgm:prSet presAssocID="{7C5B7486-D66A-4914-BD06-1E7E0B2CA2BC}" presName="rootComposite" presStyleCnt="0"/>
      <dgm:spPr/>
    </dgm:pt>
    <dgm:pt modelId="{670C5A0A-CBCA-4592-9E9A-54584E873AB1}" type="pres">
      <dgm:prSet presAssocID="{7C5B7486-D66A-4914-BD06-1E7E0B2CA2BC}" presName="rootText" presStyleLbl="node2" presStyleIdx="1" presStyleCnt="2">
        <dgm:presLayoutVars>
          <dgm:chPref val="3"/>
        </dgm:presLayoutVars>
      </dgm:prSet>
      <dgm:spPr/>
    </dgm:pt>
    <dgm:pt modelId="{5A9ACCF5-FE9D-4086-8A42-F9D6C3461EE2}" type="pres">
      <dgm:prSet presAssocID="{7C5B7486-D66A-4914-BD06-1E7E0B2CA2BC}" presName="rootConnector" presStyleLbl="node2" presStyleIdx="1" presStyleCnt="2"/>
      <dgm:spPr/>
    </dgm:pt>
    <dgm:pt modelId="{4621F624-76C3-4BA7-B56F-EE6E54628929}" type="pres">
      <dgm:prSet presAssocID="{7C5B7486-D66A-4914-BD06-1E7E0B2CA2BC}" presName="hierChild4" presStyleCnt="0"/>
      <dgm:spPr/>
    </dgm:pt>
    <dgm:pt modelId="{A0579F8C-E6E7-46FD-9D6C-88382A4B92DD}" type="pres">
      <dgm:prSet presAssocID="{7C5B7486-D66A-4914-BD06-1E7E0B2CA2BC}" presName="hierChild5" presStyleCnt="0"/>
      <dgm:spPr/>
    </dgm:pt>
    <dgm:pt modelId="{2F447273-E9EC-415E-8E04-B0C5CA138720}" type="pres">
      <dgm:prSet presAssocID="{01EA7405-4C6E-4E49-82EC-35E9DCF28805}" presName="hierChild3" presStyleCnt="0"/>
      <dgm:spPr/>
    </dgm:pt>
  </dgm:ptLst>
  <dgm:cxnLst>
    <dgm:cxn modelId="{5E0DF904-9509-4D15-B4B4-A2B49CD3FDA5}" type="presOf" srcId="{D0865A4A-41FD-42DC-BA80-174614713A3E}" destId="{3A3294BD-725C-4E2C-BD33-A99C961FFB3B}" srcOrd="0" destOrd="0" presId="urn:microsoft.com/office/officeart/2005/8/layout/orgChart1"/>
    <dgm:cxn modelId="{0A3E3B05-27B0-47C6-A7A8-4DF9053AA927}" type="presOf" srcId="{99FAB167-F8FD-4899-A85F-7D4BBA689D03}" destId="{125BFC46-85C2-451C-9A23-5377647E4EF6}" srcOrd="0" destOrd="0" presId="urn:microsoft.com/office/officeart/2005/8/layout/orgChart1"/>
    <dgm:cxn modelId="{6D38B60A-31C5-4876-A834-0E6AA9D3AB14}" srcId="{01EA7405-4C6E-4E49-82EC-35E9DCF28805}" destId="{7C5B7486-D66A-4914-BD06-1E7E0B2CA2BC}" srcOrd="1" destOrd="0" parTransId="{2B6376AB-7488-4381-9418-6471B7CD55C5}" sibTransId="{8AB55627-D4DB-4FA0-AAEF-36E4BB05005E}"/>
    <dgm:cxn modelId="{E3C68B28-9CDD-455B-9E8A-491C8A878A5E}" srcId="{D0865A4A-41FD-42DC-BA80-174614713A3E}" destId="{01EA7405-4C6E-4E49-82EC-35E9DCF28805}" srcOrd="0" destOrd="0" parTransId="{991626C1-7F21-47E5-9AE7-C4753F49F311}" sibTransId="{2733AB82-D579-4AF3-AEF5-A0B5FF9AF03E}"/>
    <dgm:cxn modelId="{1CEF6335-5169-4666-8558-2565E67969B5}" srcId="{01EA7405-4C6E-4E49-82EC-35E9DCF28805}" destId="{1B4DDF1F-6226-4C01-A7AD-9C8B93CE1A48}" srcOrd="0" destOrd="0" parTransId="{99FAB167-F8FD-4899-A85F-7D4BBA689D03}" sibTransId="{A2B0ED7A-8668-4310-954C-31552C68F70A}"/>
    <dgm:cxn modelId="{FF59EB65-4253-4233-8DAC-6CC0884B1C76}" type="presOf" srcId="{01EA7405-4C6E-4E49-82EC-35E9DCF28805}" destId="{500AFAC8-A9A5-4B1F-94C3-9494FA579FDC}" srcOrd="0" destOrd="0" presId="urn:microsoft.com/office/officeart/2005/8/layout/orgChart1"/>
    <dgm:cxn modelId="{BC920747-6B2D-4ABA-84A8-BF728ADBB303}" type="presOf" srcId="{7C5B7486-D66A-4914-BD06-1E7E0B2CA2BC}" destId="{5A9ACCF5-FE9D-4086-8A42-F9D6C3461EE2}" srcOrd="1" destOrd="0" presId="urn:microsoft.com/office/officeart/2005/8/layout/orgChart1"/>
    <dgm:cxn modelId="{58B4F44F-2E8C-4340-A0EA-4130C99BFC63}" type="presOf" srcId="{01EA7405-4C6E-4E49-82EC-35E9DCF28805}" destId="{5ACBD2CE-C4D9-4F89-AAFD-AE65CBBFFDA3}" srcOrd="1" destOrd="0" presId="urn:microsoft.com/office/officeart/2005/8/layout/orgChart1"/>
    <dgm:cxn modelId="{BC6295BC-4377-438D-AFA4-9C0F51183130}" type="presOf" srcId="{1B4DDF1F-6226-4C01-A7AD-9C8B93CE1A48}" destId="{645BC420-4876-4B7D-80F6-36B5735BBCFB}" srcOrd="0" destOrd="0" presId="urn:microsoft.com/office/officeart/2005/8/layout/orgChart1"/>
    <dgm:cxn modelId="{4B7952CE-A478-41ED-B2D8-2E271AFF628D}" type="presOf" srcId="{1B4DDF1F-6226-4C01-A7AD-9C8B93CE1A48}" destId="{B461A827-EF30-4727-9068-7EE42D93BAF9}" srcOrd="1" destOrd="0" presId="urn:microsoft.com/office/officeart/2005/8/layout/orgChart1"/>
    <dgm:cxn modelId="{3D3BEED1-B23B-455D-89CF-0D756415EAC3}" type="presOf" srcId="{7C5B7486-D66A-4914-BD06-1E7E0B2CA2BC}" destId="{670C5A0A-CBCA-4592-9E9A-54584E873AB1}" srcOrd="0" destOrd="0" presId="urn:microsoft.com/office/officeart/2005/8/layout/orgChart1"/>
    <dgm:cxn modelId="{67C800ED-F5B8-4634-9E2D-D9AD9823EED3}" type="presOf" srcId="{2B6376AB-7488-4381-9418-6471B7CD55C5}" destId="{7005174B-75DC-47D6-86CF-9DAC02699C20}" srcOrd="0" destOrd="0" presId="urn:microsoft.com/office/officeart/2005/8/layout/orgChart1"/>
    <dgm:cxn modelId="{81F913BC-A40A-4166-9811-43D6A544DC6B}" type="presParOf" srcId="{3A3294BD-725C-4E2C-BD33-A99C961FFB3B}" destId="{CFADFC51-6A0B-4468-A9FC-E54FC9CE7BFC}" srcOrd="0" destOrd="0" presId="urn:microsoft.com/office/officeart/2005/8/layout/orgChart1"/>
    <dgm:cxn modelId="{43CD26B4-454C-4415-B924-886637A4EB7D}" type="presParOf" srcId="{CFADFC51-6A0B-4468-A9FC-E54FC9CE7BFC}" destId="{4515EDDC-9143-4700-A8DF-3D55136EC5CC}" srcOrd="0" destOrd="0" presId="urn:microsoft.com/office/officeart/2005/8/layout/orgChart1"/>
    <dgm:cxn modelId="{369ECA73-DAF2-4540-8DC6-14B7E530330B}" type="presParOf" srcId="{4515EDDC-9143-4700-A8DF-3D55136EC5CC}" destId="{500AFAC8-A9A5-4B1F-94C3-9494FA579FDC}" srcOrd="0" destOrd="0" presId="urn:microsoft.com/office/officeart/2005/8/layout/orgChart1"/>
    <dgm:cxn modelId="{72746FC2-DC9D-40B8-A46C-EDF24C0CB49D}" type="presParOf" srcId="{4515EDDC-9143-4700-A8DF-3D55136EC5CC}" destId="{5ACBD2CE-C4D9-4F89-AAFD-AE65CBBFFDA3}" srcOrd="1" destOrd="0" presId="urn:microsoft.com/office/officeart/2005/8/layout/orgChart1"/>
    <dgm:cxn modelId="{6DF0973F-02C7-4619-941C-38BA5A81EDEE}" type="presParOf" srcId="{CFADFC51-6A0B-4468-A9FC-E54FC9CE7BFC}" destId="{16AEA223-35ED-432C-B3A3-B1366240347E}" srcOrd="1" destOrd="0" presId="urn:microsoft.com/office/officeart/2005/8/layout/orgChart1"/>
    <dgm:cxn modelId="{FC065C2F-372B-47EA-B452-DAF804202AA2}" type="presParOf" srcId="{16AEA223-35ED-432C-B3A3-B1366240347E}" destId="{125BFC46-85C2-451C-9A23-5377647E4EF6}" srcOrd="0" destOrd="0" presId="urn:microsoft.com/office/officeart/2005/8/layout/orgChart1"/>
    <dgm:cxn modelId="{B3987006-E139-4201-8B31-9D8127B166DE}" type="presParOf" srcId="{16AEA223-35ED-432C-B3A3-B1366240347E}" destId="{CC067F39-96FB-4D5A-A43A-C0CB250DE8F0}" srcOrd="1" destOrd="0" presId="urn:microsoft.com/office/officeart/2005/8/layout/orgChart1"/>
    <dgm:cxn modelId="{AC84A7CB-6736-4439-8C03-294B446450F4}" type="presParOf" srcId="{CC067F39-96FB-4D5A-A43A-C0CB250DE8F0}" destId="{EF51CBA0-3F88-46AF-866D-4A716BBC8B51}" srcOrd="0" destOrd="0" presId="urn:microsoft.com/office/officeart/2005/8/layout/orgChart1"/>
    <dgm:cxn modelId="{8455575F-73AA-4A39-87BE-A4D9836170F8}" type="presParOf" srcId="{EF51CBA0-3F88-46AF-866D-4A716BBC8B51}" destId="{645BC420-4876-4B7D-80F6-36B5735BBCFB}" srcOrd="0" destOrd="0" presId="urn:microsoft.com/office/officeart/2005/8/layout/orgChart1"/>
    <dgm:cxn modelId="{098BD5C0-4A81-4757-8E71-1BDC89F7F05F}" type="presParOf" srcId="{EF51CBA0-3F88-46AF-866D-4A716BBC8B51}" destId="{B461A827-EF30-4727-9068-7EE42D93BAF9}" srcOrd="1" destOrd="0" presId="urn:microsoft.com/office/officeart/2005/8/layout/orgChart1"/>
    <dgm:cxn modelId="{D1FC63FB-62BA-41F1-906A-DE2114391132}" type="presParOf" srcId="{CC067F39-96FB-4D5A-A43A-C0CB250DE8F0}" destId="{F8B5F8C9-37E7-4F31-9287-2D7C7D3786C6}" srcOrd="1" destOrd="0" presId="urn:microsoft.com/office/officeart/2005/8/layout/orgChart1"/>
    <dgm:cxn modelId="{F928F7BB-426D-42E1-BF67-692155687096}" type="presParOf" srcId="{CC067F39-96FB-4D5A-A43A-C0CB250DE8F0}" destId="{8861326F-1E60-4D21-99B6-82A71C78B972}" srcOrd="2" destOrd="0" presId="urn:microsoft.com/office/officeart/2005/8/layout/orgChart1"/>
    <dgm:cxn modelId="{ACE161CC-7D26-404A-AE76-70754E8EB066}" type="presParOf" srcId="{16AEA223-35ED-432C-B3A3-B1366240347E}" destId="{7005174B-75DC-47D6-86CF-9DAC02699C20}" srcOrd="2" destOrd="0" presId="urn:microsoft.com/office/officeart/2005/8/layout/orgChart1"/>
    <dgm:cxn modelId="{E7AAF10D-52B5-419C-83D6-11EA082F66AF}" type="presParOf" srcId="{16AEA223-35ED-432C-B3A3-B1366240347E}" destId="{D5ED179E-D2F9-4E0A-ABC9-444F1BD62CB1}" srcOrd="3" destOrd="0" presId="urn:microsoft.com/office/officeart/2005/8/layout/orgChart1"/>
    <dgm:cxn modelId="{6DA41A3C-9449-420A-A03D-334D8093A7FB}" type="presParOf" srcId="{D5ED179E-D2F9-4E0A-ABC9-444F1BD62CB1}" destId="{919B202C-C329-4021-812A-C6329E6A1552}" srcOrd="0" destOrd="0" presId="urn:microsoft.com/office/officeart/2005/8/layout/orgChart1"/>
    <dgm:cxn modelId="{A84592D5-AE34-45E8-88A4-43EF22698FFF}" type="presParOf" srcId="{919B202C-C329-4021-812A-C6329E6A1552}" destId="{670C5A0A-CBCA-4592-9E9A-54584E873AB1}" srcOrd="0" destOrd="0" presId="urn:microsoft.com/office/officeart/2005/8/layout/orgChart1"/>
    <dgm:cxn modelId="{15D39EF7-64C1-4E27-93CD-B6459C6AAA7A}" type="presParOf" srcId="{919B202C-C329-4021-812A-C6329E6A1552}" destId="{5A9ACCF5-FE9D-4086-8A42-F9D6C3461EE2}" srcOrd="1" destOrd="0" presId="urn:microsoft.com/office/officeart/2005/8/layout/orgChart1"/>
    <dgm:cxn modelId="{8B761981-9B79-4F57-BA86-180A8485A9B1}" type="presParOf" srcId="{D5ED179E-D2F9-4E0A-ABC9-444F1BD62CB1}" destId="{4621F624-76C3-4BA7-B56F-EE6E54628929}" srcOrd="1" destOrd="0" presId="urn:microsoft.com/office/officeart/2005/8/layout/orgChart1"/>
    <dgm:cxn modelId="{82C2017D-57DB-483F-9E1D-B55640562355}" type="presParOf" srcId="{D5ED179E-D2F9-4E0A-ABC9-444F1BD62CB1}" destId="{A0579F8C-E6E7-46FD-9D6C-88382A4B92DD}" srcOrd="2" destOrd="0" presId="urn:microsoft.com/office/officeart/2005/8/layout/orgChart1"/>
    <dgm:cxn modelId="{89A1740F-61D8-4420-AECB-9EA5425E420A}" type="presParOf" srcId="{CFADFC51-6A0B-4468-A9FC-E54FC9CE7BFC}" destId="{2F447273-E9EC-415E-8E04-B0C5CA138720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Contatore intelligente</a:t>
          </a:r>
          <a:br>
            <a:rPr lang="en-GB" dirty="0"/>
          </a:br>
          <a:r>
            <a:rPr lang="en-GB" dirty="0"/>
            <a:t>Utilizzo dettagliato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Head-end / AMI</a:t>
          </a:r>
          <a:br>
            <a:rPr lang="en-GB" b="1" dirty="0"/>
          </a:br>
          <a:r>
            <a:rPr lang="en-GB" b="0" dirty="0"/>
            <a:t>Raccolta e aggregazione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Fatturazione / CRM</a:t>
          </a:r>
          <a:br>
            <a:rPr lang="en-GB" dirty="0"/>
          </a:br>
          <a:r>
            <a:rPr lang="en-GB" dirty="0"/>
            <a:t>Identità + pagamento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Analisi / sicurezza</a:t>
          </a:r>
          <a:br>
            <a:rPr lang="en-GB" b="1" dirty="0"/>
          </a:br>
          <a:r>
            <a:rPr lang="en-GB" dirty="0"/>
            <a:t>Rilevamento e previsione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35590E11-6338-4E93-99A8-B9921D8C3872}" type="pres">
      <dgm:prSet presAssocID="{AB9BCB37-1823-45F0-A939-B32DB12C6F30}" presName="node" presStyleLbl="node1" presStyleIdx="1" presStyleCnt="4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3"/>
      <dgm:spPr/>
    </dgm:pt>
    <dgm:pt modelId="{250038A2-B468-489E-AFA0-3A15BA0ECE4F}" type="pres">
      <dgm:prSet presAssocID="{2503A00F-CBEF-46BD-A8A0-EC125DC94CB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2C0B6CE-C50B-4782-A645-BE2BBC1E1718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B3C2947-7E1A-4A04-B0BC-7EC4CA64EC2A}">
      <dgm:prSet phldrT="[Text]" phldr="0"/>
      <dgm:spPr/>
      <dgm:t>
        <a:bodyPr/>
        <a:lstStyle/>
        <a:p>
          <a:r>
            <a:rPr lang="en-GB" b="1" dirty="0"/>
            <a:t>Preparazione</a:t>
          </a:r>
          <a:br>
            <a:rPr lang="en-GB" b="1" dirty="0"/>
          </a:br>
          <a:r>
            <a:rPr lang="en-GB" dirty="0"/>
            <a:t>Piani, esercitazioni, supporto</a:t>
          </a:r>
        </a:p>
      </dgm:t>
    </dgm:pt>
    <dgm:pt modelId="{30BD37B4-1BAD-4ABE-AF6F-FF6784CB81B4}" type="parTrans" cxnId="{83A0F902-CEDB-4274-8AD9-F182B6E5D23F}">
      <dgm:prSet/>
      <dgm:spPr/>
      <dgm:t>
        <a:bodyPr/>
        <a:lstStyle/>
        <a:p>
          <a:endParaRPr lang="en-GB"/>
        </a:p>
      </dgm:t>
    </dgm:pt>
    <dgm:pt modelId="{1C999155-3DB0-4651-AC28-29DE06470757}" type="sibTrans" cxnId="{83A0F902-CEDB-4274-8AD9-F182B6E5D23F}">
      <dgm:prSet/>
      <dgm:spPr/>
      <dgm:t>
        <a:bodyPr/>
        <a:lstStyle/>
        <a:p>
          <a:endParaRPr lang="en-GB"/>
        </a:p>
      </dgm:t>
    </dgm:pt>
    <dgm:pt modelId="{DDED449F-BCD2-4D11-B34B-A077648D68ED}">
      <dgm:prSet phldrT="[Text]" phldr="0"/>
      <dgm:spPr/>
      <dgm:t>
        <a:bodyPr/>
        <a:lstStyle/>
        <a:p>
          <a:r>
            <a:rPr lang="en-GB" b="1" dirty="0"/>
            <a:t>Risposta</a:t>
          </a:r>
          <a:br>
            <a:rPr lang="en-GB" b="1" dirty="0"/>
          </a:br>
          <a:r>
            <a:rPr lang="en-GB" dirty="0"/>
            <a:t>Coordinamento e assistenza</a:t>
          </a:r>
        </a:p>
      </dgm:t>
    </dgm:pt>
    <dgm:pt modelId="{1F705207-7F2D-4432-BCC5-3559FD0CEE7D}" type="parTrans" cxnId="{580CEFFD-4EB0-4952-A423-BDA6FA338BE4}">
      <dgm:prSet/>
      <dgm:spPr/>
      <dgm:t>
        <a:bodyPr/>
        <a:lstStyle/>
        <a:p>
          <a:endParaRPr lang="en-GB"/>
        </a:p>
      </dgm:t>
    </dgm:pt>
    <dgm:pt modelId="{1D17FA35-AA56-4350-A088-4EA2EDCD490C}" type="sibTrans" cxnId="{580CEFFD-4EB0-4952-A423-BDA6FA338BE4}">
      <dgm:prSet/>
      <dgm:spPr/>
      <dgm:t>
        <a:bodyPr/>
        <a:lstStyle/>
        <a:p>
          <a:endParaRPr lang="en-GB"/>
        </a:p>
      </dgm:t>
    </dgm:pt>
    <dgm:pt modelId="{8A2490A1-8530-49EB-9CA2-64EFD41400C8}">
      <dgm:prSet phldrT="[Text]" phldr="0"/>
      <dgm:spPr/>
      <dgm:t>
        <a:bodyPr/>
        <a:lstStyle/>
        <a:p>
          <a:r>
            <a:rPr lang="en-GB" b="1" dirty="0"/>
            <a:t>Recupero</a:t>
          </a:r>
          <a:br>
            <a:rPr lang="en-GB" dirty="0"/>
          </a:br>
          <a:r>
            <a:rPr lang="en-GB" dirty="0"/>
            <a:t>Ripristino + apprendimento</a:t>
          </a:r>
        </a:p>
      </dgm:t>
    </dgm:pt>
    <dgm:pt modelId="{B5C44C2A-4511-440B-9A7F-BCB6AAA78925}" type="parTrans" cxnId="{F16F6C81-EDCB-4D39-AD58-BEC68B8B9830}">
      <dgm:prSet/>
      <dgm:spPr/>
      <dgm:t>
        <a:bodyPr/>
        <a:lstStyle/>
        <a:p>
          <a:endParaRPr lang="en-GB"/>
        </a:p>
      </dgm:t>
    </dgm:pt>
    <dgm:pt modelId="{07FC1F85-AB95-4C3D-9014-ECD47EDBDA4F}" type="sibTrans" cxnId="{F16F6C81-EDCB-4D39-AD58-BEC68B8B9830}">
      <dgm:prSet/>
      <dgm:spPr/>
      <dgm:t>
        <a:bodyPr/>
        <a:lstStyle/>
        <a:p>
          <a:endParaRPr lang="en-GB"/>
        </a:p>
      </dgm:t>
    </dgm:pt>
    <dgm:pt modelId="{F695BD95-8EF7-4C07-9EFD-EB4D447E0D12}">
      <dgm:prSet phldrT="[Text]" phldr="0"/>
      <dgm:spPr/>
      <dgm:t>
        <a:bodyPr/>
        <a:lstStyle/>
        <a:p>
          <a:r>
            <a:rPr lang="en-GB" b="1" dirty="0"/>
            <a:t>Fiducia</a:t>
          </a:r>
          <a:br>
            <a:rPr lang="en-GB" dirty="0"/>
          </a:br>
          <a:r>
            <a:rPr lang="en-GB" dirty="0"/>
            <a:t>Comunicazione</a:t>
          </a:r>
        </a:p>
      </dgm:t>
    </dgm:pt>
    <dgm:pt modelId="{4E1D3C48-772C-4407-BF9E-0FE2560D3331}" type="parTrans" cxnId="{B1FBEDDF-E928-4219-8286-AE9CFCD63045}">
      <dgm:prSet/>
      <dgm:spPr/>
      <dgm:t>
        <a:bodyPr/>
        <a:lstStyle/>
        <a:p>
          <a:endParaRPr lang="en-GB"/>
        </a:p>
      </dgm:t>
    </dgm:pt>
    <dgm:pt modelId="{183E2BD6-B36F-4FEF-B9B9-0156C054C429}" type="sibTrans" cxnId="{B1FBEDDF-E928-4219-8286-AE9CFCD63045}">
      <dgm:prSet/>
      <dgm:spPr/>
      <dgm:t>
        <a:bodyPr/>
        <a:lstStyle/>
        <a:p>
          <a:endParaRPr lang="en-GB"/>
        </a:p>
      </dgm:t>
    </dgm:pt>
    <dgm:pt modelId="{DCD26E14-B91A-414B-A86D-B0BA5B63770A}" type="pres">
      <dgm:prSet presAssocID="{02C0B6CE-C50B-4782-A645-BE2BBC1E1718}" presName="cycle" presStyleCnt="0">
        <dgm:presLayoutVars>
          <dgm:dir/>
          <dgm:resizeHandles val="exact"/>
        </dgm:presLayoutVars>
      </dgm:prSet>
      <dgm:spPr/>
    </dgm:pt>
    <dgm:pt modelId="{060C8CCC-6693-4FB6-BD06-5656A64CAED0}" type="pres">
      <dgm:prSet presAssocID="{0B3C2947-7E1A-4A04-B0BC-7EC4CA64EC2A}" presName="node" presStyleLbl="node1" presStyleIdx="0" presStyleCnt="4">
        <dgm:presLayoutVars>
          <dgm:bulletEnabled val="1"/>
        </dgm:presLayoutVars>
      </dgm:prSet>
      <dgm:spPr/>
    </dgm:pt>
    <dgm:pt modelId="{3F54413D-B91E-43E0-97B1-474E4155C4D1}" type="pres">
      <dgm:prSet presAssocID="{0B3C2947-7E1A-4A04-B0BC-7EC4CA64EC2A}" presName="spNode" presStyleCnt="0"/>
      <dgm:spPr/>
    </dgm:pt>
    <dgm:pt modelId="{E7C887AD-D8EE-4FEE-BEE4-1BE75E6E94FB}" type="pres">
      <dgm:prSet presAssocID="{1C999155-3DB0-4651-AC28-29DE06470757}" presName="sibTrans" presStyleLbl="sibTrans1D1" presStyleIdx="0" presStyleCnt="4"/>
      <dgm:spPr/>
    </dgm:pt>
    <dgm:pt modelId="{034F6045-66DB-473D-8281-687004414C44}" type="pres">
      <dgm:prSet presAssocID="{DDED449F-BCD2-4D11-B34B-A077648D68ED}" presName="node" presStyleLbl="node1" presStyleIdx="1" presStyleCnt="4">
        <dgm:presLayoutVars>
          <dgm:bulletEnabled val="1"/>
        </dgm:presLayoutVars>
      </dgm:prSet>
      <dgm:spPr/>
    </dgm:pt>
    <dgm:pt modelId="{F2CE16F4-D28B-4E4C-8417-C1D7F1A133A9}" type="pres">
      <dgm:prSet presAssocID="{DDED449F-BCD2-4D11-B34B-A077648D68ED}" presName="spNode" presStyleCnt="0"/>
      <dgm:spPr/>
    </dgm:pt>
    <dgm:pt modelId="{3A856250-FD93-424E-817E-60C4797AA72B}" type="pres">
      <dgm:prSet presAssocID="{1D17FA35-AA56-4350-A088-4EA2EDCD490C}" presName="sibTrans" presStyleLbl="sibTrans1D1" presStyleIdx="1" presStyleCnt="4"/>
      <dgm:spPr/>
    </dgm:pt>
    <dgm:pt modelId="{72A80054-E012-4E47-B43B-E517814AA5D1}" type="pres">
      <dgm:prSet presAssocID="{8A2490A1-8530-49EB-9CA2-64EFD41400C8}" presName="node" presStyleLbl="node1" presStyleIdx="2" presStyleCnt="4">
        <dgm:presLayoutVars>
          <dgm:bulletEnabled val="1"/>
        </dgm:presLayoutVars>
      </dgm:prSet>
      <dgm:spPr/>
    </dgm:pt>
    <dgm:pt modelId="{52CA063C-5EA9-47A9-A48D-73F2C2419CD5}" type="pres">
      <dgm:prSet presAssocID="{8A2490A1-8530-49EB-9CA2-64EFD41400C8}" presName="spNode" presStyleCnt="0"/>
      <dgm:spPr/>
    </dgm:pt>
    <dgm:pt modelId="{E11501D6-EA5E-48B1-9D30-CC9968C23BFD}" type="pres">
      <dgm:prSet presAssocID="{07FC1F85-AB95-4C3D-9014-ECD47EDBDA4F}" presName="sibTrans" presStyleLbl="sibTrans1D1" presStyleIdx="2" presStyleCnt="4"/>
      <dgm:spPr/>
    </dgm:pt>
    <dgm:pt modelId="{AA8F5280-F9DD-46C4-8690-13CCB7BD7CFC}" type="pres">
      <dgm:prSet presAssocID="{F695BD95-8EF7-4C07-9EFD-EB4D447E0D12}" presName="node" presStyleLbl="node1" presStyleIdx="3" presStyleCnt="4">
        <dgm:presLayoutVars>
          <dgm:bulletEnabled val="1"/>
        </dgm:presLayoutVars>
      </dgm:prSet>
      <dgm:spPr/>
    </dgm:pt>
    <dgm:pt modelId="{B4E9D009-8250-4F92-BDB3-3A3044ACBB7A}" type="pres">
      <dgm:prSet presAssocID="{F695BD95-8EF7-4C07-9EFD-EB4D447E0D12}" presName="spNode" presStyleCnt="0"/>
      <dgm:spPr/>
    </dgm:pt>
    <dgm:pt modelId="{C1E003D0-8500-4980-A49C-F849EDED1E73}" type="pres">
      <dgm:prSet presAssocID="{183E2BD6-B36F-4FEF-B9B9-0156C054C429}" presName="sibTrans" presStyleLbl="sibTrans1D1" presStyleIdx="3" presStyleCnt="4"/>
      <dgm:spPr/>
    </dgm:pt>
  </dgm:ptLst>
  <dgm:cxnLst>
    <dgm:cxn modelId="{83A0F902-CEDB-4274-8AD9-F182B6E5D23F}" srcId="{02C0B6CE-C50B-4782-A645-BE2BBC1E1718}" destId="{0B3C2947-7E1A-4A04-B0BC-7EC4CA64EC2A}" srcOrd="0" destOrd="0" parTransId="{30BD37B4-1BAD-4ABE-AF6F-FF6784CB81B4}" sibTransId="{1C999155-3DB0-4651-AC28-29DE06470757}"/>
    <dgm:cxn modelId="{E6AA3018-AFF1-4E9A-8436-C25B454AFDB9}" type="presOf" srcId="{1C999155-3DB0-4651-AC28-29DE06470757}" destId="{E7C887AD-D8EE-4FEE-BEE4-1BE75E6E94FB}" srcOrd="0" destOrd="0" presId="urn:microsoft.com/office/officeart/2005/8/layout/cycle5"/>
    <dgm:cxn modelId="{18321E68-924A-4C74-9860-666A42BFC1D4}" type="presOf" srcId="{183E2BD6-B36F-4FEF-B9B9-0156C054C429}" destId="{C1E003D0-8500-4980-A49C-F849EDED1E73}" srcOrd="0" destOrd="0" presId="urn:microsoft.com/office/officeart/2005/8/layout/cycle5"/>
    <dgm:cxn modelId="{CA187779-47BF-44D8-9C79-18B3A5961D0F}" type="presOf" srcId="{DDED449F-BCD2-4D11-B34B-A077648D68ED}" destId="{034F6045-66DB-473D-8281-687004414C44}" srcOrd="0" destOrd="0" presId="urn:microsoft.com/office/officeart/2005/8/layout/cycle5"/>
    <dgm:cxn modelId="{0E4AD079-F2FC-4A61-8CBF-4971562BBB5E}" type="presOf" srcId="{8A2490A1-8530-49EB-9CA2-64EFD41400C8}" destId="{72A80054-E012-4E47-B43B-E517814AA5D1}" srcOrd="0" destOrd="0" presId="urn:microsoft.com/office/officeart/2005/8/layout/cycle5"/>
    <dgm:cxn modelId="{F16F6C81-EDCB-4D39-AD58-BEC68B8B9830}" srcId="{02C0B6CE-C50B-4782-A645-BE2BBC1E1718}" destId="{8A2490A1-8530-49EB-9CA2-64EFD41400C8}" srcOrd="2" destOrd="0" parTransId="{B5C44C2A-4511-440B-9A7F-BCB6AAA78925}" sibTransId="{07FC1F85-AB95-4C3D-9014-ECD47EDBDA4F}"/>
    <dgm:cxn modelId="{112A74A4-652F-48B3-AED8-BB5E7B4B9F27}" type="presOf" srcId="{F695BD95-8EF7-4C07-9EFD-EB4D447E0D12}" destId="{AA8F5280-F9DD-46C4-8690-13CCB7BD7CFC}" srcOrd="0" destOrd="0" presId="urn:microsoft.com/office/officeart/2005/8/layout/cycle5"/>
    <dgm:cxn modelId="{4519BBA5-DA08-4BE6-BB2F-E80BB26AC623}" type="presOf" srcId="{02C0B6CE-C50B-4782-A645-BE2BBC1E1718}" destId="{DCD26E14-B91A-414B-A86D-B0BA5B63770A}" srcOrd="0" destOrd="0" presId="urn:microsoft.com/office/officeart/2005/8/layout/cycle5"/>
    <dgm:cxn modelId="{BB2137C8-0AA6-4278-9FDF-3EEBD79D8E06}" type="presOf" srcId="{1D17FA35-AA56-4350-A088-4EA2EDCD490C}" destId="{3A856250-FD93-424E-817E-60C4797AA72B}" srcOrd="0" destOrd="0" presId="urn:microsoft.com/office/officeart/2005/8/layout/cycle5"/>
    <dgm:cxn modelId="{B1FBEDDF-E928-4219-8286-AE9CFCD63045}" srcId="{02C0B6CE-C50B-4782-A645-BE2BBC1E1718}" destId="{F695BD95-8EF7-4C07-9EFD-EB4D447E0D12}" srcOrd="3" destOrd="0" parTransId="{4E1D3C48-772C-4407-BF9E-0FE2560D3331}" sibTransId="{183E2BD6-B36F-4FEF-B9B9-0156C054C429}"/>
    <dgm:cxn modelId="{264108EA-1FCE-4DB6-ADC2-82AEB6756B80}" type="presOf" srcId="{07FC1F85-AB95-4C3D-9014-ECD47EDBDA4F}" destId="{E11501D6-EA5E-48B1-9D30-CC9968C23BFD}" srcOrd="0" destOrd="0" presId="urn:microsoft.com/office/officeart/2005/8/layout/cycle5"/>
    <dgm:cxn modelId="{BF59D1EB-1EC5-491C-A9E7-25FBBA9A86B7}" type="presOf" srcId="{0B3C2947-7E1A-4A04-B0BC-7EC4CA64EC2A}" destId="{060C8CCC-6693-4FB6-BD06-5656A64CAED0}" srcOrd="0" destOrd="0" presId="urn:microsoft.com/office/officeart/2005/8/layout/cycle5"/>
    <dgm:cxn modelId="{580CEFFD-4EB0-4952-A423-BDA6FA338BE4}" srcId="{02C0B6CE-C50B-4782-A645-BE2BBC1E1718}" destId="{DDED449F-BCD2-4D11-B34B-A077648D68ED}" srcOrd="1" destOrd="0" parTransId="{1F705207-7F2D-4432-BCC5-3559FD0CEE7D}" sibTransId="{1D17FA35-AA56-4350-A088-4EA2EDCD490C}"/>
    <dgm:cxn modelId="{CD6A55EF-AD92-4C11-A636-8D531EE663A7}" type="presParOf" srcId="{DCD26E14-B91A-414B-A86D-B0BA5B63770A}" destId="{060C8CCC-6693-4FB6-BD06-5656A64CAED0}" srcOrd="0" destOrd="0" presId="urn:microsoft.com/office/officeart/2005/8/layout/cycle5"/>
    <dgm:cxn modelId="{A4C45C0C-547D-4B0B-A039-C9F6DFFC48A2}" type="presParOf" srcId="{DCD26E14-B91A-414B-A86D-B0BA5B63770A}" destId="{3F54413D-B91E-43E0-97B1-474E4155C4D1}" srcOrd="1" destOrd="0" presId="urn:microsoft.com/office/officeart/2005/8/layout/cycle5"/>
    <dgm:cxn modelId="{75EDF84D-01E1-4CD4-BD19-E52004947DE6}" type="presParOf" srcId="{DCD26E14-B91A-414B-A86D-B0BA5B63770A}" destId="{E7C887AD-D8EE-4FEE-BEE4-1BE75E6E94FB}" srcOrd="2" destOrd="0" presId="urn:microsoft.com/office/officeart/2005/8/layout/cycle5"/>
    <dgm:cxn modelId="{CDCC579F-A5CA-4FF9-9D29-932F7583613F}" type="presParOf" srcId="{DCD26E14-B91A-414B-A86D-B0BA5B63770A}" destId="{034F6045-66DB-473D-8281-687004414C44}" srcOrd="3" destOrd="0" presId="urn:microsoft.com/office/officeart/2005/8/layout/cycle5"/>
    <dgm:cxn modelId="{85DFAA0A-E370-4125-931B-04C93D8B5E2E}" type="presParOf" srcId="{DCD26E14-B91A-414B-A86D-B0BA5B63770A}" destId="{F2CE16F4-D28B-4E4C-8417-C1D7F1A133A9}" srcOrd="4" destOrd="0" presId="urn:microsoft.com/office/officeart/2005/8/layout/cycle5"/>
    <dgm:cxn modelId="{29CA53B8-5431-438D-BDD6-71F82244F520}" type="presParOf" srcId="{DCD26E14-B91A-414B-A86D-B0BA5B63770A}" destId="{3A856250-FD93-424E-817E-60C4797AA72B}" srcOrd="5" destOrd="0" presId="urn:microsoft.com/office/officeart/2005/8/layout/cycle5"/>
    <dgm:cxn modelId="{C213CF9C-BB97-40B4-AFB6-DD4FC675997A}" type="presParOf" srcId="{DCD26E14-B91A-414B-A86D-B0BA5B63770A}" destId="{72A80054-E012-4E47-B43B-E517814AA5D1}" srcOrd="6" destOrd="0" presId="urn:microsoft.com/office/officeart/2005/8/layout/cycle5"/>
    <dgm:cxn modelId="{788E58FA-D8FC-4BA9-9116-7AD490FC20F0}" type="presParOf" srcId="{DCD26E14-B91A-414B-A86D-B0BA5B63770A}" destId="{52CA063C-5EA9-47A9-A48D-73F2C2419CD5}" srcOrd="7" destOrd="0" presId="urn:microsoft.com/office/officeart/2005/8/layout/cycle5"/>
    <dgm:cxn modelId="{7E975733-314B-4FF5-9B6C-4D4EA7C299F6}" type="presParOf" srcId="{DCD26E14-B91A-414B-A86D-B0BA5B63770A}" destId="{E11501D6-EA5E-48B1-9D30-CC9968C23BFD}" srcOrd="8" destOrd="0" presId="urn:microsoft.com/office/officeart/2005/8/layout/cycle5"/>
    <dgm:cxn modelId="{E566AD8E-962A-43AB-99FF-12D722BC6464}" type="presParOf" srcId="{DCD26E14-B91A-414B-A86D-B0BA5B63770A}" destId="{AA8F5280-F9DD-46C4-8690-13CCB7BD7CFC}" srcOrd="9" destOrd="0" presId="urn:microsoft.com/office/officeart/2005/8/layout/cycle5"/>
    <dgm:cxn modelId="{5EB92050-FB5D-49ED-B9B1-AFAF44AF4A3B}" type="presParOf" srcId="{DCD26E14-B91A-414B-A86D-B0BA5B63770A}" destId="{B4E9D009-8250-4F92-BDB3-3A3044ACBB7A}" srcOrd="10" destOrd="0" presId="urn:microsoft.com/office/officeart/2005/8/layout/cycle5"/>
    <dgm:cxn modelId="{C6718529-A363-4992-8736-7B05B7FFE393}" type="presParOf" srcId="{DCD26E14-B91A-414B-A86D-B0BA5B63770A}" destId="{C1E003D0-8500-4980-A49C-F849EDED1E73}" srcOrd="11" destOrd="0" presId="urn:microsoft.com/office/officeart/2005/8/layout/cycle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174B-75DC-47D6-86CF-9DAC02699C20}">
      <dsp:nvSpPr>
        <dsp:cNvPr id="0" name=""/>
        <dsp:cNvSpPr/>
      </dsp:nvSpPr>
      <dsp:spPr>
        <a:xfrm>
          <a:off x="3249476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64"/>
              </a:lnTo>
              <a:lnTo>
                <a:pt x="1682274" y="291964"/>
              </a:lnTo>
              <a:lnTo>
                <a:pt x="1682274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BFC46-85C2-451C-9A23-5377647E4EF6}">
      <dsp:nvSpPr>
        <dsp:cNvPr id="0" name=""/>
        <dsp:cNvSpPr/>
      </dsp:nvSpPr>
      <dsp:spPr>
        <a:xfrm>
          <a:off x="1567202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1682274" y="0"/>
              </a:moveTo>
              <a:lnTo>
                <a:pt x="1682274" y="291964"/>
              </a:lnTo>
              <a:lnTo>
                <a:pt x="0" y="291964"/>
              </a:lnTo>
              <a:lnTo>
                <a:pt x="0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AFAC8-A9A5-4B1F-94C3-9494FA579FDC}">
      <dsp:nvSpPr>
        <dsp:cNvPr id="0" name=""/>
        <dsp:cNvSpPr/>
      </dsp:nvSpPr>
      <dsp:spPr>
        <a:xfrm>
          <a:off x="1859167" y="480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Goal</a:t>
          </a:r>
          <a:br>
            <a:rPr lang="en-GB" sz="2700" kern="1200" dirty="0"/>
          </a:br>
          <a:r>
            <a:rPr lang="en-GB" sz="2700" kern="1200" dirty="0"/>
            <a:t>Least intrusive effective control</a:t>
          </a:r>
        </a:p>
      </dsp:txBody>
      <dsp:txXfrm>
        <a:off x="1859167" y="480"/>
        <a:ext cx="2780618" cy="1390309"/>
      </dsp:txXfrm>
    </dsp:sp>
    <dsp:sp modelId="{645BC420-4876-4B7D-80F6-36B5735BBCFB}">
      <dsp:nvSpPr>
        <dsp:cNvPr id="0" name=""/>
        <dsp:cNvSpPr/>
      </dsp:nvSpPr>
      <dsp:spPr>
        <a:xfrm>
          <a:off x="176892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Security need</a:t>
          </a:r>
          <a:br>
            <a:rPr lang="en-GB" sz="2700" b="0" kern="1200" dirty="0"/>
          </a:br>
          <a:r>
            <a:rPr lang="en-GB" sz="2700" kern="1200" dirty="0"/>
            <a:t>Detect &amp; Respond</a:t>
          </a:r>
        </a:p>
      </dsp:txBody>
      <dsp:txXfrm>
        <a:off x="176892" y="1974719"/>
        <a:ext cx="2780618" cy="1390309"/>
      </dsp:txXfrm>
    </dsp:sp>
    <dsp:sp modelId="{670C5A0A-CBCA-4592-9E9A-54584E873AB1}">
      <dsp:nvSpPr>
        <dsp:cNvPr id="0" name=""/>
        <dsp:cNvSpPr/>
      </dsp:nvSpPr>
      <dsp:spPr>
        <a:xfrm>
          <a:off x="3541441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Privacy need</a:t>
          </a:r>
          <a:br>
            <a:rPr lang="en-GB" sz="2700" kern="1200" dirty="0"/>
          </a:br>
          <a:r>
            <a:rPr lang="en-GB" sz="2700" kern="1200" dirty="0"/>
            <a:t>Minimise </a:t>
          </a:r>
          <a:r>
            <a:rPr lang="en-GB" sz="2700" kern="1200"/>
            <a:t>&amp; Protect</a:t>
          </a:r>
          <a:endParaRPr lang="en-GB" sz="2700" kern="1200" dirty="0"/>
        </a:p>
      </dsp:txBody>
      <dsp:txXfrm>
        <a:off x="3541441" y="1974719"/>
        <a:ext cx="2780618" cy="139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392954" y="2505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Smart meter</a:t>
          </a:r>
          <a:br>
            <a:rPr lang="en-GB" sz="1800" kern="1200" dirty="0"/>
          </a:br>
          <a:r>
            <a:rPr lang="en-GB" sz="1800" kern="1200" dirty="0"/>
            <a:t>Fine-grained usage</a:t>
          </a:r>
        </a:p>
      </dsp:txBody>
      <dsp:txXfrm>
        <a:off x="1420248" y="29799"/>
        <a:ext cx="3000233" cy="877292"/>
      </dsp:txXfrm>
    </dsp:sp>
    <dsp:sp modelId="{E663F531-7352-4367-A6AA-7B39EFE0F73C}">
      <dsp:nvSpPr>
        <dsp:cNvPr id="0" name=""/>
        <dsp:cNvSpPr/>
      </dsp:nvSpPr>
      <dsp:spPr>
        <a:xfrm rot="5400000">
          <a:off x="2745637" y="957682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992627"/>
        <a:ext cx="251608" cy="244619"/>
      </dsp:txXfrm>
    </dsp:sp>
    <dsp:sp modelId="{35590E11-6338-4E93-99A8-B9921D8C3872}">
      <dsp:nvSpPr>
        <dsp:cNvPr id="0" name=""/>
        <dsp:cNvSpPr/>
      </dsp:nvSpPr>
      <dsp:spPr>
        <a:xfrm>
          <a:off x="1392954" y="1400326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Head-end / AMI</a:t>
          </a:r>
          <a:br>
            <a:rPr lang="en-GB" sz="1800" b="1" kern="1200" dirty="0"/>
          </a:br>
          <a:r>
            <a:rPr lang="en-GB" sz="1800" b="0" kern="1200" dirty="0"/>
            <a:t>Collection &amp; aggregation</a:t>
          </a:r>
        </a:p>
      </dsp:txBody>
      <dsp:txXfrm>
        <a:off x="1420248" y="1427620"/>
        <a:ext cx="3000233" cy="877292"/>
      </dsp:txXfrm>
    </dsp:sp>
    <dsp:sp modelId="{E9ED1C89-5E67-4303-A1ED-DA4B65B865E3}">
      <dsp:nvSpPr>
        <dsp:cNvPr id="0" name=""/>
        <dsp:cNvSpPr/>
      </dsp:nvSpPr>
      <dsp:spPr>
        <a:xfrm rot="5400000">
          <a:off x="2745637" y="2355503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2390448"/>
        <a:ext cx="251608" cy="244619"/>
      </dsp:txXfrm>
    </dsp:sp>
    <dsp:sp modelId="{06373F08-BB50-4771-93CB-E30A893ECD16}">
      <dsp:nvSpPr>
        <dsp:cNvPr id="0" name=""/>
        <dsp:cNvSpPr/>
      </dsp:nvSpPr>
      <dsp:spPr>
        <a:xfrm>
          <a:off x="1392954" y="2798147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Billing / CRM</a:t>
          </a:r>
          <a:br>
            <a:rPr lang="en-GB" sz="1800" kern="1200" dirty="0"/>
          </a:br>
          <a:r>
            <a:rPr lang="en-GB" sz="1800" kern="1200" dirty="0"/>
            <a:t>Identity + payment</a:t>
          </a:r>
        </a:p>
      </dsp:txBody>
      <dsp:txXfrm>
        <a:off x="1420248" y="2825441"/>
        <a:ext cx="3000233" cy="877292"/>
      </dsp:txXfrm>
    </dsp:sp>
    <dsp:sp modelId="{474B98F8-8300-4905-899F-F0CF91502FEA}">
      <dsp:nvSpPr>
        <dsp:cNvPr id="0" name=""/>
        <dsp:cNvSpPr/>
      </dsp:nvSpPr>
      <dsp:spPr>
        <a:xfrm rot="5400000">
          <a:off x="2745637" y="3753324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3788269"/>
        <a:ext cx="251608" cy="244619"/>
      </dsp:txXfrm>
    </dsp:sp>
    <dsp:sp modelId="{6F2B50D6-1A30-41B7-ACE8-B64239B2681C}">
      <dsp:nvSpPr>
        <dsp:cNvPr id="0" name=""/>
        <dsp:cNvSpPr/>
      </dsp:nvSpPr>
      <dsp:spPr>
        <a:xfrm>
          <a:off x="1392954" y="4195968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Analytics / security</a:t>
          </a:r>
          <a:br>
            <a:rPr lang="en-GB" sz="1800" b="1" kern="1200" dirty="0"/>
          </a:br>
          <a:r>
            <a:rPr lang="en-GB" sz="1800" kern="1200" dirty="0"/>
            <a:t>Detection &amp; forecasting</a:t>
          </a:r>
        </a:p>
      </dsp:txBody>
      <dsp:txXfrm>
        <a:off x="1420248" y="4223262"/>
        <a:ext cx="3000233" cy="877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8CCC-6693-4FB6-BD06-5656A64CAED0}">
      <dsp:nvSpPr>
        <dsp:cNvPr id="0" name=""/>
        <dsp:cNvSpPr/>
      </dsp:nvSpPr>
      <dsp:spPr>
        <a:xfrm>
          <a:off x="2183469" y="1937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Preparedness</a:t>
          </a:r>
          <a:br>
            <a:rPr lang="en-GB" sz="1600" b="1" kern="1200" dirty="0"/>
          </a:br>
          <a:r>
            <a:rPr lang="en-GB" sz="1600" kern="1200" dirty="0"/>
            <a:t>Plans, drills, support</a:t>
          </a:r>
        </a:p>
      </dsp:txBody>
      <dsp:txXfrm>
        <a:off x="2245598" y="64066"/>
        <a:ext cx="1833760" cy="1148454"/>
      </dsp:txXfrm>
    </dsp:sp>
    <dsp:sp modelId="{E7C887AD-D8EE-4FEE-BEE4-1BE75E6E94F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354746" y="411327"/>
              </a:moveTo>
              <a:arcTo wR="2104808" hR="2104808" stAng="183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F6045-66DB-473D-8281-687004414C44}">
      <dsp:nvSpPr>
        <dsp:cNvPr id="0" name=""/>
        <dsp:cNvSpPr/>
      </dsp:nvSpPr>
      <dsp:spPr>
        <a:xfrm>
          <a:off x="4288278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Response</a:t>
          </a:r>
          <a:br>
            <a:rPr lang="en-GB" sz="1600" b="1" kern="1200" dirty="0"/>
          </a:br>
          <a:r>
            <a:rPr lang="en-GB" sz="1600" kern="1200" dirty="0"/>
            <a:t>Coordination &amp; care</a:t>
          </a:r>
        </a:p>
      </dsp:txBody>
      <dsp:txXfrm>
        <a:off x="4350407" y="2168875"/>
        <a:ext cx="1833760" cy="1148454"/>
      </dsp:txXfrm>
    </dsp:sp>
    <dsp:sp modelId="{3A856250-FD93-424E-817E-60C4797AA72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991581" y="3037712"/>
              </a:moveTo>
              <a:arcTo wR="2104808" hR="2104808" stAng="15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80054-E012-4E47-B43B-E517814AA5D1}">
      <dsp:nvSpPr>
        <dsp:cNvPr id="0" name=""/>
        <dsp:cNvSpPr/>
      </dsp:nvSpPr>
      <dsp:spPr>
        <a:xfrm>
          <a:off x="2183469" y="4211555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Recovery</a:t>
          </a:r>
          <a:br>
            <a:rPr lang="en-GB" sz="1600" kern="1200" dirty="0"/>
          </a:br>
          <a:r>
            <a:rPr lang="en-GB" sz="1600" kern="1200" dirty="0"/>
            <a:t>Restore + learn</a:t>
          </a:r>
        </a:p>
      </dsp:txBody>
      <dsp:txXfrm>
        <a:off x="2245598" y="4273684"/>
        <a:ext cx="1833760" cy="1148454"/>
      </dsp:txXfrm>
    </dsp:sp>
    <dsp:sp modelId="{E11501D6-EA5E-48B1-9D30-CC9968C23BFD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854871" y="3798289"/>
              </a:moveTo>
              <a:arcTo wR="2104808" hR="2104808" stAng="75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5280-F9DD-46C4-8690-13CCB7BD7CFC}">
      <dsp:nvSpPr>
        <dsp:cNvPr id="0" name=""/>
        <dsp:cNvSpPr/>
      </dsp:nvSpPr>
      <dsp:spPr>
        <a:xfrm>
          <a:off x="78660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Trust</a:t>
          </a:r>
          <a:br>
            <a:rPr lang="en-GB" sz="1600" kern="1200" dirty="0"/>
          </a:br>
          <a:r>
            <a:rPr lang="en-GB" sz="1600" kern="1200" dirty="0"/>
            <a:t>Communication</a:t>
          </a:r>
        </a:p>
      </dsp:txBody>
      <dsp:txXfrm>
        <a:off x="140789" y="2168875"/>
        <a:ext cx="1833760" cy="1148454"/>
      </dsp:txXfrm>
    </dsp:sp>
    <dsp:sp modelId="{C1E003D0-8500-4980-A49C-F849EDED1E73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218036" y="1171905"/>
              </a:moveTo>
              <a:arcTo wR="2104808" hR="2104808" stAng="123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B0DA-29AC-31A3-BB69-3E45062A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6E7CA-E289-9419-1880-1B79184A4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EFD44-54AE-6C48-1E57-C98898C36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"Raccogli solo ciò che ti serve per difenderti".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AC1A-34E1-9705-A668-86E58EF40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272242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C790-085D-2A1E-6FDF-49C28C4A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00F28-AE6D-040E-74CA-E767953BA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DB989-D56B-61B7-0D0D-5D70D107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L'etica è "come decidere" quando le regole sono ambigue.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DDC2C-E35C-527F-D5B4-3336B2DC9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80491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35C2E-83D8-FDAB-32A9-46C254C4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E0C60-5A70-DEF2-3B92-5EDFD110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D793B-FEC7-51AC-1F73-7E7FD4ACF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Perché le </a:t>
            </a:r>
            <a:r>
              <a:rPr lang="en-US" sz="1800" dirty="0"/>
              <a:t>decisioni del CEI sono spesso "l'opzione meno peggiore".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ACE9-D4FD-ACDB-1C00-28BA27D65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14109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B4A1-B538-DEA1-E050-30FC1F18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35290-2B24-FE83-77CD-107338252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2C340-F444-E559-8765-1937A6379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Mantieni un approccio generale: stai insegnando il ragionamento, non fornendo consulenza legale.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B5BC-505D-EF3B-3A6D-4D14F6F5C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93296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ADAB-CC14-4D7F-E751-A5B3752A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EA63E-038A-81C4-6F0C-0E7B4245D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7D021-6F67-F99E-CD7D-D9BF2F120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documentazione diventa protezione legale.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551AD-7102-270A-2F98-24870A698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189297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8A49-E335-1AF0-1E45-5FFD2162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5FAA3-8816-B0BF-80C5-3CB17E799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38406-D32D-D659-AE10-0E9360B4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Resilienza oltre l'ingegneria: preparazione, comunicazione, fiducia.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9F75-EC15-C49D-226F-D6360FFF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3096018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318F-7531-81F7-FF30-CBE3E4EA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3001B-FD23-0ADD-18B8-3DAA435EB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72D73-9D49-E671-47CC-DB825C14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Enfatizzare l'equità nella pianificazione delle priorità di ripristino.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BC4-4E59-FF8F-50F2-99F9770D0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448801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A790-1C1D-33A1-A02D-1850D987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67993-1944-F59C-9E0C-4DD3E8935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85005-901A-4AE7-B91A-45DDCA30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Una comunicazione inadeguata può creare una crisi secondaria.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1231-F73E-04EB-6879-39194F5BB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2970698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71AB-1713-74FF-CF09-E44E77FD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8FA2-8044-C6A1-C711-C5FE9E508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3CB25-0038-5528-788A-1CB5780D4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Promuovere la "privacy by design" negli strumenti di sicurezza.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5B894-8B3D-905D-E1C9-DB216F63B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894610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8EAC0-4576-F1EA-9FD4-BCC552A1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5ECB4-29BC-5DC0-7B08-18DA58AE4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AFED9-5688-3DF2-154D-575F4F410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Questo si ricollega alle lezioni apprese.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AD58-E324-CE3B-BBFF-1E8BA7087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58801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0903-9148-A115-DAB8-3CD82DFC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F29E0-1213-B71D-726F-7E4CA68D0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2E559-9C60-987E-8249-814F67498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Importante per gli studenti che svolgono progetti di ricerca.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8098-EA39-2559-FC49-D8FF2CFE8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6667172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ED4E2-764F-2DCE-9662-F52D32A8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D4590-49BE-772B-BABD-D10FBD8B7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6AE57-69B0-2399-37A8-1A54B1633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L'etica può essere messa in pratica, non solo discussa.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A901-B3A9-239A-08A7-51A19A3D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0681531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3CE6-095D-482D-F239-7D8E0338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09F2E-3CE8-8CC3-1702-B654803B2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4ED8D-54D0-4807-EEE4-31DDE4BD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Dibattito strutturato: proporre controlli + misure di mitigazione della privacy.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5056-1EEA-B645-59DC-FF989D738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2818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92C7-4D67-A736-CC75-6D6E0493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57A5E-2F2B-0930-515D-76CFBE15D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0D89B-6198-F703-7DBD-36CCB85F7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Sottolinea che anche la telemetria di sicurezza è sensibile.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F64D-B7E8-3685-45BF-F2663F351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868598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Inquadrare come "vincoli + responsabilità" per i professionisti della sicurezza CEI.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Enfatizza i compromessi del mondo reale.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Concetto di impatto sproporzionato.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311A-47C8-2F41-7FB6-91B29925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45FA5-F8ED-0F00-D022-5E75115EC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27614-424C-5412-78B3-97E50109B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Rischio di inferenza: i dati energetici possono rivelare le abitudini.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FEFE-D3F4-4BFB-1B39-B9483D362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06530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D65-F4F5-3312-683A-22871E27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9609-70A8-9167-E52E-AB184F770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AE97B-CE42-CE0D-85FB-9D80A26F5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Rischio di inferenza: i dati energetici possono rivelare abitudini.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E9261-6B13-D66B-6E04-B92F61415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263362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79B9-1EF3-7677-75BF-4B14F343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092F8-39F3-A70B-D67E-AA52D1B13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4850C-8543-034F-94E5-261B61CFD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Collegamento alla limitazione delle finalità e alla minimizzazione.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2CF0-900C-BDEF-4DE2-CD50250E0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101818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BDBE-B8E2-C340-81F7-FE0E1D32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E02DD-A9B3-C95A-5581-A34735510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BE24D-8B86-B33E-7DB6-6AE34C6F6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"Raccogli solo ciò che ti serve per difenderti".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3C596-1E4F-D97A-8953-D8E2187D5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210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A3C9-4BE8-B388-7CE4-3E2F41E1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507CEE0-F73E-ADB0-898A-9BA6F82CF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Monitoraggio della sicurezza contro privacy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DDF5878-CB9F-7188-4844-082A2E9983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336A25-861D-7524-9E25-9038F697B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Il monitoraggio è necessario per il rilevamento</a:t>
            </a:r>
          </a:p>
          <a:p>
            <a:r>
              <a:rPr lang="en-GB" sz="2000" noProof="0" dirty="0"/>
              <a:t>Ma la raccolta deve essere:</a:t>
            </a:r>
          </a:p>
          <a:p>
            <a:pPr marL="630238" lvl="1" indent="-273050"/>
            <a:r>
              <a:rPr lang="en-GB" sz="1800" noProof="0" dirty="0"/>
              <a:t>Giustificato</a:t>
            </a:r>
          </a:p>
          <a:p>
            <a:pPr marL="630238" lvl="1" indent="-273050"/>
            <a:r>
              <a:rPr lang="en-GB" sz="1800" noProof="0" dirty="0"/>
              <a:t>Ridotta al minimo</a:t>
            </a:r>
          </a:p>
          <a:p>
            <a:pPr marL="630238" lvl="1" indent="-273050"/>
            <a:r>
              <a:rPr lang="en-GB" sz="1800" noProof="0" dirty="0"/>
              <a:t>Protetta</a:t>
            </a:r>
          </a:p>
          <a:p>
            <a:pPr marL="630238" lvl="1" indent="-273050"/>
            <a:r>
              <a:rPr lang="en-GB" sz="1800" noProof="0" dirty="0"/>
              <a:t>Verificabile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79D33-EF72-A28F-A539-B3EB6243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CB7586-04CE-9F3B-47EA-2E04148BC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52427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9DDF-95EB-8A69-111F-DFD23D22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FFE47FE-F46C-D6B0-D330-BECFC538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1217117"/>
            <a:ext cx="5575142" cy="744423"/>
          </a:xfrm>
        </p:spPr>
        <p:txBody>
          <a:bodyPr>
            <a:normAutofit/>
          </a:bodyPr>
          <a:lstStyle/>
          <a:p>
            <a:r>
              <a:rPr lang="en-GB" sz="3200" noProof="0" dirty="0"/>
              <a:t>Rubrica sulle decisioni etiche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A6B28B1-26ED-DF7E-7611-4DE702E71C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BF81F-C8BB-37FE-A05B-18C82FEF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5F3F1-623C-8767-80B7-16AF3ECB7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54E94-43AA-8DE2-5FEE-193C22F56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88284"/>
              </p:ext>
            </p:extLst>
          </p:nvPr>
        </p:nvGraphicFramePr>
        <p:xfrm>
          <a:off x="5601002" y="4084444"/>
          <a:ext cx="6337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18">
                  <a:extLst>
                    <a:ext uri="{9D8B030D-6E8A-4147-A177-3AD203B41FA5}">
                      <a16:colId xmlns:a16="http://schemas.microsoft.com/office/drawing/2014/main" val="1393627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6837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Domanda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Cosa verificare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16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È necessario?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Riduce significativamente il rischio?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6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È proporzionato?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È la misura efficace meno invasiva?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5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È responsabile?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Proprietario chiaro, tracciabilità dei controlli, supervisione?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4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È equo?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Evita danni sproporzionati?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9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97320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8737-D00D-2606-0AF9-2EB7E8D9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8D93D9-BEDC-16AC-A4A3-DBCB92CEA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b="1"/>
              <a:t>Fondamenti etici (veloce)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F6E0C8-BF6D-2ACA-C059-34F509AC88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DAB80A-B96D-3406-3879-504776BD7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Non nuocere (la sicurezza prima di tutto)</a:t>
            </a:r>
          </a:p>
          <a:p>
            <a:r>
              <a:rPr lang="en-US" sz="2000" noProof="0" dirty="0"/>
              <a:t>Proporzionalità (misura efficace meno invasiva)</a:t>
            </a:r>
          </a:p>
          <a:p>
            <a:r>
              <a:rPr lang="en-US" sz="2000" noProof="0" dirty="0"/>
              <a:t>Trasparenza e responsabilità</a:t>
            </a:r>
          </a:p>
          <a:p>
            <a:r>
              <a:rPr lang="en-US" sz="2000" noProof="0" dirty="0"/>
              <a:t>Equità e non discriminazione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6FE948-ABE6-24ED-84D8-2E8CE9AB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FA6C4F6-FE0C-2548-D519-574BB062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24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21A6-362B-F3B2-4ECB-74F21711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D2A97-6BFD-8831-2A5B-0205D60D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Dilemmi etici (esempi)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CD8B61-15CE-FFDD-8439-D27600A87A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EC7C19-545D-2227-F16F-167CCE649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Chiudere o continuare a operare con il rischio</a:t>
            </a:r>
          </a:p>
          <a:p>
            <a:r>
              <a:rPr lang="en-US" sz="2000" noProof="0" dirty="0"/>
              <a:t>Rivelare la vulnerabilità o rischiare il panico pubblico</a:t>
            </a:r>
          </a:p>
          <a:p>
            <a:r>
              <a:rPr lang="en-US" sz="2000" noProof="0" dirty="0"/>
              <a:t>Monitoraggio aggressivo vs privacy</a:t>
            </a:r>
          </a:p>
          <a:p>
            <a:r>
              <a:rPr lang="en-US" sz="2000" noProof="0" dirty="0"/>
              <a:t>Applicare subito la patch o rispettare i vincoli della certificazione di sicurezza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AA92B1-3D72-3A82-E119-A8C828437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A6522E-F4DC-7A62-519B-C30A5E12E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1589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67E49-3277-61AD-D7F9-4C8FAE7B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C55BC36-22E5-790C-D455-E4064611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Aspetti legali (concettuali)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885BC3A-F2FD-8E0B-4A04-B46DE4260C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FB8CC5-9583-3745-E1A6-A23F6DD56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Dovere di diligenza e negligenza</a:t>
            </a:r>
          </a:p>
          <a:p>
            <a:r>
              <a:rPr lang="en-US" sz="2000" noProof="0" dirty="0"/>
              <a:t>Ripartizione della responsabilità tra operatori/fornitori</a:t>
            </a:r>
          </a:p>
          <a:p>
            <a:r>
              <a:rPr lang="en-US" sz="2000" noProof="0" dirty="0"/>
              <a:t>Obblighi di divulgazione degli incidenti (variano a seconda della giurisdizione)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A563D8-2B3B-C749-9E8B-5FB4E7B2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A69FC3-FCA4-4764-A2DB-E80FB9B1C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532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2743-0DC5-1273-D643-3ECCF195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9BE7FC-E683-0195-65B1-D5D45A746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Responsabilità in ecosistemi complessi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D7010B-3113-480F-D6DC-1690953C85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B09EC8-308D-B954-F747-75BE39171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Responsabilità condivisa con i fornitori</a:t>
            </a:r>
          </a:p>
          <a:p>
            <a:r>
              <a:rPr lang="en-US" sz="2000" noProof="0" dirty="0"/>
              <a:t>Obblighi contrattuali</a:t>
            </a:r>
          </a:p>
          <a:p>
            <a:r>
              <a:rPr lang="en-US" sz="2000" noProof="0" dirty="0"/>
              <a:t>Aspettative in materia di prove dopo un incidente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7754C0-1398-7CD7-6458-089C51177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653CD1-2B01-4E62-19E7-403D3801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8181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BEC5-16D9-2358-138E-E092278C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42C447F-DA7A-FFBD-C962-8AC9D4C8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1035" y="17722"/>
            <a:ext cx="5840730" cy="628676"/>
          </a:xfrm>
        </p:spPr>
        <p:txBody>
          <a:bodyPr>
            <a:normAutofit/>
          </a:bodyPr>
          <a:lstStyle/>
          <a:p>
            <a:r>
              <a:rPr lang="en-GB" sz="3200" dirty="0"/>
              <a:t>Ciclo di resilienza della comunità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C43755B-4435-48F8-6378-FC1D475D09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786486-05FE-1CD8-F3B8-578EA8E08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Gli impatti sociali e la resilienza della comunità fanno parte della filosofia di sicurezza del CEI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89E0A-5333-75D3-BD72-5A5D1B83D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FDD60-B5FC-3C6E-EB97-E3903E54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F5150-60A7-E769-A232-E542FD32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998663"/>
              </p:ext>
            </p:extLst>
          </p:nvPr>
        </p:nvGraphicFramePr>
        <p:xfrm>
          <a:off x="5746808" y="1227112"/>
          <a:ext cx="6324957" cy="548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9108381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C4971-D341-3136-E701-8C6966B3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97F5670-105E-9CE1-CB86-1CF4D3ED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1"/>
              <a:t>Equità e popolazioni vulnerabili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2E645C-32B7-F006-B67B-C39A48577C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39138B-C4CE-EF73-7D9F-F8EC10A1C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1"/>
              <a:t>Le interruzioni di corrente hanno un impatto sproporzionato su:</a:t>
            </a:r>
          </a:p>
          <a:p>
            <a:pPr marL="630238" lvl="1" indent="-273050"/>
            <a:r>
              <a:rPr lang="en-GB" sz="1800" noProof="1"/>
              <a:t>Persone con dipendenza medica</a:t>
            </a:r>
          </a:p>
          <a:p>
            <a:pPr marL="630238" lvl="1" indent="-273050"/>
            <a:r>
              <a:rPr lang="en-GB" sz="1800" noProof="1"/>
              <a:t>Anziani</a:t>
            </a:r>
          </a:p>
          <a:p>
            <a:pPr marL="630238" lvl="1" indent="-273050"/>
            <a:r>
              <a:rPr lang="en-GB" sz="1800" noProof="1"/>
              <a:t>Famiglie a basso reddito</a:t>
            </a:r>
          </a:p>
          <a:p>
            <a:r>
              <a:rPr lang="en-GB" sz="2000" noProof="1"/>
              <a:t>Le decisioni relative alle priorità sono decisioni etiche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37287-954D-0192-A862-FFB3B877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721995-E6DE-0882-A8B9-402078152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75690984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3035-0DA4-1C1D-479E-D4688102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08A59D3-1243-4560-6D22-0702E6B0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 Comunicazione dei rischi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8226C98-7E8A-767C-18A7-B5D08001E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811A12-71BA-54DA-840B-C47AE6600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Una comunicazione chiara, accurata e tempestiva riduce i danni</a:t>
            </a:r>
          </a:p>
          <a:p>
            <a:r>
              <a:rPr lang="en-US" sz="2000" noProof="0" dirty="0"/>
              <a:t>Evitare la disinformazione e il panico</a:t>
            </a:r>
          </a:p>
          <a:p>
            <a:r>
              <a:rPr lang="en-US" sz="2000" noProof="0" dirty="0"/>
              <a:t>Coordinare i messaggi tra le agenzie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49B28-CEE5-F607-C5C1-75A4ED46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FFEF18-D8D0-1376-E641-CB8EE56A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2148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274D-4560-A8C1-37F3-6E2126FF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DBAEB7-EB89-B1F6-F268-BA8F1BA31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Rischi legati alla sorveglianza e all'eccesso di potere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FCBBF5D-B328-4378-F9BF-4E0CBE2312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A63591-B82C-82B3-EBFE-09F98D4E5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La "sicurezza" utilizzata per giustificare una raccolta eccessiva di dati</a:t>
            </a:r>
          </a:p>
          <a:p>
            <a:r>
              <a:rPr lang="en-US" sz="2000" noProof="0" dirty="0"/>
              <a:t>Necessità di governance e supervisione indipendente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9FF5E-7A26-880F-BDAD-EB45F83A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41FB1-8130-C82D-DD62-D0EE9E847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230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ADC0-978D-4B72-5A10-157B0985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E37614-563B-51D4-8407-C17625D00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Risposta etica agli incidenti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E18EBD-2A44-15FD-011E-85328D69F3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FB94C1A-6DAD-9E9E-85A7-8E571B5C3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Conservare le prove</a:t>
            </a:r>
          </a:p>
          <a:p>
            <a:r>
              <a:rPr lang="en-US" sz="2000" noProof="0" dirty="0"/>
              <a:t>Evitare la cultura della colpa</a:t>
            </a:r>
          </a:p>
          <a:p>
            <a:r>
              <a:rPr lang="en-US" sz="2000" noProof="0" dirty="0"/>
              <a:t>Imparare e migliorare</a:t>
            </a:r>
          </a:p>
          <a:p>
            <a:r>
              <a:rPr lang="en-US" sz="2000" noProof="0" dirty="0"/>
              <a:t>Considerare l'interesse pubblico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80490-9182-7C11-783F-2146EFE6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0720EA-D48B-1200-6BB1-4110E2FD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875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189E-53BF-AD07-34F3-54F7076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51B15CC-06B2-A9E9-8887-4F05522F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Ricerca sulla sicurezza e divulgazione responsabile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2B305B7-E11A-C7C8-3554-200CCDA493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3D23D5-8AA8-D68C-C81B-8B46D1190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Proteggere gli utenti consentendo al contempo il miglioramento</a:t>
            </a:r>
          </a:p>
          <a:p>
            <a:r>
              <a:rPr lang="en-US" sz="2000" noProof="0" dirty="0"/>
              <a:t>Pratiche di divulgazione coordinate</a:t>
            </a:r>
          </a:p>
          <a:p>
            <a:r>
              <a:rPr lang="en-US" sz="2000" noProof="0" dirty="0"/>
              <a:t>Evitare danni causati da </a:t>
            </a:r>
            <a:r>
              <a:rPr lang="en-US" sz="2000" noProof="0" dirty="0" err="1"/>
              <a:t>PoC</a:t>
            </a:r>
            <a:r>
              <a:rPr lang="en-US" sz="2000" noProof="0" dirty="0"/>
              <a:t> non sicuri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13ABD6-40DB-E6E7-C17C-7ADAC3FE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D51661-F50D-16B9-7AB4-890DA3345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2996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1DEC-91BF-F0F0-3558-4218897B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9670F-4226-F5B0-53F1-AB501A8E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Meccanismi di governance per ELSI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8FD816E-E47D-10D5-7700-A4C89CBD2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21FBE0-2B4A-C863-7AC3-B3E91C823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DPIA / revisioni della privacy (ove applicabile)</a:t>
            </a:r>
          </a:p>
          <a:p>
            <a:r>
              <a:rPr lang="en-US" sz="2000" noProof="0" dirty="0"/>
              <a:t>Comitati di revisione etica (contesti di ricerca)</a:t>
            </a:r>
          </a:p>
          <a:p>
            <a:r>
              <a:rPr lang="en-US" sz="2000" noProof="0" dirty="0"/>
              <a:t>Relazioni sulla trasparenza</a:t>
            </a:r>
          </a:p>
          <a:p>
            <a:r>
              <a:rPr lang="en-US" sz="2000" noProof="0" dirty="0"/>
              <a:t>Percorsi di audit e supervisione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B40DD-CB34-F3A7-ABB2-3F2A3235C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8549EB-0097-79EE-4D36-328254A8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07276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8BC1-947E-4A89-A1C6-23AD9AE8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02539E-7760-64C7-A924-4AE2E4D4E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Discussione di casi (attività di classe)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66F5ACE-1E11-D5B7-713B-16497EC5B9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2503EE-4E99-ADB9-CAC7-60E3DD2DA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Scenario</a:t>
            </a:r>
            <a:r>
              <a:rPr lang="en-US" sz="2000" noProof="0" dirty="0"/>
              <a:t>: il rilevamento delle anomalie dei contatori intelligenti richiede dati ad alta frequenza</a:t>
            </a:r>
          </a:p>
          <a:p>
            <a:pPr marL="0" indent="0">
              <a:buNone/>
            </a:pPr>
            <a:r>
              <a:rPr lang="en-US" sz="2000" b="1" i="1" noProof="0" dirty="0"/>
              <a:t>Domanda</a:t>
            </a:r>
            <a:r>
              <a:rPr lang="en-US" sz="2000" i="1" noProof="0" dirty="0"/>
              <a:t>: quali sono i dati minimi necessari per raggiungere l'obiettivo di sicurezza? </a:t>
            </a:r>
            <a:endParaRPr lang="en-GB" sz="2000" i="1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85B73-C1D9-9750-8D35-D9918B4E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9DB597-7F9A-2EB2-D965-0C0AE8ADB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29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F7B2-6685-06C6-4C3B-BE1A3B85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BA143A8-5B5B-9D3E-4CAD-7F2A2FBA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594289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Errori comuni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CD2968-CD3D-C713-C2D2-73297C7608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CD758C-A036-0181-E7BF-2D51CC66C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Considerare la privacy come "compito dell'ufficio legale"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Raccogliere dati "per ogni evenienza"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Nessun limite di conservazione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Nessun controllo dell'accesso ai dati di monitoraggio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0FD220-39BC-26C1-B2BA-9E38F36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51914B-9B86-9048-226D-CC494F40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8513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Effetti a cascata e valutazione dei rischi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La sicurezza informatica nelle tecnologie emergenti per la rete energetica </a:t>
            </a:r>
            <a:br>
              <a:rPr lang="en-US" sz="2800" dirty="0"/>
            </a:br>
            <a:r>
              <a:rPr lang="en-US" sz="2400" i="1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Introduzione alla sicurezza delle infrastrutture critiche e alle sfide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Debolezze comuni in materia di sicurezza e panorama delle minacce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Implicazioni relative alla privacy, all'etica, alla legalità e alla società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T6: Implicazioni relative alla privacy, all'etica, alla legislazione e alla società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Privacy, etica, diritto e impatto sociale (ELSI)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Equilibrio tra monitoraggio della sicurezza e privacy</a:t>
            </a:r>
            <a:endParaRPr lang="en-GB" b="1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59F271A-E62B-12A4-B458-089F68B16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409116"/>
              </p:ext>
            </p:extLst>
          </p:nvPr>
        </p:nvGraphicFramePr>
        <p:xfrm>
          <a:off x="294907" y="3172451"/>
          <a:ext cx="6498953" cy="33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Obiettivi didattici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Identificare i dati che incidono sulla privacy nei sistemi energetici</a:t>
            </a:r>
          </a:p>
          <a:p>
            <a:r>
              <a:rPr lang="en-GB" sz="2000" noProof="0" dirty="0"/>
              <a:t>Applicare il ragionamento etico alle decisioni relative alla sicurezza CEI</a:t>
            </a:r>
          </a:p>
          <a:p>
            <a:r>
              <a:rPr lang="en-GB" sz="2000" noProof="0" dirty="0"/>
              <a:t>Riconoscere le dimensioni legali/di responsabilità</a:t>
            </a:r>
          </a:p>
          <a:p>
            <a:r>
              <a:rPr lang="en-GB" sz="2000" noProof="0" dirty="0"/>
              <a:t>Valutare gli impatti sociali e la resilienza della comunità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Perché ELSI è importante nel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L'energia riguarda tutti</a:t>
            </a:r>
          </a:p>
          <a:p>
            <a:r>
              <a:rPr lang="en-US" sz="2000" noProof="0" dirty="0"/>
              <a:t>Le misure di sicurezza possono diventare invasive</a:t>
            </a:r>
          </a:p>
          <a:p>
            <a:r>
              <a:rPr lang="en-US" sz="2000" noProof="0" dirty="0"/>
              <a:t>Le decisioni sbagliate possono danneggiare i gruppi vulnerabili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0D2C-1478-C347-D156-3F5149AD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1B93B26-9784-F366-974D-9D0A67000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Privacy nel settore energetico: quali dati esistono?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507F17-94FF-D9E4-1CB0-5F738529E7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173584-52CD-BE8B-6BB5-F185A4627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Contatori intelligenti: modelli di consumo</a:t>
            </a:r>
          </a:p>
          <a:p>
            <a:r>
              <a:rPr lang="en-US" sz="2000" noProof="0" dirty="0"/>
              <a:t>Ricarica dei veicoli elettrici: metadati relativi a posizione/ora/pagamento</a:t>
            </a:r>
          </a:p>
          <a:p>
            <a:r>
              <a:rPr lang="en-US" sz="2000" noProof="0" dirty="0"/>
              <a:t>Telemetria della rete: dati operativi che possono rivelare </a:t>
            </a:r>
            <a:r>
              <a:rPr lang="en-US" sz="2000" noProof="0" dirty="0" err="1"/>
              <a:t>comportamenti</a:t>
            </a:r>
            <a:endParaRPr lang="en-US" sz="2000" noProof="0" dirty="0"/>
          </a:p>
          <a:p>
            <a:r>
              <a:rPr lang="en-US" sz="2000" noProof="0" dirty="0"/>
              <a:t>Database dei clienti e sistemi di fatturazione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B1088E-5449-40D4-6355-0565ABA2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A3E970-DF9E-F98D-5A41-91AA9FAA2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7957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28B0-6C41-9BA4-C16A-2755E461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70E02-086F-CF3D-9456-378B5963D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92013"/>
            <a:ext cx="5840730" cy="1068514"/>
          </a:xfrm>
        </p:spPr>
        <p:txBody>
          <a:bodyPr>
            <a:normAutofit/>
          </a:bodyPr>
          <a:lstStyle/>
          <a:p>
            <a:r>
              <a:rPr lang="en-US" sz="3200" dirty="0"/>
              <a:t>Visualizzazione privacy: dove fluiscono i dati energetici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B4EFE0-50AD-3D95-E187-E7FA5D909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EDADD-13DE-D32E-56A5-4327E3A7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ACBF31C-DF4B-E5CE-8987-0B17A8F3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6CD965-23EB-0FD6-366A-34938F33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065476"/>
              </p:ext>
            </p:extLst>
          </p:nvPr>
        </p:nvGraphicFramePr>
        <p:xfrm>
          <a:off x="5753754" y="1469985"/>
          <a:ext cx="5840730" cy="513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756023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5B31-C977-2D20-C14B-F3C6D0D2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E42CFB-328C-893F-2FA1-CD764434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Rischi per la privacy (tipici)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AC605E9-E984-CCAC-E300-13025D669E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310BBE-20C7-F41C-4CDB-B18CA5783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Reidentificazione da set di dati "anonimi"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Sorveglianza tramite misurazione dettagliata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Utilizzo secondario oltre lo scopo originario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Violazioni dei dati e frodi di identità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A9D0BB-02F1-C67E-B8DE-4011C5B73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60FB6-CE3B-8CA7-ED91-2239DDD2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824</Words>
  <Application>Microsoft Office PowerPoint</Application>
  <PresentationFormat>Widescreen</PresentationFormat>
  <Paragraphs>171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T6: Privacy, Ethical, Legal, and Social Implications</vt:lpstr>
      <vt:lpstr>Learning Objectives</vt:lpstr>
      <vt:lpstr>Why ELSI matters in CEI</vt:lpstr>
      <vt:lpstr>Privacy in energy: what data exists?</vt:lpstr>
      <vt:lpstr>Privacy view: Where energy data flows</vt:lpstr>
      <vt:lpstr>Privacy risks (typical)</vt:lpstr>
      <vt:lpstr>Security monitoring vs privacy</vt:lpstr>
      <vt:lpstr>Ethical Decision Rubric</vt:lpstr>
      <vt:lpstr>Ethical foundations (fast)</vt:lpstr>
      <vt:lpstr>Ethical dilemmas (examples)</vt:lpstr>
      <vt:lpstr>Legal aspects (conceptual)</vt:lpstr>
      <vt:lpstr>Accountability in complex ecosystems</vt:lpstr>
      <vt:lpstr>Community resilience loop</vt:lpstr>
      <vt:lpstr>Equity and vulnerable populations</vt:lpstr>
      <vt:lpstr> Risk communication</vt:lpstr>
      <vt:lpstr>Surveillance and overreach risks</vt:lpstr>
      <vt:lpstr>Ethical incident response</vt:lpstr>
      <vt:lpstr>Security research and responsible disclosure</vt:lpstr>
      <vt:lpstr>Governance mechanisms for ELSI</vt:lpstr>
      <vt:lpstr>Case discussion (class activity)</vt:lpstr>
      <vt:lpstr>Common mistakes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2026-01-05T16:29:27.0000000Z</dcterms:modified>
  <version>Ver-1</version>
  <keywords>, docId:ED95038E510711B68677965C61C371E9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