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30"/>
  </p:notesMasterIdLst>
  <p:handoutMasterIdLst>
    <p:handoutMasterId r:id="rId31"/>
  </p:handoutMasterIdLst>
  <p:sldIdLst>
    <p:sldId id="376" r:id="rId5"/>
    <p:sldId id="407" r:id="rId6"/>
    <p:sldId id="388" r:id="rId7"/>
    <p:sldId id="503" r:id="rId8"/>
    <p:sldId id="409" r:id="rId9"/>
    <p:sldId id="518" r:id="rId10"/>
    <p:sldId id="519" r:id="rId11"/>
    <p:sldId id="537" r:id="rId12"/>
    <p:sldId id="520" r:id="rId13"/>
    <p:sldId id="521" r:id="rId14"/>
    <p:sldId id="536" r:id="rId15"/>
    <p:sldId id="522" r:id="rId16"/>
    <p:sldId id="523" r:id="rId17"/>
    <p:sldId id="524" r:id="rId18"/>
    <p:sldId id="525" r:id="rId19"/>
    <p:sldId id="526" r:id="rId20"/>
    <p:sldId id="527" r:id="rId21"/>
    <p:sldId id="528" r:id="rId22"/>
    <p:sldId id="529" r:id="rId23"/>
    <p:sldId id="530" r:id="rId24"/>
    <p:sldId id="531" r:id="rId25"/>
    <p:sldId id="532" r:id="rId26"/>
    <p:sldId id="533" r:id="rId27"/>
    <p:sldId id="534" r:id="rId28"/>
    <p:sldId id="3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00"/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>
        <p:scale>
          <a:sx n="66" d="100"/>
          <a:sy n="66" d="100"/>
        </p:scale>
        <p:origin x="384" y="6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D0865A4A-41FD-42DC-BA80-174614713A3E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1EA7405-4C6E-4E49-82EC-35E9DCF28805}">
      <dgm:prSet phldrT="[Text]" phldr="0"/>
      <dgm:spPr/>
      <dgm:t>
        <a:bodyPr/>
        <a:lstStyle/>
        <a:p>
          <a:r>
            <a:rPr lang="en-GB" b="1" dirty="0"/>
            <a:t>Στόχος</a:t>
          </a:r>
          <a:br>
            <a:rPr lang="en-GB" dirty="0"/>
          </a:br>
          <a:r>
            <a:rPr lang="en-GB" dirty="0"/>
            <a:t>Ελάχιστα παρεμβατικός αποτελεσματικός έλεγχος</a:t>
          </a:r>
        </a:p>
      </dgm:t>
    </dgm:pt>
    <dgm:pt modelId="{991626C1-7F21-47E5-9AE7-C4753F49F311}" type="parTrans" cxnId="{E3C68B28-9CDD-455B-9E8A-491C8A878A5E}">
      <dgm:prSet/>
      <dgm:spPr/>
      <dgm:t>
        <a:bodyPr/>
        <a:lstStyle/>
        <a:p>
          <a:endParaRPr lang="en-GB"/>
        </a:p>
      </dgm:t>
    </dgm:pt>
    <dgm:pt modelId="{2733AB82-D579-4AF3-AEF5-A0B5FF9AF03E}" type="sibTrans" cxnId="{E3C68B28-9CDD-455B-9E8A-491C8A878A5E}">
      <dgm:prSet/>
      <dgm:spPr/>
      <dgm:t>
        <a:bodyPr/>
        <a:lstStyle/>
        <a:p>
          <a:endParaRPr lang="en-GB"/>
        </a:p>
      </dgm:t>
    </dgm:pt>
    <dgm:pt modelId="{1B4DDF1F-6226-4C01-A7AD-9C8B93CE1A48}">
      <dgm:prSet phldrT="[Text]" phldr="0"/>
      <dgm:spPr/>
      <dgm:t>
        <a:bodyPr/>
        <a:lstStyle/>
        <a:p>
          <a:r>
            <a:rPr lang="en-GB" b="1" dirty="0"/>
            <a:t>Ανάγκη ασφάλειας</a:t>
          </a:r>
          <a:br>
            <a:rPr lang="en-GB" b="0" dirty="0"/>
          </a:br>
          <a:r>
            <a:rPr lang="en-GB" dirty="0"/>
            <a:t>Ανίχνευση και αντίδραση</a:t>
          </a:r>
        </a:p>
      </dgm:t>
    </dgm:pt>
    <dgm:pt modelId="{99FAB167-F8FD-4899-A85F-7D4BBA689D03}" type="parTrans" cxnId="{1CEF6335-5169-4666-8558-2565E67969B5}">
      <dgm:prSet/>
      <dgm:spPr/>
      <dgm:t>
        <a:bodyPr/>
        <a:lstStyle/>
        <a:p>
          <a:endParaRPr lang="en-GB"/>
        </a:p>
      </dgm:t>
    </dgm:pt>
    <dgm:pt modelId="{A2B0ED7A-8668-4310-954C-31552C68F70A}" type="sibTrans" cxnId="{1CEF6335-5169-4666-8558-2565E67969B5}">
      <dgm:prSet/>
      <dgm:spPr/>
      <dgm:t>
        <a:bodyPr/>
        <a:lstStyle/>
        <a:p>
          <a:endParaRPr lang="en-GB"/>
        </a:p>
      </dgm:t>
    </dgm:pt>
    <dgm:pt modelId="{7C5B7486-D66A-4914-BD06-1E7E0B2CA2BC}">
      <dgm:prSet phldrT="[Text]" phldr="0"/>
      <dgm:spPr/>
      <dgm:t>
        <a:bodyPr/>
        <a:lstStyle/>
        <a:p>
          <a:r>
            <a:rPr lang="en-GB" b="1" dirty="0"/>
            <a:t>Ανάγκη για προστασία της ιδιωτικής ζωής</a:t>
          </a:r>
          <a:br>
            <a:rPr lang="en-GB" dirty="0"/>
          </a:br>
          <a:r>
            <a:rPr lang="en-GB" dirty="0"/>
            <a:t>Ελαχιστοποίηση </a:t>
          </a:r>
          <a:r>
            <a:rPr lang="en-GB"/>
            <a:t>και προστασία</a:t>
          </a:r>
          <a:endParaRPr lang="en-GB" dirty="0"/>
        </a:p>
      </dgm:t>
    </dgm:pt>
    <dgm:pt modelId="{2B6376AB-7488-4381-9418-6471B7CD55C5}" type="parTrans" cxnId="{6D38B60A-31C5-4876-A834-0E6AA9D3AB14}">
      <dgm:prSet/>
      <dgm:spPr/>
      <dgm:t>
        <a:bodyPr/>
        <a:lstStyle/>
        <a:p>
          <a:endParaRPr lang="en-GB"/>
        </a:p>
      </dgm:t>
    </dgm:pt>
    <dgm:pt modelId="{8AB55627-D4DB-4FA0-AAEF-36E4BB05005E}" type="sibTrans" cxnId="{6D38B60A-31C5-4876-A834-0E6AA9D3AB14}">
      <dgm:prSet/>
      <dgm:spPr/>
      <dgm:t>
        <a:bodyPr/>
        <a:lstStyle/>
        <a:p>
          <a:endParaRPr lang="en-GB"/>
        </a:p>
      </dgm:t>
    </dgm:pt>
    <dgm:pt modelId="{3A3294BD-725C-4E2C-BD33-A99C961FFB3B}" type="pres">
      <dgm:prSet presAssocID="{D0865A4A-41FD-42DC-BA80-174614713A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FADFC51-6A0B-4468-A9FC-E54FC9CE7BFC}" type="pres">
      <dgm:prSet presAssocID="{01EA7405-4C6E-4E49-82EC-35E9DCF28805}" presName="hierRoot1" presStyleCnt="0">
        <dgm:presLayoutVars>
          <dgm:hierBranch val="init"/>
        </dgm:presLayoutVars>
      </dgm:prSet>
      <dgm:spPr/>
    </dgm:pt>
    <dgm:pt modelId="{4515EDDC-9143-4700-A8DF-3D55136EC5CC}" type="pres">
      <dgm:prSet presAssocID="{01EA7405-4C6E-4E49-82EC-35E9DCF28805}" presName="rootComposite1" presStyleCnt="0"/>
      <dgm:spPr/>
    </dgm:pt>
    <dgm:pt modelId="{500AFAC8-A9A5-4B1F-94C3-9494FA579FDC}" type="pres">
      <dgm:prSet presAssocID="{01EA7405-4C6E-4E49-82EC-35E9DCF28805}" presName="rootText1" presStyleLbl="node0" presStyleIdx="0" presStyleCnt="1">
        <dgm:presLayoutVars>
          <dgm:chPref val="3"/>
        </dgm:presLayoutVars>
      </dgm:prSet>
      <dgm:spPr/>
    </dgm:pt>
    <dgm:pt modelId="{5ACBD2CE-C4D9-4F89-AAFD-AE65CBBFFDA3}" type="pres">
      <dgm:prSet presAssocID="{01EA7405-4C6E-4E49-82EC-35E9DCF28805}" presName="rootConnector1" presStyleLbl="node1" presStyleIdx="0" presStyleCnt="0"/>
      <dgm:spPr/>
    </dgm:pt>
    <dgm:pt modelId="{16AEA223-35ED-432C-B3A3-B1366240347E}" type="pres">
      <dgm:prSet presAssocID="{01EA7405-4C6E-4E49-82EC-35E9DCF28805}" presName="hierChild2" presStyleCnt="0"/>
      <dgm:spPr/>
    </dgm:pt>
    <dgm:pt modelId="{125BFC46-85C2-451C-9A23-5377647E4EF6}" type="pres">
      <dgm:prSet presAssocID="{99FAB167-F8FD-4899-A85F-7D4BBA689D03}" presName="Name37" presStyleLbl="parChTrans1D2" presStyleIdx="0" presStyleCnt="2"/>
      <dgm:spPr/>
    </dgm:pt>
    <dgm:pt modelId="{CC067F39-96FB-4D5A-A43A-C0CB250DE8F0}" type="pres">
      <dgm:prSet presAssocID="{1B4DDF1F-6226-4C01-A7AD-9C8B93CE1A48}" presName="hierRoot2" presStyleCnt="0">
        <dgm:presLayoutVars>
          <dgm:hierBranch val="init"/>
        </dgm:presLayoutVars>
      </dgm:prSet>
      <dgm:spPr/>
    </dgm:pt>
    <dgm:pt modelId="{EF51CBA0-3F88-46AF-866D-4A716BBC8B51}" type="pres">
      <dgm:prSet presAssocID="{1B4DDF1F-6226-4C01-A7AD-9C8B93CE1A48}" presName="rootComposite" presStyleCnt="0"/>
      <dgm:spPr/>
    </dgm:pt>
    <dgm:pt modelId="{645BC420-4876-4B7D-80F6-36B5735BBCFB}" type="pres">
      <dgm:prSet presAssocID="{1B4DDF1F-6226-4C01-A7AD-9C8B93CE1A48}" presName="rootText" presStyleLbl="node2" presStyleIdx="0" presStyleCnt="2">
        <dgm:presLayoutVars>
          <dgm:chPref val="3"/>
        </dgm:presLayoutVars>
      </dgm:prSet>
      <dgm:spPr/>
    </dgm:pt>
    <dgm:pt modelId="{B461A827-EF30-4727-9068-7EE42D93BAF9}" type="pres">
      <dgm:prSet presAssocID="{1B4DDF1F-6226-4C01-A7AD-9C8B93CE1A48}" presName="rootConnector" presStyleLbl="node2" presStyleIdx="0" presStyleCnt="2"/>
      <dgm:spPr/>
    </dgm:pt>
    <dgm:pt modelId="{F8B5F8C9-37E7-4F31-9287-2D7C7D3786C6}" type="pres">
      <dgm:prSet presAssocID="{1B4DDF1F-6226-4C01-A7AD-9C8B93CE1A48}" presName="hierChild4" presStyleCnt="0"/>
      <dgm:spPr/>
    </dgm:pt>
    <dgm:pt modelId="{8861326F-1E60-4D21-99B6-82A71C78B972}" type="pres">
      <dgm:prSet presAssocID="{1B4DDF1F-6226-4C01-A7AD-9C8B93CE1A48}" presName="hierChild5" presStyleCnt="0"/>
      <dgm:spPr/>
    </dgm:pt>
    <dgm:pt modelId="{7005174B-75DC-47D6-86CF-9DAC02699C20}" type="pres">
      <dgm:prSet presAssocID="{2B6376AB-7488-4381-9418-6471B7CD55C5}" presName="Name37" presStyleLbl="parChTrans1D2" presStyleIdx="1" presStyleCnt="2"/>
      <dgm:spPr/>
    </dgm:pt>
    <dgm:pt modelId="{D5ED179E-D2F9-4E0A-ABC9-444F1BD62CB1}" type="pres">
      <dgm:prSet presAssocID="{7C5B7486-D66A-4914-BD06-1E7E0B2CA2BC}" presName="hierRoot2" presStyleCnt="0">
        <dgm:presLayoutVars>
          <dgm:hierBranch val="init"/>
        </dgm:presLayoutVars>
      </dgm:prSet>
      <dgm:spPr/>
    </dgm:pt>
    <dgm:pt modelId="{919B202C-C329-4021-812A-C6329E6A1552}" type="pres">
      <dgm:prSet presAssocID="{7C5B7486-D66A-4914-BD06-1E7E0B2CA2BC}" presName="rootComposite" presStyleCnt="0"/>
      <dgm:spPr/>
    </dgm:pt>
    <dgm:pt modelId="{670C5A0A-CBCA-4592-9E9A-54584E873AB1}" type="pres">
      <dgm:prSet presAssocID="{7C5B7486-D66A-4914-BD06-1E7E0B2CA2BC}" presName="rootText" presStyleLbl="node2" presStyleIdx="1" presStyleCnt="2">
        <dgm:presLayoutVars>
          <dgm:chPref val="3"/>
        </dgm:presLayoutVars>
      </dgm:prSet>
      <dgm:spPr/>
    </dgm:pt>
    <dgm:pt modelId="{5A9ACCF5-FE9D-4086-8A42-F9D6C3461EE2}" type="pres">
      <dgm:prSet presAssocID="{7C5B7486-D66A-4914-BD06-1E7E0B2CA2BC}" presName="rootConnector" presStyleLbl="node2" presStyleIdx="1" presStyleCnt="2"/>
      <dgm:spPr/>
    </dgm:pt>
    <dgm:pt modelId="{4621F624-76C3-4BA7-B56F-EE6E54628929}" type="pres">
      <dgm:prSet presAssocID="{7C5B7486-D66A-4914-BD06-1E7E0B2CA2BC}" presName="hierChild4" presStyleCnt="0"/>
      <dgm:spPr/>
    </dgm:pt>
    <dgm:pt modelId="{A0579F8C-E6E7-46FD-9D6C-88382A4B92DD}" type="pres">
      <dgm:prSet presAssocID="{7C5B7486-D66A-4914-BD06-1E7E0B2CA2BC}" presName="hierChild5" presStyleCnt="0"/>
      <dgm:spPr/>
    </dgm:pt>
    <dgm:pt modelId="{2F447273-E9EC-415E-8E04-B0C5CA138720}" type="pres">
      <dgm:prSet presAssocID="{01EA7405-4C6E-4E49-82EC-35E9DCF28805}" presName="hierChild3" presStyleCnt="0"/>
      <dgm:spPr/>
    </dgm:pt>
  </dgm:ptLst>
  <dgm:cxnLst>
    <dgm:cxn modelId="{5E0DF904-9509-4D15-B4B4-A2B49CD3FDA5}" type="presOf" srcId="{D0865A4A-41FD-42DC-BA80-174614713A3E}" destId="{3A3294BD-725C-4E2C-BD33-A99C961FFB3B}" srcOrd="0" destOrd="0" presId="urn:microsoft.com/office/officeart/2005/8/layout/orgChart1"/>
    <dgm:cxn modelId="{0A3E3B05-27B0-47C6-A7A8-4DF9053AA927}" type="presOf" srcId="{99FAB167-F8FD-4899-A85F-7D4BBA689D03}" destId="{125BFC46-85C2-451C-9A23-5377647E4EF6}" srcOrd="0" destOrd="0" presId="urn:microsoft.com/office/officeart/2005/8/layout/orgChart1"/>
    <dgm:cxn modelId="{6D38B60A-31C5-4876-A834-0E6AA9D3AB14}" srcId="{01EA7405-4C6E-4E49-82EC-35E9DCF28805}" destId="{7C5B7486-D66A-4914-BD06-1E7E0B2CA2BC}" srcOrd="1" destOrd="0" parTransId="{2B6376AB-7488-4381-9418-6471B7CD55C5}" sibTransId="{8AB55627-D4DB-4FA0-AAEF-36E4BB05005E}"/>
    <dgm:cxn modelId="{E3C68B28-9CDD-455B-9E8A-491C8A878A5E}" srcId="{D0865A4A-41FD-42DC-BA80-174614713A3E}" destId="{01EA7405-4C6E-4E49-82EC-35E9DCF28805}" srcOrd="0" destOrd="0" parTransId="{991626C1-7F21-47E5-9AE7-C4753F49F311}" sibTransId="{2733AB82-D579-4AF3-AEF5-A0B5FF9AF03E}"/>
    <dgm:cxn modelId="{1CEF6335-5169-4666-8558-2565E67969B5}" srcId="{01EA7405-4C6E-4E49-82EC-35E9DCF28805}" destId="{1B4DDF1F-6226-4C01-A7AD-9C8B93CE1A48}" srcOrd="0" destOrd="0" parTransId="{99FAB167-F8FD-4899-A85F-7D4BBA689D03}" sibTransId="{A2B0ED7A-8668-4310-954C-31552C68F70A}"/>
    <dgm:cxn modelId="{FF59EB65-4253-4233-8DAC-6CC0884B1C76}" type="presOf" srcId="{01EA7405-4C6E-4E49-82EC-35E9DCF28805}" destId="{500AFAC8-A9A5-4B1F-94C3-9494FA579FDC}" srcOrd="0" destOrd="0" presId="urn:microsoft.com/office/officeart/2005/8/layout/orgChart1"/>
    <dgm:cxn modelId="{BC920747-6B2D-4ABA-84A8-BF728ADBB303}" type="presOf" srcId="{7C5B7486-D66A-4914-BD06-1E7E0B2CA2BC}" destId="{5A9ACCF5-FE9D-4086-8A42-F9D6C3461EE2}" srcOrd="1" destOrd="0" presId="urn:microsoft.com/office/officeart/2005/8/layout/orgChart1"/>
    <dgm:cxn modelId="{58B4F44F-2E8C-4340-A0EA-4130C99BFC63}" type="presOf" srcId="{01EA7405-4C6E-4E49-82EC-35E9DCF28805}" destId="{5ACBD2CE-C4D9-4F89-AAFD-AE65CBBFFDA3}" srcOrd="1" destOrd="0" presId="urn:microsoft.com/office/officeart/2005/8/layout/orgChart1"/>
    <dgm:cxn modelId="{BC6295BC-4377-438D-AFA4-9C0F51183130}" type="presOf" srcId="{1B4DDF1F-6226-4C01-A7AD-9C8B93CE1A48}" destId="{645BC420-4876-4B7D-80F6-36B5735BBCFB}" srcOrd="0" destOrd="0" presId="urn:microsoft.com/office/officeart/2005/8/layout/orgChart1"/>
    <dgm:cxn modelId="{4B7952CE-A478-41ED-B2D8-2E271AFF628D}" type="presOf" srcId="{1B4DDF1F-6226-4C01-A7AD-9C8B93CE1A48}" destId="{B461A827-EF30-4727-9068-7EE42D93BAF9}" srcOrd="1" destOrd="0" presId="urn:microsoft.com/office/officeart/2005/8/layout/orgChart1"/>
    <dgm:cxn modelId="{3D3BEED1-B23B-455D-89CF-0D756415EAC3}" type="presOf" srcId="{7C5B7486-D66A-4914-BD06-1E7E0B2CA2BC}" destId="{670C5A0A-CBCA-4592-9E9A-54584E873AB1}" srcOrd="0" destOrd="0" presId="urn:microsoft.com/office/officeart/2005/8/layout/orgChart1"/>
    <dgm:cxn modelId="{67C800ED-F5B8-4634-9E2D-D9AD9823EED3}" type="presOf" srcId="{2B6376AB-7488-4381-9418-6471B7CD55C5}" destId="{7005174B-75DC-47D6-86CF-9DAC02699C20}" srcOrd="0" destOrd="0" presId="urn:microsoft.com/office/officeart/2005/8/layout/orgChart1"/>
    <dgm:cxn modelId="{81F913BC-A40A-4166-9811-43D6A544DC6B}" type="presParOf" srcId="{3A3294BD-725C-4E2C-BD33-A99C961FFB3B}" destId="{CFADFC51-6A0B-4468-A9FC-E54FC9CE7BFC}" srcOrd="0" destOrd="0" presId="urn:microsoft.com/office/officeart/2005/8/layout/orgChart1"/>
    <dgm:cxn modelId="{43CD26B4-454C-4415-B924-886637A4EB7D}" type="presParOf" srcId="{CFADFC51-6A0B-4468-A9FC-E54FC9CE7BFC}" destId="{4515EDDC-9143-4700-A8DF-3D55136EC5CC}" srcOrd="0" destOrd="0" presId="urn:microsoft.com/office/officeart/2005/8/layout/orgChart1"/>
    <dgm:cxn modelId="{369ECA73-DAF2-4540-8DC6-14B7E530330B}" type="presParOf" srcId="{4515EDDC-9143-4700-A8DF-3D55136EC5CC}" destId="{500AFAC8-A9A5-4B1F-94C3-9494FA579FDC}" srcOrd="0" destOrd="0" presId="urn:microsoft.com/office/officeart/2005/8/layout/orgChart1"/>
    <dgm:cxn modelId="{72746FC2-DC9D-40B8-A46C-EDF24C0CB49D}" type="presParOf" srcId="{4515EDDC-9143-4700-A8DF-3D55136EC5CC}" destId="{5ACBD2CE-C4D9-4F89-AAFD-AE65CBBFFDA3}" srcOrd="1" destOrd="0" presId="urn:microsoft.com/office/officeart/2005/8/layout/orgChart1"/>
    <dgm:cxn modelId="{6DF0973F-02C7-4619-941C-38BA5A81EDEE}" type="presParOf" srcId="{CFADFC51-6A0B-4468-A9FC-E54FC9CE7BFC}" destId="{16AEA223-35ED-432C-B3A3-B1366240347E}" srcOrd="1" destOrd="0" presId="urn:microsoft.com/office/officeart/2005/8/layout/orgChart1"/>
    <dgm:cxn modelId="{FC065C2F-372B-47EA-B452-DAF804202AA2}" type="presParOf" srcId="{16AEA223-35ED-432C-B3A3-B1366240347E}" destId="{125BFC46-85C2-451C-9A23-5377647E4EF6}" srcOrd="0" destOrd="0" presId="urn:microsoft.com/office/officeart/2005/8/layout/orgChart1"/>
    <dgm:cxn modelId="{B3987006-E139-4201-8B31-9D8127B166DE}" type="presParOf" srcId="{16AEA223-35ED-432C-B3A3-B1366240347E}" destId="{CC067F39-96FB-4D5A-A43A-C0CB250DE8F0}" srcOrd="1" destOrd="0" presId="urn:microsoft.com/office/officeart/2005/8/layout/orgChart1"/>
    <dgm:cxn modelId="{AC84A7CB-6736-4439-8C03-294B446450F4}" type="presParOf" srcId="{CC067F39-96FB-4D5A-A43A-C0CB250DE8F0}" destId="{EF51CBA0-3F88-46AF-866D-4A716BBC8B51}" srcOrd="0" destOrd="0" presId="urn:microsoft.com/office/officeart/2005/8/layout/orgChart1"/>
    <dgm:cxn modelId="{8455575F-73AA-4A39-87BE-A4D9836170F8}" type="presParOf" srcId="{EF51CBA0-3F88-46AF-866D-4A716BBC8B51}" destId="{645BC420-4876-4B7D-80F6-36B5735BBCFB}" srcOrd="0" destOrd="0" presId="urn:microsoft.com/office/officeart/2005/8/layout/orgChart1"/>
    <dgm:cxn modelId="{098BD5C0-4A81-4757-8E71-1BDC89F7F05F}" type="presParOf" srcId="{EF51CBA0-3F88-46AF-866D-4A716BBC8B51}" destId="{B461A827-EF30-4727-9068-7EE42D93BAF9}" srcOrd="1" destOrd="0" presId="urn:microsoft.com/office/officeart/2005/8/layout/orgChart1"/>
    <dgm:cxn modelId="{D1FC63FB-62BA-41F1-906A-DE2114391132}" type="presParOf" srcId="{CC067F39-96FB-4D5A-A43A-C0CB250DE8F0}" destId="{F8B5F8C9-37E7-4F31-9287-2D7C7D3786C6}" srcOrd="1" destOrd="0" presId="urn:microsoft.com/office/officeart/2005/8/layout/orgChart1"/>
    <dgm:cxn modelId="{F928F7BB-426D-42E1-BF67-692155687096}" type="presParOf" srcId="{CC067F39-96FB-4D5A-A43A-C0CB250DE8F0}" destId="{8861326F-1E60-4D21-99B6-82A71C78B972}" srcOrd="2" destOrd="0" presId="urn:microsoft.com/office/officeart/2005/8/layout/orgChart1"/>
    <dgm:cxn modelId="{ACE161CC-7D26-404A-AE76-70754E8EB066}" type="presParOf" srcId="{16AEA223-35ED-432C-B3A3-B1366240347E}" destId="{7005174B-75DC-47D6-86CF-9DAC02699C20}" srcOrd="2" destOrd="0" presId="urn:microsoft.com/office/officeart/2005/8/layout/orgChart1"/>
    <dgm:cxn modelId="{E7AAF10D-52B5-419C-83D6-11EA082F66AF}" type="presParOf" srcId="{16AEA223-35ED-432C-B3A3-B1366240347E}" destId="{D5ED179E-D2F9-4E0A-ABC9-444F1BD62CB1}" srcOrd="3" destOrd="0" presId="urn:microsoft.com/office/officeart/2005/8/layout/orgChart1"/>
    <dgm:cxn modelId="{6DA41A3C-9449-420A-A03D-334D8093A7FB}" type="presParOf" srcId="{D5ED179E-D2F9-4E0A-ABC9-444F1BD62CB1}" destId="{919B202C-C329-4021-812A-C6329E6A1552}" srcOrd="0" destOrd="0" presId="urn:microsoft.com/office/officeart/2005/8/layout/orgChart1"/>
    <dgm:cxn modelId="{A84592D5-AE34-45E8-88A4-43EF22698FFF}" type="presParOf" srcId="{919B202C-C329-4021-812A-C6329E6A1552}" destId="{670C5A0A-CBCA-4592-9E9A-54584E873AB1}" srcOrd="0" destOrd="0" presId="urn:microsoft.com/office/officeart/2005/8/layout/orgChart1"/>
    <dgm:cxn modelId="{15D39EF7-64C1-4E27-93CD-B6459C6AAA7A}" type="presParOf" srcId="{919B202C-C329-4021-812A-C6329E6A1552}" destId="{5A9ACCF5-FE9D-4086-8A42-F9D6C3461EE2}" srcOrd="1" destOrd="0" presId="urn:microsoft.com/office/officeart/2005/8/layout/orgChart1"/>
    <dgm:cxn modelId="{8B761981-9B79-4F57-BA86-180A8485A9B1}" type="presParOf" srcId="{D5ED179E-D2F9-4E0A-ABC9-444F1BD62CB1}" destId="{4621F624-76C3-4BA7-B56F-EE6E54628929}" srcOrd="1" destOrd="0" presId="urn:microsoft.com/office/officeart/2005/8/layout/orgChart1"/>
    <dgm:cxn modelId="{82C2017D-57DB-483F-9E1D-B55640562355}" type="presParOf" srcId="{D5ED179E-D2F9-4E0A-ABC9-444F1BD62CB1}" destId="{A0579F8C-E6E7-46FD-9D6C-88382A4B92DD}" srcOrd="2" destOrd="0" presId="urn:microsoft.com/office/officeart/2005/8/layout/orgChart1"/>
    <dgm:cxn modelId="{89A1740F-61D8-4420-AECB-9EA5425E420A}" type="presParOf" srcId="{CFADFC51-6A0B-4468-A9FC-E54FC9CE7BFC}" destId="{2F447273-E9EC-415E-8E04-B0C5CA138720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F68DE2A3-255D-43BD-90EC-01B4FA12E070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27C512E-58DF-4FC5-BE69-47ED0CE6F5EF}">
      <dgm:prSet phldrT="[Text]" phldr="0"/>
      <dgm:spPr/>
      <dgm:t>
        <a:bodyPr/>
        <a:lstStyle/>
        <a:p>
          <a:r>
            <a:rPr lang="en-GB" b="1" dirty="0"/>
            <a:t>Έξυπνος μετρητής</a:t>
          </a:r>
          <a:br>
            <a:rPr lang="en-GB" dirty="0"/>
          </a:br>
          <a:r>
            <a:rPr lang="en-GB" dirty="0"/>
            <a:t>Λεπτομερής χρήση</a:t>
          </a:r>
        </a:p>
      </dgm:t>
    </dgm:pt>
    <dgm:pt modelId="{D1CD7029-5A65-4FC4-9AC6-CA4CCC3B5CFC}" type="parTrans" cxnId="{8B106CC1-7F14-481A-8783-D70B67CFAD60}">
      <dgm:prSet/>
      <dgm:spPr/>
      <dgm:t>
        <a:bodyPr/>
        <a:lstStyle/>
        <a:p>
          <a:endParaRPr lang="en-GB"/>
        </a:p>
      </dgm:t>
    </dgm:pt>
    <dgm:pt modelId="{974E2128-32AE-418A-85B4-E72C45D3F565}" type="sibTrans" cxnId="{8B106CC1-7F14-481A-8783-D70B67CFAD60}">
      <dgm:prSet/>
      <dgm:spPr/>
      <dgm:t>
        <a:bodyPr/>
        <a:lstStyle/>
        <a:p>
          <a:endParaRPr lang="en-GB"/>
        </a:p>
      </dgm:t>
    </dgm:pt>
    <dgm:pt modelId="{AB9BCB37-1823-45F0-A939-B32DB12C6F30}">
      <dgm:prSet phldrT="[Text]" phldr="0"/>
      <dgm:spPr/>
      <dgm:t>
        <a:bodyPr/>
        <a:lstStyle/>
        <a:p>
          <a:r>
            <a:rPr lang="en-GB" b="1" dirty="0"/>
            <a:t>Κεφαλή / AMI</a:t>
          </a:r>
          <a:br>
            <a:rPr lang="en-GB" b="1" dirty="0"/>
          </a:br>
          <a:r>
            <a:rPr lang="en-GB" b="0" dirty="0"/>
            <a:t>Συλλογή και συγκέντρωση</a:t>
          </a:r>
        </a:p>
      </dgm:t>
    </dgm:pt>
    <dgm:pt modelId="{B0635686-0CE3-4347-8838-53D45EEC7BA8}" type="parTrans" cxnId="{60C93286-510A-40ED-A172-6A55EE8449AE}">
      <dgm:prSet/>
      <dgm:spPr/>
      <dgm:t>
        <a:bodyPr/>
        <a:lstStyle/>
        <a:p>
          <a:endParaRPr lang="en-GB"/>
        </a:p>
      </dgm:t>
    </dgm:pt>
    <dgm:pt modelId="{2503A00F-CBEF-46BD-A8A0-EC125DC94CB4}" type="sibTrans" cxnId="{60C93286-510A-40ED-A172-6A55EE8449AE}">
      <dgm:prSet/>
      <dgm:spPr/>
      <dgm:t>
        <a:bodyPr/>
        <a:lstStyle/>
        <a:p>
          <a:endParaRPr lang="en-GB"/>
        </a:p>
      </dgm:t>
    </dgm:pt>
    <dgm:pt modelId="{CB8C328F-7157-46B0-BAFB-F710C7935A02}">
      <dgm:prSet phldrT="[Text]" phldr="0"/>
      <dgm:spPr/>
      <dgm:t>
        <a:bodyPr/>
        <a:lstStyle/>
        <a:p>
          <a:r>
            <a:rPr lang="en-GB" b="1" dirty="0"/>
            <a:t>Χρέωση / CRM</a:t>
          </a:r>
          <a:br>
            <a:rPr lang="en-GB" dirty="0"/>
          </a:br>
          <a:r>
            <a:rPr lang="en-GB" dirty="0"/>
            <a:t>Ταυτότητα + πληρωμή</a:t>
          </a:r>
        </a:p>
      </dgm:t>
    </dgm:pt>
    <dgm:pt modelId="{8E0772B8-515E-4F63-82C5-35779205D29C}" type="parTrans" cxnId="{C3D7BA8A-1E09-4AC1-BDB7-68AD142559CB}">
      <dgm:prSet/>
      <dgm:spPr/>
      <dgm:t>
        <a:bodyPr/>
        <a:lstStyle/>
        <a:p>
          <a:endParaRPr lang="en-GB"/>
        </a:p>
      </dgm:t>
    </dgm:pt>
    <dgm:pt modelId="{26141443-61CC-4C90-B570-1D5CC344A242}" type="sibTrans" cxnId="{C3D7BA8A-1E09-4AC1-BDB7-68AD142559CB}">
      <dgm:prSet/>
      <dgm:spPr/>
      <dgm:t>
        <a:bodyPr/>
        <a:lstStyle/>
        <a:p>
          <a:endParaRPr lang="en-GB"/>
        </a:p>
      </dgm:t>
    </dgm:pt>
    <dgm:pt modelId="{F70E1AA7-CB74-473E-822E-4745FC14F170}">
      <dgm:prSet phldrT="[Text]" phldr="0"/>
      <dgm:spPr/>
      <dgm:t>
        <a:bodyPr/>
        <a:lstStyle/>
        <a:p>
          <a:r>
            <a:rPr lang="en-GB" b="1" dirty="0"/>
            <a:t>Ανάλυση / ασφάλεια</a:t>
          </a:r>
          <a:br>
            <a:rPr lang="en-GB" b="1" dirty="0"/>
          </a:br>
          <a:r>
            <a:rPr lang="en-GB" dirty="0"/>
            <a:t>Ανίχνευση &amp; πρόβλεψη</a:t>
          </a:r>
        </a:p>
      </dgm:t>
    </dgm:pt>
    <dgm:pt modelId="{2EAD5E26-55C6-4444-A7A7-6F3DBF71F233}" type="parTrans" cxnId="{DF8C25F8-A48B-4019-8B96-DC8B71EDCB5F}">
      <dgm:prSet/>
      <dgm:spPr/>
      <dgm:t>
        <a:bodyPr/>
        <a:lstStyle/>
        <a:p>
          <a:endParaRPr lang="en-GB"/>
        </a:p>
      </dgm:t>
    </dgm:pt>
    <dgm:pt modelId="{9FCBD6C9-CA2F-49E9-B9A0-26EEEDDC9189}" type="sibTrans" cxnId="{DF8C25F8-A48B-4019-8B96-DC8B71EDCB5F}">
      <dgm:prSet/>
      <dgm:spPr/>
      <dgm:t>
        <a:bodyPr/>
        <a:lstStyle/>
        <a:p>
          <a:endParaRPr lang="en-GB"/>
        </a:p>
      </dgm:t>
    </dgm:pt>
    <dgm:pt modelId="{829D7F9E-ABF7-4CA8-BAD0-8248D753284D}" type="pres">
      <dgm:prSet presAssocID="{F68DE2A3-255D-43BD-90EC-01B4FA12E070}" presName="linearFlow" presStyleCnt="0">
        <dgm:presLayoutVars>
          <dgm:resizeHandles val="exact"/>
        </dgm:presLayoutVars>
      </dgm:prSet>
      <dgm:spPr/>
    </dgm:pt>
    <dgm:pt modelId="{B81409E0-FF30-4B99-9723-61BFCA0F89A1}" type="pres">
      <dgm:prSet presAssocID="{227C512E-58DF-4FC5-BE69-47ED0CE6F5EF}" presName="node" presStyleLbl="node1" presStyleIdx="0" presStyleCnt="4">
        <dgm:presLayoutVars>
          <dgm:bulletEnabled val="1"/>
        </dgm:presLayoutVars>
      </dgm:prSet>
      <dgm:spPr/>
    </dgm:pt>
    <dgm:pt modelId="{E663F531-7352-4367-A6AA-7B39EFE0F73C}" type="pres">
      <dgm:prSet presAssocID="{974E2128-32AE-418A-85B4-E72C45D3F565}" presName="sibTrans" presStyleLbl="sibTrans2D1" presStyleIdx="0" presStyleCnt="3"/>
      <dgm:spPr/>
    </dgm:pt>
    <dgm:pt modelId="{584E3B7F-1D9B-47C9-9694-0FC94D702FBC}" type="pres">
      <dgm:prSet presAssocID="{974E2128-32AE-418A-85B4-E72C45D3F565}" presName="connectorText" presStyleLbl="sibTrans2D1" presStyleIdx="0" presStyleCnt="3"/>
      <dgm:spPr/>
    </dgm:pt>
    <dgm:pt modelId="{35590E11-6338-4E93-99A8-B9921D8C3872}" type="pres">
      <dgm:prSet presAssocID="{AB9BCB37-1823-45F0-A939-B32DB12C6F30}" presName="node" presStyleLbl="node1" presStyleIdx="1" presStyleCnt="4">
        <dgm:presLayoutVars>
          <dgm:bulletEnabled val="1"/>
        </dgm:presLayoutVars>
      </dgm:prSet>
      <dgm:spPr/>
    </dgm:pt>
    <dgm:pt modelId="{E9ED1C89-5E67-4303-A1ED-DA4B65B865E3}" type="pres">
      <dgm:prSet presAssocID="{2503A00F-CBEF-46BD-A8A0-EC125DC94CB4}" presName="sibTrans" presStyleLbl="sibTrans2D1" presStyleIdx="1" presStyleCnt="3"/>
      <dgm:spPr/>
    </dgm:pt>
    <dgm:pt modelId="{250038A2-B468-489E-AFA0-3A15BA0ECE4F}" type="pres">
      <dgm:prSet presAssocID="{2503A00F-CBEF-46BD-A8A0-EC125DC94CB4}" presName="connectorText" presStyleLbl="sibTrans2D1" presStyleIdx="1" presStyleCnt="3"/>
      <dgm:spPr/>
    </dgm:pt>
    <dgm:pt modelId="{06373F08-BB50-4771-93CB-E30A893ECD16}" type="pres">
      <dgm:prSet presAssocID="{CB8C328F-7157-46B0-BAFB-F710C7935A02}" presName="node" presStyleLbl="node1" presStyleIdx="2" presStyleCnt="4">
        <dgm:presLayoutVars>
          <dgm:bulletEnabled val="1"/>
        </dgm:presLayoutVars>
      </dgm:prSet>
      <dgm:spPr/>
    </dgm:pt>
    <dgm:pt modelId="{474B98F8-8300-4905-899F-F0CF91502FEA}" type="pres">
      <dgm:prSet presAssocID="{26141443-61CC-4C90-B570-1D5CC344A242}" presName="sibTrans" presStyleLbl="sibTrans2D1" presStyleIdx="2" presStyleCnt="3"/>
      <dgm:spPr/>
    </dgm:pt>
    <dgm:pt modelId="{1AF1C11C-0DC9-4CC5-83CD-4CD5178055F8}" type="pres">
      <dgm:prSet presAssocID="{26141443-61CC-4C90-B570-1D5CC344A242}" presName="connectorText" presStyleLbl="sibTrans2D1" presStyleIdx="2" presStyleCnt="3"/>
      <dgm:spPr/>
    </dgm:pt>
    <dgm:pt modelId="{6F2B50D6-1A30-41B7-ACE8-B64239B2681C}" type="pres">
      <dgm:prSet presAssocID="{F70E1AA7-CB74-473E-822E-4745FC14F170}" presName="node" presStyleLbl="node1" presStyleIdx="3" presStyleCnt="4">
        <dgm:presLayoutVars>
          <dgm:bulletEnabled val="1"/>
        </dgm:presLayoutVars>
      </dgm:prSet>
      <dgm:spPr/>
    </dgm:pt>
  </dgm:ptLst>
  <dgm:cxnLst>
    <dgm:cxn modelId="{D26FD026-1C15-457A-B1BE-933F7322B002}" type="presOf" srcId="{F68DE2A3-255D-43BD-90EC-01B4FA12E070}" destId="{829D7F9E-ABF7-4CA8-BAD0-8248D753284D}" srcOrd="0" destOrd="0" presId="urn:microsoft.com/office/officeart/2005/8/layout/process2"/>
    <dgm:cxn modelId="{F6849A31-994F-4BD4-B727-B08912CF7115}" type="presOf" srcId="{26141443-61CC-4C90-B570-1D5CC344A242}" destId="{1AF1C11C-0DC9-4CC5-83CD-4CD5178055F8}" srcOrd="1" destOrd="0" presId="urn:microsoft.com/office/officeart/2005/8/layout/process2"/>
    <dgm:cxn modelId="{38DA8A5C-EBA4-48CE-B674-46DBE23354CE}" type="presOf" srcId="{227C512E-58DF-4FC5-BE69-47ED0CE6F5EF}" destId="{B81409E0-FF30-4B99-9723-61BFCA0F89A1}" srcOrd="0" destOrd="0" presId="urn:microsoft.com/office/officeart/2005/8/layout/process2"/>
    <dgm:cxn modelId="{87136367-946D-4166-8C6B-6F596F53720E}" type="presOf" srcId="{974E2128-32AE-418A-85B4-E72C45D3F565}" destId="{584E3B7F-1D9B-47C9-9694-0FC94D702FBC}" srcOrd="1" destOrd="0" presId="urn:microsoft.com/office/officeart/2005/8/layout/process2"/>
    <dgm:cxn modelId="{60C93286-510A-40ED-A172-6A55EE8449AE}" srcId="{F68DE2A3-255D-43BD-90EC-01B4FA12E070}" destId="{AB9BCB37-1823-45F0-A939-B32DB12C6F30}" srcOrd="1" destOrd="0" parTransId="{B0635686-0CE3-4347-8838-53D45EEC7BA8}" sibTransId="{2503A00F-CBEF-46BD-A8A0-EC125DC94CB4}"/>
    <dgm:cxn modelId="{C3D7BA8A-1E09-4AC1-BDB7-68AD142559CB}" srcId="{F68DE2A3-255D-43BD-90EC-01B4FA12E070}" destId="{CB8C328F-7157-46B0-BAFB-F710C7935A02}" srcOrd="2" destOrd="0" parTransId="{8E0772B8-515E-4F63-82C5-35779205D29C}" sibTransId="{26141443-61CC-4C90-B570-1D5CC344A242}"/>
    <dgm:cxn modelId="{8EF3399C-D9D7-4187-B02A-1239597D6ACA}" type="presOf" srcId="{F70E1AA7-CB74-473E-822E-4745FC14F170}" destId="{6F2B50D6-1A30-41B7-ACE8-B64239B2681C}" srcOrd="0" destOrd="0" presId="urn:microsoft.com/office/officeart/2005/8/layout/process2"/>
    <dgm:cxn modelId="{EF72D0AA-6626-43CC-9191-FFA26DDBECC1}" type="presOf" srcId="{974E2128-32AE-418A-85B4-E72C45D3F565}" destId="{E663F531-7352-4367-A6AA-7B39EFE0F73C}" srcOrd="0" destOrd="0" presId="urn:microsoft.com/office/officeart/2005/8/layout/process2"/>
    <dgm:cxn modelId="{435886B6-7E7E-4C94-B7BC-9F732B2D6CFD}" type="presOf" srcId="{2503A00F-CBEF-46BD-A8A0-EC125DC94CB4}" destId="{E9ED1C89-5E67-4303-A1ED-DA4B65B865E3}" srcOrd="0" destOrd="0" presId="urn:microsoft.com/office/officeart/2005/8/layout/process2"/>
    <dgm:cxn modelId="{8B106CC1-7F14-481A-8783-D70B67CFAD60}" srcId="{F68DE2A3-255D-43BD-90EC-01B4FA12E070}" destId="{227C512E-58DF-4FC5-BE69-47ED0CE6F5EF}" srcOrd="0" destOrd="0" parTransId="{D1CD7029-5A65-4FC4-9AC6-CA4CCC3B5CFC}" sibTransId="{974E2128-32AE-418A-85B4-E72C45D3F565}"/>
    <dgm:cxn modelId="{B2CC08D4-733F-41B5-8CFE-7AB9799C632D}" type="presOf" srcId="{CB8C328F-7157-46B0-BAFB-F710C7935A02}" destId="{06373F08-BB50-4771-93CB-E30A893ECD16}" srcOrd="0" destOrd="0" presId="urn:microsoft.com/office/officeart/2005/8/layout/process2"/>
    <dgm:cxn modelId="{6BCF0ADF-AE0C-4657-A598-FC87AF8B5B45}" type="presOf" srcId="{2503A00F-CBEF-46BD-A8A0-EC125DC94CB4}" destId="{250038A2-B468-489E-AFA0-3A15BA0ECE4F}" srcOrd="1" destOrd="0" presId="urn:microsoft.com/office/officeart/2005/8/layout/process2"/>
    <dgm:cxn modelId="{4E5962E9-307D-401F-9A19-13473AC3E14D}" type="presOf" srcId="{AB9BCB37-1823-45F0-A939-B32DB12C6F30}" destId="{35590E11-6338-4E93-99A8-B9921D8C3872}" srcOrd="0" destOrd="0" presId="urn:microsoft.com/office/officeart/2005/8/layout/process2"/>
    <dgm:cxn modelId="{5FC584F2-A743-442F-B6B0-089F4EF1638B}" type="presOf" srcId="{26141443-61CC-4C90-B570-1D5CC344A242}" destId="{474B98F8-8300-4905-899F-F0CF91502FEA}" srcOrd="0" destOrd="0" presId="urn:microsoft.com/office/officeart/2005/8/layout/process2"/>
    <dgm:cxn modelId="{DF8C25F8-A48B-4019-8B96-DC8B71EDCB5F}" srcId="{F68DE2A3-255D-43BD-90EC-01B4FA12E070}" destId="{F70E1AA7-CB74-473E-822E-4745FC14F170}" srcOrd="3" destOrd="0" parTransId="{2EAD5E26-55C6-4444-A7A7-6F3DBF71F233}" sibTransId="{9FCBD6C9-CA2F-49E9-B9A0-26EEEDDC9189}"/>
    <dgm:cxn modelId="{B70C6719-EF7F-4440-BCA2-E521449DE850}" type="presParOf" srcId="{829D7F9E-ABF7-4CA8-BAD0-8248D753284D}" destId="{B81409E0-FF30-4B99-9723-61BFCA0F89A1}" srcOrd="0" destOrd="0" presId="urn:microsoft.com/office/officeart/2005/8/layout/process2"/>
    <dgm:cxn modelId="{16A0199E-084F-41DF-AABE-234FF0FFAC16}" type="presParOf" srcId="{829D7F9E-ABF7-4CA8-BAD0-8248D753284D}" destId="{E663F531-7352-4367-A6AA-7B39EFE0F73C}" srcOrd="1" destOrd="0" presId="urn:microsoft.com/office/officeart/2005/8/layout/process2"/>
    <dgm:cxn modelId="{BFACCF90-7AB8-4C0D-978D-276043F131DD}" type="presParOf" srcId="{E663F531-7352-4367-A6AA-7B39EFE0F73C}" destId="{584E3B7F-1D9B-47C9-9694-0FC94D702FBC}" srcOrd="0" destOrd="0" presId="urn:microsoft.com/office/officeart/2005/8/layout/process2"/>
    <dgm:cxn modelId="{89AB1628-7D2D-4DBF-B069-DAFB86308B4E}" type="presParOf" srcId="{829D7F9E-ABF7-4CA8-BAD0-8248D753284D}" destId="{35590E11-6338-4E93-99A8-B9921D8C3872}" srcOrd="2" destOrd="0" presId="urn:microsoft.com/office/officeart/2005/8/layout/process2"/>
    <dgm:cxn modelId="{94381CF7-670A-471B-93E6-6249F46CD038}" type="presParOf" srcId="{829D7F9E-ABF7-4CA8-BAD0-8248D753284D}" destId="{E9ED1C89-5E67-4303-A1ED-DA4B65B865E3}" srcOrd="3" destOrd="0" presId="urn:microsoft.com/office/officeart/2005/8/layout/process2"/>
    <dgm:cxn modelId="{0F8FDEBA-B263-460E-A0FA-C6116C9DA1AB}" type="presParOf" srcId="{E9ED1C89-5E67-4303-A1ED-DA4B65B865E3}" destId="{250038A2-B468-489E-AFA0-3A15BA0ECE4F}" srcOrd="0" destOrd="0" presId="urn:microsoft.com/office/officeart/2005/8/layout/process2"/>
    <dgm:cxn modelId="{DB902762-C1FB-465D-89AB-9E67613A33DA}" type="presParOf" srcId="{829D7F9E-ABF7-4CA8-BAD0-8248D753284D}" destId="{06373F08-BB50-4771-93CB-E30A893ECD16}" srcOrd="4" destOrd="0" presId="urn:microsoft.com/office/officeart/2005/8/layout/process2"/>
    <dgm:cxn modelId="{384D0321-47E4-44EB-9585-4390F7ED89FB}" type="presParOf" srcId="{829D7F9E-ABF7-4CA8-BAD0-8248D753284D}" destId="{474B98F8-8300-4905-899F-F0CF91502FEA}" srcOrd="5" destOrd="0" presId="urn:microsoft.com/office/officeart/2005/8/layout/process2"/>
    <dgm:cxn modelId="{3EA4CE40-585A-457D-9A12-323077A66251}" type="presParOf" srcId="{474B98F8-8300-4905-899F-F0CF91502FEA}" destId="{1AF1C11C-0DC9-4CC5-83CD-4CD5178055F8}" srcOrd="0" destOrd="0" presId="urn:microsoft.com/office/officeart/2005/8/layout/process2"/>
    <dgm:cxn modelId="{224C9548-B3FC-4101-A15B-7B6D10D55981}" type="presParOf" srcId="{829D7F9E-ABF7-4CA8-BAD0-8248D753284D}" destId="{6F2B50D6-1A30-41B7-ACE8-B64239B2681C}" srcOrd="6" destOrd="0" presId="urn:microsoft.com/office/officeart/2005/8/layout/process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02C0B6CE-C50B-4782-A645-BE2BBC1E1718}" type="doc">
      <dgm:prSet loTypeId="urn:microsoft.com/office/officeart/2005/8/layout/cycle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B3C2947-7E1A-4A04-B0BC-7EC4CA64EC2A}">
      <dgm:prSet phldrT="[Text]" phldr="0"/>
      <dgm:spPr/>
      <dgm:t>
        <a:bodyPr/>
        <a:lstStyle/>
        <a:p>
          <a:r>
            <a:rPr lang="en-GB" b="1" dirty="0"/>
            <a:t>Ετοιμότητα</a:t>
          </a:r>
          <a:br>
            <a:rPr lang="en-GB" b="1" dirty="0"/>
          </a:br>
          <a:r>
            <a:rPr lang="en-GB" dirty="0"/>
            <a:t>Σχέδια, ασκήσεις, υποστήριξη</a:t>
          </a:r>
        </a:p>
      </dgm:t>
    </dgm:pt>
    <dgm:pt modelId="{30BD37B4-1BAD-4ABE-AF6F-FF6784CB81B4}" type="parTrans" cxnId="{83A0F902-CEDB-4274-8AD9-F182B6E5D23F}">
      <dgm:prSet/>
      <dgm:spPr/>
      <dgm:t>
        <a:bodyPr/>
        <a:lstStyle/>
        <a:p>
          <a:endParaRPr lang="en-GB"/>
        </a:p>
      </dgm:t>
    </dgm:pt>
    <dgm:pt modelId="{1C999155-3DB0-4651-AC28-29DE06470757}" type="sibTrans" cxnId="{83A0F902-CEDB-4274-8AD9-F182B6E5D23F}">
      <dgm:prSet/>
      <dgm:spPr/>
      <dgm:t>
        <a:bodyPr/>
        <a:lstStyle/>
        <a:p>
          <a:endParaRPr lang="en-GB"/>
        </a:p>
      </dgm:t>
    </dgm:pt>
    <dgm:pt modelId="{DDED449F-BCD2-4D11-B34B-A077648D68ED}">
      <dgm:prSet phldrT="[Text]" phldr="0"/>
      <dgm:spPr/>
      <dgm:t>
        <a:bodyPr/>
        <a:lstStyle/>
        <a:p>
          <a:r>
            <a:rPr lang="en-GB" b="1" dirty="0"/>
            <a:t>Αντίδραση</a:t>
          </a:r>
          <a:br>
            <a:rPr lang="en-GB" b="1" dirty="0"/>
          </a:br>
          <a:r>
            <a:rPr lang="en-GB" dirty="0"/>
            <a:t>Συντονισμός και φροντίδα</a:t>
          </a:r>
        </a:p>
      </dgm:t>
    </dgm:pt>
    <dgm:pt modelId="{1F705207-7F2D-4432-BCC5-3559FD0CEE7D}" type="parTrans" cxnId="{580CEFFD-4EB0-4952-A423-BDA6FA338BE4}">
      <dgm:prSet/>
      <dgm:spPr/>
      <dgm:t>
        <a:bodyPr/>
        <a:lstStyle/>
        <a:p>
          <a:endParaRPr lang="en-GB"/>
        </a:p>
      </dgm:t>
    </dgm:pt>
    <dgm:pt modelId="{1D17FA35-AA56-4350-A088-4EA2EDCD490C}" type="sibTrans" cxnId="{580CEFFD-4EB0-4952-A423-BDA6FA338BE4}">
      <dgm:prSet/>
      <dgm:spPr/>
      <dgm:t>
        <a:bodyPr/>
        <a:lstStyle/>
        <a:p>
          <a:endParaRPr lang="en-GB"/>
        </a:p>
      </dgm:t>
    </dgm:pt>
    <dgm:pt modelId="{8A2490A1-8530-49EB-9CA2-64EFD41400C8}">
      <dgm:prSet phldrT="[Text]" phldr="0"/>
      <dgm:spPr/>
      <dgm:t>
        <a:bodyPr/>
        <a:lstStyle/>
        <a:p>
          <a:r>
            <a:rPr lang="en-GB" b="1" dirty="0"/>
            <a:t>Ανάκαμψη</a:t>
          </a:r>
          <a:br>
            <a:rPr lang="en-GB" dirty="0"/>
          </a:br>
          <a:r>
            <a:rPr lang="en-GB" dirty="0"/>
            <a:t>Αποκατάσταση + μάθηση</a:t>
          </a:r>
        </a:p>
      </dgm:t>
    </dgm:pt>
    <dgm:pt modelId="{B5C44C2A-4511-440B-9A7F-BCB6AAA78925}" type="parTrans" cxnId="{F16F6C81-EDCB-4D39-AD58-BEC68B8B9830}">
      <dgm:prSet/>
      <dgm:spPr/>
      <dgm:t>
        <a:bodyPr/>
        <a:lstStyle/>
        <a:p>
          <a:endParaRPr lang="en-GB"/>
        </a:p>
      </dgm:t>
    </dgm:pt>
    <dgm:pt modelId="{07FC1F85-AB95-4C3D-9014-ECD47EDBDA4F}" type="sibTrans" cxnId="{F16F6C81-EDCB-4D39-AD58-BEC68B8B9830}">
      <dgm:prSet/>
      <dgm:spPr/>
      <dgm:t>
        <a:bodyPr/>
        <a:lstStyle/>
        <a:p>
          <a:endParaRPr lang="en-GB"/>
        </a:p>
      </dgm:t>
    </dgm:pt>
    <dgm:pt modelId="{F695BD95-8EF7-4C07-9EFD-EB4D447E0D12}">
      <dgm:prSet phldrT="[Text]" phldr="0"/>
      <dgm:spPr/>
      <dgm:t>
        <a:bodyPr/>
        <a:lstStyle/>
        <a:p>
          <a:r>
            <a:rPr lang="en-GB" b="1" dirty="0"/>
            <a:t>Εμπιστοσύνη</a:t>
          </a:r>
          <a:br>
            <a:rPr lang="en-GB" dirty="0"/>
          </a:br>
          <a:r>
            <a:rPr lang="en-GB" dirty="0"/>
            <a:t>Επικοινωνία</a:t>
          </a:r>
        </a:p>
      </dgm:t>
    </dgm:pt>
    <dgm:pt modelId="{4E1D3C48-772C-4407-BF9E-0FE2560D3331}" type="parTrans" cxnId="{B1FBEDDF-E928-4219-8286-AE9CFCD63045}">
      <dgm:prSet/>
      <dgm:spPr/>
      <dgm:t>
        <a:bodyPr/>
        <a:lstStyle/>
        <a:p>
          <a:endParaRPr lang="en-GB"/>
        </a:p>
      </dgm:t>
    </dgm:pt>
    <dgm:pt modelId="{183E2BD6-B36F-4FEF-B9B9-0156C054C429}" type="sibTrans" cxnId="{B1FBEDDF-E928-4219-8286-AE9CFCD63045}">
      <dgm:prSet/>
      <dgm:spPr/>
      <dgm:t>
        <a:bodyPr/>
        <a:lstStyle/>
        <a:p>
          <a:endParaRPr lang="en-GB"/>
        </a:p>
      </dgm:t>
    </dgm:pt>
    <dgm:pt modelId="{DCD26E14-B91A-414B-A86D-B0BA5B63770A}" type="pres">
      <dgm:prSet presAssocID="{02C0B6CE-C50B-4782-A645-BE2BBC1E1718}" presName="cycle" presStyleCnt="0">
        <dgm:presLayoutVars>
          <dgm:dir/>
          <dgm:resizeHandles val="exact"/>
        </dgm:presLayoutVars>
      </dgm:prSet>
      <dgm:spPr/>
    </dgm:pt>
    <dgm:pt modelId="{060C8CCC-6693-4FB6-BD06-5656A64CAED0}" type="pres">
      <dgm:prSet presAssocID="{0B3C2947-7E1A-4A04-B0BC-7EC4CA64EC2A}" presName="node" presStyleLbl="node1" presStyleIdx="0" presStyleCnt="4">
        <dgm:presLayoutVars>
          <dgm:bulletEnabled val="1"/>
        </dgm:presLayoutVars>
      </dgm:prSet>
      <dgm:spPr/>
    </dgm:pt>
    <dgm:pt modelId="{3F54413D-B91E-43E0-97B1-474E4155C4D1}" type="pres">
      <dgm:prSet presAssocID="{0B3C2947-7E1A-4A04-B0BC-7EC4CA64EC2A}" presName="spNode" presStyleCnt="0"/>
      <dgm:spPr/>
    </dgm:pt>
    <dgm:pt modelId="{E7C887AD-D8EE-4FEE-BEE4-1BE75E6E94FB}" type="pres">
      <dgm:prSet presAssocID="{1C999155-3DB0-4651-AC28-29DE06470757}" presName="sibTrans" presStyleLbl="sibTrans1D1" presStyleIdx="0" presStyleCnt="4"/>
      <dgm:spPr/>
    </dgm:pt>
    <dgm:pt modelId="{034F6045-66DB-473D-8281-687004414C44}" type="pres">
      <dgm:prSet presAssocID="{DDED449F-BCD2-4D11-B34B-A077648D68ED}" presName="node" presStyleLbl="node1" presStyleIdx="1" presStyleCnt="4">
        <dgm:presLayoutVars>
          <dgm:bulletEnabled val="1"/>
        </dgm:presLayoutVars>
      </dgm:prSet>
      <dgm:spPr/>
    </dgm:pt>
    <dgm:pt modelId="{F2CE16F4-D28B-4E4C-8417-C1D7F1A133A9}" type="pres">
      <dgm:prSet presAssocID="{DDED449F-BCD2-4D11-B34B-A077648D68ED}" presName="spNode" presStyleCnt="0"/>
      <dgm:spPr/>
    </dgm:pt>
    <dgm:pt modelId="{3A856250-FD93-424E-817E-60C4797AA72B}" type="pres">
      <dgm:prSet presAssocID="{1D17FA35-AA56-4350-A088-4EA2EDCD490C}" presName="sibTrans" presStyleLbl="sibTrans1D1" presStyleIdx="1" presStyleCnt="4"/>
      <dgm:spPr/>
    </dgm:pt>
    <dgm:pt modelId="{72A80054-E012-4E47-B43B-E517814AA5D1}" type="pres">
      <dgm:prSet presAssocID="{8A2490A1-8530-49EB-9CA2-64EFD41400C8}" presName="node" presStyleLbl="node1" presStyleIdx="2" presStyleCnt="4">
        <dgm:presLayoutVars>
          <dgm:bulletEnabled val="1"/>
        </dgm:presLayoutVars>
      </dgm:prSet>
      <dgm:spPr/>
    </dgm:pt>
    <dgm:pt modelId="{52CA063C-5EA9-47A9-A48D-73F2C2419CD5}" type="pres">
      <dgm:prSet presAssocID="{8A2490A1-8530-49EB-9CA2-64EFD41400C8}" presName="spNode" presStyleCnt="0"/>
      <dgm:spPr/>
    </dgm:pt>
    <dgm:pt modelId="{E11501D6-EA5E-48B1-9D30-CC9968C23BFD}" type="pres">
      <dgm:prSet presAssocID="{07FC1F85-AB95-4C3D-9014-ECD47EDBDA4F}" presName="sibTrans" presStyleLbl="sibTrans1D1" presStyleIdx="2" presStyleCnt="4"/>
      <dgm:spPr/>
    </dgm:pt>
    <dgm:pt modelId="{AA8F5280-F9DD-46C4-8690-13CCB7BD7CFC}" type="pres">
      <dgm:prSet presAssocID="{F695BD95-8EF7-4C07-9EFD-EB4D447E0D12}" presName="node" presStyleLbl="node1" presStyleIdx="3" presStyleCnt="4">
        <dgm:presLayoutVars>
          <dgm:bulletEnabled val="1"/>
        </dgm:presLayoutVars>
      </dgm:prSet>
      <dgm:spPr/>
    </dgm:pt>
    <dgm:pt modelId="{B4E9D009-8250-4F92-BDB3-3A3044ACBB7A}" type="pres">
      <dgm:prSet presAssocID="{F695BD95-8EF7-4C07-9EFD-EB4D447E0D12}" presName="spNode" presStyleCnt="0"/>
      <dgm:spPr/>
    </dgm:pt>
    <dgm:pt modelId="{C1E003D0-8500-4980-A49C-F849EDED1E73}" type="pres">
      <dgm:prSet presAssocID="{183E2BD6-B36F-4FEF-B9B9-0156C054C429}" presName="sibTrans" presStyleLbl="sibTrans1D1" presStyleIdx="3" presStyleCnt="4"/>
      <dgm:spPr/>
    </dgm:pt>
  </dgm:ptLst>
  <dgm:cxnLst>
    <dgm:cxn modelId="{83A0F902-CEDB-4274-8AD9-F182B6E5D23F}" srcId="{02C0B6CE-C50B-4782-A645-BE2BBC1E1718}" destId="{0B3C2947-7E1A-4A04-B0BC-7EC4CA64EC2A}" srcOrd="0" destOrd="0" parTransId="{30BD37B4-1BAD-4ABE-AF6F-FF6784CB81B4}" sibTransId="{1C999155-3DB0-4651-AC28-29DE06470757}"/>
    <dgm:cxn modelId="{E6AA3018-AFF1-4E9A-8436-C25B454AFDB9}" type="presOf" srcId="{1C999155-3DB0-4651-AC28-29DE06470757}" destId="{E7C887AD-D8EE-4FEE-BEE4-1BE75E6E94FB}" srcOrd="0" destOrd="0" presId="urn:microsoft.com/office/officeart/2005/8/layout/cycle5"/>
    <dgm:cxn modelId="{18321E68-924A-4C74-9860-666A42BFC1D4}" type="presOf" srcId="{183E2BD6-B36F-4FEF-B9B9-0156C054C429}" destId="{C1E003D0-8500-4980-A49C-F849EDED1E73}" srcOrd="0" destOrd="0" presId="urn:microsoft.com/office/officeart/2005/8/layout/cycle5"/>
    <dgm:cxn modelId="{CA187779-47BF-44D8-9C79-18B3A5961D0F}" type="presOf" srcId="{DDED449F-BCD2-4D11-B34B-A077648D68ED}" destId="{034F6045-66DB-473D-8281-687004414C44}" srcOrd="0" destOrd="0" presId="urn:microsoft.com/office/officeart/2005/8/layout/cycle5"/>
    <dgm:cxn modelId="{0E4AD079-F2FC-4A61-8CBF-4971562BBB5E}" type="presOf" srcId="{8A2490A1-8530-49EB-9CA2-64EFD41400C8}" destId="{72A80054-E012-4E47-B43B-E517814AA5D1}" srcOrd="0" destOrd="0" presId="urn:microsoft.com/office/officeart/2005/8/layout/cycle5"/>
    <dgm:cxn modelId="{F16F6C81-EDCB-4D39-AD58-BEC68B8B9830}" srcId="{02C0B6CE-C50B-4782-A645-BE2BBC1E1718}" destId="{8A2490A1-8530-49EB-9CA2-64EFD41400C8}" srcOrd="2" destOrd="0" parTransId="{B5C44C2A-4511-440B-9A7F-BCB6AAA78925}" sibTransId="{07FC1F85-AB95-4C3D-9014-ECD47EDBDA4F}"/>
    <dgm:cxn modelId="{112A74A4-652F-48B3-AED8-BB5E7B4B9F27}" type="presOf" srcId="{F695BD95-8EF7-4C07-9EFD-EB4D447E0D12}" destId="{AA8F5280-F9DD-46C4-8690-13CCB7BD7CFC}" srcOrd="0" destOrd="0" presId="urn:microsoft.com/office/officeart/2005/8/layout/cycle5"/>
    <dgm:cxn modelId="{4519BBA5-DA08-4BE6-BB2F-E80BB26AC623}" type="presOf" srcId="{02C0B6CE-C50B-4782-A645-BE2BBC1E1718}" destId="{DCD26E14-B91A-414B-A86D-B0BA5B63770A}" srcOrd="0" destOrd="0" presId="urn:microsoft.com/office/officeart/2005/8/layout/cycle5"/>
    <dgm:cxn modelId="{BB2137C8-0AA6-4278-9FDF-3EEBD79D8E06}" type="presOf" srcId="{1D17FA35-AA56-4350-A088-4EA2EDCD490C}" destId="{3A856250-FD93-424E-817E-60C4797AA72B}" srcOrd="0" destOrd="0" presId="urn:microsoft.com/office/officeart/2005/8/layout/cycle5"/>
    <dgm:cxn modelId="{B1FBEDDF-E928-4219-8286-AE9CFCD63045}" srcId="{02C0B6CE-C50B-4782-A645-BE2BBC1E1718}" destId="{F695BD95-8EF7-4C07-9EFD-EB4D447E0D12}" srcOrd="3" destOrd="0" parTransId="{4E1D3C48-772C-4407-BF9E-0FE2560D3331}" sibTransId="{183E2BD6-B36F-4FEF-B9B9-0156C054C429}"/>
    <dgm:cxn modelId="{264108EA-1FCE-4DB6-ADC2-82AEB6756B80}" type="presOf" srcId="{07FC1F85-AB95-4C3D-9014-ECD47EDBDA4F}" destId="{E11501D6-EA5E-48B1-9D30-CC9968C23BFD}" srcOrd="0" destOrd="0" presId="urn:microsoft.com/office/officeart/2005/8/layout/cycle5"/>
    <dgm:cxn modelId="{BF59D1EB-1EC5-491C-A9E7-25FBBA9A86B7}" type="presOf" srcId="{0B3C2947-7E1A-4A04-B0BC-7EC4CA64EC2A}" destId="{060C8CCC-6693-4FB6-BD06-5656A64CAED0}" srcOrd="0" destOrd="0" presId="urn:microsoft.com/office/officeart/2005/8/layout/cycle5"/>
    <dgm:cxn modelId="{580CEFFD-4EB0-4952-A423-BDA6FA338BE4}" srcId="{02C0B6CE-C50B-4782-A645-BE2BBC1E1718}" destId="{DDED449F-BCD2-4D11-B34B-A077648D68ED}" srcOrd="1" destOrd="0" parTransId="{1F705207-7F2D-4432-BCC5-3559FD0CEE7D}" sibTransId="{1D17FA35-AA56-4350-A088-4EA2EDCD490C}"/>
    <dgm:cxn modelId="{CD6A55EF-AD92-4C11-A636-8D531EE663A7}" type="presParOf" srcId="{DCD26E14-B91A-414B-A86D-B0BA5B63770A}" destId="{060C8CCC-6693-4FB6-BD06-5656A64CAED0}" srcOrd="0" destOrd="0" presId="urn:microsoft.com/office/officeart/2005/8/layout/cycle5"/>
    <dgm:cxn modelId="{A4C45C0C-547D-4B0B-A039-C9F6DFFC48A2}" type="presParOf" srcId="{DCD26E14-B91A-414B-A86D-B0BA5B63770A}" destId="{3F54413D-B91E-43E0-97B1-474E4155C4D1}" srcOrd="1" destOrd="0" presId="urn:microsoft.com/office/officeart/2005/8/layout/cycle5"/>
    <dgm:cxn modelId="{75EDF84D-01E1-4CD4-BD19-E52004947DE6}" type="presParOf" srcId="{DCD26E14-B91A-414B-A86D-B0BA5B63770A}" destId="{E7C887AD-D8EE-4FEE-BEE4-1BE75E6E94FB}" srcOrd="2" destOrd="0" presId="urn:microsoft.com/office/officeart/2005/8/layout/cycle5"/>
    <dgm:cxn modelId="{CDCC579F-A5CA-4FF9-9D29-932F7583613F}" type="presParOf" srcId="{DCD26E14-B91A-414B-A86D-B0BA5B63770A}" destId="{034F6045-66DB-473D-8281-687004414C44}" srcOrd="3" destOrd="0" presId="urn:microsoft.com/office/officeart/2005/8/layout/cycle5"/>
    <dgm:cxn modelId="{85DFAA0A-E370-4125-931B-04C93D8B5E2E}" type="presParOf" srcId="{DCD26E14-B91A-414B-A86D-B0BA5B63770A}" destId="{F2CE16F4-D28B-4E4C-8417-C1D7F1A133A9}" srcOrd="4" destOrd="0" presId="urn:microsoft.com/office/officeart/2005/8/layout/cycle5"/>
    <dgm:cxn modelId="{29CA53B8-5431-438D-BDD6-71F82244F520}" type="presParOf" srcId="{DCD26E14-B91A-414B-A86D-B0BA5B63770A}" destId="{3A856250-FD93-424E-817E-60C4797AA72B}" srcOrd="5" destOrd="0" presId="urn:microsoft.com/office/officeart/2005/8/layout/cycle5"/>
    <dgm:cxn modelId="{C213CF9C-BB97-40B4-AFB6-DD4FC675997A}" type="presParOf" srcId="{DCD26E14-B91A-414B-A86D-B0BA5B63770A}" destId="{72A80054-E012-4E47-B43B-E517814AA5D1}" srcOrd="6" destOrd="0" presId="urn:microsoft.com/office/officeart/2005/8/layout/cycle5"/>
    <dgm:cxn modelId="{788E58FA-D8FC-4BA9-9116-7AD490FC20F0}" type="presParOf" srcId="{DCD26E14-B91A-414B-A86D-B0BA5B63770A}" destId="{52CA063C-5EA9-47A9-A48D-73F2C2419CD5}" srcOrd="7" destOrd="0" presId="urn:microsoft.com/office/officeart/2005/8/layout/cycle5"/>
    <dgm:cxn modelId="{7E975733-314B-4FF5-9B6C-4D4EA7C299F6}" type="presParOf" srcId="{DCD26E14-B91A-414B-A86D-B0BA5B63770A}" destId="{E11501D6-EA5E-48B1-9D30-CC9968C23BFD}" srcOrd="8" destOrd="0" presId="urn:microsoft.com/office/officeart/2005/8/layout/cycle5"/>
    <dgm:cxn modelId="{E566AD8E-962A-43AB-99FF-12D722BC6464}" type="presParOf" srcId="{DCD26E14-B91A-414B-A86D-B0BA5B63770A}" destId="{AA8F5280-F9DD-46C4-8690-13CCB7BD7CFC}" srcOrd="9" destOrd="0" presId="urn:microsoft.com/office/officeart/2005/8/layout/cycle5"/>
    <dgm:cxn modelId="{5EB92050-FB5D-49ED-B9B1-AFAF44AF4A3B}" type="presParOf" srcId="{DCD26E14-B91A-414B-A86D-B0BA5B63770A}" destId="{B4E9D009-8250-4F92-BDB3-3A3044ACBB7A}" srcOrd="10" destOrd="0" presId="urn:microsoft.com/office/officeart/2005/8/layout/cycle5"/>
    <dgm:cxn modelId="{C6718529-A363-4992-8736-7B05B7FFE393}" type="presParOf" srcId="{DCD26E14-B91A-414B-A86D-B0BA5B63770A}" destId="{C1E003D0-8500-4980-A49C-F849EDED1E73}" srcOrd="11" destOrd="0" presId="urn:microsoft.com/office/officeart/2005/8/layout/cycle5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5174B-75DC-47D6-86CF-9DAC02699C20}">
      <dsp:nvSpPr>
        <dsp:cNvPr id="0" name=""/>
        <dsp:cNvSpPr/>
      </dsp:nvSpPr>
      <dsp:spPr>
        <a:xfrm>
          <a:off x="3249476" y="1390789"/>
          <a:ext cx="1682274" cy="583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964"/>
              </a:lnTo>
              <a:lnTo>
                <a:pt x="1682274" y="291964"/>
              </a:lnTo>
              <a:lnTo>
                <a:pt x="1682274" y="583929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BFC46-85C2-451C-9A23-5377647E4EF6}">
      <dsp:nvSpPr>
        <dsp:cNvPr id="0" name=""/>
        <dsp:cNvSpPr/>
      </dsp:nvSpPr>
      <dsp:spPr>
        <a:xfrm>
          <a:off x="1567202" y="1390789"/>
          <a:ext cx="1682274" cy="583929"/>
        </a:xfrm>
        <a:custGeom>
          <a:avLst/>
          <a:gdLst/>
          <a:ahLst/>
          <a:cxnLst/>
          <a:rect l="0" t="0" r="0" b="0"/>
          <a:pathLst>
            <a:path>
              <a:moveTo>
                <a:pt x="1682274" y="0"/>
              </a:moveTo>
              <a:lnTo>
                <a:pt x="1682274" y="291964"/>
              </a:lnTo>
              <a:lnTo>
                <a:pt x="0" y="291964"/>
              </a:lnTo>
              <a:lnTo>
                <a:pt x="0" y="583929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AFAC8-A9A5-4B1F-94C3-9494FA579FDC}">
      <dsp:nvSpPr>
        <dsp:cNvPr id="0" name=""/>
        <dsp:cNvSpPr/>
      </dsp:nvSpPr>
      <dsp:spPr>
        <a:xfrm>
          <a:off x="1859167" y="480"/>
          <a:ext cx="2780618" cy="13903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Goal</a:t>
          </a:r>
          <a:br>
            <a:rPr lang="en-GB" sz="2700" kern="1200" dirty="0"/>
          </a:br>
          <a:r>
            <a:rPr lang="en-GB" sz="2700" kern="1200" dirty="0"/>
            <a:t>Least intrusive effective control</a:t>
          </a:r>
        </a:p>
      </dsp:txBody>
      <dsp:txXfrm>
        <a:off x="1859167" y="480"/>
        <a:ext cx="2780618" cy="1390309"/>
      </dsp:txXfrm>
    </dsp:sp>
    <dsp:sp modelId="{645BC420-4876-4B7D-80F6-36B5735BBCFB}">
      <dsp:nvSpPr>
        <dsp:cNvPr id="0" name=""/>
        <dsp:cNvSpPr/>
      </dsp:nvSpPr>
      <dsp:spPr>
        <a:xfrm>
          <a:off x="176892" y="1974719"/>
          <a:ext cx="2780618" cy="13903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Security need</a:t>
          </a:r>
          <a:br>
            <a:rPr lang="en-GB" sz="2700" b="0" kern="1200" dirty="0"/>
          </a:br>
          <a:r>
            <a:rPr lang="en-GB" sz="2700" kern="1200" dirty="0"/>
            <a:t>Detect &amp; Respond</a:t>
          </a:r>
        </a:p>
      </dsp:txBody>
      <dsp:txXfrm>
        <a:off x="176892" y="1974719"/>
        <a:ext cx="2780618" cy="1390309"/>
      </dsp:txXfrm>
    </dsp:sp>
    <dsp:sp modelId="{670C5A0A-CBCA-4592-9E9A-54584E873AB1}">
      <dsp:nvSpPr>
        <dsp:cNvPr id="0" name=""/>
        <dsp:cNvSpPr/>
      </dsp:nvSpPr>
      <dsp:spPr>
        <a:xfrm>
          <a:off x="3541441" y="1974719"/>
          <a:ext cx="2780618" cy="13903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Privacy need</a:t>
          </a:r>
          <a:br>
            <a:rPr lang="en-GB" sz="2700" kern="1200" dirty="0"/>
          </a:br>
          <a:r>
            <a:rPr lang="en-GB" sz="2700" kern="1200" dirty="0"/>
            <a:t>Minimise </a:t>
          </a:r>
          <a:r>
            <a:rPr lang="en-GB" sz="2700" kern="1200"/>
            <a:t>&amp; Protect</a:t>
          </a:r>
          <a:endParaRPr lang="en-GB" sz="2700" kern="1200" dirty="0"/>
        </a:p>
      </dsp:txBody>
      <dsp:txXfrm>
        <a:off x="3541441" y="1974719"/>
        <a:ext cx="2780618" cy="1390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09E0-FF30-4B99-9723-61BFCA0F89A1}">
      <dsp:nvSpPr>
        <dsp:cNvPr id="0" name=""/>
        <dsp:cNvSpPr/>
      </dsp:nvSpPr>
      <dsp:spPr>
        <a:xfrm>
          <a:off x="1392954" y="2505"/>
          <a:ext cx="3054821" cy="9318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Smart meter</a:t>
          </a:r>
          <a:br>
            <a:rPr lang="en-GB" sz="1800" kern="1200" dirty="0"/>
          </a:br>
          <a:r>
            <a:rPr lang="en-GB" sz="1800" kern="1200" dirty="0"/>
            <a:t>Fine-grained usage</a:t>
          </a:r>
        </a:p>
      </dsp:txBody>
      <dsp:txXfrm>
        <a:off x="1420248" y="29799"/>
        <a:ext cx="3000233" cy="877292"/>
      </dsp:txXfrm>
    </dsp:sp>
    <dsp:sp modelId="{E663F531-7352-4367-A6AA-7B39EFE0F73C}">
      <dsp:nvSpPr>
        <dsp:cNvPr id="0" name=""/>
        <dsp:cNvSpPr/>
      </dsp:nvSpPr>
      <dsp:spPr>
        <a:xfrm rot="5400000">
          <a:off x="2745637" y="957682"/>
          <a:ext cx="349455" cy="41934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2794561" y="992627"/>
        <a:ext cx="251608" cy="244619"/>
      </dsp:txXfrm>
    </dsp:sp>
    <dsp:sp modelId="{35590E11-6338-4E93-99A8-B9921D8C3872}">
      <dsp:nvSpPr>
        <dsp:cNvPr id="0" name=""/>
        <dsp:cNvSpPr/>
      </dsp:nvSpPr>
      <dsp:spPr>
        <a:xfrm>
          <a:off x="1392954" y="1400326"/>
          <a:ext cx="3054821" cy="9318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Head-end / AMI</a:t>
          </a:r>
          <a:br>
            <a:rPr lang="en-GB" sz="1800" b="1" kern="1200" dirty="0"/>
          </a:br>
          <a:r>
            <a:rPr lang="en-GB" sz="1800" b="0" kern="1200" dirty="0"/>
            <a:t>Collection &amp; aggregation</a:t>
          </a:r>
        </a:p>
      </dsp:txBody>
      <dsp:txXfrm>
        <a:off x="1420248" y="1427620"/>
        <a:ext cx="3000233" cy="877292"/>
      </dsp:txXfrm>
    </dsp:sp>
    <dsp:sp modelId="{E9ED1C89-5E67-4303-A1ED-DA4B65B865E3}">
      <dsp:nvSpPr>
        <dsp:cNvPr id="0" name=""/>
        <dsp:cNvSpPr/>
      </dsp:nvSpPr>
      <dsp:spPr>
        <a:xfrm rot="5400000">
          <a:off x="2745637" y="2355503"/>
          <a:ext cx="349455" cy="41934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2794561" y="2390448"/>
        <a:ext cx="251608" cy="244619"/>
      </dsp:txXfrm>
    </dsp:sp>
    <dsp:sp modelId="{06373F08-BB50-4771-93CB-E30A893ECD16}">
      <dsp:nvSpPr>
        <dsp:cNvPr id="0" name=""/>
        <dsp:cNvSpPr/>
      </dsp:nvSpPr>
      <dsp:spPr>
        <a:xfrm>
          <a:off x="1392954" y="2798147"/>
          <a:ext cx="3054821" cy="9318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Billing / CRM</a:t>
          </a:r>
          <a:br>
            <a:rPr lang="en-GB" sz="1800" kern="1200" dirty="0"/>
          </a:br>
          <a:r>
            <a:rPr lang="en-GB" sz="1800" kern="1200" dirty="0"/>
            <a:t>Identity + payment</a:t>
          </a:r>
        </a:p>
      </dsp:txBody>
      <dsp:txXfrm>
        <a:off x="1420248" y="2825441"/>
        <a:ext cx="3000233" cy="877292"/>
      </dsp:txXfrm>
    </dsp:sp>
    <dsp:sp modelId="{474B98F8-8300-4905-899F-F0CF91502FEA}">
      <dsp:nvSpPr>
        <dsp:cNvPr id="0" name=""/>
        <dsp:cNvSpPr/>
      </dsp:nvSpPr>
      <dsp:spPr>
        <a:xfrm rot="5400000">
          <a:off x="2745637" y="3753324"/>
          <a:ext cx="349455" cy="41934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2794561" y="3788269"/>
        <a:ext cx="251608" cy="244619"/>
      </dsp:txXfrm>
    </dsp:sp>
    <dsp:sp modelId="{6F2B50D6-1A30-41B7-ACE8-B64239B2681C}">
      <dsp:nvSpPr>
        <dsp:cNvPr id="0" name=""/>
        <dsp:cNvSpPr/>
      </dsp:nvSpPr>
      <dsp:spPr>
        <a:xfrm>
          <a:off x="1392954" y="4195968"/>
          <a:ext cx="3054821" cy="9318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Analytics / security</a:t>
          </a:r>
          <a:br>
            <a:rPr lang="en-GB" sz="1800" b="1" kern="1200" dirty="0"/>
          </a:br>
          <a:r>
            <a:rPr lang="en-GB" sz="1800" kern="1200" dirty="0"/>
            <a:t>Detection &amp; forecasting</a:t>
          </a:r>
        </a:p>
      </dsp:txBody>
      <dsp:txXfrm>
        <a:off x="1420248" y="4223262"/>
        <a:ext cx="3000233" cy="877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C8CCC-6693-4FB6-BD06-5656A64CAED0}">
      <dsp:nvSpPr>
        <dsp:cNvPr id="0" name=""/>
        <dsp:cNvSpPr/>
      </dsp:nvSpPr>
      <dsp:spPr>
        <a:xfrm>
          <a:off x="2183469" y="1937"/>
          <a:ext cx="1958018" cy="12727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Preparedness</a:t>
          </a:r>
          <a:br>
            <a:rPr lang="en-GB" sz="1600" b="1" kern="1200" dirty="0"/>
          </a:br>
          <a:r>
            <a:rPr lang="en-GB" sz="1600" kern="1200" dirty="0"/>
            <a:t>Plans, drills, support</a:t>
          </a:r>
        </a:p>
      </dsp:txBody>
      <dsp:txXfrm>
        <a:off x="2245598" y="64066"/>
        <a:ext cx="1833760" cy="1148454"/>
      </dsp:txXfrm>
    </dsp:sp>
    <dsp:sp modelId="{E7C887AD-D8EE-4FEE-BEE4-1BE75E6E94FB}">
      <dsp:nvSpPr>
        <dsp:cNvPr id="0" name=""/>
        <dsp:cNvSpPr/>
      </dsp:nvSpPr>
      <dsp:spPr>
        <a:xfrm>
          <a:off x="1057669" y="638293"/>
          <a:ext cx="4209617" cy="4209617"/>
        </a:xfrm>
        <a:custGeom>
          <a:avLst/>
          <a:gdLst/>
          <a:ahLst/>
          <a:cxnLst/>
          <a:rect l="0" t="0" r="0" b="0"/>
          <a:pathLst>
            <a:path>
              <a:moveTo>
                <a:pt x="3354746" y="411327"/>
              </a:moveTo>
              <a:arcTo wR="2104808" hR="2104808" stAng="18385834" swAng="1635577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F6045-66DB-473D-8281-687004414C44}">
      <dsp:nvSpPr>
        <dsp:cNvPr id="0" name=""/>
        <dsp:cNvSpPr/>
      </dsp:nvSpPr>
      <dsp:spPr>
        <a:xfrm>
          <a:off x="4288278" y="2106746"/>
          <a:ext cx="1958018" cy="12727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Response</a:t>
          </a:r>
          <a:br>
            <a:rPr lang="en-GB" sz="1600" b="1" kern="1200" dirty="0"/>
          </a:br>
          <a:r>
            <a:rPr lang="en-GB" sz="1600" kern="1200" dirty="0"/>
            <a:t>Coordination &amp; care</a:t>
          </a:r>
        </a:p>
      </dsp:txBody>
      <dsp:txXfrm>
        <a:off x="4350407" y="2168875"/>
        <a:ext cx="1833760" cy="1148454"/>
      </dsp:txXfrm>
    </dsp:sp>
    <dsp:sp modelId="{3A856250-FD93-424E-817E-60C4797AA72B}">
      <dsp:nvSpPr>
        <dsp:cNvPr id="0" name=""/>
        <dsp:cNvSpPr/>
      </dsp:nvSpPr>
      <dsp:spPr>
        <a:xfrm>
          <a:off x="1057669" y="638293"/>
          <a:ext cx="4209617" cy="4209617"/>
        </a:xfrm>
        <a:custGeom>
          <a:avLst/>
          <a:gdLst/>
          <a:ahLst/>
          <a:cxnLst/>
          <a:rect l="0" t="0" r="0" b="0"/>
          <a:pathLst>
            <a:path>
              <a:moveTo>
                <a:pt x="3991581" y="3037712"/>
              </a:moveTo>
              <a:arcTo wR="2104808" hR="2104808" stAng="1578589" swAng="1635577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80054-E012-4E47-B43B-E517814AA5D1}">
      <dsp:nvSpPr>
        <dsp:cNvPr id="0" name=""/>
        <dsp:cNvSpPr/>
      </dsp:nvSpPr>
      <dsp:spPr>
        <a:xfrm>
          <a:off x="2183469" y="4211555"/>
          <a:ext cx="1958018" cy="12727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Recovery</a:t>
          </a:r>
          <a:br>
            <a:rPr lang="en-GB" sz="1600" kern="1200" dirty="0"/>
          </a:br>
          <a:r>
            <a:rPr lang="en-GB" sz="1600" kern="1200" dirty="0"/>
            <a:t>Restore + learn</a:t>
          </a:r>
        </a:p>
      </dsp:txBody>
      <dsp:txXfrm>
        <a:off x="2245598" y="4273684"/>
        <a:ext cx="1833760" cy="1148454"/>
      </dsp:txXfrm>
    </dsp:sp>
    <dsp:sp modelId="{E11501D6-EA5E-48B1-9D30-CC9968C23BFD}">
      <dsp:nvSpPr>
        <dsp:cNvPr id="0" name=""/>
        <dsp:cNvSpPr/>
      </dsp:nvSpPr>
      <dsp:spPr>
        <a:xfrm>
          <a:off x="1057669" y="638293"/>
          <a:ext cx="4209617" cy="4209617"/>
        </a:xfrm>
        <a:custGeom>
          <a:avLst/>
          <a:gdLst/>
          <a:ahLst/>
          <a:cxnLst/>
          <a:rect l="0" t="0" r="0" b="0"/>
          <a:pathLst>
            <a:path>
              <a:moveTo>
                <a:pt x="854871" y="3798289"/>
              </a:moveTo>
              <a:arcTo wR="2104808" hR="2104808" stAng="7585834" swAng="1635577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F5280-F9DD-46C4-8690-13CCB7BD7CFC}">
      <dsp:nvSpPr>
        <dsp:cNvPr id="0" name=""/>
        <dsp:cNvSpPr/>
      </dsp:nvSpPr>
      <dsp:spPr>
        <a:xfrm>
          <a:off x="78660" y="2106746"/>
          <a:ext cx="1958018" cy="12727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Trust</a:t>
          </a:r>
          <a:br>
            <a:rPr lang="en-GB" sz="1600" kern="1200" dirty="0"/>
          </a:br>
          <a:r>
            <a:rPr lang="en-GB" sz="1600" kern="1200" dirty="0"/>
            <a:t>Communication</a:t>
          </a:r>
        </a:p>
      </dsp:txBody>
      <dsp:txXfrm>
        <a:off x="140789" y="2168875"/>
        <a:ext cx="1833760" cy="1148454"/>
      </dsp:txXfrm>
    </dsp:sp>
    <dsp:sp modelId="{C1E003D0-8500-4980-A49C-F849EDED1E73}">
      <dsp:nvSpPr>
        <dsp:cNvPr id="0" name=""/>
        <dsp:cNvSpPr/>
      </dsp:nvSpPr>
      <dsp:spPr>
        <a:xfrm>
          <a:off x="1057669" y="638293"/>
          <a:ext cx="4209617" cy="4209617"/>
        </a:xfrm>
        <a:custGeom>
          <a:avLst/>
          <a:gdLst/>
          <a:ahLst/>
          <a:cxnLst/>
          <a:rect l="0" t="0" r="0" b="0"/>
          <a:pathLst>
            <a:path>
              <a:moveTo>
                <a:pt x="218036" y="1171905"/>
              </a:moveTo>
              <a:arcTo wR="2104808" hR="2104808" stAng="12378589" swAng="1635577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12/30/2025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30/12/2025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Κάντε κλικ για να επεξεργαστείτε τα στυλ κειμένου Master</a:t>
            </a:r>
          </a:p>
          <a:p>
            <a:pPr lvl="1"/>
            <a:r>
              <a:rPr lang="en-US" noProof="0"/>
              <a:t>Δεύτερο επίπεδο</a:t>
            </a:r>
          </a:p>
          <a:p>
            <a:pPr lvl="2"/>
            <a:r>
              <a:rPr lang="en-US" noProof="0"/>
              <a:t>Τρίτο επίπεδο</a:t>
            </a:r>
          </a:p>
          <a:p>
            <a:pPr lvl="3"/>
            <a:r>
              <a:rPr lang="en-US" noProof="0"/>
              <a:t>Τέταρτο επίπεδο</a:t>
            </a:r>
          </a:p>
          <a:p>
            <a:pPr lvl="4"/>
            <a:r>
              <a:rPr lang="en-US" noProof="0"/>
              <a:t>Πέμπτο επίπεδο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3B0DA-29AC-31A3-BB69-3E45062A6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86E7CA-E289-9419-1880-1B79184A4B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DEFD44-54AE-6C48-1E57-C98898C36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/>
              <a:t>«Συλλέξτε μόνο ό,τι χρειάζεστε για να υπερασπιστείτε τον εαυτό σας».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1AC1A-34E1-9705-A668-86E58EF40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6272242"/>
      </p:ext>
    </p:extLst>
  </p:cSld>
  <p:clrMapOvr>
    <a:masterClrMapping/>
  </p:clrMapOvr>
</p:notes>
</file>

<file path=ppt/notesSlides/notesSlide1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BC790-085D-2A1E-6FDF-49C28C4AE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F00F28-AE6D-040E-74CA-E767953BA8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DB989-D56B-61B7-0D0D-5D70D107D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Η ηθική είναι «ο τρόπος με τον οποίο αποφασίζεις» όταν οι κανόνες είναι ασαφείς.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DDC2C-E35C-527F-D5B4-3336B2DC95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2804912"/>
      </p:ext>
    </p:extLst>
  </p:cSld>
  <p:clrMapOvr>
    <a:masterClrMapping/>
  </p:clrMapOvr>
</p:notes>
</file>

<file path=ppt/notesSlides/notesSlide1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35C2E-83D8-FDAB-32A9-46C254C42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DE0C60-5A70-DEF2-3B92-5EDFD11012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BD793B-FEC7-51AC-1F73-7E7FD4ACF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Γιατί οι αποφάσεις της CEI είναι συχνά η «λιγότερο κακή επιλογή».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1ACE9-D4FD-ACDB-1C00-28BA27D65D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5141097"/>
      </p:ext>
    </p:extLst>
  </p:cSld>
  <p:clrMapOvr>
    <a:masterClrMapping/>
  </p:clrMapOvr>
</p:notes>
</file>

<file path=ppt/notesSlides/notesSlide1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FB4A1-B538-DEA1-E050-30FC1F18C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935290-2B24-FE83-77CD-1073382526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A2C340-F444-E559-8765-1937A6379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Μείνετε γενικοί: διδάσκετε λογική σκέψη, όχι νομικές συμβουλές.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4B5BC-505D-EF3B-3A6D-4D14F6F5C8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1932969"/>
      </p:ext>
    </p:extLst>
  </p:cSld>
  <p:clrMapOvr>
    <a:masterClrMapping/>
  </p:clrMapOvr>
</p:notes>
</file>

<file path=ppt/notesSlides/notesSlide1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AADAB-CC14-4D7F-E751-A5B3752AE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7EA63E-038A-81C4-6F0C-0E7B4245D1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D7D021-6F67-F99E-CD7D-D9BF2F120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Η τεκμηρίωση γίνεται νομική προστασία.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551AD-7102-270A-2F98-24870A6989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7189297"/>
      </p:ext>
    </p:extLst>
  </p:cSld>
  <p:clrMapOvr>
    <a:masterClrMapping/>
  </p:clrMapOvr>
</p:notes>
</file>

<file path=ppt/notesSlides/notesSlide1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98A49-E335-1AF0-1E45-5FFD21629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35FAA3-8816-B0BF-80C5-3CB17E799F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438406-D32D-D659-AE10-0E9360B45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Ανθεκτικότητα πέρα από τη μηχανική: ετοιμότητα, επικοινωνία, εμπιστοσύνη.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99F75-EC15-C49D-226F-D6360FFFBD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03096018"/>
      </p:ext>
    </p:extLst>
  </p:cSld>
  <p:clrMapOvr>
    <a:masterClrMapping/>
  </p:clrMapOvr>
</p:notes>
</file>

<file path=ppt/notesSlides/notesSlide1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2318F-7531-81F7-FF30-CBE3E4EA7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43001B-FD23-0ADD-18B8-3DAA435EB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172D73-9D49-E671-47CC-DB825C14B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Δώστε έμφαση στη δικαιοσύνη κατά τον προγραμματισμό των προτεραιοτήτων αποκατάστασης.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D6BC4-4E59-FF8F-50F2-99F9770D0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5448801"/>
      </p:ext>
    </p:extLst>
  </p:cSld>
  <p:clrMapOvr>
    <a:masterClrMapping/>
  </p:clrMapOvr>
</p:notes>
</file>

<file path=ppt/notesSlides/notesSlide1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0A790-1C1D-33A1-A02D-1850D9879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067993-1944-F59C-9E0C-4DD3E89356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585005-901A-4AE7-B91A-45DDCA302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Η κακή επικοινωνία μπορεί να δημιουργήσει μια δευτερεύουσα κρίση.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A1231-F73E-04EB-6879-39194F5BB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2970698"/>
      </p:ext>
    </p:extLst>
  </p:cSld>
  <p:clrMapOvr>
    <a:masterClrMapping/>
  </p:clrMapOvr>
</p:notes>
</file>

<file path=ppt/notesSlides/notesSlide1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671AB-1713-74FF-CF09-E44E77FD2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BB8FA2-8044-C6A1-C711-C5FE9E508D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93CB25-0038-5528-788A-1CB5780D4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Ενθαρρύνετε την «προστασία της ιδιωτικής ζωής από το σχεδιασμό» στα εργαλεία ασφάλειας.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5B894-8B3D-905D-E1C9-DB216F63B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8946100"/>
      </p:ext>
    </p:extLst>
  </p:cSld>
  <p:clrMapOvr>
    <a:masterClrMapping/>
  </p:clrMapOvr>
</p:notes>
</file>

<file path=ppt/notesSlides/notesSlide1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8EAC0-4576-F1EA-9FD4-BCC552A1D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75ECB4-29BC-5DC0-7B08-18DA58AE4B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7AFED9-5688-3DF2-154D-575F4F410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Αυτό συνδέεται με τα διδάγματα που αποκομίσαμε.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BAD58-E324-CE3B-BBFF-1E8BA70873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0588015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E0903-9148-A115-DAB8-3CD82DFCA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9F29E0-1213-B71D-726F-7E4CA68D07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72E559-9C60-987E-8249-814F67498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Σημαντικό για φοιτητές που πραγματοποιούν ερευνητικά προγράμματα.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98098-EA39-2559-FC49-D8FF2CFE8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76667172"/>
      </p:ext>
    </p:extLst>
  </p:cSld>
  <p:clrMapOvr>
    <a:masterClrMapping/>
  </p:clrMapOvr>
</p:notes>
</file>

<file path=ppt/notesSlides/notesSlide2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ED4E2-764F-2DCE-9662-F52D32A81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0D4590-49BE-772B-BABD-D10FBD8B7F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C6AE57-69B0-2399-37A8-1A54B1633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Η ηθική μπορεί να τεθεί σε εφαρμογή, δεν είναι μόνο θέμα συζήτησης.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EA901-B3A9-239A-08A7-51A19A3D7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0681531"/>
      </p:ext>
    </p:extLst>
  </p:cSld>
  <p:clrMapOvr>
    <a:masterClrMapping/>
  </p:clrMapOvr>
</p:notes>
</file>

<file path=ppt/notesSlides/notesSlide2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73CE6-095D-482D-F239-7D8E03389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009F2E-3CE8-8CC3-1702-B654803B2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F4ED8D-54D0-4807-EEE4-31DDE4BDA6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Δομημένη συζήτηση: πρόταση ελέγχων + μέτρων για την προστασία της ιδιωτικής ζωής.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B5056-1EEA-B645-59DC-FF989D7384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028186"/>
      </p:ext>
    </p:extLst>
  </p:cSld>
  <p:clrMapOvr>
    <a:masterClrMapping/>
  </p:clrMapOvr>
</p:notes>
</file>

<file path=ppt/notesSlides/notesSlide2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D92C7-4D67-A736-CC75-6D6E04936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757A5E-2F2B-0930-515D-76CFBE15D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70D89B-6198-F703-7DBD-36CCB85F7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Επισημάνετε ότι και η τηλεμετρία ασφαλείας είναι ευαίσθητη.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9F64D-B7E8-3685-45BF-F2663F351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8685988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Πλαίσιο ως «περιορισμοί + ευθύνες» για τους επαγγελματίες ασφάλειας CEI.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Δώστε έμφαση στις πραγματικές αντισταθμίσεις.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AC6EC-CC28-67F9-A701-FC4390F7A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1E1231-2DE1-E30E-E910-F85649A4E9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486D81-4C27-E83C-5561-869643595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Έννοια της δυσανάλογης επίπτωσης.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2328F-1C43-A707-ECD9-3CE6F81C1B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0960754"/>
      </p:ext>
    </p:extLst>
  </p:cSld>
  <p:clrMapOvr>
    <a:masterClrMapping/>
  </p:clrMapOvr>
</p:notes>
</file>

<file path=ppt/notesSlides/notesSlide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8311A-47C8-2F41-7FB6-91B299254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845FA5-F8ED-0F00-D022-5E75115EC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127614-424C-5412-78B3-97E50109B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Κίνδυνος συμπερασμάτων: τα δεδομένα ενέργειας μπορούν να αποκαλύψουν συνήθειες.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5FEFE-D3F4-4BFB-1B39-B9483D362C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6065306"/>
      </p:ext>
    </p:extLst>
  </p:cSld>
  <p:clrMapOvr>
    <a:masterClrMapping/>
  </p:clrMapOvr>
</p:notes>
</file>

<file path=ppt/notesSlides/notesSlide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86D65-F4F5-3312-683A-22871E276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869609-70A8-9167-E52E-AB184F770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3AE97B-CE42-CE0D-85FB-9D80A26F5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Κίνδυνος συμπερασμάτων: τα δεδομένα ενέργειας μπορούν να αποκαλύψουν συνήθειες.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E9261-6B13-D66B-6E04-B92F61415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2263362"/>
      </p:ext>
    </p:extLst>
  </p:cSld>
  <p:clrMapOvr>
    <a:masterClrMapping/>
  </p:clrMapOvr>
</p:notes>
</file>

<file path=ppt/notesSlides/notesSlide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179B9-1EF3-7677-75BF-4B14F3431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A092F8-39F3-A70B-D67E-AA52D1B138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84850C-8543-034F-94E5-261B61CFD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Σύνδεση με τον περιορισμό και την ελαχιστοποίηση του σκοπού.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02CF0-900C-BDEF-4DE2-CD50250E0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8101818"/>
      </p:ext>
    </p:extLst>
  </p:cSld>
  <p:clrMapOvr>
    <a:masterClrMapping/>
  </p:clrMapOvr>
</p:notes>
</file>

<file path=ppt/notesSlides/notesSlide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DBDBE-B8E2-C340-81F7-FE0E1D321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1E02DD-A9B3-C95A-5581-A347355100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8BE24D-8B86-B33E-7DB6-6AE34C6F60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/>
              <a:t>«Συλλέξτε μόνο ό,τι χρειάζεστε για να υπερασπιστείτε τον εαυτό σας».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3C596-1E4F-D97A-8953-D8E2187D5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210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Προσθέστε τίτλο εδώ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Κάντε κλικ για να επεξεργαστείτε τα στυλ κειμένου Master</a:t>
            </a:r>
          </a:p>
          <a:p>
            <a:pPr lvl="1"/>
            <a:r>
              <a:rPr lang="en-US"/>
              <a:t>Δεύτερο επίπεδο</a:t>
            </a:r>
          </a:p>
          <a:p>
            <a:pPr lvl="2"/>
            <a:r>
              <a:rPr lang="en-US"/>
              <a:t>Τρίτο επίπεδο</a:t>
            </a:r>
          </a:p>
          <a:p>
            <a:pPr lvl="3"/>
            <a:r>
              <a:rPr lang="en-US"/>
              <a:t>Τέταρτο επίπεδο</a:t>
            </a:r>
          </a:p>
          <a:p>
            <a:pPr lvl="4"/>
            <a:r>
              <a:rPr lang="en-US"/>
              <a:t>Πέμπτο επίπεδο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Όνομα ενότητας εκπαίδευσης CSP: Πρότυπο παρουσίασης Δημιουργήθηκε από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sv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Κρίσιμη ασφάλεια ενεργειακών υποδομών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Παρουσίαση από: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sz="5400" dirty="0"/>
              <a:t>CSP008_C_E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5A3C9-4BE8-B388-7CE4-3E2F41E16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507CEE0-F73E-ADB0-898A-9BA6F82CF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Παρακολούθηση ασφάλειας έναντι ιδιωτικότητας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DDF5878-CB9F-7188-4844-082A2E99832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0336A25-861D-7524-9E25-9038F697B3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GB" sz="2000" noProof="0" dirty="0"/>
              <a:t>Η παρακολούθηση είναι απαραίτητη για την ανίχνευση</a:t>
            </a:r>
          </a:p>
          <a:p>
            <a:r>
              <a:rPr lang="en-GB" sz="2000" noProof="0" dirty="0"/>
              <a:t>Αλλά η συλλογή πρέπει να είναι:</a:t>
            </a:r>
          </a:p>
          <a:p>
            <a:pPr marL="630238" lvl="1" indent="-273050"/>
            <a:r>
              <a:rPr lang="en-GB" sz="1800" noProof="0" dirty="0"/>
              <a:t>Αιτιολογημένη</a:t>
            </a:r>
          </a:p>
          <a:p>
            <a:pPr marL="630238" lvl="1" indent="-273050"/>
            <a:r>
              <a:rPr lang="en-GB" sz="1800" noProof="0" dirty="0"/>
              <a:t>Ελαχιστοποιημένη</a:t>
            </a:r>
          </a:p>
          <a:p>
            <a:pPr marL="630238" lvl="1" indent="-273050"/>
            <a:r>
              <a:rPr lang="en-GB" sz="1800" noProof="0" dirty="0"/>
              <a:t>Προστατευμένη</a:t>
            </a:r>
          </a:p>
          <a:p>
            <a:pPr marL="630238" lvl="1" indent="-273050"/>
            <a:r>
              <a:rPr lang="en-GB" sz="1800" noProof="0" dirty="0"/>
              <a:t>Ελεγχόμενη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579D33-EF72-A28F-A539-B3EB62437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2CB7586-04CE-9F3B-47EA-2E04148BC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6524275"/>
      </p:ext>
    </p:extLst>
  </p:cSld>
  <p:clrMapOvr>
    <a:masterClrMapping/>
  </p:clrMapOvr>
</p:sld>
</file>

<file path=ppt/slides/slide1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69DDF-95EB-8A69-111F-DFD23D22B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FFE47FE-F46C-D6B0-D330-BECFC5389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812" y="1217117"/>
            <a:ext cx="5575142" cy="744423"/>
          </a:xfrm>
        </p:spPr>
        <p:txBody>
          <a:bodyPr>
            <a:normAutofit/>
          </a:bodyPr>
          <a:lstStyle/>
          <a:p>
            <a:r>
              <a:rPr lang="en-GB" sz="3200" noProof="0" dirty="0"/>
              <a:t>Ρουμπρίκα ηθικών αποφάσεων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A6B28B1-26ED-DF7E-7611-4DE702E71CA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4BF81F-C8BB-37FE-A05B-18C82FEF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135F3F1-623C-8767-80B7-16AF3ECB7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B54E94-43AA-8DE2-5FEE-193C22F56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088284"/>
              </p:ext>
            </p:extLst>
          </p:nvPr>
        </p:nvGraphicFramePr>
        <p:xfrm>
          <a:off x="5601002" y="4084444"/>
          <a:ext cx="63376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618">
                  <a:extLst>
                    <a:ext uri="{9D8B030D-6E8A-4147-A177-3AD203B41FA5}">
                      <a16:colId xmlns:a16="http://schemas.microsoft.com/office/drawing/2014/main" val="139362744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68376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Ερώτηση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Τι πρέπει να ελέγξετε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167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Είναι απαραίτητο;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Μειώνει σημαντικά τον κίνδυνο;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063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Είναι αναλογικό;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Είναι το λιγότερο παρεμβατικό αποτελεσματικό μέτρο;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052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Είναι υπεύθυνο;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Σαφής ιδιοκτήτης, διαδρομή ελέγχου, εποπτεία;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240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Είναι δίκαιο;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Αποφεύγει δυσανάλογη βλάβη;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693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997320"/>
      </p:ext>
    </p:extLst>
  </p:cSld>
  <p:clrMapOvr>
    <a:masterClrMapping/>
  </p:clrMapOvr>
</p:sld>
</file>

<file path=ppt/slides/slide1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A8737-D00D-2606-0AF9-2EB7E8D9A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18D93D9-BEDC-16AC-A4A3-DBCB92CEA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b="1"/>
              <a:t>Ηθικά θεμέλια (γρήγορα)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8F6E0C8-BF6D-2ACA-C059-34F509AC88D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BDAB80A-B96D-3406-3879-504776BD7B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Μην βλάπτετε (πρώτα η ασφάλεια)</a:t>
            </a:r>
          </a:p>
          <a:p>
            <a:r>
              <a:rPr lang="en-US" sz="2000" noProof="0" dirty="0"/>
              <a:t>Αναλογικότητα (το λιγότερο παρεμβατικό αποτελεσματικό μέτρο)</a:t>
            </a:r>
          </a:p>
          <a:p>
            <a:r>
              <a:rPr lang="en-US" sz="2000" noProof="0" dirty="0"/>
              <a:t>Διαφάνεια και λογοδοσία</a:t>
            </a:r>
          </a:p>
          <a:p>
            <a:r>
              <a:rPr lang="en-US" sz="2000" noProof="0" dirty="0"/>
              <a:t>Δικαιοσύνη και μη διάκριση 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6FE948-ABE6-24ED-84D8-2E8CE9ABA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FA6C4F6-FE0C-2548-D519-574BB0627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62464"/>
      </p:ext>
    </p:extLst>
  </p:cSld>
  <p:clrMapOvr>
    <a:masterClrMapping/>
  </p:clrMapOvr>
</p:sld>
</file>

<file path=ppt/slides/slide1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421A6-362B-F3B2-4ECB-74F217113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1AD2A97-6BFD-8831-2A5B-0205D60DF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Ηθικά διλήμματα (παραδείγματα)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1CD8B61-15CE-FFDD-8439-D27600A87AB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7EC7C19-545D-2227-F16F-167CCE649F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Διακοπή λειτουργίας ή συνέχιση λειτουργίας με κίνδυνο</a:t>
            </a:r>
          </a:p>
          <a:p>
            <a:r>
              <a:rPr lang="en-US" sz="2000" noProof="0" dirty="0"/>
              <a:t>Αποκάλυψη ευπάθειας έναντι κινδύνου δημόσιας πανικού</a:t>
            </a:r>
          </a:p>
          <a:p>
            <a:r>
              <a:rPr lang="en-US" sz="2000" noProof="0" dirty="0"/>
              <a:t>Εντατική παρακολούθηση ή προστασία της ιδιωτικής ζωής</a:t>
            </a:r>
          </a:p>
          <a:p>
            <a:r>
              <a:rPr lang="en-US" sz="2000" noProof="0" dirty="0"/>
              <a:t>Επιδιόρθωση τώρα ή περιορισμοί πιστοποίησης ασφάλειας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AA92B1-3D72-3A82-E119-A8C828437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4A6522E-F4DC-7A62-519B-C30A5E12E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31589"/>
      </p:ext>
    </p:extLst>
  </p:cSld>
  <p:clrMapOvr>
    <a:masterClrMapping/>
  </p:clrMapOvr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67E49-3277-61AD-D7F9-4C8FAE7B7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C55BC36-22E5-790C-D455-E40646115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Νομικά ζητήματα (εννοιολογικά)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885BC3A-F2FD-8E0B-4A04-B46DE4260CE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FB8CC5-9583-3745-E1A6-A23F6DD564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Υποχρέωση επιμέλειας και αμέλεια</a:t>
            </a:r>
          </a:p>
          <a:p>
            <a:r>
              <a:rPr lang="en-US" sz="2000" noProof="0" dirty="0"/>
              <a:t>Κατανομή ευθύνης μεταξύ χειριστών/προμηθευτών</a:t>
            </a:r>
          </a:p>
          <a:p>
            <a:r>
              <a:rPr lang="en-US" sz="2000" noProof="0" dirty="0"/>
              <a:t>Υποχρεώσεις γνωστοποίησης περιστατικών (διαφέρουν ανάλογα με τη δικαιοδοσία) 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A563D8-2B3B-C749-9E8B-5FB4E7B24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4A69FC3-FCA4-4764-A2DB-E80FB9B1C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3532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82743-0DC5-1273-D643-3ECCF195B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D9BE7FC-E683-0195-65B1-D5D45A746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Ευθύνη σε σύνθετα οικοσυστήματα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CD7010B-3113-480F-D6DC-1690953C853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AB09EC8-308D-B954-F747-75BE391717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Κοινή ευθύνη με τους προμηθευτές</a:t>
            </a:r>
          </a:p>
          <a:p>
            <a:r>
              <a:rPr lang="en-US" sz="2000" noProof="0" dirty="0"/>
              <a:t>Συμβατικές υποχρεώσεις</a:t>
            </a:r>
          </a:p>
          <a:p>
            <a:r>
              <a:rPr lang="en-US" sz="2000" noProof="0" dirty="0"/>
              <a:t>Αναμενόμενα αποδεικτικά στοιχεία μετά από περιστατικό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7754C0-1398-7CD7-6458-089C51177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653CD1-2B01-4E62-19E7-403D38013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78181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EBEC5-16D9-2358-138E-E092278C3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42C447F-DA7A-FFBD-C962-8AC9D4C80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1035" y="17722"/>
            <a:ext cx="5840730" cy="628676"/>
          </a:xfrm>
        </p:spPr>
        <p:txBody>
          <a:bodyPr>
            <a:normAutofit/>
          </a:bodyPr>
          <a:lstStyle/>
          <a:p>
            <a:r>
              <a:rPr lang="en-GB" sz="3200" dirty="0"/>
              <a:t>Κύκλος ανθεκτικότητας της κοινότητας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C43755B-4435-48F8-6378-FC1D475D09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786486-05FE-1CD8-F3B8-578EA8E08C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Οι κοινωνικές επιπτώσεις και η ανθεκτικότητα της κοινότητας αποτελούν μέρος της σκέψης της CEI για την ασφάλεια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D89E0A-5333-75D3-BD72-5A5D1B83D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42FDD60-B5FC-3C6E-EB97-E3903E547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42F5150-60A7-E769-A232-E542FD324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998663"/>
              </p:ext>
            </p:extLst>
          </p:nvPr>
        </p:nvGraphicFramePr>
        <p:xfrm>
          <a:off x="5746808" y="1227112"/>
          <a:ext cx="6324957" cy="548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99108381"/>
      </p:ext>
    </p:extLst>
  </p:cSld>
  <p:clrMapOvr>
    <a:masterClrMapping/>
  </p:clrMapOvr>
</p:sld>
</file>

<file path=ppt/slides/slide1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C4971-D341-3136-E701-8C6966B33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97F5670-105E-9CE1-CB86-1CF4D3ED6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1"/>
              <a:t>Ισότητα και ευάλωτοι πληθυσμοί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D2E645C-32B7-F006-B67B-C39A48577C2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D39138B-C4CE-EF73-7D9F-F8EC10A1C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GB" sz="2000" noProof="1"/>
              <a:t>Οι διακοπές ρεύματος επηρεάζουν δυσανάλογα:</a:t>
            </a:r>
          </a:p>
          <a:p>
            <a:pPr marL="630238" lvl="1" indent="-273050"/>
            <a:r>
              <a:rPr lang="en-GB" sz="1800" noProof="1"/>
              <a:t>Άτομα που εξαρτώνται από ιατρική φροντίδα</a:t>
            </a:r>
          </a:p>
          <a:p>
            <a:pPr marL="630238" lvl="1" indent="-273050"/>
            <a:r>
              <a:rPr lang="en-GB" sz="1800" noProof="1"/>
              <a:t>Ηλικιωμένους</a:t>
            </a:r>
          </a:p>
          <a:p>
            <a:pPr marL="630238" lvl="1" indent="-273050"/>
            <a:r>
              <a:rPr lang="en-GB" sz="1800" noProof="1"/>
              <a:t>Νοικοκυριά με χαμηλό εισόδημα</a:t>
            </a:r>
          </a:p>
          <a:p>
            <a:r>
              <a:rPr lang="en-GB" sz="2000" noProof="1"/>
              <a:t>Οι αποφάσεις προτεραιοποίησης είναι ηθικές αποφάσεις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937287-954D-0192-A862-FFB3B877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721995-E6DE-0882-A8B9-402078152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475690984"/>
      </p:ext>
    </p:extLst>
  </p:cSld>
  <p:clrMapOvr>
    <a:masterClrMapping/>
  </p:clrMapOvr>
</p:sld>
</file>

<file path=ppt/slides/slide1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A3035-0DA4-1C1D-479E-D4688102C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08A59D3-1243-4560-6D22-0702E6B00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 Επικοινωνία κινδύνου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8226C98-7E8A-767C-18A7-B5D08001EFC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2811A12-71BA-54DA-840B-C47AE6600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Η σαφής, ακριβής και έγκαιρη επικοινωνία μειώνει τις βλάβες</a:t>
            </a:r>
          </a:p>
          <a:p>
            <a:r>
              <a:rPr lang="en-US" sz="2000" noProof="0" dirty="0"/>
              <a:t>Αποφύγετε την παραπληροφόρηση και τον πανικό</a:t>
            </a:r>
          </a:p>
          <a:p>
            <a:r>
              <a:rPr lang="en-US" sz="2000" noProof="0" dirty="0"/>
              <a:t>Συντονίστε τα μηνύματα μεταξύ των φορέων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949B28-CEE5-F607-C5C1-75A4ED464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FFEF18-D8D0-1376-E641-CB8EE56A3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52148"/>
      </p:ext>
    </p:extLst>
  </p:cSld>
  <p:clrMapOvr>
    <a:masterClrMapping/>
  </p:clrMapOvr>
</p:sld>
</file>

<file path=ppt/slides/slide1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A274D-4560-A8C1-37F3-6E2126FF7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0DBAEB7-EB89-B1F6-F268-BA8F1BA31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Κίνδυνοι παρακολούθησης και υπερβολικής επέμβασης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FCBBF5D-B328-4378-F9BF-4E0CBE2312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6A63591-B82C-82B3-EBFE-09F98D4E5F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Η «ασφάλεια» χρησιμοποιείται για να δικαιολογηθεί η υπερβολική συλλογή δεδομένων</a:t>
            </a:r>
          </a:p>
          <a:p>
            <a:r>
              <a:rPr lang="en-US" sz="2000" noProof="0" dirty="0"/>
              <a:t>Ανάγκη για διακυβέρνηση και ανεξάρτητη εποπτεία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39FF5E-7A26-880F-BDAD-EB45F83AD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41FB1-8130-C82D-DD62-D0EE9E847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62304"/>
      </p:ext>
    </p:extLst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8ADC0-978D-4B72-5A10-157B09859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FE37614-563B-51D4-8407-C17625D00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Ηθική αντίδραση σε περιστατικά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8E18EBD-2A44-15FD-011E-85328D69F35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FB94C1A-6DAD-9E9E-85A7-8E571B5C3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Διατήρηση αποδεικτικών στοιχείων</a:t>
            </a:r>
          </a:p>
          <a:p>
            <a:r>
              <a:rPr lang="en-US" sz="2000" noProof="0" dirty="0"/>
              <a:t>Αποφύγετε την κουλτούρα της επίρριψης ευθυνών</a:t>
            </a:r>
          </a:p>
          <a:p>
            <a:r>
              <a:rPr lang="en-US" sz="2000" noProof="0" dirty="0"/>
              <a:t>Μάθετε και βελτιωθείτε</a:t>
            </a:r>
          </a:p>
          <a:p>
            <a:r>
              <a:rPr lang="en-US" sz="2000" noProof="0" dirty="0"/>
              <a:t>Λάβετε υπόψη το δημόσιο συμφέρον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80490-9182-7C11-783F-2146EFE6E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20720EA-D48B-1200-6BB1-4110E2FD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08757"/>
      </p:ext>
    </p:extLst>
  </p:cSld>
  <p:clrMapOvr>
    <a:masterClrMapping/>
  </p:clrMapOvr>
</p:sld>
</file>

<file path=ppt/slides/slide2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E189E-53BF-AD07-34F3-54F707627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51B15CC-06B2-A9E9-8887-4F05522F5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/>
              <a:t>Έρευνα ασφάλειας και υπεύθυνη αποκάλυψη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2B305B7-E11A-C7C8-3554-200CCDA493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23D23D5-8AA8-D68C-C81B-8B46D11900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Προστασία των χρηστών και ταυτόχρονη βελτίωση</a:t>
            </a:r>
          </a:p>
          <a:p>
            <a:r>
              <a:rPr lang="en-US" sz="2000" noProof="0" dirty="0"/>
              <a:t>Συντονισμένες πρακτικές αποκάλυψης</a:t>
            </a:r>
          </a:p>
          <a:p>
            <a:r>
              <a:rPr lang="en-US" sz="2000" noProof="0" dirty="0"/>
              <a:t>Αποφυγή βλάβης μέσω μη ασφαλών </a:t>
            </a:r>
            <a:r>
              <a:rPr lang="en-US" sz="2000" noProof="0" dirty="0" err="1"/>
              <a:t>PoC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13ABD6-40DB-E6E7-C17C-7ADAC3FE6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8D51661-F50D-16B9-7AB4-890DA3345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02996"/>
      </p:ext>
    </p:extLst>
  </p:cSld>
  <p:clrMapOvr>
    <a:masterClrMapping/>
  </p:clrMapOvr>
</p:sld>
</file>

<file path=ppt/slides/slide2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11DEC-91BF-F0F0-3558-4218897BF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3C9670F-4226-F5B0-53F1-AB501A8E6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Μηχανισμοί διακυβέρνησης για ELSI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8FD816E-E47D-10D5-7700-A4C89CBD2AD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821FBE0-2B4A-C863-7AC3-B3E91C823B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DPIAs / αξιολογήσεις απορρήτου (όπου ισχύει)</a:t>
            </a:r>
          </a:p>
          <a:p>
            <a:r>
              <a:rPr lang="en-US" sz="2000" noProof="0" dirty="0"/>
              <a:t>Επιτροπές ελέγχου δεοντολογίας (ερευνητικά περιβάλλοντα)</a:t>
            </a:r>
          </a:p>
          <a:p>
            <a:r>
              <a:rPr lang="en-US" sz="2000" noProof="0" dirty="0"/>
              <a:t>Εκθέσεις διαφάνειας</a:t>
            </a:r>
          </a:p>
          <a:p>
            <a:r>
              <a:rPr lang="en-US" sz="2000" noProof="0" dirty="0"/>
              <a:t>Ιχνηλασιμότητα και εποπτεία 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AB40DD-CB34-F3A7-ABB2-3F2A3235C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E8549EB-0097-79EE-4D36-328254A81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07276"/>
      </p:ext>
    </p:extLst>
  </p:cSld>
  <p:clrMapOvr>
    <a:masterClrMapping/>
  </p:clrMapOvr>
</p:sld>
</file>

<file path=ppt/slides/slide2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38BC1-947E-4A89-A1C6-23AD9AE8B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602539E-7760-64C7-A924-4AE2E4D4E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Συζήτηση περίπτωσης (δραστηριότητα στην τάξη)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66F5ACE-1E11-D5B7-713B-16497EC5B93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2503EE-4E99-ADB9-CAC7-60E3DD2DAC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noProof="0" dirty="0"/>
              <a:t>Σενάριο</a:t>
            </a:r>
            <a:r>
              <a:rPr lang="en-US" sz="2000" noProof="0" dirty="0"/>
              <a:t>: η ανίχνευση ανωμαλιών σε έξυπνους μετρητές απαιτεί δεδομένα υψηλής συχνότητας</a:t>
            </a:r>
          </a:p>
          <a:p>
            <a:pPr marL="0" indent="0">
              <a:buNone/>
            </a:pPr>
            <a:r>
              <a:rPr lang="en-US" sz="2000" b="1" i="1" noProof="0" dirty="0"/>
              <a:t>Ερώτηση</a:t>
            </a:r>
            <a:r>
              <a:rPr lang="en-US" sz="2000" i="1" noProof="0" dirty="0"/>
              <a:t>: ποια είναι τα ελάχιστα δεδομένα που απαιτούνται για την επίτευξη του στόχου ασφάλειας; </a:t>
            </a:r>
            <a:endParaRPr lang="en-GB" sz="2000" i="1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85B73-C1D9-9750-8D35-D9918B4E8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79DB597-7F9A-2EB2-D965-0C0AE8ADB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429"/>
      </p:ext>
    </p:extLst>
  </p:cSld>
  <p:clrMapOvr>
    <a:masterClrMapping/>
  </p:clrMapOvr>
</p:sld>
</file>

<file path=ppt/slides/slide2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CF7B2-6685-06C6-4C3B-BE1A3B858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BA143A8-5B5B-9D3E-4CAD-7F2A2FBAE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594289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Συνηθισμένα λάθη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9CD2968-CD3D-C713-C2D2-73297C76084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2CD758C-A036-0181-E7BF-2D51CC66C4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Η αντιμετώπιση της ιδιωτικής ζωής ως «θέμα νομικών»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Συλλογή δεδομένων «για κάθε ενδεχόμενο»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Χωρίς όρια διατήρησης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Απουσία ελέγχων πρόσβασης στα δεδομένα παρακολούθησης 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0FD220-39BC-26C1-B2BA-9E38F3684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B51914B-9B86-9048-226D-CC494F401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18513"/>
      </p:ext>
    </p:extLst>
  </p:cSld>
  <p:clrMapOvr>
    <a:masterClrMapping/>
  </p:clrMapOvr>
</p:sld>
</file>

<file path=ppt/slides/slide2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Ευχαριστούμε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Παρακαλώ στείλτε όλες τις ερωτήσεις σας στη διεύθυνση: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3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1A85BE0-E54B-B464-5436-29E5261A54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78787" y="3009613"/>
            <a:ext cx="5885179" cy="533400"/>
          </a:xfrm>
        </p:spPr>
        <p:txBody>
          <a:bodyPr/>
          <a:lstStyle/>
          <a:p>
            <a:r>
              <a:rPr lang="en-US" dirty="0"/>
              <a:t>Αλυσιδωτές επιπτώσεις και εκτίμηση κινδύνου</a:t>
            </a:r>
            <a:endParaRPr lang="en-GB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2F8A46F1-0FC7-2280-E084-66377A0CB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0" y="3635783"/>
            <a:ext cx="788639" cy="533400"/>
          </a:xfrm>
        </p:spPr>
        <p:txBody>
          <a:bodyPr/>
          <a:lstStyle/>
          <a:p>
            <a:r>
              <a:rPr lang="en-GB" dirty="0"/>
              <a:t>T4.</a:t>
            </a:r>
          </a:p>
        </p:txBody>
      </p:sp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137" y="571578"/>
            <a:ext cx="7300241" cy="1017147"/>
          </a:xfrm>
        </p:spPr>
        <p:txBody>
          <a:bodyPr>
            <a:noAutofit/>
          </a:bodyPr>
          <a:lstStyle/>
          <a:p>
            <a:r>
              <a:rPr lang="en-US" sz="2800" dirty="0"/>
              <a:t>Κυβερνοασφάλεια στις αναδυόμενες τεχνολογίες για το ενεργειακό δίκτυο </a:t>
            </a:r>
            <a:br>
              <a:rPr lang="en-US" sz="2800" dirty="0"/>
            </a:br>
            <a:r>
              <a:rPr lang="en-US" sz="2400" i="1" dirty="0"/>
              <a:t>Επισκόπηση μαθήματος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45D204E-D65E-A7F5-0F0E-E8C48B16D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650" y="1749479"/>
            <a:ext cx="788639" cy="533400"/>
          </a:xfrm>
        </p:spPr>
        <p:txBody>
          <a:bodyPr/>
          <a:lstStyle/>
          <a:p>
            <a:r>
              <a:rPr lang="en-GB" dirty="0"/>
              <a:t>T1.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2E3546B-B05B-8014-E453-D33A25CE79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8787" y="1749479"/>
            <a:ext cx="6979413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Εισαγωγή στην ασφάλεια και τις προκλήσεις των κρίσιμων υποδομών</a:t>
            </a:r>
            <a:endParaRPr lang="en-GB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C76E5A1-D109-EE04-2AA0-5CF093029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650" y="3006909"/>
            <a:ext cx="788639" cy="533400"/>
          </a:xfrm>
        </p:spPr>
        <p:txBody>
          <a:bodyPr/>
          <a:lstStyle/>
          <a:p>
            <a:r>
              <a:rPr lang="en-GB" dirty="0"/>
              <a:t>T3.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1F8AB260-7A97-C5F2-66D3-845D7CE99B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78787" y="4269747"/>
            <a:ext cx="5885179" cy="533400"/>
          </a:xfrm>
        </p:spPr>
        <p:txBody>
          <a:bodyPr/>
          <a:lstStyle/>
          <a:p>
            <a:r>
              <a:rPr lang="en-GB" dirty="0"/>
              <a:t>Ασφάλεια και ανθεκτικότητα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A8328BA-7AB3-DC82-F907-6A23E59E9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650" y="2378035"/>
            <a:ext cx="788639" cy="533400"/>
          </a:xfrm>
        </p:spPr>
        <p:txBody>
          <a:bodyPr/>
          <a:lstStyle/>
          <a:p>
            <a:r>
              <a:rPr lang="en-GB" dirty="0"/>
              <a:t>T2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4F3D3C34-5F4C-A8C2-7D62-EDD11E51C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78787" y="2378035"/>
            <a:ext cx="5885179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Κοινές αδυναμίες ασφάλειας και απειλές</a:t>
            </a:r>
            <a:endParaRPr lang="en-GB" dirty="0"/>
          </a:p>
        </p:txBody>
      </p:sp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/>
      </p:pic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59F28081-3BF4-8FEE-DB11-FB93567C51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78787" y="3638169"/>
            <a:ext cx="5885179" cy="533400"/>
          </a:xfrm>
        </p:spPr>
        <p:txBody>
          <a:bodyPr/>
          <a:lstStyle/>
          <a:p>
            <a:r>
              <a:rPr lang="en-GB" dirty="0"/>
              <a:t>Κανονισμοί και πρότυπα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F514909B-483A-55E9-37EE-C256209263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650" y="4264656"/>
            <a:ext cx="788639" cy="533400"/>
          </a:xfrm>
        </p:spPr>
        <p:txBody>
          <a:bodyPr/>
          <a:lstStyle/>
          <a:p>
            <a:r>
              <a:rPr lang="en-GB" dirty="0"/>
              <a:t>T5.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63" name="Text Placeholder 56">
            <a:extLst>
              <a:ext uri="{FF2B5EF4-FFF2-40B4-BE49-F238E27FC236}">
                <a16:creationId xmlns:a16="http://schemas.microsoft.com/office/drawing/2014/main" id="{9A495D6B-D313-57B7-7AE2-E5A7008A7B0E}"/>
              </a:ext>
            </a:extLst>
          </p:cNvPr>
          <p:cNvSpPr txBox="1">
            <a:spLocks/>
          </p:cNvSpPr>
          <p:nvPr/>
        </p:nvSpPr>
        <p:spPr>
          <a:xfrm>
            <a:off x="659650" y="4901325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kern="1200" spc="100" baseline="-25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T6.</a:t>
            </a:r>
          </a:p>
        </p:txBody>
      </p:sp>
      <p:sp>
        <p:nvSpPr>
          <p:cNvPr id="64" name="Text Placeholder 61">
            <a:extLst>
              <a:ext uri="{FF2B5EF4-FFF2-40B4-BE49-F238E27FC236}">
                <a16:creationId xmlns:a16="http://schemas.microsoft.com/office/drawing/2014/main" id="{C35EA93F-B6AF-E97B-FFB1-DEE5FB2BCDB7}"/>
              </a:ext>
            </a:extLst>
          </p:cNvPr>
          <p:cNvSpPr txBox="1">
            <a:spLocks/>
          </p:cNvSpPr>
          <p:nvPr/>
        </p:nvSpPr>
        <p:spPr>
          <a:xfrm>
            <a:off x="1478787" y="4906416"/>
            <a:ext cx="5885179" cy="5334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Επιπτώσεις στην ιδιωτικότητα, την ηθική, το δίκαιο και την κοινωνία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7877F4-3E64-7621-D97B-9350E7E70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T6: Προστασία της ιδιωτικής ζωής, ηθικές, νομικές και κοινωνικές επιπτώσεις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6A624E-E96A-7F59-7C2A-EE0D6E208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Προστασία της ιδιωτικής ζωής, ηθικές, νομικές και κοινωνικές επιπτώσεις (ELSI)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Ισορροπία μεταξύ παρακολούθησης της ασφάλειας και ιδιωτικότητας</a:t>
            </a:r>
            <a:endParaRPr lang="en-GB" b="1" dirty="0"/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8261" r="18261"/>
          <a:stretch/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59F271A-E62B-12A4-B458-089F68B16C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5409116"/>
              </p:ext>
            </p:extLst>
          </p:nvPr>
        </p:nvGraphicFramePr>
        <p:xfrm>
          <a:off x="294907" y="3172451"/>
          <a:ext cx="6498953" cy="3365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30829517"/>
      </p:ext>
    </p:extLst>
  </p:cSld>
  <p:clrMapOvr>
    <a:masterClrMapping/>
  </p:clrMapOvr>
</p:sld>
</file>

<file path=ppt/slides/slide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94B3479-59CB-119D-A797-8720A8BC7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Μαθησιακοί στόχοι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AC1B84-DC20-57C6-E8DA-7721F02E55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GB" sz="2000" noProof="0" dirty="0"/>
              <a:t>Προσδιορισμός των δεδομένων που επηρεάζουν την ιδιωτικότητα στα ενεργειακά συστήματα</a:t>
            </a:r>
          </a:p>
          <a:p>
            <a:r>
              <a:rPr lang="en-GB" sz="2000" noProof="0" dirty="0"/>
              <a:t>Εφαρμογή ηθικής συλλογιστικής στις αποφάσεις ασφάλειας CEI</a:t>
            </a:r>
          </a:p>
          <a:p>
            <a:r>
              <a:rPr lang="en-GB" sz="2000" noProof="0" dirty="0"/>
              <a:t>Αναγνώριση των νομικών/λογοδοτικών διαστάσεων</a:t>
            </a:r>
          </a:p>
          <a:p>
            <a:r>
              <a:rPr lang="en-GB" sz="2000" noProof="0" dirty="0"/>
              <a:t>Αξιολόγηση των κοινωνικών επιπτώσεων και της ανθεκτικότητας της κοινότητας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5C243-91D1-B69F-A8C7-EE089E33F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2CB8162-937D-54DB-2C04-E995A4B3F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/>
              <a:t>Γιατί το ELSI έχει σημασία στο CEI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7FE801C-0D37-0622-D1D3-E9E8C77FEED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0AA0103-532F-23B7-1BFC-0BB96B671D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Η ενέργεια επηρεάζει όλους</a:t>
            </a:r>
          </a:p>
          <a:p>
            <a:r>
              <a:rPr lang="en-US" sz="2000" noProof="0" dirty="0"/>
              <a:t>Τα μέτρα ασφαλείας μπορούν να γίνουν παρεμβατικά</a:t>
            </a:r>
          </a:p>
          <a:p>
            <a:r>
              <a:rPr lang="en-US" sz="2000" noProof="0" dirty="0"/>
              <a:t>Οι λανθασμένες αποφάσεις μπορούν να βλάψουν τις ευάλωτες ομάδες 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F833E7-7DAD-27E8-48FD-4108D7509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42DE4B4-6B22-2904-ED2D-B61B49D4B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16681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90D2C-1478-C347-D156-3F5149ADC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1B93B26-9784-F366-974D-9D0A67000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/>
              <a:t>Προστασία της ιδιωτικής ζωής στον τομέα της ενέργειας: ποια δεδομένα υπάρχουν;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4507F17-94FF-D9E4-1CB0-5F738529E76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B173584-52CD-BE8B-6BB5-F185A4627E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Έξυπνοι μετρητές: πρότυπα κατανάλωσης</a:t>
            </a:r>
          </a:p>
          <a:p>
            <a:r>
              <a:rPr lang="en-US" sz="2000" noProof="0" dirty="0"/>
              <a:t>Φόρτιση ηλεκτρικών οχημάτων: μεταδεδομένα τοποθεσίας/ώρας/πληρωμής</a:t>
            </a:r>
          </a:p>
          <a:p>
            <a:r>
              <a:rPr lang="en-US" sz="2000" noProof="0" dirty="0"/>
              <a:t>Τηλεμετρία δικτύου: λειτουργικά δεδομένα που μπορούν να αποκαλύψουν </a:t>
            </a:r>
            <a:r>
              <a:rPr lang="en-US" sz="2000" noProof="0" dirty="0" err="1"/>
              <a:t>συμπεριφορές</a:t>
            </a:r>
            <a:endParaRPr lang="en-US" sz="2000" noProof="0" dirty="0"/>
          </a:p>
          <a:p>
            <a:r>
              <a:rPr lang="en-US" sz="2000" noProof="0" dirty="0"/>
              <a:t>Βάσεις δεδομένων πελατών και συστήματα τιμολόγησης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B1088E-5449-40D4-6355-0565ABA22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EA3E970-DF9E-F98D-5A41-91AA9FAA2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07957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D28B0-6C41-9BA4-C16A-2755E4612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EF70E02-086F-CF3D-9456-378B5963D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813" y="92013"/>
            <a:ext cx="5840730" cy="1068514"/>
          </a:xfrm>
        </p:spPr>
        <p:txBody>
          <a:bodyPr>
            <a:normAutofit/>
          </a:bodyPr>
          <a:lstStyle/>
          <a:p>
            <a:r>
              <a:rPr lang="en-US" sz="3200" dirty="0"/>
              <a:t>Προστασία προσωπικών δεδομένων: Πού ρέουν τα δεδομένα ενέργειας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1B4EFE0-50AD-3D95-E187-E7FA5D90968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3EDADD-13DE-D32E-56A5-4327E3A7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ACBF31C-DF4B-E5CE-8987-0B17A8F33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76CD965-23EB-0FD6-366A-34938F335C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6065476"/>
              </p:ext>
            </p:extLst>
          </p:nvPr>
        </p:nvGraphicFramePr>
        <p:xfrm>
          <a:off x="5753754" y="1469985"/>
          <a:ext cx="5840730" cy="5130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5756023"/>
      </p:ext>
    </p:extLst>
  </p:cSld>
  <p:clrMapOvr>
    <a:masterClrMapping/>
  </p:clrMapOvr>
</p:sld>
</file>

<file path=ppt/slides/slide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95B31-C977-2D20-C14B-F3C6D0D2E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0E42CFB-328C-893F-2FA1-CD764434D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Κίνδυνοι για την ιδιωτικότητα (τυπικοί)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0AC605E9-E984-CCAC-E300-13025D669E0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D310BBE-20C7-F41C-4CDB-B18CA57836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noProof="0" dirty="0"/>
              <a:t>Επαναναγνώριση από «ανώνυμα» σύνολα δεδομένων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noProof="0" dirty="0"/>
              <a:t>Παρακολούθηση μέσω λεπτομερούς μέτρησης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noProof="0" dirty="0"/>
              <a:t>Δευτερεύουσα χρήση πέραν του αρχικού σκοπού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noProof="0" dirty="0"/>
              <a:t>Παραβιάσεις δεδομένων και απάτη ταυτότητας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A9D0BB-02F1-C67E-B8DE-4011C5B73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A860FB6-CE3B-8CA7-ED91-2239DDD26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6886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824</Words>
  <Application>Microsoft Office PowerPoint</Application>
  <PresentationFormat>Widescreen</PresentationFormat>
  <Paragraphs>171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Book Antiqua</vt:lpstr>
      <vt:lpstr>Calibri</vt:lpstr>
      <vt:lpstr>Century Gothic</vt:lpstr>
      <vt:lpstr>Courier New</vt:lpstr>
      <vt:lpstr>Wingdings</vt:lpstr>
      <vt:lpstr>Custom</vt:lpstr>
      <vt:lpstr>Critical Energy Infrastructure Security</vt:lpstr>
      <vt:lpstr>PowerPoint Presentation</vt:lpstr>
      <vt:lpstr>Cybersecurity in Emerging Technologies for the Energy Network  Course Overview</vt:lpstr>
      <vt:lpstr>T6: Privacy, Ethical, Legal, and Social Implications</vt:lpstr>
      <vt:lpstr>Learning Objectives</vt:lpstr>
      <vt:lpstr>Why ELSI matters in CEI</vt:lpstr>
      <vt:lpstr>Privacy in energy: what data exists?</vt:lpstr>
      <vt:lpstr>Privacy view: Where energy data flows</vt:lpstr>
      <vt:lpstr>Privacy risks (typical)</vt:lpstr>
      <vt:lpstr>Security monitoring vs privacy</vt:lpstr>
      <vt:lpstr>Ethical Decision Rubric</vt:lpstr>
      <vt:lpstr>Ethical foundations (fast)</vt:lpstr>
      <vt:lpstr>Ethical dilemmas (examples)</vt:lpstr>
      <vt:lpstr>Legal aspects (conceptual)</vt:lpstr>
      <vt:lpstr>Accountability in complex ecosystems</vt:lpstr>
      <vt:lpstr>Community resilience loop</vt:lpstr>
      <vt:lpstr>Equity and vulnerable populations</vt:lpstr>
      <vt:lpstr> Risk communication</vt:lpstr>
      <vt:lpstr>Surveillance and overreach risks</vt:lpstr>
      <vt:lpstr>Ethical incident response</vt:lpstr>
      <vt:lpstr>Security research and responsible disclosure</vt:lpstr>
      <vt:lpstr>Governance mechanisms for ELSI</vt:lpstr>
      <vt:lpstr>Case discussion (class activity)</vt:lpstr>
      <vt:lpstr>Common mistakes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CyberSecPro Training Presentation Template</dc:title>
  <dc:subject>CyberSecPro Modules</dc:subject>
  <dc:creator/>
  <lastModifiedBy/>
  <revision>1</revision>
  <dcterms:created xsi:type="dcterms:W3CDTF">2023-07-18T15:28:54.0000000Z</dcterms:created>
  <dcterms:modified xsi:type="dcterms:W3CDTF">2026-01-05T16:29:27.0000000Z</dcterms:modified>
  <version>Ver-1</version>
  <keywords>, docId:D20AFE4D50648D5D6D57C483ADA9C000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