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7"/>
  </p:notesMasterIdLst>
  <p:handoutMasterIdLst>
    <p:handoutMasterId r:id="rId38"/>
  </p:handoutMasterIdLst>
  <p:sldIdLst>
    <p:sldId id="376" r:id="rId5"/>
    <p:sldId id="407" r:id="rId6"/>
    <p:sldId id="388" r:id="rId7"/>
    <p:sldId id="503" r:id="rId8"/>
    <p:sldId id="409" r:id="rId9"/>
    <p:sldId id="481" r:id="rId10"/>
    <p:sldId id="504" r:id="rId11"/>
    <p:sldId id="505" r:id="rId12"/>
    <p:sldId id="506" r:id="rId13"/>
    <p:sldId id="507" r:id="rId14"/>
    <p:sldId id="527" r:id="rId15"/>
    <p:sldId id="508" r:id="rId16"/>
    <p:sldId id="509" r:id="rId17"/>
    <p:sldId id="510" r:id="rId18"/>
    <p:sldId id="511" r:id="rId19"/>
    <p:sldId id="528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26" r:id="rId33"/>
    <p:sldId id="524" r:id="rId34"/>
    <p:sldId id="525" r:id="rId35"/>
    <p:sldId id="3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A1A"/>
    <a:srgbClr val="AC6012"/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75" d="100"/>
          <a:sy n="75" d="100"/>
        </p:scale>
        <p:origin x="2032" y="1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ED888A71-CAC0-4168-925C-6853AD6398D0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A9F4B98-17EF-457C-AB21-1BE774D0B5C1}">
      <dgm:prSet phldrT="[Text]" phldr="0"/>
      <dgm:spPr/>
      <dgm:t>
        <a:bodyPr/>
        <a:lstStyle/>
        <a:p>
          <a:r>
            <a:rPr lang="en-GB" b="1" dirty="0"/>
            <a:t>Telecomunicazioni</a:t>
          </a:r>
        </a:p>
      </dgm:t>
    </dgm:pt>
    <dgm:pt modelId="{269F8D9F-960E-413E-8B3F-BB64BFD5C7D3}" type="parTrans" cxnId="{4AE25A79-8347-47A8-A3DA-A138F95B449C}">
      <dgm:prSet/>
      <dgm:spPr/>
      <dgm:t>
        <a:bodyPr/>
        <a:lstStyle/>
        <a:p>
          <a:endParaRPr lang="en-GB"/>
        </a:p>
      </dgm:t>
    </dgm:pt>
    <dgm:pt modelId="{1487FCB5-63E1-4C19-AD8C-7C2231ACB7D6}" type="sibTrans" cxnId="{4AE25A79-8347-47A8-A3DA-A138F95B449C}">
      <dgm:prSet/>
      <dgm:spPr/>
      <dgm:t>
        <a:bodyPr/>
        <a:lstStyle/>
        <a:p>
          <a:endParaRPr lang="en-GB"/>
        </a:p>
      </dgm:t>
    </dgm:pt>
    <dgm:pt modelId="{0828D6D7-62A3-4FD0-9CD6-F3FD24468E09}">
      <dgm:prSet phldrT="[Text]" phldr="0"/>
      <dgm:spPr/>
      <dgm:t>
        <a:bodyPr/>
        <a:lstStyle/>
        <a:p>
          <a:r>
            <a:rPr lang="en-GB" b="1" dirty="0"/>
            <a:t>Sanità</a:t>
          </a:r>
        </a:p>
      </dgm:t>
    </dgm:pt>
    <dgm:pt modelId="{10ECF7C9-71C7-4DF5-ABEB-30BF9D35E2F1}" type="parTrans" cxnId="{0024D509-5550-4CD7-B8A3-EE9638AE227F}">
      <dgm:prSet/>
      <dgm:spPr/>
      <dgm:t>
        <a:bodyPr/>
        <a:lstStyle/>
        <a:p>
          <a:endParaRPr lang="en-GB"/>
        </a:p>
      </dgm:t>
    </dgm:pt>
    <dgm:pt modelId="{2855D44F-A71D-4785-AA02-DF2C7D22947C}" type="sibTrans" cxnId="{0024D509-5550-4CD7-B8A3-EE9638AE227F}">
      <dgm:prSet/>
      <dgm:spPr/>
      <dgm:t>
        <a:bodyPr/>
        <a:lstStyle/>
        <a:p>
          <a:endParaRPr lang="en-GB"/>
        </a:p>
      </dgm:t>
    </dgm:pt>
    <dgm:pt modelId="{79F97F89-68E5-4A86-AA4D-1A544B4AA439}">
      <dgm:prSet phldrT="[Text]" phldr="0"/>
      <dgm:spPr/>
      <dgm:t>
        <a:bodyPr/>
        <a:lstStyle/>
        <a:p>
          <a:r>
            <a:rPr lang="en-GB" b="1" dirty="0"/>
            <a:t>Ritardi nella risposta alle emergenze</a:t>
          </a:r>
        </a:p>
      </dgm:t>
    </dgm:pt>
    <dgm:pt modelId="{1C70C335-34C4-465C-9E6C-25478B0A7D4D}" type="parTrans" cxnId="{12661D03-A747-4416-A913-B2112D73EDC8}">
      <dgm:prSet/>
      <dgm:spPr/>
      <dgm:t>
        <a:bodyPr/>
        <a:lstStyle/>
        <a:p>
          <a:endParaRPr lang="en-GB"/>
        </a:p>
      </dgm:t>
    </dgm:pt>
    <dgm:pt modelId="{9C224B82-C0C9-4E4C-9AE4-F147FE6B75C7}" type="sibTrans" cxnId="{12661D03-A747-4416-A913-B2112D73EDC8}">
      <dgm:prSet/>
      <dgm:spPr/>
      <dgm:t>
        <a:bodyPr/>
        <a:lstStyle/>
        <a:p>
          <a:endParaRPr lang="en-GB"/>
        </a:p>
      </dgm:t>
    </dgm:pt>
    <dgm:pt modelId="{FF034838-19F8-4C14-8109-9681806C8199}" type="pres">
      <dgm:prSet presAssocID="{ED888A71-CAC0-4168-925C-6853AD6398D0}" presName="Name0" presStyleCnt="0">
        <dgm:presLayoutVars>
          <dgm:dir/>
          <dgm:resizeHandles val="exact"/>
        </dgm:presLayoutVars>
      </dgm:prSet>
      <dgm:spPr/>
    </dgm:pt>
    <dgm:pt modelId="{D585AE8F-CF7A-4039-B5D3-A8FF1E39B495}" type="pres">
      <dgm:prSet presAssocID="{4A9F4B98-17EF-457C-AB21-1BE774D0B5C1}" presName="node" presStyleLbl="node1" presStyleIdx="0" presStyleCnt="3">
        <dgm:presLayoutVars>
          <dgm:bulletEnabled val="1"/>
        </dgm:presLayoutVars>
      </dgm:prSet>
      <dgm:spPr/>
    </dgm:pt>
    <dgm:pt modelId="{3C3D0D37-BFE0-4236-B0FD-6D897EC4AFDD}" type="pres">
      <dgm:prSet presAssocID="{1487FCB5-63E1-4C19-AD8C-7C2231ACB7D6}" presName="sibTrans" presStyleLbl="sibTrans1D1" presStyleIdx="0" presStyleCnt="2"/>
      <dgm:spPr/>
    </dgm:pt>
    <dgm:pt modelId="{9D139974-20FD-4C42-962F-C39854ABF629}" type="pres">
      <dgm:prSet presAssocID="{1487FCB5-63E1-4C19-AD8C-7C2231ACB7D6}" presName="connectorText" presStyleLbl="sibTrans1D1" presStyleIdx="0" presStyleCnt="2"/>
      <dgm:spPr/>
    </dgm:pt>
    <dgm:pt modelId="{37F3989C-3EAB-4B41-8E92-F6E4CCD5F8EF}" type="pres">
      <dgm:prSet presAssocID="{0828D6D7-62A3-4FD0-9CD6-F3FD24468E09}" presName="node" presStyleLbl="node1" presStyleIdx="1" presStyleCnt="3">
        <dgm:presLayoutVars>
          <dgm:bulletEnabled val="1"/>
        </dgm:presLayoutVars>
      </dgm:prSet>
      <dgm:spPr/>
    </dgm:pt>
    <dgm:pt modelId="{6ED22B0C-C820-41A0-ADD8-D40A30C822C6}" type="pres">
      <dgm:prSet presAssocID="{2855D44F-A71D-4785-AA02-DF2C7D22947C}" presName="sibTrans" presStyleLbl="sibTrans1D1" presStyleIdx="1" presStyleCnt="2"/>
      <dgm:spPr/>
    </dgm:pt>
    <dgm:pt modelId="{3643244D-E9F7-4C1B-BDDC-CB91AF23977A}" type="pres">
      <dgm:prSet presAssocID="{2855D44F-A71D-4785-AA02-DF2C7D22947C}" presName="connectorText" presStyleLbl="sibTrans1D1" presStyleIdx="1" presStyleCnt="2"/>
      <dgm:spPr/>
    </dgm:pt>
    <dgm:pt modelId="{E42FDB47-234B-47AD-AAE9-B95837901E96}" type="pres">
      <dgm:prSet presAssocID="{79F97F89-68E5-4A86-AA4D-1A544B4AA439}" presName="node" presStyleLbl="node1" presStyleIdx="2" presStyleCnt="3" custLinFactNeighborX="84448" custLinFactNeighborY="2362">
        <dgm:presLayoutVars>
          <dgm:bulletEnabled val="1"/>
        </dgm:presLayoutVars>
      </dgm:prSet>
      <dgm:spPr/>
    </dgm:pt>
  </dgm:ptLst>
  <dgm:cxnLst>
    <dgm:cxn modelId="{893C3300-9AA1-4F35-B22B-2AD28F3BDCE7}" type="presOf" srcId="{1487FCB5-63E1-4C19-AD8C-7C2231ACB7D6}" destId="{9D139974-20FD-4C42-962F-C39854ABF629}" srcOrd="1" destOrd="0" presId="urn:microsoft.com/office/officeart/2005/8/layout/bProcess3"/>
    <dgm:cxn modelId="{12661D03-A747-4416-A913-B2112D73EDC8}" srcId="{ED888A71-CAC0-4168-925C-6853AD6398D0}" destId="{79F97F89-68E5-4A86-AA4D-1A544B4AA439}" srcOrd="2" destOrd="0" parTransId="{1C70C335-34C4-465C-9E6C-25478B0A7D4D}" sibTransId="{9C224B82-C0C9-4E4C-9AE4-F147FE6B75C7}"/>
    <dgm:cxn modelId="{0024D509-5550-4CD7-B8A3-EE9638AE227F}" srcId="{ED888A71-CAC0-4168-925C-6853AD6398D0}" destId="{0828D6D7-62A3-4FD0-9CD6-F3FD24468E09}" srcOrd="1" destOrd="0" parTransId="{10ECF7C9-71C7-4DF5-ABEB-30BF9D35E2F1}" sibTransId="{2855D44F-A71D-4785-AA02-DF2C7D22947C}"/>
    <dgm:cxn modelId="{3CCB2A22-0B5E-4E53-A5CF-7423C272DF3E}" type="presOf" srcId="{2855D44F-A71D-4785-AA02-DF2C7D22947C}" destId="{3643244D-E9F7-4C1B-BDDC-CB91AF23977A}" srcOrd="1" destOrd="0" presId="urn:microsoft.com/office/officeart/2005/8/layout/bProcess3"/>
    <dgm:cxn modelId="{45929C24-4CA8-4B17-9941-012530187B28}" type="presOf" srcId="{0828D6D7-62A3-4FD0-9CD6-F3FD24468E09}" destId="{37F3989C-3EAB-4B41-8E92-F6E4CCD5F8EF}" srcOrd="0" destOrd="0" presId="urn:microsoft.com/office/officeart/2005/8/layout/bProcess3"/>
    <dgm:cxn modelId="{AADC1130-4021-4156-8A27-044F00E969DE}" type="presOf" srcId="{1487FCB5-63E1-4C19-AD8C-7C2231ACB7D6}" destId="{3C3D0D37-BFE0-4236-B0FD-6D897EC4AFDD}" srcOrd="0" destOrd="0" presId="urn:microsoft.com/office/officeart/2005/8/layout/bProcess3"/>
    <dgm:cxn modelId="{8986725C-314D-4D7E-8B50-BA0A85D2EB6E}" type="presOf" srcId="{ED888A71-CAC0-4168-925C-6853AD6398D0}" destId="{FF034838-19F8-4C14-8109-9681806C8199}" srcOrd="0" destOrd="0" presId="urn:microsoft.com/office/officeart/2005/8/layout/bProcess3"/>
    <dgm:cxn modelId="{6E2A7D51-B427-4C61-8106-E060A475C197}" type="presOf" srcId="{2855D44F-A71D-4785-AA02-DF2C7D22947C}" destId="{6ED22B0C-C820-41A0-ADD8-D40A30C822C6}" srcOrd="0" destOrd="0" presId="urn:microsoft.com/office/officeart/2005/8/layout/bProcess3"/>
    <dgm:cxn modelId="{6947E258-F8CC-462A-96A1-BADAF1FAFFD6}" type="presOf" srcId="{4A9F4B98-17EF-457C-AB21-1BE774D0B5C1}" destId="{D585AE8F-CF7A-4039-B5D3-A8FF1E39B495}" srcOrd="0" destOrd="0" presId="urn:microsoft.com/office/officeart/2005/8/layout/bProcess3"/>
    <dgm:cxn modelId="{4AE25A79-8347-47A8-A3DA-A138F95B449C}" srcId="{ED888A71-CAC0-4168-925C-6853AD6398D0}" destId="{4A9F4B98-17EF-457C-AB21-1BE774D0B5C1}" srcOrd="0" destOrd="0" parTransId="{269F8D9F-960E-413E-8B3F-BB64BFD5C7D3}" sibTransId="{1487FCB5-63E1-4C19-AD8C-7C2231ACB7D6}"/>
    <dgm:cxn modelId="{66308483-F400-41F4-B614-17D5B3F8382A}" type="presOf" srcId="{79F97F89-68E5-4A86-AA4D-1A544B4AA439}" destId="{E42FDB47-234B-47AD-AAE9-B95837901E96}" srcOrd="0" destOrd="0" presId="urn:microsoft.com/office/officeart/2005/8/layout/bProcess3"/>
    <dgm:cxn modelId="{86955109-F4CE-4CBC-9182-2E418B9A6036}" type="presParOf" srcId="{FF034838-19F8-4C14-8109-9681806C8199}" destId="{D585AE8F-CF7A-4039-B5D3-A8FF1E39B495}" srcOrd="0" destOrd="0" presId="urn:microsoft.com/office/officeart/2005/8/layout/bProcess3"/>
    <dgm:cxn modelId="{7DA936F3-F66A-4988-99BC-479FB1D3F5C2}" type="presParOf" srcId="{FF034838-19F8-4C14-8109-9681806C8199}" destId="{3C3D0D37-BFE0-4236-B0FD-6D897EC4AFDD}" srcOrd="1" destOrd="0" presId="urn:microsoft.com/office/officeart/2005/8/layout/bProcess3"/>
    <dgm:cxn modelId="{114625E1-5481-4EBE-87FA-9792E6FAE359}" type="presParOf" srcId="{3C3D0D37-BFE0-4236-B0FD-6D897EC4AFDD}" destId="{9D139974-20FD-4C42-962F-C39854ABF629}" srcOrd="0" destOrd="0" presId="urn:microsoft.com/office/officeart/2005/8/layout/bProcess3"/>
    <dgm:cxn modelId="{2B2C97BB-83E3-4588-8260-3C7B438D7F63}" type="presParOf" srcId="{FF034838-19F8-4C14-8109-9681806C8199}" destId="{37F3989C-3EAB-4B41-8E92-F6E4CCD5F8EF}" srcOrd="2" destOrd="0" presId="urn:microsoft.com/office/officeart/2005/8/layout/bProcess3"/>
    <dgm:cxn modelId="{3D0260DE-7FAC-4C56-92A9-0E96346E9D6B}" type="presParOf" srcId="{FF034838-19F8-4C14-8109-9681806C8199}" destId="{6ED22B0C-C820-41A0-ADD8-D40A30C822C6}" srcOrd="3" destOrd="0" presId="urn:microsoft.com/office/officeart/2005/8/layout/bProcess3"/>
    <dgm:cxn modelId="{3331D926-636B-4E42-8DA7-5A9198BADDE0}" type="presParOf" srcId="{6ED22B0C-C820-41A0-ADD8-D40A30C822C6}" destId="{3643244D-E9F7-4C1B-BDDC-CB91AF23977A}" srcOrd="0" destOrd="0" presId="urn:microsoft.com/office/officeart/2005/8/layout/bProcess3"/>
    <dgm:cxn modelId="{9505A25E-4C0B-48B9-ABEF-655A14D44EB9}" type="presParOf" srcId="{FF034838-19F8-4C14-8109-9681806C8199}" destId="{E42FDB47-234B-47AD-AAE9-B95837901E96}" srcOrd="4" destOrd="0" presId="urn:microsoft.com/office/officeart/2005/8/layout/bProcess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ED888A71-CAC0-4168-925C-6853AD6398D0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A9F4B98-17EF-457C-AB21-1BE774D0B5C1}">
      <dgm:prSet phldrT="[Text]" phldr="0"/>
      <dgm:spPr/>
      <dgm:t>
        <a:bodyPr/>
        <a:lstStyle/>
        <a:p>
          <a:r>
            <a:rPr lang="en-GB" b="1" dirty="0"/>
            <a:t>Sottostazione</a:t>
          </a:r>
        </a:p>
      </dgm:t>
    </dgm:pt>
    <dgm:pt modelId="{269F8D9F-960E-413E-8B3F-BB64BFD5C7D3}" type="parTrans" cxnId="{4AE25A79-8347-47A8-A3DA-A138F95B449C}">
      <dgm:prSet/>
      <dgm:spPr/>
      <dgm:t>
        <a:bodyPr/>
        <a:lstStyle/>
        <a:p>
          <a:endParaRPr lang="en-GB"/>
        </a:p>
      </dgm:t>
    </dgm:pt>
    <dgm:pt modelId="{1487FCB5-63E1-4C19-AD8C-7C2231ACB7D6}" type="sibTrans" cxnId="{4AE25A79-8347-47A8-A3DA-A138F95B449C}">
      <dgm:prSet/>
      <dgm:spPr/>
      <dgm:t>
        <a:bodyPr/>
        <a:lstStyle/>
        <a:p>
          <a:endParaRPr lang="en-GB"/>
        </a:p>
      </dgm:t>
    </dgm:pt>
    <dgm:pt modelId="{0828D6D7-62A3-4FD0-9CD6-F3FD24468E09}">
      <dgm:prSet phldrT="[Text]" phldr="0"/>
      <dgm:spPr/>
      <dgm:t>
        <a:bodyPr/>
        <a:lstStyle/>
        <a:p>
          <a:r>
            <a:rPr lang="en-GB" b="1"/>
            <a:t>Alimentatore</a:t>
          </a:r>
        </a:p>
      </dgm:t>
    </dgm:pt>
    <dgm:pt modelId="{10ECF7C9-71C7-4DF5-ABEB-30BF9D35E2F1}" type="parTrans" cxnId="{0024D509-5550-4CD7-B8A3-EE9638AE227F}">
      <dgm:prSet/>
      <dgm:spPr/>
      <dgm:t>
        <a:bodyPr/>
        <a:lstStyle/>
        <a:p>
          <a:endParaRPr lang="en-GB"/>
        </a:p>
      </dgm:t>
    </dgm:pt>
    <dgm:pt modelId="{2855D44F-A71D-4785-AA02-DF2C7D22947C}" type="sibTrans" cxnId="{0024D509-5550-4CD7-B8A3-EE9638AE227F}">
      <dgm:prSet/>
      <dgm:spPr/>
      <dgm:t>
        <a:bodyPr/>
        <a:lstStyle/>
        <a:p>
          <a:endParaRPr lang="en-GB"/>
        </a:p>
      </dgm:t>
    </dgm:pt>
    <dgm:pt modelId="{79F97F89-68E5-4A86-AA4D-1A544B4AA439}">
      <dgm:prSet phldrT="[Text]" phldr="0"/>
      <dgm:spPr/>
      <dgm:t>
        <a:bodyPr/>
        <a:lstStyle/>
        <a:p>
          <a:r>
            <a:rPr lang="en-GB" b="1" dirty="0"/>
            <a:t>Scarico del carico</a:t>
          </a:r>
        </a:p>
      </dgm:t>
    </dgm:pt>
    <dgm:pt modelId="{1C70C335-34C4-465C-9E6C-25478B0A7D4D}" type="parTrans" cxnId="{12661D03-A747-4416-A913-B2112D73EDC8}">
      <dgm:prSet/>
      <dgm:spPr/>
      <dgm:t>
        <a:bodyPr/>
        <a:lstStyle/>
        <a:p>
          <a:endParaRPr lang="en-GB"/>
        </a:p>
      </dgm:t>
    </dgm:pt>
    <dgm:pt modelId="{9C224B82-C0C9-4E4C-9AE4-F147FE6B75C7}" type="sibTrans" cxnId="{12661D03-A747-4416-A913-B2112D73EDC8}">
      <dgm:prSet/>
      <dgm:spPr/>
      <dgm:t>
        <a:bodyPr/>
        <a:lstStyle/>
        <a:p>
          <a:endParaRPr lang="en-GB"/>
        </a:p>
      </dgm:t>
    </dgm:pt>
    <dgm:pt modelId="{FF034838-19F8-4C14-8109-9681806C8199}" type="pres">
      <dgm:prSet presAssocID="{ED888A71-CAC0-4168-925C-6853AD6398D0}" presName="Name0" presStyleCnt="0">
        <dgm:presLayoutVars>
          <dgm:dir/>
          <dgm:resizeHandles val="exact"/>
        </dgm:presLayoutVars>
      </dgm:prSet>
      <dgm:spPr/>
    </dgm:pt>
    <dgm:pt modelId="{D585AE8F-CF7A-4039-B5D3-A8FF1E39B495}" type="pres">
      <dgm:prSet presAssocID="{4A9F4B98-17EF-457C-AB21-1BE774D0B5C1}" presName="node" presStyleLbl="node1" presStyleIdx="0" presStyleCnt="3">
        <dgm:presLayoutVars>
          <dgm:bulletEnabled val="1"/>
        </dgm:presLayoutVars>
      </dgm:prSet>
      <dgm:spPr/>
    </dgm:pt>
    <dgm:pt modelId="{3C3D0D37-BFE0-4236-B0FD-6D897EC4AFDD}" type="pres">
      <dgm:prSet presAssocID="{1487FCB5-63E1-4C19-AD8C-7C2231ACB7D6}" presName="sibTrans" presStyleLbl="sibTrans1D1" presStyleIdx="0" presStyleCnt="2"/>
      <dgm:spPr/>
    </dgm:pt>
    <dgm:pt modelId="{9D139974-20FD-4C42-962F-C39854ABF629}" type="pres">
      <dgm:prSet presAssocID="{1487FCB5-63E1-4C19-AD8C-7C2231ACB7D6}" presName="connectorText" presStyleLbl="sibTrans1D1" presStyleIdx="0" presStyleCnt="2"/>
      <dgm:spPr/>
    </dgm:pt>
    <dgm:pt modelId="{37F3989C-3EAB-4B41-8E92-F6E4CCD5F8EF}" type="pres">
      <dgm:prSet presAssocID="{0828D6D7-62A3-4FD0-9CD6-F3FD24468E09}" presName="node" presStyleLbl="node1" presStyleIdx="1" presStyleCnt="3">
        <dgm:presLayoutVars>
          <dgm:bulletEnabled val="1"/>
        </dgm:presLayoutVars>
      </dgm:prSet>
      <dgm:spPr/>
    </dgm:pt>
    <dgm:pt modelId="{6ED22B0C-C820-41A0-ADD8-D40A30C822C6}" type="pres">
      <dgm:prSet presAssocID="{2855D44F-A71D-4785-AA02-DF2C7D22947C}" presName="sibTrans" presStyleLbl="sibTrans1D1" presStyleIdx="1" presStyleCnt="2"/>
      <dgm:spPr/>
    </dgm:pt>
    <dgm:pt modelId="{3643244D-E9F7-4C1B-BDDC-CB91AF23977A}" type="pres">
      <dgm:prSet presAssocID="{2855D44F-A71D-4785-AA02-DF2C7D22947C}" presName="connectorText" presStyleLbl="sibTrans1D1" presStyleIdx="1" presStyleCnt="2"/>
      <dgm:spPr/>
    </dgm:pt>
    <dgm:pt modelId="{E42FDB47-234B-47AD-AAE9-B95837901E96}" type="pres">
      <dgm:prSet presAssocID="{79F97F89-68E5-4A86-AA4D-1A544B4AA439}" presName="node" presStyleLbl="node1" presStyleIdx="2" presStyleCnt="3">
        <dgm:presLayoutVars>
          <dgm:bulletEnabled val="1"/>
        </dgm:presLayoutVars>
      </dgm:prSet>
      <dgm:spPr/>
    </dgm:pt>
  </dgm:ptLst>
  <dgm:cxnLst>
    <dgm:cxn modelId="{893C3300-9AA1-4F35-B22B-2AD28F3BDCE7}" type="presOf" srcId="{1487FCB5-63E1-4C19-AD8C-7C2231ACB7D6}" destId="{9D139974-20FD-4C42-962F-C39854ABF629}" srcOrd="1" destOrd="0" presId="urn:microsoft.com/office/officeart/2005/8/layout/bProcess3"/>
    <dgm:cxn modelId="{12661D03-A747-4416-A913-B2112D73EDC8}" srcId="{ED888A71-CAC0-4168-925C-6853AD6398D0}" destId="{79F97F89-68E5-4A86-AA4D-1A544B4AA439}" srcOrd="2" destOrd="0" parTransId="{1C70C335-34C4-465C-9E6C-25478B0A7D4D}" sibTransId="{9C224B82-C0C9-4E4C-9AE4-F147FE6B75C7}"/>
    <dgm:cxn modelId="{0024D509-5550-4CD7-B8A3-EE9638AE227F}" srcId="{ED888A71-CAC0-4168-925C-6853AD6398D0}" destId="{0828D6D7-62A3-4FD0-9CD6-F3FD24468E09}" srcOrd="1" destOrd="0" parTransId="{10ECF7C9-71C7-4DF5-ABEB-30BF9D35E2F1}" sibTransId="{2855D44F-A71D-4785-AA02-DF2C7D22947C}"/>
    <dgm:cxn modelId="{3CCB2A22-0B5E-4E53-A5CF-7423C272DF3E}" type="presOf" srcId="{2855D44F-A71D-4785-AA02-DF2C7D22947C}" destId="{3643244D-E9F7-4C1B-BDDC-CB91AF23977A}" srcOrd="1" destOrd="0" presId="urn:microsoft.com/office/officeart/2005/8/layout/bProcess3"/>
    <dgm:cxn modelId="{45929C24-4CA8-4B17-9941-012530187B28}" type="presOf" srcId="{0828D6D7-62A3-4FD0-9CD6-F3FD24468E09}" destId="{37F3989C-3EAB-4B41-8E92-F6E4CCD5F8EF}" srcOrd="0" destOrd="0" presId="urn:microsoft.com/office/officeart/2005/8/layout/bProcess3"/>
    <dgm:cxn modelId="{AADC1130-4021-4156-8A27-044F00E969DE}" type="presOf" srcId="{1487FCB5-63E1-4C19-AD8C-7C2231ACB7D6}" destId="{3C3D0D37-BFE0-4236-B0FD-6D897EC4AFDD}" srcOrd="0" destOrd="0" presId="urn:microsoft.com/office/officeart/2005/8/layout/bProcess3"/>
    <dgm:cxn modelId="{8986725C-314D-4D7E-8B50-BA0A85D2EB6E}" type="presOf" srcId="{ED888A71-CAC0-4168-925C-6853AD6398D0}" destId="{FF034838-19F8-4C14-8109-9681806C8199}" srcOrd="0" destOrd="0" presId="urn:microsoft.com/office/officeart/2005/8/layout/bProcess3"/>
    <dgm:cxn modelId="{6E2A7D51-B427-4C61-8106-E060A475C197}" type="presOf" srcId="{2855D44F-A71D-4785-AA02-DF2C7D22947C}" destId="{6ED22B0C-C820-41A0-ADD8-D40A30C822C6}" srcOrd="0" destOrd="0" presId="urn:microsoft.com/office/officeart/2005/8/layout/bProcess3"/>
    <dgm:cxn modelId="{6947E258-F8CC-462A-96A1-BADAF1FAFFD6}" type="presOf" srcId="{4A9F4B98-17EF-457C-AB21-1BE774D0B5C1}" destId="{D585AE8F-CF7A-4039-B5D3-A8FF1E39B495}" srcOrd="0" destOrd="0" presId="urn:microsoft.com/office/officeart/2005/8/layout/bProcess3"/>
    <dgm:cxn modelId="{4AE25A79-8347-47A8-A3DA-A138F95B449C}" srcId="{ED888A71-CAC0-4168-925C-6853AD6398D0}" destId="{4A9F4B98-17EF-457C-AB21-1BE774D0B5C1}" srcOrd="0" destOrd="0" parTransId="{269F8D9F-960E-413E-8B3F-BB64BFD5C7D3}" sibTransId="{1487FCB5-63E1-4C19-AD8C-7C2231ACB7D6}"/>
    <dgm:cxn modelId="{66308483-F400-41F4-B614-17D5B3F8382A}" type="presOf" srcId="{79F97F89-68E5-4A86-AA4D-1A544B4AA439}" destId="{E42FDB47-234B-47AD-AAE9-B95837901E96}" srcOrd="0" destOrd="0" presId="urn:microsoft.com/office/officeart/2005/8/layout/bProcess3"/>
    <dgm:cxn modelId="{86955109-F4CE-4CBC-9182-2E418B9A6036}" type="presParOf" srcId="{FF034838-19F8-4C14-8109-9681806C8199}" destId="{D585AE8F-CF7A-4039-B5D3-A8FF1E39B495}" srcOrd="0" destOrd="0" presId="urn:microsoft.com/office/officeart/2005/8/layout/bProcess3"/>
    <dgm:cxn modelId="{7DA936F3-F66A-4988-99BC-479FB1D3F5C2}" type="presParOf" srcId="{FF034838-19F8-4C14-8109-9681806C8199}" destId="{3C3D0D37-BFE0-4236-B0FD-6D897EC4AFDD}" srcOrd="1" destOrd="0" presId="urn:microsoft.com/office/officeart/2005/8/layout/bProcess3"/>
    <dgm:cxn modelId="{114625E1-5481-4EBE-87FA-9792E6FAE359}" type="presParOf" srcId="{3C3D0D37-BFE0-4236-B0FD-6D897EC4AFDD}" destId="{9D139974-20FD-4C42-962F-C39854ABF629}" srcOrd="0" destOrd="0" presId="urn:microsoft.com/office/officeart/2005/8/layout/bProcess3"/>
    <dgm:cxn modelId="{2B2C97BB-83E3-4588-8260-3C7B438D7F63}" type="presParOf" srcId="{FF034838-19F8-4C14-8109-9681806C8199}" destId="{37F3989C-3EAB-4B41-8E92-F6E4CCD5F8EF}" srcOrd="2" destOrd="0" presId="urn:microsoft.com/office/officeart/2005/8/layout/bProcess3"/>
    <dgm:cxn modelId="{3D0260DE-7FAC-4C56-92A9-0E96346E9D6B}" type="presParOf" srcId="{FF034838-19F8-4C14-8109-9681806C8199}" destId="{6ED22B0C-C820-41A0-ADD8-D40A30C822C6}" srcOrd="3" destOrd="0" presId="urn:microsoft.com/office/officeart/2005/8/layout/bProcess3"/>
    <dgm:cxn modelId="{3331D926-636B-4E42-8DA7-5A9198BADDE0}" type="presParOf" srcId="{6ED22B0C-C820-41A0-ADD8-D40A30C822C6}" destId="{3643244D-E9F7-4C1B-BDDC-CB91AF23977A}" srcOrd="0" destOrd="0" presId="urn:microsoft.com/office/officeart/2005/8/layout/bProcess3"/>
    <dgm:cxn modelId="{9505A25E-4C0B-48B9-ABEF-655A14D44EB9}" type="presParOf" srcId="{FF034838-19F8-4C14-8109-9681806C8199}" destId="{E42FDB47-234B-47AD-AAE9-B95837901E96}" srcOrd="4" destOrd="0" presId="urn:microsoft.com/office/officeart/2005/8/layout/bProcess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57FE5B1F-88D6-4ECF-9F1D-BEC3FE271B91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4AF5438-553C-40E4-9897-1D965038E4AE}">
      <dgm:prSet phldrT="[Text]" phldr="0"/>
      <dgm:spPr/>
      <dgm:t>
        <a:bodyPr/>
        <a:lstStyle/>
        <a:p>
          <a:r>
            <a:rPr lang="en-GB"/>
            <a:t>  </a:t>
          </a:r>
          <a:endParaRPr lang="en-GB" dirty="0"/>
        </a:p>
      </dgm:t>
    </dgm:pt>
    <dgm:pt modelId="{81C8A59D-1308-4D23-98BA-1BAA6984574C}" type="parTrans" cxnId="{90440CEF-40DF-46F1-9925-0A27C76639A7}">
      <dgm:prSet/>
      <dgm:spPr/>
      <dgm:t>
        <a:bodyPr/>
        <a:lstStyle/>
        <a:p>
          <a:endParaRPr lang="en-GB"/>
        </a:p>
      </dgm:t>
    </dgm:pt>
    <dgm:pt modelId="{BD4AEF92-93DB-497C-8783-2149AA937AD4}" type="sibTrans" cxnId="{90440CEF-40DF-46F1-9925-0A27C76639A7}">
      <dgm:prSet/>
      <dgm:spPr/>
      <dgm:t>
        <a:bodyPr/>
        <a:lstStyle/>
        <a:p>
          <a:endParaRPr lang="en-GB"/>
        </a:p>
      </dgm:t>
    </dgm:pt>
    <dgm:pt modelId="{C4EEE424-C5C9-467A-A503-7102C5B7951C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91F20BDA-8038-4825-99F9-8C0DF6CDE14F}" type="parTrans" cxnId="{33C04060-6099-47B0-9296-EFA7C826C80E}">
      <dgm:prSet/>
      <dgm:spPr/>
      <dgm:t>
        <a:bodyPr/>
        <a:lstStyle/>
        <a:p>
          <a:endParaRPr lang="en-GB"/>
        </a:p>
      </dgm:t>
    </dgm:pt>
    <dgm:pt modelId="{4239D3CF-BAEE-4C4B-9E5F-79C19FF3D8B5}" type="sibTrans" cxnId="{33C04060-6099-47B0-9296-EFA7C826C80E}">
      <dgm:prSet/>
      <dgm:spPr/>
      <dgm:t>
        <a:bodyPr/>
        <a:lstStyle/>
        <a:p>
          <a:endParaRPr lang="en-GB"/>
        </a:p>
      </dgm:t>
    </dgm:pt>
    <dgm:pt modelId="{629E8C18-15D3-44E6-89BC-62ECCE43EE62}">
      <dgm:prSet phldrT="[Text]" phldr="0"/>
      <dgm:spPr/>
      <dgm:t>
        <a:bodyPr/>
        <a:lstStyle/>
        <a:p>
          <a:r>
            <a:rPr lang="en-GB"/>
            <a:t> </a:t>
          </a:r>
          <a:endParaRPr lang="en-GB" dirty="0"/>
        </a:p>
      </dgm:t>
    </dgm:pt>
    <dgm:pt modelId="{170F49BC-37BE-498A-BB67-EF25086866BE}" type="parTrans" cxnId="{16556B0D-5069-420F-A16B-BCEA287D89E0}">
      <dgm:prSet/>
      <dgm:spPr/>
      <dgm:t>
        <a:bodyPr/>
        <a:lstStyle/>
        <a:p>
          <a:endParaRPr lang="en-GB"/>
        </a:p>
      </dgm:t>
    </dgm:pt>
    <dgm:pt modelId="{58AACB63-8F94-4AC7-8D34-A2955E0E9324}" type="sibTrans" cxnId="{16556B0D-5069-420F-A16B-BCEA287D89E0}">
      <dgm:prSet/>
      <dgm:spPr/>
      <dgm:t>
        <a:bodyPr/>
        <a:lstStyle/>
        <a:p>
          <a:endParaRPr lang="en-GB"/>
        </a:p>
      </dgm:t>
    </dgm:pt>
    <dgm:pt modelId="{085E3346-435C-4180-8C04-17C8E41F15E9}" type="pres">
      <dgm:prSet presAssocID="{57FE5B1F-88D6-4ECF-9F1D-BEC3FE271B91}" presName="Name0" presStyleCnt="0">
        <dgm:presLayoutVars>
          <dgm:dir/>
          <dgm:resizeHandles val="exact"/>
        </dgm:presLayoutVars>
      </dgm:prSet>
      <dgm:spPr/>
    </dgm:pt>
    <dgm:pt modelId="{EB0DC019-FF0F-4007-A14D-163CD948F970}" type="pres">
      <dgm:prSet presAssocID="{F4AF5438-553C-40E4-9897-1D965038E4AE}" presName="node" presStyleLbl="node1" presStyleIdx="0" presStyleCnt="3">
        <dgm:presLayoutVars>
          <dgm:bulletEnabled val="1"/>
        </dgm:presLayoutVars>
      </dgm:prSet>
      <dgm:spPr/>
    </dgm:pt>
    <dgm:pt modelId="{E3DCAA51-BF29-46D0-B048-CE63B91BA48C}" type="pres">
      <dgm:prSet presAssocID="{BD4AEF92-93DB-497C-8783-2149AA937AD4}" presName="sibTrans" presStyleLbl="sibTrans2D1" presStyleIdx="0" presStyleCnt="2"/>
      <dgm:spPr/>
    </dgm:pt>
    <dgm:pt modelId="{C1CB512F-3FDB-4217-98C5-7E2098BB674E}" type="pres">
      <dgm:prSet presAssocID="{BD4AEF92-93DB-497C-8783-2149AA937AD4}" presName="connectorText" presStyleLbl="sibTrans2D1" presStyleIdx="0" presStyleCnt="2"/>
      <dgm:spPr/>
    </dgm:pt>
    <dgm:pt modelId="{4769B112-E671-409E-93CB-16B72A9C2AB9}" type="pres">
      <dgm:prSet presAssocID="{C4EEE424-C5C9-467A-A503-7102C5B7951C}" presName="node" presStyleLbl="node1" presStyleIdx="1" presStyleCnt="3">
        <dgm:presLayoutVars>
          <dgm:bulletEnabled val="1"/>
        </dgm:presLayoutVars>
      </dgm:prSet>
      <dgm:spPr/>
    </dgm:pt>
    <dgm:pt modelId="{F6345C4E-E85D-484B-B554-FAF56AF16B5C}" type="pres">
      <dgm:prSet presAssocID="{4239D3CF-BAEE-4C4B-9E5F-79C19FF3D8B5}" presName="sibTrans" presStyleLbl="sibTrans2D1" presStyleIdx="1" presStyleCnt="2"/>
      <dgm:spPr/>
    </dgm:pt>
    <dgm:pt modelId="{8746DAFE-A9F0-42AD-A16E-D3C92F46F87F}" type="pres">
      <dgm:prSet presAssocID="{4239D3CF-BAEE-4C4B-9E5F-79C19FF3D8B5}" presName="connectorText" presStyleLbl="sibTrans2D1" presStyleIdx="1" presStyleCnt="2"/>
      <dgm:spPr/>
    </dgm:pt>
    <dgm:pt modelId="{0D09B0DC-6426-46C5-AF6A-D47C209F99EE}" type="pres">
      <dgm:prSet presAssocID="{629E8C18-15D3-44E6-89BC-62ECCE43EE62}" presName="node" presStyleLbl="node1" presStyleIdx="2" presStyleCnt="3">
        <dgm:presLayoutVars>
          <dgm:bulletEnabled val="1"/>
        </dgm:presLayoutVars>
      </dgm:prSet>
      <dgm:spPr/>
    </dgm:pt>
  </dgm:ptLst>
  <dgm:cxnLst>
    <dgm:cxn modelId="{89F7AB00-8985-449F-BE2C-CC725AB6245A}" type="presOf" srcId="{57FE5B1F-88D6-4ECF-9F1D-BEC3FE271B91}" destId="{085E3346-435C-4180-8C04-17C8E41F15E9}" srcOrd="0" destOrd="0" presId="urn:microsoft.com/office/officeart/2005/8/layout/process1"/>
    <dgm:cxn modelId="{16556B0D-5069-420F-A16B-BCEA287D89E0}" srcId="{57FE5B1F-88D6-4ECF-9F1D-BEC3FE271B91}" destId="{629E8C18-15D3-44E6-89BC-62ECCE43EE62}" srcOrd="2" destOrd="0" parTransId="{170F49BC-37BE-498A-BB67-EF25086866BE}" sibTransId="{58AACB63-8F94-4AC7-8D34-A2955E0E9324}"/>
    <dgm:cxn modelId="{FB3EF50E-BDA7-47AD-8FBD-8D050D7D868B}" type="presOf" srcId="{BD4AEF92-93DB-497C-8783-2149AA937AD4}" destId="{C1CB512F-3FDB-4217-98C5-7E2098BB674E}" srcOrd="1" destOrd="0" presId="urn:microsoft.com/office/officeart/2005/8/layout/process1"/>
    <dgm:cxn modelId="{83803917-7909-48EC-A464-6D6303A471DD}" type="presOf" srcId="{C4EEE424-C5C9-467A-A503-7102C5B7951C}" destId="{4769B112-E671-409E-93CB-16B72A9C2AB9}" srcOrd="0" destOrd="0" presId="urn:microsoft.com/office/officeart/2005/8/layout/process1"/>
    <dgm:cxn modelId="{42FC382D-8B5C-447C-8DAA-2F57669B0408}" type="presOf" srcId="{629E8C18-15D3-44E6-89BC-62ECCE43EE62}" destId="{0D09B0DC-6426-46C5-AF6A-D47C209F99EE}" srcOrd="0" destOrd="0" presId="urn:microsoft.com/office/officeart/2005/8/layout/process1"/>
    <dgm:cxn modelId="{33C04060-6099-47B0-9296-EFA7C826C80E}" srcId="{57FE5B1F-88D6-4ECF-9F1D-BEC3FE271B91}" destId="{C4EEE424-C5C9-467A-A503-7102C5B7951C}" srcOrd="1" destOrd="0" parTransId="{91F20BDA-8038-4825-99F9-8C0DF6CDE14F}" sibTransId="{4239D3CF-BAEE-4C4B-9E5F-79C19FF3D8B5}"/>
    <dgm:cxn modelId="{FBC8E248-0BB0-4776-B5DA-41D15D3C3AC4}" type="presOf" srcId="{4239D3CF-BAEE-4C4B-9E5F-79C19FF3D8B5}" destId="{8746DAFE-A9F0-42AD-A16E-D3C92F46F87F}" srcOrd="1" destOrd="0" presId="urn:microsoft.com/office/officeart/2005/8/layout/process1"/>
    <dgm:cxn modelId="{7881467B-5C21-4FA1-83A9-0434E8F3FEB0}" type="presOf" srcId="{4239D3CF-BAEE-4C4B-9E5F-79C19FF3D8B5}" destId="{F6345C4E-E85D-484B-B554-FAF56AF16B5C}" srcOrd="0" destOrd="0" presId="urn:microsoft.com/office/officeart/2005/8/layout/process1"/>
    <dgm:cxn modelId="{693CCEB9-8494-4D4C-BF72-62A3DCD070CA}" type="presOf" srcId="{F4AF5438-553C-40E4-9897-1D965038E4AE}" destId="{EB0DC019-FF0F-4007-A14D-163CD948F970}" srcOrd="0" destOrd="0" presId="urn:microsoft.com/office/officeart/2005/8/layout/process1"/>
    <dgm:cxn modelId="{90440CEF-40DF-46F1-9925-0A27C76639A7}" srcId="{57FE5B1F-88D6-4ECF-9F1D-BEC3FE271B91}" destId="{F4AF5438-553C-40E4-9897-1D965038E4AE}" srcOrd="0" destOrd="0" parTransId="{81C8A59D-1308-4D23-98BA-1BAA6984574C}" sibTransId="{BD4AEF92-93DB-497C-8783-2149AA937AD4}"/>
    <dgm:cxn modelId="{54314BF3-7691-476F-8193-0F638AA374B4}" type="presOf" srcId="{BD4AEF92-93DB-497C-8783-2149AA937AD4}" destId="{E3DCAA51-BF29-46D0-B048-CE63B91BA48C}" srcOrd="0" destOrd="0" presId="urn:microsoft.com/office/officeart/2005/8/layout/process1"/>
    <dgm:cxn modelId="{18483F6B-F673-415D-906D-BEBC4DFE4D49}" type="presParOf" srcId="{085E3346-435C-4180-8C04-17C8E41F15E9}" destId="{EB0DC019-FF0F-4007-A14D-163CD948F970}" srcOrd="0" destOrd="0" presId="urn:microsoft.com/office/officeart/2005/8/layout/process1"/>
    <dgm:cxn modelId="{451FB3BB-A01D-4440-B96E-FF690AEB48D1}" type="presParOf" srcId="{085E3346-435C-4180-8C04-17C8E41F15E9}" destId="{E3DCAA51-BF29-46D0-B048-CE63B91BA48C}" srcOrd="1" destOrd="0" presId="urn:microsoft.com/office/officeart/2005/8/layout/process1"/>
    <dgm:cxn modelId="{365E7483-FCA2-440D-8DD3-EAC3CCB0B96C}" type="presParOf" srcId="{E3DCAA51-BF29-46D0-B048-CE63B91BA48C}" destId="{C1CB512F-3FDB-4217-98C5-7E2098BB674E}" srcOrd="0" destOrd="0" presId="urn:microsoft.com/office/officeart/2005/8/layout/process1"/>
    <dgm:cxn modelId="{3803929E-A1B9-4D67-9B5B-B07B0E78C6C4}" type="presParOf" srcId="{085E3346-435C-4180-8C04-17C8E41F15E9}" destId="{4769B112-E671-409E-93CB-16B72A9C2AB9}" srcOrd="2" destOrd="0" presId="urn:microsoft.com/office/officeart/2005/8/layout/process1"/>
    <dgm:cxn modelId="{A2200D9F-42CA-4449-9011-825A43161E0D}" type="presParOf" srcId="{085E3346-435C-4180-8C04-17C8E41F15E9}" destId="{F6345C4E-E85D-484B-B554-FAF56AF16B5C}" srcOrd="3" destOrd="0" presId="urn:microsoft.com/office/officeart/2005/8/layout/process1"/>
    <dgm:cxn modelId="{70F62253-B540-4EA0-A98D-283A3EDC81FC}" type="presParOf" srcId="{F6345C4E-E85D-484B-B554-FAF56AF16B5C}" destId="{8746DAFE-A9F0-42AD-A16E-D3C92F46F87F}" srcOrd="0" destOrd="0" presId="urn:microsoft.com/office/officeart/2005/8/layout/process1"/>
    <dgm:cxn modelId="{7F0A00CE-DEBC-460B-AD95-3F0772ADFDCC}" type="presParOf" srcId="{085E3346-435C-4180-8C04-17C8E41F15E9}" destId="{0D09B0DC-6426-46C5-AF6A-D47C209F99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BCDA3B31-AFB6-4CDE-AECB-FF05130D5A59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6E07D6A-5898-4606-8704-6872F8C47B2E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D5B5A45C-9F12-4061-B927-1970555063D9}" type="parTrans" cxnId="{C83FEC37-85F1-4219-BB93-E2D98D893C71}">
      <dgm:prSet/>
      <dgm:spPr/>
      <dgm:t>
        <a:bodyPr/>
        <a:lstStyle/>
        <a:p>
          <a:endParaRPr lang="en-GB"/>
        </a:p>
      </dgm:t>
    </dgm:pt>
    <dgm:pt modelId="{0EDE67D7-FDBA-41ED-929D-942C578D2398}" type="sibTrans" cxnId="{C83FEC37-85F1-4219-BB93-E2D98D893C71}">
      <dgm:prSet/>
      <dgm:spPr/>
      <dgm:t>
        <a:bodyPr/>
        <a:lstStyle/>
        <a:p>
          <a:endParaRPr lang="en-GB"/>
        </a:p>
      </dgm:t>
    </dgm:pt>
    <dgm:pt modelId="{089C711F-A187-4F77-AF47-C90AFA566163}">
      <dgm:prSet phldrT="[Text]" phldr="0"/>
      <dgm:spPr/>
      <dgm:t>
        <a:bodyPr/>
        <a:lstStyle/>
        <a:p>
          <a:r>
            <a:rPr lang="en-GB"/>
            <a:t> </a:t>
          </a:r>
          <a:endParaRPr lang="en-GB" dirty="0"/>
        </a:p>
      </dgm:t>
    </dgm:pt>
    <dgm:pt modelId="{F78D1F33-F1DD-4092-BD74-3C240A2BF2D1}" type="parTrans" cxnId="{3BA40603-322E-4045-98EB-7FFEEC0FFF8E}">
      <dgm:prSet/>
      <dgm:spPr/>
      <dgm:t>
        <a:bodyPr/>
        <a:lstStyle/>
        <a:p>
          <a:endParaRPr lang="en-GB"/>
        </a:p>
      </dgm:t>
    </dgm:pt>
    <dgm:pt modelId="{40794D16-465A-4920-8887-9EAD4A0F198D}" type="sibTrans" cxnId="{3BA40603-322E-4045-98EB-7FFEEC0FFF8E}">
      <dgm:prSet/>
      <dgm:spPr/>
      <dgm:t>
        <a:bodyPr/>
        <a:lstStyle/>
        <a:p>
          <a:endParaRPr lang="en-GB"/>
        </a:p>
      </dgm:t>
    </dgm:pt>
    <dgm:pt modelId="{28EB92C9-0A45-40AC-96DC-36F754FADC68}" type="pres">
      <dgm:prSet presAssocID="{BCDA3B31-AFB6-4CDE-AECB-FF05130D5A59}" presName="cycle" presStyleCnt="0">
        <dgm:presLayoutVars>
          <dgm:dir/>
          <dgm:resizeHandles val="exact"/>
        </dgm:presLayoutVars>
      </dgm:prSet>
      <dgm:spPr/>
    </dgm:pt>
    <dgm:pt modelId="{7E4063B4-C7FF-4A00-B59A-F31BEB462A55}" type="pres">
      <dgm:prSet presAssocID="{E6E07D6A-5898-4606-8704-6872F8C47B2E}" presName="node" presStyleLbl="node1" presStyleIdx="0" presStyleCnt="2">
        <dgm:presLayoutVars>
          <dgm:bulletEnabled val="1"/>
        </dgm:presLayoutVars>
      </dgm:prSet>
      <dgm:spPr/>
    </dgm:pt>
    <dgm:pt modelId="{D3888136-29B4-4B5D-B09F-952A794A8366}" type="pres">
      <dgm:prSet presAssocID="{0EDE67D7-FDBA-41ED-929D-942C578D2398}" presName="sibTrans" presStyleLbl="sibTrans2D1" presStyleIdx="0" presStyleCnt="2" custLinFactNeighborX="8381" custLinFactNeighborY="47617"/>
      <dgm:spPr/>
    </dgm:pt>
    <dgm:pt modelId="{4C66DD28-72CC-4675-882C-5B0CE5FC2B4A}" type="pres">
      <dgm:prSet presAssocID="{0EDE67D7-FDBA-41ED-929D-942C578D2398}" presName="connectorText" presStyleLbl="sibTrans2D1" presStyleIdx="0" presStyleCnt="2"/>
      <dgm:spPr/>
    </dgm:pt>
    <dgm:pt modelId="{A616E615-ACBC-4BCF-8620-881EA5216B8C}" type="pres">
      <dgm:prSet presAssocID="{089C711F-A187-4F77-AF47-C90AFA566163}" presName="node" presStyleLbl="node1" presStyleIdx="1" presStyleCnt="2">
        <dgm:presLayoutVars>
          <dgm:bulletEnabled val="1"/>
        </dgm:presLayoutVars>
      </dgm:prSet>
      <dgm:spPr/>
    </dgm:pt>
    <dgm:pt modelId="{78B6456C-9B0B-452F-8CF4-5E039B6E91F7}" type="pres">
      <dgm:prSet presAssocID="{40794D16-465A-4920-8887-9EAD4A0F198D}" presName="sibTrans" presStyleLbl="sibTrans2D1" presStyleIdx="1" presStyleCnt="2" custLinFactNeighborX="-5138" custLinFactNeighborY="-50391"/>
      <dgm:spPr/>
    </dgm:pt>
    <dgm:pt modelId="{17198E79-8C13-4995-BC87-A7C4DFB55F5B}" type="pres">
      <dgm:prSet presAssocID="{40794D16-465A-4920-8887-9EAD4A0F198D}" presName="connectorText" presStyleLbl="sibTrans2D1" presStyleIdx="1" presStyleCnt="2"/>
      <dgm:spPr/>
    </dgm:pt>
  </dgm:ptLst>
  <dgm:cxnLst>
    <dgm:cxn modelId="{3BA40603-322E-4045-98EB-7FFEEC0FFF8E}" srcId="{BCDA3B31-AFB6-4CDE-AECB-FF05130D5A59}" destId="{089C711F-A187-4F77-AF47-C90AFA566163}" srcOrd="1" destOrd="0" parTransId="{F78D1F33-F1DD-4092-BD74-3C240A2BF2D1}" sibTransId="{40794D16-465A-4920-8887-9EAD4A0F198D}"/>
    <dgm:cxn modelId="{7250E10E-51CF-41F3-B472-FFAFFFCACA50}" type="presOf" srcId="{40794D16-465A-4920-8887-9EAD4A0F198D}" destId="{78B6456C-9B0B-452F-8CF4-5E039B6E91F7}" srcOrd="0" destOrd="0" presId="urn:microsoft.com/office/officeart/2005/8/layout/cycle2"/>
    <dgm:cxn modelId="{C83FEC37-85F1-4219-BB93-E2D98D893C71}" srcId="{BCDA3B31-AFB6-4CDE-AECB-FF05130D5A59}" destId="{E6E07D6A-5898-4606-8704-6872F8C47B2E}" srcOrd="0" destOrd="0" parTransId="{D5B5A45C-9F12-4061-B927-1970555063D9}" sibTransId="{0EDE67D7-FDBA-41ED-929D-942C578D2398}"/>
    <dgm:cxn modelId="{03E05D3A-125A-4388-B4F5-7B40719EAD6D}" type="presOf" srcId="{0EDE67D7-FDBA-41ED-929D-942C578D2398}" destId="{D3888136-29B4-4B5D-B09F-952A794A8366}" srcOrd="0" destOrd="0" presId="urn:microsoft.com/office/officeart/2005/8/layout/cycle2"/>
    <dgm:cxn modelId="{A8EA2661-18FE-4902-9CAB-293D6D21A54B}" type="presOf" srcId="{BCDA3B31-AFB6-4CDE-AECB-FF05130D5A59}" destId="{28EB92C9-0A45-40AC-96DC-36F754FADC68}" srcOrd="0" destOrd="0" presId="urn:microsoft.com/office/officeart/2005/8/layout/cycle2"/>
    <dgm:cxn modelId="{50A78475-A604-4BAC-BE3A-FF0EF968B2C9}" type="presOf" srcId="{0EDE67D7-FDBA-41ED-929D-942C578D2398}" destId="{4C66DD28-72CC-4675-882C-5B0CE5FC2B4A}" srcOrd="1" destOrd="0" presId="urn:microsoft.com/office/officeart/2005/8/layout/cycle2"/>
    <dgm:cxn modelId="{90E9CF96-2016-4E96-A0CC-C4D299F9DF40}" type="presOf" srcId="{40794D16-465A-4920-8887-9EAD4A0F198D}" destId="{17198E79-8C13-4995-BC87-A7C4DFB55F5B}" srcOrd="1" destOrd="0" presId="urn:microsoft.com/office/officeart/2005/8/layout/cycle2"/>
    <dgm:cxn modelId="{B845F3A2-08C7-41E0-8467-06B7078DDEF4}" type="presOf" srcId="{E6E07D6A-5898-4606-8704-6872F8C47B2E}" destId="{7E4063B4-C7FF-4A00-B59A-F31BEB462A55}" srcOrd="0" destOrd="0" presId="urn:microsoft.com/office/officeart/2005/8/layout/cycle2"/>
    <dgm:cxn modelId="{48C50AC3-D9AA-4369-86BC-04BEB455D1DB}" type="presOf" srcId="{089C711F-A187-4F77-AF47-C90AFA566163}" destId="{A616E615-ACBC-4BCF-8620-881EA5216B8C}" srcOrd="0" destOrd="0" presId="urn:microsoft.com/office/officeart/2005/8/layout/cycle2"/>
    <dgm:cxn modelId="{0238AA4C-A7F5-4927-8AB4-D2BD5FE361BD}" type="presParOf" srcId="{28EB92C9-0A45-40AC-96DC-36F754FADC68}" destId="{7E4063B4-C7FF-4A00-B59A-F31BEB462A55}" srcOrd="0" destOrd="0" presId="urn:microsoft.com/office/officeart/2005/8/layout/cycle2"/>
    <dgm:cxn modelId="{5FC88BF3-2546-48CC-B441-F25C6370E610}" type="presParOf" srcId="{28EB92C9-0A45-40AC-96DC-36F754FADC68}" destId="{D3888136-29B4-4B5D-B09F-952A794A8366}" srcOrd="1" destOrd="0" presId="urn:microsoft.com/office/officeart/2005/8/layout/cycle2"/>
    <dgm:cxn modelId="{19C75FED-3089-419A-BF49-6B5F43092FF7}" type="presParOf" srcId="{D3888136-29B4-4B5D-B09F-952A794A8366}" destId="{4C66DD28-72CC-4675-882C-5B0CE5FC2B4A}" srcOrd="0" destOrd="0" presId="urn:microsoft.com/office/officeart/2005/8/layout/cycle2"/>
    <dgm:cxn modelId="{D7AC09E6-FF9C-4179-9F17-560A25BE0F7A}" type="presParOf" srcId="{28EB92C9-0A45-40AC-96DC-36F754FADC68}" destId="{A616E615-ACBC-4BCF-8620-881EA5216B8C}" srcOrd="2" destOrd="0" presId="urn:microsoft.com/office/officeart/2005/8/layout/cycle2"/>
    <dgm:cxn modelId="{D4647B5B-F876-47F0-8612-20CA9991C5C9}" type="presParOf" srcId="{28EB92C9-0A45-40AC-96DC-36F754FADC68}" destId="{78B6456C-9B0B-452F-8CF4-5E039B6E91F7}" srcOrd="3" destOrd="0" presId="urn:microsoft.com/office/officeart/2005/8/layout/cycle2"/>
    <dgm:cxn modelId="{B47FB956-DA22-4DC0-A5A8-032C9CEA1F3A}" type="presParOf" srcId="{78B6456C-9B0B-452F-8CF4-5E039B6E91F7}" destId="{17198E79-8C13-4995-BC87-A7C4DFB55F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DEE2CDA3-E5EC-4342-B0AC-D90728A36963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940C2F4-68DC-417C-BF18-0ABD30B3FFC1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85517BD5-6AF3-446D-8AEA-BC1CC0EB7B1A}" type="parTrans" cxnId="{4D72E4AA-0B17-4679-8918-02D9882B6B1D}">
      <dgm:prSet/>
      <dgm:spPr/>
      <dgm:t>
        <a:bodyPr/>
        <a:lstStyle/>
        <a:p>
          <a:endParaRPr lang="en-GB"/>
        </a:p>
      </dgm:t>
    </dgm:pt>
    <dgm:pt modelId="{BCC7BB03-0639-4E21-9E76-EAC616A2D07F}" type="sibTrans" cxnId="{4D72E4AA-0B17-4679-8918-02D9882B6B1D}">
      <dgm:prSet/>
      <dgm:spPr/>
      <dgm:t>
        <a:bodyPr/>
        <a:lstStyle/>
        <a:p>
          <a:endParaRPr lang="en-GB"/>
        </a:p>
      </dgm:t>
    </dgm:pt>
    <dgm:pt modelId="{A06CEBC9-076E-4107-BB23-7963360F05D4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1A478E31-DB55-47A6-9372-4CE318874256}" type="parTrans" cxnId="{EF7750D2-16D9-49A6-B3DB-A82AB8124DFE}">
      <dgm:prSet/>
      <dgm:spPr/>
      <dgm:t>
        <a:bodyPr/>
        <a:lstStyle/>
        <a:p>
          <a:endParaRPr lang="en-GB"/>
        </a:p>
      </dgm:t>
    </dgm:pt>
    <dgm:pt modelId="{B641AEB0-2CB0-4B9A-A08D-640C77D9A3ED}" type="sibTrans" cxnId="{EF7750D2-16D9-49A6-B3DB-A82AB8124DFE}">
      <dgm:prSet/>
      <dgm:spPr/>
      <dgm:t>
        <a:bodyPr/>
        <a:lstStyle/>
        <a:p>
          <a:endParaRPr lang="en-GB"/>
        </a:p>
      </dgm:t>
    </dgm:pt>
    <dgm:pt modelId="{9FD40927-B015-4FA0-9AD0-F7964560AD17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DD8E7815-D4E4-41AC-9546-6B7344E93E0A}" type="parTrans" cxnId="{26D62695-591F-4D74-8583-BDEE74FF3D58}">
      <dgm:prSet/>
      <dgm:spPr/>
      <dgm:t>
        <a:bodyPr/>
        <a:lstStyle/>
        <a:p>
          <a:endParaRPr lang="en-GB"/>
        </a:p>
      </dgm:t>
    </dgm:pt>
    <dgm:pt modelId="{5E4A1B5A-1732-4ACD-8B1E-79F16C91969E}" type="sibTrans" cxnId="{26D62695-591F-4D74-8583-BDEE74FF3D58}">
      <dgm:prSet/>
      <dgm:spPr/>
      <dgm:t>
        <a:bodyPr/>
        <a:lstStyle/>
        <a:p>
          <a:endParaRPr lang="en-GB"/>
        </a:p>
      </dgm:t>
    </dgm:pt>
    <dgm:pt modelId="{1D0B3CFC-C8D6-405E-82BE-DD5213D7BEE9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59661078-C0BB-4E20-A4AE-80AAB8FF1A26}" type="parTrans" cxnId="{DF1256FB-236C-4E50-92AC-41714E88D55D}">
      <dgm:prSet/>
      <dgm:spPr/>
      <dgm:t>
        <a:bodyPr/>
        <a:lstStyle/>
        <a:p>
          <a:endParaRPr lang="en-GB"/>
        </a:p>
      </dgm:t>
    </dgm:pt>
    <dgm:pt modelId="{CCA0FD75-928C-471C-9925-17FF7163F2DC}" type="sibTrans" cxnId="{DF1256FB-236C-4E50-92AC-41714E88D55D}">
      <dgm:prSet/>
      <dgm:spPr/>
      <dgm:t>
        <a:bodyPr/>
        <a:lstStyle/>
        <a:p>
          <a:endParaRPr lang="en-GB"/>
        </a:p>
      </dgm:t>
    </dgm:pt>
    <dgm:pt modelId="{078F4A3E-6B4E-4A9A-A045-8B7817F7B51B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31752922-87F6-4762-AD4A-78DC89600054}" type="parTrans" cxnId="{29AEA1A4-93A4-4969-998A-1D7F4377CC76}">
      <dgm:prSet/>
      <dgm:spPr/>
      <dgm:t>
        <a:bodyPr/>
        <a:lstStyle/>
        <a:p>
          <a:endParaRPr lang="en-GB"/>
        </a:p>
      </dgm:t>
    </dgm:pt>
    <dgm:pt modelId="{860A224C-47B8-4BB7-ACE5-2A85E7C55D08}" type="sibTrans" cxnId="{29AEA1A4-93A4-4969-998A-1D7F4377CC76}">
      <dgm:prSet/>
      <dgm:spPr/>
      <dgm:t>
        <a:bodyPr/>
        <a:lstStyle/>
        <a:p>
          <a:endParaRPr lang="en-GB"/>
        </a:p>
      </dgm:t>
    </dgm:pt>
    <dgm:pt modelId="{9559113B-7C26-4694-838B-5471BC72C449}" type="pres">
      <dgm:prSet presAssocID="{DEE2CDA3-E5EC-4342-B0AC-D90728A3696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4873A5-C889-4629-93A4-D3205B53B461}" type="pres">
      <dgm:prSet presAssocID="{6940C2F4-68DC-417C-BF18-0ABD30B3FFC1}" presName="centerShape" presStyleLbl="node0" presStyleIdx="0" presStyleCnt="1"/>
      <dgm:spPr/>
    </dgm:pt>
    <dgm:pt modelId="{1A80AC23-94D8-4338-991E-BFEA8FADC7EE}" type="pres">
      <dgm:prSet presAssocID="{1A478E31-DB55-47A6-9372-4CE318874256}" presName="parTrans" presStyleLbl="sibTrans2D1" presStyleIdx="0" presStyleCnt="4" custAng="10800000"/>
      <dgm:spPr/>
    </dgm:pt>
    <dgm:pt modelId="{0B6A0F02-8535-447B-ABED-F0B73B931FD6}" type="pres">
      <dgm:prSet presAssocID="{1A478E31-DB55-47A6-9372-4CE318874256}" presName="connectorText" presStyleLbl="sibTrans2D1" presStyleIdx="0" presStyleCnt="4"/>
      <dgm:spPr/>
    </dgm:pt>
    <dgm:pt modelId="{3EFB4179-CE6B-4AF7-B865-5D01682CAC32}" type="pres">
      <dgm:prSet presAssocID="{A06CEBC9-076E-4107-BB23-7963360F05D4}" presName="node" presStyleLbl="node1" presStyleIdx="0" presStyleCnt="4">
        <dgm:presLayoutVars>
          <dgm:bulletEnabled val="1"/>
        </dgm:presLayoutVars>
      </dgm:prSet>
      <dgm:spPr/>
    </dgm:pt>
    <dgm:pt modelId="{92E00B6B-BBB6-49B8-9D15-1C8F53E190B3}" type="pres">
      <dgm:prSet presAssocID="{DD8E7815-D4E4-41AC-9546-6B7344E93E0A}" presName="parTrans" presStyleLbl="sibTrans2D1" presStyleIdx="1" presStyleCnt="4" custAng="10800000"/>
      <dgm:spPr/>
    </dgm:pt>
    <dgm:pt modelId="{0D6E321E-3319-415E-97A4-F11C6A3AEC79}" type="pres">
      <dgm:prSet presAssocID="{DD8E7815-D4E4-41AC-9546-6B7344E93E0A}" presName="connectorText" presStyleLbl="sibTrans2D1" presStyleIdx="1" presStyleCnt="4"/>
      <dgm:spPr/>
    </dgm:pt>
    <dgm:pt modelId="{BECB1C4B-DB61-446E-BDB4-F87E5001651D}" type="pres">
      <dgm:prSet presAssocID="{9FD40927-B015-4FA0-9AD0-F7964560AD17}" presName="node" presStyleLbl="node1" presStyleIdx="1" presStyleCnt="4">
        <dgm:presLayoutVars>
          <dgm:bulletEnabled val="1"/>
        </dgm:presLayoutVars>
      </dgm:prSet>
      <dgm:spPr/>
    </dgm:pt>
    <dgm:pt modelId="{B27D9FE5-E627-4A31-9810-C34B34192963}" type="pres">
      <dgm:prSet presAssocID="{59661078-C0BB-4E20-A4AE-80AAB8FF1A26}" presName="parTrans" presStyleLbl="sibTrans2D1" presStyleIdx="2" presStyleCnt="4" custAng="10800000"/>
      <dgm:spPr/>
    </dgm:pt>
    <dgm:pt modelId="{370AF995-5B9B-4EF0-A6E9-FA643592CC6D}" type="pres">
      <dgm:prSet presAssocID="{59661078-C0BB-4E20-A4AE-80AAB8FF1A26}" presName="connectorText" presStyleLbl="sibTrans2D1" presStyleIdx="2" presStyleCnt="4"/>
      <dgm:spPr/>
    </dgm:pt>
    <dgm:pt modelId="{E241725A-B2E0-4F57-9C0E-E9763F22129C}" type="pres">
      <dgm:prSet presAssocID="{1D0B3CFC-C8D6-405E-82BE-DD5213D7BEE9}" presName="node" presStyleLbl="node1" presStyleIdx="2" presStyleCnt="4">
        <dgm:presLayoutVars>
          <dgm:bulletEnabled val="1"/>
        </dgm:presLayoutVars>
      </dgm:prSet>
      <dgm:spPr/>
    </dgm:pt>
    <dgm:pt modelId="{F2B5F37A-051D-4637-A923-9709D81EF9F6}" type="pres">
      <dgm:prSet presAssocID="{31752922-87F6-4762-AD4A-78DC89600054}" presName="parTrans" presStyleLbl="sibTrans2D1" presStyleIdx="3" presStyleCnt="4" custAng="10800000"/>
      <dgm:spPr/>
    </dgm:pt>
    <dgm:pt modelId="{09EE8B45-2A75-471C-9D7C-8D583BDB06CA}" type="pres">
      <dgm:prSet presAssocID="{31752922-87F6-4762-AD4A-78DC89600054}" presName="connectorText" presStyleLbl="sibTrans2D1" presStyleIdx="3" presStyleCnt="4"/>
      <dgm:spPr/>
    </dgm:pt>
    <dgm:pt modelId="{DA4B4B75-D2A9-481F-BD3C-BA7F312BFFA2}" type="pres">
      <dgm:prSet presAssocID="{078F4A3E-6B4E-4A9A-A045-8B7817F7B51B}" presName="node" presStyleLbl="node1" presStyleIdx="3" presStyleCnt="4">
        <dgm:presLayoutVars>
          <dgm:bulletEnabled val="1"/>
        </dgm:presLayoutVars>
      </dgm:prSet>
      <dgm:spPr/>
    </dgm:pt>
  </dgm:ptLst>
  <dgm:cxnLst>
    <dgm:cxn modelId="{5A480106-CB2F-43CE-9E21-59E6014C100A}" type="presOf" srcId="{A06CEBC9-076E-4107-BB23-7963360F05D4}" destId="{3EFB4179-CE6B-4AF7-B865-5D01682CAC32}" srcOrd="0" destOrd="0" presId="urn:microsoft.com/office/officeart/2005/8/layout/radial5"/>
    <dgm:cxn modelId="{53C6350A-C0EF-4C1F-8A24-368DE513E27C}" type="presOf" srcId="{078F4A3E-6B4E-4A9A-A045-8B7817F7B51B}" destId="{DA4B4B75-D2A9-481F-BD3C-BA7F312BFFA2}" srcOrd="0" destOrd="0" presId="urn:microsoft.com/office/officeart/2005/8/layout/radial5"/>
    <dgm:cxn modelId="{3F1EE70D-8CA3-4915-9FCE-6546242E73E5}" type="presOf" srcId="{1D0B3CFC-C8D6-405E-82BE-DD5213D7BEE9}" destId="{E241725A-B2E0-4F57-9C0E-E9763F22129C}" srcOrd="0" destOrd="0" presId="urn:microsoft.com/office/officeart/2005/8/layout/radial5"/>
    <dgm:cxn modelId="{3B631120-5288-423A-B712-303409B07E0B}" type="presOf" srcId="{DEE2CDA3-E5EC-4342-B0AC-D90728A36963}" destId="{9559113B-7C26-4694-838B-5471BC72C449}" srcOrd="0" destOrd="0" presId="urn:microsoft.com/office/officeart/2005/8/layout/radial5"/>
    <dgm:cxn modelId="{92FCF62A-E5BF-4DAE-BA03-49F9D40218DE}" type="presOf" srcId="{59661078-C0BB-4E20-A4AE-80AAB8FF1A26}" destId="{370AF995-5B9B-4EF0-A6E9-FA643592CC6D}" srcOrd="1" destOrd="0" presId="urn:microsoft.com/office/officeart/2005/8/layout/radial5"/>
    <dgm:cxn modelId="{C6DE6F5D-7046-4044-983A-F4DE9DF55B07}" type="presOf" srcId="{31752922-87F6-4762-AD4A-78DC89600054}" destId="{F2B5F37A-051D-4637-A923-9709D81EF9F6}" srcOrd="0" destOrd="0" presId="urn:microsoft.com/office/officeart/2005/8/layout/radial5"/>
    <dgm:cxn modelId="{4ECA4844-EC14-4044-8C08-AB4F582D14DD}" type="presOf" srcId="{DD8E7815-D4E4-41AC-9546-6B7344E93E0A}" destId="{0D6E321E-3319-415E-97A4-F11C6A3AEC79}" srcOrd="1" destOrd="0" presId="urn:microsoft.com/office/officeart/2005/8/layout/radial5"/>
    <dgm:cxn modelId="{DAEB7A71-6A06-4F51-B7EF-01A8426E2B64}" type="presOf" srcId="{9FD40927-B015-4FA0-9AD0-F7964560AD17}" destId="{BECB1C4B-DB61-446E-BDB4-F87E5001651D}" srcOrd="0" destOrd="0" presId="urn:microsoft.com/office/officeart/2005/8/layout/radial5"/>
    <dgm:cxn modelId="{76996E81-2C8B-460F-A4CB-B207D1480E2B}" type="presOf" srcId="{1A478E31-DB55-47A6-9372-4CE318874256}" destId="{1A80AC23-94D8-4338-991E-BFEA8FADC7EE}" srcOrd="0" destOrd="0" presId="urn:microsoft.com/office/officeart/2005/8/layout/radial5"/>
    <dgm:cxn modelId="{1970F691-BE46-4629-9F23-E08066BFEBB2}" type="presOf" srcId="{59661078-C0BB-4E20-A4AE-80AAB8FF1A26}" destId="{B27D9FE5-E627-4A31-9810-C34B34192963}" srcOrd="0" destOrd="0" presId="urn:microsoft.com/office/officeart/2005/8/layout/radial5"/>
    <dgm:cxn modelId="{26D62695-591F-4D74-8583-BDEE74FF3D58}" srcId="{6940C2F4-68DC-417C-BF18-0ABD30B3FFC1}" destId="{9FD40927-B015-4FA0-9AD0-F7964560AD17}" srcOrd="1" destOrd="0" parTransId="{DD8E7815-D4E4-41AC-9546-6B7344E93E0A}" sibTransId="{5E4A1B5A-1732-4ACD-8B1E-79F16C91969E}"/>
    <dgm:cxn modelId="{CA247496-29E9-4F4C-9B97-C706585ED1CA}" type="presOf" srcId="{31752922-87F6-4762-AD4A-78DC89600054}" destId="{09EE8B45-2A75-471C-9D7C-8D583BDB06CA}" srcOrd="1" destOrd="0" presId="urn:microsoft.com/office/officeart/2005/8/layout/radial5"/>
    <dgm:cxn modelId="{AA1DEBA1-2AB7-459E-A8CE-CB6277607490}" type="presOf" srcId="{1A478E31-DB55-47A6-9372-4CE318874256}" destId="{0B6A0F02-8535-447B-ABED-F0B73B931FD6}" srcOrd="1" destOrd="0" presId="urn:microsoft.com/office/officeart/2005/8/layout/radial5"/>
    <dgm:cxn modelId="{29AEA1A4-93A4-4969-998A-1D7F4377CC76}" srcId="{6940C2F4-68DC-417C-BF18-0ABD30B3FFC1}" destId="{078F4A3E-6B4E-4A9A-A045-8B7817F7B51B}" srcOrd="3" destOrd="0" parTransId="{31752922-87F6-4762-AD4A-78DC89600054}" sibTransId="{860A224C-47B8-4BB7-ACE5-2A85E7C55D08}"/>
    <dgm:cxn modelId="{4D72E4AA-0B17-4679-8918-02D9882B6B1D}" srcId="{DEE2CDA3-E5EC-4342-B0AC-D90728A36963}" destId="{6940C2F4-68DC-417C-BF18-0ABD30B3FFC1}" srcOrd="0" destOrd="0" parTransId="{85517BD5-6AF3-446D-8AEA-BC1CC0EB7B1A}" sibTransId="{BCC7BB03-0639-4E21-9E76-EAC616A2D07F}"/>
    <dgm:cxn modelId="{8187CBC1-85BE-4760-9E3B-C07661788735}" type="presOf" srcId="{DD8E7815-D4E4-41AC-9546-6B7344E93E0A}" destId="{92E00B6B-BBB6-49B8-9D15-1C8F53E190B3}" srcOrd="0" destOrd="0" presId="urn:microsoft.com/office/officeart/2005/8/layout/radial5"/>
    <dgm:cxn modelId="{97B948CD-E11B-4809-B556-D788D9AA74D4}" type="presOf" srcId="{6940C2F4-68DC-417C-BF18-0ABD30B3FFC1}" destId="{E54873A5-C889-4629-93A4-D3205B53B461}" srcOrd="0" destOrd="0" presId="urn:microsoft.com/office/officeart/2005/8/layout/radial5"/>
    <dgm:cxn modelId="{EF7750D2-16D9-49A6-B3DB-A82AB8124DFE}" srcId="{6940C2F4-68DC-417C-BF18-0ABD30B3FFC1}" destId="{A06CEBC9-076E-4107-BB23-7963360F05D4}" srcOrd="0" destOrd="0" parTransId="{1A478E31-DB55-47A6-9372-4CE318874256}" sibTransId="{B641AEB0-2CB0-4B9A-A08D-640C77D9A3ED}"/>
    <dgm:cxn modelId="{DF1256FB-236C-4E50-92AC-41714E88D55D}" srcId="{6940C2F4-68DC-417C-BF18-0ABD30B3FFC1}" destId="{1D0B3CFC-C8D6-405E-82BE-DD5213D7BEE9}" srcOrd="2" destOrd="0" parTransId="{59661078-C0BB-4E20-A4AE-80AAB8FF1A26}" sibTransId="{CCA0FD75-928C-471C-9925-17FF7163F2DC}"/>
    <dgm:cxn modelId="{DA3D0C03-FF30-4C82-85A5-604CE2D164A3}" type="presParOf" srcId="{9559113B-7C26-4694-838B-5471BC72C449}" destId="{E54873A5-C889-4629-93A4-D3205B53B461}" srcOrd="0" destOrd="0" presId="urn:microsoft.com/office/officeart/2005/8/layout/radial5"/>
    <dgm:cxn modelId="{06058B70-1759-4AB7-9014-AAFF35BA98A2}" type="presParOf" srcId="{9559113B-7C26-4694-838B-5471BC72C449}" destId="{1A80AC23-94D8-4338-991E-BFEA8FADC7EE}" srcOrd="1" destOrd="0" presId="urn:microsoft.com/office/officeart/2005/8/layout/radial5"/>
    <dgm:cxn modelId="{E32A0A34-E963-47D8-AF9A-20FEE69B2CC0}" type="presParOf" srcId="{1A80AC23-94D8-4338-991E-BFEA8FADC7EE}" destId="{0B6A0F02-8535-447B-ABED-F0B73B931FD6}" srcOrd="0" destOrd="0" presId="urn:microsoft.com/office/officeart/2005/8/layout/radial5"/>
    <dgm:cxn modelId="{7664B7D7-BDE8-4C98-8322-0459CA5D1D19}" type="presParOf" srcId="{9559113B-7C26-4694-838B-5471BC72C449}" destId="{3EFB4179-CE6B-4AF7-B865-5D01682CAC32}" srcOrd="2" destOrd="0" presId="urn:microsoft.com/office/officeart/2005/8/layout/radial5"/>
    <dgm:cxn modelId="{66A1A75D-AE2D-4F05-B4ED-34C0FFCAE489}" type="presParOf" srcId="{9559113B-7C26-4694-838B-5471BC72C449}" destId="{92E00B6B-BBB6-49B8-9D15-1C8F53E190B3}" srcOrd="3" destOrd="0" presId="urn:microsoft.com/office/officeart/2005/8/layout/radial5"/>
    <dgm:cxn modelId="{B9C68EC3-9D40-46CC-837A-041F50696208}" type="presParOf" srcId="{92E00B6B-BBB6-49B8-9D15-1C8F53E190B3}" destId="{0D6E321E-3319-415E-97A4-F11C6A3AEC79}" srcOrd="0" destOrd="0" presId="urn:microsoft.com/office/officeart/2005/8/layout/radial5"/>
    <dgm:cxn modelId="{A3FAFBFA-2260-4C75-866F-A51B77C6B9ED}" type="presParOf" srcId="{9559113B-7C26-4694-838B-5471BC72C449}" destId="{BECB1C4B-DB61-446E-BDB4-F87E5001651D}" srcOrd="4" destOrd="0" presId="urn:microsoft.com/office/officeart/2005/8/layout/radial5"/>
    <dgm:cxn modelId="{16655E27-0587-4F2F-AFF7-D63C244AC5F2}" type="presParOf" srcId="{9559113B-7C26-4694-838B-5471BC72C449}" destId="{B27D9FE5-E627-4A31-9810-C34B34192963}" srcOrd="5" destOrd="0" presId="urn:microsoft.com/office/officeart/2005/8/layout/radial5"/>
    <dgm:cxn modelId="{F4E799A1-2860-4BEF-8FF2-85F8EF632932}" type="presParOf" srcId="{B27D9FE5-E627-4A31-9810-C34B34192963}" destId="{370AF995-5B9B-4EF0-A6E9-FA643592CC6D}" srcOrd="0" destOrd="0" presId="urn:microsoft.com/office/officeart/2005/8/layout/radial5"/>
    <dgm:cxn modelId="{FE3C8205-11A8-4802-B1F2-BD864E63C3AB}" type="presParOf" srcId="{9559113B-7C26-4694-838B-5471BC72C449}" destId="{E241725A-B2E0-4F57-9C0E-E9763F22129C}" srcOrd="6" destOrd="0" presId="urn:microsoft.com/office/officeart/2005/8/layout/radial5"/>
    <dgm:cxn modelId="{329BDBAB-B9F5-4D8F-9A73-DC23FBBBC514}" type="presParOf" srcId="{9559113B-7C26-4694-838B-5471BC72C449}" destId="{F2B5F37A-051D-4637-A923-9709D81EF9F6}" srcOrd="7" destOrd="0" presId="urn:microsoft.com/office/officeart/2005/8/layout/radial5"/>
    <dgm:cxn modelId="{D3F55111-D2AA-432F-ACF7-78F66DEA7C4C}" type="presParOf" srcId="{F2B5F37A-051D-4637-A923-9709D81EF9F6}" destId="{09EE8B45-2A75-471C-9D7C-8D583BDB06CA}" srcOrd="0" destOrd="0" presId="urn:microsoft.com/office/officeart/2005/8/layout/radial5"/>
    <dgm:cxn modelId="{AE4E069E-9834-49CC-9C45-E20A8F6C51D3}" type="presParOf" srcId="{9559113B-7C26-4694-838B-5471BC72C449}" destId="{DA4B4B75-D2A9-481F-BD3C-BA7F312BFFA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392A08B8-61EA-4ECB-9C6C-F1F9BDDE0AE6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A677FC8-1747-454D-8E50-F6B5F5DC8B68}">
      <dgm:prSet phldrT="[Text]" phldr="0"/>
      <dgm:spPr/>
      <dgm:t>
        <a:bodyPr/>
        <a:lstStyle/>
        <a:p>
          <a:r>
            <a:rPr lang="en-GB"/>
            <a:t> </a:t>
          </a:r>
        </a:p>
      </dgm:t>
    </dgm:pt>
    <dgm:pt modelId="{8E79C4BB-9D9E-4D34-AD40-42398A28D947}" type="parTrans" cxnId="{7F554455-849E-416F-9E9F-D832C746CD0D}">
      <dgm:prSet/>
      <dgm:spPr/>
      <dgm:t>
        <a:bodyPr/>
        <a:lstStyle/>
        <a:p>
          <a:endParaRPr lang="en-GB"/>
        </a:p>
      </dgm:t>
    </dgm:pt>
    <dgm:pt modelId="{56156BBB-DAAD-4E2E-B25B-7B49E8FAD2DA}" type="sibTrans" cxnId="{7F554455-849E-416F-9E9F-D832C746CD0D}">
      <dgm:prSet/>
      <dgm:spPr/>
      <dgm:t>
        <a:bodyPr/>
        <a:lstStyle/>
        <a:p>
          <a:endParaRPr lang="en-GB"/>
        </a:p>
      </dgm:t>
    </dgm:pt>
    <dgm:pt modelId="{85D50CFD-028F-48B6-BE6E-39A4AF32303D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9A1FFA56-A233-4120-B216-2C4E621CEB31}" type="parTrans" cxnId="{9518F8FF-7041-4FBF-AD94-519947885499}">
      <dgm:prSet/>
      <dgm:spPr>
        <a:ln>
          <a:solidFill>
            <a:srgbClr val="AC6012"/>
          </a:solidFill>
          <a:tailEnd type="triangle"/>
        </a:ln>
      </dgm:spPr>
      <dgm:t>
        <a:bodyPr/>
        <a:lstStyle/>
        <a:p>
          <a:endParaRPr lang="en-GB"/>
        </a:p>
      </dgm:t>
    </dgm:pt>
    <dgm:pt modelId="{701995B9-20B3-4D94-9E6C-C10C9E61E097}" type="sibTrans" cxnId="{9518F8FF-7041-4FBF-AD94-519947885499}">
      <dgm:prSet/>
      <dgm:spPr/>
      <dgm:t>
        <a:bodyPr/>
        <a:lstStyle/>
        <a:p>
          <a:endParaRPr lang="en-GB"/>
        </a:p>
      </dgm:t>
    </dgm:pt>
    <dgm:pt modelId="{462F8649-E8FF-4F3A-BC8D-D8909CB1D29F}">
      <dgm:prSet phldrT="[Text]" phldr="0"/>
      <dgm:spPr/>
      <dgm:t>
        <a:bodyPr/>
        <a:lstStyle/>
        <a:p>
          <a:r>
            <a:rPr lang="en-GB" dirty="0"/>
            <a:t> </a:t>
          </a:r>
        </a:p>
      </dgm:t>
    </dgm:pt>
    <dgm:pt modelId="{EBBE71D8-E337-48E8-8933-542731B3CD28}" type="parTrans" cxnId="{1F87D2EC-A184-4AE4-8BF2-13E6CD9B769A}">
      <dgm:prSet/>
      <dgm:spPr>
        <a:ln>
          <a:solidFill>
            <a:srgbClr val="AC6012"/>
          </a:solidFill>
          <a:tailEnd type="triangle"/>
        </a:ln>
      </dgm:spPr>
      <dgm:t>
        <a:bodyPr/>
        <a:lstStyle/>
        <a:p>
          <a:endParaRPr lang="en-GB"/>
        </a:p>
      </dgm:t>
    </dgm:pt>
    <dgm:pt modelId="{F382F4BB-7D6C-42B1-A5ED-9B13B1B11102}" type="sibTrans" cxnId="{1F87D2EC-A184-4AE4-8BF2-13E6CD9B769A}">
      <dgm:prSet/>
      <dgm:spPr/>
      <dgm:t>
        <a:bodyPr/>
        <a:lstStyle/>
        <a:p>
          <a:endParaRPr lang="en-GB"/>
        </a:p>
      </dgm:t>
    </dgm:pt>
    <dgm:pt modelId="{B85A27DB-6AA9-4A58-97E0-161F3478849B}">
      <dgm:prSet phldrT="[Text]" phldr="0"/>
      <dgm:spPr/>
      <dgm:t>
        <a:bodyPr/>
        <a:lstStyle/>
        <a:p>
          <a:r>
            <a:rPr lang="en-GB"/>
            <a:t> </a:t>
          </a:r>
          <a:endParaRPr lang="en-GB" dirty="0"/>
        </a:p>
      </dgm:t>
    </dgm:pt>
    <dgm:pt modelId="{8036C49D-3EB0-4035-8FE6-8AA8FBDFC1A5}" type="parTrans" cxnId="{9C2E1939-1396-444B-9185-8EE51B4FBF06}">
      <dgm:prSet/>
      <dgm:spPr>
        <a:ln>
          <a:solidFill>
            <a:srgbClr val="AC6012"/>
          </a:solidFill>
          <a:tailEnd type="triangle"/>
        </a:ln>
      </dgm:spPr>
      <dgm:t>
        <a:bodyPr/>
        <a:lstStyle/>
        <a:p>
          <a:endParaRPr lang="en-GB"/>
        </a:p>
      </dgm:t>
    </dgm:pt>
    <dgm:pt modelId="{5500895D-1FEB-4701-B8E6-2E6C08873BF9}" type="sibTrans" cxnId="{9C2E1939-1396-444B-9185-8EE51B4FBF06}">
      <dgm:prSet/>
      <dgm:spPr/>
      <dgm:t>
        <a:bodyPr/>
        <a:lstStyle/>
        <a:p>
          <a:endParaRPr lang="en-GB"/>
        </a:p>
      </dgm:t>
    </dgm:pt>
    <dgm:pt modelId="{605ED2D5-9681-4742-A06C-98CA531AC6B0}" type="pres">
      <dgm:prSet presAssocID="{392A08B8-61EA-4ECB-9C6C-F1F9BDDE0A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30B2A8-E745-4E60-B625-3EB087037FF8}" type="pres">
      <dgm:prSet presAssocID="{6A677FC8-1747-454D-8E50-F6B5F5DC8B68}" presName="hierRoot1" presStyleCnt="0">
        <dgm:presLayoutVars>
          <dgm:hierBranch val="init"/>
        </dgm:presLayoutVars>
      </dgm:prSet>
      <dgm:spPr/>
    </dgm:pt>
    <dgm:pt modelId="{0152ACF5-857B-4E8C-8C55-3F6D4CDC34FC}" type="pres">
      <dgm:prSet presAssocID="{6A677FC8-1747-454D-8E50-F6B5F5DC8B68}" presName="rootComposite1" presStyleCnt="0"/>
      <dgm:spPr/>
    </dgm:pt>
    <dgm:pt modelId="{901B467A-DE31-4C0F-8314-8FA126F9FA4B}" type="pres">
      <dgm:prSet presAssocID="{6A677FC8-1747-454D-8E50-F6B5F5DC8B68}" presName="rootText1" presStyleLbl="node0" presStyleIdx="0" presStyleCnt="1" custLinFactNeighborX="462" custLinFactNeighborY="-32631">
        <dgm:presLayoutVars>
          <dgm:chPref val="3"/>
        </dgm:presLayoutVars>
      </dgm:prSet>
      <dgm:spPr/>
    </dgm:pt>
    <dgm:pt modelId="{C9FCEB7C-8303-4AD9-A43A-2E8B3F2CA4FD}" type="pres">
      <dgm:prSet presAssocID="{6A677FC8-1747-454D-8E50-F6B5F5DC8B68}" presName="rootConnector1" presStyleLbl="node1" presStyleIdx="0" presStyleCnt="0"/>
      <dgm:spPr/>
    </dgm:pt>
    <dgm:pt modelId="{F5D2AC2D-8EE1-4DDB-9C5C-E108DBF6A01F}" type="pres">
      <dgm:prSet presAssocID="{6A677FC8-1747-454D-8E50-F6B5F5DC8B68}" presName="hierChild2" presStyleCnt="0"/>
      <dgm:spPr/>
    </dgm:pt>
    <dgm:pt modelId="{40D6F1F9-FEDE-4328-AC08-1A8BC9038087}" type="pres">
      <dgm:prSet presAssocID="{9A1FFA56-A233-4120-B216-2C4E621CEB31}" presName="Name37" presStyleLbl="parChTrans1D2" presStyleIdx="0" presStyleCnt="3"/>
      <dgm:spPr/>
    </dgm:pt>
    <dgm:pt modelId="{0158C5BE-0724-479A-BDFE-0CCAF9DC6274}" type="pres">
      <dgm:prSet presAssocID="{85D50CFD-028F-48B6-BE6E-39A4AF32303D}" presName="hierRoot2" presStyleCnt="0">
        <dgm:presLayoutVars>
          <dgm:hierBranch val="init"/>
        </dgm:presLayoutVars>
      </dgm:prSet>
      <dgm:spPr/>
    </dgm:pt>
    <dgm:pt modelId="{FD07E327-F407-4DD4-8069-68F790DC1AC4}" type="pres">
      <dgm:prSet presAssocID="{85D50CFD-028F-48B6-BE6E-39A4AF32303D}" presName="rootComposite" presStyleCnt="0"/>
      <dgm:spPr/>
    </dgm:pt>
    <dgm:pt modelId="{248F9B16-EA60-4C0B-9F98-56593AF18A7C}" type="pres">
      <dgm:prSet presAssocID="{85D50CFD-028F-48B6-BE6E-39A4AF32303D}" presName="rootText" presStyleLbl="node2" presStyleIdx="0" presStyleCnt="3">
        <dgm:presLayoutVars>
          <dgm:chPref val="3"/>
        </dgm:presLayoutVars>
      </dgm:prSet>
      <dgm:spPr/>
    </dgm:pt>
    <dgm:pt modelId="{8F069E86-FE87-46BC-B97C-4A5845FA91E5}" type="pres">
      <dgm:prSet presAssocID="{85D50CFD-028F-48B6-BE6E-39A4AF32303D}" presName="rootConnector" presStyleLbl="node2" presStyleIdx="0" presStyleCnt="3"/>
      <dgm:spPr/>
    </dgm:pt>
    <dgm:pt modelId="{D871A9BB-DD17-45C8-A543-45C9EDCA7C28}" type="pres">
      <dgm:prSet presAssocID="{85D50CFD-028F-48B6-BE6E-39A4AF32303D}" presName="hierChild4" presStyleCnt="0"/>
      <dgm:spPr/>
    </dgm:pt>
    <dgm:pt modelId="{BF4ADDC8-8971-4605-8B58-DDD1A079E11D}" type="pres">
      <dgm:prSet presAssocID="{85D50CFD-028F-48B6-BE6E-39A4AF32303D}" presName="hierChild5" presStyleCnt="0"/>
      <dgm:spPr/>
    </dgm:pt>
    <dgm:pt modelId="{0235B7B9-90C5-482D-8E76-BF1BA340EE25}" type="pres">
      <dgm:prSet presAssocID="{EBBE71D8-E337-48E8-8933-542731B3CD28}" presName="Name37" presStyleLbl="parChTrans1D2" presStyleIdx="1" presStyleCnt="3"/>
      <dgm:spPr/>
    </dgm:pt>
    <dgm:pt modelId="{CF632E45-6B6C-4C02-B94C-CE64115D4696}" type="pres">
      <dgm:prSet presAssocID="{462F8649-E8FF-4F3A-BC8D-D8909CB1D29F}" presName="hierRoot2" presStyleCnt="0">
        <dgm:presLayoutVars>
          <dgm:hierBranch val="init"/>
        </dgm:presLayoutVars>
      </dgm:prSet>
      <dgm:spPr/>
    </dgm:pt>
    <dgm:pt modelId="{70A0B7F4-0D73-4D83-AA60-4B764D06E7BA}" type="pres">
      <dgm:prSet presAssocID="{462F8649-E8FF-4F3A-BC8D-D8909CB1D29F}" presName="rootComposite" presStyleCnt="0"/>
      <dgm:spPr/>
    </dgm:pt>
    <dgm:pt modelId="{DC50B1C2-1872-408E-9EF9-24495488B2CA}" type="pres">
      <dgm:prSet presAssocID="{462F8649-E8FF-4F3A-BC8D-D8909CB1D29F}" presName="rootText" presStyleLbl="node2" presStyleIdx="1" presStyleCnt="3">
        <dgm:presLayoutVars>
          <dgm:chPref val="3"/>
        </dgm:presLayoutVars>
      </dgm:prSet>
      <dgm:spPr/>
    </dgm:pt>
    <dgm:pt modelId="{26549F78-0917-43B3-B826-3F9B4FAF3F00}" type="pres">
      <dgm:prSet presAssocID="{462F8649-E8FF-4F3A-BC8D-D8909CB1D29F}" presName="rootConnector" presStyleLbl="node2" presStyleIdx="1" presStyleCnt="3"/>
      <dgm:spPr/>
    </dgm:pt>
    <dgm:pt modelId="{553D1016-3E84-4467-A1D2-E6D2B093DA07}" type="pres">
      <dgm:prSet presAssocID="{462F8649-E8FF-4F3A-BC8D-D8909CB1D29F}" presName="hierChild4" presStyleCnt="0"/>
      <dgm:spPr/>
    </dgm:pt>
    <dgm:pt modelId="{4B2D7175-0C8A-466F-892E-50E31E93D75A}" type="pres">
      <dgm:prSet presAssocID="{462F8649-E8FF-4F3A-BC8D-D8909CB1D29F}" presName="hierChild5" presStyleCnt="0"/>
      <dgm:spPr/>
    </dgm:pt>
    <dgm:pt modelId="{500192D8-2CFF-4F5E-ABD3-A1A3FD37F906}" type="pres">
      <dgm:prSet presAssocID="{8036C49D-3EB0-4035-8FE6-8AA8FBDFC1A5}" presName="Name37" presStyleLbl="parChTrans1D2" presStyleIdx="2" presStyleCnt="3"/>
      <dgm:spPr/>
    </dgm:pt>
    <dgm:pt modelId="{86A6C1F2-7792-41E2-91E7-4BB5BAE0CFAA}" type="pres">
      <dgm:prSet presAssocID="{B85A27DB-6AA9-4A58-97E0-161F3478849B}" presName="hierRoot2" presStyleCnt="0">
        <dgm:presLayoutVars>
          <dgm:hierBranch val="init"/>
        </dgm:presLayoutVars>
      </dgm:prSet>
      <dgm:spPr/>
    </dgm:pt>
    <dgm:pt modelId="{52F2DCD7-0F69-4438-A55E-C8B6D23438B3}" type="pres">
      <dgm:prSet presAssocID="{B85A27DB-6AA9-4A58-97E0-161F3478849B}" presName="rootComposite" presStyleCnt="0"/>
      <dgm:spPr/>
    </dgm:pt>
    <dgm:pt modelId="{EE014D68-0DB7-4097-8EF4-433638F83D37}" type="pres">
      <dgm:prSet presAssocID="{B85A27DB-6AA9-4A58-97E0-161F3478849B}" presName="rootText" presStyleLbl="node2" presStyleIdx="2" presStyleCnt="3">
        <dgm:presLayoutVars>
          <dgm:chPref val="3"/>
        </dgm:presLayoutVars>
      </dgm:prSet>
      <dgm:spPr/>
    </dgm:pt>
    <dgm:pt modelId="{F35C5906-CC60-438D-9EFB-0BE868AAAB5B}" type="pres">
      <dgm:prSet presAssocID="{B85A27DB-6AA9-4A58-97E0-161F3478849B}" presName="rootConnector" presStyleLbl="node2" presStyleIdx="2" presStyleCnt="3"/>
      <dgm:spPr/>
    </dgm:pt>
    <dgm:pt modelId="{8619AD09-1904-44A7-9BF3-39E0AE5AD5A2}" type="pres">
      <dgm:prSet presAssocID="{B85A27DB-6AA9-4A58-97E0-161F3478849B}" presName="hierChild4" presStyleCnt="0"/>
      <dgm:spPr/>
    </dgm:pt>
    <dgm:pt modelId="{2661A56E-68B3-4375-9F91-C626108292FE}" type="pres">
      <dgm:prSet presAssocID="{B85A27DB-6AA9-4A58-97E0-161F3478849B}" presName="hierChild5" presStyleCnt="0"/>
      <dgm:spPr/>
    </dgm:pt>
    <dgm:pt modelId="{EB4BCCE3-2E09-4294-B633-45B0FD1713C5}" type="pres">
      <dgm:prSet presAssocID="{6A677FC8-1747-454D-8E50-F6B5F5DC8B68}" presName="hierChild3" presStyleCnt="0"/>
      <dgm:spPr/>
    </dgm:pt>
  </dgm:ptLst>
  <dgm:cxnLst>
    <dgm:cxn modelId="{F562C721-42D0-423C-97E8-691607C63E9D}" type="presOf" srcId="{6A677FC8-1747-454D-8E50-F6B5F5DC8B68}" destId="{C9FCEB7C-8303-4AD9-A43A-2E8B3F2CA4FD}" srcOrd="1" destOrd="0" presId="urn:microsoft.com/office/officeart/2005/8/layout/orgChart1"/>
    <dgm:cxn modelId="{9C2E1939-1396-444B-9185-8EE51B4FBF06}" srcId="{6A677FC8-1747-454D-8E50-F6B5F5DC8B68}" destId="{B85A27DB-6AA9-4A58-97E0-161F3478849B}" srcOrd="2" destOrd="0" parTransId="{8036C49D-3EB0-4035-8FE6-8AA8FBDFC1A5}" sibTransId="{5500895D-1FEB-4701-B8E6-2E6C08873BF9}"/>
    <dgm:cxn modelId="{E2539A3C-5E8D-47BA-B236-0218326B76C0}" type="presOf" srcId="{392A08B8-61EA-4ECB-9C6C-F1F9BDDE0AE6}" destId="{605ED2D5-9681-4742-A06C-98CA531AC6B0}" srcOrd="0" destOrd="0" presId="urn:microsoft.com/office/officeart/2005/8/layout/orgChart1"/>
    <dgm:cxn modelId="{9D3FA03D-3760-4274-8F48-1E69BD9A3DAA}" type="presOf" srcId="{9A1FFA56-A233-4120-B216-2C4E621CEB31}" destId="{40D6F1F9-FEDE-4328-AC08-1A8BC9038087}" srcOrd="0" destOrd="0" presId="urn:microsoft.com/office/officeart/2005/8/layout/orgChart1"/>
    <dgm:cxn modelId="{74513E5B-4886-40E4-98CF-BB71FB9DCCAC}" type="presOf" srcId="{85D50CFD-028F-48B6-BE6E-39A4AF32303D}" destId="{8F069E86-FE87-46BC-B97C-4A5845FA91E5}" srcOrd="1" destOrd="0" presId="urn:microsoft.com/office/officeart/2005/8/layout/orgChart1"/>
    <dgm:cxn modelId="{4D3D3E45-097B-4553-967A-B678FDBB1681}" type="presOf" srcId="{462F8649-E8FF-4F3A-BC8D-D8909CB1D29F}" destId="{26549F78-0917-43B3-B826-3F9B4FAF3F00}" srcOrd="1" destOrd="0" presId="urn:microsoft.com/office/officeart/2005/8/layout/orgChart1"/>
    <dgm:cxn modelId="{1473F266-FD42-45B6-90EC-10ED342D42B2}" type="presOf" srcId="{B85A27DB-6AA9-4A58-97E0-161F3478849B}" destId="{F35C5906-CC60-438D-9EFB-0BE868AAAB5B}" srcOrd="1" destOrd="0" presId="urn:microsoft.com/office/officeart/2005/8/layout/orgChart1"/>
    <dgm:cxn modelId="{6AC36C69-79BA-4913-B897-027A986A7A7B}" type="presOf" srcId="{85D50CFD-028F-48B6-BE6E-39A4AF32303D}" destId="{248F9B16-EA60-4C0B-9F98-56593AF18A7C}" srcOrd="0" destOrd="0" presId="urn:microsoft.com/office/officeart/2005/8/layout/orgChart1"/>
    <dgm:cxn modelId="{7F554455-849E-416F-9E9F-D832C746CD0D}" srcId="{392A08B8-61EA-4ECB-9C6C-F1F9BDDE0AE6}" destId="{6A677FC8-1747-454D-8E50-F6B5F5DC8B68}" srcOrd="0" destOrd="0" parTransId="{8E79C4BB-9D9E-4D34-AD40-42398A28D947}" sibTransId="{56156BBB-DAAD-4E2E-B25B-7B49E8FAD2DA}"/>
    <dgm:cxn modelId="{1B03E475-F73C-45BF-A6C0-E0F3E5D0FB04}" type="presOf" srcId="{6A677FC8-1747-454D-8E50-F6B5F5DC8B68}" destId="{901B467A-DE31-4C0F-8314-8FA126F9FA4B}" srcOrd="0" destOrd="0" presId="urn:microsoft.com/office/officeart/2005/8/layout/orgChart1"/>
    <dgm:cxn modelId="{6E05BF96-022D-45BC-B93A-87084D61E65C}" type="presOf" srcId="{8036C49D-3EB0-4035-8FE6-8AA8FBDFC1A5}" destId="{500192D8-2CFF-4F5E-ABD3-A1A3FD37F906}" srcOrd="0" destOrd="0" presId="urn:microsoft.com/office/officeart/2005/8/layout/orgChart1"/>
    <dgm:cxn modelId="{44C00899-B4E3-4F3F-ABAD-202ED271A8A8}" type="presOf" srcId="{B85A27DB-6AA9-4A58-97E0-161F3478849B}" destId="{EE014D68-0DB7-4097-8EF4-433638F83D37}" srcOrd="0" destOrd="0" presId="urn:microsoft.com/office/officeart/2005/8/layout/orgChart1"/>
    <dgm:cxn modelId="{D5D22D9E-06D3-40A4-B512-0A44C9129BA2}" type="presOf" srcId="{462F8649-E8FF-4F3A-BC8D-D8909CB1D29F}" destId="{DC50B1C2-1872-408E-9EF9-24495488B2CA}" srcOrd="0" destOrd="0" presId="urn:microsoft.com/office/officeart/2005/8/layout/orgChart1"/>
    <dgm:cxn modelId="{925BC3BD-8156-49E5-B692-FA1EAB333B78}" type="presOf" srcId="{EBBE71D8-E337-48E8-8933-542731B3CD28}" destId="{0235B7B9-90C5-482D-8E76-BF1BA340EE25}" srcOrd="0" destOrd="0" presId="urn:microsoft.com/office/officeart/2005/8/layout/orgChart1"/>
    <dgm:cxn modelId="{1F87D2EC-A184-4AE4-8BF2-13E6CD9B769A}" srcId="{6A677FC8-1747-454D-8E50-F6B5F5DC8B68}" destId="{462F8649-E8FF-4F3A-BC8D-D8909CB1D29F}" srcOrd="1" destOrd="0" parTransId="{EBBE71D8-E337-48E8-8933-542731B3CD28}" sibTransId="{F382F4BB-7D6C-42B1-A5ED-9B13B1B11102}"/>
    <dgm:cxn modelId="{9518F8FF-7041-4FBF-AD94-519947885499}" srcId="{6A677FC8-1747-454D-8E50-F6B5F5DC8B68}" destId="{85D50CFD-028F-48B6-BE6E-39A4AF32303D}" srcOrd="0" destOrd="0" parTransId="{9A1FFA56-A233-4120-B216-2C4E621CEB31}" sibTransId="{701995B9-20B3-4D94-9E6C-C10C9E61E097}"/>
    <dgm:cxn modelId="{383FD78A-14D6-44DD-A730-17B4F755241C}" type="presParOf" srcId="{605ED2D5-9681-4742-A06C-98CA531AC6B0}" destId="{8930B2A8-E745-4E60-B625-3EB087037FF8}" srcOrd="0" destOrd="0" presId="urn:microsoft.com/office/officeart/2005/8/layout/orgChart1"/>
    <dgm:cxn modelId="{5F5950B8-E7B6-492F-A997-165DC2274DC5}" type="presParOf" srcId="{8930B2A8-E745-4E60-B625-3EB087037FF8}" destId="{0152ACF5-857B-4E8C-8C55-3F6D4CDC34FC}" srcOrd="0" destOrd="0" presId="urn:microsoft.com/office/officeart/2005/8/layout/orgChart1"/>
    <dgm:cxn modelId="{9AA7CD60-8211-4252-B9F6-4B4E0CEA9C8A}" type="presParOf" srcId="{0152ACF5-857B-4E8C-8C55-3F6D4CDC34FC}" destId="{901B467A-DE31-4C0F-8314-8FA126F9FA4B}" srcOrd="0" destOrd="0" presId="urn:microsoft.com/office/officeart/2005/8/layout/orgChart1"/>
    <dgm:cxn modelId="{85F36F9C-3BA9-4F23-9E8E-E0437E5B650A}" type="presParOf" srcId="{0152ACF5-857B-4E8C-8C55-3F6D4CDC34FC}" destId="{C9FCEB7C-8303-4AD9-A43A-2E8B3F2CA4FD}" srcOrd="1" destOrd="0" presId="urn:microsoft.com/office/officeart/2005/8/layout/orgChart1"/>
    <dgm:cxn modelId="{0D381C6D-1266-4789-BC8A-DA0C01D1977A}" type="presParOf" srcId="{8930B2A8-E745-4E60-B625-3EB087037FF8}" destId="{F5D2AC2D-8EE1-4DDB-9C5C-E108DBF6A01F}" srcOrd="1" destOrd="0" presId="urn:microsoft.com/office/officeart/2005/8/layout/orgChart1"/>
    <dgm:cxn modelId="{F625D4E1-0876-46F0-B727-C0ECA45B0416}" type="presParOf" srcId="{F5D2AC2D-8EE1-4DDB-9C5C-E108DBF6A01F}" destId="{40D6F1F9-FEDE-4328-AC08-1A8BC9038087}" srcOrd="0" destOrd="0" presId="urn:microsoft.com/office/officeart/2005/8/layout/orgChart1"/>
    <dgm:cxn modelId="{BD864102-DC89-493C-AA45-43EEDA3A8D18}" type="presParOf" srcId="{F5D2AC2D-8EE1-4DDB-9C5C-E108DBF6A01F}" destId="{0158C5BE-0724-479A-BDFE-0CCAF9DC6274}" srcOrd="1" destOrd="0" presId="urn:microsoft.com/office/officeart/2005/8/layout/orgChart1"/>
    <dgm:cxn modelId="{2747CB22-875B-45E8-AF62-5B407784891D}" type="presParOf" srcId="{0158C5BE-0724-479A-BDFE-0CCAF9DC6274}" destId="{FD07E327-F407-4DD4-8069-68F790DC1AC4}" srcOrd="0" destOrd="0" presId="urn:microsoft.com/office/officeart/2005/8/layout/orgChart1"/>
    <dgm:cxn modelId="{28F1B855-3360-4E89-862A-C9FF79EAF801}" type="presParOf" srcId="{FD07E327-F407-4DD4-8069-68F790DC1AC4}" destId="{248F9B16-EA60-4C0B-9F98-56593AF18A7C}" srcOrd="0" destOrd="0" presId="urn:microsoft.com/office/officeart/2005/8/layout/orgChart1"/>
    <dgm:cxn modelId="{42A8BB72-F907-4C3E-96C7-900128E61390}" type="presParOf" srcId="{FD07E327-F407-4DD4-8069-68F790DC1AC4}" destId="{8F069E86-FE87-46BC-B97C-4A5845FA91E5}" srcOrd="1" destOrd="0" presId="urn:microsoft.com/office/officeart/2005/8/layout/orgChart1"/>
    <dgm:cxn modelId="{708539F0-7288-4DFC-9F60-56D942E17C89}" type="presParOf" srcId="{0158C5BE-0724-479A-BDFE-0CCAF9DC6274}" destId="{D871A9BB-DD17-45C8-A543-45C9EDCA7C28}" srcOrd="1" destOrd="0" presId="urn:microsoft.com/office/officeart/2005/8/layout/orgChart1"/>
    <dgm:cxn modelId="{595B42F9-9610-4BBE-AFD2-AA75EF2A0F84}" type="presParOf" srcId="{0158C5BE-0724-479A-BDFE-0CCAF9DC6274}" destId="{BF4ADDC8-8971-4605-8B58-DDD1A079E11D}" srcOrd="2" destOrd="0" presId="urn:microsoft.com/office/officeart/2005/8/layout/orgChart1"/>
    <dgm:cxn modelId="{DE7A9443-7697-4CB8-B80F-F4611ECAC46E}" type="presParOf" srcId="{F5D2AC2D-8EE1-4DDB-9C5C-E108DBF6A01F}" destId="{0235B7B9-90C5-482D-8E76-BF1BA340EE25}" srcOrd="2" destOrd="0" presId="urn:microsoft.com/office/officeart/2005/8/layout/orgChart1"/>
    <dgm:cxn modelId="{82D544A6-B535-4B4B-868F-846F433BB0B5}" type="presParOf" srcId="{F5D2AC2D-8EE1-4DDB-9C5C-E108DBF6A01F}" destId="{CF632E45-6B6C-4C02-B94C-CE64115D4696}" srcOrd="3" destOrd="0" presId="urn:microsoft.com/office/officeart/2005/8/layout/orgChart1"/>
    <dgm:cxn modelId="{CECA27AE-72C1-4BBF-AA2B-A15BE61047CF}" type="presParOf" srcId="{CF632E45-6B6C-4C02-B94C-CE64115D4696}" destId="{70A0B7F4-0D73-4D83-AA60-4B764D06E7BA}" srcOrd="0" destOrd="0" presId="urn:microsoft.com/office/officeart/2005/8/layout/orgChart1"/>
    <dgm:cxn modelId="{E4094CBE-4F35-43D4-9FAE-36CEC4741AD5}" type="presParOf" srcId="{70A0B7F4-0D73-4D83-AA60-4B764D06E7BA}" destId="{DC50B1C2-1872-408E-9EF9-24495488B2CA}" srcOrd="0" destOrd="0" presId="urn:microsoft.com/office/officeart/2005/8/layout/orgChart1"/>
    <dgm:cxn modelId="{E962EFF2-B5E2-4A9E-8235-41675D379993}" type="presParOf" srcId="{70A0B7F4-0D73-4D83-AA60-4B764D06E7BA}" destId="{26549F78-0917-43B3-B826-3F9B4FAF3F00}" srcOrd="1" destOrd="0" presId="urn:microsoft.com/office/officeart/2005/8/layout/orgChart1"/>
    <dgm:cxn modelId="{78796C97-5074-43D0-8D27-2BD83F50EF1B}" type="presParOf" srcId="{CF632E45-6B6C-4C02-B94C-CE64115D4696}" destId="{553D1016-3E84-4467-A1D2-E6D2B093DA07}" srcOrd="1" destOrd="0" presId="urn:microsoft.com/office/officeart/2005/8/layout/orgChart1"/>
    <dgm:cxn modelId="{E2FB0799-93E8-4959-8071-7755941395A6}" type="presParOf" srcId="{CF632E45-6B6C-4C02-B94C-CE64115D4696}" destId="{4B2D7175-0C8A-466F-892E-50E31E93D75A}" srcOrd="2" destOrd="0" presId="urn:microsoft.com/office/officeart/2005/8/layout/orgChart1"/>
    <dgm:cxn modelId="{1FC8492A-A47E-40C0-A788-F2E316D1E6C6}" type="presParOf" srcId="{F5D2AC2D-8EE1-4DDB-9C5C-E108DBF6A01F}" destId="{500192D8-2CFF-4F5E-ABD3-A1A3FD37F906}" srcOrd="4" destOrd="0" presId="urn:microsoft.com/office/officeart/2005/8/layout/orgChart1"/>
    <dgm:cxn modelId="{BFC67718-F814-4854-B326-55E06B128370}" type="presParOf" srcId="{F5D2AC2D-8EE1-4DDB-9C5C-E108DBF6A01F}" destId="{86A6C1F2-7792-41E2-91E7-4BB5BAE0CFAA}" srcOrd="5" destOrd="0" presId="urn:microsoft.com/office/officeart/2005/8/layout/orgChart1"/>
    <dgm:cxn modelId="{19356DC6-3CA1-48A2-BD02-7DF3D86EEE3F}" type="presParOf" srcId="{86A6C1F2-7792-41E2-91E7-4BB5BAE0CFAA}" destId="{52F2DCD7-0F69-4438-A55E-C8B6D23438B3}" srcOrd="0" destOrd="0" presId="urn:microsoft.com/office/officeart/2005/8/layout/orgChart1"/>
    <dgm:cxn modelId="{AD355850-C620-4B73-B960-3CCEA1B55882}" type="presParOf" srcId="{52F2DCD7-0F69-4438-A55E-C8B6D23438B3}" destId="{EE014D68-0DB7-4097-8EF4-433638F83D37}" srcOrd="0" destOrd="0" presId="urn:microsoft.com/office/officeart/2005/8/layout/orgChart1"/>
    <dgm:cxn modelId="{C0E0BF4F-B9AF-4DF7-8E38-FD0712668D4F}" type="presParOf" srcId="{52F2DCD7-0F69-4438-A55E-C8B6D23438B3}" destId="{F35C5906-CC60-438D-9EFB-0BE868AAAB5B}" srcOrd="1" destOrd="0" presId="urn:microsoft.com/office/officeart/2005/8/layout/orgChart1"/>
    <dgm:cxn modelId="{77E8D65A-0BD2-4505-A616-657CD790A617}" type="presParOf" srcId="{86A6C1F2-7792-41E2-91E7-4BB5BAE0CFAA}" destId="{8619AD09-1904-44A7-9BF3-39E0AE5AD5A2}" srcOrd="1" destOrd="0" presId="urn:microsoft.com/office/officeart/2005/8/layout/orgChart1"/>
    <dgm:cxn modelId="{1C3F1DED-073F-4C11-9BD5-BDF1EA6E2412}" type="presParOf" srcId="{86A6C1F2-7792-41E2-91E7-4BB5BAE0CFAA}" destId="{2661A56E-68B3-4375-9F91-C626108292FE}" srcOrd="2" destOrd="0" presId="urn:microsoft.com/office/officeart/2005/8/layout/orgChart1"/>
    <dgm:cxn modelId="{A44280A9-473C-4758-876E-90D160D4B19C}" type="presParOf" srcId="{8930B2A8-E745-4E60-B625-3EB087037FF8}" destId="{EB4BCCE3-2E09-4294-B633-45B0FD1713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CB48B200-6F71-458E-9A0C-7CDF6803848E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D9AF687-405F-4EC7-AAF0-EADC92D86E7A}">
      <dgm:prSet phldrT="[Text]" phldr="0"/>
      <dgm:spPr/>
      <dgm:t>
        <a:bodyPr/>
        <a:lstStyle/>
        <a:p>
          <a:r>
            <a:rPr lang="en-GB" dirty="0"/>
            <a:t>Nodo B</a:t>
          </a:r>
        </a:p>
      </dgm:t>
    </dgm:pt>
    <dgm:pt modelId="{43657D4E-9EA9-42C3-834D-A4CFCBA238D6}" type="parTrans" cxnId="{BE236B06-A581-40DC-9717-78F94B838DEC}">
      <dgm:prSet/>
      <dgm:spPr/>
      <dgm:t>
        <a:bodyPr/>
        <a:lstStyle/>
        <a:p>
          <a:endParaRPr lang="en-GB"/>
        </a:p>
      </dgm:t>
    </dgm:pt>
    <dgm:pt modelId="{9AE60698-9050-46B3-977C-EA216E200B12}" type="sibTrans" cxnId="{BE236B06-A581-40DC-9717-78F94B838DEC}">
      <dgm:prSet/>
      <dgm:spPr/>
      <dgm:t>
        <a:bodyPr/>
        <a:lstStyle/>
        <a:p>
          <a:endParaRPr lang="en-GB"/>
        </a:p>
      </dgm:t>
    </dgm:pt>
    <dgm:pt modelId="{0612F159-C00E-44DF-A6C5-1FB6ED97E033}">
      <dgm:prSet phldrT="[Text]" phldr="0"/>
      <dgm:spPr/>
      <dgm:t>
        <a:bodyPr/>
        <a:lstStyle/>
        <a:p>
          <a:r>
            <a:rPr lang="en-GB" dirty="0"/>
            <a:t>Nodo A</a:t>
          </a:r>
        </a:p>
      </dgm:t>
    </dgm:pt>
    <dgm:pt modelId="{8144A3D6-3858-43EB-AF6B-6E709C4E2CC5}" type="parTrans" cxnId="{5EA0B014-6303-43DB-BC39-7E73516B068C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B1F107C7-C481-43F1-82E2-93D78A52E87D}" type="sibTrans" cxnId="{5EA0B014-6303-43DB-BC39-7E73516B068C}">
      <dgm:prSet/>
      <dgm:spPr/>
      <dgm:t>
        <a:bodyPr/>
        <a:lstStyle/>
        <a:p>
          <a:endParaRPr lang="en-GB"/>
        </a:p>
      </dgm:t>
    </dgm:pt>
    <dgm:pt modelId="{F6A9EDD7-46D6-425D-8B6A-B645178A9D8F}">
      <dgm:prSet phldrT="[Text]" phldr="0"/>
      <dgm:spPr/>
      <dgm:t>
        <a:bodyPr/>
        <a:lstStyle/>
        <a:p>
          <a:r>
            <a:rPr lang="en-GB" dirty="0"/>
            <a:t>Nodo C</a:t>
          </a:r>
        </a:p>
      </dgm:t>
    </dgm:pt>
    <dgm:pt modelId="{F162C6A5-3EC3-4EEF-B1F0-769B7845EBB8}" type="parTrans" cxnId="{3A9B1F59-F6F5-4731-9B3E-4A54FBA48286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6B603D9C-D364-463C-883F-0980B40D4E33}" type="sibTrans" cxnId="{3A9B1F59-F6F5-4731-9B3E-4A54FBA48286}">
      <dgm:prSet/>
      <dgm:spPr/>
      <dgm:t>
        <a:bodyPr/>
        <a:lstStyle/>
        <a:p>
          <a:endParaRPr lang="en-GB"/>
        </a:p>
      </dgm:t>
    </dgm:pt>
    <dgm:pt modelId="{5D409ED5-FC4F-4D17-9C03-19E08ED21A71}">
      <dgm:prSet phldrT="[Text]" phldr="0"/>
      <dgm:spPr/>
      <dgm:t>
        <a:bodyPr/>
        <a:lstStyle/>
        <a:p>
          <a:r>
            <a:rPr lang="en-GB" dirty="0"/>
            <a:t>Nodo D</a:t>
          </a:r>
        </a:p>
      </dgm:t>
    </dgm:pt>
    <dgm:pt modelId="{5C37AFF9-DE48-416A-956F-F8367940E2CE}" type="parTrans" cxnId="{821B8158-9F1A-41A9-8466-AC6669123818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810D0EA2-53F2-4A4F-AE8E-47CE97F21FFE}" type="sibTrans" cxnId="{821B8158-9F1A-41A9-8466-AC6669123818}">
      <dgm:prSet/>
      <dgm:spPr/>
      <dgm:t>
        <a:bodyPr/>
        <a:lstStyle/>
        <a:p>
          <a:endParaRPr lang="en-GB"/>
        </a:p>
      </dgm:t>
    </dgm:pt>
    <dgm:pt modelId="{731118E1-7C7F-473D-AFF4-C17E8AFEAFE2}">
      <dgm:prSet phldrT="[Text]" phldr="0"/>
      <dgm:spPr/>
      <dgm:t>
        <a:bodyPr/>
        <a:lstStyle/>
        <a:p>
          <a:r>
            <a:rPr lang="en-GB"/>
            <a:t>Nodo E</a:t>
          </a:r>
          <a:endParaRPr lang="en-GB" dirty="0"/>
        </a:p>
      </dgm:t>
    </dgm:pt>
    <dgm:pt modelId="{A9FE6406-5C04-465E-9777-1E39A1E92FD1}" type="parTrans" cxnId="{00733C0E-6414-4F5D-92E5-83F12457ECF4}">
      <dgm:prSet/>
      <dgm:spPr>
        <a:ln>
          <a:solidFill>
            <a:srgbClr val="AC6012"/>
          </a:solidFill>
          <a:prstDash val="dash"/>
        </a:ln>
      </dgm:spPr>
      <dgm:t>
        <a:bodyPr/>
        <a:lstStyle/>
        <a:p>
          <a:endParaRPr lang="en-GB"/>
        </a:p>
      </dgm:t>
    </dgm:pt>
    <dgm:pt modelId="{1A70AD60-DDFB-41BF-95B4-FC8E1C646151}" type="sibTrans" cxnId="{00733C0E-6414-4F5D-92E5-83F12457ECF4}">
      <dgm:prSet/>
      <dgm:spPr/>
      <dgm:t>
        <a:bodyPr/>
        <a:lstStyle/>
        <a:p>
          <a:endParaRPr lang="en-GB"/>
        </a:p>
      </dgm:t>
    </dgm:pt>
    <dgm:pt modelId="{B5D9F5AA-F63B-4EA6-8BCE-9F91836CE662}" type="pres">
      <dgm:prSet presAssocID="{CB48B200-6F71-458E-9A0C-7CDF680384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9AA73D-200F-48A0-A63E-6175A24AFABE}" type="pres">
      <dgm:prSet presAssocID="{8D9AF687-405F-4EC7-AAF0-EADC92D86E7A}" presName="centerShape" presStyleLbl="node0" presStyleIdx="0" presStyleCnt="1" custLinFactNeighborX="68" custLinFactNeighborY="-39236"/>
      <dgm:spPr/>
    </dgm:pt>
    <dgm:pt modelId="{657D2EE6-3698-447B-A685-FCC4B8C1694C}" type="pres">
      <dgm:prSet presAssocID="{8144A3D6-3858-43EB-AF6B-6E709C4E2CC5}" presName="Name9" presStyleLbl="parChTrans1D2" presStyleIdx="0" presStyleCnt="4"/>
      <dgm:spPr/>
    </dgm:pt>
    <dgm:pt modelId="{435112C0-B9F9-410E-8DFD-00E50F8AFD5F}" type="pres">
      <dgm:prSet presAssocID="{8144A3D6-3858-43EB-AF6B-6E709C4E2CC5}" presName="connTx" presStyleLbl="parChTrans1D2" presStyleIdx="0" presStyleCnt="4"/>
      <dgm:spPr/>
    </dgm:pt>
    <dgm:pt modelId="{BEC8FC13-3C75-41CE-8C6E-CC96C6A71862}" type="pres">
      <dgm:prSet presAssocID="{0612F159-C00E-44DF-A6C5-1FB6ED97E033}" presName="node" presStyleLbl="node1" presStyleIdx="0" presStyleCnt="4" custRadScaleRad="171090" custRadScaleInc="-204487">
        <dgm:presLayoutVars>
          <dgm:bulletEnabled val="1"/>
        </dgm:presLayoutVars>
      </dgm:prSet>
      <dgm:spPr/>
    </dgm:pt>
    <dgm:pt modelId="{D0195FCD-F74B-4D58-A134-AC798A9710D3}" type="pres">
      <dgm:prSet presAssocID="{F162C6A5-3EC3-4EEF-B1F0-769B7845EBB8}" presName="Name9" presStyleLbl="parChTrans1D2" presStyleIdx="1" presStyleCnt="4"/>
      <dgm:spPr/>
    </dgm:pt>
    <dgm:pt modelId="{0CF9E5CE-B241-4367-BD41-C896E14E5756}" type="pres">
      <dgm:prSet presAssocID="{F162C6A5-3EC3-4EEF-B1F0-769B7845EBB8}" presName="connTx" presStyleLbl="parChTrans1D2" presStyleIdx="1" presStyleCnt="4"/>
      <dgm:spPr/>
    </dgm:pt>
    <dgm:pt modelId="{838FC2BA-922F-4647-829E-794B8C22DE7B}" type="pres">
      <dgm:prSet presAssocID="{F6A9EDD7-46D6-425D-8B6A-B645178A9D8F}" presName="node" presStyleLbl="node1" presStyleIdx="1" presStyleCnt="4" custRadScaleRad="166834" custRadScaleInc="-964">
        <dgm:presLayoutVars>
          <dgm:bulletEnabled val="1"/>
        </dgm:presLayoutVars>
      </dgm:prSet>
      <dgm:spPr/>
    </dgm:pt>
    <dgm:pt modelId="{57049268-3EB9-4C2E-8B80-60EDCC9709F9}" type="pres">
      <dgm:prSet presAssocID="{5C37AFF9-DE48-416A-956F-F8367940E2CE}" presName="Name9" presStyleLbl="parChTrans1D2" presStyleIdx="2" presStyleCnt="4"/>
      <dgm:spPr/>
    </dgm:pt>
    <dgm:pt modelId="{55A7F894-DEA5-4CE4-AD5E-643D54C665E1}" type="pres">
      <dgm:prSet presAssocID="{5C37AFF9-DE48-416A-956F-F8367940E2CE}" presName="connTx" presStyleLbl="parChTrans1D2" presStyleIdx="2" presStyleCnt="4"/>
      <dgm:spPr/>
    </dgm:pt>
    <dgm:pt modelId="{85DC9EE1-8948-4AE2-AC96-178F9C09B4FE}" type="pres">
      <dgm:prSet presAssocID="{5D409ED5-FC4F-4D17-9C03-19E08ED21A71}" presName="node" presStyleLbl="node1" presStyleIdx="2" presStyleCnt="4" custRadScaleRad="100180" custRadScaleInc="91044">
        <dgm:presLayoutVars>
          <dgm:bulletEnabled val="1"/>
        </dgm:presLayoutVars>
      </dgm:prSet>
      <dgm:spPr/>
    </dgm:pt>
    <dgm:pt modelId="{FA1D0C6C-E238-4693-AC11-A71D889FA627}" type="pres">
      <dgm:prSet presAssocID="{A9FE6406-5C04-465E-9777-1E39A1E92FD1}" presName="Name9" presStyleLbl="parChTrans1D2" presStyleIdx="3" presStyleCnt="4"/>
      <dgm:spPr/>
    </dgm:pt>
    <dgm:pt modelId="{34FA9886-163F-4EB7-A669-CD509A28D81B}" type="pres">
      <dgm:prSet presAssocID="{A9FE6406-5C04-465E-9777-1E39A1E92FD1}" presName="connTx" presStyleLbl="parChTrans1D2" presStyleIdx="3" presStyleCnt="4"/>
      <dgm:spPr/>
    </dgm:pt>
    <dgm:pt modelId="{5DD3066B-DFD4-4DE0-9362-4F08BB709E90}" type="pres">
      <dgm:prSet presAssocID="{731118E1-7C7F-473D-AFF4-C17E8AFEAFE2}" presName="node" presStyleLbl="node1" presStyleIdx="3" presStyleCnt="4" custRadScaleRad="107106" custRadScaleInc="-300158">
        <dgm:presLayoutVars>
          <dgm:bulletEnabled val="1"/>
        </dgm:presLayoutVars>
      </dgm:prSet>
      <dgm:spPr/>
    </dgm:pt>
  </dgm:ptLst>
  <dgm:cxnLst>
    <dgm:cxn modelId="{4B8D3701-0250-4097-96ED-9FFCFD8BB3B9}" type="presOf" srcId="{F162C6A5-3EC3-4EEF-B1F0-769B7845EBB8}" destId="{D0195FCD-F74B-4D58-A134-AC798A9710D3}" srcOrd="0" destOrd="0" presId="urn:microsoft.com/office/officeart/2005/8/layout/radial1"/>
    <dgm:cxn modelId="{BE236B06-A581-40DC-9717-78F94B838DEC}" srcId="{CB48B200-6F71-458E-9A0C-7CDF6803848E}" destId="{8D9AF687-405F-4EC7-AAF0-EADC92D86E7A}" srcOrd="0" destOrd="0" parTransId="{43657D4E-9EA9-42C3-834D-A4CFCBA238D6}" sibTransId="{9AE60698-9050-46B3-977C-EA216E200B12}"/>
    <dgm:cxn modelId="{00733C0E-6414-4F5D-92E5-83F12457ECF4}" srcId="{8D9AF687-405F-4EC7-AAF0-EADC92D86E7A}" destId="{731118E1-7C7F-473D-AFF4-C17E8AFEAFE2}" srcOrd="3" destOrd="0" parTransId="{A9FE6406-5C04-465E-9777-1E39A1E92FD1}" sibTransId="{1A70AD60-DDFB-41BF-95B4-FC8E1C646151}"/>
    <dgm:cxn modelId="{5EA0B014-6303-43DB-BC39-7E73516B068C}" srcId="{8D9AF687-405F-4EC7-AAF0-EADC92D86E7A}" destId="{0612F159-C00E-44DF-A6C5-1FB6ED97E033}" srcOrd="0" destOrd="0" parTransId="{8144A3D6-3858-43EB-AF6B-6E709C4E2CC5}" sibTransId="{B1F107C7-C481-43F1-82E2-93D78A52E87D}"/>
    <dgm:cxn modelId="{E859051E-314F-4D40-A417-A9053FF5A0AA}" type="presOf" srcId="{8144A3D6-3858-43EB-AF6B-6E709C4E2CC5}" destId="{657D2EE6-3698-447B-A685-FCC4B8C1694C}" srcOrd="0" destOrd="0" presId="urn:microsoft.com/office/officeart/2005/8/layout/radial1"/>
    <dgm:cxn modelId="{1D18251F-CFF5-49AD-950E-C72EA728C6FE}" type="presOf" srcId="{5D409ED5-FC4F-4D17-9C03-19E08ED21A71}" destId="{85DC9EE1-8948-4AE2-AC96-178F9C09B4FE}" srcOrd="0" destOrd="0" presId="urn:microsoft.com/office/officeart/2005/8/layout/radial1"/>
    <dgm:cxn modelId="{85156929-DBE1-4B6C-8A3C-1FB1895AE33B}" type="presOf" srcId="{8D9AF687-405F-4EC7-AAF0-EADC92D86E7A}" destId="{D69AA73D-200F-48A0-A63E-6175A24AFABE}" srcOrd="0" destOrd="0" presId="urn:microsoft.com/office/officeart/2005/8/layout/radial1"/>
    <dgm:cxn modelId="{3505FD4A-52EB-486E-8FEF-DEAA4B68C97C}" type="presOf" srcId="{5C37AFF9-DE48-416A-956F-F8367940E2CE}" destId="{57049268-3EB9-4C2E-8B80-60EDCC9709F9}" srcOrd="0" destOrd="0" presId="urn:microsoft.com/office/officeart/2005/8/layout/radial1"/>
    <dgm:cxn modelId="{79D88A50-A168-4F69-915D-10C9E750E5C6}" type="presOf" srcId="{A9FE6406-5C04-465E-9777-1E39A1E92FD1}" destId="{FA1D0C6C-E238-4693-AC11-A71D889FA627}" srcOrd="0" destOrd="0" presId="urn:microsoft.com/office/officeart/2005/8/layout/radial1"/>
    <dgm:cxn modelId="{DD3FB372-0DED-4FBA-9538-C8E31F022314}" type="presOf" srcId="{8144A3D6-3858-43EB-AF6B-6E709C4E2CC5}" destId="{435112C0-B9F9-410E-8DFD-00E50F8AFD5F}" srcOrd="1" destOrd="0" presId="urn:microsoft.com/office/officeart/2005/8/layout/radial1"/>
    <dgm:cxn modelId="{018DFB54-472C-47BD-8A48-92E914A32B1E}" type="presOf" srcId="{F162C6A5-3EC3-4EEF-B1F0-769B7845EBB8}" destId="{0CF9E5CE-B241-4367-BD41-C896E14E5756}" srcOrd="1" destOrd="0" presId="urn:microsoft.com/office/officeart/2005/8/layout/radial1"/>
    <dgm:cxn modelId="{30281E76-8890-45B3-8ED3-1AEE5E9AD998}" type="presOf" srcId="{F6A9EDD7-46D6-425D-8B6A-B645178A9D8F}" destId="{838FC2BA-922F-4647-829E-794B8C22DE7B}" srcOrd="0" destOrd="0" presId="urn:microsoft.com/office/officeart/2005/8/layout/radial1"/>
    <dgm:cxn modelId="{821B8158-9F1A-41A9-8466-AC6669123818}" srcId="{8D9AF687-405F-4EC7-AAF0-EADC92D86E7A}" destId="{5D409ED5-FC4F-4D17-9C03-19E08ED21A71}" srcOrd="2" destOrd="0" parTransId="{5C37AFF9-DE48-416A-956F-F8367940E2CE}" sibTransId="{810D0EA2-53F2-4A4F-AE8E-47CE97F21FFE}"/>
    <dgm:cxn modelId="{3A9B1F59-F6F5-4731-9B3E-4A54FBA48286}" srcId="{8D9AF687-405F-4EC7-AAF0-EADC92D86E7A}" destId="{F6A9EDD7-46D6-425D-8B6A-B645178A9D8F}" srcOrd="1" destOrd="0" parTransId="{F162C6A5-3EC3-4EEF-B1F0-769B7845EBB8}" sibTransId="{6B603D9C-D364-463C-883F-0980B40D4E33}"/>
    <dgm:cxn modelId="{2A8B469F-16AD-4C37-9CE4-34868134DD74}" type="presOf" srcId="{731118E1-7C7F-473D-AFF4-C17E8AFEAFE2}" destId="{5DD3066B-DFD4-4DE0-9362-4F08BB709E90}" srcOrd="0" destOrd="0" presId="urn:microsoft.com/office/officeart/2005/8/layout/radial1"/>
    <dgm:cxn modelId="{B04D40DA-0D31-4FCD-9CC4-C477FC659C45}" type="presOf" srcId="{A9FE6406-5C04-465E-9777-1E39A1E92FD1}" destId="{34FA9886-163F-4EB7-A669-CD509A28D81B}" srcOrd="1" destOrd="0" presId="urn:microsoft.com/office/officeart/2005/8/layout/radial1"/>
    <dgm:cxn modelId="{32D5DFEE-3719-4F81-A369-C1C490916755}" type="presOf" srcId="{CB48B200-6F71-458E-9A0C-7CDF6803848E}" destId="{B5D9F5AA-F63B-4EA6-8BCE-9F91836CE662}" srcOrd="0" destOrd="0" presId="urn:microsoft.com/office/officeart/2005/8/layout/radial1"/>
    <dgm:cxn modelId="{01ACEDFA-E016-413B-AF8E-037DAEEB5BD9}" type="presOf" srcId="{0612F159-C00E-44DF-A6C5-1FB6ED97E033}" destId="{BEC8FC13-3C75-41CE-8C6E-CC96C6A71862}" srcOrd="0" destOrd="0" presId="urn:microsoft.com/office/officeart/2005/8/layout/radial1"/>
    <dgm:cxn modelId="{3896B2FB-928D-4471-8908-BCE4C78549CC}" type="presOf" srcId="{5C37AFF9-DE48-416A-956F-F8367940E2CE}" destId="{55A7F894-DEA5-4CE4-AD5E-643D54C665E1}" srcOrd="1" destOrd="0" presId="urn:microsoft.com/office/officeart/2005/8/layout/radial1"/>
    <dgm:cxn modelId="{75EF9F58-6FD6-4344-B0A2-50353900EB31}" type="presParOf" srcId="{B5D9F5AA-F63B-4EA6-8BCE-9F91836CE662}" destId="{D69AA73D-200F-48A0-A63E-6175A24AFABE}" srcOrd="0" destOrd="0" presId="urn:microsoft.com/office/officeart/2005/8/layout/radial1"/>
    <dgm:cxn modelId="{0AB0A325-E87F-475C-BDC7-05C765AA20F3}" type="presParOf" srcId="{B5D9F5AA-F63B-4EA6-8BCE-9F91836CE662}" destId="{657D2EE6-3698-447B-A685-FCC4B8C1694C}" srcOrd="1" destOrd="0" presId="urn:microsoft.com/office/officeart/2005/8/layout/radial1"/>
    <dgm:cxn modelId="{187BE6D1-AD64-4669-9DEF-0C78956336AF}" type="presParOf" srcId="{657D2EE6-3698-447B-A685-FCC4B8C1694C}" destId="{435112C0-B9F9-410E-8DFD-00E50F8AFD5F}" srcOrd="0" destOrd="0" presId="urn:microsoft.com/office/officeart/2005/8/layout/radial1"/>
    <dgm:cxn modelId="{F7E92489-DBF2-42DB-B7D0-728A28687B1A}" type="presParOf" srcId="{B5D9F5AA-F63B-4EA6-8BCE-9F91836CE662}" destId="{BEC8FC13-3C75-41CE-8C6E-CC96C6A71862}" srcOrd="2" destOrd="0" presId="urn:microsoft.com/office/officeart/2005/8/layout/radial1"/>
    <dgm:cxn modelId="{2C614030-2C6D-4922-B1C3-92BC58243682}" type="presParOf" srcId="{B5D9F5AA-F63B-4EA6-8BCE-9F91836CE662}" destId="{D0195FCD-F74B-4D58-A134-AC798A9710D3}" srcOrd="3" destOrd="0" presId="urn:microsoft.com/office/officeart/2005/8/layout/radial1"/>
    <dgm:cxn modelId="{6FEE8911-F273-4CBF-A0A7-4A01B72D3788}" type="presParOf" srcId="{D0195FCD-F74B-4D58-A134-AC798A9710D3}" destId="{0CF9E5CE-B241-4367-BD41-C896E14E5756}" srcOrd="0" destOrd="0" presId="urn:microsoft.com/office/officeart/2005/8/layout/radial1"/>
    <dgm:cxn modelId="{294603FC-8F38-476A-8846-7BDFC4AD683C}" type="presParOf" srcId="{B5D9F5AA-F63B-4EA6-8BCE-9F91836CE662}" destId="{838FC2BA-922F-4647-829E-794B8C22DE7B}" srcOrd="4" destOrd="0" presId="urn:microsoft.com/office/officeart/2005/8/layout/radial1"/>
    <dgm:cxn modelId="{1F4AE5B2-84F1-4B67-9F61-C6543715ED3E}" type="presParOf" srcId="{B5D9F5AA-F63B-4EA6-8BCE-9F91836CE662}" destId="{57049268-3EB9-4C2E-8B80-60EDCC9709F9}" srcOrd="5" destOrd="0" presId="urn:microsoft.com/office/officeart/2005/8/layout/radial1"/>
    <dgm:cxn modelId="{C7286529-84C0-47E6-9DC0-BC38768030D4}" type="presParOf" srcId="{57049268-3EB9-4C2E-8B80-60EDCC9709F9}" destId="{55A7F894-DEA5-4CE4-AD5E-643D54C665E1}" srcOrd="0" destOrd="0" presId="urn:microsoft.com/office/officeart/2005/8/layout/radial1"/>
    <dgm:cxn modelId="{CEBDEC81-7090-4AD4-ABF2-FBFAAFB6424B}" type="presParOf" srcId="{B5D9F5AA-F63B-4EA6-8BCE-9F91836CE662}" destId="{85DC9EE1-8948-4AE2-AC96-178F9C09B4FE}" srcOrd="6" destOrd="0" presId="urn:microsoft.com/office/officeart/2005/8/layout/radial1"/>
    <dgm:cxn modelId="{2E2640E7-2443-4EFC-B268-A8756B7D69E4}" type="presParOf" srcId="{B5D9F5AA-F63B-4EA6-8BCE-9F91836CE662}" destId="{FA1D0C6C-E238-4693-AC11-A71D889FA627}" srcOrd="7" destOrd="0" presId="urn:microsoft.com/office/officeart/2005/8/layout/radial1"/>
    <dgm:cxn modelId="{79FB51C2-43EF-4360-A189-7105E724E980}" type="presParOf" srcId="{FA1D0C6C-E238-4693-AC11-A71D889FA627}" destId="{34FA9886-163F-4EB7-A669-CD509A28D81B}" srcOrd="0" destOrd="0" presId="urn:microsoft.com/office/officeart/2005/8/layout/radial1"/>
    <dgm:cxn modelId="{A506FC0F-554B-439B-A3F7-629935D1E512}" type="presParOf" srcId="{B5D9F5AA-F63B-4EA6-8BCE-9F91836CE662}" destId="{5DD3066B-DFD4-4DE0-9362-4F08BB709E9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Fondamenti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 noProof="0" dirty="0"/>
        </a:p>
      </dgm:t>
    </dgm:pt>
    <dgm:pt modelId="{C711CB78-5913-4E7D-B25D-816635FCE88C}">
      <dgm:prSet phldrT="[Text]" phldr="0"/>
      <dgm:spPr/>
      <dgm:t>
        <a:bodyPr/>
        <a:lstStyle/>
        <a:p>
          <a:r>
            <a:rPr lang="en-GB" b="1" noProof="0" dirty="0"/>
            <a:t>T2</a:t>
          </a:r>
          <a:r>
            <a:rPr lang="en-GB" noProof="0" dirty="0"/>
            <a:t>: Minacce e rischi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 noProof="0" dirty="0"/>
        </a:p>
      </dgm:t>
    </dgm:pt>
    <dgm:pt modelId="{97D04601-E05F-4AC7-B57C-63701A8CA5B4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T3: Effetto a cascata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 noProof="0" dirty="0"/>
        </a:p>
      </dgm:t>
    </dgm:pt>
    <dgm:pt modelId="{FFD9FFBA-2EAB-4647-B8CF-5A11051C3DB1}">
      <dgm:prSet phldrT="[Text]" phldr="0"/>
      <dgm:spPr/>
      <dgm:t>
        <a:bodyPr/>
        <a:lstStyle/>
        <a:p>
          <a:r>
            <a:rPr lang="en-GB" b="1" noProof="0" dirty="0"/>
            <a:t>T4</a:t>
          </a:r>
          <a:r>
            <a:rPr lang="en-GB" noProof="0" dirty="0"/>
            <a:t>: Regolamentazione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 noProof="0" dirty="0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noProof="0" dirty="0"/>
            <a:t>T5</a:t>
          </a:r>
          <a:r>
            <a:rPr lang="en-GB" noProof="0" dirty="0"/>
            <a:t>: Resilienza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 noProof="0" dirty="0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noProof="0" dirty="0"/>
            <a:t>T6</a:t>
          </a:r>
          <a:r>
            <a:rPr lang="en-GB" noProof="0" dirty="0"/>
            <a:t>: Etica e società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>
        <a:xfrm>
          <a:off x="0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/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>
        <a:xfrm>
          <a:off x="4089648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/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D0D37-BFE0-4236-B0FD-6D897EC4AFDD}">
      <dsp:nvSpPr>
        <dsp:cNvPr id="0" name=""/>
        <dsp:cNvSpPr/>
      </dsp:nvSpPr>
      <dsp:spPr>
        <a:xfrm>
          <a:off x="1969631" y="704991"/>
          <a:ext cx="4226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61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69610" y="748445"/>
        <a:ext cx="22660" cy="4532"/>
      </dsp:txXfrm>
    </dsp:sp>
    <dsp:sp modelId="{D585AE8F-CF7A-4039-B5D3-A8FF1E39B495}">
      <dsp:nvSpPr>
        <dsp:cNvPr id="0" name=""/>
        <dsp:cNvSpPr/>
      </dsp:nvSpPr>
      <dsp:spPr>
        <a:xfrm>
          <a:off x="923" y="159558"/>
          <a:ext cx="1970508" cy="1182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Telecom</a:t>
          </a:r>
        </a:p>
      </dsp:txBody>
      <dsp:txXfrm>
        <a:off x="923" y="159558"/>
        <a:ext cx="1970508" cy="1182305"/>
      </dsp:txXfrm>
    </dsp:sp>
    <dsp:sp modelId="{6ED22B0C-C820-41A0-ADD8-D40A30C822C6}">
      <dsp:nvSpPr>
        <dsp:cNvPr id="0" name=""/>
        <dsp:cNvSpPr/>
      </dsp:nvSpPr>
      <dsp:spPr>
        <a:xfrm>
          <a:off x="2650232" y="1340063"/>
          <a:ext cx="759670" cy="450543"/>
        </a:xfrm>
        <a:custGeom>
          <a:avLst/>
          <a:gdLst/>
          <a:ahLst/>
          <a:cxnLst/>
          <a:rect l="0" t="0" r="0" b="0"/>
          <a:pathLst>
            <a:path>
              <a:moveTo>
                <a:pt x="759670" y="0"/>
              </a:moveTo>
              <a:lnTo>
                <a:pt x="759670" y="242371"/>
              </a:lnTo>
              <a:lnTo>
                <a:pt x="0" y="242371"/>
              </a:lnTo>
              <a:lnTo>
                <a:pt x="0" y="45054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07587" y="1563069"/>
        <a:ext cx="44961" cy="4532"/>
      </dsp:txXfrm>
    </dsp:sp>
    <dsp:sp modelId="{37F3989C-3EAB-4B41-8E92-F6E4CCD5F8EF}">
      <dsp:nvSpPr>
        <dsp:cNvPr id="0" name=""/>
        <dsp:cNvSpPr/>
      </dsp:nvSpPr>
      <dsp:spPr>
        <a:xfrm>
          <a:off x="2424649" y="159558"/>
          <a:ext cx="1970508" cy="1182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Healthcare</a:t>
          </a:r>
        </a:p>
      </dsp:txBody>
      <dsp:txXfrm>
        <a:off x="2424649" y="159558"/>
        <a:ext cx="1970508" cy="1182305"/>
      </dsp:txXfrm>
    </dsp:sp>
    <dsp:sp modelId="{E42FDB47-234B-47AD-AAE9-B95837901E96}">
      <dsp:nvSpPr>
        <dsp:cNvPr id="0" name=""/>
        <dsp:cNvSpPr/>
      </dsp:nvSpPr>
      <dsp:spPr>
        <a:xfrm>
          <a:off x="1664978" y="1823007"/>
          <a:ext cx="1970508" cy="11823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Emergency response delay</a:t>
          </a:r>
        </a:p>
      </dsp:txBody>
      <dsp:txXfrm>
        <a:off x="1664978" y="1823007"/>
        <a:ext cx="1970508" cy="1182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D0D37-BFE0-4236-B0FD-6D897EC4AFDD}">
      <dsp:nvSpPr>
        <dsp:cNvPr id="0" name=""/>
        <dsp:cNvSpPr/>
      </dsp:nvSpPr>
      <dsp:spPr>
        <a:xfrm>
          <a:off x="2158313" y="558502"/>
          <a:ext cx="4324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2453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2964" y="601907"/>
        <a:ext cx="23152" cy="4630"/>
      </dsp:txXfrm>
    </dsp:sp>
    <dsp:sp modelId="{D585AE8F-CF7A-4039-B5D3-A8FF1E39B495}">
      <dsp:nvSpPr>
        <dsp:cNvPr id="0" name=""/>
        <dsp:cNvSpPr/>
      </dsp:nvSpPr>
      <dsp:spPr>
        <a:xfrm>
          <a:off x="146838" y="240"/>
          <a:ext cx="2013275" cy="1207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Substation</a:t>
          </a:r>
        </a:p>
      </dsp:txBody>
      <dsp:txXfrm>
        <a:off x="146838" y="240"/>
        <a:ext cx="2013275" cy="1207965"/>
      </dsp:txXfrm>
    </dsp:sp>
    <dsp:sp modelId="{6ED22B0C-C820-41A0-ADD8-D40A30C822C6}">
      <dsp:nvSpPr>
        <dsp:cNvPr id="0" name=""/>
        <dsp:cNvSpPr/>
      </dsp:nvSpPr>
      <dsp:spPr>
        <a:xfrm>
          <a:off x="1153476" y="1206405"/>
          <a:ext cx="2476328" cy="432453"/>
        </a:xfrm>
        <a:custGeom>
          <a:avLst/>
          <a:gdLst/>
          <a:ahLst/>
          <a:cxnLst/>
          <a:rect l="0" t="0" r="0" b="0"/>
          <a:pathLst>
            <a:path>
              <a:moveTo>
                <a:pt x="2476328" y="0"/>
              </a:moveTo>
              <a:lnTo>
                <a:pt x="2476328" y="233326"/>
              </a:lnTo>
              <a:lnTo>
                <a:pt x="0" y="233326"/>
              </a:lnTo>
              <a:lnTo>
                <a:pt x="0" y="43245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28659" y="1420316"/>
        <a:ext cx="125962" cy="4630"/>
      </dsp:txXfrm>
    </dsp:sp>
    <dsp:sp modelId="{37F3989C-3EAB-4B41-8E92-F6E4CCD5F8EF}">
      <dsp:nvSpPr>
        <dsp:cNvPr id="0" name=""/>
        <dsp:cNvSpPr/>
      </dsp:nvSpPr>
      <dsp:spPr>
        <a:xfrm>
          <a:off x="2623167" y="240"/>
          <a:ext cx="2013275" cy="1207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Feeder</a:t>
          </a:r>
        </a:p>
      </dsp:txBody>
      <dsp:txXfrm>
        <a:off x="2623167" y="240"/>
        <a:ext cx="2013275" cy="1207965"/>
      </dsp:txXfrm>
    </dsp:sp>
    <dsp:sp modelId="{E42FDB47-234B-47AD-AAE9-B95837901E96}">
      <dsp:nvSpPr>
        <dsp:cNvPr id="0" name=""/>
        <dsp:cNvSpPr/>
      </dsp:nvSpPr>
      <dsp:spPr>
        <a:xfrm>
          <a:off x="146838" y="1671258"/>
          <a:ext cx="2013275" cy="12079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Load shedding</a:t>
          </a:r>
        </a:p>
      </dsp:txBody>
      <dsp:txXfrm>
        <a:off x="146838" y="1671258"/>
        <a:ext cx="2013275" cy="1207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C019-FF0F-4007-A14D-163CD948F970}">
      <dsp:nvSpPr>
        <dsp:cNvPr id="0" name=""/>
        <dsp:cNvSpPr/>
      </dsp:nvSpPr>
      <dsp:spPr>
        <a:xfrm>
          <a:off x="3967" y="325104"/>
          <a:ext cx="1185969" cy="7115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  </a:t>
          </a:r>
          <a:endParaRPr lang="en-GB" sz="3000" kern="1200" dirty="0"/>
        </a:p>
      </dsp:txBody>
      <dsp:txXfrm>
        <a:off x="24808" y="345945"/>
        <a:ext cx="1144287" cy="669899"/>
      </dsp:txXfrm>
    </dsp:sp>
    <dsp:sp modelId="{E3DCAA51-BF29-46D0-B048-CE63B91BA48C}">
      <dsp:nvSpPr>
        <dsp:cNvPr id="0" name=""/>
        <dsp:cNvSpPr/>
      </dsp:nvSpPr>
      <dsp:spPr>
        <a:xfrm>
          <a:off x="1308534" y="533834"/>
          <a:ext cx="251425" cy="29412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308534" y="592658"/>
        <a:ext cx="175998" cy="176472"/>
      </dsp:txXfrm>
    </dsp:sp>
    <dsp:sp modelId="{4769B112-E671-409E-93CB-16B72A9C2AB9}">
      <dsp:nvSpPr>
        <dsp:cNvPr id="0" name=""/>
        <dsp:cNvSpPr/>
      </dsp:nvSpPr>
      <dsp:spPr>
        <a:xfrm>
          <a:off x="1664324" y="325104"/>
          <a:ext cx="1185969" cy="7115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 </a:t>
          </a:r>
        </a:p>
      </dsp:txBody>
      <dsp:txXfrm>
        <a:off x="1685165" y="345945"/>
        <a:ext cx="1144287" cy="669899"/>
      </dsp:txXfrm>
    </dsp:sp>
    <dsp:sp modelId="{F6345C4E-E85D-484B-B554-FAF56AF16B5C}">
      <dsp:nvSpPr>
        <dsp:cNvPr id="0" name=""/>
        <dsp:cNvSpPr/>
      </dsp:nvSpPr>
      <dsp:spPr>
        <a:xfrm>
          <a:off x="2968891" y="533834"/>
          <a:ext cx="251425" cy="29412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968891" y="592658"/>
        <a:ext cx="175998" cy="176472"/>
      </dsp:txXfrm>
    </dsp:sp>
    <dsp:sp modelId="{0D09B0DC-6426-46C5-AF6A-D47C209F99EE}">
      <dsp:nvSpPr>
        <dsp:cNvPr id="0" name=""/>
        <dsp:cNvSpPr/>
      </dsp:nvSpPr>
      <dsp:spPr>
        <a:xfrm>
          <a:off x="3324681" y="325104"/>
          <a:ext cx="1185969" cy="7115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 </a:t>
          </a:r>
          <a:endParaRPr lang="en-GB" sz="3000" kern="1200" dirty="0"/>
        </a:p>
      </dsp:txBody>
      <dsp:txXfrm>
        <a:off x="3345522" y="345945"/>
        <a:ext cx="1144287" cy="669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063B4-C7FF-4A00-B59A-F31BEB462A55}">
      <dsp:nvSpPr>
        <dsp:cNvPr id="0" name=""/>
        <dsp:cNvSpPr/>
      </dsp:nvSpPr>
      <dsp:spPr>
        <a:xfrm>
          <a:off x="681" y="181"/>
          <a:ext cx="1504029" cy="150402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 </a:t>
          </a:r>
        </a:p>
      </dsp:txBody>
      <dsp:txXfrm>
        <a:off x="220941" y="220441"/>
        <a:ext cx="1063509" cy="1063509"/>
      </dsp:txXfrm>
    </dsp:sp>
    <dsp:sp modelId="{D3888136-29B4-4B5D-B09F-952A794A8366}">
      <dsp:nvSpPr>
        <dsp:cNvPr id="0" name=""/>
        <dsp:cNvSpPr/>
      </dsp:nvSpPr>
      <dsp:spPr>
        <a:xfrm>
          <a:off x="1567286" y="16767"/>
          <a:ext cx="1220439" cy="507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1567286" y="118289"/>
        <a:ext cx="1068156" cy="304565"/>
      </dsp:txXfrm>
    </dsp:sp>
    <dsp:sp modelId="{A616E615-ACBC-4BCF-8620-881EA5216B8C}">
      <dsp:nvSpPr>
        <dsp:cNvPr id="0" name=""/>
        <dsp:cNvSpPr/>
      </dsp:nvSpPr>
      <dsp:spPr>
        <a:xfrm>
          <a:off x="2714812" y="181"/>
          <a:ext cx="1504029" cy="150402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/>
            <a:t> </a:t>
          </a:r>
          <a:endParaRPr lang="en-GB" sz="6400" kern="1200" dirty="0"/>
        </a:p>
      </dsp:txBody>
      <dsp:txXfrm>
        <a:off x="2935072" y="220441"/>
        <a:ext cx="1063509" cy="1063509"/>
      </dsp:txXfrm>
    </dsp:sp>
    <dsp:sp modelId="{78B6456C-9B0B-452F-8CF4-5E039B6E91F7}">
      <dsp:nvSpPr>
        <dsp:cNvPr id="0" name=""/>
        <dsp:cNvSpPr/>
      </dsp:nvSpPr>
      <dsp:spPr>
        <a:xfrm rot="10800000">
          <a:off x="1471376" y="965934"/>
          <a:ext cx="1220439" cy="5076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 rot="10800000">
        <a:off x="1623659" y="1067456"/>
        <a:ext cx="1068156" cy="304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873A5-C889-4629-93A4-D3205B53B461}">
      <dsp:nvSpPr>
        <dsp:cNvPr id="0" name=""/>
        <dsp:cNvSpPr/>
      </dsp:nvSpPr>
      <dsp:spPr>
        <a:xfrm>
          <a:off x="1100117" y="606092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163356" y="669331"/>
        <a:ext cx="305343" cy="305343"/>
      </dsp:txXfrm>
    </dsp:sp>
    <dsp:sp modelId="{1A80AC23-94D8-4338-991E-BFEA8FADC7EE}">
      <dsp:nvSpPr>
        <dsp:cNvPr id="0" name=""/>
        <dsp:cNvSpPr/>
      </dsp:nvSpPr>
      <dsp:spPr>
        <a:xfrm rot="5400000">
          <a:off x="1270155" y="448726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283917" y="464329"/>
        <a:ext cx="64222" cy="88091"/>
      </dsp:txXfrm>
    </dsp:sp>
    <dsp:sp modelId="{3EFB4179-CE6B-4AF7-B865-5D01682CAC32}">
      <dsp:nvSpPr>
        <dsp:cNvPr id="0" name=""/>
        <dsp:cNvSpPr/>
      </dsp:nvSpPr>
      <dsp:spPr>
        <a:xfrm>
          <a:off x="1100117" y="1166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163356" y="64405"/>
        <a:ext cx="305343" cy="305343"/>
      </dsp:txXfrm>
    </dsp:sp>
    <dsp:sp modelId="{92E00B6B-BBB6-49B8-9D15-1C8F53E190B3}">
      <dsp:nvSpPr>
        <dsp:cNvPr id="0" name=""/>
        <dsp:cNvSpPr/>
      </dsp:nvSpPr>
      <dsp:spPr>
        <a:xfrm rot="10800000">
          <a:off x="1570021" y="748593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597544" y="777957"/>
        <a:ext cx="64222" cy="88091"/>
      </dsp:txXfrm>
    </dsp:sp>
    <dsp:sp modelId="{BECB1C4B-DB61-446E-BDB4-F87E5001651D}">
      <dsp:nvSpPr>
        <dsp:cNvPr id="0" name=""/>
        <dsp:cNvSpPr/>
      </dsp:nvSpPr>
      <dsp:spPr>
        <a:xfrm>
          <a:off x="1705043" y="606092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768282" y="669331"/>
        <a:ext cx="305343" cy="305343"/>
      </dsp:txXfrm>
    </dsp:sp>
    <dsp:sp modelId="{B27D9FE5-E627-4A31-9810-C34B34192963}">
      <dsp:nvSpPr>
        <dsp:cNvPr id="0" name=""/>
        <dsp:cNvSpPr/>
      </dsp:nvSpPr>
      <dsp:spPr>
        <a:xfrm rot="16200000">
          <a:off x="1270155" y="1048459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283917" y="1091585"/>
        <a:ext cx="64222" cy="88091"/>
      </dsp:txXfrm>
    </dsp:sp>
    <dsp:sp modelId="{E241725A-B2E0-4F57-9C0E-E9763F22129C}">
      <dsp:nvSpPr>
        <dsp:cNvPr id="0" name=""/>
        <dsp:cNvSpPr/>
      </dsp:nvSpPr>
      <dsp:spPr>
        <a:xfrm>
          <a:off x="1100117" y="1211018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1163356" y="1274257"/>
        <a:ext cx="305343" cy="305343"/>
      </dsp:txXfrm>
    </dsp:sp>
    <dsp:sp modelId="{F2B5F37A-051D-4637-A923-9709D81EF9F6}">
      <dsp:nvSpPr>
        <dsp:cNvPr id="0" name=""/>
        <dsp:cNvSpPr/>
      </dsp:nvSpPr>
      <dsp:spPr>
        <a:xfrm>
          <a:off x="970288" y="748593"/>
          <a:ext cx="91745" cy="1468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970288" y="777957"/>
        <a:ext cx="64222" cy="88091"/>
      </dsp:txXfrm>
    </dsp:sp>
    <dsp:sp modelId="{DA4B4B75-D2A9-481F-BD3C-BA7F312BFFA2}">
      <dsp:nvSpPr>
        <dsp:cNvPr id="0" name=""/>
        <dsp:cNvSpPr/>
      </dsp:nvSpPr>
      <dsp:spPr>
        <a:xfrm>
          <a:off x="495191" y="606092"/>
          <a:ext cx="431821" cy="4318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</a:t>
          </a:r>
        </a:p>
      </dsp:txBody>
      <dsp:txXfrm>
        <a:off x="558430" y="669331"/>
        <a:ext cx="305343" cy="305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192D8-2CFF-4F5E-ABD3-A1A3FD37F906}">
      <dsp:nvSpPr>
        <dsp:cNvPr id="0" name=""/>
        <dsp:cNvSpPr/>
      </dsp:nvSpPr>
      <dsp:spPr>
        <a:xfrm>
          <a:off x="1868754" y="685678"/>
          <a:ext cx="1313560" cy="40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21"/>
              </a:lnTo>
              <a:lnTo>
                <a:pt x="1313560" y="292221"/>
              </a:lnTo>
              <a:lnTo>
                <a:pt x="1313560" y="406644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5B7B9-90C5-482D-8E76-BF1BA340EE25}">
      <dsp:nvSpPr>
        <dsp:cNvPr id="0" name=""/>
        <dsp:cNvSpPr/>
      </dsp:nvSpPr>
      <dsp:spPr>
        <a:xfrm>
          <a:off x="1817999" y="685678"/>
          <a:ext cx="91440" cy="406644"/>
        </a:xfrm>
        <a:custGeom>
          <a:avLst/>
          <a:gdLst/>
          <a:ahLst/>
          <a:cxnLst/>
          <a:rect l="0" t="0" r="0" b="0"/>
          <a:pathLst>
            <a:path>
              <a:moveTo>
                <a:pt x="50754" y="0"/>
              </a:moveTo>
              <a:lnTo>
                <a:pt x="50754" y="292221"/>
              </a:lnTo>
              <a:lnTo>
                <a:pt x="45720" y="292221"/>
              </a:lnTo>
              <a:lnTo>
                <a:pt x="45720" y="406644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6F1F9-FEDE-4328-AC08-1A8BC9038087}">
      <dsp:nvSpPr>
        <dsp:cNvPr id="0" name=""/>
        <dsp:cNvSpPr/>
      </dsp:nvSpPr>
      <dsp:spPr>
        <a:xfrm>
          <a:off x="545124" y="685678"/>
          <a:ext cx="1323629" cy="406644"/>
        </a:xfrm>
        <a:custGeom>
          <a:avLst/>
          <a:gdLst/>
          <a:ahLst/>
          <a:cxnLst/>
          <a:rect l="0" t="0" r="0" b="0"/>
          <a:pathLst>
            <a:path>
              <a:moveTo>
                <a:pt x="1323629" y="0"/>
              </a:moveTo>
              <a:lnTo>
                <a:pt x="1323629" y="292221"/>
              </a:lnTo>
              <a:lnTo>
                <a:pt x="0" y="292221"/>
              </a:lnTo>
              <a:lnTo>
                <a:pt x="0" y="406644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B467A-DE31-4C0F-8314-8FA126F9FA4B}">
      <dsp:nvSpPr>
        <dsp:cNvPr id="0" name=""/>
        <dsp:cNvSpPr/>
      </dsp:nvSpPr>
      <dsp:spPr>
        <a:xfrm>
          <a:off x="1323880" y="140804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 </a:t>
          </a:r>
        </a:p>
      </dsp:txBody>
      <dsp:txXfrm>
        <a:off x="1323880" y="140804"/>
        <a:ext cx="1089748" cy="544874"/>
      </dsp:txXfrm>
    </dsp:sp>
    <dsp:sp modelId="{248F9B16-EA60-4C0B-9F98-56593AF18A7C}">
      <dsp:nvSpPr>
        <dsp:cNvPr id="0" name=""/>
        <dsp:cNvSpPr/>
      </dsp:nvSpPr>
      <dsp:spPr>
        <a:xfrm>
          <a:off x="250" y="1092323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 </a:t>
          </a:r>
        </a:p>
      </dsp:txBody>
      <dsp:txXfrm>
        <a:off x="250" y="1092323"/>
        <a:ext cx="1089748" cy="544874"/>
      </dsp:txXfrm>
    </dsp:sp>
    <dsp:sp modelId="{DC50B1C2-1872-408E-9EF9-24495488B2CA}">
      <dsp:nvSpPr>
        <dsp:cNvPr id="0" name=""/>
        <dsp:cNvSpPr/>
      </dsp:nvSpPr>
      <dsp:spPr>
        <a:xfrm>
          <a:off x="1318845" y="1092323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 </a:t>
          </a:r>
        </a:p>
      </dsp:txBody>
      <dsp:txXfrm>
        <a:off x="1318845" y="1092323"/>
        <a:ext cx="1089748" cy="544874"/>
      </dsp:txXfrm>
    </dsp:sp>
    <dsp:sp modelId="{EE014D68-0DB7-4097-8EF4-433638F83D37}">
      <dsp:nvSpPr>
        <dsp:cNvPr id="0" name=""/>
        <dsp:cNvSpPr/>
      </dsp:nvSpPr>
      <dsp:spPr>
        <a:xfrm>
          <a:off x="2637440" y="1092323"/>
          <a:ext cx="1089748" cy="5448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 </a:t>
          </a:r>
          <a:endParaRPr lang="en-GB" sz="3500" kern="1200" dirty="0"/>
        </a:p>
      </dsp:txBody>
      <dsp:txXfrm>
        <a:off x="2637440" y="1092323"/>
        <a:ext cx="1089748" cy="544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AA73D-200F-48A0-A63E-6175A24AFABE}">
      <dsp:nvSpPr>
        <dsp:cNvPr id="0" name=""/>
        <dsp:cNvSpPr/>
      </dsp:nvSpPr>
      <dsp:spPr>
        <a:xfrm>
          <a:off x="1721552" y="190107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B</a:t>
          </a:r>
        </a:p>
      </dsp:txBody>
      <dsp:txXfrm>
        <a:off x="1820269" y="288824"/>
        <a:ext cx="476645" cy="476645"/>
      </dsp:txXfrm>
    </dsp:sp>
    <dsp:sp modelId="{657D2EE6-3698-447B-A685-FCC4B8C1694C}">
      <dsp:nvSpPr>
        <dsp:cNvPr id="0" name=""/>
        <dsp:cNvSpPr/>
      </dsp:nvSpPr>
      <dsp:spPr>
        <a:xfrm rot="9223172">
          <a:off x="809288" y="882731"/>
          <a:ext cx="998716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998716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283678" y="872507"/>
        <a:ext cx="49935" cy="49935"/>
      </dsp:txXfrm>
    </dsp:sp>
    <dsp:sp modelId="{BEC8FC13-3C75-41CE-8C6E-CC96C6A71862}">
      <dsp:nvSpPr>
        <dsp:cNvPr id="0" name=""/>
        <dsp:cNvSpPr/>
      </dsp:nvSpPr>
      <dsp:spPr>
        <a:xfrm>
          <a:off x="221660" y="930763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A</a:t>
          </a:r>
        </a:p>
      </dsp:txBody>
      <dsp:txXfrm>
        <a:off x="320377" y="1029480"/>
        <a:ext cx="476645" cy="476645"/>
      </dsp:txXfrm>
    </dsp:sp>
    <dsp:sp modelId="{D0195FCD-F74B-4D58-A134-AC798A9710D3}">
      <dsp:nvSpPr>
        <dsp:cNvPr id="0" name=""/>
        <dsp:cNvSpPr/>
      </dsp:nvSpPr>
      <dsp:spPr>
        <a:xfrm rot="1491156">
          <a:off x="2321072" y="850777"/>
          <a:ext cx="93613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936130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765734" y="842117"/>
        <a:ext cx="46806" cy="46806"/>
      </dsp:txXfrm>
    </dsp:sp>
    <dsp:sp modelId="{838FC2BA-922F-4647-829E-794B8C22DE7B}">
      <dsp:nvSpPr>
        <dsp:cNvPr id="0" name=""/>
        <dsp:cNvSpPr/>
      </dsp:nvSpPr>
      <dsp:spPr>
        <a:xfrm>
          <a:off x="3182643" y="866855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C</a:t>
          </a:r>
        </a:p>
      </dsp:txBody>
      <dsp:txXfrm>
        <a:off x="3281360" y="965572"/>
        <a:ext cx="476645" cy="476645"/>
      </dsp:txXfrm>
    </dsp:sp>
    <dsp:sp modelId="{57049268-3EB9-4C2E-8B80-60EDCC9709F9}">
      <dsp:nvSpPr>
        <dsp:cNvPr id="0" name=""/>
        <dsp:cNvSpPr/>
      </dsp:nvSpPr>
      <dsp:spPr>
        <a:xfrm rot="6787607">
          <a:off x="1372735" y="1187817"/>
          <a:ext cx="794789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794789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750260" y="1182691"/>
        <a:ext cx="39739" cy="39739"/>
      </dsp:txXfrm>
    </dsp:sp>
    <dsp:sp modelId="{85DC9EE1-8948-4AE2-AC96-178F9C09B4FE}">
      <dsp:nvSpPr>
        <dsp:cNvPr id="0" name=""/>
        <dsp:cNvSpPr/>
      </dsp:nvSpPr>
      <dsp:spPr>
        <a:xfrm>
          <a:off x="1144628" y="1540935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Node D</a:t>
          </a:r>
        </a:p>
      </dsp:txBody>
      <dsp:txXfrm>
        <a:off x="1243345" y="1639652"/>
        <a:ext cx="476645" cy="476645"/>
      </dsp:txXfrm>
    </dsp:sp>
    <dsp:sp modelId="{FA1D0C6C-E238-4693-AC11-A71D889FA627}">
      <dsp:nvSpPr>
        <dsp:cNvPr id="0" name=""/>
        <dsp:cNvSpPr/>
      </dsp:nvSpPr>
      <dsp:spPr>
        <a:xfrm rot="3830513">
          <a:off x="1974881" y="1187817"/>
          <a:ext cx="830884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830884" y="14743"/>
              </a:lnTo>
            </a:path>
          </a:pathLst>
        </a:custGeom>
        <a:noFill/>
        <a:ln w="15875" cap="flat" cmpd="sng" algn="ctr">
          <a:solidFill>
            <a:srgbClr val="AC6012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9551" y="1181788"/>
        <a:ext cx="41544" cy="41544"/>
      </dsp:txXfrm>
    </dsp:sp>
    <dsp:sp modelId="{5DD3066B-DFD4-4DE0-9362-4F08BB709E90}">
      <dsp:nvSpPr>
        <dsp:cNvPr id="0" name=""/>
        <dsp:cNvSpPr/>
      </dsp:nvSpPr>
      <dsp:spPr>
        <a:xfrm>
          <a:off x="2385015" y="1540934"/>
          <a:ext cx="674079" cy="6740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Node E</a:t>
          </a:r>
          <a:endParaRPr lang="en-GB" sz="1300" kern="1200" dirty="0"/>
        </a:p>
      </dsp:txBody>
      <dsp:txXfrm>
        <a:off x="2483732" y="1639651"/>
        <a:ext cx="476645" cy="476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sp:txBody>
      <dsp:txXfrm>
        <a:off x="28074" y="512275"/>
        <a:ext cx="1404440" cy="902363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T2</a:t>
          </a:r>
          <a:r>
            <a:rPr lang="en-GB" sz="1800" kern="1200" noProof="0" dirty="0"/>
            <a:t>: Threats &amp; Risks</a:t>
          </a:r>
        </a:p>
      </dsp:txBody>
      <dsp:txXfrm>
        <a:off x="2072898" y="512275"/>
        <a:ext cx="1404440" cy="902363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T3: Cascading</a:t>
          </a:r>
        </a:p>
      </dsp:txBody>
      <dsp:txXfrm>
        <a:off x="4117722" y="512275"/>
        <a:ext cx="1404440" cy="902363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T4</a:t>
          </a:r>
          <a:r>
            <a:rPr lang="en-GB" sz="1800" kern="1200" noProof="0" dirty="0"/>
            <a:t>: Regulation</a:t>
          </a:r>
        </a:p>
      </dsp:txBody>
      <dsp:txXfrm>
        <a:off x="6162547" y="512275"/>
        <a:ext cx="1404440" cy="902363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T5</a:t>
          </a:r>
          <a:r>
            <a:rPr lang="en-GB" sz="1800" kern="1200" noProof="0" dirty="0"/>
            <a:t>: Resilience</a:t>
          </a:r>
        </a:p>
      </dsp:txBody>
      <dsp:txXfrm>
        <a:off x="8207371" y="512275"/>
        <a:ext cx="1404440" cy="902363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T6</a:t>
          </a:r>
          <a:r>
            <a:rPr lang="en-GB" sz="1800" kern="1200" noProof="0" dirty="0"/>
            <a:t>: Ethics and Society</a:t>
          </a:r>
        </a:p>
      </dsp:txBody>
      <dsp:txXfrm>
        <a:off x="10252196" y="512275"/>
        <a:ext cx="1404440" cy="90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Clicca per modificare gli stili di testo principali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7C4A-E162-1FF2-DCE2-5AB1A82BA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8C4BE-6237-B749-8F93-E0618655E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A514F-D938-DBEE-B032-074EAD740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Distinzione tra rete interna di sistemi critici e rete esterna di altre infrastrutture critiche.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306F3-96DB-E383-9E45-EA3D2882B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837395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84517-76E1-36FA-6D5B-28DDFAFAE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48BD3-6C9A-7B57-4A47-8CC85425A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4DCA0-8693-019C-424E-612BE8B4B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Affermare che i grafici ci consentono di ragionare in modo strutturato e successivamente alimentare la simulazione.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D0B15-A382-3659-CE23-8230E315F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0191123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B06C1-AFB8-8157-96CF-E008705C8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D86C4-1234-BC30-1476-D2C516519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74136B-8DDF-29E0-CA88-D14ED5920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Un grafico è valido solo quanto le ipotesi su cui si basa. </a:t>
            </a:r>
            <a:br>
              <a:rPr lang="en-US" sz="1800" dirty="0"/>
            </a:br>
            <a:r>
              <a:rPr lang="en-US" sz="1800" dirty="0"/>
              <a:t>Incoraggiare la documentazione delle fonti (operatori, standard, segnalazioni di incidenti).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217F3-6D24-8855-FFC5-FFE800DEB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822130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78101-2481-FD72-6774-C5B1B856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7BAC5-1B54-F56D-D656-F661D51F9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03E939-B613-143B-32A5-8C37E6B1E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Ricordate loro che le dipendenze sono multistrato, non solo "alimentazione elettrica".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42F7-8FAE-1CC2-B978-ACC347FD5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3531411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8AA77-D6C3-4270-6F54-FD584BFA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1F053-C342-2282-5D7B-8C2491E7E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E02FE-1AD7-1956-E89D-36EE986EF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circuiti di retroazione e gli eventi di causa comune sono i motivi per cui le cascate diventano difficili da controllare.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EB8B4-D7E3-D45B-4522-62AAEFFFF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9972616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6DBB8-04C4-B2C1-754C-BCAF671B6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EA3DB-3AD6-E3C4-F23A-E17D60473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3BC98-09D1-53E8-A187-971F239DF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circuiti di retroazione e gli eventi di causa comune sono i motivi per cui le cascate diventano difficili da controllare.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4649D-5B96-E89C-693D-944C644DA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9838392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1B83-E292-DD18-74FD-84F118A2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0343C-EE55-F469-5B82-D1EA7DDC5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2242F-6749-333F-273A-8A8967A9E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Architettura concettuale della simulazione a cascata. </a:t>
            </a:r>
          </a:p>
          <a:p>
            <a:r>
              <a:rPr lang="en-US" sz="1800" dirty="0"/>
              <a:t>Nessuna equazione complessa: concentrati su regole chiare.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608EC-E85E-7B2B-0F7E-1546E4B13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889008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AE897-792C-376A-1772-D13C0E038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A4C10-92E3-BB97-EE02-B179020EA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6C690-0AA3-0B12-06CC-4512BFE29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Il modello astratto descrive gli effetti di una minaccia su un singolo sistema prima di considerare il grafico delle interdipendenze.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74290-2A9B-9725-6AE1-D8ECD2E9F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391444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C97E-2592-A4D9-6E04-6102CC36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17B8A-14CE-8B2B-2927-F77C71943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18512-4F68-3812-F0D6-5A4FD4B15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Pensiero stocastico delicato: non conosciamo il futuro esatto; stimiamo distribuzioni ed elaboriamo scenari.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B3AF0-D06D-1A92-AE1D-382456DBF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910463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23138-C97F-CC00-82D8-F9977AC6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5912E-040B-E3B5-055D-D427949EC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61D17-A383-6305-A60E-333ACEFBF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simulazione non è previsione, ma </a:t>
            </a:r>
            <a:r>
              <a:rPr lang="en-US" sz="1800" i="1" dirty="0"/>
              <a:t>generazione di intuizioni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B7DE2-62A2-1ECA-D44F-E8DD4D45F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62268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601A4-670A-A3D7-7A47-F5C04EA7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FE001-C3AA-C726-9ED6-259BCF527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BBFDA-72BA-D6EC-A19B-195FE2F96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4644F-1974-25C0-24DA-C28928F58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7122657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57052-C9F8-DF04-704A-DA1C4FF19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3F153-0082-41D6-482C-11BA3E38D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78D78-3C5D-2EC7-6F16-55757AFCF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Accompagna la classe attraverso il tempo: "t=0, t=2h, t=6h" per mostrare le dipendenze ritardate.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4DB83-DFE3-7AE0-F900-DCCE0C16D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6072394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F05BE-7F9A-D58E-7918-BF3276E9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3128B-5204-8C48-C009-FBD2E41D5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18A9CD-ED04-05A7-D7F7-4EB59EF49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Non tutte le cascate sono causate da danni fisici: anche la sola perdita di informazioni può innescare arresti conservativi.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71538-EB08-BD4F-BEB0-35A8FD932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4064919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FE59-E377-2CED-5C43-7F8AF04F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1BFCE-2FFC-43E4-2D9A-4E179936C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794EA-1575-2062-70FC-B6B913F2D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La scelta dell'indicatore influisce sulle decisioni (ad esempio, concentrarsi solo sul peso corporeo non tiene conto dell'impatto sulla salute).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B9A2F-17AE-45FF-216E-3D6FED664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89328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A996-805C-91F8-6747-0E3B855F5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B33FF-B2B9-891D-AB4C-CB77619FC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E2AC1-DFCD-2FB1-1768-AA7F98D15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Tradurre in pratica: "Quale risorsa dovremmo rafforzare per prima per ridurre il rischio sistemico?"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AC326-16EC-BFCC-FDAB-3E7BF9B8A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4911870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E07AF-BD80-27C2-17CD-B7C7645BA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DBC9E-59BD-1272-4733-FB933863D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4C208-71F9-CCF0-5510-DCEE167BD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mitigazione a cascata spesso assomiglia all'ingegneria della resilienza e alla pianificazione operativa.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0F396-6075-5152-C70B-C04BF90B0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540654"/>
      </p:ext>
    </p:extLst>
  </p:cSld>
  <p:clrMapOvr>
    <a:masterClrMapping/>
  </p:clrMapOvr>
</p:notes>
</file>

<file path=ppt/notesSlides/notesSlide2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B5407-86A8-4E39-3EF7-11CB303A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9CA22-CAEF-7B9F-DB72-4F0D4F7E0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B81AF-269D-F098-47EE-06B4AB290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Il rischio non è indipendente, ma è </a:t>
            </a:r>
            <a:r>
              <a:rPr lang="en-US" sz="1800" i="1" dirty="0"/>
              <a:t>correlato </a:t>
            </a:r>
            <a:r>
              <a:rPr lang="en-US" sz="1800" dirty="0"/>
              <a:t>attraverso dipendenze.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D2DC1-286E-E693-8344-11261C865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373561"/>
      </p:ext>
    </p:extLst>
  </p:cSld>
  <p:clrMapOvr>
    <a:masterClrMapping/>
  </p:clrMapOvr>
</p:notes>
</file>

<file path=ppt/notesSlides/notesSlide2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868D4-D496-8DB8-1095-7B8F5574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149F5-A49D-DC0E-418D-2265AA74B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54B5C-639A-D2AD-419A-401EE827F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Gli studenti imparano che la "scoperta delle dipendenze" è in parte ingegneria e in parte conoscenza organizzativa.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3C2E8-7389-5DDB-BB40-0883A728B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5365166"/>
      </p:ext>
    </p:extLst>
  </p:cSld>
  <p:clrMapOvr>
    <a:masterClrMapping/>
  </p:clrMapOvr>
</p:notes>
</file>

<file path=ppt/notesSlides/notesSlide2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CE543-FB61-760D-97BC-E8363FF4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A07B2-F2F8-E802-7806-5C8E55E07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21FA8-8983-FDEE-7238-34CDF78B0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Gli studenti imparano che la "scoperta delle dipendenze" è in parte ingegneria e in parte conoscenza organizzativa.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86BA6-6056-CEEC-621B-29C744A7B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8203124"/>
      </p:ext>
    </p:extLst>
  </p:cSld>
  <p:clrMapOvr>
    <a:masterClrMapping/>
  </p:clrMapOvr>
</p:notes>
</file>

<file path=ppt/notesSlides/notesSlide2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8051F-FCEA-CE6D-D9DD-D40796504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B4639-9B10-EF34-06CE-2F0150BB7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553A8-AE86-2109-ECB6-B2C1DA6FE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modellizzazione è semplificazione: la qualità deriva da un ambito intenzionale e da ipotesi documentate.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A7C8E-D726-3AE3-FB68-2F9C14E87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5819118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Il rischio CEI raramente è isolato. </a:t>
            </a:r>
          </a:p>
          <a:p>
            <a:r>
              <a:rPr lang="en-US" sz="1800" dirty="0"/>
              <a:t>Poiché l'energia è al centro, piccoli guasti possono propagarsi ampiamente. </a:t>
            </a:r>
          </a:p>
          <a:p>
            <a:r>
              <a:rPr lang="en-US" sz="1800" dirty="0"/>
              <a:t>Oggi si tratta di </a:t>
            </a:r>
            <a:r>
              <a:rPr lang="en-US" sz="1800" i="1" dirty="0"/>
              <a:t>modellare la propagazione</a:t>
            </a:r>
            <a:r>
              <a:rPr lang="en-US" sz="1800" dirty="0"/>
              <a:t>, non solo di nominare le dipendenze.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3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1557E-7B11-426F-53B7-B741A46C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FC993-F99C-7972-6D59-0FB0F2422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E0B10-6925-FD2A-32FA-51E23702F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Conclusione: «Se le cascate sono sistemiche, anche la governance deve essere sistemica».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F13F0-7B02-846D-7189-013A7BE3B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8425264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Chiarisci: stai fornendo loro strumenti analitici per ragionare sul rischio sistemico (anche senza ricorrere a complesse operazioni matematiche).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Enfatizzare il concetto di </a:t>
            </a:r>
            <a:r>
              <a:rPr lang="en-GB" sz="1800" i="1" noProof="0" dirty="0"/>
              <a:t>amplificazione</a:t>
            </a:r>
            <a:r>
              <a:rPr lang="en-GB" sz="1800" noProof="0" dirty="0"/>
              <a:t>: spesso gli impatti secondari prevalgono sul danno totale causato dall'incidente.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64387-B606-30EE-5332-FCC019B5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33333-C3FD-22B5-D4D9-BE79E840E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4C543-E147-5C96-7AAA-37BB8F23D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Sottolinea che "interdipendenza" non significa solo "molte dipendenze", ma implica anche cicli di retroazione.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6279E-5715-633B-E05D-DB5BB164E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304186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7B72-2AF0-5777-C8B1-9E3AA9EAF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F28B8-2FE9-EFA2-14A5-E165CAF2E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44C9B-B0B3-0F5D-7ADA-5FAACF85A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Negli eventi reali, i fattori scatenanti possono essere ambigui; noi modelliamo </a:t>
            </a:r>
            <a:r>
              <a:rPr lang="en-US" sz="1800" i="1" dirty="0"/>
              <a:t>scenari </a:t>
            </a:r>
            <a:r>
              <a:rPr lang="en-US" sz="1800" dirty="0"/>
              <a:t>piuttosto che "la verità".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0CB2F-016A-CED1-7342-79658B4CA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4487166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0A9BA-8A2D-B3CD-6BE8-362482AD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E63C6-D77A-015A-F074-EEF580611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62E00-CA82-DECD-E465-61226601F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Le cascate non sono solo tecniche. Le decisioni umane possono accelerarle o rallentarle.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EA37E-E480-4F6D-82A3-D01CC615B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20624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9DA0E-5B24-3E85-4390-275E4014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ABD34-0279-D372-BEFE-36B1682D6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EC33D-A27A-5BD8-9188-A3235F0F5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Distinzione tra rete interna di sistemi critici e rete esterna di altre infrastrutture critiche.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DFBC1-4D96-0857-004E-F01B69DBD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019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Aggiungi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Clicca per modificare gli stili di testo principali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17.jpe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GB" sz="4000" noProof="0" dirty="0"/>
              <a:t>Sicurezza delle infrastrutture energetiche critiche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GB" noProof="0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GB" sz="5400" noProof="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A73A2-BBD7-6C00-50BB-B0BF92134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95ADCF-7C2D-0339-AD39-D2DF1EDE6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Cascate interne ed esterne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3162393-866E-1F99-3DD8-405B6D72B2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591BEA-4EA7-66CF-5A8F-242E731AA1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Cascata interna</a:t>
            </a:r>
            <a:r>
              <a:rPr lang="en-GB" sz="2000" noProof="0" dirty="0"/>
              <a:t>: all'interno dell'infrastruttura energetica (sottostazioni → alimentatori → bilanciamento della generazione)</a:t>
            </a:r>
          </a:p>
          <a:p>
            <a:r>
              <a:rPr lang="en-GB" sz="2000" b="1" noProof="0" dirty="0"/>
              <a:t>Cascata esterna</a:t>
            </a:r>
            <a:r>
              <a:rPr lang="en-GB" sz="2000" noProof="0" dirty="0"/>
              <a:t>: energia → altre infrastrutture critiche (telecomunicazioni, sanità, trasporti)</a:t>
            </a:r>
          </a:p>
          <a:p>
            <a:r>
              <a:rPr lang="en-GB" sz="2000" noProof="0" dirty="0"/>
              <a:t>Spesso combinate (la cascata interna innesca la cascata esterna)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6BF035-F034-0D2C-3822-B3CB5A32A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7B8E60-7CCB-414C-4827-7B1959AF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661376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C806C-4E71-BB10-292F-A1D2F80D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92BE00-803F-C95C-96A1-B26CC289D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197592"/>
            <a:ext cx="5735108" cy="700825"/>
          </a:xfrm>
        </p:spPr>
        <p:txBody>
          <a:bodyPr>
            <a:normAutofit/>
          </a:bodyPr>
          <a:lstStyle/>
          <a:p>
            <a:r>
              <a:rPr lang="en-GB" sz="3200" noProof="0" dirty="0"/>
              <a:t>Effetti interni ed esterni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A8957DA-69C9-AB1D-BFE4-E467781359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3E6505-AF4A-BD09-8EF3-4A5781D0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3E9BB3-EF70-CF93-E5ED-51D14B415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1CCF5A-A7CE-BBCA-E327-5487A6D125C6}"/>
              </a:ext>
            </a:extLst>
          </p:cNvPr>
          <p:cNvSpPr/>
          <p:nvPr/>
        </p:nvSpPr>
        <p:spPr>
          <a:xfrm>
            <a:off x="0" y="1508761"/>
            <a:ext cx="12192000" cy="53626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B6897-F5CD-7D5C-ADC0-2100A5D3AAEC}"/>
              </a:ext>
            </a:extLst>
          </p:cNvPr>
          <p:cNvSpPr/>
          <p:nvPr/>
        </p:nvSpPr>
        <p:spPr>
          <a:xfrm>
            <a:off x="308080" y="1874520"/>
            <a:ext cx="5268363" cy="4419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Cascata interna </a:t>
            </a:r>
            <a:br>
              <a:rPr lang="en-GB" dirty="0"/>
            </a:br>
            <a:r>
              <a:rPr lang="en-GB" dirty="0"/>
              <a:t>(all'interno dell'energia)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5A63B-EAD1-EB7A-68A9-3052A5F57738}"/>
              </a:ext>
            </a:extLst>
          </p:cNvPr>
          <p:cNvSpPr/>
          <p:nvPr/>
        </p:nvSpPr>
        <p:spPr>
          <a:xfrm>
            <a:off x="6979920" y="1874520"/>
            <a:ext cx="4904000" cy="4419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Cascata esterna </a:t>
            </a:r>
            <a:br>
              <a:rPr lang="en-GB" dirty="0"/>
            </a:br>
            <a:r>
              <a:rPr lang="en-GB" dirty="0"/>
              <a:t>(energia</a:t>
            </a:r>
            <a:r>
              <a:rPr lang="en-GB" dirty="0">
                <a:sym typeface="Wingdings" panose="05000000000000000000" pitchFamily="2" charset="2"/>
              </a:rPr>
              <a:t>  altri CI</a:t>
            </a:r>
            <a:r>
              <a:rPr lang="en-GB" dirty="0"/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E8B7CF-B799-D7DD-CD4E-C71F43882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607682"/>
              </p:ext>
            </p:extLst>
          </p:nvPr>
        </p:nvGraphicFramePr>
        <p:xfrm>
          <a:off x="7178040" y="2621631"/>
          <a:ext cx="4396081" cy="313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D1057ED-18C9-FADB-856F-08565B664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835949"/>
              </p:ext>
            </p:extLst>
          </p:nvPr>
        </p:nvGraphicFramePr>
        <p:xfrm>
          <a:off x="528724" y="2802159"/>
          <a:ext cx="4783281" cy="2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1D35532-783D-85AC-5B33-EB71696D4DD0}"/>
              </a:ext>
            </a:extLst>
          </p:cNvPr>
          <p:cNvSpPr txBox="1"/>
          <p:nvPr/>
        </p:nvSpPr>
        <p:spPr>
          <a:xfrm>
            <a:off x="5714250" y="4758134"/>
            <a:ext cx="1437310" cy="39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BA00"/>
                </a:solidFill>
              </a:rPr>
              <a:t>Effetto di ricaduta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99B19F-1F85-B35E-5B86-E61BC5264CE9}"/>
              </a:ext>
            </a:extLst>
          </p:cNvPr>
          <p:cNvCxnSpPr>
            <a:cxnSpLocks/>
          </p:cNvCxnSpPr>
          <p:nvPr/>
        </p:nvCxnSpPr>
        <p:spPr>
          <a:xfrm>
            <a:off x="4204093" y="5276425"/>
            <a:ext cx="3873107" cy="0"/>
          </a:xfrm>
          <a:prstGeom prst="straightConnector1">
            <a:avLst/>
          </a:prstGeom>
          <a:ln w="28575">
            <a:solidFill>
              <a:srgbClr val="FFB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01152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C624F-E010-747F-1B53-BBB9DFF76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C7004EF-6A43-DFE6-0E0E-AAC42820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Grafico di interdipendenza: </a:t>
            </a:r>
            <a:br>
              <a:rPr lang="en-GB" sz="3200" noProof="0" dirty="0"/>
            </a:br>
            <a:r>
              <a:rPr lang="en-GB" sz="3200" noProof="0" dirty="0"/>
              <a:t>Lo strumento principale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7002BA3-30DF-C74D-5AED-06D43C89F9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5E00AF-B159-B9A3-F771-40AD68C51B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/>
          </a:bodyPr>
          <a:lstStyle/>
          <a:p>
            <a:r>
              <a:rPr lang="en-GB" sz="2000" noProof="0" dirty="0"/>
              <a:t>Rappresenta le infrastrutture/i sistemi come nodi</a:t>
            </a:r>
          </a:p>
          <a:p>
            <a:r>
              <a:rPr lang="en-GB" sz="2000" noProof="0" dirty="0"/>
              <a:t>Dipendenze come bordi diretti</a:t>
            </a:r>
          </a:p>
          <a:p>
            <a:r>
              <a:rPr lang="en-GB" sz="2000" noProof="0" dirty="0"/>
              <a:t>Il peso dei bordi può rappresentare la forza/criticità</a:t>
            </a:r>
          </a:p>
          <a:p>
            <a:r>
              <a:rPr lang="en-GB" sz="2000" noProof="0" dirty="0"/>
              <a:t>Consente di ragionare sui percorsi a cascata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2CCF2-61CD-48F8-B0FE-E8B4077B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D251C5-76BB-BAB9-6AC9-A4147B92B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0168516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2F56-5C25-0B3F-D443-CB53F4F7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8EC923-12ED-CD19-BEB4-E488B9863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Creazione di un grafico di interdipendenza (metodo)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D99C6BF-65EE-0F75-17E2-1AA0B0C9C3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30A9C6-94A1-7EA7-C071-7E714FD22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380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noProof="0" dirty="0"/>
              <a:t>Passaggi:</a:t>
            </a:r>
          </a:p>
          <a:p>
            <a:r>
              <a:rPr lang="en-GB" sz="2000" noProof="0" dirty="0"/>
              <a:t>Definire l'ambito e i confini</a:t>
            </a:r>
          </a:p>
          <a:p>
            <a:r>
              <a:rPr lang="en-GB" sz="2000" noProof="0" dirty="0"/>
              <a:t>Elencare i sistemi (nodi)</a:t>
            </a:r>
          </a:p>
          <a:p>
            <a:r>
              <a:rPr lang="en-GB" sz="2000" noProof="0" dirty="0"/>
              <a:t>Identificare i tipi di dipendenza (fisica/cibernetica/geografica/logica)</a:t>
            </a:r>
          </a:p>
          <a:p>
            <a:r>
              <a:rPr lang="en-GB" sz="2000" noProof="0" dirty="0"/>
              <a:t>Tracciare i bordi con direzione</a:t>
            </a:r>
          </a:p>
          <a:p>
            <a:r>
              <a:rPr lang="en-GB" sz="2000" noProof="0" dirty="0"/>
              <a:t>Aggiungere annotazioni: criticità, latenza, opzioni di backup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1353B8-3684-1285-A4DC-B26F5E193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ECFD1-E018-7C9F-51AC-D5A8A5320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283868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47DC-4DFD-E18E-DA60-38F97BD75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4D29A9E-39C9-3B99-9778-F1AEE96FA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Tipi di dipendenza (ripasso veloce)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5087931-DB32-CC92-333A-8028FB6277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77509A-5DBE-1A93-B33C-6CE0B9FE7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380537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Fisica </a:t>
            </a:r>
            <a:r>
              <a:rPr lang="en-GB" sz="2000" noProof="0" dirty="0"/>
              <a:t>(energia necessaria per il funzionamento delle pompe)</a:t>
            </a:r>
          </a:p>
          <a:p>
            <a:r>
              <a:rPr lang="en-GB" sz="2000" b="1" noProof="0" dirty="0"/>
              <a:t>Cyber </a:t>
            </a:r>
            <a:r>
              <a:rPr lang="en-GB" sz="2000" noProof="0" dirty="0"/>
              <a:t>(telecomunicazioni necessarie per SCADA)</a:t>
            </a:r>
          </a:p>
          <a:p>
            <a:r>
              <a:rPr lang="en-GB" sz="2000" b="1" noProof="0" dirty="0"/>
              <a:t>Geografica </a:t>
            </a:r>
            <a:r>
              <a:rPr lang="en-GB" sz="2000" noProof="0" dirty="0"/>
              <a:t>(stessa pianura alluvionale)</a:t>
            </a:r>
          </a:p>
          <a:p>
            <a:r>
              <a:rPr lang="en-GB" sz="2000" b="1" noProof="0" dirty="0"/>
              <a:t>Logica </a:t>
            </a:r>
            <a:r>
              <a:rPr lang="en-GB" sz="2000" noProof="0" dirty="0"/>
              <a:t>(regole di mercato, politiche di priorità)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11E87B-F69D-1DA9-0ADD-15012233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CBD067-FFEA-9E87-6C8F-9FA498811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2070798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AC94-FB79-E050-BD52-33A177017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B28030-7E6B-E292-5B1A-0F1C2E6C6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Modelli a cascata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3235CDF-5897-C84A-4995-9102B384FC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C988F13-B5D2-A3F4-3AFB-AB1403253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380537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Catena lineare</a:t>
            </a:r>
            <a:r>
              <a:rPr lang="en-GB" sz="2000" noProof="0" dirty="0"/>
              <a:t>: A→B→C</a:t>
            </a:r>
          </a:p>
          <a:p>
            <a:r>
              <a:rPr lang="en-GB" sz="2000" b="1" noProof="0" dirty="0"/>
              <a:t>Dipendenza a stella</a:t>
            </a:r>
            <a:r>
              <a:rPr lang="en-GB" sz="2000" noProof="0" dirty="0"/>
              <a:t>: molti dipendono da un unico hub</a:t>
            </a:r>
          </a:p>
          <a:p>
            <a:r>
              <a:rPr lang="en-GB" sz="2000" b="1" noProof="0" dirty="0"/>
              <a:t>Circuito di retroazione</a:t>
            </a:r>
            <a:r>
              <a:rPr lang="en-GB" sz="2000" noProof="0" dirty="0"/>
              <a:t>: A↔B crea un fallimento amplificante</a:t>
            </a:r>
          </a:p>
          <a:p>
            <a:r>
              <a:rPr lang="en-GB" sz="2000" b="1" noProof="0" dirty="0"/>
              <a:t>Causa comune</a:t>
            </a:r>
            <a:r>
              <a:rPr lang="en-GB" sz="2000" noProof="0" dirty="0"/>
              <a:t>: un evento influisce simultaneamente su molti nodi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2C8F81-4ABD-652F-0B50-F4B6AE14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AD91DF-22CB-9131-D570-BF9DD7642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7122270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D69D-8D59-0BF4-5A69-2605AD0E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2BED6F1-3C2C-E38B-DACB-BF1513976F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A85A2D-051E-6AF2-B6E3-0D8AEE3E7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81ADF2-771D-248E-AB4B-5DB01CB16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B2AF3-3B4B-CBD3-4D14-385D4A13913B}"/>
              </a:ext>
            </a:extLst>
          </p:cNvPr>
          <p:cNvSpPr/>
          <p:nvPr/>
        </p:nvSpPr>
        <p:spPr>
          <a:xfrm>
            <a:off x="0" y="-21997"/>
            <a:ext cx="12192000" cy="6893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5FA48-9602-74D0-B7B8-2FE9762707B6}"/>
              </a:ext>
            </a:extLst>
          </p:cNvPr>
          <p:cNvSpPr/>
          <p:nvPr/>
        </p:nvSpPr>
        <p:spPr>
          <a:xfrm>
            <a:off x="433531" y="1344864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Catena lineare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FCCEB87-7BCE-353E-D72E-5A820340B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128" y="203200"/>
            <a:ext cx="5703203" cy="63478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Modelli a cascata comuni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E926F7-5A2B-5461-D4C1-30E99BBD485C}"/>
              </a:ext>
            </a:extLst>
          </p:cNvPr>
          <p:cNvSpPr/>
          <p:nvPr/>
        </p:nvSpPr>
        <p:spPr>
          <a:xfrm>
            <a:off x="433531" y="4061327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Circuito di retroazione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7EA179-72CC-8A35-B65F-2EC5EC26888E}"/>
              </a:ext>
            </a:extLst>
          </p:cNvPr>
          <p:cNvSpPr/>
          <p:nvPr/>
        </p:nvSpPr>
        <p:spPr>
          <a:xfrm>
            <a:off x="6664500" y="1344864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Dipendenza a stella (hub)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662EC-282E-0A7B-F61B-004A5EC8C383}"/>
              </a:ext>
            </a:extLst>
          </p:cNvPr>
          <p:cNvSpPr/>
          <p:nvPr/>
        </p:nvSpPr>
        <p:spPr>
          <a:xfrm>
            <a:off x="6664500" y="4061327"/>
            <a:ext cx="4991100" cy="2425700"/>
          </a:xfrm>
          <a:prstGeom prst="rect">
            <a:avLst/>
          </a:prstGeom>
          <a:noFill/>
          <a:ln>
            <a:solidFill>
              <a:srgbClr val="FF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BA00"/>
                </a:solidFill>
              </a:rPr>
              <a:t>Evento di causa comune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BCA8F1C-913C-11DC-031B-A091453E4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674556"/>
              </p:ext>
            </p:extLst>
          </p:nvPr>
        </p:nvGraphicFramePr>
        <p:xfrm>
          <a:off x="641581" y="1901895"/>
          <a:ext cx="4514619" cy="136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A60E119-D93A-CCD2-2719-39284776C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219056"/>
              </p:ext>
            </p:extLst>
          </p:nvPr>
        </p:nvGraphicFramePr>
        <p:xfrm>
          <a:off x="784277" y="4749800"/>
          <a:ext cx="4219523" cy="150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C61A45B-D2FB-9CCB-12A1-F8800529E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940600"/>
              </p:ext>
            </p:extLst>
          </p:nvPr>
        </p:nvGraphicFramePr>
        <p:xfrm>
          <a:off x="7920181" y="1881093"/>
          <a:ext cx="2632056" cy="164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091E65A-1103-A505-C576-EFC6AD899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796047"/>
              </p:ext>
            </p:extLst>
          </p:nvPr>
        </p:nvGraphicFramePr>
        <p:xfrm>
          <a:off x="7291300" y="4524096"/>
          <a:ext cx="3727439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48965654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4A7C-E044-82FD-2591-B2385A64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2E50DFF-1396-4F9F-401E-5845AC3DF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Modellizzazione delle cascate: ciò di cui abbiamo bisogno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3306843-4E7F-625A-9351-7D9E17D8C9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215CD79-700B-E8D9-EA60-BCFE38AEDE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Input:</a:t>
            </a:r>
          </a:p>
          <a:p>
            <a:r>
              <a:rPr lang="en-GB" sz="2000" noProof="0" dirty="0"/>
              <a:t>Struttura grafica</a:t>
            </a:r>
          </a:p>
          <a:p>
            <a:r>
              <a:rPr lang="en-GB" sz="2000" noProof="0" dirty="0"/>
              <a:t>Stati dei nodi (normale/degradato/guasto)</a:t>
            </a:r>
          </a:p>
          <a:p>
            <a:r>
              <a:rPr lang="en-GB" sz="2000" noProof="0" dirty="0"/>
              <a:t>Regole di propagazione dei guasti</a:t>
            </a:r>
          </a:p>
          <a:p>
            <a:r>
              <a:rPr lang="en-GB" sz="2000" noProof="0" dirty="0"/>
              <a:t>Intervalli di tempo/ritardi</a:t>
            </a:r>
          </a:p>
          <a:p>
            <a:r>
              <a:rPr lang="en-GB" sz="2000" noProof="0" dirty="0"/>
              <a:t>Regole di ripristino e azioni dell'operatore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14DC79-E340-73F6-4B64-72510CE14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9A8830-1648-9AA1-F872-B0D2EC3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4746225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4E8F3-2883-5C79-A95F-0E4DD100F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4411548-C62A-EB13-63C1-A25694A34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Modello astratto di minaccia → Effetto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ADFF752-E95F-A4CE-1505-41BDBA0EBA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08373E-70B2-E6A4-F8F7-E5823B188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La minaccia ha un impatto su un componente</a:t>
            </a:r>
          </a:p>
          <a:p>
            <a:r>
              <a:rPr lang="en-GB" sz="2000" noProof="0" dirty="0"/>
              <a:t>Il guasto del componente riduce la capacità del servizio</a:t>
            </a:r>
          </a:p>
          <a:p>
            <a:r>
              <a:rPr lang="en-GB" sz="2000" noProof="0" dirty="0"/>
              <a:t>La riduzione della capacità provoca guasti a catena</a:t>
            </a:r>
          </a:p>
          <a:p>
            <a:r>
              <a:rPr lang="en-GB" sz="2000" noProof="0" dirty="0"/>
              <a:t>La cascata continua fino allo stato stabile o al collasso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817B8-A053-0BFE-2330-B665B5CE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FC7B2-1794-C166-72C0-2837AC0A3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4522905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0D53F-FD4F-BEF4-6066-64F392A15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7DA191D-3D98-1681-6817-50687F54A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Visione stocastica (Perché la probabilità è importante)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B20854B-6F00-5111-F90E-2447A9202A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6C85F0-E8BB-A6A6-4F63-6C7A397FE0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4"/>
            <a:ext cx="5840730" cy="40178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noProof="0" dirty="0"/>
              <a:t>Incertezza nel mondo reale:</a:t>
            </a:r>
          </a:p>
          <a:p>
            <a:r>
              <a:rPr lang="en-GB" sz="2000" noProof="0" dirty="0"/>
              <a:t>Quale componente si guasterà per primo?</a:t>
            </a:r>
          </a:p>
          <a:p>
            <a:r>
              <a:rPr lang="en-GB" sz="2000" noProof="0" dirty="0"/>
              <a:t>Con quale rapidità verrà rilevato?</a:t>
            </a:r>
          </a:p>
          <a:p>
            <a:r>
              <a:rPr lang="en-GB" sz="2000" noProof="0" dirty="0"/>
              <a:t>Quanto sono efficaci le protezioni/i backup?</a:t>
            </a:r>
          </a:p>
          <a:p>
            <a:pPr marL="0" indent="0">
              <a:buNone/>
            </a:pPr>
            <a:endParaRPr lang="en-GB" sz="1100" b="1" noProof="0" dirty="0"/>
          </a:p>
          <a:p>
            <a:pPr marL="0" indent="0">
              <a:buNone/>
            </a:pPr>
            <a:r>
              <a:rPr lang="en-GB" sz="2000" b="1" noProof="0" dirty="0"/>
              <a:t>Utilizzare le probabilità per:</a:t>
            </a:r>
          </a:p>
          <a:p>
            <a:r>
              <a:rPr lang="en-GB" sz="2000" noProof="0" dirty="0"/>
              <a:t>Probabilità di propagazione del guasto</a:t>
            </a:r>
          </a:p>
          <a:p>
            <a:r>
              <a:rPr lang="en-GB" sz="2000" noProof="0" dirty="0"/>
              <a:t>Tempi di ripristino</a:t>
            </a:r>
          </a:p>
          <a:p>
            <a:r>
              <a:rPr lang="en-GB" sz="2000" noProof="0" dirty="0"/>
              <a:t>Ritardi di rilevamento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D3EF4E-6431-6E3A-5E5D-B1EABD53E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B2A61AE-052A-B03F-8458-675E3A7A7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322158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2D21-95E9-EFF9-1FE8-1AA35AD84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7409DF7-2AE2-80D6-6377-27C1E434C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Concetto di simulazione (alto livello)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0ECC2C7-9AF4-9EA3-4B16-958CF85A86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5AD7175-245F-ED10-8DD9-08B38F43D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Eseguire più scenari ("intuizione Monte Carlo")</a:t>
            </a:r>
          </a:p>
          <a:p>
            <a:r>
              <a:rPr lang="en-GB" sz="2000" noProof="0" dirty="0"/>
              <a:t>Misura:</a:t>
            </a:r>
          </a:p>
          <a:p>
            <a:pPr marL="630238" lvl="1" indent="-273050"/>
            <a:r>
              <a:rPr lang="en-GB" sz="1800" noProof="0" dirty="0"/>
              <a:t>Numero di nodi guasti</a:t>
            </a:r>
          </a:p>
          <a:p>
            <a:pPr marL="630238" lvl="1" indent="-273050"/>
            <a:r>
              <a:rPr lang="en-GB" sz="1800" noProof="0" dirty="0"/>
              <a:t>Durata dell'interruzione</a:t>
            </a:r>
          </a:p>
          <a:p>
            <a:pPr marL="630238" lvl="1" indent="-273050"/>
            <a:r>
              <a:rPr lang="en-GB" sz="1800" noProof="0" dirty="0"/>
              <a:t>Impatto intersettoriale</a:t>
            </a:r>
          </a:p>
          <a:p>
            <a:r>
              <a:rPr lang="en-GB" sz="2000" noProof="0" dirty="0"/>
              <a:t>Identificare i controlli ad alto effetto leva (interrompere i percorsi a cascata)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24B9EC-542F-466C-4C72-0161FF127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0D0860-0829-2C14-ADB4-046F0224C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3932207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5C622-DE27-70E5-01B4-126884AF9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5F282EE-1669-8FF0-9A3A-F89EFE943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Modello di caso di studio </a:t>
            </a:r>
            <a:br>
              <a:rPr lang="en-GB" sz="3200" noProof="0" dirty="0"/>
            </a:br>
            <a:r>
              <a:rPr lang="en-GB" sz="3200" noProof="0" dirty="0"/>
              <a:t>(Cosa analizzano gli studenti)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7946AE0-157C-1178-ADF0-ECA8D16594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2B9EB6-2106-A93C-BEFD-81057B72F2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Per qualsiasi evento:</a:t>
            </a:r>
          </a:p>
          <a:p>
            <a:r>
              <a:rPr lang="en-GB" sz="2000" noProof="0" dirty="0"/>
              <a:t>Fattore scatenante e fallimento iniziale</a:t>
            </a:r>
          </a:p>
          <a:p>
            <a:r>
              <a:rPr lang="en-GB" sz="2000" noProof="0" dirty="0"/>
              <a:t>Percorso a cascata interno</a:t>
            </a:r>
          </a:p>
          <a:p>
            <a:r>
              <a:rPr lang="en-GB" sz="2000" noProof="0" dirty="0"/>
              <a:t>Percorso a cascata esterno</a:t>
            </a:r>
          </a:p>
          <a:p>
            <a:r>
              <a:rPr lang="en-GB" sz="2000" noProof="0" dirty="0"/>
              <a:t>Punti di controllo che potrebbero interrompere la cascata</a:t>
            </a:r>
          </a:p>
          <a:p>
            <a:r>
              <a:rPr lang="en-GB" sz="2000" noProof="0" dirty="0"/>
              <a:t>Dipendenze di ripristino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98CCAD-8848-AA63-1CC3-CDA5B3B8A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E3CD40-7D8D-2463-1240-2E8980C2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658447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4B5A-7E20-7F01-A5BF-DEC9CA202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579626-EAA0-66F6-E1AC-0620A1719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Esempio di scenario: interruzione di corrente nella sottostazione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BE4EB46-16B6-B2EC-5860-E18017E801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CDA5827-D22F-F7A4-AB8C-B035D5EAB9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Perdita della sottostazione → interruzioni dell'alimentazione</a:t>
            </a:r>
          </a:p>
          <a:p>
            <a:r>
              <a:rPr lang="en-GB" sz="2000" noProof="0" dirty="0"/>
              <a:t>Le stazioni base di telecomunicazione perdono l'alimentazione di riserva dopo X ore</a:t>
            </a:r>
          </a:p>
          <a:p>
            <a:r>
              <a:rPr lang="en-GB" sz="2000" noProof="0" dirty="0"/>
              <a:t>La perdita delle comunicazioni compromette il coordinamento delle emergenze</a:t>
            </a:r>
          </a:p>
          <a:p>
            <a:r>
              <a:rPr lang="en-GB" sz="2000" noProof="0" dirty="0"/>
              <a:t>Gli ospedali passano ai generatori con logistica limitata per il rifornimento di carburante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149225-5C4C-5E38-2B50-2EF23B37C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1D12A1-52C1-BE8D-77F5-E59E3C77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4371773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940AE-8C90-05FC-D94B-D60DCC763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480BD8-7AE6-BB50-0163-D0D5FBA91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Scenario di esempio: perdita di telemetria SCADA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EE6240C-4CF9-6E16-98E4-77C6450337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AD1D1F2-DC79-5AFE-D4A2-B133FD0C7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Perdita di telemetria → perdita di consapevolezza della situazione</a:t>
            </a:r>
          </a:p>
          <a:p>
            <a:r>
              <a:rPr lang="en-GB" sz="2000" noProof="0" dirty="0"/>
              <a:t>Gli operatori passano al funzionamento manuale/conservativo</a:t>
            </a:r>
          </a:p>
          <a:p>
            <a:r>
              <a:rPr lang="en-GB" sz="2000" noProof="0" dirty="0"/>
              <a:t>La riduzione della capacità causa interruzioni a catena</a:t>
            </a:r>
          </a:p>
          <a:p>
            <a:r>
              <a:rPr lang="en-GB" sz="2000" noProof="0" dirty="0"/>
              <a:t>Effetti esterni nei trasporti e nell'industria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B2C95A-58D6-F51C-693E-4B8C8613C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040F49-A192-F55E-3D93-43F748069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6067512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BD7B-64F1-A4E1-336C-360DA1F6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8B11023-1B49-2DBC-5316-54EAD55C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Misurazione della gravità della cascata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05743A-CEB1-5B66-C561-8A9C942F79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05108F1-8061-6E6E-D38F-7A7D7B8153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Possibili parametri di misurazione:</a:t>
            </a:r>
          </a:p>
          <a:p>
            <a:r>
              <a:rPr lang="en-GB" sz="2000" noProof="0" dirty="0"/>
              <a:t>Carico scaricato (MW) / clienti interessati</a:t>
            </a:r>
          </a:p>
          <a:p>
            <a:r>
              <a:rPr lang="en-GB" sz="2000" noProof="0" dirty="0"/>
              <a:t>Tempo necessario per ripristinare il servizio</a:t>
            </a:r>
          </a:p>
          <a:p>
            <a:r>
              <a:rPr lang="en-GB" sz="2000" noProof="0" dirty="0"/>
              <a:t>Numero di infrastrutture dipendenti interessate</a:t>
            </a:r>
          </a:p>
          <a:p>
            <a:r>
              <a:rPr lang="en-GB" sz="2000" noProof="0" dirty="0"/>
              <a:t>Incidenti di sicurezza / quasi incidenti</a:t>
            </a:r>
          </a:p>
          <a:p>
            <a:r>
              <a:rPr lang="en-GB" sz="2000" noProof="0" dirty="0"/>
              <a:t>Stime delle perdite economiche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5EF6D9-00BF-9DC9-C416-33B8294C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F39593-278A-BE90-804E-729ADBEA0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8857547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EEE5D-6652-F651-9402-2BB02CB5F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62C9C1-1E5E-7BE2-5DF5-108797E3A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Individuazione dei nodi e dei bordi critici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86789B7-61D6-47C9-219D-B8C6756708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31D85E0-2471-113F-80AE-74059B1E64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Euristica basata sui grafici:</a:t>
            </a:r>
          </a:p>
          <a:p>
            <a:r>
              <a:rPr lang="en-GB" sz="2000" noProof="0" dirty="0"/>
              <a:t>Nodi con elevato grado di uscita (molti dipendenti)</a:t>
            </a:r>
          </a:p>
          <a:p>
            <a:r>
              <a:rPr lang="en-GB" sz="2000" noProof="0" dirty="0"/>
              <a:t>Nodi con elevata intermediazione (punti ponte)</a:t>
            </a:r>
          </a:p>
          <a:p>
            <a:r>
              <a:rPr lang="en-GB" sz="2000" noProof="0" dirty="0"/>
              <a:t>Singoli punti di errore (nessuna ridondanza)</a:t>
            </a:r>
          </a:p>
          <a:p>
            <a:r>
              <a:rPr lang="en-GB" sz="2000" noProof="0" dirty="0"/>
              <a:t>Spigoli monitorati in modo insufficiente (punti ciechi)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5AE600-1049-D831-B157-E7A368DAD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A598D2-E000-C53F-324A-92AE29B1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3588847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CE86F-8499-41EF-3F14-B9892D43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88361DF-D10E-AFD5-9E18-42DF77D91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Interruzione delle cascate (strategie di mitigazione)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058E38E-B17E-F5EE-507F-E8140B8B44F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63E0454-379D-F98A-0836-9E8052A1F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Segmentazione tra IT/OT + tra regioni</a:t>
            </a:r>
          </a:p>
          <a:p>
            <a:r>
              <a:rPr lang="en-GB" sz="2000" noProof="0" dirty="0"/>
              <a:t>Ridondanza e diversificazione (alimentazione + comunicazioni)</a:t>
            </a:r>
          </a:p>
          <a:p>
            <a:r>
              <a:rPr lang="en-GB" sz="2000" noProof="0" dirty="0"/>
              <a:t>Alimentazione di riserva + pianificazione della logistica dei combustibili</a:t>
            </a:r>
          </a:p>
          <a:p>
            <a:r>
              <a:rPr lang="en-GB" sz="2000" noProof="0" dirty="0"/>
              <a:t>Procedure manuali di fallback e esercitazioni</a:t>
            </a:r>
          </a:p>
          <a:p>
            <a:r>
              <a:rPr lang="en-GB" sz="2000" noProof="0" dirty="0"/>
              <a:t>Protocolli di coordinamento intersettoriale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2E961-71BD-6BEC-C99D-0D3FC092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C44F38-4993-B677-D2BA-0EE47BD0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021149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15263-868F-7031-D899-41B591B10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0CE73E-9422-B351-E91B-81A3999C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Integrazione di cascate e valutazione dei rischi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FD93E2A-F3CD-AFAD-5B28-A074F0F14E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369863-4CE9-49B2-93A8-3B765F5CD7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Segmentazione tra IT/OT + tra regioni</a:t>
            </a:r>
          </a:p>
          <a:p>
            <a:r>
              <a:rPr lang="en-GB" sz="2000" noProof="0" dirty="0"/>
              <a:t>Ridondanza e diversificazione (alimentazione + comunicazioni)</a:t>
            </a:r>
          </a:p>
          <a:p>
            <a:r>
              <a:rPr lang="en-GB" sz="2000" noProof="0" dirty="0"/>
              <a:t>Alimentazione di riserva + pianificazione logistica del carburante</a:t>
            </a:r>
          </a:p>
          <a:p>
            <a:r>
              <a:rPr lang="en-GB" sz="2000" noProof="0" dirty="0"/>
              <a:t>Procedure manuali di fallback e esercitazioni</a:t>
            </a:r>
          </a:p>
          <a:p>
            <a:r>
              <a:rPr lang="en-GB" sz="2000" noProof="0" dirty="0"/>
              <a:t>Protocolli di coordinamento intersettoriale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4F39CE-00A4-DF37-2E7E-B61A47119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F14E8F-43CD-7300-D2D3-AFF4C81B1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6279125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FD424-E8B7-8499-E6DC-2CECF3A3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0687752-F66A-75BF-C44A-6998AA177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Esercizio in classe (15-20 min)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0940021-DEB4-492B-DB03-1B51395C51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6467C67-8095-2DDA-5C94-044B5206A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In gruppi: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Scegliere una risorsa CEI (sottostazione / centro di controllo / backend di ricarica EV)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Identificate 5 sistemi dipendenti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Disegnate un grafico di interdipendenza diretto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Contrassegnate i 2 principali punti di rottura a cascata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535F2A-C28D-9CF0-7FDD-8D2E858B1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969A7D-1D30-899F-2032-55928081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0191255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30505-6411-1E10-3DC7-67C4E1CE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FA50D86-969E-119E-8D1B-7AA5F689C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064" y="143933"/>
            <a:ext cx="6397871" cy="567052"/>
          </a:xfrm>
        </p:spPr>
        <p:txBody>
          <a:bodyPr>
            <a:normAutofit/>
          </a:bodyPr>
          <a:lstStyle/>
          <a:p>
            <a:r>
              <a:rPr lang="en-GB" sz="3200" noProof="0" dirty="0"/>
              <a:t>Esercizio in classe (15-20 min)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5999AF-E87E-D7DA-BBFA-4F4354F4B204}"/>
              </a:ext>
            </a:extLst>
          </p:cNvPr>
          <p:cNvSpPr/>
          <p:nvPr/>
        </p:nvSpPr>
        <p:spPr>
          <a:xfrm>
            <a:off x="381000" y="999066"/>
            <a:ext cx="11062653" cy="5858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Scegli una risorsa CEI: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Elenca 5 sistemi dipendenti: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Disegna i bordi diretti e segna 2 punti di rottura superiori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Punto di rottura 1:</a:t>
            </a: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D87A1A"/>
                </a:solidFill>
              </a:rPr>
              <a:t>Punto di rottura 2: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D87A1A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AB2942-85C1-AD9A-011C-BB6A286C3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211895"/>
              </p:ext>
            </p:extLst>
          </p:nvPr>
        </p:nvGraphicFramePr>
        <p:xfrm>
          <a:off x="3854926" y="2489199"/>
          <a:ext cx="4114800" cy="242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52367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GB" noProof="0" dirty="0"/>
              <a:t>Effetti a cascata e valutazione dei rischi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noProof="0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GB" sz="2800" noProof="0" dirty="0"/>
              <a:t>La sicurezza informatica nelle tecnologie emergenti per la rete energetica </a:t>
            </a:r>
            <a:br>
              <a:rPr lang="en-GB" sz="2800" noProof="0" dirty="0"/>
            </a:br>
            <a:r>
              <a:rPr lang="en-GB" sz="2400" i="1" noProof="0" dirty="0"/>
              <a:t>Panoramica del corso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noProof="0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Introduzione alla sicurezza delle infrastrutture critiche e alle sfide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noProof="0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noProof="0" dirty="0"/>
              <a:t>Sicurezza e resilienza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noProof="0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Debolezze comuni in materia di sicurezza e panorama delle minacce</a:t>
            </a:r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noProof="0" dirty="0"/>
              <a:t>Normative e standard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noProof="0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Implicazioni relative alla privacy, all'etica, alla legalità e alla società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C9F41-1DAE-D681-81F1-E162B2244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D67649E-A8B9-E04C-1D6F-164D9280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Errori comuni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239E8A5-9BA8-0FD1-9F82-071FC833DD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042B46-4F68-5E98-066A-1CC623FCBC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6437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Grafici eccessivamente ampi (inutilizzabili)</a:t>
            </a:r>
          </a:p>
          <a:p>
            <a:r>
              <a:rPr lang="en-GB" sz="2000" noProof="0" dirty="0"/>
              <a:t>Grafici eccessivamente ristretti (mancanza di cascata)</a:t>
            </a:r>
          </a:p>
          <a:p>
            <a:r>
              <a:rPr lang="en-GB" sz="2000" noProof="0" dirty="0"/>
              <a:t>Ignorare i ritardi e i backup</a:t>
            </a:r>
          </a:p>
          <a:p>
            <a:r>
              <a:rPr lang="en-GB" sz="2000" noProof="0" dirty="0"/>
              <a:t>Considerare le dipendenze come statiche</a:t>
            </a:r>
          </a:p>
          <a:p>
            <a:r>
              <a:rPr lang="en-GB" sz="2000" noProof="0" dirty="0"/>
              <a:t>Ignorare i collegamenti umani/organizzativi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806058-7FBB-E2E4-C4EC-47CABD346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A300AA-0E31-890B-ECA9-23ED1E8E7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0246280"/>
      </p:ext>
    </p:extLst>
  </p:cSld>
  <p:clrMapOvr>
    <a:masterClrMapping/>
  </p:clrMapOvr>
</p:sld>
</file>

<file path=ppt/slides/slide3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A0F12-DFF1-40EF-4143-3C617E18B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33198E3-102D-C262-6EBA-EB29AF155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7722"/>
            <a:ext cx="5840730" cy="619478"/>
          </a:xfrm>
        </p:spPr>
        <p:txBody>
          <a:bodyPr>
            <a:normAutofit/>
          </a:bodyPr>
          <a:lstStyle/>
          <a:p>
            <a:r>
              <a:rPr lang="en-GB" sz="3200" noProof="0" dirty="0"/>
              <a:t>Riepilogo e collegamento all'argomento 4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34121D5-E2C0-F2E4-CB4F-DA7EAF98BF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C43E48C-60BC-6713-EF7A-F6FACB236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4373" y="983750"/>
            <a:ext cx="5840730" cy="2864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I grafici di interdipendenza rendono esplicito il ragionamento a cascata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Le cascate spiegano perché il CEI è una questione di interesse nazionale/regionale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Successivo: governance, standard e regolamentazione: come la politica gestisce il rischio sistemico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8D5200-2C3B-848C-13AC-106590D77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D10AA9-E4EE-4755-E2E8-CD107FD0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25B470-6E96-199C-2BBD-6240F6051199}"/>
              </a:ext>
            </a:extLst>
          </p:cNvPr>
          <p:cNvSpPr/>
          <p:nvPr/>
        </p:nvSpPr>
        <p:spPr>
          <a:xfrm>
            <a:off x="0" y="4148488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FFB8E2-F4EB-CFD9-27D0-FE8D7D996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618075"/>
              </p:ext>
            </p:extLst>
          </p:nvPr>
        </p:nvGraphicFramePr>
        <p:xfrm>
          <a:off x="253644" y="4453076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9768575"/>
      </p:ext>
    </p:extLst>
  </p:cSld>
  <p:clrMapOvr>
    <a:masterClrMapping/>
  </p:clrMapOvr>
</p:sld>
</file>

<file path=ppt/slides/slide3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GB" noProof="0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GB" noProof="0" dirty="0"/>
              <a:t>Si prega di inviare tutte le domande a:</a:t>
            </a:r>
          </a:p>
          <a:p>
            <a:r>
              <a:rPr lang="en-GB" noProof="0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T3: Effetti a cascata e valutazione dei rischi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Effetti a cascata e interdipendenze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Perché gli incidenti "locali" nel settore energetico diventano crisi "sistemiche"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Obiettivi didattici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Al termine dell'argomento 3, gli studenti saranno in grado di: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Spiegare le differenze tra dipendenze e interdipendenze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Costruire e interpretare un grafico delle interdipendenze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Descrivere i meccanismi degli effetti a cascata e i percorsi di propagazione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Applicare modelli semplici (grafico + intuizione stocastica) per simulare la cascata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Utilizzare il pensiero a cascata per migliorare la valutazione dei rischi e la pianificazione della resilienza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Perché gli effetti a cascata sono importanti nel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I guasti energetici si propagano in:</a:t>
            </a:r>
          </a:p>
          <a:p>
            <a:pPr marL="630238" lvl="1" indent="-273050"/>
            <a:r>
              <a:rPr lang="en-GB" sz="1800" noProof="0" dirty="0"/>
              <a:t>Telecomunicazioni (connettività)</a:t>
            </a:r>
          </a:p>
          <a:p>
            <a:pPr marL="630238" lvl="1" indent="-273050"/>
            <a:r>
              <a:rPr lang="en-GB" sz="1800" noProof="0" dirty="0"/>
              <a:t>Sanità (servizi essenziali per la vita)</a:t>
            </a:r>
          </a:p>
          <a:p>
            <a:pPr marL="630238" lvl="1" indent="-273050"/>
            <a:r>
              <a:rPr lang="en-GB" sz="1800" noProof="0" dirty="0"/>
              <a:t>Trasporti (segnali, ricarica, logistica dei carburanti)</a:t>
            </a:r>
          </a:p>
          <a:p>
            <a:pPr marL="630238" lvl="1" indent="-273050"/>
            <a:r>
              <a:rPr lang="en-GB" sz="1800" noProof="0" dirty="0"/>
              <a:t>Acqua (pompaggio, depurazione)</a:t>
            </a:r>
          </a:p>
          <a:p>
            <a:r>
              <a:rPr lang="en-GB" sz="2000" noProof="0" dirty="0"/>
              <a:t>Le cascate creano impatti non lineari (piccolo fattore scatenante → grandi conseguenze)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D327B-34AE-260D-9D2D-88517B33F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D63CFDF-A43F-8DB1-FC9A-49C469469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Definizioni chiave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406C391-C433-9ED2-F17F-098870E60C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A1C077-D898-C51A-8107-4F37BA487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/>
          </a:bodyPr>
          <a:lstStyle/>
          <a:p>
            <a:r>
              <a:rPr lang="en-GB" sz="2000" b="1" noProof="0" dirty="0"/>
              <a:t>Dipendenza</a:t>
            </a:r>
            <a:r>
              <a:rPr lang="en-GB" sz="2000" noProof="0" dirty="0"/>
              <a:t>: A dipende da B (unidirezionale)</a:t>
            </a:r>
          </a:p>
          <a:p>
            <a:r>
              <a:rPr lang="en-GB" sz="2000" b="1" noProof="0" dirty="0"/>
              <a:t>Interdipendenza</a:t>
            </a:r>
            <a:r>
              <a:rPr lang="en-GB" sz="2000" noProof="0" dirty="0"/>
              <a:t>: A e B dipendono reciprocamente l'uno dall'altro (bidirezionale)</a:t>
            </a:r>
          </a:p>
          <a:p>
            <a:r>
              <a:rPr lang="en-GB" sz="2000" b="1" noProof="0" dirty="0"/>
              <a:t>Effetto a cascata</a:t>
            </a:r>
            <a:r>
              <a:rPr lang="en-GB" sz="2000" noProof="0" dirty="0"/>
              <a:t>: il guasto di un sistema causa guasti in altri sistemi attraverso catene di dipendenza</a:t>
            </a:r>
          </a:p>
          <a:p>
            <a:r>
              <a:rPr lang="en-GB" sz="2000" b="1" noProof="0" dirty="0"/>
              <a:t>Confine del sistema</a:t>
            </a:r>
            <a:r>
              <a:rPr lang="en-GB" sz="2000" noProof="0" dirty="0"/>
              <a:t>: ciò che si include/esclude nell'analisi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9C6C11-FF89-4DF8-4359-ACB638CE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12DBFA-589E-DD82-64C6-05B1E834D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3596643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B466-346A-CEB3-1A2B-2D7D92E2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B518397-6D42-F73D-CEE5-D2D36310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Dove iniziano le cascate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04206F1-C869-AE9E-2AFC-3099275AEE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6B19B4-2036-4322-67E0-97BFB270BC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noProof="0" dirty="0"/>
              <a:t>Fattori scatenanti comuni:</a:t>
            </a:r>
          </a:p>
          <a:p>
            <a:r>
              <a:rPr lang="en-GB" sz="2000" noProof="0" dirty="0"/>
              <a:t>Interruzione di alimentazione della sottostazione/alimentatore</a:t>
            </a:r>
          </a:p>
          <a:p>
            <a:r>
              <a:rPr lang="en-GB" sz="2000" noProof="0" dirty="0"/>
              <a:t>Interruzione del centro di controllo/SCADA</a:t>
            </a:r>
          </a:p>
          <a:p>
            <a:r>
              <a:rPr lang="en-GB" sz="2000" noProof="0" dirty="0"/>
              <a:t>Guasti alle comunicazioni</a:t>
            </a:r>
          </a:p>
          <a:p>
            <a:r>
              <a:rPr lang="en-GB" sz="2000" noProof="0" dirty="0"/>
              <a:t>Malware/ransomware che colpisce l'IT e si diffonde nell'OT</a:t>
            </a:r>
          </a:p>
          <a:p>
            <a:r>
              <a:rPr lang="en-GB" sz="2000" noProof="0" dirty="0"/>
              <a:t>Eventi meteorologici estremi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1E1753-CFAF-B29A-2364-765CB2F54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4A3E00-7E2A-85F0-A195-B675F94F7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3912979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3F923-C9A4-79DF-3E12-B24A8109A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72E33F7-5C01-307E-AC95-2E3088672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Meccanismi a cascata nei sistemi energetici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4AE5F42-7EBE-15D3-7065-FB13950709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4DFFD73-58E9-0029-CC86-0705838D0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58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Canali di propagazione:</a:t>
            </a:r>
          </a:p>
          <a:p>
            <a:r>
              <a:rPr lang="en-GB" sz="2000" noProof="0" dirty="0"/>
              <a:t>Limiti fisici al flusso di potenza (sovraccarico, instabilità)</a:t>
            </a:r>
          </a:p>
          <a:p>
            <a:r>
              <a:rPr lang="en-GB" sz="2000" noProof="0" dirty="0"/>
              <a:t>Accoppiamento dei sistemi di controllo (dipendenze dal controllo centralizzato)</a:t>
            </a:r>
          </a:p>
          <a:p>
            <a:r>
              <a:rPr lang="en-GB" sz="2000" noProof="0" dirty="0"/>
              <a:t>Dipendenze di comunicazione (perdita di telemetria)</a:t>
            </a:r>
          </a:p>
          <a:p>
            <a:r>
              <a:rPr lang="en-GB" sz="2000" noProof="0" dirty="0"/>
              <a:t>Accoppiamento umano/organizzativo (azioni dell'operatore, coordinamento)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DA982-BD0C-50C2-BBE7-2B31859D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C2213E-3E18-F164-33E3-C668412C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81094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1558</Words>
  <Application>Microsoft Office PowerPoint</Application>
  <PresentationFormat>Widescreen</PresentationFormat>
  <Paragraphs>288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T3: Cascading Effects and Risk Assessment </vt:lpstr>
      <vt:lpstr>Learning Objectives</vt:lpstr>
      <vt:lpstr>Why Cascading Effects Matter in CEI</vt:lpstr>
      <vt:lpstr>Key Definitions</vt:lpstr>
      <vt:lpstr>Where Cascades Start</vt:lpstr>
      <vt:lpstr>Cascade Mechanisms in Energy Systems</vt:lpstr>
      <vt:lpstr>Internal vs External Cascades</vt:lpstr>
      <vt:lpstr>Internal vs External Effects</vt:lpstr>
      <vt:lpstr>Interdependency Graph:  The Core Tool</vt:lpstr>
      <vt:lpstr>Building an Interdependency Graph (Method)</vt:lpstr>
      <vt:lpstr>Dependency Types (Quick Refresher)</vt:lpstr>
      <vt:lpstr>Cascade Patterns</vt:lpstr>
      <vt:lpstr>Common Cascade Patterns</vt:lpstr>
      <vt:lpstr>Modelling Cascades: What We Need</vt:lpstr>
      <vt:lpstr>Abstract Model of Threat → Effect</vt:lpstr>
      <vt:lpstr>Stochastic View (Why Probability Matters)</vt:lpstr>
      <vt:lpstr>Simulation Concept (High Level)</vt:lpstr>
      <vt:lpstr>Case Study Template  (What Students Analyse)</vt:lpstr>
      <vt:lpstr>Example Scenario: Substation Outage</vt:lpstr>
      <vt:lpstr>Example Scenario: SCADA Telemetry Loss</vt:lpstr>
      <vt:lpstr>Measuring Cascade Severity</vt:lpstr>
      <vt:lpstr>Finding Critical Nodes and Edges</vt:lpstr>
      <vt:lpstr>Breaking Cascades (Mitigation Strategies)</vt:lpstr>
      <vt:lpstr>Cascades and Risk Assessment Integration</vt:lpstr>
      <vt:lpstr>Classroom Exercise (15–20 min)</vt:lpstr>
      <vt:lpstr>Classroom Exercise (15–20 min)</vt:lpstr>
      <vt:lpstr>Common Pitfalls</vt:lpstr>
      <vt:lpstr>Wrap-up &amp; Bridge to Topic 4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2026-01-05T17:12:18.0000000Z</dcterms:modified>
  <version>Ver-1</version>
  <keywords>, docId:FE0A7B668A627E61D96F0118D2BE9033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