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3"/>
  </p:notesMasterIdLst>
  <p:handoutMasterIdLst>
    <p:handoutMasterId r:id="rId24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89" d="100"/>
          <a:sy n="89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5/28/2024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e introdurre il tema della sessione sulle tecniche di analisi dei dati per la sicurezza informatica nel settore energetico.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359554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degli approcci basati sui dati nella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 tipi di dati tipicamente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analizzati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nelle reti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Enfatizzare i vantaggi di sfruttare l'analisi dei dati per il rilevamento e la risposta alle minacce.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IMMAGINE: https://www.consultancy.uk/media/Benefits-of-data-driven-cyber-security-19208.jpg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diverse tecniche di analisi dei dati utilizzate nella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metodi statistici e delle loro applicazioni.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ruolo dell'apprendimento automatico nel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dell'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analisi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comportamentale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nell'identificazione delle minacce.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gli strumenti più diffusi utilizzati per l'analisi dei dati nella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caratteristiche e i vantaggi di ogni strumento.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applicazioni pratiche nel settore energetico.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Presentare casi di studio reali di rilevamento di anomalie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1: spiegare come il rilevamento delle anomalie può identificare gli accessi non autorizzati ai sistemi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2: descrivere come il rilevamento delle anomalie aiuta a monitorare le smart grid per individuare eventuali irregolarità.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3: discutere l'uso del rilevamento delle anomalie per la manutenzione predittiva delle apparecchiature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i vantaggi dell'implementazione di sistemi di rilevamento delle anomalie.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sfide affrontate nell'analisi dei dati per 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della qualità dei dati e della gestione del loro volume.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Fornite esempi di tecniche per superare queste sfide.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Riassumete i principali spunti di riflessione di questo argomento.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il ruolo critico dell'analisi dei dati nella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Passare all'argomento successivo sugli strumenti e le tecniche di sicurezza specializzati.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e illustrare brevemente l'importanza di garantire le tecnologie emergenti nel settore energetico.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concetto di IoE e il suo significato nei moderni sistemi energetici.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principali componenti dell'IoE e la loro interazione.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vulnerabilità comuni e fornire esempi reali per illustrare i rischi.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IMAGE: https://www.researchgate.net/publication/364683506/figure/fig5/AS:11431281091923558@1666658865347/Taxonomy-of-IoE-threats-risks-and-vulnerabilities.ppm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migliori pratiche per la sicurezza degli ambienti IoE.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come queste pratiche possono essere implementate in modo efficace.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di aggiornamenti e monitoraggi regolari.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diversi modelli di sicurezza del cloud e il modello di responsabilità condivisa.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minacce comuni specifiche del cloud e fornire strategie di mitigazione.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dei controlli di accesso e delle verifiche periodiche.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Descrivere le proprietà di sicurezza intrinseche della tecnologia blockchain.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vulnerabilità comuni e i vettori di attacco.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misure di sicurezza per proteggere i sistemi blockchain.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rischi per la sicurezza associati all'IA, compresi gli attacchi parziali e avversari.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metodi per proteggere i modelli e i dati dell'IA.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tecniche e best practice per migliorare la sicurezza dell'IA.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Riassumete i principali spunti di riflessione di questo argomento.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il ruolo critico della sicurezza nelle tecnologie energetiche emergenti.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Passare all'argomento successivo sull'analisi dei dati per la sicurezza informatica.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nelle tecnologie emergenti per la rete energetica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Sintesi dell'argomento 3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Riepilogo dei punti chiave sulla sicurezza dell'IoE, del cloud computing, della blockchain e dell'AI.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Sottolineare l'importanza di implementare solide misure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Preparatevi per il prossimo argomento: Analisi dei dati per la sicurezza informatica nella rete energetica.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Argomento-04 - Analisi dei dati per la sicurezza informatica nella rete energetica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sulla sicurezza informatica e sulle tecniche di analisi basate sui dati.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L'importanza di utilizzare strumenti e metodi per un efficace rilevamento delle minacce.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 vantaggi dell'applicazione dell'analisi dei dati nel settore energetico.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Importanza della sicurezza informatica basata sui dati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Perché l'analisi dei dati è fondamentale: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Consente il rilevamento e la risposta proattiva alle minacce.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Fornisce informazioni utili per migliorare 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Tipi di dati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analizzati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Traffico di rete, registri di sistema,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comportamento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degli utenti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Vantaggi: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Identificazione precoce di potenziali minacce.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Miglioramento del processo decisionale sulla base degli approfondimenti dei dati.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A diagram of a number of circles with numbers&#10;&#10;Description automatically generated">
            <a:extLst>
              <a:ext uri="{FF2B5EF4-FFF2-40B4-BE49-F238E27FC236}">
                <a16:creationId xmlns:a16="http://schemas.microsoft.com/office/drawing/2014/main" id="{71F55F05-E75D-A254-9F0B-6BA868BB7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47" y="2226833"/>
            <a:ext cx="5966298" cy="2306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F464D-052C-F42D-D758-834BB329BC8E}"/>
              </a:ext>
            </a:extLst>
          </p:cNvPr>
          <p:cNvSpPr txBox="1"/>
          <p:nvPr/>
        </p:nvSpPr>
        <p:spPr>
          <a:xfrm>
            <a:off x="182202" y="4532243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Fonte: https://www.consultancy.uk/news/2884/pwc-uk-businesses-still-fail-to-take-on-cyber-security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Tecniche di analisi dei dati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statistica: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metodi statistici per identificare le deviazioni dai modelli normali.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Media, mediana, deviazione standard e rilevamento degli outlier.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Apprendimento automatico: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Applicazione dell'apprendimento supervisionato e non supervisionato per il rilevamento delle anomalie.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Modelli di clustering, classificazione e regressione.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comportamentale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del comportamento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degli utenti e del sistema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 identificare attività insolite.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Profili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comportamento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 base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riconoscimento di modelli.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Strumenti per l'analisi dei dati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 di analisi dei dati più diffusi: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Piattaforma di raccolta e analisi dei dati in tempo reale.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Casi d'uso: Gestione dei log, gestione delle informazioni e degli eventi di sicurezza (SIEM).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Stack ELK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Set di strumenti open-source per la ricerca, l'</a:t>
            </a:r>
            <a:r>
              <a:rPr lang="en-GB" sz="1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</a:t>
            </a: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 la visualizzazione dei dati di log.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Casi d'uso: Analisi dei log, monitoraggio in tempo reale.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Apache Hadoop: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Framework per l'archiviazione e l'elaborazione distribuita di grandi insiemi di dati.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Casi d'uso: Analisi dei grandi dati, intelligence delle minacce.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Caratteristiche e vantaggi: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Scalabilità, analisi in tempo reale, capacità di integrazione.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Dimostrare come questi strumenti possono essere utilizzati nella cybersecurity energetica.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Applicazione dell'analisi dei dati alla sicurezza informatica dell'energia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Casi d'uso: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del traffico di rete: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e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del 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traffico di rete alla ricerca di schemi sospetti.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Rilevamento di attacchi DDoS o di tentativi di accesso non autorizzati.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del registro: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Analizzare 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log di sistema e delle applicazioni per identificare le anomalie.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Rilevamento di modelli di login insoliti o di errori di sistema.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del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comportamento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degli utenti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Profilazione del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comportamento 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normale dell'utente 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 identificazione delle deviazioni.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Rilevare le minacce interne in base a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comportamenti 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anomali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Vantaggi: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Migliori capacità di rilevamento e risposta alle minacce.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Miglioramento della sicurezza grazie al monitoraggio continuo.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Sfide nell'analisi dei dati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Volume e velocità dei dati: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Gestione ed elaborazione di grandi volumi di dati in tempo reale.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Qualità e accuratezza dei dati: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Garantire l'accuratezza, la completezza e l'affidabilità dei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Complessità dell'analisi: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Sviluppo e manutenzione di modelli analitici sofisticati.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Integrazione con i sistemi esistenti: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Integrare gli strumenti di analisi dei dati con l'infrastruttura di cybersecurity esistente.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 di superamento delle sfide: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tecniche di pre-elaborazione dei dati per migliorarne la qualità.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soluzioni scalabili per la gestione dei big data.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Sintesi dell'argomento 4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Riepilogo dei punti chiave sulla sicurezza informatica e sulle tecniche di analisi basate sui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dell'utilizzo di strumenti e metodi per il rilevamento efficace delle minacce.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Vantaggi dell'applicazione dell'analisi dei dati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Introduzione al prossimo argomento su Strumenti e tecniche di sicurezza per le tecnologie energetiche emergenti.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7682" y="3982656"/>
            <a:ext cx="588517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7682" y="3351078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Analisi dei dati per la sicurezza informatica nella rete energetica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7682" y="2722522"/>
            <a:ext cx="5885179" cy="533400"/>
          </a:xfrm>
        </p:spPr>
        <p:txBody>
          <a:bodyPr/>
          <a:lstStyle/>
          <a:p>
            <a:r>
              <a:rPr lang="en-US" dirty="0"/>
              <a:t>Proteggere l'energia Tecnologie emergenti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45" y="3977565"/>
            <a:ext cx="78863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545" y="3348692"/>
            <a:ext cx="788639" cy="533400"/>
          </a:xfrm>
        </p:spPr>
        <p:txBody>
          <a:bodyPr/>
          <a:lstStyle/>
          <a:p>
            <a:r>
              <a:rPr lang="en-US" dirty="0"/>
              <a:t>T4.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545" y="2719818"/>
            <a:ext cx="788639" cy="533400"/>
          </a:xfrm>
        </p:spPr>
        <p:txBody>
          <a:bodyPr/>
          <a:lstStyle/>
          <a:p>
            <a:r>
              <a:rPr lang="en-US" dirty="0"/>
              <a:t>T3.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Argomento-03 - Mettere in sicurezza le tecnologie energetiche emergenti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dei punti chiave sulla sicurezza dell'IoE, del cloud computing, della blockchain e dell'AI.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L'importanza di implementare solide misure di sicurezza.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Architettura IoE e vulnerabilità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Panoramica dell'IoE (Internet of Energy):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Rete di dispositivi, sensori e sistemi interconnessi all'interno della rete energetica.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Componenti chiave: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Contatori intelligenti, sensori di rete, fonti di energia rinnovabile e sistemi di controllo.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 comuni: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Protocolli di comunicazione insicuri, software obsoleto e meccanismi di autenticazione deboli.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 nei contatori intelligenti che portano ad accessi non autorizzati.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A diagram of a risk management&#10;&#10;Description automatically generated">
            <a:extLst>
              <a:ext uri="{FF2B5EF4-FFF2-40B4-BE49-F238E27FC236}">
                <a16:creationId xmlns:a16="http://schemas.microsoft.com/office/drawing/2014/main" id="{E0467787-D7B4-2A74-3D22-94AAB77DA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543112"/>
            <a:ext cx="6194862" cy="2186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64E4C-58F5-BE4B-E00C-07C84FF328CB}"/>
              </a:ext>
            </a:extLst>
          </p:cNvPr>
          <p:cNvSpPr txBox="1"/>
          <p:nvPr/>
        </p:nvSpPr>
        <p:spPr>
          <a:xfrm>
            <a:off x="152400" y="4747256"/>
            <a:ext cx="6194862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Fonte: </a:t>
            </a: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https://www.researchgate.net/publication/364683506_Internet_of_Everything_Enabling_Technologies_Applications_Security_and_Challenges</a:t>
            </a:r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Protezione degli ambienti IoE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migliori pratiche per la sicurezza dell'IoE: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Implementare metodi di autenticazione e crittografia forti.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Aggiornamento regolare e patch dei dispositivi IoE.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e registrazione del traffico di rete alla ricerca di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 di misure di sicurezza: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VPN e protocolli di comunicazione sicuri (ad esempio, TLS).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sistemi di rilevamento delle intrusioni (IDS) per monitorare le reti IoE.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Sicurezza del cloud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Modelli di sicurezza del cloud: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Modelli di cloud pubblico, privato e ibrido.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Modello di responsabilità condivisa tra cloud provider e utenti.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specifiche del cloud: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Violazioni dei dati, configurazioni errate, minacce interne e attacchi DDoS.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 di mitigazione: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Implementare solidi controlli di accesso e crittografia.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Verifica regolare delle configurazioni del cloud e dei registri di accesso.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strumenti di Identity and Access Management (IAM) per un migliore controllo.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Impiego di strumenti di gestione della postura di sicurezza del cloud (CSPM).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Sicurezza della Blockchain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Proprietà di sicurezza della Blockchain: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Decentralizzazione, immutabilità e trasparenza.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 e vettori di attacco: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attacchi, vulnerabilità dei contratti smart e attacchi Sybil.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Misure di sicurezza: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Garantire l'integrità del consenso e le verifiche di sicurezza degli smart contract.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portafogli multi-firma e soluzioni di cold storage.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metodi di verifica formale per la sicurezza degli smart contract.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meccanismi di governance decentralizzati.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Sicurezza dell'intelligenza artificiale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Rischi di sicurezza nell'IA: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Bias nei modelli di IA, problemi di privacy dei dati e attacchi avversari.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Metodi per la sicurezza dell'IA: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Garantire la qualità dei dati e la diversità dei set di dati di formazione.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tecniche robuste di valutazione e validazione dei modelli.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Impiegare l'addestramento avversario per migliorare la resilienza dei modelli.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tecniche di privacy differenziale per proteggere i dati di formazione.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di pipeline AI sicure per l'elaborazione dei dati e la distribuzione dei modelli.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1590</ap:Words>
  <ap:Application>Microsoft Office PowerPoint</ap:Application>
  <ap:PresentationFormat>Widescreen</ap:PresentationFormat>
  <ap:Paragraphs>215</ap:Paragraphs>
  <ap:Slides>18</ap:Slides>
  <ap:Notes>16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ap:HeadingPairs>
  <ap:TitlesOfParts>
    <vt:vector baseType="lpstr" size="26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Training Outline Topic-03 - Securing the Energy Emerging Technologies</vt:lpstr>
      <vt:lpstr>1. IoE Architecture and Vulnerabilities</vt:lpstr>
      <vt:lpstr>2. Securing IoE Environments</vt:lpstr>
      <vt:lpstr>3. Cloud Security</vt:lpstr>
      <vt:lpstr>4. Blockchain Security</vt:lpstr>
      <vt:lpstr>5. AI Security</vt:lpstr>
      <vt:lpstr>6. Summary of Topic 3</vt:lpstr>
      <vt:lpstr>Training Outline:   Topic-04 - Data Analysis for Cybersecurity in the Energy Network</vt:lpstr>
      <vt:lpstr>1. Importance of Data-Driven Cybersecurity</vt:lpstr>
      <vt:lpstr>2. Data Analysis Techniques</vt:lpstr>
      <vt:lpstr>3. Tools for Data Analysis</vt:lpstr>
      <vt:lpstr>4. Applying Data Analysis in Energy Cybersecurity</vt:lpstr>
      <vt:lpstr>5. Challenges in Data Analysis</vt:lpstr>
      <vt:lpstr>6. Summary of Topic 4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2024-05-28T14:46:18.0000000Z</dcterms:modified>
  <version>Ver-1</version>
  <keywords>, docId:D00F90D6363BADD4ECDE57004EFF7469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