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76" r:id="rId2"/>
    <p:sldId id="377" r:id="rId3"/>
    <p:sldId id="396" r:id="rId4"/>
    <p:sldId id="378" r:id="rId5"/>
    <p:sldId id="398" r:id="rId6"/>
    <p:sldId id="402" r:id="rId7"/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0" r:id="rId19"/>
    <p:sldId id="268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81" r:id="rId31"/>
    <p:sldId id="282" r:id="rId32"/>
    <p:sldId id="257" r:id="rId33"/>
    <p:sldId id="279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CB625-BB50-49BD-8769-2B053BBCB5E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8DA61-CB28-4CE8-8CF3-CA1061E0C3C5}">
      <dgm:prSet/>
      <dgm:spPr/>
      <dgm:t>
        <a:bodyPr/>
        <a:lstStyle/>
        <a:p>
          <a:r>
            <a:rPr lang="en-US" b="1"/>
            <a:t>Threat Identification</a:t>
          </a:r>
          <a:r>
            <a:rPr lang="en-US"/>
            <a:t>:</a:t>
          </a:r>
        </a:p>
      </dgm:t>
    </dgm:pt>
    <dgm:pt modelId="{4401E9BD-C31B-4296-AB71-5464BDA4C9F3}" type="parTrans" cxnId="{1CEB22B2-E45B-4CD3-97BE-6093C64018D9}">
      <dgm:prSet/>
      <dgm:spPr/>
      <dgm:t>
        <a:bodyPr/>
        <a:lstStyle/>
        <a:p>
          <a:endParaRPr lang="en-US"/>
        </a:p>
      </dgm:t>
    </dgm:pt>
    <dgm:pt modelId="{C595F752-97CF-4E29-A712-9E10AC4417C5}" type="sibTrans" cxnId="{1CEB22B2-E45B-4CD3-97BE-6093C64018D9}">
      <dgm:prSet/>
      <dgm:spPr/>
      <dgm:t>
        <a:bodyPr/>
        <a:lstStyle/>
        <a:p>
          <a:endParaRPr lang="en-US"/>
        </a:p>
      </dgm:t>
    </dgm:pt>
    <dgm:pt modelId="{02EF9FEC-31E4-4623-8098-CC1F2B71A9E3}">
      <dgm:prSet/>
      <dgm:spPr/>
      <dgm:t>
        <a:bodyPr/>
        <a:lstStyle/>
        <a:p>
          <a:r>
            <a:rPr lang="en-US" b="1"/>
            <a:t>Monitoring Sources</a:t>
          </a:r>
          <a:r>
            <a:rPr lang="en-US"/>
            <a:t>: CTI teams identify potential threats by monitoring various sources such as open-source intelligence, dark web forums, and threat feeds.</a:t>
          </a:r>
        </a:p>
      </dgm:t>
    </dgm:pt>
    <dgm:pt modelId="{6E6094E6-9821-4D7B-991A-7DB9561EEBFB}" type="parTrans" cxnId="{BEEF4EC5-8487-49C9-816C-AEB1C64B5515}">
      <dgm:prSet/>
      <dgm:spPr/>
      <dgm:t>
        <a:bodyPr/>
        <a:lstStyle/>
        <a:p>
          <a:endParaRPr lang="en-US"/>
        </a:p>
      </dgm:t>
    </dgm:pt>
    <dgm:pt modelId="{A2471F52-7133-4584-B746-9ECB2C30DBCA}" type="sibTrans" cxnId="{BEEF4EC5-8487-49C9-816C-AEB1C64B5515}">
      <dgm:prSet/>
      <dgm:spPr/>
      <dgm:t>
        <a:bodyPr/>
        <a:lstStyle/>
        <a:p>
          <a:endParaRPr lang="en-US"/>
        </a:p>
      </dgm:t>
    </dgm:pt>
    <dgm:pt modelId="{026E4945-A450-4161-9362-651737DBEDD9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Detecting a new ransomware variant being discussed in hacker forums before it becomes widespread.</a:t>
          </a:r>
        </a:p>
      </dgm:t>
    </dgm:pt>
    <dgm:pt modelId="{CEDCF6FB-6747-43A4-AC3A-7B110D3944FE}" type="parTrans" cxnId="{DA964820-9E25-4DFF-8129-80DD35F129A1}">
      <dgm:prSet/>
      <dgm:spPr/>
      <dgm:t>
        <a:bodyPr/>
        <a:lstStyle/>
        <a:p>
          <a:endParaRPr lang="en-US"/>
        </a:p>
      </dgm:t>
    </dgm:pt>
    <dgm:pt modelId="{B69FE96C-546A-4468-93FA-A78A3438ED56}" type="sibTrans" cxnId="{DA964820-9E25-4DFF-8129-80DD35F129A1}">
      <dgm:prSet/>
      <dgm:spPr/>
      <dgm:t>
        <a:bodyPr/>
        <a:lstStyle/>
        <a:p>
          <a:endParaRPr lang="en-US"/>
        </a:p>
      </dgm:t>
    </dgm:pt>
    <dgm:pt modelId="{6B41AC8D-9488-4017-8EDE-9B3B9313FBE2}">
      <dgm:prSet/>
      <dgm:spPr/>
      <dgm:t>
        <a:bodyPr/>
        <a:lstStyle/>
        <a:p>
          <a:r>
            <a:rPr lang="en-US" b="1"/>
            <a:t>Analyzing Patterns</a:t>
          </a:r>
          <a:r>
            <a:rPr lang="en-US"/>
            <a:t>: They analyze patterns and behaviors of threat actors to anticipate future attacks.</a:t>
          </a:r>
        </a:p>
      </dgm:t>
    </dgm:pt>
    <dgm:pt modelId="{0AD8F443-F7C4-4385-BF2C-5B283755C3BB}" type="parTrans" cxnId="{49566164-D821-4163-B2FA-364090144D4F}">
      <dgm:prSet/>
      <dgm:spPr/>
      <dgm:t>
        <a:bodyPr/>
        <a:lstStyle/>
        <a:p>
          <a:endParaRPr lang="en-US"/>
        </a:p>
      </dgm:t>
    </dgm:pt>
    <dgm:pt modelId="{F10CAD2B-DED6-4E0B-88C0-6EEFA4A999A3}" type="sibTrans" cxnId="{49566164-D821-4163-B2FA-364090144D4F}">
      <dgm:prSet/>
      <dgm:spPr/>
      <dgm:t>
        <a:bodyPr/>
        <a:lstStyle/>
        <a:p>
          <a:endParaRPr lang="en-US"/>
        </a:p>
      </dgm:t>
    </dgm:pt>
    <dgm:pt modelId="{750A81A4-287D-4164-B3F7-B88C79F83C3E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Recognizing repeated login attempts from suspicious IP addresses indicating a brute force attack.</a:t>
          </a:r>
        </a:p>
      </dgm:t>
    </dgm:pt>
    <dgm:pt modelId="{34CD3C50-527E-4DAC-B9F6-F1052C08BEE3}" type="parTrans" cxnId="{5F2B1C40-E11D-4E77-ADD6-8CB42474F1CB}">
      <dgm:prSet/>
      <dgm:spPr/>
      <dgm:t>
        <a:bodyPr/>
        <a:lstStyle/>
        <a:p>
          <a:endParaRPr lang="en-US"/>
        </a:p>
      </dgm:t>
    </dgm:pt>
    <dgm:pt modelId="{6994497C-BA07-4853-9797-39004F77E2F7}" type="sibTrans" cxnId="{5F2B1C40-E11D-4E77-ADD6-8CB42474F1CB}">
      <dgm:prSet/>
      <dgm:spPr/>
      <dgm:t>
        <a:bodyPr/>
        <a:lstStyle/>
        <a:p>
          <a:endParaRPr lang="en-US"/>
        </a:p>
      </dgm:t>
    </dgm:pt>
    <dgm:pt modelId="{8A9C3280-499D-495E-97C8-5A9E8AFAA342}">
      <dgm:prSet/>
      <dgm:spPr/>
      <dgm:t>
        <a:bodyPr/>
        <a:lstStyle/>
        <a:p>
          <a:r>
            <a:rPr lang="en-US" b="1"/>
            <a:t>Early Detection</a:t>
          </a:r>
          <a:r>
            <a:rPr lang="en-US"/>
            <a:t>: Continuous surveillance and reporting help in early detection and mitigation of threats.</a:t>
          </a:r>
        </a:p>
      </dgm:t>
    </dgm:pt>
    <dgm:pt modelId="{B7491BAB-D925-4546-8153-0781CB6FE93B}" type="parTrans" cxnId="{A8FD7A88-1299-4C4B-9EEE-38F9B606EFF7}">
      <dgm:prSet/>
      <dgm:spPr/>
      <dgm:t>
        <a:bodyPr/>
        <a:lstStyle/>
        <a:p>
          <a:endParaRPr lang="en-US"/>
        </a:p>
      </dgm:t>
    </dgm:pt>
    <dgm:pt modelId="{F2420FF4-BAE4-464D-838A-4B4723AC4862}" type="sibTrans" cxnId="{A8FD7A88-1299-4C4B-9EEE-38F9B606EFF7}">
      <dgm:prSet/>
      <dgm:spPr/>
      <dgm:t>
        <a:bodyPr/>
        <a:lstStyle/>
        <a:p>
          <a:endParaRPr lang="en-US"/>
        </a:p>
      </dgm:t>
    </dgm:pt>
    <dgm:pt modelId="{06DFEC57-5352-461F-983E-EB11763D4D11}">
      <dgm:prSet/>
      <dgm:spPr/>
      <dgm:t>
        <a:bodyPr/>
        <a:lstStyle/>
        <a:p>
          <a:r>
            <a:rPr lang="en-US" i="1" dirty="0"/>
            <a:t>Example</a:t>
          </a:r>
          <a:r>
            <a:rPr lang="en-US" dirty="0"/>
            <a:t>: Identifying and mitigating a phishing campaign targeting employees by detecting similar phishing emails.</a:t>
          </a:r>
        </a:p>
      </dgm:t>
    </dgm:pt>
    <dgm:pt modelId="{185CB784-C070-4690-A997-2B92907988F4}" type="parTrans" cxnId="{A63198E5-16F2-4AF2-A413-0986AF66DBEF}">
      <dgm:prSet/>
      <dgm:spPr/>
      <dgm:t>
        <a:bodyPr/>
        <a:lstStyle/>
        <a:p>
          <a:endParaRPr lang="en-US"/>
        </a:p>
      </dgm:t>
    </dgm:pt>
    <dgm:pt modelId="{F40F54B0-3345-4217-8F62-B7A8B593BAB8}" type="sibTrans" cxnId="{A63198E5-16F2-4AF2-A413-0986AF66DBEF}">
      <dgm:prSet/>
      <dgm:spPr/>
      <dgm:t>
        <a:bodyPr/>
        <a:lstStyle/>
        <a:p>
          <a:endParaRPr lang="en-US"/>
        </a:p>
      </dgm:t>
    </dgm:pt>
    <dgm:pt modelId="{9180A3A4-02BD-480E-AFED-A1A1B705B4C0}" type="pres">
      <dgm:prSet presAssocID="{8AFCB625-BB50-49BD-8769-2B053BBCB5E7}" presName="Name0" presStyleCnt="0">
        <dgm:presLayoutVars>
          <dgm:dir/>
          <dgm:animLvl val="lvl"/>
          <dgm:resizeHandles val="exact"/>
        </dgm:presLayoutVars>
      </dgm:prSet>
      <dgm:spPr/>
    </dgm:pt>
    <dgm:pt modelId="{B3C7B1B3-EC9D-425E-A4AB-F975827AB2FB}" type="pres">
      <dgm:prSet presAssocID="{31D8DA61-CB28-4CE8-8CF3-CA1061E0C3C5}" presName="linNode" presStyleCnt="0"/>
      <dgm:spPr/>
    </dgm:pt>
    <dgm:pt modelId="{D7608830-5881-46E3-8E06-0C6E3A80770E}" type="pres">
      <dgm:prSet presAssocID="{31D8DA61-CB28-4CE8-8CF3-CA1061E0C3C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89E9BF1-2ED0-4E6C-A5CE-C36C8C7E65DD}" type="pres">
      <dgm:prSet presAssocID="{C595F752-97CF-4E29-A712-9E10AC4417C5}" presName="sp" presStyleCnt="0"/>
      <dgm:spPr/>
    </dgm:pt>
    <dgm:pt modelId="{7E5A153E-469C-4907-AE16-841ADD8BAB00}" type="pres">
      <dgm:prSet presAssocID="{02EF9FEC-31E4-4623-8098-CC1F2B71A9E3}" presName="linNode" presStyleCnt="0"/>
      <dgm:spPr/>
    </dgm:pt>
    <dgm:pt modelId="{7F990EEF-A3EF-4A75-9EB2-C64355C387DD}" type="pres">
      <dgm:prSet presAssocID="{02EF9FEC-31E4-4623-8098-CC1F2B71A9E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BA41D1B-8AF0-41E8-AB8E-B2467A190E49}" type="pres">
      <dgm:prSet presAssocID="{02EF9FEC-31E4-4623-8098-CC1F2B71A9E3}" presName="descendantText" presStyleLbl="alignAccFollowNode1" presStyleIdx="0" presStyleCnt="3">
        <dgm:presLayoutVars>
          <dgm:bulletEnabled val="1"/>
        </dgm:presLayoutVars>
      </dgm:prSet>
      <dgm:spPr/>
    </dgm:pt>
    <dgm:pt modelId="{FC6BC79F-4215-42FC-9ED1-9B9222BA6A18}" type="pres">
      <dgm:prSet presAssocID="{A2471F52-7133-4584-B746-9ECB2C30DBCA}" presName="sp" presStyleCnt="0"/>
      <dgm:spPr/>
    </dgm:pt>
    <dgm:pt modelId="{6BB59D8D-55D3-4A96-8481-45B3CB82DBE9}" type="pres">
      <dgm:prSet presAssocID="{6B41AC8D-9488-4017-8EDE-9B3B9313FBE2}" presName="linNode" presStyleCnt="0"/>
      <dgm:spPr/>
    </dgm:pt>
    <dgm:pt modelId="{36CCD141-F18D-40A6-911E-546E3E0F2D62}" type="pres">
      <dgm:prSet presAssocID="{6B41AC8D-9488-4017-8EDE-9B3B9313FBE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2220A35-B9FE-492B-B6D7-ADE3B9349027}" type="pres">
      <dgm:prSet presAssocID="{6B41AC8D-9488-4017-8EDE-9B3B9313FBE2}" presName="descendantText" presStyleLbl="alignAccFollowNode1" presStyleIdx="1" presStyleCnt="3">
        <dgm:presLayoutVars>
          <dgm:bulletEnabled val="1"/>
        </dgm:presLayoutVars>
      </dgm:prSet>
      <dgm:spPr/>
    </dgm:pt>
    <dgm:pt modelId="{7FF88435-999D-47DE-AA32-9B6146A56293}" type="pres">
      <dgm:prSet presAssocID="{F10CAD2B-DED6-4E0B-88C0-6EEFA4A999A3}" presName="sp" presStyleCnt="0"/>
      <dgm:spPr/>
    </dgm:pt>
    <dgm:pt modelId="{A24ED1EF-774E-4325-B544-E34DE63B38B1}" type="pres">
      <dgm:prSet presAssocID="{8A9C3280-499D-495E-97C8-5A9E8AFAA342}" presName="linNode" presStyleCnt="0"/>
      <dgm:spPr/>
    </dgm:pt>
    <dgm:pt modelId="{C24A1AEF-B861-48A6-BB0E-D39499D941CA}" type="pres">
      <dgm:prSet presAssocID="{8A9C3280-499D-495E-97C8-5A9E8AFAA34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496B5BB-6D16-4D46-A847-2F7C8AAA0F7F}" type="pres">
      <dgm:prSet presAssocID="{8A9C3280-499D-495E-97C8-5A9E8AFAA34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A964820-9E25-4DFF-8129-80DD35F129A1}" srcId="{02EF9FEC-31E4-4623-8098-CC1F2B71A9E3}" destId="{026E4945-A450-4161-9362-651737DBEDD9}" srcOrd="0" destOrd="0" parTransId="{CEDCF6FB-6747-43A4-AC3A-7B110D3944FE}" sibTransId="{B69FE96C-546A-4468-93FA-A78A3438ED56}"/>
    <dgm:cxn modelId="{9CFE2732-6703-46ED-9845-3C10BB99B6EB}" type="presOf" srcId="{06DFEC57-5352-461F-983E-EB11763D4D11}" destId="{C496B5BB-6D16-4D46-A847-2F7C8AAA0F7F}" srcOrd="0" destOrd="0" presId="urn:microsoft.com/office/officeart/2005/8/layout/vList5"/>
    <dgm:cxn modelId="{6D22CB35-D43E-49B2-AC4D-9C20467964B8}" type="presOf" srcId="{02EF9FEC-31E4-4623-8098-CC1F2B71A9E3}" destId="{7F990EEF-A3EF-4A75-9EB2-C64355C387DD}" srcOrd="0" destOrd="0" presId="urn:microsoft.com/office/officeart/2005/8/layout/vList5"/>
    <dgm:cxn modelId="{5F2B1C40-E11D-4E77-ADD6-8CB42474F1CB}" srcId="{6B41AC8D-9488-4017-8EDE-9B3B9313FBE2}" destId="{750A81A4-287D-4164-B3F7-B88C79F83C3E}" srcOrd="0" destOrd="0" parTransId="{34CD3C50-527E-4DAC-B9F6-F1052C08BEE3}" sibTransId="{6994497C-BA07-4853-9797-39004F77E2F7}"/>
    <dgm:cxn modelId="{A6D3A85B-DB97-4A71-B244-AE1D7C36D3AE}" type="presOf" srcId="{8AFCB625-BB50-49BD-8769-2B053BBCB5E7}" destId="{9180A3A4-02BD-480E-AFED-A1A1B705B4C0}" srcOrd="0" destOrd="0" presId="urn:microsoft.com/office/officeart/2005/8/layout/vList5"/>
    <dgm:cxn modelId="{49566164-D821-4163-B2FA-364090144D4F}" srcId="{8AFCB625-BB50-49BD-8769-2B053BBCB5E7}" destId="{6B41AC8D-9488-4017-8EDE-9B3B9313FBE2}" srcOrd="2" destOrd="0" parTransId="{0AD8F443-F7C4-4385-BF2C-5B283755C3BB}" sibTransId="{F10CAD2B-DED6-4E0B-88C0-6EEFA4A999A3}"/>
    <dgm:cxn modelId="{A8FD7A88-1299-4C4B-9EEE-38F9B606EFF7}" srcId="{8AFCB625-BB50-49BD-8769-2B053BBCB5E7}" destId="{8A9C3280-499D-495E-97C8-5A9E8AFAA342}" srcOrd="3" destOrd="0" parTransId="{B7491BAB-D925-4546-8153-0781CB6FE93B}" sibTransId="{F2420FF4-BAE4-464D-838A-4B4723AC4862}"/>
    <dgm:cxn modelId="{BC8DE994-25AF-497C-A3A7-8F544D93C41B}" type="presOf" srcId="{31D8DA61-CB28-4CE8-8CF3-CA1061E0C3C5}" destId="{D7608830-5881-46E3-8E06-0C6E3A80770E}" srcOrd="0" destOrd="0" presId="urn:microsoft.com/office/officeart/2005/8/layout/vList5"/>
    <dgm:cxn modelId="{C52EC9A0-4657-410F-913D-CE2C09B4F736}" type="presOf" srcId="{026E4945-A450-4161-9362-651737DBEDD9}" destId="{9BA41D1B-8AF0-41E8-AB8E-B2467A190E49}" srcOrd="0" destOrd="0" presId="urn:microsoft.com/office/officeart/2005/8/layout/vList5"/>
    <dgm:cxn modelId="{1CEB22B2-E45B-4CD3-97BE-6093C64018D9}" srcId="{8AFCB625-BB50-49BD-8769-2B053BBCB5E7}" destId="{31D8DA61-CB28-4CE8-8CF3-CA1061E0C3C5}" srcOrd="0" destOrd="0" parTransId="{4401E9BD-C31B-4296-AB71-5464BDA4C9F3}" sibTransId="{C595F752-97CF-4E29-A712-9E10AC4417C5}"/>
    <dgm:cxn modelId="{D3A863B2-AE4F-4905-92CE-EE1A7BA93ECF}" type="presOf" srcId="{6B41AC8D-9488-4017-8EDE-9B3B9313FBE2}" destId="{36CCD141-F18D-40A6-911E-546E3E0F2D62}" srcOrd="0" destOrd="0" presId="urn:microsoft.com/office/officeart/2005/8/layout/vList5"/>
    <dgm:cxn modelId="{D79297B9-0917-4381-B257-4226548AA8FD}" type="presOf" srcId="{8A9C3280-499D-495E-97C8-5A9E8AFAA342}" destId="{C24A1AEF-B861-48A6-BB0E-D39499D941CA}" srcOrd="0" destOrd="0" presId="urn:microsoft.com/office/officeart/2005/8/layout/vList5"/>
    <dgm:cxn modelId="{BEEF4EC5-8487-49C9-816C-AEB1C64B5515}" srcId="{8AFCB625-BB50-49BD-8769-2B053BBCB5E7}" destId="{02EF9FEC-31E4-4623-8098-CC1F2B71A9E3}" srcOrd="1" destOrd="0" parTransId="{6E6094E6-9821-4D7B-991A-7DB9561EEBFB}" sibTransId="{A2471F52-7133-4584-B746-9ECB2C30DBCA}"/>
    <dgm:cxn modelId="{F63B39D5-F27E-481E-856B-E0A069FB8129}" type="presOf" srcId="{750A81A4-287D-4164-B3F7-B88C79F83C3E}" destId="{02220A35-B9FE-492B-B6D7-ADE3B9349027}" srcOrd="0" destOrd="0" presId="urn:microsoft.com/office/officeart/2005/8/layout/vList5"/>
    <dgm:cxn modelId="{A63198E5-16F2-4AF2-A413-0986AF66DBEF}" srcId="{8A9C3280-499D-495E-97C8-5A9E8AFAA342}" destId="{06DFEC57-5352-461F-983E-EB11763D4D11}" srcOrd="0" destOrd="0" parTransId="{185CB784-C070-4690-A997-2B92907988F4}" sibTransId="{F40F54B0-3345-4217-8F62-B7A8B593BAB8}"/>
    <dgm:cxn modelId="{67D9897B-220E-4910-98B2-A533E213A423}" type="presParOf" srcId="{9180A3A4-02BD-480E-AFED-A1A1B705B4C0}" destId="{B3C7B1B3-EC9D-425E-A4AB-F975827AB2FB}" srcOrd="0" destOrd="0" presId="urn:microsoft.com/office/officeart/2005/8/layout/vList5"/>
    <dgm:cxn modelId="{E52253B7-B89E-448A-9B39-EC05367FE5EB}" type="presParOf" srcId="{B3C7B1B3-EC9D-425E-A4AB-F975827AB2FB}" destId="{D7608830-5881-46E3-8E06-0C6E3A80770E}" srcOrd="0" destOrd="0" presId="urn:microsoft.com/office/officeart/2005/8/layout/vList5"/>
    <dgm:cxn modelId="{0C9F9BF0-CCCF-477D-9FE4-1CFE2B125DF1}" type="presParOf" srcId="{9180A3A4-02BD-480E-AFED-A1A1B705B4C0}" destId="{C89E9BF1-2ED0-4E6C-A5CE-C36C8C7E65DD}" srcOrd="1" destOrd="0" presId="urn:microsoft.com/office/officeart/2005/8/layout/vList5"/>
    <dgm:cxn modelId="{F0F4B0C3-A5AF-46CD-99CC-122027863574}" type="presParOf" srcId="{9180A3A4-02BD-480E-AFED-A1A1B705B4C0}" destId="{7E5A153E-469C-4907-AE16-841ADD8BAB00}" srcOrd="2" destOrd="0" presId="urn:microsoft.com/office/officeart/2005/8/layout/vList5"/>
    <dgm:cxn modelId="{CB21444C-3449-42B5-ACD7-EF34074D6A9D}" type="presParOf" srcId="{7E5A153E-469C-4907-AE16-841ADD8BAB00}" destId="{7F990EEF-A3EF-4A75-9EB2-C64355C387DD}" srcOrd="0" destOrd="0" presId="urn:microsoft.com/office/officeart/2005/8/layout/vList5"/>
    <dgm:cxn modelId="{200F0E16-34E5-44CD-9979-EDECAA997D22}" type="presParOf" srcId="{7E5A153E-469C-4907-AE16-841ADD8BAB00}" destId="{9BA41D1B-8AF0-41E8-AB8E-B2467A190E49}" srcOrd="1" destOrd="0" presId="urn:microsoft.com/office/officeart/2005/8/layout/vList5"/>
    <dgm:cxn modelId="{8B4291D8-DD4B-4ED4-B9A6-DDCC320E1151}" type="presParOf" srcId="{9180A3A4-02BD-480E-AFED-A1A1B705B4C0}" destId="{FC6BC79F-4215-42FC-9ED1-9B9222BA6A18}" srcOrd="3" destOrd="0" presId="urn:microsoft.com/office/officeart/2005/8/layout/vList5"/>
    <dgm:cxn modelId="{DE5D0744-004B-4012-AA9D-212E7DF938B0}" type="presParOf" srcId="{9180A3A4-02BD-480E-AFED-A1A1B705B4C0}" destId="{6BB59D8D-55D3-4A96-8481-45B3CB82DBE9}" srcOrd="4" destOrd="0" presId="urn:microsoft.com/office/officeart/2005/8/layout/vList5"/>
    <dgm:cxn modelId="{E314417B-2264-4811-8C6F-8022A2142D66}" type="presParOf" srcId="{6BB59D8D-55D3-4A96-8481-45B3CB82DBE9}" destId="{36CCD141-F18D-40A6-911E-546E3E0F2D62}" srcOrd="0" destOrd="0" presId="urn:microsoft.com/office/officeart/2005/8/layout/vList5"/>
    <dgm:cxn modelId="{5ABF8A49-A637-4D2F-B559-F04F1C2C66DE}" type="presParOf" srcId="{6BB59D8D-55D3-4A96-8481-45B3CB82DBE9}" destId="{02220A35-B9FE-492B-B6D7-ADE3B9349027}" srcOrd="1" destOrd="0" presId="urn:microsoft.com/office/officeart/2005/8/layout/vList5"/>
    <dgm:cxn modelId="{DC156AB0-7A43-407F-BD9B-56A2B4E8967C}" type="presParOf" srcId="{9180A3A4-02BD-480E-AFED-A1A1B705B4C0}" destId="{7FF88435-999D-47DE-AA32-9B6146A56293}" srcOrd="5" destOrd="0" presId="urn:microsoft.com/office/officeart/2005/8/layout/vList5"/>
    <dgm:cxn modelId="{4DB5079A-6B31-4FC9-956A-9FE4FA4D65A9}" type="presParOf" srcId="{9180A3A4-02BD-480E-AFED-A1A1B705B4C0}" destId="{A24ED1EF-774E-4325-B544-E34DE63B38B1}" srcOrd="6" destOrd="0" presId="urn:microsoft.com/office/officeart/2005/8/layout/vList5"/>
    <dgm:cxn modelId="{5A68C2BC-7645-4776-B239-4BF1E5A3C8DD}" type="presParOf" srcId="{A24ED1EF-774E-4325-B544-E34DE63B38B1}" destId="{C24A1AEF-B861-48A6-BB0E-D39499D941CA}" srcOrd="0" destOrd="0" presId="urn:microsoft.com/office/officeart/2005/8/layout/vList5"/>
    <dgm:cxn modelId="{AD3A54FC-2717-49F4-91A4-138DCCEFE59F}" type="presParOf" srcId="{A24ED1EF-774E-4325-B544-E34DE63B38B1}" destId="{C496B5BB-6D16-4D46-A847-2F7C8AAA0F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6E8B99-411F-40A8-8A46-0BBC3FC9597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C1285-99DD-4882-811D-B0F62582CD04}">
      <dgm:prSet/>
      <dgm:spPr/>
      <dgm:t>
        <a:bodyPr/>
        <a:lstStyle/>
        <a:p>
          <a:r>
            <a:rPr lang="en-US" b="1" dirty="0"/>
            <a:t>Information Sharing</a:t>
          </a:r>
          <a:endParaRPr lang="en-US" dirty="0"/>
        </a:p>
      </dgm:t>
    </dgm:pt>
    <dgm:pt modelId="{7BA6DC2A-4D7D-438B-8632-9417CF3CDC6F}" type="parTrans" cxnId="{BDB3BEB4-484E-4FB3-A29E-AC9E4C0970F1}">
      <dgm:prSet/>
      <dgm:spPr/>
      <dgm:t>
        <a:bodyPr/>
        <a:lstStyle/>
        <a:p>
          <a:endParaRPr lang="en-US"/>
        </a:p>
      </dgm:t>
    </dgm:pt>
    <dgm:pt modelId="{785A2B5C-9679-4471-B1DB-43F3A0B14DB6}" type="sibTrans" cxnId="{BDB3BEB4-484E-4FB3-A29E-AC9E4C0970F1}">
      <dgm:prSet/>
      <dgm:spPr/>
      <dgm:t>
        <a:bodyPr/>
        <a:lstStyle/>
        <a:p>
          <a:endParaRPr lang="en-US"/>
        </a:p>
      </dgm:t>
    </dgm:pt>
    <dgm:pt modelId="{D40951E8-22E3-49EC-BFC4-333891AA2FD7}">
      <dgm:prSet/>
      <dgm:spPr/>
      <dgm:t>
        <a:bodyPr/>
        <a:lstStyle/>
        <a:p>
          <a:r>
            <a:rPr lang="en-US" b="1" dirty="0"/>
            <a:t>Collaborate with Organizations</a:t>
          </a:r>
          <a:endParaRPr lang="en-US" dirty="0"/>
        </a:p>
      </dgm:t>
    </dgm:pt>
    <dgm:pt modelId="{3968C370-4B5B-4BC0-9C71-6595425184E9}" type="parTrans" cxnId="{F12E7E3A-CC5C-48C5-8758-44AF7CA74351}">
      <dgm:prSet/>
      <dgm:spPr/>
      <dgm:t>
        <a:bodyPr/>
        <a:lstStyle/>
        <a:p>
          <a:endParaRPr lang="en-US"/>
        </a:p>
      </dgm:t>
    </dgm:pt>
    <dgm:pt modelId="{B655B937-70AC-49A0-865D-3D2700D546FC}" type="sibTrans" cxnId="{F12E7E3A-CC5C-48C5-8758-44AF7CA74351}">
      <dgm:prSet/>
      <dgm:spPr/>
      <dgm:t>
        <a:bodyPr/>
        <a:lstStyle/>
        <a:p>
          <a:endParaRPr lang="en-US"/>
        </a:p>
      </dgm:t>
    </dgm:pt>
    <dgm:pt modelId="{94DE192A-16DF-4F25-AA09-88A050E81EEC}">
      <dgm:prSet/>
      <dgm:spPr/>
      <dgm:t>
        <a:bodyPr/>
        <a:lstStyle/>
        <a:p>
          <a:r>
            <a:rPr lang="en-US" b="1" dirty="0"/>
            <a:t>Participation in Forums</a:t>
          </a:r>
          <a:endParaRPr lang="en-US" dirty="0"/>
        </a:p>
      </dgm:t>
    </dgm:pt>
    <dgm:pt modelId="{1A957B98-FD5B-4AD9-9107-BB182CE81DBA}" type="parTrans" cxnId="{69999BD4-CE6A-4CBA-A440-56FA2FE1BF77}">
      <dgm:prSet/>
      <dgm:spPr/>
      <dgm:t>
        <a:bodyPr/>
        <a:lstStyle/>
        <a:p>
          <a:endParaRPr lang="en-US"/>
        </a:p>
      </dgm:t>
    </dgm:pt>
    <dgm:pt modelId="{23806E41-AB78-4834-9015-31D1149F56C0}" type="sibTrans" cxnId="{69999BD4-CE6A-4CBA-A440-56FA2FE1BF77}">
      <dgm:prSet/>
      <dgm:spPr/>
      <dgm:t>
        <a:bodyPr/>
        <a:lstStyle/>
        <a:p>
          <a:endParaRPr lang="en-US"/>
        </a:p>
      </dgm:t>
    </dgm:pt>
    <dgm:pt modelId="{DF87EC55-1B2D-4465-B7E7-7953F1250FAA}">
      <dgm:prSet/>
      <dgm:spPr/>
      <dgm:t>
        <a:bodyPr/>
        <a:lstStyle/>
        <a:p>
          <a:r>
            <a:rPr lang="en-US" b="1" dirty="0"/>
            <a:t>Identifying Widespread Threats</a:t>
          </a:r>
          <a:endParaRPr lang="en-US" dirty="0"/>
        </a:p>
      </dgm:t>
    </dgm:pt>
    <dgm:pt modelId="{28C24753-164D-4E28-9741-B3B1AC701D48}" type="parTrans" cxnId="{78A1B52F-F619-4D4F-8888-95B5D8D9012D}">
      <dgm:prSet/>
      <dgm:spPr/>
      <dgm:t>
        <a:bodyPr/>
        <a:lstStyle/>
        <a:p>
          <a:endParaRPr lang="en-US"/>
        </a:p>
      </dgm:t>
    </dgm:pt>
    <dgm:pt modelId="{F9E6E2D2-45EC-4D55-A60D-518F0E7B5438}" type="sibTrans" cxnId="{78A1B52F-F619-4D4F-8888-95B5D8D9012D}">
      <dgm:prSet/>
      <dgm:spPr/>
      <dgm:t>
        <a:bodyPr/>
        <a:lstStyle/>
        <a:p>
          <a:endParaRPr lang="en-US"/>
        </a:p>
      </dgm:t>
    </dgm:pt>
    <dgm:pt modelId="{FD6099CE-6E3A-4B8F-929C-F230B8488032}" type="pres">
      <dgm:prSet presAssocID="{416E8B99-411F-40A8-8A46-0BBC3FC95978}" presName="matrix" presStyleCnt="0">
        <dgm:presLayoutVars>
          <dgm:chMax val="1"/>
          <dgm:dir/>
          <dgm:resizeHandles val="exact"/>
        </dgm:presLayoutVars>
      </dgm:prSet>
      <dgm:spPr/>
    </dgm:pt>
    <dgm:pt modelId="{3F064EBB-4A5A-470D-8830-C0393EC9FED5}" type="pres">
      <dgm:prSet presAssocID="{416E8B99-411F-40A8-8A46-0BBC3FC95978}" presName="diamond" presStyleLbl="bgShp" presStyleIdx="0" presStyleCnt="1"/>
      <dgm:spPr/>
    </dgm:pt>
    <dgm:pt modelId="{2EE9791E-B04F-491A-9D6F-907C7E12CB8D}" type="pres">
      <dgm:prSet presAssocID="{416E8B99-411F-40A8-8A46-0BBC3FC9597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696B02-230F-4588-A77C-FE46765EF7F7}" type="pres">
      <dgm:prSet presAssocID="{416E8B99-411F-40A8-8A46-0BBC3FC9597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618C33E-799E-478A-8C48-2D550C312FC2}" type="pres">
      <dgm:prSet presAssocID="{416E8B99-411F-40A8-8A46-0BBC3FC9597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DE4A66B-148B-457B-BCF3-72704C9FD64E}" type="pres">
      <dgm:prSet presAssocID="{416E8B99-411F-40A8-8A46-0BBC3FC9597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B644E27-CFC5-4418-9310-0F14B09BD49C}" type="presOf" srcId="{416E8B99-411F-40A8-8A46-0BBC3FC95978}" destId="{FD6099CE-6E3A-4B8F-929C-F230B8488032}" srcOrd="0" destOrd="0" presId="urn:microsoft.com/office/officeart/2005/8/layout/matrix3"/>
    <dgm:cxn modelId="{78A1B52F-F619-4D4F-8888-95B5D8D9012D}" srcId="{416E8B99-411F-40A8-8A46-0BBC3FC95978}" destId="{DF87EC55-1B2D-4465-B7E7-7953F1250FAA}" srcOrd="3" destOrd="0" parTransId="{28C24753-164D-4E28-9741-B3B1AC701D48}" sibTransId="{F9E6E2D2-45EC-4D55-A60D-518F0E7B5438}"/>
    <dgm:cxn modelId="{F12E7E3A-CC5C-48C5-8758-44AF7CA74351}" srcId="{416E8B99-411F-40A8-8A46-0BBC3FC95978}" destId="{D40951E8-22E3-49EC-BFC4-333891AA2FD7}" srcOrd="1" destOrd="0" parTransId="{3968C370-4B5B-4BC0-9C71-6595425184E9}" sibTransId="{B655B937-70AC-49A0-865D-3D2700D546FC}"/>
    <dgm:cxn modelId="{0EC2FD48-DF76-44D4-9BA1-CBE18CAE2932}" type="presOf" srcId="{D40951E8-22E3-49EC-BFC4-333891AA2FD7}" destId="{9A696B02-230F-4588-A77C-FE46765EF7F7}" srcOrd="0" destOrd="0" presId="urn:microsoft.com/office/officeart/2005/8/layout/matrix3"/>
    <dgm:cxn modelId="{2C2D0871-95D2-4001-8777-A153EF690B3E}" type="presOf" srcId="{94DE192A-16DF-4F25-AA09-88A050E81EEC}" destId="{7618C33E-799E-478A-8C48-2D550C312FC2}" srcOrd="0" destOrd="0" presId="urn:microsoft.com/office/officeart/2005/8/layout/matrix3"/>
    <dgm:cxn modelId="{CE59C098-0A4D-4595-95DE-043FB6D034E0}" type="presOf" srcId="{B15C1285-99DD-4882-811D-B0F62582CD04}" destId="{2EE9791E-B04F-491A-9D6F-907C7E12CB8D}" srcOrd="0" destOrd="0" presId="urn:microsoft.com/office/officeart/2005/8/layout/matrix3"/>
    <dgm:cxn modelId="{BDB3BEB4-484E-4FB3-A29E-AC9E4C0970F1}" srcId="{416E8B99-411F-40A8-8A46-0BBC3FC95978}" destId="{B15C1285-99DD-4882-811D-B0F62582CD04}" srcOrd="0" destOrd="0" parTransId="{7BA6DC2A-4D7D-438B-8632-9417CF3CDC6F}" sibTransId="{785A2B5C-9679-4471-B1DB-43F3A0B14DB6}"/>
    <dgm:cxn modelId="{69999BD4-CE6A-4CBA-A440-56FA2FE1BF77}" srcId="{416E8B99-411F-40A8-8A46-0BBC3FC95978}" destId="{94DE192A-16DF-4F25-AA09-88A050E81EEC}" srcOrd="2" destOrd="0" parTransId="{1A957B98-FD5B-4AD9-9107-BB182CE81DBA}" sibTransId="{23806E41-AB78-4834-9015-31D1149F56C0}"/>
    <dgm:cxn modelId="{51909DFE-5019-4699-81B5-6B0CF2AB310D}" type="presOf" srcId="{DF87EC55-1B2D-4465-B7E7-7953F1250FAA}" destId="{6DE4A66B-148B-457B-BCF3-72704C9FD64E}" srcOrd="0" destOrd="0" presId="urn:microsoft.com/office/officeart/2005/8/layout/matrix3"/>
    <dgm:cxn modelId="{EF86502D-57EA-4C81-AFEC-C114071C0E80}" type="presParOf" srcId="{FD6099CE-6E3A-4B8F-929C-F230B8488032}" destId="{3F064EBB-4A5A-470D-8830-C0393EC9FED5}" srcOrd="0" destOrd="0" presId="urn:microsoft.com/office/officeart/2005/8/layout/matrix3"/>
    <dgm:cxn modelId="{0A6484B7-C14E-4570-9960-FB4C1D1C2E13}" type="presParOf" srcId="{FD6099CE-6E3A-4B8F-929C-F230B8488032}" destId="{2EE9791E-B04F-491A-9D6F-907C7E12CB8D}" srcOrd="1" destOrd="0" presId="urn:microsoft.com/office/officeart/2005/8/layout/matrix3"/>
    <dgm:cxn modelId="{F3DD172A-F36E-4A36-A68A-1BE9FA7A6CC0}" type="presParOf" srcId="{FD6099CE-6E3A-4B8F-929C-F230B8488032}" destId="{9A696B02-230F-4588-A77C-FE46765EF7F7}" srcOrd="2" destOrd="0" presId="urn:microsoft.com/office/officeart/2005/8/layout/matrix3"/>
    <dgm:cxn modelId="{72ED2C74-FCEF-49DE-BB89-05F9BF5A8465}" type="presParOf" srcId="{FD6099CE-6E3A-4B8F-929C-F230B8488032}" destId="{7618C33E-799E-478A-8C48-2D550C312FC2}" srcOrd="3" destOrd="0" presId="urn:microsoft.com/office/officeart/2005/8/layout/matrix3"/>
    <dgm:cxn modelId="{4917D779-BC15-42B3-87EE-F02D53506D61}" type="presParOf" srcId="{FD6099CE-6E3A-4B8F-929C-F230B8488032}" destId="{6DE4A66B-148B-457B-BCF3-72704C9FD64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D8651A-B739-4EC4-AE89-D194C92D470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F04E38-C543-496F-A7ED-FD1423A49057}">
      <dgm:prSet/>
      <dgm:spPr/>
      <dgm:t>
        <a:bodyPr/>
        <a:lstStyle/>
        <a:p>
          <a:r>
            <a:rPr lang="en-US" b="1"/>
            <a:t>Joint Exercises</a:t>
          </a:r>
          <a:r>
            <a:rPr lang="en-US"/>
            <a:t>:</a:t>
          </a:r>
        </a:p>
      </dgm:t>
    </dgm:pt>
    <dgm:pt modelId="{4D770EBB-A1FC-4AE7-9809-3132B0449F66}" type="parTrans" cxnId="{754F59C6-7954-42A7-BF83-15C9DEB3FEEF}">
      <dgm:prSet/>
      <dgm:spPr/>
      <dgm:t>
        <a:bodyPr/>
        <a:lstStyle/>
        <a:p>
          <a:endParaRPr lang="en-US"/>
        </a:p>
      </dgm:t>
    </dgm:pt>
    <dgm:pt modelId="{8A4FDA39-2F65-4E04-8772-DF4436DCA465}" type="sibTrans" cxnId="{754F59C6-7954-42A7-BF83-15C9DEB3FEEF}">
      <dgm:prSet/>
      <dgm:spPr/>
      <dgm:t>
        <a:bodyPr/>
        <a:lstStyle/>
        <a:p>
          <a:endParaRPr lang="en-US"/>
        </a:p>
      </dgm:t>
    </dgm:pt>
    <dgm:pt modelId="{265162C5-544F-4506-95D7-4E3C2104E0D2}">
      <dgm:prSet/>
      <dgm:spPr/>
      <dgm:t>
        <a:bodyPr/>
        <a:lstStyle/>
        <a:p>
          <a:r>
            <a:rPr lang="en-US" b="1"/>
            <a:t>Coordination Exercises</a:t>
          </a:r>
          <a:r>
            <a:rPr lang="en-US"/>
            <a:t>: Collaborative exercises and simulations improve coordination and response strategies.</a:t>
          </a:r>
        </a:p>
      </dgm:t>
    </dgm:pt>
    <dgm:pt modelId="{92C8A0A6-31FE-451A-8FE0-E23EAF2A5A44}" type="parTrans" cxnId="{D1B5618A-5968-4DA4-B0E9-123702A00897}">
      <dgm:prSet/>
      <dgm:spPr/>
      <dgm:t>
        <a:bodyPr/>
        <a:lstStyle/>
        <a:p>
          <a:endParaRPr lang="en-US"/>
        </a:p>
      </dgm:t>
    </dgm:pt>
    <dgm:pt modelId="{AA0C5A80-98EE-45DF-B789-7C633CAF7848}" type="sibTrans" cxnId="{D1B5618A-5968-4DA4-B0E9-123702A00897}">
      <dgm:prSet/>
      <dgm:spPr/>
      <dgm:t>
        <a:bodyPr/>
        <a:lstStyle/>
        <a:p>
          <a:endParaRPr lang="en-US"/>
        </a:p>
      </dgm:t>
    </dgm:pt>
    <dgm:pt modelId="{EC531C48-E881-4A3C-9375-6EDCEC6904A7}">
      <dgm:prSet/>
      <dgm:spPr/>
      <dgm:t>
        <a:bodyPr/>
        <a:lstStyle/>
        <a:p>
          <a:r>
            <a:rPr lang="en-US" i="1" dirty="0"/>
            <a:t>Example</a:t>
          </a:r>
          <a:r>
            <a:rPr lang="en-US" dirty="0"/>
            <a:t>: Conducting joint cyber defense exercises with companies to practice response to a simulated cyberattack.</a:t>
          </a:r>
        </a:p>
      </dgm:t>
    </dgm:pt>
    <dgm:pt modelId="{E3E05339-AB9A-4D69-94F1-2C2961BFAA53}" type="parTrans" cxnId="{2F7AAC35-F164-4343-8E9F-850B1D64E3AC}">
      <dgm:prSet/>
      <dgm:spPr/>
      <dgm:t>
        <a:bodyPr/>
        <a:lstStyle/>
        <a:p>
          <a:endParaRPr lang="en-US"/>
        </a:p>
      </dgm:t>
    </dgm:pt>
    <dgm:pt modelId="{8FC96D5E-8E00-4BD5-A0B3-ADDCA620AC71}" type="sibTrans" cxnId="{2F7AAC35-F164-4343-8E9F-850B1D64E3AC}">
      <dgm:prSet/>
      <dgm:spPr/>
      <dgm:t>
        <a:bodyPr/>
        <a:lstStyle/>
        <a:p>
          <a:endParaRPr lang="en-US"/>
        </a:p>
      </dgm:t>
    </dgm:pt>
    <dgm:pt modelId="{98F75283-2C83-40FD-89F1-3B7323E26CF6}">
      <dgm:prSet/>
      <dgm:spPr/>
      <dgm:t>
        <a:bodyPr/>
        <a:lstStyle/>
        <a:p>
          <a:r>
            <a:rPr lang="en-US" b="1"/>
            <a:t>Identifying Gaps</a:t>
          </a:r>
          <a:r>
            <a:rPr lang="en-US"/>
            <a:t>: These exercises help in identifying gaps and improving the overall effectiveness of cybersecurity measures.</a:t>
          </a:r>
        </a:p>
      </dgm:t>
    </dgm:pt>
    <dgm:pt modelId="{BD5C95F3-092D-4B72-BE29-144084C12EDF}" type="parTrans" cxnId="{CB417AD4-7555-4A4F-86FC-772875F4FBA4}">
      <dgm:prSet/>
      <dgm:spPr/>
      <dgm:t>
        <a:bodyPr/>
        <a:lstStyle/>
        <a:p>
          <a:endParaRPr lang="en-US"/>
        </a:p>
      </dgm:t>
    </dgm:pt>
    <dgm:pt modelId="{17A79ED7-7210-4AD1-BF52-17DA723302BE}" type="sibTrans" cxnId="{CB417AD4-7555-4A4F-86FC-772875F4FBA4}">
      <dgm:prSet/>
      <dgm:spPr/>
      <dgm:t>
        <a:bodyPr/>
        <a:lstStyle/>
        <a:p>
          <a:endParaRPr lang="en-US"/>
        </a:p>
      </dgm:t>
    </dgm:pt>
    <dgm:pt modelId="{40B3AD2F-E2F2-4BC8-B62C-955B5F8669C4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Discovering and addressing weaknesses in incident response plans during a tabletop exercise.</a:t>
          </a:r>
        </a:p>
      </dgm:t>
    </dgm:pt>
    <dgm:pt modelId="{54546D3A-17A8-4523-91BD-6CF95BD9F659}" type="parTrans" cxnId="{0BB65332-3782-4D29-86BB-3BD0F05238B9}">
      <dgm:prSet/>
      <dgm:spPr/>
      <dgm:t>
        <a:bodyPr/>
        <a:lstStyle/>
        <a:p>
          <a:endParaRPr lang="en-US"/>
        </a:p>
      </dgm:t>
    </dgm:pt>
    <dgm:pt modelId="{153282AB-CD1A-4371-BEE5-51581461C69A}" type="sibTrans" cxnId="{0BB65332-3782-4D29-86BB-3BD0F05238B9}">
      <dgm:prSet/>
      <dgm:spPr/>
      <dgm:t>
        <a:bodyPr/>
        <a:lstStyle/>
        <a:p>
          <a:endParaRPr lang="en-US"/>
        </a:p>
      </dgm:t>
    </dgm:pt>
    <dgm:pt modelId="{05F84DC4-C6F6-420E-BE2A-04065660C182}">
      <dgm:prSet/>
      <dgm:spPr/>
      <dgm:t>
        <a:bodyPr/>
        <a:lstStyle/>
        <a:p>
          <a:r>
            <a:rPr lang="en-US" b="1"/>
            <a:t>Culture of Improvement</a:t>
          </a:r>
          <a:r>
            <a:rPr lang="en-US"/>
            <a:t>: They foster a culture of collaboration and continuous improvement.</a:t>
          </a:r>
        </a:p>
      </dgm:t>
    </dgm:pt>
    <dgm:pt modelId="{2436399F-4102-440C-9D5F-231789D1717E}" type="parTrans" cxnId="{724814A3-99F5-4AAA-BAB4-55CDD929A5E1}">
      <dgm:prSet/>
      <dgm:spPr/>
      <dgm:t>
        <a:bodyPr/>
        <a:lstStyle/>
        <a:p>
          <a:endParaRPr lang="en-US"/>
        </a:p>
      </dgm:t>
    </dgm:pt>
    <dgm:pt modelId="{A6BB6F93-9378-4D59-8534-A02BBC9E7A82}" type="sibTrans" cxnId="{724814A3-99F5-4AAA-BAB4-55CDD929A5E1}">
      <dgm:prSet/>
      <dgm:spPr/>
      <dgm:t>
        <a:bodyPr/>
        <a:lstStyle/>
        <a:p>
          <a:endParaRPr lang="en-US"/>
        </a:p>
      </dgm:t>
    </dgm:pt>
    <dgm:pt modelId="{EC154169-29C4-4430-A588-1DB99F8C8E70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Regularly reviewing and updating incident response protocols based on lessons learned from exercises.</a:t>
          </a:r>
        </a:p>
      </dgm:t>
    </dgm:pt>
    <dgm:pt modelId="{78DB74F9-3B3C-48C8-900F-678A143C31EE}" type="parTrans" cxnId="{FE641F9C-5928-4A6A-9662-F08CD57AB678}">
      <dgm:prSet/>
      <dgm:spPr/>
      <dgm:t>
        <a:bodyPr/>
        <a:lstStyle/>
        <a:p>
          <a:endParaRPr lang="en-US"/>
        </a:p>
      </dgm:t>
    </dgm:pt>
    <dgm:pt modelId="{667F9E66-458A-462C-8691-09155687FAE1}" type="sibTrans" cxnId="{FE641F9C-5928-4A6A-9662-F08CD57AB678}">
      <dgm:prSet/>
      <dgm:spPr/>
      <dgm:t>
        <a:bodyPr/>
        <a:lstStyle/>
        <a:p>
          <a:endParaRPr lang="en-US"/>
        </a:p>
      </dgm:t>
    </dgm:pt>
    <dgm:pt modelId="{5308EEEC-39D3-45AC-BD3C-1F79C8E07533}" type="pres">
      <dgm:prSet presAssocID="{15D8651A-B739-4EC4-AE89-D194C92D470F}" presName="Name0" presStyleCnt="0">
        <dgm:presLayoutVars>
          <dgm:dir/>
          <dgm:animLvl val="lvl"/>
          <dgm:resizeHandles val="exact"/>
        </dgm:presLayoutVars>
      </dgm:prSet>
      <dgm:spPr/>
    </dgm:pt>
    <dgm:pt modelId="{E6689BDA-5B81-4E8B-8087-E57FF5EE25E2}" type="pres">
      <dgm:prSet presAssocID="{4BF04E38-C543-496F-A7ED-FD1423A49057}" presName="linNode" presStyleCnt="0"/>
      <dgm:spPr/>
    </dgm:pt>
    <dgm:pt modelId="{A39917DF-81B8-4C76-A4E9-BFA3C26959A6}" type="pres">
      <dgm:prSet presAssocID="{4BF04E38-C543-496F-A7ED-FD1423A4905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3B15D2E-0DE9-4A42-8342-2D7C5474CA97}" type="pres">
      <dgm:prSet presAssocID="{8A4FDA39-2F65-4E04-8772-DF4436DCA465}" presName="sp" presStyleCnt="0"/>
      <dgm:spPr/>
    </dgm:pt>
    <dgm:pt modelId="{BF05D523-1636-47BA-BF55-516EDE190EB4}" type="pres">
      <dgm:prSet presAssocID="{265162C5-544F-4506-95D7-4E3C2104E0D2}" presName="linNode" presStyleCnt="0"/>
      <dgm:spPr/>
    </dgm:pt>
    <dgm:pt modelId="{34414557-30A0-475A-AD8E-23CE69CB1E96}" type="pres">
      <dgm:prSet presAssocID="{265162C5-544F-4506-95D7-4E3C2104E0D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07728EC-7059-447B-BC6D-2E6E901E2D64}" type="pres">
      <dgm:prSet presAssocID="{265162C5-544F-4506-95D7-4E3C2104E0D2}" presName="descendantText" presStyleLbl="alignAccFollowNode1" presStyleIdx="0" presStyleCnt="3">
        <dgm:presLayoutVars>
          <dgm:bulletEnabled val="1"/>
        </dgm:presLayoutVars>
      </dgm:prSet>
      <dgm:spPr/>
    </dgm:pt>
    <dgm:pt modelId="{77E29A80-EC52-4AE4-974B-A7B543933B93}" type="pres">
      <dgm:prSet presAssocID="{AA0C5A80-98EE-45DF-B789-7C633CAF7848}" presName="sp" presStyleCnt="0"/>
      <dgm:spPr/>
    </dgm:pt>
    <dgm:pt modelId="{3952D974-C15B-44E6-A769-D85B19F6834D}" type="pres">
      <dgm:prSet presAssocID="{98F75283-2C83-40FD-89F1-3B7323E26CF6}" presName="linNode" presStyleCnt="0"/>
      <dgm:spPr/>
    </dgm:pt>
    <dgm:pt modelId="{DE5199F2-69B9-4DD5-8471-51B37CE0C62A}" type="pres">
      <dgm:prSet presAssocID="{98F75283-2C83-40FD-89F1-3B7323E26CF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EF3AA64-E429-40D5-967F-A5F2BCDB11A3}" type="pres">
      <dgm:prSet presAssocID="{98F75283-2C83-40FD-89F1-3B7323E26CF6}" presName="descendantText" presStyleLbl="alignAccFollowNode1" presStyleIdx="1" presStyleCnt="3">
        <dgm:presLayoutVars>
          <dgm:bulletEnabled val="1"/>
        </dgm:presLayoutVars>
      </dgm:prSet>
      <dgm:spPr/>
    </dgm:pt>
    <dgm:pt modelId="{453CDDD3-E986-43E2-9FAE-22E641ACE6D3}" type="pres">
      <dgm:prSet presAssocID="{17A79ED7-7210-4AD1-BF52-17DA723302BE}" presName="sp" presStyleCnt="0"/>
      <dgm:spPr/>
    </dgm:pt>
    <dgm:pt modelId="{1754FC28-8878-460C-AAF2-C85B5FE840A1}" type="pres">
      <dgm:prSet presAssocID="{05F84DC4-C6F6-420E-BE2A-04065660C182}" presName="linNode" presStyleCnt="0"/>
      <dgm:spPr/>
    </dgm:pt>
    <dgm:pt modelId="{031FCF49-8755-4CEB-A966-A8ADE43C7DD4}" type="pres">
      <dgm:prSet presAssocID="{05F84DC4-C6F6-420E-BE2A-04065660C18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39E9915-21F4-4C72-B40C-CB191AA826B9}" type="pres">
      <dgm:prSet presAssocID="{05F84DC4-C6F6-420E-BE2A-04065660C18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11D8503-AFF6-4558-A182-CEA00C49700F}" type="presOf" srcId="{4BF04E38-C543-496F-A7ED-FD1423A49057}" destId="{A39917DF-81B8-4C76-A4E9-BFA3C26959A6}" srcOrd="0" destOrd="0" presId="urn:microsoft.com/office/officeart/2005/8/layout/vList5"/>
    <dgm:cxn modelId="{E37CFF28-09F0-4AA1-8A57-E156C0CE2D64}" type="presOf" srcId="{EC531C48-E881-4A3C-9375-6EDCEC6904A7}" destId="{107728EC-7059-447B-BC6D-2E6E901E2D64}" srcOrd="0" destOrd="0" presId="urn:microsoft.com/office/officeart/2005/8/layout/vList5"/>
    <dgm:cxn modelId="{F1083A2B-ED7D-4A9D-9CC3-68AB9650FF0C}" type="presOf" srcId="{265162C5-544F-4506-95D7-4E3C2104E0D2}" destId="{34414557-30A0-475A-AD8E-23CE69CB1E96}" srcOrd="0" destOrd="0" presId="urn:microsoft.com/office/officeart/2005/8/layout/vList5"/>
    <dgm:cxn modelId="{0BB65332-3782-4D29-86BB-3BD0F05238B9}" srcId="{98F75283-2C83-40FD-89F1-3B7323E26CF6}" destId="{40B3AD2F-E2F2-4BC8-B62C-955B5F8669C4}" srcOrd="0" destOrd="0" parTransId="{54546D3A-17A8-4523-91BD-6CF95BD9F659}" sibTransId="{153282AB-CD1A-4371-BEE5-51581461C69A}"/>
    <dgm:cxn modelId="{2F7AAC35-F164-4343-8E9F-850B1D64E3AC}" srcId="{265162C5-544F-4506-95D7-4E3C2104E0D2}" destId="{EC531C48-E881-4A3C-9375-6EDCEC6904A7}" srcOrd="0" destOrd="0" parTransId="{E3E05339-AB9A-4D69-94F1-2C2961BFAA53}" sibTransId="{8FC96D5E-8E00-4BD5-A0B3-ADDCA620AC71}"/>
    <dgm:cxn modelId="{7F8C1039-9C31-44A4-B3F0-FEFD3F39165C}" type="presOf" srcId="{05F84DC4-C6F6-420E-BE2A-04065660C182}" destId="{031FCF49-8755-4CEB-A966-A8ADE43C7DD4}" srcOrd="0" destOrd="0" presId="urn:microsoft.com/office/officeart/2005/8/layout/vList5"/>
    <dgm:cxn modelId="{71FF913B-61AE-4110-988F-3FE7D7009F14}" type="presOf" srcId="{EC154169-29C4-4430-A588-1DB99F8C8E70}" destId="{A39E9915-21F4-4C72-B40C-CB191AA826B9}" srcOrd="0" destOrd="0" presId="urn:microsoft.com/office/officeart/2005/8/layout/vList5"/>
    <dgm:cxn modelId="{BF2CFB4C-2E3F-4C9F-99EF-5E73A0F56E6B}" type="presOf" srcId="{40B3AD2F-E2F2-4BC8-B62C-955B5F8669C4}" destId="{0EF3AA64-E429-40D5-967F-A5F2BCDB11A3}" srcOrd="0" destOrd="0" presId="urn:microsoft.com/office/officeart/2005/8/layout/vList5"/>
    <dgm:cxn modelId="{D1B5618A-5968-4DA4-B0E9-123702A00897}" srcId="{15D8651A-B739-4EC4-AE89-D194C92D470F}" destId="{265162C5-544F-4506-95D7-4E3C2104E0D2}" srcOrd="1" destOrd="0" parTransId="{92C8A0A6-31FE-451A-8FE0-E23EAF2A5A44}" sibTransId="{AA0C5A80-98EE-45DF-B789-7C633CAF7848}"/>
    <dgm:cxn modelId="{FE641F9C-5928-4A6A-9662-F08CD57AB678}" srcId="{05F84DC4-C6F6-420E-BE2A-04065660C182}" destId="{EC154169-29C4-4430-A588-1DB99F8C8E70}" srcOrd="0" destOrd="0" parTransId="{78DB74F9-3B3C-48C8-900F-678A143C31EE}" sibTransId="{667F9E66-458A-462C-8691-09155687FAE1}"/>
    <dgm:cxn modelId="{724814A3-99F5-4AAA-BAB4-55CDD929A5E1}" srcId="{15D8651A-B739-4EC4-AE89-D194C92D470F}" destId="{05F84DC4-C6F6-420E-BE2A-04065660C182}" srcOrd="3" destOrd="0" parTransId="{2436399F-4102-440C-9D5F-231789D1717E}" sibTransId="{A6BB6F93-9378-4D59-8534-A02BBC9E7A82}"/>
    <dgm:cxn modelId="{EEE073A4-95CF-4EF7-AF18-1B48BC02D5DD}" type="presOf" srcId="{98F75283-2C83-40FD-89F1-3B7323E26CF6}" destId="{DE5199F2-69B9-4DD5-8471-51B37CE0C62A}" srcOrd="0" destOrd="0" presId="urn:microsoft.com/office/officeart/2005/8/layout/vList5"/>
    <dgm:cxn modelId="{754F59C6-7954-42A7-BF83-15C9DEB3FEEF}" srcId="{15D8651A-B739-4EC4-AE89-D194C92D470F}" destId="{4BF04E38-C543-496F-A7ED-FD1423A49057}" srcOrd="0" destOrd="0" parTransId="{4D770EBB-A1FC-4AE7-9809-3132B0449F66}" sibTransId="{8A4FDA39-2F65-4E04-8772-DF4436DCA465}"/>
    <dgm:cxn modelId="{CB417AD4-7555-4A4F-86FC-772875F4FBA4}" srcId="{15D8651A-B739-4EC4-AE89-D194C92D470F}" destId="{98F75283-2C83-40FD-89F1-3B7323E26CF6}" srcOrd="2" destOrd="0" parTransId="{BD5C95F3-092D-4B72-BE29-144084C12EDF}" sibTransId="{17A79ED7-7210-4AD1-BF52-17DA723302BE}"/>
    <dgm:cxn modelId="{1A3E94F2-3963-4516-BA67-CBF506BEBF73}" type="presOf" srcId="{15D8651A-B739-4EC4-AE89-D194C92D470F}" destId="{5308EEEC-39D3-45AC-BD3C-1F79C8E07533}" srcOrd="0" destOrd="0" presId="urn:microsoft.com/office/officeart/2005/8/layout/vList5"/>
    <dgm:cxn modelId="{386FDA7E-0074-48F9-806D-2E960A877A04}" type="presParOf" srcId="{5308EEEC-39D3-45AC-BD3C-1F79C8E07533}" destId="{E6689BDA-5B81-4E8B-8087-E57FF5EE25E2}" srcOrd="0" destOrd="0" presId="urn:microsoft.com/office/officeart/2005/8/layout/vList5"/>
    <dgm:cxn modelId="{4AE9E33F-D99F-4316-A900-C9B098EE7FC3}" type="presParOf" srcId="{E6689BDA-5B81-4E8B-8087-E57FF5EE25E2}" destId="{A39917DF-81B8-4C76-A4E9-BFA3C26959A6}" srcOrd="0" destOrd="0" presId="urn:microsoft.com/office/officeart/2005/8/layout/vList5"/>
    <dgm:cxn modelId="{1D39E4F4-9E3C-4DC0-8640-18C6E7BC5580}" type="presParOf" srcId="{5308EEEC-39D3-45AC-BD3C-1F79C8E07533}" destId="{03B15D2E-0DE9-4A42-8342-2D7C5474CA97}" srcOrd="1" destOrd="0" presId="urn:microsoft.com/office/officeart/2005/8/layout/vList5"/>
    <dgm:cxn modelId="{8E0C8266-79D5-43C1-A434-E4AA8D6AEE09}" type="presParOf" srcId="{5308EEEC-39D3-45AC-BD3C-1F79C8E07533}" destId="{BF05D523-1636-47BA-BF55-516EDE190EB4}" srcOrd="2" destOrd="0" presId="urn:microsoft.com/office/officeart/2005/8/layout/vList5"/>
    <dgm:cxn modelId="{31CC285C-F262-4D9B-81A7-1104F60D65AD}" type="presParOf" srcId="{BF05D523-1636-47BA-BF55-516EDE190EB4}" destId="{34414557-30A0-475A-AD8E-23CE69CB1E96}" srcOrd="0" destOrd="0" presId="urn:microsoft.com/office/officeart/2005/8/layout/vList5"/>
    <dgm:cxn modelId="{AC6BB64D-7C38-45BC-8F81-C62CC3876462}" type="presParOf" srcId="{BF05D523-1636-47BA-BF55-516EDE190EB4}" destId="{107728EC-7059-447B-BC6D-2E6E901E2D64}" srcOrd="1" destOrd="0" presId="urn:microsoft.com/office/officeart/2005/8/layout/vList5"/>
    <dgm:cxn modelId="{80EFEC79-058E-48B8-91DA-EDB454482625}" type="presParOf" srcId="{5308EEEC-39D3-45AC-BD3C-1F79C8E07533}" destId="{77E29A80-EC52-4AE4-974B-A7B543933B93}" srcOrd="3" destOrd="0" presId="urn:microsoft.com/office/officeart/2005/8/layout/vList5"/>
    <dgm:cxn modelId="{01EAF3F7-78F0-43CC-B1CA-07D59F5AD904}" type="presParOf" srcId="{5308EEEC-39D3-45AC-BD3C-1F79C8E07533}" destId="{3952D974-C15B-44E6-A769-D85B19F6834D}" srcOrd="4" destOrd="0" presId="urn:microsoft.com/office/officeart/2005/8/layout/vList5"/>
    <dgm:cxn modelId="{6D1731E9-7F7A-43C9-BC23-C282AFACD1FE}" type="presParOf" srcId="{3952D974-C15B-44E6-A769-D85B19F6834D}" destId="{DE5199F2-69B9-4DD5-8471-51B37CE0C62A}" srcOrd="0" destOrd="0" presId="urn:microsoft.com/office/officeart/2005/8/layout/vList5"/>
    <dgm:cxn modelId="{E25626BC-DC8F-4702-9004-72B6FA71B08D}" type="presParOf" srcId="{3952D974-C15B-44E6-A769-D85B19F6834D}" destId="{0EF3AA64-E429-40D5-967F-A5F2BCDB11A3}" srcOrd="1" destOrd="0" presId="urn:microsoft.com/office/officeart/2005/8/layout/vList5"/>
    <dgm:cxn modelId="{68FD17F9-78B8-4AE7-B784-F4D4DE95FE15}" type="presParOf" srcId="{5308EEEC-39D3-45AC-BD3C-1F79C8E07533}" destId="{453CDDD3-E986-43E2-9FAE-22E641ACE6D3}" srcOrd="5" destOrd="0" presId="urn:microsoft.com/office/officeart/2005/8/layout/vList5"/>
    <dgm:cxn modelId="{1EC10F70-C404-4682-9124-A19367736A94}" type="presParOf" srcId="{5308EEEC-39D3-45AC-BD3C-1F79C8E07533}" destId="{1754FC28-8878-460C-AAF2-C85B5FE840A1}" srcOrd="6" destOrd="0" presId="urn:microsoft.com/office/officeart/2005/8/layout/vList5"/>
    <dgm:cxn modelId="{3990370D-5974-4492-9921-C44104938ABD}" type="presParOf" srcId="{1754FC28-8878-460C-AAF2-C85B5FE840A1}" destId="{031FCF49-8755-4CEB-A966-A8ADE43C7DD4}" srcOrd="0" destOrd="0" presId="urn:microsoft.com/office/officeart/2005/8/layout/vList5"/>
    <dgm:cxn modelId="{A208F9C4-B5BC-4696-A5E2-65EEE6384E3F}" type="presParOf" srcId="{1754FC28-8878-460C-AAF2-C85B5FE840A1}" destId="{A39E9915-21F4-4C72-B40C-CB191AA826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636D97-BDC7-4A5C-B182-9B0B8E94F8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C16694-0963-4558-9661-D026559E4627}">
      <dgm:prSet/>
      <dgm:spPr/>
      <dgm:t>
        <a:bodyPr/>
        <a:lstStyle/>
        <a:p>
          <a:r>
            <a:rPr lang="en-US" b="1"/>
            <a:t>Community Engagement</a:t>
          </a:r>
          <a:r>
            <a:rPr lang="en-US"/>
            <a:t>:</a:t>
          </a:r>
        </a:p>
      </dgm:t>
    </dgm:pt>
    <dgm:pt modelId="{C54B5775-B338-4F19-A0EF-54C306DDAEC6}" type="parTrans" cxnId="{BF50E28E-1A41-4309-8767-01C0D058F8DB}">
      <dgm:prSet/>
      <dgm:spPr/>
      <dgm:t>
        <a:bodyPr/>
        <a:lstStyle/>
        <a:p>
          <a:endParaRPr lang="en-US"/>
        </a:p>
      </dgm:t>
    </dgm:pt>
    <dgm:pt modelId="{F4B6FC94-BF25-47E9-847C-56769C9A063C}" type="sibTrans" cxnId="{BF50E28E-1A41-4309-8767-01C0D058F8DB}">
      <dgm:prSet/>
      <dgm:spPr/>
      <dgm:t>
        <a:bodyPr/>
        <a:lstStyle/>
        <a:p>
          <a:endParaRPr lang="en-US"/>
        </a:p>
      </dgm:t>
    </dgm:pt>
    <dgm:pt modelId="{AEA41F80-BA01-40D8-8938-4A4E9BD6182C}">
      <dgm:prSet/>
      <dgm:spPr/>
      <dgm:t>
        <a:bodyPr/>
        <a:lstStyle/>
        <a:p>
          <a:r>
            <a:rPr lang="en-US" b="1"/>
            <a:t>Stay Updated</a:t>
          </a:r>
          <a:r>
            <a:rPr lang="en-US"/>
            <a:t>: CTI teams engage with the broader cybersecurity community to stay updated on the latest trends and developments.</a:t>
          </a:r>
        </a:p>
      </dgm:t>
    </dgm:pt>
    <dgm:pt modelId="{A7ED1016-BFF3-4565-8110-9F7E9DBBC0B2}" type="parTrans" cxnId="{C24A98D8-03AF-4E8C-8506-92E986A17400}">
      <dgm:prSet/>
      <dgm:spPr/>
      <dgm:t>
        <a:bodyPr/>
        <a:lstStyle/>
        <a:p>
          <a:endParaRPr lang="en-US"/>
        </a:p>
      </dgm:t>
    </dgm:pt>
    <dgm:pt modelId="{E805CD41-5C93-48AC-B797-2FA3FA2250A4}" type="sibTrans" cxnId="{C24A98D8-03AF-4E8C-8506-92E986A17400}">
      <dgm:prSet/>
      <dgm:spPr/>
      <dgm:t>
        <a:bodyPr/>
        <a:lstStyle/>
        <a:p>
          <a:endParaRPr lang="en-US"/>
        </a:p>
      </dgm:t>
    </dgm:pt>
    <dgm:pt modelId="{366F0D59-F551-4BC8-8A2A-60B43C613B9D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Following cybersecurity blogs, attending conferences, and participating in professional networks.</a:t>
          </a:r>
        </a:p>
      </dgm:t>
    </dgm:pt>
    <dgm:pt modelId="{ED892D5B-1643-4951-B953-B958123F5CC2}" type="parTrans" cxnId="{42C8BD87-3DC2-4246-90A8-0F7B340343DB}">
      <dgm:prSet/>
      <dgm:spPr/>
      <dgm:t>
        <a:bodyPr/>
        <a:lstStyle/>
        <a:p>
          <a:endParaRPr lang="en-US"/>
        </a:p>
      </dgm:t>
    </dgm:pt>
    <dgm:pt modelId="{0681F1B4-541A-4DCE-8035-C490FA8A7616}" type="sibTrans" cxnId="{42C8BD87-3DC2-4246-90A8-0F7B340343DB}">
      <dgm:prSet/>
      <dgm:spPr/>
      <dgm:t>
        <a:bodyPr/>
        <a:lstStyle/>
        <a:p>
          <a:endParaRPr lang="en-US"/>
        </a:p>
      </dgm:t>
    </dgm:pt>
    <dgm:pt modelId="{975738CA-E726-4090-9D99-090F57221681}">
      <dgm:prSet/>
      <dgm:spPr/>
      <dgm:t>
        <a:bodyPr/>
        <a:lstStyle/>
        <a:p>
          <a:r>
            <a:rPr lang="en-US" b="1"/>
            <a:t>Knowledge Sharing</a:t>
          </a:r>
          <a:r>
            <a:rPr lang="en-US"/>
            <a:t>: They participate in conferences, workshops, and seminars to share knowledge and learn from others.</a:t>
          </a:r>
        </a:p>
      </dgm:t>
    </dgm:pt>
    <dgm:pt modelId="{DEE38B83-5A10-4EF0-A7A9-60DAFAFA5035}" type="parTrans" cxnId="{D1EFE774-8671-4983-8F70-249205DAC868}">
      <dgm:prSet/>
      <dgm:spPr/>
      <dgm:t>
        <a:bodyPr/>
        <a:lstStyle/>
        <a:p>
          <a:endParaRPr lang="en-US"/>
        </a:p>
      </dgm:t>
    </dgm:pt>
    <dgm:pt modelId="{AE4A3944-D403-49F8-9C87-A5C5080782C5}" type="sibTrans" cxnId="{D1EFE774-8671-4983-8F70-249205DAC868}">
      <dgm:prSet/>
      <dgm:spPr/>
      <dgm:t>
        <a:bodyPr/>
        <a:lstStyle/>
        <a:p>
          <a:endParaRPr lang="en-US"/>
        </a:p>
      </dgm:t>
    </dgm:pt>
    <dgm:pt modelId="{F2F98E80-D952-4599-B8E6-D6FE5408C587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Presenting case studies and findings at cybersecurity symposiums.</a:t>
          </a:r>
        </a:p>
      </dgm:t>
    </dgm:pt>
    <dgm:pt modelId="{BF790E0A-7BC8-49FF-B640-C1C998929E5F}" type="parTrans" cxnId="{E406CB19-A6AA-4B35-B4A6-3FBE032E9060}">
      <dgm:prSet/>
      <dgm:spPr/>
      <dgm:t>
        <a:bodyPr/>
        <a:lstStyle/>
        <a:p>
          <a:endParaRPr lang="en-US"/>
        </a:p>
      </dgm:t>
    </dgm:pt>
    <dgm:pt modelId="{A6A1A7D0-E753-459A-B9E1-14A079CE64FE}" type="sibTrans" cxnId="{E406CB19-A6AA-4B35-B4A6-3FBE032E9060}">
      <dgm:prSet/>
      <dgm:spPr/>
      <dgm:t>
        <a:bodyPr/>
        <a:lstStyle/>
        <a:p>
          <a:endParaRPr lang="en-US"/>
        </a:p>
      </dgm:t>
    </dgm:pt>
    <dgm:pt modelId="{6495AADD-0961-4AE3-B9DC-8299F39699B6}">
      <dgm:prSet/>
      <dgm:spPr/>
      <dgm:t>
        <a:bodyPr/>
        <a:lstStyle/>
        <a:p>
          <a:r>
            <a:rPr lang="en-US" b="1"/>
            <a:t>Building Relationships</a:t>
          </a:r>
          <a:r>
            <a:rPr lang="en-US"/>
            <a:t>: Building strong relationships with other entities enhances the effectiveness of threat intelligence efforts.</a:t>
          </a:r>
        </a:p>
      </dgm:t>
    </dgm:pt>
    <dgm:pt modelId="{53D45F5F-3D3F-4986-8398-4CD100C9FC29}" type="parTrans" cxnId="{EA615F74-7518-4B25-98CA-C3AA3AA04D6F}">
      <dgm:prSet/>
      <dgm:spPr/>
      <dgm:t>
        <a:bodyPr/>
        <a:lstStyle/>
        <a:p>
          <a:endParaRPr lang="en-US"/>
        </a:p>
      </dgm:t>
    </dgm:pt>
    <dgm:pt modelId="{3DBAC9B4-21E2-4280-B6DB-6426A2302137}" type="sibTrans" cxnId="{EA615F74-7518-4B25-98CA-C3AA3AA04D6F}">
      <dgm:prSet/>
      <dgm:spPr/>
      <dgm:t>
        <a:bodyPr/>
        <a:lstStyle/>
        <a:p>
          <a:endParaRPr lang="en-US"/>
        </a:p>
      </dgm:t>
    </dgm:pt>
    <dgm:pt modelId="{EC2F142E-CBD3-4481-ADA1-02D6DAE836C7}">
      <dgm:prSet/>
      <dgm:spPr/>
      <dgm:t>
        <a:bodyPr/>
        <a:lstStyle/>
        <a:p>
          <a:r>
            <a:rPr lang="en-US" i="1" dirty="0"/>
            <a:t>Example</a:t>
          </a:r>
          <a:r>
            <a:rPr lang="en-US" dirty="0"/>
            <a:t>: </a:t>
          </a:r>
          <a:r>
            <a:rPr lang="en-US" dirty="0">
              <a:solidFill>
                <a:schemeClr val="accent2"/>
              </a:solidFill>
            </a:rPr>
            <a:t>Establishing partnerships with local universities for research collaborations and student internships.</a:t>
          </a:r>
        </a:p>
      </dgm:t>
    </dgm:pt>
    <dgm:pt modelId="{534A8943-F2B0-46B7-88CE-6A678DC1A806}" type="parTrans" cxnId="{ABD4A567-FEC9-407D-9433-4E87170DCC30}">
      <dgm:prSet/>
      <dgm:spPr/>
      <dgm:t>
        <a:bodyPr/>
        <a:lstStyle/>
        <a:p>
          <a:endParaRPr lang="en-US"/>
        </a:p>
      </dgm:t>
    </dgm:pt>
    <dgm:pt modelId="{F241F6AE-82AB-4C0D-A008-81DAB3414A26}" type="sibTrans" cxnId="{ABD4A567-FEC9-407D-9433-4E87170DCC30}">
      <dgm:prSet/>
      <dgm:spPr/>
      <dgm:t>
        <a:bodyPr/>
        <a:lstStyle/>
        <a:p>
          <a:endParaRPr lang="en-US"/>
        </a:p>
      </dgm:t>
    </dgm:pt>
    <dgm:pt modelId="{EE595C1E-D7AE-46DB-8C84-4C70C414BE38}" type="pres">
      <dgm:prSet presAssocID="{4F636D97-BDC7-4A5C-B182-9B0B8E94F87D}" presName="Name0" presStyleCnt="0">
        <dgm:presLayoutVars>
          <dgm:dir/>
          <dgm:animLvl val="lvl"/>
          <dgm:resizeHandles val="exact"/>
        </dgm:presLayoutVars>
      </dgm:prSet>
      <dgm:spPr/>
    </dgm:pt>
    <dgm:pt modelId="{93657F6A-6EA7-40DC-8AED-08EC9FC178D4}" type="pres">
      <dgm:prSet presAssocID="{5DC16694-0963-4558-9661-D026559E4627}" presName="linNode" presStyleCnt="0"/>
      <dgm:spPr/>
    </dgm:pt>
    <dgm:pt modelId="{F0134B4F-6EF5-4E07-9DC9-73C080EBDC22}" type="pres">
      <dgm:prSet presAssocID="{5DC16694-0963-4558-9661-D026559E462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870D6F5-C8A8-47CB-906F-B1AD323DE973}" type="pres">
      <dgm:prSet presAssocID="{F4B6FC94-BF25-47E9-847C-56769C9A063C}" presName="sp" presStyleCnt="0"/>
      <dgm:spPr/>
    </dgm:pt>
    <dgm:pt modelId="{1325AFD2-02D6-4555-B316-BCB645729C42}" type="pres">
      <dgm:prSet presAssocID="{AEA41F80-BA01-40D8-8938-4A4E9BD6182C}" presName="linNode" presStyleCnt="0"/>
      <dgm:spPr/>
    </dgm:pt>
    <dgm:pt modelId="{D7B23D02-F96A-4BA1-841B-DFD6FA919CFC}" type="pres">
      <dgm:prSet presAssocID="{AEA41F80-BA01-40D8-8938-4A4E9BD6182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8B5AF68-6625-41E0-8380-92FF477F7676}" type="pres">
      <dgm:prSet presAssocID="{AEA41F80-BA01-40D8-8938-4A4E9BD6182C}" presName="descendantText" presStyleLbl="alignAccFollowNode1" presStyleIdx="0" presStyleCnt="3">
        <dgm:presLayoutVars>
          <dgm:bulletEnabled val="1"/>
        </dgm:presLayoutVars>
      </dgm:prSet>
      <dgm:spPr/>
    </dgm:pt>
    <dgm:pt modelId="{58BA3E75-042D-431E-B2B1-4C90114CC86D}" type="pres">
      <dgm:prSet presAssocID="{E805CD41-5C93-48AC-B797-2FA3FA2250A4}" presName="sp" presStyleCnt="0"/>
      <dgm:spPr/>
    </dgm:pt>
    <dgm:pt modelId="{86E6FD58-40E2-4CF7-9E4F-E4C3953C7867}" type="pres">
      <dgm:prSet presAssocID="{975738CA-E726-4090-9D99-090F57221681}" presName="linNode" presStyleCnt="0"/>
      <dgm:spPr/>
    </dgm:pt>
    <dgm:pt modelId="{12B6869E-1CCD-4782-B299-661ADDD74193}" type="pres">
      <dgm:prSet presAssocID="{975738CA-E726-4090-9D99-090F5722168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40355FB-7619-4BD7-BB53-58980B83DAE9}" type="pres">
      <dgm:prSet presAssocID="{975738CA-E726-4090-9D99-090F57221681}" presName="descendantText" presStyleLbl="alignAccFollowNode1" presStyleIdx="1" presStyleCnt="3">
        <dgm:presLayoutVars>
          <dgm:bulletEnabled val="1"/>
        </dgm:presLayoutVars>
      </dgm:prSet>
      <dgm:spPr/>
    </dgm:pt>
    <dgm:pt modelId="{28A31A7E-ADE4-495D-88E2-590AD8AF2021}" type="pres">
      <dgm:prSet presAssocID="{AE4A3944-D403-49F8-9C87-A5C5080782C5}" presName="sp" presStyleCnt="0"/>
      <dgm:spPr/>
    </dgm:pt>
    <dgm:pt modelId="{D66ABB12-7DAD-45E1-BADE-12F59F44AEDC}" type="pres">
      <dgm:prSet presAssocID="{6495AADD-0961-4AE3-B9DC-8299F39699B6}" presName="linNode" presStyleCnt="0"/>
      <dgm:spPr/>
    </dgm:pt>
    <dgm:pt modelId="{262384B5-6DD7-4546-89E6-419BCC4CD238}" type="pres">
      <dgm:prSet presAssocID="{6495AADD-0961-4AE3-B9DC-8299F39699B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DE7A4FE-55AF-4B03-A7D9-0C265C5BF571}" type="pres">
      <dgm:prSet presAssocID="{6495AADD-0961-4AE3-B9DC-8299F39699B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406CB19-A6AA-4B35-B4A6-3FBE032E9060}" srcId="{975738CA-E726-4090-9D99-090F57221681}" destId="{F2F98E80-D952-4599-B8E6-D6FE5408C587}" srcOrd="0" destOrd="0" parTransId="{BF790E0A-7BC8-49FF-B640-C1C998929E5F}" sibTransId="{A6A1A7D0-E753-459A-B9E1-14A079CE64FE}"/>
    <dgm:cxn modelId="{ECA2891B-A5A8-4D45-8F31-F40E127E1133}" type="presOf" srcId="{6495AADD-0961-4AE3-B9DC-8299F39699B6}" destId="{262384B5-6DD7-4546-89E6-419BCC4CD238}" srcOrd="0" destOrd="0" presId="urn:microsoft.com/office/officeart/2005/8/layout/vList5"/>
    <dgm:cxn modelId="{DA0E9129-92EF-4082-937C-1B75892FEC6D}" type="presOf" srcId="{4F636D97-BDC7-4A5C-B182-9B0B8E94F87D}" destId="{EE595C1E-D7AE-46DB-8C84-4C70C414BE38}" srcOrd="0" destOrd="0" presId="urn:microsoft.com/office/officeart/2005/8/layout/vList5"/>
    <dgm:cxn modelId="{8B127631-2EE5-43BE-A32C-50A940D25D47}" type="presOf" srcId="{366F0D59-F551-4BC8-8A2A-60B43C613B9D}" destId="{98B5AF68-6625-41E0-8380-92FF477F7676}" srcOrd="0" destOrd="0" presId="urn:microsoft.com/office/officeart/2005/8/layout/vList5"/>
    <dgm:cxn modelId="{5C3AEA45-2375-4FFD-A19B-4FE84FAA517B}" type="presOf" srcId="{EC2F142E-CBD3-4481-ADA1-02D6DAE836C7}" destId="{3DE7A4FE-55AF-4B03-A7D9-0C265C5BF571}" srcOrd="0" destOrd="0" presId="urn:microsoft.com/office/officeart/2005/8/layout/vList5"/>
    <dgm:cxn modelId="{ABD4A567-FEC9-407D-9433-4E87170DCC30}" srcId="{6495AADD-0961-4AE3-B9DC-8299F39699B6}" destId="{EC2F142E-CBD3-4481-ADA1-02D6DAE836C7}" srcOrd="0" destOrd="0" parTransId="{534A8943-F2B0-46B7-88CE-6A678DC1A806}" sibTransId="{F241F6AE-82AB-4C0D-A008-81DAB3414A26}"/>
    <dgm:cxn modelId="{E7B46F6E-26EA-494A-A733-7387FB5EB100}" type="presOf" srcId="{F2F98E80-D952-4599-B8E6-D6FE5408C587}" destId="{240355FB-7619-4BD7-BB53-58980B83DAE9}" srcOrd="0" destOrd="0" presId="urn:microsoft.com/office/officeart/2005/8/layout/vList5"/>
    <dgm:cxn modelId="{EA615F74-7518-4B25-98CA-C3AA3AA04D6F}" srcId="{4F636D97-BDC7-4A5C-B182-9B0B8E94F87D}" destId="{6495AADD-0961-4AE3-B9DC-8299F39699B6}" srcOrd="3" destOrd="0" parTransId="{53D45F5F-3D3F-4986-8398-4CD100C9FC29}" sibTransId="{3DBAC9B4-21E2-4280-B6DB-6426A2302137}"/>
    <dgm:cxn modelId="{D1EFE774-8671-4983-8F70-249205DAC868}" srcId="{4F636D97-BDC7-4A5C-B182-9B0B8E94F87D}" destId="{975738CA-E726-4090-9D99-090F57221681}" srcOrd="2" destOrd="0" parTransId="{DEE38B83-5A10-4EF0-A7A9-60DAFAFA5035}" sibTransId="{AE4A3944-D403-49F8-9C87-A5C5080782C5}"/>
    <dgm:cxn modelId="{42C8BD87-3DC2-4246-90A8-0F7B340343DB}" srcId="{AEA41F80-BA01-40D8-8938-4A4E9BD6182C}" destId="{366F0D59-F551-4BC8-8A2A-60B43C613B9D}" srcOrd="0" destOrd="0" parTransId="{ED892D5B-1643-4951-B953-B958123F5CC2}" sibTransId="{0681F1B4-541A-4DCE-8035-C490FA8A7616}"/>
    <dgm:cxn modelId="{BF50E28E-1A41-4309-8767-01C0D058F8DB}" srcId="{4F636D97-BDC7-4A5C-B182-9B0B8E94F87D}" destId="{5DC16694-0963-4558-9661-D026559E4627}" srcOrd="0" destOrd="0" parTransId="{C54B5775-B338-4F19-A0EF-54C306DDAEC6}" sibTransId="{F4B6FC94-BF25-47E9-847C-56769C9A063C}"/>
    <dgm:cxn modelId="{55ED5293-B8C5-4A67-8E29-4DDFBBBE9C3D}" type="presOf" srcId="{975738CA-E726-4090-9D99-090F57221681}" destId="{12B6869E-1CCD-4782-B299-661ADDD74193}" srcOrd="0" destOrd="0" presId="urn:microsoft.com/office/officeart/2005/8/layout/vList5"/>
    <dgm:cxn modelId="{746B6CB2-52F3-4746-BB20-7BCD54715C91}" type="presOf" srcId="{5DC16694-0963-4558-9661-D026559E4627}" destId="{F0134B4F-6EF5-4E07-9DC9-73C080EBDC22}" srcOrd="0" destOrd="0" presId="urn:microsoft.com/office/officeart/2005/8/layout/vList5"/>
    <dgm:cxn modelId="{1C1952BA-C0D9-4714-82BD-DBAD376EE1C2}" type="presOf" srcId="{AEA41F80-BA01-40D8-8938-4A4E9BD6182C}" destId="{D7B23D02-F96A-4BA1-841B-DFD6FA919CFC}" srcOrd="0" destOrd="0" presId="urn:microsoft.com/office/officeart/2005/8/layout/vList5"/>
    <dgm:cxn modelId="{C24A98D8-03AF-4E8C-8506-92E986A17400}" srcId="{4F636D97-BDC7-4A5C-B182-9B0B8E94F87D}" destId="{AEA41F80-BA01-40D8-8938-4A4E9BD6182C}" srcOrd="1" destOrd="0" parTransId="{A7ED1016-BFF3-4565-8110-9F7E9DBBC0B2}" sibTransId="{E805CD41-5C93-48AC-B797-2FA3FA2250A4}"/>
    <dgm:cxn modelId="{5F55CD4D-14E4-44DA-8741-FD898F457C8B}" type="presParOf" srcId="{EE595C1E-D7AE-46DB-8C84-4C70C414BE38}" destId="{93657F6A-6EA7-40DC-8AED-08EC9FC178D4}" srcOrd="0" destOrd="0" presId="urn:microsoft.com/office/officeart/2005/8/layout/vList5"/>
    <dgm:cxn modelId="{9A8DFBCE-BDFA-4C2C-ADE6-3F895EE53538}" type="presParOf" srcId="{93657F6A-6EA7-40DC-8AED-08EC9FC178D4}" destId="{F0134B4F-6EF5-4E07-9DC9-73C080EBDC22}" srcOrd="0" destOrd="0" presId="urn:microsoft.com/office/officeart/2005/8/layout/vList5"/>
    <dgm:cxn modelId="{CFF24D08-6801-46FA-B7AC-7B525E82D620}" type="presParOf" srcId="{EE595C1E-D7AE-46DB-8C84-4C70C414BE38}" destId="{8870D6F5-C8A8-47CB-906F-B1AD323DE973}" srcOrd="1" destOrd="0" presId="urn:microsoft.com/office/officeart/2005/8/layout/vList5"/>
    <dgm:cxn modelId="{B9ADC579-40FB-4B7D-A49B-002EBDC6DE59}" type="presParOf" srcId="{EE595C1E-D7AE-46DB-8C84-4C70C414BE38}" destId="{1325AFD2-02D6-4555-B316-BCB645729C42}" srcOrd="2" destOrd="0" presId="urn:microsoft.com/office/officeart/2005/8/layout/vList5"/>
    <dgm:cxn modelId="{8DC8031C-A45B-4579-8115-40799350BF05}" type="presParOf" srcId="{1325AFD2-02D6-4555-B316-BCB645729C42}" destId="{D7B23D02-F96A-4BA1-841B-DFD6FA919CFC}" srcOrd="0" destOrd="0" presId="urn:microsoft.com/office/officeart/2005/8/layout/vList5"/>
    <dgm:cxn modelId="{74187982-5773-48BC-9F0D-BAF90D4E44B9}" type="presParOf" srcId="{1325AFD2-02D6-4555-B316-BCB645729C42}" destId="{98B5AF68-6625-41E0-8380-92FF477F7676}" srcOrd="1" destOrd="0" presId="urn:microsoft.com/office/officeart/2005/8/layout/vList5"/>
    <dgm:cxn modelId="{93C6353D-DA0C-44F7-A7B0-B6F8A897E615}" type="presParOf" srcId="{EE595C1E-D7AE-46DB-8C84-4C70C414BE38}" destId="{58BA3E75-042D-431E-B2B1-4C90114CC86D}" srcOrd="3" destOrd="0" presId="urn:microsoft.com/office/officeart/2005/8/layout/vList5"/>
    <dgm:cxn modelId="{4659E932-1B23-41DF-9AF4-9671E610373A}" type="presParOf" srcId="{EE595C1E-D7AE-46DB-8C84-4C70C414BE38}" destId="{86E6FD58-40E2-4CF7-9E4F-E4C3953C7867}" srcOrd="4" destOrd="0" presId="urn:microsoft.com/office/officeart/2005/8/layout/vList5"/>
    <dgm:cxn modelId="{16837E97-5F8A-4001-A78F-AF3CE00AC189}" type="presParOf" srcId="{86E6FD58-40E2-4CF7-9E4F-E4C3953C7867}" destId="{12B6869E-1CCD-4782-B299-661ADDD74193}" srcOrd="0" destOrd="0" presId="urn:microsoft.com/office/officeart/2005/8/layout/vList5"/>
    <dgm:cxn modelId="{42FF08C6-435F-4AE8-B847-464B31DC2178}" type="presParOf" srcId="{86E6FD58-40E2-4CF7-9E4F-E4C3953C7867}" destId="{240355FB-7619-4BD7-BB53-58980B83DAE9}" srcOrd="1" destOrd="0" presId="urn:microsoft.com/office/officeart/2005/8/layout/vList5"/>
    <dgm:cxn modelId="{9D21F893-5852-4706-9A5C-8C597A280A57}" type="presParOf" srcId="{EE595C1E-D7AE-46DB-8C84-4C70C414BE38}" destId="{28A31A7E-ADE4-495D-88E2-590AD8AF2021}" srcOrd="5" destOrd="0" presId="urn:microsoft.com/office/officeart/2005/8/layout/vList5"/>
    <dgm:cxn modelId="{4110CA47-61BB-4625-A82E-4E7D7F489119}" type="presParOf" srcId="{EE595C1E-D7AE-46DB-8C84-4C70C414BE38}" destId="{D66ABB12-7DAD-45E1-BADE-12F59F44AEDC}" srcOrd="6" destOrd="0" presId="urn:microsoft.com/office/officeart/2005/8/layout/vList5"/>
    <dgm:cxn modelId="{1F685EB6-C50A-4039-AAFC-68308EFBF65D}" type="presParOf" srcId="{D66ABB12-7DAD-45E1-BADE-12F59F44AEDC}" destId="{262384B5-6DD7-4546-89E6-419BCC4CD238}" srcOrd="0" destOrd="0" presId="urn:microsoft.com/office/officeart/2005/8/layout/vList5"/>
    <dgm:cxn modelId="{309C3032-B34F-4A67-8973-87239A6B54AA}" type="presParOf" srcId="{D66ABB12-7DAD-45E1-BADE-12F59F44AEDC}" destId="{3DE7A4FE-55AF-4B03-A7D9-0C265C5BF5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556A25-9BAD-4087-A548-0AFE78B85E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5CCA027-FFEC-424F-89EA-BA414F705038}">
      <dgm:prSet/>
      <dgm:spPr/>
      <dgm:t>
        <a:bodyPr/>
        <a:lstStyle/>
        <a:p>
          <a:r>
            <a:rPr lang="en-US" b="1"/>
            <a:t>Defining Requirements-</a:t>
          </a:r>
          <a:r>
            <a:rPr lang="en-US"/>
            <a:t>Setting specific goals for monitoring unauthorized access to IoT medical devices and ensuring the integrity of patient health records stored on connected devices.</a:t>
          </a:r>
        </a:p>
      </dgm:t>
    </dgm:pt>
    <dgm:pt modelId="{B5718868-0A32-4556-9886-883980A0670C}" type="parTrans" cxnId="{26621FE7-D1F2-4F57-AFAF-ECC4ADEF10D1}">
      <dgm:prSet/>
      <dgm:spPr/>
      <dgm:t>
        <a:bodyPr/>
        <a:lstStyle/>
        <a:p>
          <a:endParaRPr lang="en-US"/>
        </a:p>
      </dgm:t>
    </dgm:pt>
    <dgm:pt modelId="{1E9CE42F-C57E-4564-8702-62C79776A5B0}" type="sibTrans" cxnId="{26621FE7-D1F2-4F57-AFAF-ECC4ADEF10D1}">
      <dgm:prSet/>
      <dgm:spPr/>
      <dgm:t>
        <a:bodyPr/>
        <a:lstStyle/>
        <a:p>
          <a:endParaRPr lang="en-US"/>
        </a:p>
      </dgm:t>
    </dgm:pt>
    <dgm:pt modelId="{1AF09EB1-EC62-46A9-8CA9-FAF55EF0C08C}">
      <dgm:prSet/>
      <dgm:spPr/>
      <dgm:t>
        <a:bodyPr/>
        <a:lstStyle/>
        <a:p>
          <a:r>
            <a:rPr lang="en-US" b="1"/>
            <a:t>Plan Development-</a:t>
          </a:r>
          <a:r>
            <a:rPr lang="en-US"/>
            <a:t>Creating a schedule for regular vulnerability assessments of IoT medical devices and implementing continuous network monitoring for unusual activity.</a:t>
          </a:r>
        </a:p>
      </dgm:t>
    </dgm:pt>
    <dgm:pt modelId="{F477EF0B-DF6C-45AC-B919-B04B4326B252}" type="parTrans" cxnId="{10833FD1-181F-43D5-B688-8532565D0703}">
      <dgm:prSet/>
      <dgm:spPr/>
      <dgm:t>
        <a:bodyPr/>
        <a:lstStyle/>
        <a:p>
          <a:endParaRPr lang="en-US"/>
        </a:p>
      </dgm:t>
    </dgm:pt>
    <dgm:pt modelId="{C98DCAC0-9E5F-43C7-B6FD-CF2E76A924A4}" type="sibTrans" cxnId="{10833FD1-181F-43D5-B688-8532565D0703}">
      <dgm:prSet/>
      <dgm:spPr/>
      <dgm:t>
        <a:bodyPr/>
        <a:lstStyle/>
        <a:p>
          <a:endParaRPr lang="en-US"/>
        </a:p>
      </dgm:t>
    </dgm:pt>
    <dgm:pt modelId="{A7657688-79C7-4725-BF42-2DA76933E27C}">
      <dgm:prSet/>
      <dgm:spPr/>
      <dgm:t>
        <a:bodyPr/>
        <a:lstStyle/>
        <a:p>
          <a:r>
            <a:rPr lang="en-US" b="1" dirty="0"/>
            <a:t>Review and Adjustment-</a:t>
          </a:r>
          <a:r>
            <a:rPr lang="en-US" dirty="0"/>
            <a:t>Updating the plan to include new threat vectors identified from recent intelligence reports, such as ransomware targeting hospital IoT devices.</a:t>
          </a:r>
        </a:p>
      </dgm:t>
    </dgm:pt>
    <dgm:pt modelId="{55B972F1-03BD-44EC-99E0-81BA56B34E00}" type="parTrans" cxnId="{2232EB41-0EC3-42CB-921C-7F8BD882BCEC}">
      <dgm:prSet/>
      <dgm:spPr/>
      <dgm:t>
        <a:bodyPr/>
        <a:lstStyle/>
        <a:p>
          <a:endParaRPr lang="en-US"/>
        </a:p>
      </dgm:t>
    </dgm:pt>
    <dgm:pt modelId="{CEAA7F54-034E-4A96-B4C0-A94B847D0A56}" type="sibTrans" cxnId="{2232EB41-0EC3-42CB-921C-7F8BD882BCEC}">
      <dgm:prSet/>
      <dgm:spPr/>
      <dgm:t>
        <a:bodyPr/>
        <a:lstStyle/>
        <a:p>
          <a:endParaRPr lang="en-US"/>
        </a:p>
      </dgm:t>
    </dgm:pt>
    <dgm:pt modelId="{5B92EED4-DB16-4043-9B13-BE6E1CEB767C}">
      <dgm:prSet/>
      <dgm:spPr/>
      <dgm:t>
        <a:bodyPr/>
        <a:lstStyle/>
        <a:p>
          <a:r>
            <a:rPr lang="en-US" b="1"/>
            <a:t>Source Identification-</a:t>
          </a:r>
          <a:r>
            <a:rPr lang="en-US"/>
            <a:t>Deploying IoT security solutions that collect logs from medical devices and monitor network traffic for signs of malicious activity.</a:t>
          </a:r>
        </a:p>
      </dgm:t>
    </dgm:pt>
    <dgm:pt modelId="{84CF6780-118F-4636-A735-2C9DD9385810}" type="parTrans" cxnId="{4229AC8E-3C70-4C99-A737-DE688CCBCAA1}">
      <dgm:prSet/>
      <dgm:spPr/>
      <dgm:t>
        <a:bodyPr/>
        <a:lstStyle/>
        <a:p>
          <a:endParaRPr lang="en-US"/>
        </a:p>
      </dgm:t>
    </dgm:pt>
    <dgm:pt modelId="{ED7250F2-2032-454F-8911-6A637EE9DA2F}" type="sibTrans" cxnId="{4229AC8E-3C70-4C99-A737-DE688CCBCAA1}">
      <dgm:prSet/>
      <dgm:spPr/>
      <dgm:t>
        <a:bodyPr/>
        <a:lstStyle/>
        <a:p>
          <a:endParaRPr lang="en-US"/>
        </a:p>
      </dgm:t>
    </dgm:pt>
    <dgm:pt modelId="{84251365-6315-45A5-B1D2-3F75BC3AFC67}" type="pres">
      <dgm:prSet presAssocID="{5E556A25-9BAD-4087-A548-0AFE78B85E4E}" presName="vert0" presStyleCnt="0">
        <dgm:presLayoutVars>
          <dgm:dir/>
          <dgm:animOne val="branch"/>
          <dgm:animLvl val="lvl"/>
        </dgm:presLayoutVars>
      </dgm:prSet>
      <dgm:spPr/>
    </dgm:pt>
    <dgm:pt modelId="{DE836042-B5A3-494A-ACD8-EAAC9419908F}" type="pres">
      <dgm:prSet presAssocID="{05CCA027-FFEC-424F-89EA-BA414F705038}" presName="thickLine" presStyleLbl="alignNode1" presStyleIdx="0" presStyleCnt="4"/>
      <dgm:spPr/>
    </dgm:pt>
    <dgm:pt modelId="{B05C0F5D-60B4-440A-8593-5BAB8A9DEDD2}" type="pres">
      <dgm:prSet presAssocID="{05CCA027-FFEC-424F-89EA-BA414F705038}" presName="horz1" presStyleCnt="0"/>
      <dgm:spPr/>
    </dgm:pt>
    <dgm:pt modelId="{4B2FCDB3-3966-440F-AC4A-A77223C25CC5}" type="pres">
      <dgm:prSet presAssocID="{05CCA027-FFEC-424F-89EA-BA414F705038}" presName="tx1" presStyleLbl="revTx" presStyleIdx="0" presStyleCnt="4"/>
      <dgm:spPr/>
    </dgm:pt>
    <dgm:pt modelId="{696642CB-7C75-4687-86CD-F4898D23253E}" type="pres">
      <dgm:prSet presAssocID="{05CCA027-FFEC-424F-89EA-BA414F705038}" presName="vert1" presStyleCnt="0"/>
      <dgm:spPr/>
    </dgm:pt>
    <dgm:pt modelId="{1D310580-D4F2-4C74-B31B-7FE68B40B103}" type="pres">
      <dgm:prSet presAssocID="{1AF09EB1-EC62-46A9-8CA9-FAF55EF0C08C}" presName="thickLine" presStyleLbl="alignNode1" presStyleIdx="1" presStyleCnt="4"/>
      <dgm:spPr/>
    </dgm:pt>
    <dgm:pt modelId="{4A330A6F-9E44-42F3-B892-C834C9AFEB59}" type="pres">
      <dgm:prSet presAssocID="{1AF09EB1-EC62-46A9-8CA9-FAF55EF0C08C}" presName="horz1" presStyleCnt="0"/>
      <dgm:spPr/>
    </dgm:pt>
    <dgm:pt modelId="{2F81543B-4595-4598-AB80-D4CC0143E713}" type="pres">
      <dgm:prSet presAssocID="{1AF09EB1-EC62-46A9-8CA9-FAF55EF0C08C}" presName="tx1" presStyleLbl="revTx" presStyleIdx="1" presStyleCnt="4"/>
      <dgm:spPr/>
    </dgm:pt>
    <dgm:pt modelId="{FDE764C6-FC4E-4C1C-A7DD-2FC976192F8B}" type="pres">
      <dgm:prSet presAssocID="{1AF09EB1-EC62-46A9-8CA9-FAF55EF0C08C}" presName="vert1" presStyleCnt="0"/>
      <dgm:spPr/>
    </dgm:pt>
    <dgm:pt modelId="{4B46259F-229B-4DCB-A147-9863A255F762}" type="pres">
      <dgm:prSet presAssocID="{A7657688-79C7-4725-BF42-2DA76933E27C}" presName="thickLine" presStyleLbl="alignNode1" presStyleIdx="2" presStyleCnt="4"/>
      <dgm:spPr/>
    </dgm:pt>
    <dgm:pt modelId="{7809B907-F200-4624-A1BA-8848CBBFE895}" type="pres">
      <dgm:prSet presAssocID="{A7657688-79C7-4725-BF42-2DA76933E27C}" presName="horz1" presStyleCnt="0"/>
      <dgm:spPr/>
    </dgm:pt>
    <dgm:pt modelId="{82C0D08D-E5BF-40A5-99DE-E4DC2AA2BEC0}" type="pres">
      <dgm:prSet presAssocID="{A7657688-79C7-4725-BF42-2DA76933E27C}" presName="tx1" presStyleLbl="revTx" presStyleIdx="2" presStyleCnt="4"/>
      <dgm:spPr/>
    </dgm:pt>
    <dgm:pt modelId="{DF8D620C-A7DF-4A2D-B994-1AFCFD7C3812}" type="pres">
      <dgm:prSet presAssocID="{A7657688-79C7-4725-BF42-2DA76933E27C}" presName="vert1" presStyleCnt="0"/>
      <dgm:spPr/>
    </dgm:pt>
    <dgm:pt modelId="{A8DA0204-D383-4CF5-B2C9-ECE3AB7B4B70}" type="pres">
      <dgm:prSet presAssocID="{5B92EED4-DB16-4043-9B13-BE6E1CEB767C}" presName="thickLine" presStyleLbl="alignNode1" presStyleIdx="3" presStyleCnt="4"/>
      <dgm:spPr/>
    </dgm:pt>
    <dgm:pt modelId="{FF515E90-240D-4AB0-A70B-1476B674F059}" type="pres">
      <dgm:prSet presAssocID="{5B92EED4-DB16-4043-9B13-BE6E1CEB767C}" presName="horz1" presStyleCnt="0"/>
      <dgm:spPr/>
    </dgm:pt>
    <dgm:pt modelId="{347F723D-3693-4FC7-A037-6F8FCAFF5A02}" type="pres">
      <dgm:prSet presAssocID="{5B92EED4-DB16-4043-9B13-BE6E1CEB767C}" presName="tx1" presStyleLbl="revTx" presStyleIdx="3" presStyleCnt="4"/>
      <dgm:spPr/>
    </dgm:pt>
    <dgm:pt modelId="{91EC0C49-55BE-4ED9-8A68-3DB5CA0B3523}" type="pres">
      <dgm:prSet presAssocID="{5B92EED4-DB16-4043-9B13-BE6E1CEB767C}" presName="vert1" presStyleCnt="0"/>
      <dgm:spPr/>
    </dgm:pt>
  </dgm:ptLst>
  <dgm:cxnLst>
    <dgm:cxn modelId="{2CF5BC12-EF88-4202-A63B-9F6136144A4C}" type="presOf" srcId="{A7657688-79C7-4725-BF42-2DA76933E27C}" destId="{82C0D08D-E5BF-40A5-99DE-E4DC2AA2BEC0}" srcOrd="0" destOrd="0" presId="urn:microsoft.com/office/officeart/2008/layout/LinedList"/>
    <dgm:cxn modelId="{2232EB41-0EC3-42CB-921C-7F8BD882BCEC}" srcId="{5E556A25-9BAD-4087-A548-0AFE78B85E4E}" destId="{A7657688-79C7-4725-BF42-2DA76933E27C}" srcOrd="2" destOrd="0" parTransId="{55B972F1-03BD-44EC-99E0-81BA56B34E00}" sibTransId="{CEAA7F54-034E-4A96-B4C0-A94B847D0A56}"/>
    <dgm:cxn modelId="{AAAC1366-61EA-4D0B-898E-ED6EE024CADD}" type="presOf" srcId="{1AF09EB1-EC62-46A9-8CA9-FAF55EF0C08C}" destId="{2F81543B-4595-4598-AB80-D4CC0143E713}" srcOrd="0" destOrd="0" presId="urn:microsoft.com/office/officeart/2008/layout/LinedList"/>
    <dgm:cxn modelId="{227A5767-7CE3-481B-84CC-162DDA0435A7}" type="presOf" srcId="{5B92EED4-DB16-4043-9B13-BE6E1CEB767C}" destId="{347F723D-3693-4FC7-A037-6F8FCAFF5A02}" srcOrd="0" destOrd="0" presId="urn:microsoft.com/office/officeart/2008/layout/LinedList"/>
    <dgm:cxn modelId="{328FC88C-AB7A-48A8-B102-587259615344}" type="presOf" srcId="{05CCA027-FFEC-424F-89EA-BA414F705038}" destId="{4B2FCDB3-3966-440F-AC4A-A77223C25CC5}" srcOrd="0" destOrd="0" presId="urn:microsoft.com/office/officeart/2008/layout/LinedList"/>
    <dgm:cxn modelId="{4229AC8E-3C70-4C99-A737-DE688CCBCAA1}" srcId="{5E556A25-9BAD-4087-A548-0AFE78B85E4E}" destId="{5B92EED4-DB16-4043-9B13-BE6E1CEB767C}" srcOrd="3" destOrd="0" parTransId="{84CF6780-118F-4636-A735-2C9DD9385810}" sibTransId="{ED7250F2-2032-454F-8911-6A637EE9DA2F}"/>
    <dgm:cxn modelId="{30BBB99A-A3B8-44D0-8907-CBBBD940C01D}" type="presOf" srcId="{5E556A25-9BAD-4087-A548-0AFE78B85E4E}" destId="{84251365-6315-45A5-B1D2-3F75BC3AFC67}" srcOrd="0" destOrd="0" presId="urn:microsoft.com/office/officeart/2008/layout/LinedList"/>
    <dgm:cxn modelId="{10833FD1-181F-43D5-B688-8532565D0703}" srcId="{5E556A25-9BAD-4087-A548-0AFE78B85E4E}" destId="{1AF09EB1-EC62-46A9-8CA9-FAF55EF0C08C}" srcOrd="1" destOrd="0" parTransId="{F477EF0B-DF6C-45AC-B919-B04B4326B252}" sibTransId="{C98DCAC0-9E5F-43C7-B6FD-CF2E76A924A4}"/>
    <dgm:cxn modelId="{26621FE7-D1F2-4F57-AFAF-ECC4ADEF10D1}" srcId="{5E556A25-9BAD-4087-A548-0AFE78B85E4E}" destId="{05CCA027-FFEC-424F-89EA-BA414F705038}" srcOrd="0" destOrd="0" parTransId="{B5718868-0A32-4556-9886-883980A0670C}" sibTransId="{1E9CE42F-C57E-4564-8702-62C79776A5B0}"/>
    <dgm:cxn modelId="{8C13041C-508E-448B-B488-2735BD599F56}" type="presParOf" srcId="{84251365-6315-45A5-B1D2-3F75BC3AFC67}" destId="{DE836042-B5A3-494A-ACD8-EAAC9419908F}" srcOrd="0" destOrd="0" presId="urn:microsoft.com/office/officeart/2008/layout/LinedList"/>
    <dgm:cxn modelId="{2DB12B1F-401A-4374-B2F0-EA7E43B21368}" type="presParOf" srcId="{84251365-6315-45A5-B1D2-3F75BC3AFC67}" destId="{B05C0F5D-60B4-440A-8593-5BAB8A9DEDD2}" srcOrd="1" destOrd="0" presId="urn:microsoft.com/office/officeart/2008/layout/LinedList"/>
    <dgm:cxn modelId="{1BFD1379-569E-4E53-9EEF-C80C16AA1BC3}" type="presParOf" srcId="{B05C0F5D-60B4-440A-8593-5BAB8A9DEDD2}" destId="{4B2FCDB3-3966-440F-AC4A-A77223C25CC5}" srcOrd="0" destOrd="0" presId="urn:microsoft.com/office/officeart/2008/layout/LinedList"/>
    <dgm:cxn modelId="{F9D29483-FC7D-4C73-8754-34FBC357CCD1}" type="presParOf" srcId="{B05C0F5D-60B4-440A-8593-5BAB8A9DEDD2}" destId="{696642CB-7C75-4687-86CD-F4898D23253E}" srcOrd="1" destOrd="0" presId="urn:microsoft.com/office/officeart/2008/layout/LinedList"/>
    <dgm:cxn modelId="{709C469D-736E-4F48-BE92-8ADF36F9A80C}" type="presParOf" srcId="{84251365-6315-45A5-B1D2-3F75BC3AFC67}" destId="{1D310580-D4F2-4C74-B31B-7FE68B40B103}" srcOrd="2" destOrd="0" presId="urn:microsoft.com/office/officeart/2008/layout/LinedList"/>
    <dgm:cxn modelId="{7B15D31A-F880-4B02-BD47-D6A64BD8CF61}" type="presParOf" srcId="{84251365-6315-45A5-B1D2-3F75BC3AFC67}" destId="{4A330A6F-9E44-42F3-B892-C834C9AFEB59}" srcOrd="3" destOrd="0" presId="urn:microsoft.com/office/officeart/2008/layout/LinedList"/>
    <dgm:cxn modelId="{26F6DF4C-EE50-486C-B7DA-B615BD24B528}" type="presParOf" srcId="{4A330A6F-9E44-42F3-B892-C834C9AFEB59}" destId="{2F81543B-4595-4598-AB80-D4CC0143E713}" srcOrd="0" destOrd="0" presId="urn:microsoft.com/office/officeart/2008/layout/LinedList"/>
    <dgm:cxn modelId="{59A62AE0-4251-4FD2-8BB0-2C044286C401}" type="presParOf" srcId="{4A330A6F-9E44-42F3-B892-C834C9AFEB59}" destId="{FDE764C6-FC4E-4C1C-A7DD-2FC976192F8B}" srcOrd="1" destOrd="0" presId="urn:microsoft.com/office/officeart/2008/layout/LinedList"/>
    <dgm:cxn modelId="{9C6C5333-72B7-4B98-BC6C-368C003A2D07}" type="presParOf" srcId="{84251365-6315-45A5-B1D2-3F75BC3AFC67}" destId="{4B46259F-229B-4DCB-A147-9863A255F762}" srcOrd="4" destOrd="0" presId="urn:microsoft.com/office/officeart/2008/layout/LinedList"/>
    <dgm:cxn modelId="{19AE15FB-3EE1-45AC-AFA1-546033EF9E47}" type="presParOf" srcId="{84251365-6315-45A5-B1D2-3F75BC3AFC67}" destId="{7809B907-F200-4624-A1BA-8848CBBFE895}" srcOrd="5" destOrd="0" presId="urn:microsoft.com/office/officeart/2008/layout/LinedList"/>
    <dgm:cxn modelId="{996B076C-3A41-40C5-93DC-BBA814B41FB9}" type="presParOf" srcId="{7809B907-F200-4624-A1BA-8848CBBFE895}" destId="{82C0D08D-E5BF-40A5-99DE-E4DC2AA2BEC0}" srcOrd="0" destOrd="0" presId="urn:microsoft.com/office/officeart/2008/layout/LinedList"/>
    <dgm:cxn modelId="{9D5B55D6-1D70-4A7E-9B7F-1C843422F170}" type="presParOf" srcId="{7809B907-F200-4624-A1BA-8848CBBFE895}" destId="{DF8D620C-A7DF-4A2D-B994-1AFCFD7C3812}" srcOrd="1" destOrd="0" presId="urn:microsoft.com/office/officeart/2008/layout/LinedList"/>
    <dgm:cxn modelId="{3D761FC9-3D28-4E11-ACEC-AA8543700FCC}" type="presParOf" srcId="{84251365-6315-45A5-B1D2-3F75BC3AFC67}" destId="{A8DA0204-D383-4CF5-B2C9-ECE3AB7B4B70}" srcOrd="6" destOrd="0" presId="urn:microsoft.com/office/officeart/2008/layout/LinedList"/>
    <dgm:cxn modelId="{73A02BAD-51AF-4DE3-BD34-AD216281F528}" type="presParOf" srcId="{84251365-6315-45A5-B1D2-3F75BC3AFC67}" destId="{FF515E90-240D-4AB0-A70B-1476B674F059}" srcOrd="7" destOrd="0" presId="urn:microsoft.com/office/officeart/2008/layout/LinedList"/>
    <dgm:cxn modelId="{BE2D3EF2-D2C6-4FF2-BEE0-F4010231168D}" type="presParOf" srcId="{FF515E90-240D-4AB0-A70B-1476B674F059}" destId="{347F723D-3693-4FC7-A037-6F8FCAFF5A02}" srcOrd="0" destOrd="0" presId="urn:microsoft.com/office/officeart/2008/layout/LinedList"/>
    <dgm:cxn modelId="{8FBA1FB9-D7D5-4CE5-ADD1-BD5FEBEFE191}" type="presParOf" srcId="{FF515E90-240D-4AB0-A70B-1476B674F059}" destId="{91EC0C49-55BE-4ED9-8A68-3DB5CA0B35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86E324F-CF6D-4032-8AF3-19C01955AEC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CA250-D789-4039-BC7C-AD6CB7055C1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Strategy Implementation-</a:t>
          </a:r>
          <a:r>
            <a:rPr lang="en-US"/>
            <a:t>Using an IoT security platform to continuously collect and analyze data from connected medical devices, looking for anomalies that indicate potential security issues.</a:t>
          </a:r>
        </a:p>
      </dgm:t>
    </dgm:pt>
    <dgm:pt modelId="{9364DD20-D010-46AF-90A4-11D4263417A8}" type="parTrans" cxnId="{427B1791-4BBC-4003-971D-C116B936A425}">
      <dgm:prSet/>
      <dgm:spPr/>
      <dgm:t>
        <a:bodyPr/>
        <a:lstStyle/>
        <a:p>
          <a:endParaRPr lang="en-US"/>
        </a:p>
      </dgm:t>
    </dgm:pt>
    <dgm:pt modelId="{66CBED3C-E01B-4583-836F-42BA07C4CF89}" type="sibTrans" cxnId="{427B1791-4BBC-4003-971D-C116B936A425}">
      <dgm:prSet/>
      <dgm:spPr/>
      <dgm:t>
        <a:bodyPr/>
        <a:lstStyle/>
        <a:p>
          <a:endParaRPr lang="en-US"/>
        </a:p>
      </dgm:t>
    </dgm:pt>
    <dgm:pt modelId="{4A9D70EF-B14A-41FB-9207-D702CC018E9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Organizing Data-</a:t>
          </a:r>
          <a:r>
            <a:rPr lang="en-US"/>
            <a:t>Utilizing machine learning algorithms to process and categorize network traffic data, identifying patterns that deviate from normal device behavior.</a:t>
          </a:r>
        </a:p>
      </dgm:t>
    </dgm:pt>
    <dgm:pt modelId="{CB011542-DA64-436D-8376-07D9B415401D}" type="parTrans" cxnId="{60A21247-470D-40C2-86CD-85A039BE12AB}">
      <dgm:prSet/>
      <dgm:spPr/>
      <dgm:t>
        <a:bodyPr/>
        <a:lstStyle/>
        <a:p>
          <a:endParaRPr lang="en-US"/>
        </a:p>
      </dgm:t>
    </dgm:pt>
    <dgm:pt modelId="{7553CF6C-5229-4EC7-B5EE-0B23EC6476C7}" type="sibTrans" cxnId="{60A21247-470D-40C2-86CD-85A039BE12AB}">
      <dgm:prSet/>
      <dgm:spPr/>
      <dgm:t>
        <a:bodyPr/>
        <a:lstStyle/>
        <a:p>
          <a:endParaRPr lang="en-US"/>
        </a:p>
      </dgm:t>
    </dgm:pt>
    <dgm:pt modelId="{DAADF417-343D-427D-9125-3ECC9093520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Validation-</a:t>
          </a:r>
          <a:r>
            <a:rPr lang="en-US"/>
            <a:t>Validating detected anomalies by comparing them with known threat signatures and consulting threat intelligence databases for correlation.</a:t>
          </a:r>
        </a:p>
      </dgm:t>
    </dgm:pt>
    <dgm:pt modelId="{E0DC5C5A-CD4E-4861-8821-F9AC7E367D49}" type="parTrans" cxnId="{2941BEE2-65F3-4D45-A8E8-9AF844F02EEA}">
      <dgm:prSet/>
      <dgm:spPr/>
      <dgm:t>
        <a:bodyPr/>
        <a:lstStyle/>
        <a:p>
          <a:endParaRPr lang="en-US"/>
        </a:p>
      </dgm:t>
    </dgm:pt>
    <dgm:pt modelId="{9F4A0330-4DFE-4141-AAA0-A5620C0E650D}" type="sibTrans" cxnId="{2941BEE2-65F3-4D45-A8E8-9AF844F02EEA}">
      <dgm:prSet/>
      <dgm:spPr/>
      <dgm:t>
        <a:bodyPr/>
        <a:lstStyle/>
        <a:p>
          <a:endParaRPr lang="en-US"/>
        </a:p>
      </dgm:t>
    </dgm:pt>
    <dgm:pt modelId="{39094429-9A74-4032-B64B-7EF7E7F65FC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Threat Analysis-</a:t>
          </a:r>
          <a:r>
            <a:rPr lang="en-US"/>
            <a:t>Detecting a pattern of abnormal communication from several insulin pumps, indicating a potential coordinated attack on these devices.</a:t>
          </a:r>
        </a:p>
      </dgm:t>
    </dgm:pt>
    <dgm:pt modelId="{FBF98649-58C8-4139-A30B-2E44A7C67EF2}" type="parTrans" cxnId="{950BF13A-BD2B-4F8D-A370-0338E4FE5AD7}">
      <dgm:prSet/>
      <dgm:spPr/>
      <dgm:t>
        <a:bodyPr/>
        <a:lstStyle/>
        <a:p>
          <a:endParaRPr lang="en-US"/>
        </a:p>
      </dgm:t>
    </dgm:pt>
    <dgm:pt modelId="{500B9287-5865-4949-AE8F-9DD30F10781D}" type="sibTrans" cxnId="{950BF13A-BD2B-4F8D-A370-0338E4FE5AD7}">
      <dgm:prSet/>
      <dgm:spPr/>
      <dgm:t>
        <a:bodyPr/>
        <a:lstStyle/>
        <a:p>
          <a:endParaRPr lang="en-US"/>
        </a:p>
      </dgm:t>
    </dgm:pt>
    <dgm:pt modelId="{5D418952-F5AF-4197-98CC-94F5E475B2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Reporting-</a:t>
          </a:r>
          <a:r>
            <a:rPr lang="en-US"/>
            <a:t>Generating a report that highlights vulnerabilities in the hospital’s insulin pump network and recommending specific mitigation strategies, such as firmware updates and enhanced access controls.</a:t>
          </a:r>
        </a:p>
      </dgm:t>
    </dgm:pt>
    <dgm:pt modelId="{AF3586C2-A9D4-4072-9919-C832F6BE93F9}" type="parTrans" cxnId="{584B1D3E-653F-49CD-A143-A74651518F85}">
      <dgm:prSet/>
      <dgm:spPr/>
      <dgm:t>
        <a:bodyPr/>
        <a:lstStyle/>
        <a:p>
          <a:endParaRPr lang="en-US"/>
        </a:p>
      </dgm:t>
    </dgm:pt>
    <dgm:pt modelId="{91C35F31-D40A-41C5-8D91-93072C1E2D6B}" type="sibTrans" cxnId="{584B1D3E-653F-49CD-A143-A74651518F85}">
      <dgm:prSet/>
      <dgm:spPr/>
      <dgm:t>
        <a:bodyPr/>
        <a:lstStyle/>
        <a:p>
          <a:endParaRPr lang="en-US"/>
        </a:p>
      </dgm:t>
    </dgm:pt>
    <dgm:pt modelId="{0A29639D-6371-4C78-B683-9A5067AC284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Sharing Intelligence-</a:t>
          </a:r>
          <a:r>
            <a:rPr lang="en-US"/>
            <a:t>Sending out alerts and updates to hospital IT staff, medical device manufacturers, and healthcare administrators about detected threats and recommended actions, including immediate device isolation and security patch deployment.</a:t>
          </a:r>
        </a:p>
      </dgm:t>
    </dgm:pt>
    <dgm:pt modelId="{310A3270-2DA8-4110-AB07-33D4E9F7A4F0}" type="parTrans" cxnId="{C8FB16EE-C9A6-47DD-B028-AF3D377D1DFE}">
      <dgm:prSet/>
      <dgm:spPr/>
      <dgm:t>
        <a:bodyPr/>
        <a:lstStyle/>
        <a:p>
          <a:endParaRPr lang="en-US"/>
        </a:p>
      </dgm:t>
    </dgm:pt>
    <dgm:pt modelId="{3438EABD-4EE6-4DCD-B1B0-F1BD12DCB108}" type="sibTrans" cxnId="{C8FB16EE-C9A6-47DD-B028-AF3D377D1DFE}">
      <dgm:prSet/>
      <dgm:spPr/>
      <dgm:t>
        <a:bodyPr/>
        <a:lstStyle/>
        <a:p>
          <a:endParaRPr lang="en-US"/>
        </a:p>
      </dgm:t>
    </dgm:pt>
    <dgm:pt modelId="{90DD5397-28CA-46D4-B5C7-7A2F90297497}" type="pres">
      <dgm:prSet presAssocID="{B86E324F-CF6D-4032-8AF3-19C01955AEC2}" presName="root" presStyleCnt="0">
        <dgm:presLayoutVars>
          <dgm:dir/>
          <dgm:resizeHandles val="exact"/>
        </dgm:presLayoutVars>
      </dgm:prSet>
      <dgm:spPr/>
    </dgm:pt>
    <dgm:pt modelId="{D50DC2B4-04F5-4166-AEB4-004818F61D51}" type="pres">
      <dgm:prSet presAssocID="{341CA250-D789-4039-BC7C-AD6CB7055C1A}" presName="compNode" presStyleCnt="0"/>
      <dgm:spPr/>
    </dgm:pt>
    <dgm:pt modelId="{D8B9B5B1-7149-44C2-AD99-E8A19106B02D}" type="pres">
      <dgm:prSet presAssocID="{341CA250-D789-4039-BC7C-AD6CB7055C1A}" presName="iconBgRect" presStyleLbl="bgShp" presStyleIdx="0" presStyleCnt="6"/>
      <dgm:spPr/>
    </dgm:pt>
    <dgm:pt modelId="{5D86ADE8-54B6-40C1-9ED8-E0639D8C1762}" type="pres">
      <dgm:prSet presAssocID="{341CA250-D789-4039-BC7C-AD6CB7055C1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Στηθοσκόπιο"/>
        </a:ext>
      </dgm:extLst>
    </dgm:pt>
    <dgm:pt modelId="{12A4DE13-2772-4FDE-925C-51F4557FE1A6}" type="pres">
      <dgm:prSet presAssocID="{341CA250-D789-4039-BC7C-AD6CB7055C1A}" presName="spaceRect" presStyleCnt="0"/>
      <dgm:spPr/>
    </dgm:pt>
    <dgm:pt modelId="{D91C0159-3465-4285-8D81-F5ADB0F565C4}" type="pres">
      <dgm:prSet presAssocID="{341CA250-D789-4039-BC7C-AD6CB7055C1A}" presName="textRect" presStyleLbl="revTx" presStyleIdx="0" presStyleCnt="6">
        <dgm:presLayoutVars>
          <dgm:chMax val="1"/>
          <dgm:chPref val="1"/>
        </dgm:presLayoutVars>
      </dgm:prSet>
      <dgm:spPr/>
    </dgm:pt>
    <dgm:pt modelId="{11B7C753-D8E5-491E-A5F2-E18484A11466}" type="pres">
      <dgm:prSet presAssocID="{66CBED3C-E01B-4583-836F-42BA07C4CF89}" presName="sibTrans" presStyleCnt="0"/>
      <dgm:spPr/>
    </dgm:pt>
    <dgm:pt modelId="{4D3CAE0A-E9A3-4A41-A978-AAD066583B27}" type="pres">
      <dgm:prSet presAssocID="{4A9D70EF-B14A-41FB-9207-D702CC018E97}" presName="compNode" presStyleCnt="0"/>
      <dgm:spPr/>
    </dgm:pt>
    <dgm:pt modelId="{5CDCB70C-FED9-45F8-821B-B77ED28236FE}" type="pres">
      <dgm:prSet presAssocID="{4A9D70EF-B14A-41FB-9207-D702CC018E97}" presName="iconBgRect" presStyleLbl="bgShp" presStyleIdx="1" presStyleCnt="6"/>
      <dgm:spPr/>
    </dgm:pt>
    <dgm:pt modelId="{039A7F23-1ED8-4B4C-98ED-9BD25C1134DE}" type="pres">
      <dgm:prSet presAssocID="{4A9D70EF-B14A-41FB-9207-D702CC018E9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Βάση δεδομένων"/>
        </a:ext>
      </dgm:extLst>
    </dgm:pt>
    <dgm:pt modelId="{6732478B-5679-4F08-A2AE-0A2CDD8E4532}" type="pres">
      <dgm:prSet presAssocID="{4A9D70EF-B14A-41FB-9207-D702CC018E97}" presName="spaceRect" presStyleCnt="0"/>
      <dgm:spPr/>
    </dgm:pt>
    <dgm:pt modelId="{4C1FA11B-6794-45B3-8429-6FC39CBD5E3E}" type="pres">
      <dgm:prSet presAssocID="{4A9D70EF-B14A-41FB-9207-D702CC018E97}" presName="textRect" presStyleLbl="revTx" presStyleIdx="1" presStyleCnt="6">
        <dgm:presLayoutVars>
          <dgm:chMax val="1"/>
          <dgm:chPref val="1"/>
        </dgm:presLayoutVars>
      </dgm:prSet>
      <dgm:spPr/>
    </dgm:pt>
    <dgm:pt modelId="{C42870A1-202F-48DD-9964-573BC368F5B2}" type="pres">
      <dgm:prSet presAssocID="{7553CF6C-5229-4EC7-B5EE-0B23EC6476C7}" presName="sibTrans" presStyleCnt="0"/>
      <dgm:spPr/>
    </dgm:pt>
    <dgm:pt modelId="{4341E176-C5E1-4EDD-8D30-AE158F6C938D}" type="pres">
      <dgm:prSet presAssocID="{DAADF417-343D-427D-9125-3ECC9093520E}" presName="compNode" presStyleCnt="0"/>
      <dgm:spPr/>
    </dgm:pt>
    <dgm:pt modelId="{AC0DA455-656F-4143-8C11-C946CC267654}" type="pres">
      <dgm:prSet presAssocID="{DAADF417-343D-427D-9125-3ECC9093520E}" presName="iconBgRect" presStyleLbl="bgShp" presStyleIdx="2" presStyleCnt="6"/>
      <dgm:spPr/>
    </dgm:pt>
    <dgm:pt modelId="{D1265EC5-7A5C-45FE-AD47-4C23A85BCBCD}" type="pres">
      <dgm:prSet presAssocID="{DAADF417-343D-427D-9125-3ECC9093520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6E7EE31-8A3C-4693-88AE-77E8B79CE242}" type="pres">
      <dgm:prSet presAssocID="{DAADF417-343D-427D-9125-3ECC9093520E}" presName="spaceRect" presStyleCnt="0"/>
      <dgm:spPr/>
    </dgm:pt>
    <dgm:pt modelId="{5DD21431-2500-484A-A7D2-882911ABC286}" type="pres">
      <dgm:prSet presAssocID="{DAADF417-343D-427D-9125-3ECC9093520E}" presName="textRect" presStyleLbl="revTx" presStyleIdx="2" presStyleCnt="6">
        <dgm:presLayoutVars>
          <dgm:chMax val="1"/>
          <dgm:chPref val="1"/>
        </dgm:presLayoutVars>
      </dgm:prSet>
      <dgm:spPr/>
    </dgm:pt>
    <dgm:pt modelId="{7D21305F-F27E-435A-9A8A-C40D4E7522DF}" type="pres">
      <dgm:prSet presAssocID="{9F4A0330-4DFE-4141-AAA0-A5620C0E650D}" presName="sibTrans" presStyleCnt="0"/>
      <dgm:spPr/>
    </dgm:pt>
    <dgm:pt modelId="{43EDF75B-F401-4E56-9ACB-F91387B14901}" type="pres">
      <dgm:prSet presAssocID="{39094429-9A74-4032-B64B-7EF7E7F65FC4}" presName="compNode" presStyleCnt="0"/>
      <dgm:spPr/>
    </dgm:pt>
    <dgm:pt modelId="{1005474B-CCE1-4F0B-B567-9F5B90C5B002}" type="pres">
      <dgm:prSet presAssocID="{39094429-9A74-4032-B64B-7EF7E7F65FC4}" presName="iconBgRect" presStyleLbl="bgShp" presStyleIdx="3" presStyleCnt="6"/>
      <dgm:spPr/>
    </dgm:pt>
    <dgm:pt modelId="{BBDDED23-9403-4FCC-BC77-5E7CF545051E}" type="pres">
      <dgm:prSet presAssocID="{39094429-9A74-4032-B64B-7EF7E7F65FC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Νεφρά"/>
        </a:ext>
      </dgm:extLst>
    </dgm:pt>
    <dgm:pt modelId="{3A4DD8D9-3A82-438E-AF32-2E3BCBFA2080}" type="pres">
      <dgm:prSet presAssocID="{39094429-9A74-4032-B64B-7EF7E7F65FC4}" presName="spaceRect" presStyleCnt="0"/>
      <dgm:spPr/>
    </dgm:pt>
    <dgm:pt modelId="{C68CEB6D-7910-45DF-880F-50F94D0CB995}" type="pres">
      <dgm:prSet presAssocID="{39094429-9A74-4032-B64B-7EF7E7F65FC4}" presName="textRect" presStyleLbl="revTx" presStyleIdx="3" presStyleCnt="6">
        <dgm:presLayoutVars>
          <dgm:chMax val="1"/>
          <dgm:chPref val="1"/>
        </dgm:presLayoutVars>
      </dgm:prSet>
      <dgm:spPr/>
    </dgm:pt>
    <dgm:pt modelId="{56EE2680-F398-4887-8475-7FDD9E4F4AE0}" type="pres">
      <dgm:prSet presAssocID="{500B9287-5865-4949-AE8F-9DD30F10781D}" presName="sibTrans" presStyleCnt="0"/>
      <dgm:spPr/>
    </dgm:pt>
    <dgm:pt modelId="{630D61CF-5290-4AC8-BB21-BD5D91804B2C}" type="pres">
      <dgm:prSet presAssocID="{5D418952-F5AF-4197-98CC-94F5E475B28E}" presName="compNode" presStyleCnt="0"/>
      <dgm:spPr/>
    </dgm:pt>
    <dgm:pt modelId="{8192D9D2-CB21-4D79-A5E5-D7C1EAD03DE5}" type="pres">
      <dgm:prSet presAssocID="{5D418952-F5AF-4197-98CC-94F5E475B28E}" presName="iconBgRect" presStyleLbl="bgShp" presStyleIdx="4" presStyleCnt="6"/>
      <dgm:spPr/>
    </dgm:pt>
    <dgm:pt modelId="{32466AB0-02CD-4018-A818-BDC50480AB12}" type="pres">
      <dgm:prSet presAssocID="{5D418952-F5AF-4197-98CC-94F5E475B28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Σημάδι ελέγχου"/>
        </a:ext>
      </dgm:extLst>
    </dgm:pt>
    <dgm:pt modelId="{A07E174C-35AC-4256-983D-62C7BC66D975}" type="pres">
      <dgm:prSet presAssocID="{5D418952-F5AF-4197-98CC-94F5E475B28E}" presName="spaceRect" presStyleCnt="0"/>
      <dgm:spPr/>
    </dgm:pt>
    <dgm:pt modelId="{FB097147-862A-463A-94DA-7081B238175D}" type="pres">
      <dgm:prSet presAssocID="{5D418952-F5AF-4197-98CC-94F5E475B28E}" presName="textRect" presStyleLbl="revTx" presStyleIdx="4" presStyleCnt="6">
        <dgm:presLayoutVars>
          <dgm:chMax val="1"/>
          <dgm:chPref val="1"/>
        </dgm:presLayoutVars>
      </dgm:prSet>
      <dgm:spPr/>
    </dgm:pt>
    <dgm:pt modelId="{8B10BB11-21CC-4F0B-8B91-10996695D8A7}" type="pres">
      <dgm:prSet presAssocID="{91C35F31-D40A-41C5-8D91-93072C1E2D6B}" presName="sibTrans" presStyleCnt="0"/>
      <dgm:spPr/>
    </dgm:pt>
    <dgm:pt modelId="{E68A1A70-F0B1-4AF7-A642-1A4A6EB2A56B}" type="pres">
      <dgm:prSet presAssocID="{0A29639D-6371-4C78-B683-9A5067AC284D}" presName="compNode" presStyleCnt="0"/>
      <dgm:spPr/>
    </dgm:pt>
    <dgm:pt modelId="{168DF301-2DC7-4ABB-9F98-F196AA3201DF}" type="pres">
      <dgm:prSet presAssocID="{0A29639D-6371-4C78-B683-9A5067AC284D}" presName="iconBgRect" presStyleLbl="bgShp" presStyleIdx="5" presStyleCnt="6"/>
      <dgm:spPr/>
    </dgm:pt>
    <dgm:pt modelId="{98CC0025-D395-4534-B03E-EFE8CA2CA72F}" type="pres">
      <dgm:prSet presAssocID="{0A29639D-6371-4C78-B683-9A5067AC284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Ασθενοφόρο"/>
        </a:ext>
      </dgm:extLst>
    </dgm:pt>
    <dgm:pt modelId="{10EA80F8-D127-4097-A37B-D14FACDE4B96}" type="pres">
      <dgm:prSet presAssocID="{0A29639D-6371-4C78-B683-9A5067AC284D}" presName="spaceRect" presStyleCnt="0"/>
      <dgm:spPr/>
    </dgm:pt>
    <dgm:pt modelId="{948B4301-E6BD-4E73-8370-0DC804A67BE0}" type="pres">
      <dgm:prSet presAssocID="{0A29639D-6371-4C78-B683-9A5067AC284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4628310-2774-4042-BD87-0F20C8FC73F5}" type="presOf" srcId="{39094429-9A74-4032-B64B-7EF7E7F65FC4}" destId="{C68CEB6D-7910-45DF-880F-50F94D0CB995}" srcOrd="0" destOrd="0" presId="urn:microsoft.com/office/officeart/2018/5/layout/IconCircleLabelList"/>
    <dgm:cxn modelId="{950BF13A-BD2B-4F8D-A370-0338E4FE5AD7}" srcId="{B86E324F-CF6D-4032-8AF3-19C01955AEC2}" destId="{39094429-9A74-4032-B64B-7EF7E7F65FC4}" srcOrd="3" destOrd="0" parTransId="{FBF98649-58C8-4139-A30B-2E44A7C67EF2}" sibTransId="{500B9287-5865-4949-AE8F-9DD30F10781D}"/>
    <dgm:cxn modelId="{DEB3A73B-8418-4AC7-AC35-4A3E8A8C6432}" type="presOf" srcId="{DAADF417-343D-427D-9125-3ECC9093520E}" destId="{5DD21431-2500-484A-A7D2-882911ABC286}" srcOrd="0" destOrd="0" presId="urn:microsoft.com/office/officeart/2018/5/layout/IconCircleLabelList"/>
    <dgm:cxn modelId="{584B1D3E-653F-49CD-A143-A74651518F85}" srcId="{B86E324F-CF6D-4032-8AF3-19C01955AEC2}" destId="{5D418952-F5AF-4197-98CC-94F5E475B28E}" srcOrd="4" destOrd="0" parTransId="{AF3586C2-A9D4-4072-9919-C832F6BE93F9}" sibTransId="{91C35F31-D40A-41C5-8D91-93072C1E2D6B}"/>
    <dgm:cxn modelId="{22C45A3F-1BA0-49BC-8AD1-D8BADDAB2B1F}" type="presOf" srcId="{B86E324F-CF6D-4032-8AF3-19C01955AEC2}" destId="{90DD5397-28CA-46D4-B5C7-7A2F90297497}" srcOrd="0" destOrd="0" presId="urn:microsoft.com/office/officeart/2018/5/layout/IconCircleLabelList"/>
    <dgm:cxn modelId="{60A21247-470D-40C2-86CD-85A039BE12AB}" srcId="{B86E324F-CF6D-4032-8AF3-19C01955AEC2}" destId="{4A9D70EF-B14A-41FB-9207-D702CC018E97}" srcOrd="1" destOrd="0" parTransId="{CB011542-DA64-436D-8376-07D9B415401D}" sibTransId="{7553CF6C-5229-4EC7-B5EE-0B23EC6476C7}"/>
    <dgm:cxn modelId="{5998286E-7FEC-4AEF-BAE8-8B6A5D91ECC1}" type="presOf" srcId="{5D418952-F5AF-4197-98CC-94F5E475B28E}" destId="{FB097147-862A-463A-94DA-7081B238175D}" srcOrd="0" destOrd="0" presId="urn:microsoft.com/office/officeart/2018/5/layout/IconCircleLabelList"/>
    <dgm:cxn modelId="{AC4D5E70-CBCA-4442-B88A-64CFB15C50F2}" type="presOf" srcId="{0A29639D-6371-4C78-B683-9A5067AC284D}" destId="{948B4301-E6BD-4E73-8370-0DC804A67BE0}" srcOrd="0" destOrd="0" presId="urn:microsoft.com/office/officeart/2018/5/layout/IconCircleLabelList"/>
    <dgm:cxn modelId="{7903AD54-0EEE-409B-80FA-D9EAE02AB056}" type="presOf" srcId="{4A9D70EF-B14A-41FB-9207-D702CC018E97}" destId="{4C1FA11B-6794-45B3-8429-6FC39CBD5E3E}" srcOrd="0" destOrd="0" presId="urn:microsoft.com/office/officeart/2018/5/layout/IconCircleLabelList"/>
    <dgm:cxn modelId="{427B1791-4BBC-4003-971D-C116B936A425}" srcId="{B86E324F-CF6D-4032-8AF3-19C01955AEC2}" destId="{341CA250-D789-4039-BC7C-AD6CB7055C1A}" srcOrd="0" destOrd="0" parTransId="{9364DD20-D010-46AF-90A4-11D4263417A8}" sibTransId="{66CBED3C-E01B-4583-836F-42BA07C4CF89}"/>
    <dgm:cxn modelId="{2941BEE2-65F3-4D45-A8E8-9AF844F02EEA}" srcId="{B86E324F-CF6D-4032-8AF3-19C01955AEC2}" destId="{DAADF417-343D-427D-9125-3ECC9093520E}" srcOrd="2" destOrd="0" parTransId="{E0DC5C5A-CD4E-4861-8821-F9AC7E367D49}" sibTransId="{9F4A0330-4DFE-4141-AAA0-A5620C0E650D}"/>
    <dgm:cxn modelId="{C8FB16EE-C9A6-47DD-B028-AF3D377D1DFE}" srcId="{B86E324F-CF6D-4032-8AF3-19C01955AEC2}" destId="{0A29639D-6371-4C78-B683-9A5067AC284D}" srcOrd="5" destOrd="0" parTransId="{310A3270-2DA8-4110-AB07-33D4E9F7A4F0}" sibTransId="{3438EABD-4EE6-4DCD-B1B0-F1BD12DCB108}"/>
    <dgm:cxn modelId="{56425DF4-88E9-4535-B0CF-052DE2695E30}" type="presOf" srcId="{341CA250-D789-4039-BC7C-AD6CB7055C1A}" destId="{D91C0159-3465-4285-8D81-F5ADB0F565C4}" srcOrd="0" destOrd="0" presId="urn:microsoft.com/office/officeart/2018/5/layout/IconCircleLabelList"/>
    <dgm:cxn modelId="{9027AD21-CAF9-422B-87F2-EE0B19E4542F}" type="presParOf" srcId="{90DD5397-28CA-46D4-B5C7-7A2F90297497}" destId="{D50DC2B4-04F5-4166-AEB4-004818F61D51}" srcOrd="0" destOrd="0" presId="urn:microsoft.com/office/officeart/2018/5/layout/IconCircleLabelList"/>
    <dgm:cxn modelId="{CBC03022-7520-4EF6-A732-B0E6AFA26B3F}" type="presParOf" srcId="{D50DC2B4-04F5-4166-AEB4-004818F61D51}" destId="{D8B9B5B1-7149-44C2-AD99-E8A19106B02D}" srcOrd="0" destOrd="0" presId="urn:microsoft.com/office/officeart/2018/5/layout/IconCircleLabelList"/>
    <dgm:cxn modelId="{CA3F67A0-49B7-4134-8FCA-BA61207C3B0B}" type="presParOf" srcId="{D50DC2B4-04F5-4166-AEB4-004818F61D51}" destId="{5D86ADE8-54B6-40C1-9ED8-E0639D8C1762}" srcOrd="1" destOrd="0" presId="urn:microsoft.com/office/officeart/2018/5/layout/IconCircleLabelList"/>
    <dgm:cxn modelId="{9831455B-6D08-4229-B384-325F34700C8B}" type="presParOf" srcId="{D50DC2B4-04F5-4166-AEB4-004818F61D51}" destId="{12A4DE13-2772-4FDE-925C-51F4557FE1A6}" srcOrd="2" destOrd="0" presId="urn:microsoft.com/office/officeart/2018/5/layout/IconCircleLabelList"/>
    <dgm:cxn modelId="{594F9C91-1D63-4CFC-8CA6-A6F97FB5647F}" type="presParOf" srcId="{D50DC2B4-04F5-4166-AEB4-004818F61D51}" destId="{D91C0159-3465-4285-8D81-F5ADB0F565C4}" srcOrd="3" destOrd="0" presId="urn:microsoft.com/office/officeart/2018/5/layout/IconCircleLabelList"/>
    <dgm:cxn modelId="{AE45B9D6-D9F0-4098-9869-F581B3B62623}" type="presParOf" srcId="{90DD5397-28CA-46D4-B5C7-7A2F90297497}" destId="{11B7C753-D8E5-491E-A5F2-E18484A11466}" srcOrd="1" destOrd="0" presId="urn:microsoft.com/office/officeart/2018/5/layout/IconCircleLabelList"/>
    <dgm:cxn modelId="{CD482706-8E5D-4CE1-8427-BF319B19BBA0}" type="presParOf" srcId="{90DD5397-28CA-46D4-B5C7-7A2F90297497}" destId="{4D3CAE0A-E9A3-4A41-A978-AAD066583B27}" srcOrd="2" destOrd="0" presId="urn:microsoft.com/office/officeart/2018/5/layout/IconCircleLabelList"/>
    <dgm:cxn modelId="{DD29D129-97D1-4340-9355-F16E929405C0}" type="presParOf" srcId="{4D3CAE0A-E9A3-4A41-A978-AAD066583B27}" destId="{5CDCB70C-FED9-45F8-821B-B77ED28236FE}" srcOrd="0" destOrd="0" presId="urn:microsoft.com/office/officeart/2018/5/layout/IconCircleLabelList"/>
    <dgm:cxn modelId="{9811C784-30FB-4857-8902-3D7BB6F9E50D}" type="presParOf" srcId="{4D3CAE0A-E9A3-4A41-A978-AAD066583B27}" destId="{039A7F23-1ED8-4B4C-98ED-9BD25C1134DE}" srcOrd="1" destOrd="0" presId="urn:microsoft.com/office/officeart/2018/5/layout/IconCircleLabelList"/>
    <dgm:cxn modelId="{98396D31-747F-4550-94F4-462CEADBF9A8}" type="presParOf" srcId="{4D3CAE0A-E9A3-4A41-A978-AAD066583B27}" destId="{6732478B-5679-4F08-A2AE-0A2CDD8E4532}" srcOrd="2" destOrd="0" presId="urn:microsoft.com/office/officeart/2018/5/layout/IconCircleLabelList"/>
    <dgm:cxn modelId="{12CBBE76-E153-4489-9D9B-4CDF1ECE8627}" type="presParOf" srcId="{4D3CAE0A-E9A3-4A41-A978-AAD066583B27}" destId="{4C1FA11B-6794-45B3-8429-6FC39CBD5E3E}" srcOrd="3" destOrd="0" presId="urn:microsoft.com/office/officeart/2018/5/layout/IconCircleLabelList"/>
    <dgm:cxn modelId="{7442204F-0E3A-40C1-A8F1-156C433B0CFC}" type="presParOf" srcId="{90DD5397-28CA-46D4-B5C7-7A2F90297497}" destId="{C42870A1-202F-48DD-9964-573BC368F5B2}" srcOrd="3" destOrd="0" presId="urn:microsoft.com/office/officeart/2018/5/layout/IconCircleLabelList"/>
    <dgm:cxn modelId="{3297C2A8-9102-4D9C-AA35-8FE2B760765F}" type="presParOf" srcId="{90DD5397-28CA-46D4-B5C7-7A2F90297497}" destId="{4341E176-C5E1-4EDD-8D30-AE158F6C938D}" srcOrd="4" destOrd="0" presId="urn:microsoft.com/office/officeart/2018/5/layout/IconCircleLabelList"/>
    <dgm:cxn modelId="{AF08D9F6-868D-4DB2-B780-4C76652A2D0C}" type="presParOf" srcId="{4341E176-C5E1-4EDD-8D30-AE158F6C938D}" destId="{AC0DA455-656F-4143-8C11-C946CC267654}" srcOrd="0" destOrd="0" presId="urn:microsoft.com/office/officeart/2018/5/layout/IconCircleLabelList"/>
    <dgm:cxn modelId="{3DEB5141-DC10-465D-9A65-FA09E0FE6D9F}" type="presParOf" srcId="{4341E176-C5E1-4EDD-8D30-AE158F6C938D}" destId="{D1265EC5-7A5C-45FE-AD47-4C23A85BCBCD}" srcOrd="1" destOrd="0" presId="urn:microsoft.com/office/officeart/2018/5/layout/IconCircleLabelList"/>
    <dgm:cxn modelId="{8D948568-16D0-4346-8766-29A6D814DFEE}" type="presParOf" srcId="{4341E176-C5E1-4EDD-8D30-AE158F6C938D}" destId="{56E7EE31-8A3C-4693-88AE-77E8B79CE242}" srcOrd="2" destOrd="0" presId="urn:microsoft.com/office/officeart/2018/5/layout/IconCircleLabelList"/>
    <dgm:cxn modelId="{14AC1CFC-BF7A-4F48-99D7-7B441EC3BF35}" type="presParOf" srcId="{4341E176-C5E1-4EDD-8D30-AE158F6C938D}" destId="{5DD21431-2500-484A-A7D2-882911ABC286}" srcOrd="3" destOrd="0" presId="urn:microsoft.com/office/officeart/2018/5/layout/IconCircleLabelList"/>
    <dgm:cxn modelId="{6516BACE-C8D8-4BE8-B1B1-C5FF4AE13955}" type="presParOf" srcId="{90DD5397-28CA-46D4-B5C7-7A2F90297497}" destId="{7D21305F-F27E-435A-9A8A-C40D4E7522DF}" srcOrd="5" destOrd="0" presId="urn:microsoft.com/office/officeart/2018/5/layout/IconCircleLabelList"/>
    <dgm:cxn modelId="{FFFCD744-9ED8-4691-8CAE-77364CECA639}" type="presParOf" srcId="{90DD5397-28CA-46D4-B5C7-7A2F90297497}" destId="{43EDF75B-F401-4E56-9ACB-F91387B14901}" srcOrd="6" destOrd="0" presId="urn:microsoft.com/office/officeart/2018/5/layout/IconCircleLabelList"/>
    <dgm:cxn modelId="{6BD412C8-39C8-474A-B9C3-67ABCA97E5DC}" type="presParOf" srcId="{43EDF75B-F401-4E56-9ACB-F91387B14901}" destId="{1005474B-CCE1-4F0B-B567-9F5B90C5B002}" srcOrd="0" destOrd="0" presId="urn:microsoft.com/office/officeart/2018/5/layout/IconCircleLabelList"/>
    <dgm:cxn modelId="{1E268F73-CCF3-488D-AE26-569F2ABB07DF}" type="presParOf" srcId="{43EDF75B-F401-4E56-9ACB-F91387B14901}" destId="{BBDDED23-9403-4FCC-BC77-5E7CF545051E}" srcOrd="1" destOrd="0" presId="urn:microsoft.com/office/officeart/2018/5/layout/IconCircleLabelList"/>
    <dgm:cxn modelId="{A977060A-1A00-4FA3-9BAE-ACAB17BD2CDF}" type="presParOf" srcId="{43EDF75B-F401-4E56-9ACB-F91387B14901}" destId="{3A4DD8D9-3A82-438E-AF32-2E3BCBFA2080}" srcOrd="2" destOrd="0" presId="urn:microsoft.com/office/officeart/2018/5/layout/IconCircleLabelList"/>
    <dgm:cxn modelId="{6F33FDE4-5FF4-4683-AC65-9AF16F10A7E2}" type="presParOf" srcId="{43EDF75B-F401-4E56-9ACB-F91387B14901}" destId="{C68CEB6D-7910-45DF-880F-50F94D0CB995}" srcOrd="3" destOrd="0" presId="urn:microsoft.com/office/officeart/2018/5/layout/IconCircleLabelList"/>
    <dgm:cxn modelId="{503BC241-FC91-48B5-9BBE-CCAA319B23E2}" type="presParOf" srcId="{90DD5397-28CA-46D4-B5C7-7A2F90297497}" destId="{56EE2680-F398-4887-8475-7FDD9E4F4AE0}" srcOrd="7" destOrd="0" presId="urn:microsoft.com/office/officeart/2018/5/layout/IconCircleLabelList"/>
    <dgm:cxn modelId="{F7649952-E976-4002-A232-99B341E565EF}" type="presParOf" srcId="{90DD5397-28CA-46D4-B5C7-7A2F90297497}" destId="{630D61CF-5290-4AC8-BB21-BD5D91804B2C}" srcOrd="8" destOrd="0" presId="urn:microsoft.com/office/officeart/2018/5/layout/IconCircleLabelList"/>
    <dgm:cxn modelId="{33EC867C-A674-42A5-801F-BA782C8032BA}" type="presParOf" srcId="{630D61CF-5290-4AC8-BB21-BD5D91804B2C}" destId="{8192D9D2-CB21-4D79-A5E5-D7C1EAD03DE5}" srcOrd="0" destOrd="0" presId="urn:microsoft.com/office/officeart/2018/5/layout/IconCircleLabelList"/>
    <dgm:cxn modelId="{C39FB8B6-E484-4DF5-85EE-35142900D930}" type="presParOf" srcId="{630D61CF-5290-4AC8-BB21-BD5D91804B2C}" destId="{32466AB0-02CD-4018-A818-BDC50480AB12}" srcOrd="1" destOrd="0" presId="urn:microsoft.com/office/officeart/2018/5/layout/IconCircleLabelList"/>
    <dgm:cxn modelId="{07324576-BDA7-43F3-AE3B-FB4C1C7FB319}" type="presParOf" srcId="{630D61CF-5290-4AC8-BB21-BD5D91804B2C}" destId="{A07E174C-35AC-4256-983D-62C7BC66D975}" srcOrd="2" destOrd="0" presId="urn:microsoft.com/office/officeart/2018/5/layout/IconCircleLabelList"/>
    <dgm:cxn modelId="{3765AD57-4A81-4CBB-A709-B6A89E0B6DF4}" type="presParOf" srcId="{630D61CF-5290-4AC8-BB21-BD5D91804B2C}" destId="{FB097147-862A-463A-94DA-7081B238175D}" srcOrd="3" destOrd="0" presId="urn:microsoft.com/office/officeart/2018/5/layout/IconCircleLabelList"/>
    <dgm:cxn modelId="{F5A18D15-2F14-400F-955B-94D058FE63A8}" type="presParOf" srcId="{90DD5397-28CA-46D4-B5C7-7A2F90297497}" destId="{8B10BB11-21CC-4F0B-8B91-10996695D8A7}" srcOrd="9" destOrd="0" presId="urn:microsoft.com/office/officeart/2018/5/layout/IconCircleLabelList"/>
    <dgm:cxn modelId="{A5D8A8E4-5BA6-48D1-A13A-7AD19F6CB9A2}" type="presParOf" srcId="{90DD5397-28CA-46D4-B5C7-7A2F90297497}" destId="{E68A1A70-F0B1-4AF7-A642-1A4A6EB2A56B}" srcOrd="10" destOrd="0" presId="urn:microsoft.com/office/officeart/2018/5/layout/IconCircleLabelList"/>
    <dgm:cxn modelId="{D6ADBB55-DA00-46F6-A0AC-2AFB49CDDC55}" type="presParOf" srcId="{E68A1A70-F0B1-4AF7-A642-1A4A6EB2A56B}" destId="{168DF301-2DC7-4ABB-9F98-F196AA3201DF}" srcOrd="0" destOrd="0" presId="urn:microsoft.com/office/officeart/2018/5/layout/IconCircleLabelList"/>
    <dgm:cxn modelId="{F5A94595-6F53-4A08-BE4D-FAD000E72CCA}" type="presParOf" srcId="{E68A1A70-F0B1-4AF7-A642-1A4A6EB2A56B}" destId="{98CC0025-D395-4534-B03E-EFE8CA2CA72F}" srcOrd="1" destOrd="0" presId="urn:microsoft.com/office/officeart/2018/5/layout/IconCircleLabelList"/>
    <dgm:cxn modelId="{FC8EEFFB-E197-429E-BB61-C00295EBD8F0}" type="presParOf" srcId="{E68A1A70-F0B1-4AF7-A642-1A4A6EB2A56B}" destId="{10EA80F8-D127-4097-A37B-D14FACDE4B96}" srcOrd="2" destOrd="0" presId="urn:microsoft.com/office/officeart/2018/5/layout/IconCircleLabelList"/>
    <dgm:cxn modelId="{7C15EEA4-2CA1-4E70-8ECA-496590A90195}" type="presParOf" srcId="{E68A1A70-F0B1-4AF7-A642-1A4A6EB2A56B}" destId="{948B4301-E6BD-4E73-8370-0DC804A67BE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2386C58-577E-45A8-8A0E-4CC46383C9F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F3E310-4291-405E-A6F4-B6D041596EB9}">
      <dgm:prSet/>
      <dgm:spPr/>
      <dgm:t>
        <a:bodyPr/>
        <a:lstStyle/>
        <a:p>
          <a:r>
            <a:rPr lang="en-US" b="1"/>
            <a:t>Shodan Search</a:t>
          </a:r>
          <a:r>
            <a:rPr lang="en-US"/>
            <a:t>: The attacker uses Shodan, a search engine for internet-connected devices, to search for IP cameras exposed to the internet.</a:t>
          </a:r>
        </a:p>
      </dgm:t>
    </dgm:pt>
    <dgm:pt modelId="{0990C292-9296-41DD-A447-93B5E314BA2D}" type="parTrans" cxnId="{9BB81547-531E-4674-A91E-5A79B0251A8E}">
      <dgm:prSet/>
      <dgm:spPr/>
      <dgm:t>
        <a:bodyPr/>
        <a:lstStyle/>
        <a:p>
          <a:endParaRPr lang="en-US"/>
        </a:p>
      </dgm:t>
    </dgm:pt>
    <dgm:pt modelId="{764F342A-E61E-446F-9135-4556B35974D2}" type="sibTrans" cxnId="{9BB81547-531E-4674-A91E-5A79B0251A8E}">
      <dgm:prSet/>
      <dgm:spPr/>
      <dgm:t>
        <a:bodyPr/>
        <a:lstStyle/>
        <a:p>
          <a:endParaRPr lang="en-US"/>
        </a:p>
      </dgm:t>
    </dgm:pt>
    <dgm:pt modelId="{41A0D794-F841-4D22-8F37-013298BF0E63}">
      <dgm:prSet/>
      <dgm:spPr/>
      <dgm:t>
        <a:bodyPr/>
        <a:lstStyle/>
        <a:p>
          <a:r>
            <a:rPr lang="en-US" b="1"/>
            <a:t>Search Query</a:t>
          </a:r>
          <a:r>
            <a:rPr lang="en-US"/>
            <a:t>: They use a specific query like "camera" and filter results to find devices running the Nginx web server.</a:t>
          </a:r>
        </a:p>
      </dgm:t>
    </dgm:pt>
    <dgm:pt modelId="{D3B6AE27-9915-4394-B16C-40E43B3A9433}" type="parTrans" cxnId="{0B7E5E66-670B-4EDD-934F-93F46FE0599E}">
      <dgm:prSet/>
      <dgm:spPr/>
      <dgm:t>
        <a:bodyPr/>
        <a:lstStyle/>
        <a:p>
          <a:endParaRPr lang="en-US"/>
        </a:p>
      </dgm:t>
    </dgm:pt>
    <dgm:pt modelId="{A58F45B0-9562-45FC-B097-416F49297915}" type="sibTrans" cxnId="{0B7E5E66-670B-4EDD-934F-93F46FE0599E}">
      <dgm:prSet/>
      <dgm:spPr/>
      <dgm:t>
        <a:bodyPr/>
        <a:lstStyle/>
        <a:p>
          <a:endParaRPr lang="en-US"/>
        </a:p>
      </dgm:t>
    </dgm:pt>
    <dgm:pt modelId="{D4F0EEF2-89A5-42B0-91F7-460E15EA2F3E}">
      <dgm:prSet/>
      <dgm:spPr/>
      <dgm:t>
        <a:bodyPr/>
        <a:lstStyle/>
        <a:p>
          <a:r>
            <a:rPr lang="en-US" b="1"/>
            <a:t>Result</a:t>
          </a:r>
          <a:r>
            <a:rPr lang="en-US"/>
            <a:t>: The attacker identifies an IP camera used in a healthcare facility's security system that is accessible via Nginx.</a:t>
          </a:r>
        </a:p>
      </dgm:t>
    </dgm:pt>
    <dgm:pt modelId="{EA9CBDD5-109E-485D-82CA-FBCD05A948C6}" type="parTrans" cxnId="{501D78B8-B1AF-423F-BFDF-D91A34C8F95C}">
      <dgm:prSet/>
      <dgm:spPr/>
      <dgm:t>
        <a:bodyPr/>
        <a:lstStyle/>
        <a:p>
          <a:endParaRPr lang="en-US"/>
        </a:p>
      </dgm:t>
    </dgm:pt>
    <dgm:pt modelId="{9FBD69EE-05B2-4BA4-BACE-D77FC79F0AA2}" type="sibTrans" cxnId="{501D78B8-B1AF-423F-BFDF-D91A34C8F95C}">
      <dgm:prSet/>
      <dgm:spPr/>
      <dgm:t>
        <a:bodyPr/>
        <a:lstStyle/>
        <a:p>
          <a:endParaRPr lang="en-US"/>
        </a:p>
      </dgm:t>
    </dgm:pt>
    <dgm:pt modelId="{8AA6FA61-3B90-4A18-ADBB-EC72B1B78063}">
      <dgm:prSet/>
      <dgm:spPr/>
      <dgm:t>
        <a:bodyPr/>
        <a:lstStyle/>
        <a:p>
          <a:r>
            <a:rPr lang="en-US" b="1"/>
            <a:t>Examining Headers</a:t>
          </a:r>
          <a:r>
            <a:rPr lang="en-US"/>
            <a:t>: Using tools like curl or browser developer tools, the attacker inspects the HTTP headers of the IP camera's web interface.</a:t>
          </a:r>
        </a:p>
      </dgm:t>
    </dgm:pt>
    <dgm:pt modelId="{41C90155-6C2D-4B4D-940F-B737A4EACC7E}" type="parTrans" cxnId="{BA8959A8-3275-41C5-8ADA-07CEF2202BB7}">
      <dgm:prSet/>
      <dgm:spPr/>
      <dgm:t>
        <a:bodyPr/>
        <a:lstStyle/>
        <a:p>
          <a:endParaRPr lang="en-US"/>
        </a:p>
      </dgm:t>
    </dgm:pt>
    <dgm:pt modelId="{E07CDC20-753B-4AA8-BDFC-FD0B9C942C52}" type="sibTrans" cxnId="{BA8959A8-3275-41C5-8ADA-07CEF2202BB7}">
      <dgm:prSet/>
      <dgm:spPr/>
      <dgm:t>
        <a:bodyPr/>
        <a:lstStyle/>
        <a:p>
          <a:endParaRPr lang="en-US"/>
        </a:p>
      </dgm:t>
    </dgm:pt>
    <dgm:pt modelId="{29FA64B8-862F-4482-9D7F-04867C805C44}">
      <dgm:prSet/>
      <dgm:spPr/>
      <dgm:t>
        <a:bodyPr/>
        <a:lstStyle/>
        <a:p>
          <a:r>
            <a:rPr lang="en-US" b="1" dirty="0"/>
            <a:t>Revealing Server Info</a:t>
          </a:r>
          <a:r>
            <a:rPr lang="en-US" dirty="0"/>
            <a:t>: The headers reveal that the camera is running on a Nginx server with a default or outdated configuration, potentially exposing version information.</a:t>
          </a:r>
        </a:p>
      </dgm:t>
    </dgm:pt>
    <dgm:pt modelId="{026DE596-775A-4928-A51C-476447C538D2}" type="parTrans" cxnId="{C5AACF8B-60C7-4D6F-9742-8FD4F2194CEF}">
      <dgm:prSet/>
      <dgm:spPr/>
      <dgm:t>
        <a:bodyPr/>
        <a:lstStyle/>
        <a:p>
          <a:endParaRPr lang="en-US"/>
        </a:p>
      </dgm:t>
    </dgm:pt>
    <dgm:pt modelId="{DA48BC74-C7D1-479A-AC09-4261AFF8C6BD}" type="sibTrans" cxnId="{C5AACF8B-60C7-4D6F-9742-8FD4F2194CEF}">
      <dgm:prSet/>
      <dgm:spPr/>
      <dgm:t>
        <a:bodyPr/>
        <a:lstStyle/>
        <a:p>
          <a:endParaRPr lang="en-US"/>
        </a:p>
      </dgm:t>
    </dgm:pt>
    <dgm:pt modelId="{98EEBBCA-84E1-4B68-B0FB-BF25AC537677}">
      <dgm:prSet/>
      <dgm:spPr/>
      <dgm:t>
        <a:bodyPr/>
        <a:lstStyle/>
        <a:p>
          <a:r>
            <a:rPr lang="en-US" b="1"/>
            <a:t>Known Vulnerabilities</a:t>
          </a:r>
          <a:r>
            <a:rPr lang="en-US"/>
            <a:t>: They cross-reference the Nginx version with known vulnerabilities using databases like CVE Details or Exploit-DB.</a:t>
          </a:r>
        </a:p>
      </dgm:t>
    </dgm:pt>
    <dgm:pt modelId="{2AC0AE5A-27E5-44B0-8976-453947DEC7EC}" type="parTrans" cxnId="{CFC93230-6920-4919-8712-CCB96F72A6B0}">
      <dgm:prSet/>
      <dgm:spPr/>
      <dgm:t>
        <a:bodyPr/>
        <a:lstStyle/>
        <a:p>
          <a:endParaRPr lang="en-US"/>
        </a:p>
      </dgm:t>
    </dgm:pt>
    <dgm:pt modelId="{1CF5140C-B625-494C-99F3-99B33FCA8189}" type="sibTrans" cxnId="{CFC93230-6920-4919-8712-CCB96F72A6B0}">
      <dgm:prSet/>
      <dgm:spPr/>
      <dgm:t>
        <a:bodyPr/>
        <a:lstStyle/>
        <a:p>
          <a:endParaRPr lang="en-US"/>
        </a:p>
      </dgm:t>
    </dgm:pt>
    <dgm:pt modelId="{24D2F117-F2E9-4DB5-AD6B-4EEDE3EBE890}">
      <dgm:prSet/>
      <dgm:spPr/>
      <dgm:t>
        <a:bodyPr/>
        <a:lstStyle/>
        <a:p>
          <a:r>
            <a:rPr lang="en-US" b="1"/>
            <a:t>Accessing the Admin Interface</a:t>
          </a:r>
          <a:r>
            <a:rPr lang="en-US"/>
            <a:t>: The attacker navigates to the administrative interface of the IP camera, which is exposed due to the Nginx misconfiguration.</a:t>
          </a:r>
        </a:p>
      </dgm:t>
    </dgm:pt>
    <dgm:pt modelId="{007A3038-0BEE-4A41-8C71-7FCA7B841285}" type="parTrans" cxnId="{117B1735-B2B8-4307-AA87-E29F2190FA47}">
      <dgm:prSet/>
      <dgm:spPr/>
      <dgm:t>
        <a:bodyPr/>
        <a:lstStyle/>
        <a:p>
          <a:endParaRPr lang="en-US"/>
        </a:p>
      </dgm:t>
    </dgm:pt>
    <dgm:pt modelId="{5AE33D55-77C8-438D-805E-EBFCB52E90F0}" type="sibTrans" cxnId="{117B1735-B2B8-4307-AA87-E29F2190FA47}">
      <dgm:prSet/>
      <dgm:spPr/>
      <dgm:t>
        <a:bodyPr/>
        <a:lstStyle/>
        <a:p>
          <a:endParaRPr lang="en-US"/>
        </a:p>
      </dgm:t>
    </dgm:pt>
    <dgm:pt modelId="{D460800C-DFD6-4F9F-B27E-4E6E86CD3344}" type="pres">
      <dgm:prSet presAssocID="{82386C58-577E-45A8-8A0E-4CC46383C9F1}" presName="diagram" presStyleCnt="0">
        <dgm:presLayoutVars>
          <dgm:dir/>
          <dgm:resizeHandles val="exact"/>
        </dgm:presLayoutVars>
      </dgm:prSet>
      <dgm:spPr/>
    </dgm:pt>
    <dgm:pt modelId="{6041C4E4-2FDF-40CD-AB84-97DE52FDE2FB}" type="pres">
      <dgm:prSet presAssocID="{5CF3E310-4291-405E-A6F4-B6D041596EB9}" presName="node" presStyleLbl="node1" presStyleIdx="0" presStyleCnt="7">
        <dgm:presLayoutVars>
          <dgm:bulletEnabled val="1"/>
        </dgm:presLayoutVars>
      </dgm:prSet>
      <dgm:spPr/>
    </dgm:pt>
    <dgm:pt modelId="{7EC2806D-BBC0-4C70-8458-9C8C936CEFFF}" type="pres">
      <dgm:prSet presAssocID="{764F342A-E61E-446F-9135-4556B35974D2}" presName="sibTrans" presStyleCnt="0"/>
      <dgm:spPr/>
    </dgm:pt>
    <dgm:pt modelId="{EC7FDB66-CA23-48B9-8CB6-C355CBE68A9D}" type="pres">
      <dgm:prSet presAssocID="{41A0D794-F841-4D22-8F37-013298BF0E63}" presName="node" presStyleLbl="node1" presStyleIdx="1" presStyleCnt="7">
        <dgm:presLayoutVars>
          <dgm:bulletEnabled val="1"/>
        </dgm:presLayoutVars>
      </dgm:prSet>
      <dgm:spPr/>
    </dgm:pt>
    <dgm:pt modelId="{F94C07AA-3643-46EC-9611-45AD6B34F931}" type="pres">
      <dgm:prSet presAssocID="{A58F45B0-9562-45FC-B097-416F49297915}" presName="sibTrans" presStyleCnt="0"/>
      <dgm:spPr/>
    </dgm:pt>
    <dgm:pt modelId="{B0FAF823-CE8F-4C4B-ACF1-2C7FBF307380}" type="pres">
      <dgm:prSet presAssocID="{D4F0EEF2-89A5-42B0-91F7-460E15EA2F3E}" presName="node" presStyleLbl="node1" presStyleIdx="2" presStyleCnt="7">
        <dgm:presLayoutVars>
          <dgm:bulletEnabled val="1"/>
        </dgm:presLayoutVars>
      </dgm:prSet>
      <dgm:spPr/>
    </dgm:pt>
    <dgm:pt modelId="{18A43618-9500-48C3-A418-0B0C982B56AF}" type="pres">
      <dgm:prSet presAssocID="{9FBD69EE-05B2-4BA4-BACE-D77FC79F0AA2}" presName="sibTrans" presStyleCnt="0"/>
      <dgm:spPr/>
    </dgm:pt>
    <dgm:pt modelId="{1628167C-5EA6-401B-AEC5-043793CE2339}" type="pres">
      <dgm:prSet presAssocID="{8AA6FA61-3B90-4A18-ADBB-EC72B1B78063}" presName="node" presStyleLbl="node1" presStyleIdx="3" presStyleCnt="7">
        <dgm:presLayoutVars>
          <dgm:bulletEnabled val="1"/>
        </dgm:presLayoutVars>
      </dgm:prSet>
      <dgm:spPr/>
    </dgm:pt>
    <dgm:pt modelId="{DF46E83C-38BD-4657-B67C-7DFD2FC3BC4C}" type="pres">
      <dgm:prSet presAssocID="{E07CDC20-753B-4AA8-BDFC-FD0B9C942C52}" presName="sibTrans" presStyleCnt="0"/>
      <dgm:spPr/>
    </dgm:pt>
    <dgm:pt modelId="{9E0F8859-22EF-4F3B-B246-9086A798B384}" type="pres">
      <dgm:prSet presAssocID="{29FA64B8-862F-4482-9D7F-04867C805C44}" presName="node" presStyleLbl="node1" presStyleIdx="4" presStyleCnt="7">
        <dgm:presLayoutVars>
          <dgm:bulletEnabled val="1"/>
        </dgm:presLayoutVars>
      </dgm:prSet>
      <dgm:spPr/>
    </dgm:pt>
    <dgm:pt modelId="{0688CA14-0DF5-4CE3-B535-A2C21DC0E05D}" type="pres">
      <dgm:prSet presAssocID="{DA48BC74-C7D1-479A-AC09-4261AFF8C6BD}" presName="sibTrans" presStyleCnt="0"/>
      <dgm:spPr/>
    </dgm:pt>
    <dgm:pt modelId="{16ACDE0F-BCDB-4970-B94C-CC7601144884}" type="pres">
      <dgm:prSet presAssocID="{98EEBBCA-84E1-4B68-B0FB-BF25AC537677}" presName="node" presStyleLbl="node1" presStyleIdx="5" presStyleCnt="7">
        <dgm:presLayoutVars>
          <dgm:bulletEnabled val="1"/>
        </dgm:presLayoutVars>
      </dgm:prSet>
      <dgm:spPr/>
    </dgm:pt>
    <dgm:pt modelId="{E04CDB05-5375-4406-B563-636634534E34}" type="pres">
      <dgm:prSet presAssocID="{1CF5140C-B625-494C-99F3-99B33FCA8189}" presName="sibTrans" presStyleCnt="0"/>
      <dgm:spPr/>
    </dgm:pt>
    <dgm:pt modelId="{043A711F-12B9-403A-ACB1-6E08BE3C02D5}" type="pres">
      <dgm:prSet presAssocID="{24D2F117-F2E9-4DB5-AD6B-4EEDE3EBE890}" presName="node" presStyleLbl="node1" presStyleIdx="6" presStyleCnt="7">
        <dgm:presLayoutVars>
          <dgm:bulletEnabled val="1"/>
        </dgm:presLayoutVars>
      </dgm:prSet>
      <dgm:spPr/>
    </dgm:pt>
  </dgm:ptLst>
  <dgm:cxnLst>
    <dgm:cxn modelId="{876BC404-D081-4E9F-916E-17DF01B14DDD}" type="presOf" srcId="{5CF3E310-4291-405E-A6F4-B6D041596EB9}" destId="{6041C4E4-2FDF-40CD-AB84-97DE52FDE2FB}" srcOrd="0" destOrd="0" presId="urn:microsoft.com/office/officeart/2005/8/layout/default"/>
    <dgm:cxn modelId="{D1AB0615-3F3F-46DF-96E6-61CC262D4BE4}" type="presOf" srcId="{41A0D794-F841-4D22-8F37-013298BF0E63}" destId="{EC7FDB66-CA23-48B9-8CB6-C355CBE68A9D}" srcOrd="0" destOrd="0" presId="urn:microsoft.com/office/officeart/2005/8/layout/default"/>
    <dgm:cxn modelId="{CFC93230-6920-4919-8712-CCB96F72A6B0}" srcId="{82386C58-577E-45A8-8A0E-4CC46383C9F1}" destId="{98EEBBCA-84E1-4B68-B0FB-BF25AC537677}" srcOrd="5" destOrd="0" parTransId="{2AC0AE5A-27E5-44B0-8976-453947DEC7EC}" sibTransId="{1CF5140C-B625-494C-99F3-99B33FCA8189}"/>
    <dgm:cxn modelId="{4E100531-9F35-4777-B7E7-DE78E8293BC0}" type="presOf" srcId="{8AA6FA61-3B90-4A18-ADBB-EC72B1B78063}" destId="{1628167C-5EA6-401B-AEC5-043793CE2339}" srcOrd="0" destOrd="0" presId="urn:microsoft.com/office/officeart/2005/8/layout/default"/>
    <dgm:cxn modelId="{117B1735-B2B8-4307-AA87-E29F2190FA47}" srcId="{82386C58-577E-45A8-8A0E-4CC46383C9F1}" destId="{24D2F117-F2E9-4DB5-AD6B-4EEDE3EBE890}" srcOrd="6" destOrd="0" parTransId="{007A3038-0BEE-4A41-8C71-7FCA7B841285}" sibTransId="{5AE33D55-77C8-438D-805E-EBFCB52E90F0}"/>
    <dgm:cxn modelId="{3F43903B-4BFD-40B1-A25B-B8E68D1C700C}" type="presOf" srcId="{98EEBBCA-84E1-4B68-B0FB-BF25AC537677}" destId="{16ACDE0F-BCDB-4970-B94C-CC7601144884}" srcOrd="0" destOrd="0" presId="urn:microsoft.com/office/officeart/2005/8/layout/default"/>
    <dgm:cxn modelId="{0B7E5E66-670B-4EDD-934F-93F46FE0599E}" srcId="{82386C58-577E-45A8-8A0E-4CC46383C9F1}" destId="{41A0D794-F841-4D22-8F37-013298BF0E63}" srcOrd="1" destOrd="0" parTransId="{D3B6AE27-9915-4394-B16C-40E43B3A9433}" sibTransId="{A58F45B0-9562-45FC-B097-416F49297915}"/>
    <dgm:cxn modelId="{9BB81547-531E-4674-A91E-5A79B0251A8E}" srcId="{82386C58-577E-45A8-8A0E-4CC46383C9F1}" destId="{5CF3E310-4291-405E-A6F4-B6D041596EB9}" srcOrd="0" destOrd="0" parTransId="{0990C292-9296-41DD-A447-93B5E314BA2D}" sibTransId="{764F342A-E61E-446F-9135-4556B35974D2}"/>
    <dgm:cxn modelId="{644A474F-11D5-4A93-A3BA-C3C87228D566}" type="presOf" srcId="{82386C58-577E-45A8-8A0E-4CC46383C9F1}" destId="{D460800C-DFD6-4F9F-B27E-4E6E86CD3344}" srcOrd="0" destOrd="0" presId="urn:microsoft.com/office/officeart/2005/8/layout/default"/>
    <dgm:cxn modelId="{1B3E6278-AC74-4F66-B1A5-F592169FAD79}" type="presOf" srcId="{D4F0EEF2-89A5-42B0-91F7-460E15EA2F3E}" destId="{B0FAF823-CE8F-4C4B-ACF1-2C7FBF307380}" srcOrd="0" destOrd="0" presId="urn:microsoft.com/office/officeart/2005/8/layout/default"/>
    <dgm:cxn modelId="{C5AACF8B-60C7-4D6F-9742-8FD4F2194CEF}" srcId="{82386C58-577E-45A8-8A0E-4CC46383C9F1}" destId="{29FA64B8-862F-4482-9D7F-04867C805C44}" srcOrd="4" destOrd="0" parTransId="{026DE596-775A-4928-A51C-476447C538D2}" sibTransId="{DA48BC74-C7D1-479A-AC09-4261AFF8C6BD}"/>
    <dgm:cxn modelId="{BA8959A8-3275-41C5-8ADA-07CEF2202BB7}" srcId="{82386C58-577E-45A8-8A0E-4CC46383C9F1}" destId="{8AA6FA61-3B90-4A18-ADBB-EC72B1B78063}" srcOrd="3" destOrd="0" parTransId="{41C90155-6C2D-4B4D-940F-B737A4EACC7E}" sibTransId="{E07CDC20-753B-4AA8-BDFC-FD0B9C942C52}"/>
    <dgm:cxn modelId="{501D78B8-B1AF-423F-BFDF-D91A34C8F95C}" srcId="{82386C58-577E-45A8-8A0E-4CC46383C9F1}" destId="{D4F0EEF2-89A5-42B0-91F7-460E15EA2F3E}" srcOrd="2" destOrd="0" parTransId="{EA9CBDD5-109E-485D-82CA-FBCD05A948C6}" sibTransId="{9FBD69EE-05B2-4BA4-BACE-D77FC79F0AA2}"/>
    <dgm:cxn modelId="{373111EB-C941-461F-880D-A2DAC6D3E2BF}" type="presOf" srcId="{29FA64B8-862F-4482-9D7F-04867C805C44}" destId="{9E0F8859-22EF-4F3B-B246-9086A798B384}" srcOrd="0" destOrd="0" presId="urn:microsoft.com/office/officeart/2005/8/layout/default"/>
    <dgm:cxn modelId="{45533FF0-BBDC-420E-A0AE-58353F2F46CD}" type="presOf" srcId="{24D2F117-F2E9-4DB5-AD6B-4EEDE3EBE890}" destId="{043A711F-12B9-403A-ACB1-6E08BE3C02D5}" srcOrd="0" destOrd="0" presId="urn:microsoft.com/office/officeart/2005/8/layout/default"/>
    <dgm:cxn modelId="{6175AE6A-DA5C-4BC9-BD4F-7B6B3FDBA0E2}" type="presParOf" srcId="{D460800C-DFD6-4F9F-B27E-4E6E86CD3344}" destId="{6041C4E4-2FDF-40CD-AB84-97DE52FDE2FB}" srcOrd="0" destOrd="0" presId="urn:microsoft.com/office/officeart/2005/8/layout/default"/>
    <dgm:cxn modelId="{22ACAD68-88AF-4D29-AFD8-311C0AC59215}" type="presParOf" srcId="{D460800C-DFD6-4F9F-B27E-4E6E86CD3344}" destId="{7EC2806D-BBC0-4C70-8458-9C8C936CEFFF}" srcOrd="1" destOrd="0" presId="urn:microsoft.com/office/officeart/2005/8/layout/default"/>
    <dgm:cxn modelId="{5F71318F-5B8E-417A-A1D3-B1B80457573E}" type="presParOf" srcId="{D460800C-DFD6-4F9F-B27E-4E6E86CD3344}" destId="{EC7FDB66-CA23-48B9-8CB6-C355CBE68A9D}" srcOrd="2" destOrd="0" presId="urn:microsoft.com/office/officeart/2005/8/layout/default"/>
    <dgm:cxn modelId="{F3B00B79-53B5-4B6C-AD0C-D54803B08328}" type="presParOf" srcId="{D460800C-DFD6-4F9F-B27E-4E6E86CD3344}" destId="{F94C07AA-3643-46EC-9611-45AD6B34F931}" srcOrd="3" destOrd="0" presId="urn:microsoft.com/office/officeart/2005/8/layout/default"/>
    <dgm:cxn modelId="{2F70CD28-2AC1-482C-BF08-3422BDBFE231}" type="presParOf" srcId="{D460800C-DFD6-4F9F-B27E-4E6E86CD3344}" destId="{B0FAF823-CE8F-4C4B-ACF1-2C7FBF307380}" srcOrd="4" destOrd="0" presId="urn:microsoft.com/office/officeart/2005/8/layout/default"/>
    <dgm:cxn modelId="{F87CD3FB-95F0-4703-85D0-014D4F2F415C}" type="presParOf" srcId="{D460800C-DFD6-4F9F-B27E-4E6E86CD3344}" destId="{18A43618-9500-48C3-A418-0B0C982B56AF}" srcOrd="5" destOrd="0" presId="urn:microsoft.com/office/officeart/2005/8/layout/default"/>
    <dgm:cxn modelId="{1A1F7695-543E-431A-9BE8-7742E77DCFBB}" type="presParOf" srcId="{D460800C-DFD6-4F9F-B27E-4E6E86CD3344}" destId="{1628167C-5EA6-401B-AEC5-043793CE2339}" srcOrd="6" destOrd="0" presId="urn:microsoft.com/office/officeart/2005/8/layout/default"/>
    <dgm:cxn modelId="{AFB71616-6F1A-4ABB-95A0-4049EAF986B9}" type="presParOf" srcId="{D460800C-DFD6-4F9F-B27E-4E6E86CD3344}" destId="{DF46E83C-38BD-4657-B67C-7DFD2FC3BC4C}" srcOrd="7" destOrd="0" presId="urn:microsoft.com/office/officeart/2005/8/layout/default"/>
    <dgm:cxn modelId="{445EFD97-EBE6-47F1-B11F-38AE1DA7D06A}" type="presParOf" srcId="{D460800C-DFD6-4F9F-B27E-4E6E86CD3344}" destId="{9E0F8859-22EF-4F3B-B246-9086A798B384}" srcOrd="8" destOrd="0" presId="urn:microsoft.com/office/officeart/2005/8/layout/default"/>
    <dgm:cxn modelId="{92E0340A-FEA6-41E0-9EFF-6D41FFCA4687}" type="presParOf" srcId="{D460800C-DFD6-4F9F-B27E-4E6E86CD3344}" destId="{0688CA14-0DF5-4CE3-B535-A2C21DC0E05D}" srcOrd="9" destOrd="0" presId="urn:microsoft.com/office/officeart/2005/8/layout/default"/>
    <dgm:cxn modelId="{8F76762E-866E-4637-8047-945A1FE453EF}" type="presParOf" srcId="{D460800C-DFD6-4F9F-B27E-4E6E86CD3344}" destId="{16ACDE0F-BCDB-4970-B94C-CC7601144884}" srcOrd="10" destOrd="0" presId="urn:microsoft.com/office/officeart/2005/8/layout/default"/>
    <dgm:cxn modelId="{83893574-66B1-4BB8-A8C8-2A14CFB77AC0}" type="presParOf" srcId="{D460800C-DFD6-4F9F-B27E-4E6E86CD3344}" destId="{E04CDB05-5375-4406-B563-636634534E34}" srcOrd="11" destOrd="0" presId="urn:microsoft.com/office/officeart/2005/8/layout/default"/>
    <dgm:cxn modelId="{C8120793-0493-4548-BB19-EDEFC36C532F}" type="presParOf" srcId="{D460800C-DFD6-4F9F-B27E-4E6E86CD3344}" destId="{043A711F-12B9-403A-ACB1-6E08BE3C02D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ABD4A76-A2B1-4183-BA89-86E91CC3359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967D4A-3106-46A9-BEEA-B5C280012F02}">
      <dgm:prSet/>
      <dgm:spPr/>
      <dgm:t>
        <a:bodyPr/>
        <a:lstStyle/>
        <a:p>
          <a:r>
            <a:rPr lang="en-US" b="1"/>
            <a:t>Brute Forcing Credentials</a:t>
          </a:r>
          <a:r>
            <a:rPr lang="en-US"/>
            <a:t>: Using a tool like Hydra, they perform a brute force attack to guess the administrative credentials, leveraging common default passwords.</a:t>
          </a:r>
        </a:p>
      </dgm:t>
    </dgm:pt>
    <dgm:pt modelId="{6FED914A-BABB-4A6D-8211-0E184A351F10}" type="parTrans" cxnId="{958E6383-7656-4775-BCA6-71D70AD02107}">
      <dgm:prSet/>
      <dgm:spPr/>
      <dgm:t>
        <a:bodyPr/>
        <a:lstStyle/>
        <a:p>
          <a:endParaRPr lang="en-US"/>
        </a:p>
      </dgm:t>
    </dgm:pt>
    <dgm:pt modelId="{A80D00C1-1FDE-43B6-B249-D53119C9B330}" type="sibTrans" cxnId="{958E6383-7656-4775-BCA6-71D70AD02107}">
      <dgm:prSet/>
      <dgm:spPr/>
      <dgm:t>
        <a:bodyPr/>
        <a:lstStyle/>
        <a:p>
          <a:endParaRPr lang="en-US"/>
        </a:p>
      </dgm:t>
    </dgm:pt>
    <dgm:pt modelId="{9256DDCB-AAD0-4788-A6B6-45FF4D207262}">
      <dgm:prSet/>
      <dgm:spPr/>
      <dgm:t>
        <a:bodyPr/>
        <a:lstStyle/>
        <a:p>
          <a:r>
            <a:rPr lang="en-US" b="1"/>
            <a:t>Gaining Access-Modifying Settings</a:t>
          </a:r>
          <a:endParaRPr lang="en-US"/>
        </a:p>
      </dgm:t>
    </dgm:pt>
    <dgm:pt modelId="{F6592852-B3CA-42DE-8AD8-47E39B891C15}" type="parTrans" cxnId="{3AEFB459-C0A9-4CE3-99AB-B6C7DF65F17B}">
      <dgm:prSet/>
      <dgm:spPr/>
      <dgm:t>
        <a:bodyPr/>
        <a:lstStyle/>
        <a:p>
          <a:endParaRPr lang="en-US"/>
        </a:p>
      </dgm:t>
    </dgm:pt>
    <dgm:pt modelId="{93AD63F2-6130-4D6C-BDAA-95ADED5C072E}" type="sibTrans" cxnId="{3AEFB459-C0A9-4CE3-99AB-B6C7DF65F17B}">
      <dgm:prSet/>
      <dgm:spPr/>
      <dgm:t>
        <a:bodyPr/>
        <a:lstStyle/>
        <a:p>
          <a:endParaRPr lang="en-US"/>
        </a:p>
      </dgm:t>
    </dgm:pt>
    <dgm:pt modelId="{B705C2F3-C0CE-4837-A9A6-8DD502ACC5F4}">
      <dgm:prSet/>
      <dgm:spPr/>
      <dgm:t>
        <a:bodyPr/>
        <a:lstStyle/>
        <a:p>
          <a:r>
            <a:rPr lang="en-US" b="1"/>
            <a:t>Backdoor Installation</a:t>
          </a:r>
          <a:r>
            <a:rPr lang="en-US"/>
            <a:t>- </a:t>
          </a:r>
          <a:r>
            <a:rPr lang="en-US" b="1"/>
            <a:t>Nginx Log Manipulation</a:t>
          </a:r>
          <a:r>
            <a:rPr lang="en-US"/>
            <a:t>: </a:t>
          </a:r>
        </a:p>
      </dgm:t>
    </dgm:pt>
    <dgm:pt modelId="{28DA4D84-3B5F-46FE-A1EA-C4F18ABF2A42}" type="parTrans" cxnId="{8692F940-20E1-40E9-B85D-C475539BD15D}">
      <dgm:prSet/>
      <dgm:spPr/>
      <dgm:t>
        <a:bodyPr/>
        <a:lstStyle/>
        <a:p>
          <a:endParaRPr lang="en-US"/>
        </a:p>
      </dgm:t>
    </dgm:pt>
    <dgm:pt modelId="{F3453CBF-D107-45B4-A7F4-F242DF3BB5DA}" type="sibTrans" cxnId="{8692F940-20E1-40E9-B85D-C475539BD15D}">
      <dgm:prSet/>
      <dgm:spPr/>
      <dgm:t>
        <a:bodyPr/>
        <a:lstStyle/>
        <a:p>
          <a:endParaRPr lang="en-US"/>
        </a:p>
      </dgm:t>
    </dgm:pt>
    <dgm:pt modelId="{CE879F99-817E-4804-B542-24E7DDF25CE9}">
      <dgm:prSet/>
      <dgm:spPr/>
      <dgm:t>
        <a:bodyPr/>
        <a:lstStyle/>
        <a:p>
          <a:r>
            <a:rPr lang="en-US" b="1"/>
            <a:t>Streaming Video</a:t>
          </a:r>
          <a:r>
            <a:rPr lang="en-US"/>
            <a:t>: The attacker configures the camera to stream video feeds to an external server, monitoring sensitive areas within the healthcare facility.</a:t>
          </a:r>
        </a:p>
      </dgm:t>
    </dgm:pt>
    <dgm:pt modelId="{94BE4C9A-4007-4CC6-8EA2-87228AF57E28}" type="parTrans" cxnId="{9E6AEED4-A9AA-43A2-B504-0C51BCF5F883}">
      <dgm:prSet/>
      <dgm:spPr/>
      <dgm:t>
        <a:bodyPr/>
        <a:lstStyle/>
        <a:p>
          <a:endParaRPr lang="en-US"/>
        </a:p>
      </dgm:t>
    </dgm:pt>
    <dgm:pt modelId="{F861F2D6-CFA2-4E4F-997F-FDD20DDDBA2A}" type="sibTrans" cxnId="{9E6AEED4-A9AA-43A2-B504-0C51BCF5F883}">
      <dgm:prSet/>
      <dgm:spPr/>
      <dgm:t>
        <a:bodyPr/>
        <a:lstStyle/>
        <a:p>
          <a:endParaRPr lang="en-US"/>
        </a:p>
      </dgm:t>
    </dgm:pt>
    <dgm:pt modelId="{52BB3305-CC26-45BE-9304-1958EF6CA4F5}">
      <dgm:prSet/>
      <dgm:spPr/>
      <dgm:t>
        <a:bodyPr/>
        <a:lstStyle/>
        <a:p>
          <a:r>
            <a:rPr lang="en-US" b="1"/>
            <a:t>Sensitive Data Access</a:t>
          </a:r>
          <a:r>
            <a:rPr lang="en-US"/>
            <a:t>: If the camera is connected to other networked devices, they use this foothold to explore and access additional sensitive data.</a:t>
          </a:r>
        </a:p>
      </dgm:t>
    </dgm:pt>
    <dgm:pt modelId="{3DFB8E2E-F761-4AD9-A637-199692C89ACC}" type="parTrans" cxnId="{4774A6BB-85F2-4FC4-A7DB-AD633887A990}">
      <dgm:prSet/>
      <dgm:spPr/>
      <dgm:t>
        <a:bodyPr/>
        <a:lstStyle/>
        <a:p>
          <a:endParaRPr lang="en-US"/>
        </a:p>
      </dgm:t>
    </dgm:pt>
    <dgm:pt modelId="{0AD76778-9A8A-4E07-95C2-8742D84264D6}" type="sibTrans" cxnId="{4774A6BB-85F2-4FC4-A7DB-AD633887A990}">
      <dgm:prSet/>
      <dgm:spPr/>
      <dgm:t>
        <a:bodyPr/>
        <a:lstStyle/>
        <a:p>
          <a:endParaRPr lang="en-US"/>
        </a:p>
      </dgm:t>
    </dgm:pt>
    <dgm:pt modelId="{B8911B2B-BE34-4118-8A49-744C7F330D76}">
      <dgm:prSet/>
      <dgm:spPr/>
      <dgm:t>
        <a:bodyPr/>
        <a:lstStyle/>
        <a:p>
          <a:r>
            <a:rPr lang="en-US" b="1"/>
            <a:t>Mitigation and Response</a:t>
          </a:r>
          <a:endParaRPr lang="en-US"/>
        </a:p>
      </dgm:t>
    </dgm:pt>
    <dgm:pt modelId="{96D1CD12-3DD0-4A1C-93A6-BA1519A09C47}" type="parTrans" cxnId="{19992BEA-7608-4766-8156-B80BA2CD9ED9}">
      <dgm:prSet/>
      <dgm:spPr/>
      <dgm:t>
        <a:bodyPr/>
        <a:lstStyle/>
        <a:p>
          <a:endParaRPr lang="en-US"/>
        </a:p>
      </dgm:t>
    </dgm:pt>
    <dgm:pt modelId="{2FE11B18-2138-47D7-9EFB-659F8B39AB05}" type="sibTrans" cxnId="{19992BEA-7608-4766-8156-B80BA2CD9ED9}">
      <dgm:prSet/>
      <dgm:spPr/>
      <dgm:t>
        <a:bodyPr/>
        <a:lstStyle/>
        <a:p>
          <a:endParaRPr lang="en-US"/>
        </a:p>
      </dgm:t>
    </dgm:pt>
    <dgm:pt modelId="{DCC0478D-4439-4948-A9A5-93635CC709C3}">
      <dgm:prSet/>
      <dgm:spPr/>
      <dgm:t>
        <a:bodyPr/>
        <a:lstStyle/>
        <a:p>
          <a:r>
            <a:rPr lang="en-US" b="1"/>
            <a:t>Post-Incident Analysis</a:t>
          </a:r>
          <a:endParaRPr lang="en-US"/>
        </a:p>
      </dgm:t>
    </dgm:pt>
    <dgm:pt modelId="{6114997B-C24B-4787-8A47-BEB222F3B13A}" type="parTrans" cxnId="{55DD85B4-BD16-477F-A55B-42893475D364}">
      <dgm:prSet/>
      <dgm:spPr/>
      <dgm:t>
        <a:bodyPr/>
        <a:lstStyle/>
        <a:p>
          <a:endParaRPr lang="en-US"/>
        </a:p>
      </dgm:t>
    </dgm:pt>
    <dgm:pt modelId="{37850114-9A22-4225-A3EF-410BC0EFFEDD}" type="sibTrans" cxnId="{55DD85B4-BD16-477F-A55B-42893475D364}">
      <dgm:prSet/>
      <dgm:spPr/>
      <dgm:t>
        <a:bodyPr/>
        <a:lstStyle/>
        <a:p>
          <a:endParaRPr lang="en-US"/>
        </a:p>
      </dgm:t>
    </dgm:pt>
    <dgm:pt modelId="{2608A1D0-FB69-4F89-9739-DAAF4F8AF60F}">
      <dgm:prSet/>
      <dgm:spPr/>
      <dgm:t>
        <a:bodyPr/>
        <a:lstStyle/>
        <a:p>
          <a:r>
            <a:rPr lang="en-US" b="1"/>
            <a:t>Strategic Improvements</a:t>
          </a:r>
          <a:endParaRPr lang="en-US"/>
        </a:p>
      </dgm:t>
    </dgm:pt>
    <dgm:pt modelId="{25885960-9A44-4654-BA64-0F088D47B3FC}" type="parTrans" cxnId="{4B4DFD72-CC96-4F1C-A676-DD3E627B8241}">
      <dgm:prSet/>
      <dgm:spPr/>
      <dgm:t>
        <a:bodyPr/>
        <a:lstStyle/>
        <a:p>
          <a:endParaRPr lang="en-US"/>
        </a:p>
      </dgm:t>
    </dgm:pt>
    <dgm:pt modelId="{F1BA3C08-6CDA-4F6D-B7B3-23B336EF4472}" type="sibTrans" cxnId="{4B4DFD72-CC96-4F1C-A676-DD3E627B8241}">
      <dgm:prSet/>
      <dgm:spPr/>
      <dgm:t>
        <a:bodyPr/>
        <a:lstStyle/>
        <a:p>
          <a:endParaRPr lang="en-US"/>
        </a:p>
      </dgm:t>
    </dgm:pt>
    <dgm:pt modelId="{81297EB1-0458-4BF4-B4E6-49FBCCA01D90}" type="pres">
      <dgm:prSet presAssocID="{3ABD4A76-A2B1-4183-BA89-86E91CC33590}" presName="diagram" presStyleCnt="0">
        <dgm:presLayoutVars>
          <dgm:dir/>
          <dgm:resizeHandles val="exact"/>
        </dgm:presLayoutVars>
      </dgm:prSet>
      <dgm:spPr/>
    </dgm:pt>
    <dgm:pt modelId="{9D0CD60D-276E-460F-93E9-DD0CE7F4B188}" type="pres">
      <dgm:prSet presAssocID="{57967D4A-3106-46A9-BEEA-B5C280012F02}" presName="node" presStyleLbl="node1" presStyleIdx="0" presStyleCnt="8">
        <dgm:presLayoutVars>
          <dgm:bulletEnabled val="1"/>
        </dgm:presLayoutVars>
      </dgm:prSet>
      <dgm:spPr/>
    </dgm:pt>
    <dgm:pt modelId="{7456FCB1-C57F-4B21-86C4-6D7C0E65A326}" type="pres">
      <dgm:prSet presAssocID="{A80D00C1-1FDE-43B6-B249-D53119C9B330}" presName="sibTrans" presStyleCnt="0"/>
      <dgm:spPr/>
    </dgm:pt>
    <dgm:pt modelId="{FC1B64D6-1C3C-4E5A-8316-B42BDA4FAC83}" type="pres">
      <dgm:prSet presAssocID="{9256DDCB-AAD0-4788-A6B6-45FF4D207262}" presName="node" presStyleLbl="node1" presStyleIdx="1" presStyleCnt="8">
        <dgm:presLayoutVars>
          <dgm:bulletEnabled val="1"/>
        </dgm:presLayoutVars>
      </dgm:prSet>
      <dgm:spPr/>
    </dgm:pt>
    <dgm:pt modelId="{3522B517-4995-4633-BD4D-6C7236B8FDF8}" type="pres">
      <dgm:prSet presAssocID="{93AD63F2-6130-4D6C-BDAA-95ADED5C072E}" presName="sibTrans" presStyleCnt="0"/>
      <dgm:spPr/>
    </dgm:pt>
    <dgm:pt modelId="{7B08301E-2F81-4BC8-95EF-DA0848CB4651}" type="pres">
      <dgm:prSet presAssocID="{B705C2F3-C0CE-4837-A9A6-8DD502ACC5F4}" presName="node" presStyleLbl="node1" presStyleIdx="2" presStyleCnt="8">
        <dgm:presLayoutVars>
          <dgm:bulletEnabled val="1"/>
        </dgm:presLayoutVars>
      </dgm:prSet>
      <dgm:spPr/>
    </dgm:pt>
    <dgm:pt modelId="{E819FCD5-CC47-4251-BAC7-E32C54586B96}" type="pres">
      <dgm:prSet presAssocID="{F3453CBF-D107-45B4-A7F4-F242DF3BB5DA}" presName="sibTrans" presStyleCnt="0"/>
      <dgm:spPr/>
    </dgm:pt>
    <dgm:pt modelId="{F625829E-D0A8-48F8-9080-9EDBAF4CBAAC}" type="pres">
      <dgm:prSet presAssocID="{CE879F99-817E-4804-B542-24E7DDF25CE9}" presName="node" presStyleLbl="node1" presStyleIdx="3" presStyleCnt="8">
        <dgm:presLayoutVars>
          <dgm:bulletEnabled val="1"/>
        </dgm:presLayoutVars>
      </dgm:prSet>
      <dgm:spPr/>
    </dgm:pt>
    <dgm:pt modelId="{34E62741-602A-48B1-B1A2-42D2119190D8}" type="pres">
      <dgm:prSet presAssocID="{F861F2D6-CFA2-4E4F-997F-FDD20DDDBA2A}" presName="sibTrans" presStyleCnt="0"/>
      <dgm:spPr/>
    </dgm:pt>
    <dgm:pt modelId="{9F90F79F-13AA-4DA2-9F94-0EEAB8B31849}" type="pres">
      <dgm:prSet presAssocID="{52BB3305-CC26-45BE-9304-1958EF6CA4F5}" presName="node" presStyleLbl="node1" presStyleIdx="4" presStyleCnt="8">
        <dgm:presLayoutVars>
          <dgm:bulletEnabled val="1"/>
        </dgm:presLayoutVars>
      </dgm:prSet>
      <dgm:spPr/>
    </dgm:pt>
    <dgm:pt modelId="{637EDCF1-D1FF-497B-ACBE-2A47A83E398E}" type="pres">
      <dgm:prSet presAssocID="{0AD76778-9A8A-4E07-95C2-8742D84264D6}" presName="sibTrans" presStyleCnt="0"/>
      <dgm:spPr/>
    </dgm:pt>
    <dgm:pt modelId="{ED3364B6-9628-4D40-A9D3-FB6361635A5E}" type="pres">
      <dgm:prSet presAssocID="{B8911B2B-BE34-4118-8A49-744C7F330D76}" presName="node" presStyleLbl="node1" presStyleIdx="5" presStyleCnt="8">
        <dgm:presLayoutVars>
          <dgm:bulletEnabled val="1"/>
        </dgm:presLayoutVars>
      </dgm:prSet>
      <dgm:spPr/>
    </dgm:pt>
    <dgm:pt modelId="{06F567AC-3005-4FDB-9CD0-A08F248641B3}" type="pres">
      <dgm:prSet presAssocID="{2FE11B18-2138-47D7-9EFB-659F8B39AB05}" presName="sibTrans" presStyleCnt="0"/>
      <dgm:spPr/>
    </dgm:pt>
    <dgm:pt modelId="{326B3203-9D0B-4710-934F-82329F5B8D94}" type="pres">
      <dgm:prSet presAssocID="{DCC0478D-4439-4948-A9A5-93635CC709C3}" presName="node" presStyleLbl="node1" presStyleIdx="6" presStyleCnt="8">
        <dgm:presLayoutVars>
          <dgm:bulletEnabled val="1"/>
        </dgm:presLayoutVars>
      </dgm:prSet>
      <dgm:spPr/>
    </dgm:pt>
    <dgm:pt modelId="{3C7F9650-65C2-4A6E-9E8F-FE1C1F1B4132}" type="pres">
      <dgm:prSet presAssocID="{37850114-9A22-4225-A3EF-410BC0EFFEDD}" presName="sibTrans" presStyleCnt="0"/>
      <dgm:spPr/>
    </dgm:pt>
    <dgm:pt modelId="{D99BD6BD-ED68-40E1-86BE-89309067C2FB}" type="pres">
      <dgm:prSet presAssocID="{2608A1D0-FB69-4F89-9739-DAAF4F8AF60F}" presName="node" presStyleLbl="node1" presStyleIdx="7" presStyleCnt="8">
        <dgm:presLayoutVars>
          <dgm:bulletEnabled val="1"/>
        </dgm:presLayoutVars>
      </dgm:prSet>
      <dgm:spPr/>
    </dgm:pt>
  </dgm:ptLst>
  <dgm:cxnLst>
    <dgm:cxn modelId="{5DAEC63D-F31D-4589-A535-254E8E826D56}" type="presOf" srcId="{B705C2F3-C0CE-4837-A9A6-8DD502ACC5F4}" destId="{7B08301E-2F81-4BC8-95EF-DA0848CB4651}" srcOrd="0" destOrd="0" presId="urn:microsoft.com/office/officeart/2005/8/layout/default"/>
    <dgm:cxn modelId="{8692F940-20E1-40E9-B85D-C475539BD15D}" srcId="{3ABD4A76-A2B1-4183-BA89-86E91CC33590}" destId="{B705C2F3-C0CE-4837-A9A6-8DD502ACC5F4}" srcOrd="2" destOrd="0" parTransId="{28DA4D84-3B5F-46FE-A1EA-C4F18ABF2A42}" sibTransId="{F3453CBF-D107-45B4-A7F4-F242DF3BB5DA}"/>
    <dgm:cxn modelId="{ECB1684D-F604-4EB6-9ACF-FF24D6A5CFDC}" type="presOf" srcId="{2608A1D0-FB69-4F89-9739-DAAF4F8AF60F}" destId="{D99BD6BD-ED68-40E1-86BE-89309067C2FB}" srcOrd="0" destOrd="0" presId="urn:microsoft.com/office/officeart/2005/8/layout/default"/>
    <dgm:cxn modelId="{4B4DFD72-CC96-4F1C-A676-DD3E627B8241}" srcId="{3ABD4A76-A2B1-4183-BA89-86E91CC33590}" destId="{2608A1D0-FB69-4F89-9739-DAAF4F8AF60F}" srcOrd="7" destOrd="0" parTransId="{25885960-9A44-4654-BA64-0F088D47B3FC}" sibTransId="{F1BA3C08-6CDA-4F6D-B7B3-23B336EF4472}"/>
    <dgm:cxn modelId="{C42AD075-F8E8-4BAE-B13E-C790E11CECE0}" type="presOf" srcId="{52BB3305-CC26-45BE-9304-1958EF6CA4F5}" destId="{9F90F79F-13AA-4DA2-9F94-0EEAB8B31849}" srcOrd="0" destOrd="0" presId="urn:microsoft.com/office/officeart/2005/8/layout/default"/>
    <dgm:cxn modelId="{3AEFB459-C0A9-4CE3-99AB-B6C7DF65F17B}" srcId="{3ABD4A76-A2B1-4183-BA89-86E91CC33590}" destId="{9256DDCB-AAD0-4788-A6B6-45FF4D207262}" srcOrd="1" destOrd="0" parTransId="{F6592852-B3CA-42DE-8AD8-47E39B891C15}" sibTransId="{93AD63F2-6130-4D6C-BDAA-95ADED5C072E}"/>
    <dgm:cxn modelId="{958E6383-7656-4775-BCA6-71D70AD02107}" srcId="{3ABD4A76-A2B1-4183-BA89-86E91CC33590}" destId="{57967D4A-3106-46A9-BEEA-B5C280012F02}" srcOrd="0" destOrd="0" parTransId="{6FED914A-BABB-4A6D-8211-0E184A351F10}" sibTransId="{A80D00C1-1FDE-43B6-B249-D53119C9B330}"/>
    <dgm:cxn modelId="{57B66B8B-FBF5-48B8-9017-E44C9E522EB7}" type="presOf" srcId="{3ABD4A76-A2B1-4183-BA89-86E91CC33590}" destId="{81297EB1-0458-4BF4-B4E6-49FBCCA01D90}" srcOrd="0" destOrd="0" presId="urn:microsoft.com/office/officeart/2005/8/layout/default"/>
    <dgm:cxn modelId="{D191479F-9E5B-43C0-B4EB-61F999CF8109}" type="presOf" srcId="{B8911B2B-BE34-4118-8A49-744C7F330D76}" destId="{ED3364B6-9628-4D40-A9D3-FB6361635A5E}" srcOrd="0" destOrd="0" presId="urn:microsoft.com/office/officeart/2005/8/layout/default"/>
    <dgm:cxn modelId="{55DD85B4-BD16-477F-A55B-42893475D364}" srcId="{3ABD4A76-A2B1-4183-BA89-86E91CC33590}" destId="{DCC0478D-4439-4948-A9A5-93635CC709C3}" srcOrd="6" destOrd="0" parTransId="{6114997B-C24B-4787-8A47-BEB222F3B13A}" sibTransId="{37850114-9A22-4225-A3EF-410BC0EFFEDD}"/>
    <dgm:cxn modelId="{4774A6BB-85F2-4FC4-A7DB-AD633887A990}" srcId="{3ABD4A76-A2B1-4183-BA89-86E91CC33590}" destId="{52BB3305-CC26-45BE-9304-1958EF6CA4F5}" srcOrd="4" destOrd="0" parTransId="{3DFB8E2E-F761-4AD9-A637-199692C89ACC}" sibTransId="{0AD76778-9A8A-4E07-95C2-8742D84264D6}"/>
    <dgm:cxn modelId="{750EE4C8-2F17-4293-89DA-1960CF777151}" type="presOf" srcId="{DCC0478D-4439-4948-A9A5-93635CC709C3}" destId="{326B3203-9D0B-4710-934F-82329F5B8D94}" srcOrd="0" destOrd="0" presId="urn:microsoft.com/office/officeart/2005/8/layout/default"/>
    <dgm:cxn modelId="{ED1B39CD-D601-4CDB-A2BC-417F54CA51B2}" type="presOf" srcId="{9256DDCB-AAD0-4788-A6B6-45FF4D207262}" destId="{FC1B64D6-1C3C-4E5A-8316-B42BDA4FAC83}" srcOrd="0" destOrd="0" presId="urn:microsoft.com/office/officeart/2005/8/layout/default"/>
    <dgm:cxn modelId="{9E6AEED4-A9AA-43A2-B504-0C51BCF5F883}" srcId="{3ABD4A76-A2B1-4183-BA89-86E91CC33590}" destId="{CE879F99-817E-4804-B542-24E7DDF25CE9}" srcOrd="3" destOrd="0" parTransId="{94BE4C9A-4007-4CC6-8EA2-87228AF57E28}" sibTransId="{F861F2D6-CFA2-4E4F-997F-FDD20DDDBA2A}"/>
    <dgm:cxn modelId="{C129E2E5-7D56-46C5-B569-2001A4C7944B}" type="presOf" srcId="{CE879F99-817E-4804-B542-24E7DDF25CE9}" destId="{F625829E-D0A8-48F8-9080-9EDBAF4CBAAC}" srcOrd="0" destOrd="0" presId="urn:microsoft.com/office/officeart/2005/8/layout/default"/>
    <dgm:cxn modelId="{19992BEA-7608-4766-8156-B80BA2CD9ED9}" srcId="{3ABD4A76-A2B1-4183-BA89-86E91CC33590}" destId="{B8911B2B-BE34-4118-8A49-744C7F330D76}" srcOrd="5" destOrd="0" parTransId="{96D1CD12-3DD0-4A1C-93A6-BA1519A09C47}" sibTransId="{2FE11B18-2138-47D7-9EFB-659F8B39AB05}"/>
    <dgm:cxn modelId="{EB05A9F6-CDC7-4EA7-9425-BF1CD366D842}" type="presOf" srcId="{57967D4A-3106-46A9-BEEA-B5C280012F02}" destId="{9D0CD60D-276E-460F-93E9-DD0CE7F4B188}" srcOrd="0" destOrd="0" presId="urn:microsoft.com/office/officeart/2005/8/layout/default"/>
    <dgm:cxn modelId="{C92E5FDB-E3EE-4E18-9AC6-4C0504D259D0}" type="presParOf" srcId="{81297EB1-0458-4BF4-B4E6-49FBCCA01D90}" destId="{9D0CD60D-276E-460F-93E9-DD0CE7F4B188}" srcOrd="0" destOrd="0" presId="urn:microsoft.com/office/officeart/2005/8/layout/default"/>
    <dgm:cxn modelId="{8CD3DAA2-AC62-400B-99D6-9F67FC4D4D83}" type="presParOf" srcId="{81297EB1-0458-4BF4-B4E6-49FBCCA01D90}" destId="{7456FCB1-C57F-4B21-86C4-6D7C0E65A326}" srcOrd="1" destOrd="0" presId="urn:microsoft.com/office/officeart/2005/8/layout/default"/>
    <dgm:cxn modelId="{ECC5270B-3433-4844-BE26-3B1DB5197D41}" type="presParOf" srcId="{81297EB1-0458-4BF4-B4E6-49FBCCA01D90}" destId="{FC1B64D6-1C3C-4E5A-8316-B42BDA4FAC83}" srcOrd="2" destOrd="0" presId="urn:microsoft.com/office/officeart/2005/8/layout/default"/>
    <dgm:cxn modelId="{12FEFD2B-A98E-4D89-86C7-F1747955A33F}" type="presParOf" srcId="{81297EB1-0458-4BF4-B4E6-49FBCCA01D90}" destId="{3522B517-4995-4633-BD4D-6C7236B8FDF8}" srcOrd="3" destOrd="0" presId="urn:microsoft.com/office/officeart/2005/8/layout/default"/>
    <dgm:cxn modelId="{C1630938-9702-4C15-AE9D-52B3CB8CCF71}" type="presParOf" srcId="{81297EB1-0458-4BF4-B4E6-49FBCCA01D90}" destId="{7B08301E-2F81-4BC8-95EF-DA0848CB4651}" srcOrd="4" destOrd="0" presId="urn:microsoft.com/office/officeart/2005/8/layout/default"/>
    <dgm:cxn modelId="{E5272350-AF53-4683-A176-9AB28F894505}" type="presParOf" srcId="{81297EB1-0458-4BF4-B4E6-49FBCCA01D90}" destId="{E819FCD5-CC47-4251-BAC7-E32C54586B96}" srcOrd="5" destOrd="0" presId="urn:microsoft.com/office/officeart/2005/8/layout/default"/>
    <dgm:cxn modelId="{F8C3EE39-A490-44E5-8091-1B830C4BFD96}" type="presParOf" srcId="{81297EB1-0458-4BF4-B4E6-49FBCCA01D90}" destId="{F625829E-D0A8-48F8-9080-9EDBAF4CBAAC}" srcOrd="6" destOrd="0" presId="urn:microsoft.com/office/officeart/2005/8/layout/default"/>
    <dgm:cxn modelId="{BFF95482-CA46-406D-87BE-1FB1A25556F1}" type="presParOf" srcId="{81297EB1-0458-4BF4-B4E6-49FBCCA01D90}" destId="{34E62741-602A-48B1-B1A2-42D2119190D8}" srcOrd="7" destOrd="0" presId="urn:microsoft.com/office/officeart/2005/8/layout/default"/>
    <dgm:cxn modelId="{E89BCEFA-BC29-492C-9F5A-C66A2D632029}" type="presParOf" srcId="{81297EB1-0458-4BF4-B4E6-49FBCCA01D90}" destId="{9F90F79F-13AA-4DA2-9F94-0EEAB8B31849}" srcOrd="8" destOrd="0" presId="urn:microsoft.com/office/officeart/2005/8/layout/default"/>
    <dgm:cxn modelId="{442E8C90-9384-4799-B671-06A97B9037E4}" type="presParOf" srcId="{81297EB1-0458-4BF4-B4E6-49FBCCA01D90}" destId="{637EDCF1-D1FF-497B-ACBE-2A47A83E398E}" srcOrd="9" destOrd="0" presId="urn:microsoft.com/office/officeart/2005/8/layout/default"/>
    <dgm:cxn modelId="{810D6566-2551-468F-BBF7-8C7E15446AC5}" type="presParOf" srcId="{81297EB1-0458-4BF4-B4E6-49FBCCA01D90}" destId="{ED3364B6-9628-4D40-A9D3-FB6361635A5E}" srcOrd="10" destOrd="0" presId="urn:microsoft.com/office/officeart/2005/8/layout/default"/>
    <dgm:cxn modelId="{77C6608F-F3B5-4D6B-B77D-7255516F3B23}" type="presParOf" srcId="{81297EB1-0458-4BF4-B4E6-49FBCCA01D90}" destId="{06F567AC-3005-4FDB-9CD0-A08F248641B3}" srcOrd="11" destOrd="0" presId="urn:microsoft.com/office/officeart/2005/8/layout/default"/>
    <dgm:cxn modelId="{B08F664E-5E70-4C8A-AC96-BF06AD3AEED1}" type="presParOf" srcId="{81297EB1-0458-4BF4-B4E6-49FBCCA01D90}" destId="{326B3203-9D0B-4710-934F-82329F5B8D94}" srcOrd="12" destOrd="0" presId="urn:microsoft.com/office/officeart/2005/8/layout/default"/>
    <dgm:cxn modelId="{CDFF727D-7414-4001-B8B2-CA4F53B10A02}" type="presParOf" srcId="{81297EB1-0458-4BF4-B4E6-49FBCCA01D90}" destId="{3C7F9650-65C2-4A6E-9E8F-FE1C1F1B4132}" srcOrd="13" destOrd="0" presId="urn:microsoft.com/office/officeart/2005/8/layout/default"/>
    <dgm:cxn modelId="{B7FF6560-383D-4946-A9DD-5C567CDE7B6A}" type="presParOf" srcId="{81297EB1-0458-4BF4-B4E6-49FBCCA01D90}" destId="{D99BD6BD-ED68-40E1-86BE-89309067C2F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C63A60-EDD0-41BD-9AB6-472C47602CC5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A39926-A7F8-414F-8ED5-85636303F210}">
      <dgm:prSet/>
      <dgm:spPr/>
      <dgm:t>
        <a:bodyPr/>
        <a:lstStyle/>
        <a:p>
          <a:r>
            <a:rPr lang="en-US" b="1"/>
            <a:t>Risk Assessment</a:t>
          </a:r>
          <a:r>
            <a:rPr lang="en-US"/>
            <a:t>:</a:t>
          </a:r>
        </a:p>
      </dgm:t>
    </dgm:pt>
    <dgm:pt modelId="{4A3BAF2C-410C-45F3-995E-6EF863B6EB1D}" type="parTrans" cxnId="{9DA185D9-8C89-422B-BC95-1869D1E83D01}">
      <dgm:prSet/>
      <dgm:spPr/>
      <dgm:t>
        <a:bodyPr/>
        <a:lstStyle/>
        <a:p>
          <a:endParaRPr lang="en-US"/>
        </a:p>
      </dgm:t>
    </dgm:pt>
    <dgm:pt modelId="{3AD54F22-F419-4112-9D48-C13A5FB58F4D}" type="sibTrans" cxnId="{9DA185D9-8C89-422B-BC95-1869D1E83D01}">
      <dgm:prSet/>
      <dgm:spPr/>
      <dgm:t>
        <a:bodyPr/>
        <a:lstStyle/>
        <a:p>
          <a:endParaRPr lang="en-US"/>
        </a:p>
      </dgm:t>
    </dgm:pt>
    <dgm:pt modelId="{2C2918E9-C696-4147-A74C-4664D950AA11}">
      <dgm:prSet/>
      <dgm:spPr/>
      <dgm:t>
        <a:bodyPr/>
        <a:lstStyle/>
        <a:p>
          <a:r>
            <a:rPr lang="en-US" b="1" dirty="0"/>
            <a:t>Impact Assessment</a:t>
          </a:r>
          <a:r>
            <a:rPr lang="en-US" dirty="0"/>
            <a:t>: CTI assesses the potential impact of identified threats on critical infrastructures(CI).</a:t>
          </a:r>
        </a:p>
      </dgm:t>
    </dgm:pt>
    <dgm:pt modelId="{27BDF536-779C-40E4-A37F-5CD96BEC80E8}" type="parTrans" cxnId="{D2599BE2-37E4-40C9-86C4-A3902C304032}">
      <dgm:prSet/>
      <dgm:spPr/>
      <dgm:t>
        <a:bodyPr/>
        <a:lstStyle/>
        <a:p>
          <a:endParaRPr lang="en-US"/>
        </a:p>
      </dgm:t>
    </dgm:pt>
    <dgm:pt modelId="{6B87C100-7AE7-4970-BABC-7BAB2AC8E997}" type="sibTrans" cxnId="{D2599BE2-37E4-40C9-86C4-A3902C304032}">
      <dgm:prSet/>
      <dgm:spPr/>
      <dgm:t>
        <a:bodyPr/>
        <a:lstStyle/>
        <a:p>
          <a:endParaRPr lang="en-US"/>
        </a:p>
      </dgm:t>
    </dgm:pt>
    <dgm:pt modelId="{FB6F65E3-2CCB-4314-BA18-61A56DE5CEC6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Evaluating the potential damage of a discovered zero-day vulnerability in widely-used municipal software.</a:t>
          </a:r>
        </a:p>
      </dgm:t>
    </dgm:pt>
    <dgm:pt modelId="{C10E5E9D-E78D-4D7F-9042-CB1D8F2DE4C1}" type="parTrans" cxnId="{2F725B66-FB51-479F-BCEA-60B17821E53C}">
      <dgm:prSet/>
      <dgm:spPr/>
      <dgm:t>
        <a:bodyPr/>
        <a:lstStyle/>
        <a:p>
          <a:endParaRPr lang="en-US"/>
        </a:p>
      </dgm:t>
    </dgm:pt>
    <dgm:pt modelId="{4DF3A14D-68E5-44C3-AB47-18469F1521BE}" type="sibTrans" cxnId="{2F725B66-FB51-479F-BCEA-60B17821E53C}">
      <dgm:prSet/>
      <dgm:spPr/>
      <dgm:t>
        <a:bodyPr/>
        <a:lstStyle/>
        <a:p>
          <a:endParaRPr lang="en-US"/>
        </a:p>
      </dgm:t>
    </dgm:pt>
    <dgm:pt modelId="{0B63239A-01D4-453B-8A6B-7AB91C4B4309}">
      <dgm:prSet/>
      <dgm:spPr/>
      <dgm:t>
        <a:bodyPr/>
        <a:lstStyle/>
        <a:p>
          <a:r>
            <a:rPr lang="en-US" b="1"/>
            <a:t>Threat Prioritization</a:t>
          </a:r>
          <a:r>
            <a:rPr lang="en-US"/>
            <a:t>: They prioritize threats based on their severity and likelihood of occurrence.</a:t>
          </a:r>
        </a:p>
      </dgm:t>
    </dgm:pt>
    <dgm:pt modelId="{77B82A50-15A0-4730-914E-B8F8ECC7A419}" type="parTrans" cxnId="{3BFAB89D-9976-4825-A202-6D46CC763A7C}">
      <dgm:prSet/>
      <dgm:spPr/>
      <dgm:t>
        <a:bodyPr/>
        <a:lstStyle/>
        <a:p>
          <a:endParaRPr lang="en-US"/>
        </a:p>
      </dgm:t>
    </dgm:pt>
    <dgm:pt modelId="{619D0E50-D323-4341-A3FE-03E6DF0C88DF}" type="sibTrans" cxnId="{3BFAB89D-9976-4825-A202-6D46CC763A7C}">
      <dgm:prSet/>
      <dgm:spPr/>
      <dgm:t>
        <a:bodyPr/>
        <a:lstStyle/>
        <a:p>
          <a:endParaRPr lang="en-US"/>
        </a:p>
      </dgm:t>
    </dgm:pt>
    <dgm:pt modelId="{4A46D937-3E01-4756-8194-E931D57BDBF0}">
      <dgm:prSet/>
      <dgm:spPr/>
      <dgm:t>
        <a:bodyPr/>
        <a:lstStyle/>
        <a:p>
          <a:r>
            <a:rPr lang="en-US" i="1" dirty="0"/>
            <a:t>Example</a:t>
          </a:r>
          <a:r>
            <a:rPr lang="en-US" dirty="0"/>
            <a:t>: Ranking threats from a new malware strain higher than older, less prevalent threats due to its rapid spread.</a:t>
          </a:r>
        </a:p>
      </dgm:t>
    </dgm:pt>
    <dgm:pt modelId="{660FC536-74C0-40E5-ABB0-DFD00C9E0452}" type="parTrans" cxnId="{C3D667EA-4E75-4451-8FB0-4C0B91C63CD6}">
      <dgm:prSet/>
      <dgm:spPr/>
      <dgm:t>
        <a:bodyPr/>
        <a:lstStyle/>
        <a:p>
          <a:endParaRPr lang="en-US"/>
        </a:p>
      </dgm:t>
    </dgm:pt>
    <dgm:pt modelId="{24746399-773A-4579-90B3-60C2E749FAD7}" type="sibTrans" cxnId="{C3D667EA-4E75-4451-8FB0-4C0B91C63CD6}">
      <dgm:prSet/>
      <dgm:spPr/>
      <dgm:t>
        <a:bodyPr/>
        <a:lstStyle/>
        <a:p>
          <a:endParaRPr lang="en-US"/>
        </a:p>
      </dgm:t>
    </dgm:pt>
    <dgm:pt modelId="{D38710C9-9D95-49E9-9E06-B6021F6BBD90}">
      <dgm:prSet/>
      <dgm:spPr/>
      <dgm:t>
        <a:bodyPr/>
        <a:lstStyle/>
        <a:p>
          <a:r>
            <a:rPr lang="en-US" b="1" dirty="0"/>
            <a:t>Resource Allocation</a:t>
          </a:r>
          <a:r>
            <a:rPr lang="en-US" dirty="0"/>
            <a:t>: This information helps CI allocate resources effectively to mitigate high-risk threats.</a:t>
          </a:r>
        </a:p>
      </dgm:t>
    </dgm:pt>
    <dgm:pt modelId="{12656F1D-A8D2-49C8-9196-2728F40BC543}" type="parTrans" cxnId="{FBEEFDED-7BE8-41E2-B30A-7DD13036EEA2}">
      <dgm:prSet/>
      <dgm:spPr/>
      <dgm:t>
        <a:bodyPr/>
        <a:lstStyle/>
        <a:p>
          <a:endParaRPr lang="en-US"/>
        </a:p>
      </dgm:t>
    </dgm:pt>
    <dgm:pt modelId="{0244FA85-78F5-4921-8CE7-10A4A242200C}" type="sibTrans" cxnId="{FBEEFDED-7BE8-41E2-B30A-7DD13036EEA2}">
      <dgm:prSet/>
      <dgm:spPr/>
      <dgm:t>
        <a:bodyPr/>
        <a:lstStyle/>
        <a:p>
          <a:endParaRPr lang="en-US"/>
        </a:p>
      </dgm:t>
    </dgm:pt>
    <dgm:pt modelId="{D8CC31EF-4987-4C71-A639-F9605644CFF0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Advising a city government to focus on updating firewall rules after identifying a surge in attempted intrusions.</a:t>
          </a:r>
        </a:p>
      </dgm:t>
    </dgm:pt>
    <dgm:pt modelId="{0E0FF55B-DBA5-4EB6-9C39-850A88DD5332}" type="parTrans" cxnId="{8EBB00C1-66B3-4D38-AC4B-7A128DFDD500}">
      <dgm:prSet/>
      <dgm:spPr/>
      <dgm:t>
        <a:bodyPr/>
        <a:lstStyle/>
        <a:p>
          <a:endParaRPr lang="en-US"/>
        </a:p>
      </dgm:t>
    </dgm:pt>
    <dgm:pt modelId="{16304D45-E5D7-426C-ABF9-8ABE77250145}" type="sibTrans" cxnId="{8EBB00C1-66B3-4D38-AC4B-7A128DFDD500}">
      <dgm:prSet/>
      <dgm:spPr/>
      <dgm:t>
        <a:bodyPr/>
        <a:lstStyle/>
        <a:p>
          <a:endParaRPr lang="en-US"/>
        </a:p>
      </dgm:t>
    </dgm:pt>
    <dgm:pt modelId="{0C4A4B45-2EC6-48C1-AEC0-5B9DBC89C132}" type="pres">
      <dgm:prSet presAssocID="{BAC63A60-EDD0-41BD-9AB6-472C47602CC5}" presName="Name0" presStyleCnt="0">
        <dgm:presLayoutVars>
          <dgm:dir/>
          <dgm:animLvl val="lvl"/>
          <dgm:resizeHandles val="exact"/>
        </dgm:presLayoutVars>
      </dgm:prSet>
      <dgm:spPr/>
    </dgm:pt>
    <dgm:pt modelId="{A9D69FCF-2B5F-4722-8ED5-B2651F6A9112}" type="pres">
      <dgm:prSet presAssocID="{EEA39926-A7F8-414F-8ED5-85636303F210}" presName="linNode" presStyleCnt="0"/>
      <dgm:spPr/>
    </dgm:pt>
    <dgm:pt modelId="{B6F9BE99-BE2F-4DF9-B6ED-634838541EBA}" type="pres">
      <dgm:prSet presAssocID="{EEA39926-A7F8-414F-8ED5-85636303F21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4B6AA45-7398-4343-A21B-21C9EFCAB575}" type="pres">
      <dgm:prSet presAssocID="{3AD54F22-F419-4112-9D48-C13A5FB58F4D}" presName="sp" presStyleCnt="0"/>
      <dgm:spPr/>
    </dgm:pt>
    <dgm:pt modelId="{EB28FD10-8CF5-4215-91A1-7E875E323FEF}" type="pres">
      <dgm:prSet presAssocID="{2C2918E9-C696-4147-A74C-4664D950AA11}" presName="linNode" presStyleCnt="0"/>
      <dgm:spPr/>
    </dgm:pt>
    <dgm:pt modelId="{A5936553-EFBB-4068-9083-DE330FC0898F}" type="pres">
      <dgm:prSet presAssocID="{2C2918E9-C696-4147-A74C-4664D950AA1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4AE1945-D6BA-4D69-833A-054B25AF1EEE}" type="pres">
      <dgm:prSet presAssocID="{2C2918E9-C696-4147-A74C-4664D950AA11}" presName="descendantText" presStyleLbl="alignAccFollowNode1" presStyleIdx="0" presStyleCnt="3">
        <dgm:presLayoutVars>
          <dgm:bulletEnabled val="1"/>
        </dgm:presLayoutVars>
      </dgm:prSet>
      <dgm:spPr/>
    </dgm:pt>
    <dgm:pt modelId="{E33C8839-27BA-45CA-B8CB-A5CBDE9D574B}" type="pres">
      <dgm:prSet presAssocID="{6B87C100-7AE7-4970-BABC-7BAB2AC8E997}" presName="sp" presStyleCnt="0"/>
      <dgm:spPr/>
    </dgm:pt>
    <dgm:pt modelId="{D5F68E51-FEEF-4319-9F7E-D0CBA7F370F0}" type="pres">
      <dgm:prSet presAssocID="{0B63239A-01D4-453B-8A6B-7AB91C4B4309}" presName="linNode" presStyleCnt="0"/>
      <dgm:spPr/>
    </dgm:pt>
    <dgm:pt modelId="{49B58520-1971-4307-9634-9692DF01F65B}" type="pres">
      <dgm:prSet presAssocID="{0B63239A-01D4-453B-8A6B-7AB91C4B430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0C6C52E-1482-4E89-9BC3-87DBEC622BE5}" type="pres">
      <dgm:prSet presAssocID="{0B63239A-01D4-453B-8A6B-7AB91C4B4309}" presName="descendantText" presStyleLbl="alignAccFollowNode1" presStyleIdx="1" presStyleCnt="3">
        <dgm:presLayoutVars>
          <dgm:bulletEnabled val="1"/>
        </dgm:presLayoutVars>
      </dgm:prSet>
      <dgm:spPr/>
    </dgm:pt>
    <dgm:pt modelId="{6E2D578D-1167-4B53-8132-4B89AEAA9F8E}" type="pres">
      <dgm:prSet presAssocID="{619D0E50-D323-4341-A3FE-03E6DF0C88DF}" presName="sp" presStyleCnt="0"/>
      <dgm:spPr/>
    </dgm:pt>
    <dgm:pt modelId="{E240EC46-C804-4057-AE71-A61206BDCB69}" type="pres">
      <dgm:prSet presAssocID="{D38710C9-9D95-49E9-9E06-B6021F6BBD90}" presName="linNode" presStyleCnt="0"/>
      <dgm:spPr/>
    </dgm:pt>
    <dgm:pt modelId="{3CEA4DFF-2D73-4E5A-B9BD-0503F67070F0}" type="pres">
      <dgm:prSet presAssocID="{D38710C9-9D95-49E9-9E06-B6021F6BBD90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42869BE-F5EA-40CF-AA16-823B591AFEAE}" type="pres">
      <dgm:prSet presAssocID="{D38710C9-9D95-49E9-9E06-B6021F6BBD9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EC35D05-4B55-48FC-815A-C4D82420DCD3}" type="presOf" srcId="{D38710C9-9D95-49E9-9E06-B6021F6BBD90}" destId="{3CEA4DFF-2D73-4E5A-B9BD-0503F67070F0}" srcOrd="0" destOrd="0" presId="urn:microsoft.com/office/officeart/2005/8/layout/vList5"/>
    <dgm:cxn modelId="{DCF2C705-0E06-47B3-A8A4-9E6972ABE38D}" type="presOf" srcId="{D8CC31EF-4987-4C71-A639-F9605644CFF0}" destId="{042869BE-F5EA-40CF-AA16-823B591AFEAE}" srcOrd="0" destOrd="0" presId="urn:microsoft.com/office/officeart/2005/8/layout/vList5"/>
    <dgm:cxn modelId="{391C3A32-883F-482D-8D55-9FB770052F42}" type="presOf" srcId="{4A46D937-3E01-4756-8194-E931D57BDBF0}" destId="{80C6C52E-1482-4E89-9BC3-87DBEC622BE5}" srcOrd="0" destOrd="0" presId="urn:microsoft.com/office/officeart/2005/8/layout/vList5"/>
    <dgm:cxn modelId="{2F725B66-FB51-479F-BCEA-60B17821E53C}" srcId="{2C2918E9-C696-4147-A74C-4664D950AA11}" destId="{FB6F65E3-2CCB-4314-BA18-61A56DE5CEC6}" srcOrd="0" destOrd="0" parTransId="{C10E5E9D-E78D-4D7F-9042-CB1D8F2DE4C1}" sibTransId="{4DF3A14D-68E5-44C3-AB47-18469F1521BE}"/>
    <dgm:cxn modelId="{1BBCC76D-766C-4664-82C9-E267FA3AD6F8}" type="presOf" srcId="{BAC63A60-EDD0-41BD-9AB6-472C47602CC5}" destId="{0C4A4B45-2EC6-48C1-AEC0-5B9DBC89C132}" srcOrd="0" destOrd="0" presId="urn:microsoft.com/office/officeart/2005/8/layout/vList5"/>
    <dgm:cxn modelId="{93FD1559-BE10-4E61-860B-7F5FC2D69614}" type="presOf" srcId="{0B63239A-01D4-453B-8A6B-7AB91C4B4309}" destId="{49B58520-1971-4307-9634-9692DF01F65B}" srcOrd="0" destOrd="0" presId="urn:microsoft.com/office/officeart/2005/8/layout/vList5"/>
    <dgm:cxn modelId="{339EBB7B-679E-4558-853A-8B14E2F5628B}" type="presOf" srcId="{2C2918E9-C696-4147-A74C-4664D950AA11}" destId="{A5936553-EFBB-4068-9083-DE330FC0898F}" srcOrd="0" destOrd="0" presId="urn:microsoft.com/office/officeart/2005/8/layout/vList5"/>
    <dgm:cxn modelId="{9FA37795-F93D-4AE5-81A0-6D0697149FCB}" type="presOf" srcId="{EEA39926-A7F8-414F-8ED5-85636303F210}" destId="{B6F9BE99-BE2F-4DF9-B6ED-634838541EBA}" srcOrd="0" destOrd="0" presId="urn:microsoft.com/office/officeart/2005/8/layout/vList5"/>
    <dgm:cxn modelId="{3BFAB89D-9976-4825-A202-6D46CC763A7C}" srcId="{BAC63A60-EDD0-41BD-9AB6-472C47602CC5}" destId="{0B63239A-01D4-453B-8A6B-7AB91C4B4309}" srcOrd="2" destOrd="0" parTransId="{77B82A50-15A0-4730-914E-B8F8ECC7A419}" sibTransId="{619D0E50-D323-4341-A3FE-03E6DF0C88DF}"/>
    <dgm:cxn modelId="{8EBB00C1-66B3-4D38-AC4B-7A128DFDD500}" srcId="{D38710C9-9D95-49E9-9E06-B6021F6BBD90}" destId="{D8CC31EF-4987-4C71-A639-F9605644CFF0}" srcOrd="0" destOrd="0" parTransId="{0E0FF55B-DBA5-4EB6-9C39-850A88DD5332}" sibTransId="{16304D45-E5D7-426C-ABF9-8ABE77250145}"/>
    <dgm:cxn modelId="{1B1A43CE-3251-409C-A42F-D6A59D0E48AE}" type="presOf" srcId="{FB6F65E3-2CCB-4314-BA18-61A56DE5CEC6}" destId="{74AE1945-D6BA-4D69-833A-054B25AF1EEE}" srcOrd="0" destOrd="0" presId="urn:microsoft.com/office/officeart/2005/8/layout/vList5"/>
    <dgm:cxn modelId="{9DA185D9-8C89-422B-BC95-1869D1E83D01}" srcId="{BAC63A60-EDD0-41BD-9AB6-472C47602CC5}" destId="{EEA39926-A7F8-414F-8ED5-85636303F210}" srcOrd="0" destOrd="0" parTransId="{4A3BAF2C-410C-45F3-995E-6EF863B6EB1D}" sibTransId="{3AD54F22-F419-4112-9D48-C13A5FB58F4D}"/>
    <dgm:cxn modelId="{D2599BE2-37E4-40C9-86C4-A3902C304032}" srcId="{BAC63A60-EDD0-41BD-9AB6-472C47602CC5}" destId="{2C2918E9-C696-4147-A74C-4664D950AA11}" srcOrd="1" destOrd="0" parTransId="{27BDF536-779C-40E4-A37F-5CD96BEC80E8}" sibTransId="{6B87C100-7AE7-4970-BABC-7BAB2AC8E997}"/>
    <dgm:cxn modelId="{C3D667EA-4E75-4451-8FB0-4C0B91C63CD6}" srcId="{0B63239A-01D4-453B-8A6B-7AB91C4B4309}" destId="{4A46D937-3E01-4756-8194-E931D57BDBF0}" srcOrd="0" destOrd="0" parTransId="{660FC536-74C0-40E5-ABB0-DFD00C9E0452}" sibTransId="{24746399-773A-4579-90B3-60C2E749FAD7}"/>
    <dgm:cxn modelId="{FBEEFDED-7BE8-41E2-B30A-7DD13036EEA2}" srcId="{BAC63A60-EDD0-41BD-9AB6-472C47602CC5}" destId="{D38710C9-9D95-49E9-9E06-B6021F6BBD90}" srcOrd="3" destOrd="0" parTransId="{12656F1D-A8D2-49C8-9196-2728F40BC543}" sibTransId="{0244FA85-78F5-4921-8CE7-10A4A242200C}"/>
    <dgm:cxn modelId="{1819BC0C-1576-4345-A31F-F90C4EF3744F}" type="presParOf" srcId="{0C4A4B45-2EC6-48C1-AEC0-5B9DBC89C132}" destId="{A9D69FCF-2B5F-4722-8ED5-B2651F6A9112}" srcOrd="0" destOrd="0" presId="urn:microsoft.com/office/officeart/2005/8/layout/vList5"/>
    <dgm:cxn modelId="{F399D588-36CA-46FB-A627-4C320B689A3A}" type="presParOf" srcId="{A9D69FCF-2B5F-4722-8ED5-B2651F6A9112}" destId="{B6F9BE99-BE2F-4DF9-B6ED-634838541EBA}" srcOrd="0" destOrd="0" presId="urn:microsoft.com/office/officeart/2005/8/layout/vList5"/>
    <dgm:cxn modelId="{6E528CB4-AC90-4F8E-AEC1-5A9119495A0E}" type="presParOf" srcId="{0C4A4B45-2EC6-48C1-AEC0-5B9DBC89C132}" destId="{F4B6AA45-7398-4343-A21B-21C9EFCAB575}" srcOrd="1" destOrd="0" presId="urn:microsoft.com/office/officeart/2005/8/layout/vList5"/>
    <dgm:cxn modelId="{487CBBB5-BF8B-4DBF-A82E-1E7BEBDAD706}" type="presParOf" srcId="{0C4A4B45-2EC6-48C1-AEC0-5B9DBC89C132}" destId="{EB28FD10-8CF5-4215-91A1-7E875E323FEF}" srcOrd="2" destOrd="0" presId="urn:microsoft.com/office/officeart/2005/8/layout/vList5"/>
    <dgm:cxn modelId="{B9A2A7D0-8C28-4456-8747-F1AEA2CB21DB}" type="presParOf" srcId="{EB28FD10-8CF5-4215-91A1-7E875E323FEF}" destId="{A5936553-EFBB-4068-9083-DE330FC0898F}" srcOrd="0" destOrd="0" presId="urn:microsoft.com/office/officeart/2005/8/layout/vList5"/>
    <dgm:cxn modelId="{6C61A2AD-C6F9-441A-80BE-69CE02A42F2D}" type="presParOf" srcId="{EB28FD10-8CF5-4215-91A1-7E875E323FEF}" destId="{74AE1945-D6BA-4D69-833A-054B25AF1EEE}" srcOrd="1" destOrd="0" presId="urn:microsoft.com/office/officeart/2005/8/layout/vList5"/>
    <dgm:cxn modelId="{0D0B950B-4579-4465-BAB4-DDBD7345B6AC}" type="presParOf" srcId="{0C4A4B45-2EC6-48C1-AEC0-5B9DBC89C132}" destId="{E33C8839-27BA-45CA-B8CB-A5CBDE9D574B}" srcOrd="3" destOrd="0" presId="urn:microsoft.com/office/officeart/2005/8/layout/vList5"/>
    <dgm:cxn modelId="{0D8A4773-4DAA-4628-AF18-A63142F0CB11}" type="presParOf" srcId="{0C4A4B45-2EC6-48C1-AEC0-5B9DBC89C132}" destId="{D5F68E51-FEEF-4319-9F7E-D0CBA7F370F0}" srcOrd="4" destOrd="0" presId="urn:microsoft.com/office/officeart/2005/8/layout/vList5"/>
    <dgm:cxn modelId="{8BB433C5-E60C-4634-A73C-629C9082C625}" type="presParOf" srcId="{D5F68E51-FEEF-4319-9F7E-D0CBA7F370F0}" destId="{49B58520-1971-4307-9634-9692DF01F65B}" srcOrd="0" destOrd="0" presId="urn:microsoft.com/office/officeart/2005/8/layout/vList5"/>
    <dgm:cxn modelId="{37A876C5-3E6B-41EC-B064-74C8C43FDA99}" type="presParOf" srcId="{D5F68E51-FEEF-4319-9F7E-D0CBA7F370F0}" destId="{80C6C52E-1482-4E89-9BC3-87DBEC622BE5}" srcOrd="1" destOrd="0" presId="urn:microsoft.com/office/officeart/2005/8/layout/vList5"/>
    <dgm:cxn modelId="{9336EB16-7773-4085-A7A1-D1FB7FBE80A9}" type="presParOf" srcId="{0C4A4B45-2EC6-48C1-AEC0-5B9DBC89C132}" destId="{6E2D578D-1167-4B53-8132-4B89AEAA9F8E}" srcOrd="5" destOrd="0" presId="urn:microsoft.com/office/officeart/2005/8/layout/vList5"/>
    <dgm:cxn modelId="{A7C5FFBF-5227-4DB4-BD97-3B3A8DA831BB}" type="presParOf" srcId="{0C4A4B45-2EC6-48C1-AEC0-5B9DBC89C132}" destId="{E240EC46-C804-4057-AE71-A61206BDCB69}" srcOrd="6" destOrd="0" presId="urn:microsoft.com/office/officeart/2005/8/layout/vList5"/>
    <dgm:cxn modelId="{741AC0B5-AFC6-4855-A6EF-A1D0A3EC4450}" type="presParOf" srcId="{E240EC46-C804-4057-AE71-A61206BDCB69}" destId="{3CEA4DFF-2D73-4E5A-B9BD-0503F67070F0}" srcOrd="0" destOrd="0" presId="urn:microsoft.com/office/officeart/2005/8/layout/vList5"/>
    <dgm:cxn modelId="{EAD9B942-518E-4B46-906A-9CBB9ECD48D9}" type="presParOf" srcId="{E240EC46-C804-4057-AE71-A61206BDCB69}" destId="{042869BE-F5EA-40CF-AA16-823B591A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2163BC-F3E7-41FF-8CAC-161AEDA149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BC9463-4BEF-4FEB-9C59-BEB26DD0ABE2}">
      <dgm:prSet/>
      <dgm:spPr/>
      <dgm:t>
        <a:bodyPr/>
        <a:lstStyle/>
        <a:p>
          <a:r>
            <a:rPr lang="en-US" b="1"/>
            <a:t>Actionable Insights</a:t>
          </a:r>
          <a:r>
            <a:rPr lang="en-US"/>
            <a:t>:</a:t>
          </a:r>
        </a:p>
      </dgm:t>
    </dgm:pt>
    <dgm:pt modelId="{347497CC-F389-478B-91EE-335B5AA6AF85}" type="parTrans" cxnId="{968AE966-3F51-497F-A5F6-9420F824838B}">
      <dgm:prSet/>
      <dgm:spPr/>
      <dgm:t>
        <a:bodyPr/>
        <a:lstStyle/>
        <a:p>
          <a:endParaRPr lang="en-US"/>
        </a:p>
      </dgm:t>
    </dgm:pt>
    <dgm:pt modelId="{F83317CA-659C-4EFF-831C-323EBFB4F828}" type="sibTrans" cxnId="{968AE966-3F51-497F-A5F6-9420F824838B}">
      <dgm:prSet/>
      <dgm:spPr/>
      <dgm:t>
        <a:bodyPr/>
        <a:lstStyle/>
        <a:p>
          <a:endParaRPr lang="en-US"/>
        </a:p>
      </dgm:t>
    </dgm:pt>
    <dgm:pt modelId="{76AD9157-C330-4D8F-B42F-7872EF2AAB97}">
      <dgm:prSet/>
      <dgm:spPr/>
      <dgm:t>
        <a:bodyPr/>
        <a:lstStyle/>
        <a:p>
          <a:r>
            <a:rPr lang="en-US" b="1" dirty="0"/>
            <a:t>Providing IOCs</a:t>
          </a:r>
          <a:r>
            <a:rPr lang="en-US" dirty="0"/>
            <a:t>: CTI provides actionable intelligence, including indicators of compromise (IOCs) and recommended mitigation strategies.</a:t>
          </a:r>
        </a:p>
      </dgm:t>
    </dgm:pt>
    <dgm:pt modelId="{71611F8B-97C0-463A-8D10-6ABB89300190}" type="parTrans" cxnId="{FC34D58E-62B5-4F88-8072-65385D9CB8B6}">
      <dgm:prSet/>
      <dgm:spPr/>
      <dgm:t>
        <a:bodyPr/>
        <a:lstStyle/>
        <a:p>
          <a:endParaRPr lang="en-US"/>
        </a:p>
      </dgm:t>
    </dgm:pt>
    <dgm:pt modelId="{13B45B1F-B87B-4A22-9DFA-2563CBD5B713}" type="sibTrans" cxnId="{FC34D58E-62B5-4F88-8072-65385D9CB8B6}">
      <dgm:prSet/>
      <dgm:spPr/>
      <dgm:t>
        <a:bodyPr/>
        <a:lstStyle/>
        <a:p>
          <a:endParaRPr lang="en-US"/>
        </a:p>
      </dgm:t>
    </dgm:pt>
    <dgm:pt modelId="{651D7EFC-9F9D-47E9-8A67-197AD3805320}">
      <dgm:prSet/>
      <dgm:spPr/>
      <dgm:t>
        <a:bodyPr/>
        <a:lstStyle/>
        <a:p>
          <a:r>
            <a:rPr lang="en-US" i="1" dirty="0"/>
            <a:t>Example</a:t>
          </a:r>
          <a:r>
            <a:rPr lang="en-US" dirty="0"/>
            <a:t>: Sharing IOCs related to a recent data breach to help companies identify if they have been targeted.</a:t>
          </a:r>
        </a:p>
      </dgm:t>
    </dgm:pt>
    <dgm:pt modelId="{39CC7E9B-E60D-4867-82BD-B328A9200BA2}" type="parTrans" cxnId="{F96C3CA7-0D7C-4996-8384-A87BA58EA30A}">
      <dgm:prSet/>
      <dgm:spPr/>
      <dgm:t>
        <a:bodyPr/>
        <a:lstStyle/>
        <a:p>
          <a:endParaRPr lang="en-US"/>
        </a:p>
      </dgm:t>
    </dgm:pt>
    <dgm:pt modelId="{623004EE-942F-4518-83FC-8A5C56823E13}" type="sibTrans" cxnId="{F96C3CA7-0D7C-4996-8384-A87BA58EA30A}">
      <dgm:prSet/>
      <dgm:spPr/>
      <dgm:t>
        <a:bodyPr/>
        <a:lstStyle/>
        <a:p>
          <a:endParaRPr lang="en-US"/>
        </a:p>
      </dgm:t>
    </dgm:pt>
    <dgm:pt modelId="{43798B1C-8E62-4AE7-AC55-ECB941321C2B}">
      <dgm:prSet/>
      <dgm:spPr/>
      <dgm:t>
        <a:bodyPr/>
        <a:lstStyle/>
        <a:p>
          <a:r>
            <a:rPr lang="en-US" b="1" dirty="0"/>
            <a:t>Tailored Insights</a:t>
          </a:r>
          <a:r>
            <a:rPr lang="en-US" dirty="0"/>
            <a:t>: They tailor their insights to the specific needs and contexts of CI  entities.</a:t>
          </a:r>
        </a:p>
      </dgm:t>
    </dgm:pt>
    <dgm:pt modelId="{AB2149D9-7F01-4B61-A2DC-478A9AA49297}" type="parTrans" cxnId="{75FB3CE5-A1BB-492C-9FBF-B1112520F121}">
      <dgm:prSet/>
      <dgm:spPr/>
      <dgm:t>
        <a:bodyPr/>
        <a:lstStyle/>
        <a:p>
          <a:endParaRPr lang="en-US"/>
        </a:p>
      </dgm:t>
    </dgm:pt>
    <dgm:pt modelId="{B678F9A1-D15C-42A7-9235-4BD9C1349CAC}" type="sibTrans" cxnId="{75FB3CE5-A1BB-492C-9FBF-B1112520F121}">
      <dgm:prSet/>
      <dgm:spPr/>
      <dgm:t>
        <a:bodyPr/>
        <a:lstStyle/>
        <a:p>
          <a:endParaRPr lang="en-US"/>
        </a:p>
      </dgm:t>
    </dgm:pt>
    <dgm:pt modelId="{08247C74-119B-4F03-AF44-B456E85C8FA6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Offering specific recommendations to a school district to secure its online learning platforms against cyber threats.</a:t>
          </a:r>
        </a:p>
      </dgm:t>
    </dgm:pt>
    <dgm:pt modelId="{705EDCD1-F3C3-40D2-8AC7-0B5110D19771}" type="parTrans" cxnId="{83377218-2BD5-4FC6-823A-7FE916505E04}">
      <dgm:prSet/>
      <dgm:spPr/>
      <dgm:t>
        <a:bodyPr/>
        <a:lstStyle/>
        <a:p>
          <a:endParaRPr lang="en-US"/>
        </a:p>
      </dgm:t>
    </dgm:pt>
    <dgm:pt modelId="{1CE58E48-3B35-4C46-BEE3-A4BC7FBA132F}" type="sibTrans" cxnId="{83377218-2BD5-4FC6-823A-7FE916505E04}">
      <dgm:prSet/>
      <dgm:spPr/>
      <dgm:t>
        <a:bodyPr/>
        <a:lstStyle/>
        <a:p>
          <a:endParaRPr lang="en-US"/>
        </a:p>
      </dgm:t>
    </dgm:pt>
    <dgm:pt modelId="{FDB7D428-E513-442C-BBF8-ED2805D3DA13}">
      <dgm:prSet/>
      <dgm:spPr/>
      <dgm:t>
        <a:bodyPr/>
        <a:lstStyle/>
        <a:p>
          <a:r>
            <a:rPr lang="en-US" b="1" dirty="0"/>
            <a:t>Regular Updates</a:t>
          </a:r>
          <a:r>
            <a:rPr lang="en-US" dirty="0"/>
            <a:t>: Regular updates and briefings ensure that CI are prepared for emerging threats.</a:t>
          </a:r>
        </a:p>
      </dgm:t>
    </dgm:pt>
    <dgm:pt modelId="{F3E04AEA-8C7B-4E2E-A073-7D1AAEBACA22}" type="parTrans" cxnId="{33FEEA1E-DD6E-47A7-A438-44471949D078}">
      <dgm:prSet/>
      <dgm:spPr/>
      <dgm:t>
        <a:bodyPr/>
        <a:lstStyle/>
        <a:p>
          <a:endParaRPr lang="en-US"/>
        </a:p>
      </dgm:t>
    </dgm:pt>
    <dgm:pt modelId="{C0F31840-FCA3-43D1-BCBB-5E9A97EE5C93}" type="sibTrans" cxnId="{33FEEA1E-DD6E-47A7-A438-44471949D078}">
      <dgm:prSet/>
      <dgm:spPr/>
      <dgm:t>
        <a:bodyPr/>
        <a:lstStyle/>
        <a:p>
          <a:endParaRPr lang="en-US"/>
        </a:p>
      </dgm:t>
    </dgm:pt>
    <dgm:pt modelId="{D819BD8B-375D-4C38-A720-E518B523C2F0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Weekly threat briefings that include recent attack patterns and new vulnerability disclosures.</a:t>
          </a:r>
        </a:p>
      </dgm:t>
    </dgm:pt>
    <dgm:pt modelId="{4A7BD11C-0DB4-42FF-9851-18513FA2ED89}" type="parTrans" cxnId="{87BFFEBF-C985-48BF-A1E0-50B5909AEF14}">
      <dgm:prSet/>
      <dgm:spPr/>
      <dgm:t>
        <a:bodyPr/>
        <a:lstStyle/>
        <a:p>
          <a:endParaRPr lang="en-US"/>
        </a:p>
      </dgm:t>
    </dgm:pt>
    <dgm:pt modelId="{9BAE75AA-C466-4D6B-AF98-C84FBC5C1853}" type="sibTrans" cxnId="{87BFFEBF-C985-48BF-A1E0-50B5909AEF14}">
      <dgm:prSet/>
      <dgm:spPr/>
      <dgm:t>
        <a:bodyPr/>
        <a:lstStyle/>
        <a:p>
          <a:endParaRPr lang="en-US"/>
        </a:p>
      </dgm:t>
    </dgm:pt>
    <dgm:pt modelId="{F44FC0C0-0B72-4D89-88C4-BDC30A79A7F0}" type="pres">
      <dgm:prSet presAssocID="{D42163BC-F3E7-41FF-8CAC-161AEDA14920}" presName="Name0" presStyleCnt="0">
        <dgm:presLayoutVars>
          <dgm:dir/>
          <dgm:animLvl val="lvl"/>
          <dgm:resizeHandles val="exact"/>
        </dgm:presLayoutVars>
      </dgm:prSet>
      <dgm:spPr/>
    </dgm:pt>
    <dgm:pt modelId="{EAE52C9C-068D-4886-88AA-38F64E755056}" type="pres">
      <dgm:prSet presAssocID="{65BC9463-4BEF-4FEB-9C59-BEB26DD0ABE2}" presName="linNode" presStyleCnt="0"/>
      <dgm:spPr/>
    </dgm:pt>
    <dgm:pt modelId="{1034433D-716E-4C63-9A67-6D7FD6E76033}" type="pres">
      <dgm:prSet presAssocID="{65BC9463-4BEF-4FEB-9C59-BEB26DD0ABE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DDBFC76-56E8-435E-909A-63BE2B4CC54F}" type="pres">
      <dgm:prSet presAssocID="{F83317CA-659C-4EFF-831C-323EBFB4F828}" presName="sp" presStyleCnt="0"/>
      <dgm:spPr/>
    </dgm:pt>
    <dgm:pt modelId="{5C7519A1-5DE2-46AD-8B31-B90FB66DC8C6}" type="pres">
      <dgm:prSet presAssocID="{76AD9157-C330-4D8F-B42F-7872EF2AAB97}" presName="linNode" presStyleCnt="0"/>
      <dgm:spPr/>
    </dgm:pt>
    <dgm:pt modelId="{1D41C1F7-7ED2-4A82-B5B1-9FC46A1BB90D}" type="pres">
      <dgm:prSet presAssocID="{76AD9157-C330-4D8F-B42F-7872EF2AAB9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B061AD7-F1C6-4116-B989-61E5D04B8CB3}" type="pres">
      <dgm:prSet presAssocID="{76AD9157-C330-4D8F-B42F-7872EF2AAB97}" presName="descendantText" presStyleLbl="alignAccFollowNode1" presStyleIdx="0" presStyleCnt="3">
        <dgm:presLayoutVars>
          <dgm:bulletEnabled val="1"/>
        </dgm:presLayoutVars>
      </dgm:prSet>
      <dgm:spPr/>
    </dgm:pt>
    <dgm:pt modelId="{1F72D3A4-3B79-4B2C-B812-4C9E3F273E38}" type="pres">
      <dgm:prSet presAssocID="{13B45B1F-B87B-4A22-9DFA-2563CBD5B713}" presName="sp" presStyleCnt="0"/>
      <dgm:spPr/>
    </dgm:pt>
    <dgm:pt modelId="{0E259CD3-3BB3-4614-90B0-1ACCAA8CD286}" type="pres">
      <dgm:prSet presAssocID="{43798B1C-8E62-4AE7-AC55-ECB941321C2B}" presName="linNode" presStyleCnt="0"/>
      <dgm:spPr/>
    </dgm:pt>
    <dgm:pt modelId="{D435CBDA-9BED-4D2E-9EF3-885272C3E909}" type="pres">
      <dgm:prSet presAssocID="{43798B1C-8E62-4AE7-AC55-ECB941321C2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FA52FEC-E5BD-42B7-81E8-2B0EA2CBFEFF}" type="pres">
      <dgm:prSet presAssocID="{43798B1C-8E62-4AE7-AC55-ECB941321C2B}" presName="descendantText" presStyleLbl="alignAccFollowNode1" presStyleIdx="1" presStyleCnt="3">
        <dgm:presLayoutVars>
          <dgm:bulletEnabled val="1"/>
        </dgm:presLayoutVars>
      </dgm:prSet>
      <dgm:spPr/>
    </dgm:pt>
    <dgm:pt modelId="{EDF61C7D-C30F-4121-A3C4-E3E27ABBEE73}" type="pres">
      <dgm:prSet presAssocID="{B678F9A1-D15C-42A7-9235-4BD9C1349CAC}" presName="sp" presStyleCnt="0"/>
      <dgm:spPr/>
    </dgm:pt>
    <dgm:pt modelId="{3CB4FCA2-FC50-4660-A0CB-E9A50EFD8B7E}" type="pres">
      <dgm:prSet presAssocID="{FDB7D428-E513-442C-BBF8-ED2805D3DA13}" presName="linNode" presStyleCnt="0"/>
      <dgm:spPr/>
    </dgm:pt>
    <dgm:pt modelId="{93EB922A-4FC7-4E97-A6EB-B26C11728A41}" type="pres">
      <dgm:prSet presAssocID="{FDB7D428-E513-442C-BBF8-ED2805D3DA1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9898C12-9173-4352-B6A0-FC85762220CB}" type="pres">
      <dgm:prSet presAssocID="{FDB7D428-E513-442C-BBF8-ED2805D3DA1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BF5B609-2063-4DCC-8DC3-315525F69CDD}" type="presOf" srcId="{43798B1C-8E62-4AE7-AC55-ECB941321C2B}" destId="{D435CBDA-9BED-4D2E-9EF3-885272C3E909}" srcOrd="0" destOrd="0" presId="urn:microsoft.com/office/officeart/2005/8/layout/vList5"/>
    <dgm:cxn modelId="{83377218-2BD5-4FC6-823A-7FE916505E04}" srcId="{43798B1C-8E62-4AE7-AC55-ECB941321C2B}" destId="{08247C74-119B-4F03-AF44-B456E85C8FA6}" srcOrd="0" destOrd="0" parTransId="{705EDCD1-F3C3-40D2-8AC7-0B5110D19771}" sibTransId="{1CE58E48-3B35-4C46-BEE3-A4BC7FBA132F}"/>
    <dgm:cxn modelId="{33FEEA1E-DD6E-47A7-A438-44471949D078}" srcId="{D42163BC-F3E7-41FF-8CAC-161AEDA14920}" destId="{FDB7D428-E513-442C-BBF8-ED2805D3DA13}" srcOrd="3" destOrd="0" parTransId="{F3E04AEA-8C7B-4E2E-A073-7D1AAEBACA22}" sibTransId="{C0F31840-FCA3-43D1-BCBB-5E9A97EE5C93}"/>
    <dgm:cxn modelId="{03405C2E-9BB2-475D-A027-98A89265B05C}" type="presOf" srcId="{08247C74-119B-4F03-AF44-B456E85C8FA6}" destId="{9FA52FEC-E5BD-42B7-81E8-2B0EA2CBFEFF}" srcOrd="0" destOrd="0" presId="urn:microsoft.com/office/officeart/2005/8/layout/vList5"/>
    <dgm:cxn modelId="{E6B07531-3FAF-4B8F-8247-BAFEBCC238D0}" type="presOf" srcId="{FDB7D428-E513-442C-BBF8-ED2805D3DA13}" destId="{93EB922A-4FC7-4E97-A6EB-B26C11728A41}" srcOrd="0" destOrd="0" presId="urn:microsoft.com/office/officeart/2005/8/layout/vList5"/>
    <dgm:cxn modelId="{968AE966-3F51-497F-A5F6-9420F824838B}" srcId="{D42163BC-F3E7-41FF-8CAC-161AEDA14920}" destId="{65BC9463-4BEF-4FEB-9C59-BEB26DD0ABE2}" srcOrd="0" destOrd="0" parTransId="{347497CC-F389-478B-91EE-335B5AA6AF85}" sibTransId="{F83317CA-659C-4EFF-831C-323EBFB4F828}"/>
    <dgm:cxn modelId="{CB94EE55-35D1-4ACC-8AB3-DB89E26341E8}" type="presOf" srcId="{D819BD8B-375D-4C38-A720-E518B523C2F0}" destId="{A9898C12-9173-4352-B6A0-FC85762220CB}" srcOrd="0" destOrd="0" presId="urn:microsoft.com/office/officeart/2005/8/layout/vList5"/>
    <dgm:cxn modelId="{0F526E88-A702-4D56-9E94-C8C246D47CD6}" type="presOf" srcId="{76AD9157-C330-4D8F-B42F-7872EF2AAB97}" destId="{1D41C1F7-7ED2-4A82-B5B1-9FC46A1BB90D}" srcOrd="0" destOrd="0" presId="urn:microsoft.com/office/officeart/2005/8/layout/vList5"/>
    <dgm:cxn modelId="{FC34D58E-62B5-4F88-8072-65385D9CB8B6}" srcId="{D42163BC-F3E7-41FF-8CAC-161AEDA14920}" destId="{76AD9157-C330-4D8F-B42F-7872EF2AAB97}" srcOrd="1" destOrd="0" parTransId="{71611F8B-97C0-463A-8D10-6ABB89300190}" sibTransId="{13B45B1F-B87B-4A22-9DFA-2563CBD5B713}"/>
    <dgm:cxn modelId="{F96C3CA7-0D7C-4996-8384-A87BA58EA30A}" srcId="{76AD9157-C330-4D8F-B42F-7872EF2AAB97}" destId="{651D7EFC-9F9D-47E9-8A67-197AD3805320}" srcOrd="0" destOrd="0" parTransId="{39CC7E9B-E60D-4867-82BD-B328A9200BA2}" sibTransId="{623004EE-942F-4518-83FC-8A5C56823E13}"/>
    <dgm:cxn modelId="{87BFFEBF-C985-48BF-A1E0-50B5909AEF14}" srcId="{FDB7D428-E513-442C-BBF8-ED2805D3DA13}" destId="{D819BD8B-375D-4C38-A720-E518B523C2F0}" srcOrd="0" destOrd="0" parTransId="{4A7BD11C-0DB4-42FF-9851-18513FA2ED89}" sibTransId="{9BAE75AA-C466-4D6B-AF98-C84FBC5C1853}"/>
    <dgm:cxn modelId="{AD6E39CF-C95B-44E2-8AEB-A6BF4BF09564}" type="presOf" srcId="{651D7EFC-9F9D-47E9-8A67-197AD3805320}" destId="{EB061AD7-F1C6-4116-B989-61E5D04B8CB3}" srcOrd="0" destOrd="0" presId="urn:microsoft.com/office/officeart/2005/8/layout/vList5"/>
    <dgm:cxn modelId="{75FB3CE5-A1BB-492C-9FBF-B1112520F121}" srcId="{D42163BC-F3E7-41FF-8CAC-161AEDA14920}" destId="{43798B1C-8E62-4AE7-AC55-ECB941321C2B}" srcOrd="2" destOrd="0" parTransId="{AB2149D9-7F01-4B61-A2DC-478A9AA49297}" sibTransId="{B678F9A1-D15C-42A7-9235-4BD9C1349CAC}"/>
    <dgm:cxn modelId="{302445EB-845C-46AF-BAC8-8ED9067A96B8}" type="presOf" srcId="{D42163BC-F3E7-41FF-8CAC-161AEDA14920}" destId="{F44FC0C0-0B72-4D89-88C4-BDC30A79A7F0}" srcOrd="0" destOrd="0" presId="urn:microsoft.com/office/officeart/2005/8/layout/vList5"/>
    <dgm:cxn modelId="{E0E1E0EE-FFEA-4E4E-B9A4-824E28E9E4A9}" type="presOf" srcId="{65BC9463-4BEF-4FEB-9C59-BEB26DD0ABE2}" destId="{1034433D-716E-4C63-9A67-6D7FD6E76033}" srcOrd="0" destOrd="0" presId="urn:microsoft.com/office/officeart/2005/8/layout/vList5"/>
    <dgm:cxn modelId="{CC5B66F7-7441-4A34-A6F8-CA680E7CA259}" type="presParOf" srcId="{F44FC0C0-0B72-4D89-88C4-BDC30A79A7F0}" destId="{EAE52C9C-068D-4886-88AA-38F64E755056}" srcOrd="0" destOrd="0" presId="urn:microsoft.com/office/officeart/2005/8/layout/vList5"/>
    <dgm:cxn modelId="{8E29EF14-D916-4BF5-9A0C-0370AB4B3EDA}" type="presParOf" srcId="{EAE52C9C-068D-4886-88AA-38F64E755056}" destId="{1034433D-716E-4C63-9A67-6D7FD6E76033}" srcOrd="0" destOrd="0" presId="urn:microsoft.com/office/officeart/2005/8/layout/vList5"/>
    <dgm:cxn modelId="{D7AFADBE-2EC9-412F-B33B-FB682AD752E4}" type="presParOf" srcId="{F44FC0C0-0B72-4D89-88C4-BDC30A79A7F0}" destId="{EDDBFC76-56E8-435E-909A-63BE2B4CC54F}" srcOrd="1" destOrd="0" presId="urn:microsoft.com/office/officeart/2005/8/layout/vList5"/>
    <dgm:cxn modelId="{0AFE98D9-2B64-4AF7-A7BE-59F21A9F935C}" type="presParOf" srcId="{F44FC0C0-0B72-4D89-88C4-BDC30A79A7F0}" destId="{5C7519A1-5DE2-46AD-8B31-B90FB66DC8C6}" srcOrd="2" destOrd="0" presId="urn:microsoft.com/office/officeart/2005/8/layout/vList5"/>
    <dgm:cxn modelId="{67980753-9C87-4CF1-881A-3EBADF3B6FFA}" type="presParOf" srcId="{5C7519A1-5DE2-46AD-8B31-B90FB66DC8C6}" destId="{1D41C1F7-7ED2-4A82-B5B1-9FC46A1BB90D}" srcOrd="0" destOrd="0" presId="urn:microsoft.com/office/officeart/2005/8/layout/vList5"/>
    <dgm:cxn modelId="{C59088C9-D114-448E-93E7-1BA8D38CD25F}" type="presParOf" srcId="{5C7519A1-5DE2-46AD-8B31-B90FB66DC8C6}" destId="{EB061AD7-F1C6-4116-B989-61E5D04B8CB3}" srcOrd="1" destOrd="0" presId="urn:microsoft.com/office/officeart/2005/8/layout/vList5"/>
    <dgm:cxn modelId="{38B11D32-8D9F-41EA-ABE6-71ABCDF97253}" type="presParOf" srcId="{F44FC0C0-0B72-4D89-88C4-BDC30A79A7F0}" destId="{1F72D3A4-3B79-4B2C-B812-4C9E3F273E38}" srcOrd="3" destOrd="0" presId="urn:microsoft.com/office/officeart/2005/8/layout/vList5"/>
    <dgm:cxn modelId="{538CAAAC-DBAB-4946-A277-76003A6563F9}" type="presParOf" srcId="{F44FC0C0-0B72-4D89-88C4-BDC30A79A7F0}" destId="{0E259CD3-3BB3-4614-90B0-1ACCAA8CD286}" srcOrd="4" destOrd="0" presId="urn:microsoft.com/office/officeart/2005/8/layout/vList5"/>
    <dgm:cxn modelId="{6109A6BE-C0EA-43BF-A4DB-AAEB81A43C47}" type="presParOf" srcId="{0E259CD3-3BB3-4614-90B0-1ACCAA8CD286}" destId="{D435CBDA-9BED-4D2E-9EF3-885272C3E909}" srcOrd="0" destOrd="0" presId="urn:microsoft.com/office/officeart/2005/8/layout/vList5"/>
    <dgm:cxn modelId="{3FF5612B-0C93-4D79-8B01-3649AA7C7F5F}" type="presParOf" srcId="{0E259CD3-3BB3-4614-90B0-1ACCAA8CD286}" destId="{9FA52FEC-E5BD-42B7-81E8-2B0EA2CBFEFF}" srcOrd="1" destOrd="0" presId="urn:microsoft.com/office/officeart/2005/8/layout/vList5"/>
    <dgm:cxn modelId="{69AB74C0-794C-46D4-BC37-0E19219785D3}" type="presParOf" srcId="{F44FC0C0-0B72-4D89-88C4-BDC30A79A7F0}" destId="{EDF61C7D-C30F-4121-A3C4-E3E27ABBEE73}" srcOrd="5" destOrd="0" presId="urn:microsoft.com/office/officeart/2005/8/layout/vList5"/>
    <dgm:cxn modelId="{C29B5C97-44C6-4304-B640-C5D999DE09F6}" type="presParOf" srcId="{F44FC0C0-0B72-4D89-88C4-BDC30A79A7F0}" destId="{3CB4FCA2-FC50-4660-A0CB-E9A50EFD8B7E}" srcOrd="6" destOrd="0" presId="urn:microsoft.com/office/officeart/2005/8/layout/vList5"/>
    <dgm:cxn modelId="{82E53544-4370-4479-8DA5-CB769D6C20A2}" type="presParOf" srcId="{3CB4FCA2-FC50-4660-A0CB-E9A50EFD8B7E}" destId="{93EB922A-4FC7-4E97-A6EB-B26C11728A41}" srcOrd="0" destOrd="0" presId="urn:microsoft.com/office/officeart/2005/8/layout/vList5"/>
    <dgm:cxn modelId="{7F319043-78E9-412B-B324-31D2DDC770B4}" type="presParOf" srcId="{3CB4FCA2-FC50-4660-A0CB-E9A50EFD8B7E}" destId="{A9898C12-9173-4352-B6A0-FC85762220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675D02-A721-4F9D-A3B8-59D97F13D5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941CDD-F83A-409F-9ED0-8187425C6526}">
      <dgm:prSet/>
      <dgm:spPr/>
      <dgm:t>
        <a:bodyPr/>
        <a:lstStyle/>
        <a:p>
          <a:r>
            <a:rPr lang="en-US" b="1"/>
            <a:t>24x7x365 Security Operations Center (SOC)</a:t>
          </a:r>
          <a:r>
            <a:rPr lang="en-US"/>
            <a:t>:</a:t>
          </a:r>
        </a:p>
      </dgm:t>
    </dgm:pt>
    <dgm:pt modelId="{0E42B453-7F9F-42C6-B139-38EE5D675E13}" type="parTrans" cxnId="{5BA876EC-01F4-4CBA-9BEB-0C1D75F69515}">
      <dgm:prSet/>
      <dgm:spPr/>
      <dgm:t>
        <a:bodyPr/>
        <a:lstStyle/>
        <a:p>
          <a:endParaRPr lang="en-US"/>
        </a:p>
      </dgm:t>
    </dgm:pt>
    <dgm:pt modelId="{F24AC2A9-DD16-44FC-AC7C-F050623C5FD9}" type="sibTrans" cxnId="{5BA876EC-01F4-4CBA-9BEB-0C1D75F69515}">
      <dgm:prSet/>
      <dgm:spPr/>
      <dgm:t>
        <a:bodyPr/>
        <a:lstStyle/>
        <a:p>
          <a:endParaRPr lang="en-US"/>
        </a:p>
      </dgm:t>
    </dgm:pt>
    <dgm:pt modelId="{798F9CE3-12EB-4B7B-8E5B-45F98F5AB362}">
      <dgm:prSet/>
      <dgm:spPr/>
      <dgm:t>
        <a:bodyPr/>
        <a:lstStyle/>
        <a:p>
          <a:r>
            <a:rPr lang="en-US" b="1"/>
            <a:t>Continuous Monitoring</a:t>
          </a:r>
          <a:r>
            <a:rPr lang="en-US"/>
            <a:t>: The SOC offers continuous monitoring and incident detection services.</a:t>
          </a:r>
        </a:p>
      </dgm:t>
    </dgm:pt>
    <dgm:pt modelId="{474768AC-E83F-443C-8F37-F192DBCE6A21}" type="parTrans" cxnId="{4DD7B1AC-48CB-4A9D-9BFD-A78E5106B16A}">
      <dgm:prSet/>
      <dgm:spPr/>
      <dgm:t>
        <a:bodyPr/>
        <a:lstStyle/>
        <a:p>
          <a:endParaRPr lang="en-US"/>
        </a:p>
      </dgm:t>
    </dgm:pt>
    <dgm:pt modelId="{489C6D15-DCB3-45BC-A48D-A17887178CCA}" type="sibTrans" cxnId="{4DD7B1AC-48CB-4A9D-9BFD-A78E5106B16A}">
      <dgm:prSet/>
      <dgm:spPr/>
      <dgm:t>
        <a:bodyPr/>
        <a:lstStyle/>
        <a:p>
          <a:endParaRPr lang="en-US"/>
        </a:p>
      </dgm:t>
    </dgm:pt>
    <dgm:pt modelId="{AB470B2F-3954-43A8-BA71-055DF9F47252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Detecting and responding to a distributed denial-of-service (DDoS) attack on a city's public website.</a:t>
          </a:r>
        </a:p>
      </dgm:t>
    </dgm:pt>
    <dgm:pt modelId="{418605BB-966E-4CAD-A9F9-91537FAF9C39}" type="parTrans" cxnId="{F45A5D68-08B3-451E-AE7A-5C0A860B2360}">
      <dgm:prSet/>
      <dgm:spPr/>
      <dgm:t>
        <a:bodyPr/>
        <a:lstStyle/>
        <a:p>
          <a:endParaRPr lang="en-US"/>
        </a:p>
      </dgm:t>
    </dgm:pt>
    <dgm:pt modelId="{FE43EDC5-9937-44D0-B1B3-2CDB3BD9FC28}" type="sibTrans" cxnId="{F45A5D68-08B3-451E-AE7A-5C0A860B2360}">
      <dgm:prSet/>
      <dgm:spPr/>
      <dgm:t>
        <a:bodyPr/>
        <a:lstStyle/>
        <a:p>
          <a:endParaRPr lang="en-US"/>
        </a:p>
      </dgm:t>
    </dgm:pt>
    <dgm:pt modelId="{44FE4F10-E5C3-4E41-9714-2EB37A7D6C42}">
      <dgm:prSet/>
      <dgm:spPr/>
      <dgm:t>
        <a:bodyPr/>
        <a:lstStyle/>
        <a:p>
          <a:r>
            <a:rPr lang="en-US" b="1"/>
            <a:t>Incident Response</a:t>
          </a:r>
          <a:r>
            <a:rPr lang="en-US"/>
            <a:t>: Analysts in the SOC respond to alerts and investigate suspicious activities.</a:t>
          </a:r>
        </a:p>
      </dgm:t>
    </dgm:pt>
    <dgm:pt modelId="{E9E19490-7168-41A1-BA82-296933D005B8}" type="parTrans" cxnId="{0FE92305-9F1B-4431-BE0A-35C804D5489C}">
      <dgm:prSet/>
      <dgm:spPr/>
      <dgm:t>
        <a:bodyPr/>
        <a:lstStyle/>
        <a:p>
          <a:endParaRPr lang="en-US"/>
        </a:p>
      </dgm:t>
    </dgm:pt>
    <dgm:pt modelId="{F620D333-6739-4BF4-AE9F-6A97DCF96BDC}" type="sibTrans" cxnId="{0FE92305-9F1B-4431-BE0A-35C804D5489C}">
      <dgm:prSet/>
      <dgm:spPr/>
      <dgm:t>
        <a:bodyPr/>
        <a:lstStyle/>
        <a:p>
          <a:endParaRPr lang="en-US"/>
        </a:p>
      </dgm:t>
    </dgm:pt>
    <dgm:pt modelId="{F08689EE-D792-4742-B783-A1512577E6B7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Investigating unusual login attempts and preventing unauthorized access to government databases.</a:t>
          </a:r>
        </a:p>
      </dgm:t>
    </dgm:pt>
    <dgm:pt modelId="{DAF059F9-F06E-454A-A681-E74B58DD263F}" type="parTrans" cxnId="{30AF9E19-385D-4B75-99C3-D60122963B97}">
      <dgm:prSet/>
      <dgm:spPr/>
      <dgm:t>
        <a:bodyPr/>
        <a:lstStyle/>
        <a:p>
          <a:endParaRPr lang="en-US"/>
        </a:p>
      </dgm:t>
    </dgm:pt>
    <dgm:pt modelId="{92789F85-FBE3-4613-95E4-570A340F386E}" type="sibTrans" cxnId="{30AF9E19-385D-4B75-99C3-D60122963B97}">
      <dgm:prSet/>
      <dgm:spPr/>
      <dgm:t>
        <a:bodyPr/>
        <a:lstStyle/>
        <a:p>
          <a:endParaRPr lang="en-US"/>
        </a:p>
      </dgm:t>
    </dgm:pt>
    <dgm:pt modelId="{453F0D5E-ADFC-4403-B6CF-56F200DE2F8E}">
      <dgm:prSet/>
      <dgm:spPr/>
      <dgm:t>
        <a:bodyPr/>
        <a:lstStyle/>
        <a:p>
          <a:r>
            <a:rPr lang="en-US" b="1"/>
            <a:t>Coordination</a:t>
          </a:r>
          <a:r>
            <a:rPr lang="en-US"/>
            <a:t>: They coordinate with other teams to provide a rapid response to incidents.</a:t>
          </a:r>
        </a:p>
      </dgm:t>
    </dgm:pt>
    <dgm:pt modelId="{F3B5BC47-4C32-4356-A184-3D3D8BC85F2C}" type="parTrans" cxnId="{E13035EC-E49D-441A-B55A-D7F508028E85}">
      <dgm:prSet/>
      <dgm:spPr/>
      <dgm:t>
        <a:bodyPr/>
        <a:lstStyle/>
        <a:p>
          <a:endParaRPr lang="en-US"/>
        </a:p>
      </dgm:t>
    </dgm:pt>
    <dgm:pt modelId="{4E8CD255-FB3A-4ECD-A595-AAE57AFFA850}" type="sibTrans" cxnId="{E13035EC-E49D-441A-B55A-D7F508028E85}">
      <dgm:prSet/>
      <dgm:spPr/>
      <dgm:t>
        <a:bodyPr/>
        <a:lstStyle/>
        <a:p>
          <a:endParaRPr lang="en-US"/>
        </a:p>
      </dgm:t>
    </dgm:pt>
    <dgm:pt modelId="{A29F7764-3D18-48F8-8664-3D86655D027F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Working with the CIRT to contain and remediate a ransomware outbreak in a local government office.</a:t>
          </a:r>
        </a:p>
      </dgm:t>
    </dgm:pt>
    <dgm:pt modelId="{E068EE18-56A4-45B3-AD12-321DEAED3DFB}" type="parTrans" cxnId="{578A23FD-3C78-47A4-9FE2-70906F8E390D}">
      <dgm:prSet/>
      <dgm:spPr/>
      <dgm:t>
        <a:bodyPr/>
        <a:lstStyle/>
        <a:p>
          <a:endParaRPr lang="en-US"/>
        </a:p>
      </dgm:t>
    </dgm:pt>
    <dgm:pt modelId="{CC949A7E-748A-4C40-854C-ADAB87A63CB7}" type="sibTrans" cxnId="{578A23FD-3C78-47A4-9FE2-70906F8E390D}">
      <dgm:prSet/>
      <dgm:spPr/>
      <dgm:t>
        <a:bodyPr/>
        <a:lstStyle/>
        <a:p>
          <a:endParaRPr lang="en-US"/>
        </a:p>
      </dgm:t>
    </dgm:pt>
    <dgm:pt modelId="{3103EA31-4772-43DA-957B-C526B7743F3B}" type="pres">
      <dgm:prSet presAssocID="{EA675D02-A721-4F9D-A3B8-59D97F13D547}" presName="Name0" presStyleCnt="0">
        <dgm:presLayoutVars>
          <dgm:dir/>
          <dgm:animLvl val="lvl"/>
          <dgm:resizeHandles val="exact"/>
        </dgm:presLayoutVars>
      </dgm:prSet>
      <dgm:spPr/>
    </dgm:pt>
    <dgm:pt modelId="{CEA343E1-C7FA-4D1F-81F6-E20B35455A8F}" type="pres">
      <dgm:prSet presAssocID="{FB941CDD-F83A-409F-9ED0-8187425C6526}" presName="linNode" presStyleCnt="0"/>
      <dgm:spPr/>
    </dgm:pt>
    <dgm:pt modelId="{D773B206-D664-4F9A-9389-317CEF3E6B2B}" type="pres">
      <dgm:prSet presAssocID="{FB941CDD-F83A-409F-9ED0-8187425C652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CAE7A27-625B-4DCA-9363-607A9E35FB4C}" type="pres">
      <dgm:prSet presAssocID="{F24AC2A9-DD16-44FC-AC7C-F050623C5FD9}" presName="sp" presStyleCnt="0"/>
      <dgm:spPr/>
    </dgm:pt>
    <dgm:pt modelId="{3C3D7BCC-41CD-4B6A-A609-17664391C93B}" type="pres">
      <dgm:prSet presAssocID="{798F9CE3-12EB-4B7B-8E5B-45F98F5AB362}" presName="linNode" presStyleCnt="0"/>
      <dgm:spPr/>
    </dgm:pt>
    <dgm:pt modelId="{486D9FAA-66F3-4528-9EFC-C32C0F0B81E8}" type="pres">
      <dgm:prSet presAssocID="{798F9CE3-12EB-4B7B-8E5B-45F98F5AB36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C01781F-5012-43F8-9B1F-0A1D35FB456A}" type="pres">
      <dgm:prSet presAssocID="{798F9CE3-12EB-4B7B-8E5B-45F98F5AB362}" presName="descendantText" presStyleLbl="alignAccFollowNode1" presStyleIdx="0" presStyleCnt="3">
        <dgm:presLayoutVars>
          <dgm:bulletEnabled val="1"/>
        </dgm:presLayoutVars>
      </dgm:prSet>
      <dgm:spPr/>
    </dgm:pt>
    <dgm:pt modelId="{88746B62-5709-476E-BC75-EE89FF8F77F7}" type="pres">
      <dgm:prSet presAssocID="{489C6D15-DCB3-45BC-A48D-A17887178CCA}" presName="sp" presStyleCnt="0"/>
      <dgm:spPr/>
    </dgm:pt>
    <dgm:pt modelId="{B9D95360-0146-417F-89F6-FEC51B6296AF}" type="pres">
      <dgm:prSet presAssocID="{44FE4F10-E5C3-4E41-9714-2EB37A7D6C42}" presName="linNode" presStyleCnt="0"/>
      <dgm:spPr/>
    </dgm:pt>
    <dgm:pt modelId="{DDFCAF56-4E9E-4A53-A488-9DE7B7B10DB4}" type="pres">
      <dgm:prSet presAssocID="{44FE4F10-E5C3-4E41-9714-2EB37A7D6C4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7417C7C-4144-4EAA-9CBF-FB59264F20DE}" type="pres">
      <dgm:prSet presAssocID="{44FE4F10-E5C3-4E41-9714-2EB37A7D6C42}" presName="descendantText" presStyleLbl="alignAccFollowNode1" presStyleIdx="1" presStyleCnt="3">
        <dgm:presLayoutVars>
          <dgm:bulletEnabled val="1"/>
        </dgm:presLayoutVars>
      </dgm:prSet>
      <dgm:spPr/>
    </dgm:pt>
    <dgm:pt modelId="{8086369F-8907-4BD4-9935-D3C410954CAF}" type="pres">
      <dgm:prSet presAssocID="{F620D333-6739-4BF4-AE9F-6A97DCF96BDC}" presName="sp" presStyleCnt="0"/>
      <dgm:spPr/>
    </dgm:pt>
    <dgm:pt modelId="{CB1C5C73-3EC6-464E-A602-40469C7298A7}" type="pres">
      <dgm:prSet presAssocID="{453F0D5E-ADFC-4403-B6CF-56F200DE2F8E}" presName="linNode" presStyleCnt="0"/>
      <dgm:spPr/>
    </dgm:pt>
    <dgm:pt modelId="{98CC7F44-D523-4E5C-9C06-2FC7B00F29C9}" type="pres">
      <dgm:prSet presAssocID="{453F0D5E-ADFC-4403-B6CF-56F200DE2F8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082EA49-350E-4384-95A1-6325322BCC71}" type="pres">
      <dgm:prSet presAssocID="{453F0D5E-ADFC-4403-B6CF-56F200DE2F8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FE92305-9F1B-4431-BE0A-35C804D5489C}" srcId="{EA675D02-A721-4F9D-A3B8-59D97F13D547}" destId="{44FE4F10-E5C3-4E41-9714-2EB37A7D6C42}" srcOrd="2" destOrd="0" parTransId="{E9E19490-7168-41A1-BA82-296933D005B8}" sibTransId="{F620D333-6739-4BF4-AE9F-6A97DCF96BDC}"/>
    <dgm:cxn modelId="{30AF9E19-385D-4B75-99C3-D60122963B97}" srcId="{44FE4F10-E5C3-4E41-9714-2EB37A7D6C42}" destId="{F08689EE-D792-4742-B783-A1512577E6B7}" srcOrd="0" destOrd="0" parTransId="{DAF059F9-F06E-454A-A681-E74B58DD263F}" sibTransId="{92789F85-FBE3-4613-95E4-570A340F386E}"/>
    <dgm:cxn modelId="{2DC64738-8C10-4501-BAAE-2E255C0000A2}" type="presOf" srcId="{AB470B2F-3954-43A8-BA71-055DF9F47252}" destId="{DC01781F-5012-43F8-9B1F-0A1D35FB456A}" srcOrd="0" destOrd="0" presId="urn:microsoft.com/office/officeart/2005/8/layout/vList5"/>
    <dgm:cxn modelId="{6D7E6265-3AE4-41EC-8291-604132250A39}" type="presOf" srcId="{A29F7764-3D18-48F8-8664-3D86655D027F}" destId="{5082EA49-350E-4384-95A1-6325322BCC71}" srcOrd="0" destOrd="0" presId="urn:microsoft.com/office/officeart/2005/8/layout/vList5"/>
    <dgm:cxn modelId="{B9EECF45-B091-43E3-98CC-D11B073C87E1}" type="presOf" srcId="{44FE4F10-E5C3-4E41-9714-2EB37A7D6C42}" destId="{DDFCAF56-4E9E-4A53-A488-9DE7B7B10DB4}" srcOrd="0" destOrd="0" presId="urn:microsoft.com/office/officeart/2005/8/layout/vList5"/>
    <dgm:cxn modelId="{F45A5D68-08B3-451E-AE7A-5C0A860B2360}" srcId="{798F9CE3-12EB-4B7B-8E5B-45F98F5AB362}" destId="{AB470B2F-3954-43A8-BA71-055DF9F47252}" srcOrd="0" destOrd="0" parTransId="{418605BB-966E-4CAD-A9F9-91537FAF9C39}" sibTransId="{FE43EDC5-9937-44D0-B1B3-2CDB3BD9FC28}"/>
    <dgm:cxn modelId="{3846A84E-4773-4DAB-A6C0-0580358994F6}" type="presOf" srcId="{F08689EE-D792-4742-B783-A1512577E6B7}" destId="{37417C7C-4144-4EAA-9CBF-FB59264F20DE}" srcOrd="0" destOrd="0" presId="urn:microsoft.com/office/officeart/2005/8/layout/vList5"/>
    <dgm:cxn modelId="{1BE8E29A-1901-485C-8607-BCDDDBA81950}" type="presOf" srcId="{FB941CDD-F83A-409F-9ED0-8187425C6526}" destId="{D773B206-D664-4F9A-9389-317CEF3E6B2B}" srcOrd="0" destOrd="0" presId="urn:microsoft.com/office/officeart/2005/8/layout/vList5"/>
    <dgm:cxn modelId="{4DD7B1AC-48CB-4A9D-9BFD-A78E5106B16A}" srcId="{EA675D02-A721-4F9D-A3B8-59D97F13D547}" destId="{798F9CE3-12EB-4B7B-8E5B-45F98F5AB362}" srcOrd="1" destOrd="0" parTransId="{474768AC-E83F-443C-8F37-F192DBCE6A21}" sibTransId="{489C6D15-DCB3-45BC-A48D-A17887178CCA}"/>
    <dgm:cxn modelId="{E048D8DD-BC4A-4F8D-8E48-F438C1A154C6}" type="presOf" srcId="{EA675D02-A721-4F9D-A3B8-59D97F13D547}" destId="{3103EA31-4772-43DA-957B-C526B7743F3B}" srcOrd="0" destOrd="0" presId="urn:microsoft.com/office/officeart/2005/8/layout/vList5"/>
    <dgm:cxn modelId="{08A9C8E0-6AFE-47F7-B0CA-EDD49219A435}" type="presOf" srcId="{798F9CE3-12EB-4B7B-8E5B-45F98F5AB362}" destId="{486D9FAA-66F3-4528-9EFC-C32C0F0B81E8}" srcOrd="0" destOrd="0" presId="urn:microsoft.com/office/officeart/2005/8/layout/vList5"/>
    <dgm:cxn modelId="{E13035EC-E49D-441A-B55A-D7F508028E85}" srcId="{EA675D02-A721-4F9D-A3B8-59D97F13D547}" destId="{453F0D5E-ADFC-4403-B6CF-56F200DE2F8E}" srcOrd="3" destOrd="0" parTransId="{F3B5BC47-4C32-4356-A184-3D3D8BC85F2C}" sibTransId="{4E8CD255-FB3A-4ECD-A595-AAE57AFFA850}"/>
    <dgm:cxn modelId="{5BA876EC-01F4-4CBA-9BEB-0C1D75F69515}" srcId="{EA675D02-A721-4F9D-A3B8-59D97F13D547}" destId="{FB941CDD-F83A-409F-9ED0-8187425C6526}" srcOrd="0" destOrd="0" parTransId="{0E42B453-7F9F-42C6-B139-38EE5D675E13}" sibTransId="{F24AC2A9-DD16-44FC-AC7C-F050623C5FD9}"/>
    <dgm:cxn modelId="{74F36EF2-5EA0-4FCC-86C5-28917CB44A49}" type="presOf" srcId="{453F0D5E-ADFC-4403-B6CF-56F200DE2F8E}" destId="{98CC7F44-D523-4E5C-9C06-2FC7B00F29C9}" srcOrd="0" destOrd="0" presId="urn:microsoft.com/office/officeart/2005/8/layout/vList5"/>
    <dgm:cxn modelId="{578A23FD-3C78-47A4-9FE2-70906F8E390D}" srcId="{453F0D5E-ADFC-4403-B6CF-56F200DE2F8E}" destId="{A29F7764-3D18-48F8-8664-3D86655D027F}" srcOrd="0" destOrd="0" parTransId="{E068EE18-56A4-45B3-AD12-321DEAED3DFB}" sibTransId="{CC949A7E-748A-4C40-854C-ADAB87A63CB7}"/>
    <dgm:cxn modelId="{37E3C857-277D-4E43-8772-EE4D8CC02CC5}" type="presParOf" srcId="{3103EA31-4772-43DA-957B-C526B7743F3B}" destId="{CEA343E1-C7FA-4D1F-81F6-E20B35455A8F}" srcOrd="0" destOrd="0" presId="urn:microsoft.com/office/officeart/2005/8/layout/vList5"/>
    <dgm:cxn modelId="{594A205D-1B68-4BA1-8145-A69F226802F2}" type="presParOf" srcId="{CEA343E1-C7FA-4D1F-81F6-E20B35455A8F}" destId="{D773B206-D664-4F9A-9389-317CEF3E6B2B}" srcOrd="0" destOrd="0" presId="urn:microsoft.com/office/officeart/2005/8/layout/vList5"/>
    <dgm:cxn modelId="{56B33534-432A-425C-8362-258C7DC110A5}" type="presParOf" srcId="{3103EA31-4772-43DA-957B-C526B7743F3B}" destId="{1CAE7A27-625B-4DCA-9363-607A9E35FB4C}" srcOrd="1" destOrd="0" presId="urn:microsoft.com/office/officeart/2005/8/layout/vList5"/>
    <dgm:cxn modelId="{5560D1A1-9E0D-43C9-A870-283B6F6AF605}" type="presParOf" srcId="{3103EA31-4772-43DA-957B-C526B7743F3B}" destId="{3C3D7BCC-41CD-4B6A-A609-17664391C93B}" srcOrd="2" destOrd="0" presId="urn:microsoft.com/office/officeart/2005/8/layout/vList5"/>
    <dgm:cxn modelId="{BC601325-B52D-4CF2-8335-CCAD80F71EE7}" type="presParOf" srcId="{3C3D7BCC-41CD-4B6A-A609-17664391C93B}" destId="{486D9FAA-66F3-4528-9EFC-C32C0F0B81E8}" srcOrd="0" destOrd="0" presId="urn:microsoft.com/office/officeart/2005/8/layout/vList5"/>
    <dgm:cxn modelId="{8A0A0BCF-A015-46CE-AAEA-A8B5DACC73A7}" type="presParOf" srcId="{3C3D7BCC-41CD-4B6A-A609-17664391C93B}" destId="{DC01781F-5012-43F8-9B1F-0A1D35FB456A}" srcOrd="1" destOrd="0" presId="urn:microsoft.com/office/officeart/2005/8/layout/vList5"/>
    <dgm:cxn modelId="{2E4BEB75-FA49-451C-A9C1-3FA97EBD70AE}" type="presParOf" srcId="{3103EA31-4772-43DA-957B-C526B7743F3B}" destId="{88746B62-5709-476E-BC75-EE89FF8F77F7}" srcOrd="3" destOrd="0" presId="urn:microsoft.com/office/officeart/2005/8/layout/vList5"/>
    <dgm:cxn modelId="{BDCC8F4C-3018-4BDD-AE92-541607858612}" type="presParOf" srcId="{3103EA31-4772-43DA-957B-C526B7743F3B}" destId="{B9D95360-0146-417F-89F6-FEC51B6296AF}" srcOrd="4" destOrd="0" presId="urn:microsoft.com/office/officeart/2005/8/layout/vList5"/>
    <dgm:cxn modelId="{7190AD8C-B40E-4282-BFDF-619F88989CD9}" type="presParOf" srcId="{B9D95360-0146-417F-89F6-FEC51B6296AF}" destId="{DDFCAF56-4E9E-4A53-A488-9DE7B7B10DB4}" srcOrd="0" destOrd="0" presId="urn:microsoft.com/office/officeart/2005/8/layout/vList5"/>
    <dgm:cxn modelId="{212EBC3C-B059-401A-B0A0-658664E30FFD}" type="presParOf" srcId="{B9D95360-0146-417F-89F6-FEC51B6296AF}" destId="{37417C7C-4144-4EAA-9CBF-FB59264F20DE}" srcOrd="1" destOrd="0" presId="urn:microsoft.com/office/officeart/2005/8/layout/vList5"/>
    <dgm:cxn modelId="{D1F9BA0C-C221-447C-8979-B605637881B2}" type="presParOf" srcId="{3103EA31-4772-43DA-957B-C526B7743F3B}" destId="{8086369F-8907-4BD4-9935-D3C410954CAF}" srcOrd="5" destOrd="0" presId="urn:microsoft.com/office/officeart/2005/8/layout/vList5"/>
    <dgm:cxn modelId="{31AB4475-DB08-44EA-A60D-D6DD8C598C09}" type="presParOf" srcId="{3103EA31-4772-43DA-957B-C526B7743F3B}" destId="{CB1C5C73-3EC6-464E-A602-40469C7298A7}" srcOrd="6" destOrd="0" presId="urn:microsoft.com/office/officeart/2005/8/layout/vList5"/>
    <dgm:cxn modelId="{733AE3D0-1A60-4D88-B31C-E941DCDF315D}" type="presParOf" srcId="{CB1C5C73-3EC6-464E-A602-40469C7298A7}" destId="{98CC7F44-D523-4E5C-9C06-2FC7B00F29C9}" srcOrd="0" destOrd="0" presId="urn:microsoft.com/office/officeart/2005/8/layout/vList5"/>
    <dgm:cxn modelId="{9D5FBA98-BBD0-43DD-8BC4-C71710BD575B}" type="presParOf" srcId="{CB1C5C73-3EC6-464E-A602-40469C7298A7}" destId="{5082EA49-350E-4384-95A1-6325322BCC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6A044-77EA-4A1A-9E16-045B60955E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C2BE24-26C7-4C0C-90DF-3DDF38363DEF}">
      <dgm:prSet/>
      <dgm:spPr/>
      <dgm:t>
        <a:bodyPr/>
        <a:lstStyle/>
        <a:p>
          <a:r>
            <a:rPr lang="en-US" b="1"/>
            <a:t>Cyber Incident Response Team (CIRT)</a:t>
          </a:r>
          <a:r>
            <a:rPr lang="en-US"/>
            <a:t>:</a:t>
          </a:r>
        </a:p>
      </dgm:t>
    </dgm:pt>
    <dgm:pt modelId="{83741F06-C6C2-4261-8BE5-24173ED6BF61}" type="parTrans" cxnId="{ED3C166C-6065-4A15-A97D-B51E9ACAE727}">
      <dgm:prSet/>
      <dgm:spPr/>
      <dgm:t>
        <a:bodyPr/>
        <a:lstStyle/>
        <a:p>
          <a:endParaRPr lang="en-US"/>
        </a:p>
      </dgm:t>
    </dgm:pt>
    <dgm:pt modelId="{60AFB046-8C16-41DD-8D2C-CB86ACF9909D}" type="sibTrans" cxnId="{ED3C166C-6065-4A15-A97D-B51E9ACAE727}">
      <dgm:prSet/>
      <dgm:spPr/>
      <dgm:t>
        <a:bodyPr/>
        <a:lstStyle/>
        <a:p>
          <a:endParaRPr lang="en-US"/>
        </a:p>
      </dgm:t>
    </dgm:pt>
    <dgm:pt modelId="{CD0084FE-40E8-4005-A894-3094B39B55C3}">
      <dgm:prSet/>
      <dgm:spPr/>
      <dgm:t>
        <a:bodyPr/>
        <a:lstStyle/>
        <a:p>
          <a:r>
            <a:rPr lang="en-US" b="1"/>
            <a:t>Incident Management</a:t>
          </a:r>
          <a:r>
            <a:rPr lang="en-US"/>
            <a:t>: The CIRT is responsible for managing and mitigating cybersecurity incidents.</a:t>
          </a:r>
        </a:p>
      </dgm:t>
    </dgm:pt>
    <dgm:pt modelId="{C98DA7E5-D45E-4D88-940C-1E669647C4BD}" type="parTrans" cxnId="{3E5AEE45-7AE2-4AC1-8D09-08A5744091D9}">
      <dgm:prSet/>
      <dgm:spPr/>
      <dgm:t>
        <a:bodyPr/>
        <a:lstStyle/>
        <a:p>
          <a:endParaRPr lang="en-US"/>
        </a:p>
      </dgm:t>
    </dgm:pt>
    <dgm:pt modelId="{9D34CA9B-B680-4AD9-9B9A-E6772264AA47}" type="sibTrans" cxnId="{3E5AEE45-7AE2-4AC1-8D09-08A5744091D9}">
      <dgm:prSet/>
      <dgm:spPr/>
      <dgm:t>
        <a:bodyPr/>
        <a:lstStyle/>
        <a:p>
          <a:endParaRPr lang="en-US"/>
        </a:p>
      </dgm:t>
    </dgm:pt>
    <dgm:pt modelId="{D1817627-4AEF-477D-88C7-CC13CBBAB2D8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Handling a breach where sensitive citizen data was accessed and working to secure the affected systems.</a:t>
          </a:r>
        </a:p>
      </dgm:t>
    </dgm:pt>
    <dgm:pt modelId="{CB92023B-DD35-4210-859F-ACE4C566A279}" type="parTrans" cxnId="{6E3184FD-E7E4-447C-BF59-8EE855859D01}">
      <dgm:prSet/>
      <dgm:spPr/>
      <dgm:t>
        <a:bodyPr/>
        <a:lstStyle/>
        <a:p>
          <a:endParaRPr lang="en-US"/>
        </a:p>
      </dgm:t>
    </dgm:pt>
    <dgm:pt modelId="{38C956BF-3C30-4016-BBB6-BA537F4C0C1B}" type="sibTrans" cxnId="{6E3184FD-E7E4-447C-BF59-8EE855859D01}">
      <dgm:prSet/>
      <dgm:spPr/>
      <dgm:t>
        <a:bodyPr/>
        <a:lstStyle/>
        <a:p>
          <a:endParaRPr lang="en-US"/>
        </a:p>
      </dgm:t>
    </dgm:pt>
    <dgm:pt modelId="{97E1B188-A1DA-41FF-9A5F-60DB897297EB}">
      <dgm:prSet/>
      <dgm:spPr/>
      <dgm:t>
        <a:bodyPr/>
        <a:lstStyle/>
        <a:p>
          <a:r>
            <a:rPr lang="en-US" b="1" dirty="0"/>
            <a:t>Support During Incidents</a:t>
          </a:r>
          <a:r>
            <a:rPr lang="en-US" dirty="0"/>
            <a:t>: They provide on-site and remote support to CI during an incident.</a:t>
          </a:r>
        </a:p>
      </dgm:t>
    </dgm:pt>
    <dgm:pt modelId="{D0C249A0-7355-4880-B7C0-4F7BE86EB8BF}" type="parTrans" cxnId="{BF37D3A7-FA31-4DD5-997E-566DE121BD21}">
      <dgm:prSet/>
      <dgm:spPr/>
      <dgm:t>
        <a:bodyPr/>
        <a:lstStyle/>
        <a:p>
          <a:endParaRPr lang="en-US"/>
        </a:p>
      </dgm:t>
    </dgm:pt>
    <dgm:pt modelId="{C523F75A-351D-4B5A-9419-8CE59D01941F}" type="sibTrans" cxnId="{BF37D3A7-FA31-4DD5-997E-566DE121BD21}">
      <dgm:prSet/>
      <dgm:spPr/>
      <dgm:t>
        <a:bodyPr/>
        <a:lstStyle/>
        <a:p>
          <a:endParaRPr lang="en-US"/>
        </a:p>
      </dgm:t>
    </dgm:pt>
    <dgm:pt modelId="{AA26F478-A021-461B-B97E-58F2A9EDEAF3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Assisting a county in recovering from a cyberattack by guiding them through the restoration of services.</a:t>
          </a:r>
        </a:p>
      </dgm:t>
    </dgm:pt>
    <dgm:pt modelId="{9F6A439E-5BBC-4DFB-900D-39160E2D3618}" type="parTrans" cxnId="{BBD1F3F6-1127-4463-94A0-33D660C554E4}">
      <dgm:prSet/>
      <dgm:spPr/>
      <dgm:t>
        <a:bodyPr/>
        <a:lstStyle/>
        <a:p>
          <a:endParaRPr lang="en-US"/>
        </a:p>
      </dgm:t>
    </dgm:pt>
    <dgm:pt modelId="{3F4A8D4B-0149-4D90-9F7F-E0204E012BDA}" type="sibTrans" cxnId="{BBD1F3F6-1127-4463-94A0-33D660C554E4}">
      <dgm:prSet/>
      <dgm:spPr/>
      <dgm:t>
        <a:bodyPr/>
        <a:lstStyle/>
        <a:p>
          <a:endParaRPr lang="en-US"/>
        </a:p>
      </dgm:t>
    </dgm:pt>
    <dgm:pt modelId="{A2F9495E-4BE5-4C90-947A-4A410EA597A7}">
      <dgm:prSet/>
      <dgm:spPr/>
      <dgm:t>
        <a:bodyPr/>
        <a:lstStyle/>
        <a:p>
          <a:r>
            <a:rPr lang="en-US" b="1"/>
            <a:t>Post-Incident Analysis</a:t>
          </a:r>
          <a:r>
            <a:rPr lang="en-US"/>
            <a:t>: Post-incident, they conduct thorough analyses to improve future responses.</a:t>
          </a:r>
        </a:p>
      </dgm:t>
    </dgm:pt>
    <dgm:pt modelId="{B49F4A0C-3075-4BA8-8C2B-7124A28729FB}" type="parTrans" cxnId="{659640BD-A143-4DF9-911C-91541DA14A75}">
      <dgm:prSet/>
      <dgm:spPr/>
      <dgm:t>
        <a:bodyPr/>
        <a:lstStyle/>
        <a:p>
          <a:endParaRPr lang="en-US"/>
        </a:p>
      </dgm:t>
    </dgm:pt>
    <dgm:pt modelId="{930DCCDC-7E03-44B8-8691-650C133B5CC3}" type="sibTrans" cxnId="{659640BD-A143-4DF9-911C-91541DA14A75}">
      <dgm:prSet/>
      <dgm:spPr/>
      <dgm:t>
        <a:bodyPr/>
        <a:lstStyle/>
        <a:p>
          <a:endParaRPr lang="en-US"/>
        </a:p>
      </dgm:t>
    </dgm:pt>
    <dgm:pt modelId="{5A011A86-7024-449E-A2AF-BC79F3FC9410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Analyzing the root cause of a successful phishing attack and implementing stronger email security measures.</a:t>
          </a:r>
        </a:p>
      </dgm:t>
    </dgm:pt>
    <dgm:pt modelId="{24038058-5E3E-450C-B14D-FC45F001A88B}" type="parTrans" cxnId="{23B71FA6-0399-4CB4-BF0E-615B85469DF0}">
      <dgm:prSet/>
      <dgm:spPr/>
      <dgm:t>
        <a:bodyPr/>
        <a:lstStyle/>
        <a:p>
          <a:endParaRPr lang="en-US"/>
        </a:p>
      </dgm:t>
    </dgm:pt>
    <dgm:pt modelId="{573944E2-AADB-4FC9-B214-516AA692B45D}" type="sibTrans" cxnId="{23B71FA6-0399-4CB4-BF0E-615B85469DF0}">
      <dgm:prSet/>
      <dgm:spPr/>
      <dgm:t>
        <a:bodyPr/>
        <a:lstStyle/>
        <a:p>
          <a:endParaRPr lang="en-US"/>
        </a:p>
      </dgm:t>
    </dgm:pt>
    <dgm:pt modelId="{DB892F04-7466-4A39-8950-E8A6BB43E0E1}" type="pres">
      <dgm:prSet presAssocID="{EBC6A044-77EA-4A1A-9E16-045B60955EA2}" presName="Name0" presStyleCnt="0">
        <dgm:presLayoutVars>
          <dgm:dir/>
          <dgm:animLvl val="lvl"/>
          <dgm:resizeHandles val="exact"/>
        </dgm:presLayoutVars>
      </dgm:prSet>
      <dgm:spPr/>
    </dgm:pt>
    <dgm:pt modelId="{F5381AEE-7940-48D3-972D-A8F36E6189FE}" type="pres">
      <dgm:prSet presAssocID="{3AC2BE24-26C7-4C0C-90DF-3DDF38363DEF}" presName="linNode" presStyleCnt="0"/>
      <dgm:spPr/>
    </dgm:pt>
    <dgm:pt modelId="{62522F93-E876-4435-8AC2-573F897448AF}" type="pres">
      <dgm:prSet presAssocID="{3AC2BE24-26C7-4C0C-90DF-3DDF38363DE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EBBE81B-9F7A-4C16-B039-DA80E7ED6832}" type="pres">
      <dgm:prSet presAssocID="{60AFB046-8C16-41DD-8D2C-CB86ACF9909D}" presName="sp" presStyleCnt="0"/>
      <dgm:spPr/>
    </dgm:pt>
    <dgm:pt modelId="{6D801217-16AC-4F13-BCF8-6BF923C8E62A}" type="pres">
      <dgm:prSet presAssocID="{CD0084FE-40E8-4005-A894-3094B39B55C3}" presName="linNode" presStyleCnt="0"/>
      <dgm:spPr/>
    </dgm:pt>
    <dgm:pt modelId="{60E6FE28-BDDD-4971-BA55-65BE62E3615C}" type="pres">
      <dgm:prSet presAssocID="{CD0084FE-40E8-4005-A894-3094B39B55C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F0A6FA8-8B64-4BE8-9B50-36237DC94B61}" type="pres">
      <dgm:prSet presAssocID="{CD0084FE-40E8-4005-A894-3094B39B55C3}" presName="descendantText" presStyleLbl="alignAccFollowNode1" presStyleIdx="0" presStyleCnt="3">
        <dgm:presLayoutVars>
          <dgm:bulletEnabled val="1"/>
        </dgm:presLayoutVars>
      </dgm:prSet>
      <dgm:spPr/>
    </dgm:pt>
    <dgm:pt modelId="{2AB74F2E-7F35-4360-A22E-4044393433DF}" type="pres">
      <dgm:prSet presAssocID="{9D34CA9B-B680-4AD9-9B9A-E6772264AA47}" presName="sp" presStyleCnt="0"/>
      <dgm:spPr/>
    </dgm:pt>
    <dgm:pt modelId="{60D59C72-8541-409E-957A-AB4E779A46ED}" type="pres">
      <dgm:prSet presAssocID="{97E1B188-A1DA-41FF-9A5F-60DB897297EB}" presName="linNode" presStyleCnt="0"/>
      <dgm:spPr/>
    </dgm:pt>
    <dgm:pt modelId="{CF18C0CA-5A2B-43DC-847C-8C0B4A64819F}" type="pres">
      <dgm:prSet presAssocID="{97E1B188-A1DA-41FF-9A5F-60DB897297E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AC880A12-05B4-4A1F-9C98-66995FD7448C}" type="pres">
      <dgm:prSet presAssocID="{97E1B188-A1DA-41FF-9A5F-60DB897297EB}" presName="descendantText" presStyleLbl="alignAccFollowNode1" presStyleIdx="1" presStyleCnt="3">
        <dgm:presLayoutVars>
          <dgm:bulletEnabled val="1"/>
        </dgm:presLayoutVars>
      </dgm:prSet>
      <dgm:spPr/>
    </dgm:pt>
    <dgm:pt modelId="{E4FC6064-5881-4FC5-9DF6-37AF8092BF61}" type="pres">
      <dgm:prSet presAssocID="{C523F75A-351D-4B5A-9419-8CE59D01941F}" presName="sp" presStyleCnt="0"/>
      <dgm:spPr/>
    </dgm:pt>
    <dgm:pt modelId="{C69D0E36-BBDE-48DA-B969-43B1444A8EBA}" type="pres">
      <dgm:prSet presAssocID="{A2F9495E-4BE5-4C90-947A-4A410EA597A7}" presName="linNode" presStyleCnt="0"/>
      <dgm:spPr/>
    </dgm:pt>
    <dgm:pt modelId="{7A3722C6-2872-4BD7-A236-BA9CA13EF313}" type="pres">
      <dgm:prSet presAssocID="{A2F9495E-4BE5-4C90-947A-4A410EA597A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D9D50B3-0D92-4B98-A813-2DAC95204A07}" type="pres">
      <dgm:prSet presAssocID="{A2F9495E-4BE5-4C90-947A-4A410EA597A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ED52F24-4997-4E30-AD4F-866C0D5DF3FB}" type="presOf" srcId="{D1817627-4AEF-477D-88C7-CC13CBBAB2D8}" destId="{6F0A6FA8-8B64-4BE8-9B50-36237DC94B61}" srcOrd="0" destOrd="0" presId="urn:microsoft.com/office/officeart/2005/8/layout/vList5"/>
    <dgm:cxn modelId="{9325B35F-3613-4707-B3D3-DDBE932D0CF2}" type="presOf" srcId="{97E1B188-A1DA-41FF-9A5F-60DB897297EB}" destId="{CF18C0CA-5A2B-43DC-847C-8C0B4A64819F}" srcOrd="0" destOrd="0" presId="urn:microsoft.com/office/officeart/2005/8/layout/vList5"/>
    <dgm:cxn modelId="{3E5AEE45-7AE2-4AC1-8D09-08A5744091D9}" srcId="{EBC6A044-77EA-4A1A-9E16-045B60955EA2}" destId="{CD0084FE-40E8-4005-A894-3094B39B55C3}" srcOrd="1" destOrd="0" parTransId="{C98DA7E5-D45E-4D88-940C-1E669647C4BD}" sibTransId="{9D34CA9B-B680-4AD9-9B9A-E6772264AA47}"/>
    <dgm:cxn modelId="{ED3C166C-6065-4A15-A97D-B51E9ACAE727}" srcId="{EBC6A044-77EA-4A1A-9E16-045B60955EA2}" destId="{3AC2BE24-26C7-4C0C-90DF-3DDF38363DEF}" srcOrd="0" destOrd="0" parTransId="{83741F06-C6C2-4261-8BE5-24173ED6BF61}" sibTransId="{60AFB046-8C16-41DD-8D2C-CB86ACF9909D}"/>
    <dgm:cxn modelId="{2E18696E-AA3A-41A2-9ABE-E78FFA8C28CE}" type="presOf" srcId="{A2F9495E-4BE5-4C90-947A-4A410EA597A7}" destId="{7A3722C6-2872-4BD7-A236-BA9CA13EF313}" srcOrd="0" destOrd="0" presId="urn:microsoft.com/office/officeart/2005/8/layout/vList5"/>
    <dgm:cxn modelId="{9764978E-F7BD-4F37-AE95-FFEA86C19391}" type="presOf" srcId="{CD0084FE-40E8-4005-A894-3094B39B55C3}" destId="{60E6FE28-BDDD-4971-BA55-65BE62E3615C}" srcOrd="0" destOrd="0" presId="urn:microsoft.com/office/officeart/2005/8/layout/vList5"/>
    <dgm:cxn modelId="{D98B9298-8BFF-4A2B-9893-E6AE81D1C5F3}" type="presOf" srcId="{3AC2BE24-26C7-4C0C-90DF-3DDF38363DEF}" destId="{62522F93-E876-4435-8AC2-573F897448AF}" srcOrd="0" destOrd="0" presId="urn:microsoft.com/office/officeart/2005/8/layout/vList5"/>
    <dgm:cxn modelId="{23B71FA6-0399-4CB4-BF0E-615B85469DF0}" srcId="{A2F9495E-4BE5-4C90-947A-4A410EA597A7}" destId="{5A011A86-7024-449E-A2AF-BC79F3FC9410}" srcOrd="0" destOrd="0" parTransId="{24038058-5E3E-450C-B14D-FC45F001A88B}" sibTransId="{573944E2-AADB-4FC9-B214-516AA692B45D}"/>
    <dgm:cxn modelId="{BF37D3A7-FA31-4DD5-997E-566DE121BD21}" srcId="{EBC6A044-77EA-4A1A-9E16-045B60955EA2}" destId="{97E1B188-A1DA-41FF-9A5F-60DB897297EB}" srcOrd="2" destOrd="0" parTransId="{D0C249A0-7355-4880-B7C0-4F7BE86EB8BF}" sibTransId="{C523F75A-351D-4B5A-9419-8CE59D01941F}"/>
    <dgm:cxn modelId="{18723DAB-4027-4A81-A7BB-DFCC7931CCC5}" type="presOf" srcId="{AA26F478-A021-461B-B97E-58F2A9EDEAF3}" destId="{AC880A12-05B4-4A1F-9C98-66995FD7448C}" srcOrd="0" destOrd="0" presId="urn:microsoft.com/office/officeart/2005/8/layout/vList5"/>
    <dgm:cxn modelId="{AC8A56AC-06A5-4DD8-821C-25C2FCAE2028}" type="presOf" srcId="{5A011A86-7024-449E-A2AF-BC79F3FC9410}" destId="{AD9D50B3-0D92-4B98-A813-2DAC95204A07}" srcOrd="0" destOrd="0" presId="urn:microsoft.com/office/officeart/2005/8/layout/vList5"/>
    <dgm:cxn modelId="{659640BD-A143-4DF9-911C-91541DA14A75}" srcId="{EBC6A044-77EA-4A1A-9E16-045B60955EA2}" destId="{A2F9495E-4BE5-4C90-947A-4A410EA597A7}" srcOrd="3" destOrd="0" parTransId="{B49F4A0C-3075-4BA8-8C2B-7124A28729FB}" sibTransId="{930DCCDC-7E03-44B8-8691-650C133B5CC3}"/>
    <dgm:cxn modelId="{3DF99FE2-1DAC-4D20-ACFF-7ACE9DCE2C7A}" type="presOf" srcId="{EBC6A044-77EA-4A1A-9E16-045B60955EA2}" destId="{DB892F04-7466-4A39-8950-E8A6BB43E0E1}" srcOrd="0" destOrd="0" presId="urn:microsoft.com/office/officeart/2005/8/layout/vList5"/>
    <dgm:cxn modelId="{BBD1F3F6-1127-4463-94A0-33D660C554E4}" srcId="{97E1B188-A1DA-41FF-9A5F-60DB897297EB}" destId="{AA26F478-A021-461B-B97E-58F2A9EDEAF3}" srcOrd="0" destOrd="0" parTransId="{9F6A439E-5BBC-4DFB-900D-39160E2D3618}" sibTransId="{3F4A8D4B-0149-4D90-9F7F-E0204E012BDA}"/>
    <dgm:cxn modelId="{6E3184FD-E7E4-447C-BF59-8EE855859D01}" srcId="{CD0084FE-40E8-4005-A894-3094B39B55C3}" destId="{D1817627-4AEF-477D-88C7-CC13CBBAB2D8}" srcOrd="0" destOrd="0" parTransId="{CB92023B-DD35-4210-859F-ACE4C566A279}" sibTransId="{38C956BF-3C30-4016-BBB6-BA537F4C0C1B}"/>
    <dgm:cxn modelId="{C9F881EB-093E-46ED-8EE3-22D3D1781D18}" type="presParOf" srcId="{DB892F04-7466-4A39-8950-E8A6BB43E0E1}" destId="{F5381AEE-7940-48D3-972D-A8F36E6189FE}" srcOrd="0" destOrd="0" presId="urn:microsoft.com/office/officeart/2005/8/layout/vList5"/>
    <dgm:cxn modelId="{6187669B-EB43-402A-B92B-E504A9546430}" type="presParOf" srcId="{F5381AEE-7940-48D3-972D-A8F36E6189FE}" destId="{62522F93-E876-4435-8AC2-573F897448AF}" srcOrd="0" destOrd="0" presId="urn:microsoft.com/office/officeart/2005/8/layout/vList5"/>
    <dgm:cxn modelId="{0FC9B375-B47C-4122-8F12-0A2B7847B93B}" type="presParOf" srcId="{DB892F04-7466-4A39-8950-E8A6BB43E0E1}" destId="{1EBBE81B-9F7A-4C16-B039-DA80E7ED6832}" srcOrd="1" destOrd="0" presId="urn:microsoft.com/office/officeart/2005/8/layout/vList5"/>
    <dgm:cxn modelId="{0992741B-D91A-488C-86D2-D40DD81176BF}" type="presParOf" srcId="{DB892F04-7466-4A39-8950-E8A6BB43E0E1}" destId="{6D801217-16AC-4F13-BCF8-6BF923C8E62A}" srcOrd="2" destOrd="0" presId="urn:microsoft.com/office/officeart/2005/8/layout/vList5"/>
    <dgm:cxn modelId="{2D65BE84-C6C3-4B28-8298-D5230227B239}" type="presParOf" srcId="{6D801217-16AC-4F13-BCF8-6BF923C8E62A}" destId="{60E6FE28-BDDD-4971-BA55-65BE62E3615C}" srcOrd="0" destOrd="0" presId="urn:microsoft.com/office/officeart/2005/8/layout/vList5"/>
    <dgm:cxn modelId="{124C55E1-EE57-4298-B4FA-1077736A6096}" type="presParOf" srcId="{6D801217-16AC-4F13-BCF8-6BF923C8E62A}" destId="{6F0A6FA8-8B64-4BE8-9B50-36237DC94B61}" srcOrd="1" destOrd="0" presId="urn:microsoft.com/office/officeart/2005/8/layout/vList5"/>
    <dgm:cxn modelId="{FFAD509D-8679-4C37-B2F9-023E997D7B25}" type="presParOf" srcId="{DB892F04-7466-4A39-8950-E8A6BB43E0E1}" destId="{2AB74F2E-7F35-4360-A22E-4044393433DF}" srcOrd="3" destOrd="0" presId="urn:microsoft.com/office/officeart/2005/8/layout/vList5"/>
    <dgm:cxn modelId="{078C89A1-437A-48F9-9C69-60B81E2F2C48}" type="presParOf" srcId="{DB892F04-7466-4A39-8950-E8A6BB43E0E1}" destId="{60D59C72-8541-409E-957A-AB4E779A46ED}" srcOrd="4" destOrd="0" presId="urn:microsoft.com/office/officeart/2005/8/layout/vList5"/>
    <dgm:cxn modelId="{283FCE3A-03F9-46E9-B9E7-1E27FB32EBDA}" type="presParOf" srcId="{60D59C72-8541-409E-957A-AB4E779A46ED}" destId="{CF18C0CA-5A2B-43DC-847C-8C0B4A64819F}" srcOrd="0" destOrd="0" presId="urn:microsoft.com/office/officeart/2005/8/layout/vList5"/>
    <dgm:cxn modelId="{ED4FE8B1-316B-4137-824A-64717BDCA913}" type="presParOf" srcId="{60D59C72-8541-409E-957A-AB4E779A46ED}" destId="{AC880A12-05B4-4A1F-9C98-66995FD7448C}" srcOrd="1" destOrd="0" presId="urn:microsoft.com/office/officeart/2005/8/layout/vList5"/>
    <dgm:cxn modelId="{D8081365-A909-4ED3-BC4E-0B6E3CD010DE}" type="presParOf" srcId="{DB892F04-7466-4A39-8950-E8A6BB43E0E1}" destId="{E4FC6064-5881-4FC5-9DF6-37AF8092BF61}" srcOrd="5" destOrd="0" presId="urn:microsoft.com/office/officeart/2005/8/layout/vList5"/>
    <dgm:cxn modelId="{9304682A-EB0D-4802-955D-648B93A3715E}" type="presParOf" srcId="{DB892F04-7466-4A39-8950-E8A6BB43E0E1}" destId="{C69D0E36-BBDE-48DA-B969-43B1444A8EBA}" srcOrd="6" destOrd="0" presId="urn:microsoft.com/office/officeart/2005/8/layout/vList5"/>
    <dgm:cxn modelId="{4AFE4A88-5F5D-455B-8409-745B3810BEF1}" type="presParOf" srcId="{C69D0E36-BBDE-48DA-B969-43B1444A8EBA}" destId="{7A3722C6-2872-4BD7-A236-BA9CA13EF313}" srcOrd="0" destOrd="0" presId="urn:microsoft.com/office/officeart/2005/8/layout/vList5"/>
    <dgm:cxn modelId="{C5BC1DDB-5272-4DCC-A128-CE987C25C555}" type="presParOf" srcId="{C69D0E36-BBDE-48DA-B969-43B1444A8EBA}" destId="{AD9D50B3-0D92-4B98-A813-2DAC95204A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3A0D0D-966E-4644-B184-3A597FDDDB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C8A5E0-D0BF-4C38-8443-C93168FF2BBF}">
      <dgm:prSet/>
      <dgm:spPr/>
      <dgm:t>
        <a:bodyPr/>
        <a:lstStyle/>
        <a:p>
          <a:r>
            <a:rPr lang="en-US" b="1"/>
            <a:t>Comprehensive Support</a:t>
          </a:r>
          <a:r>
            <a:rPr lang="en-US"/>
            <a:t>:</a:t>
          </a:r>
        </a:p>
      </dgm:t>
    </dgm:pt>
    <dgm:pt modelId="{FD187F75-7C17-4723-B475-070CBC8F72C8}" type="parTrans" cxnId="{BEDC54E4-7171-49DF-B73D-C8AC352014DA}">
      <dgm:prSet/>
      <dgm:spPr/>
      <dgm:t>
        <a:bodyPr/>
        <a:lstStyle/>
        <a:p>
          <a:endParaRPr lang="en-US"/>
        </a:p>
      </dgm:t>
    </dgm:pt>
    <dgm:pt modelId="{5FDDD390-B200-4D5D-8932-A1AC18CF43AE}" type="sibTrans" cxnId="{BEDC54E4-7171-49DF-B73D-C8AC352014DA}">
      <dgm:prSet/>
      <dgm:spPr/>
      <dgm:t>
        <a:bodyPr/>
        <a:lstStyle/>
        <a:p>
          <a:endParaRPr lang="en-US"/>
        </a:p>
      </dgm:t>
    </dgm:pt>
    <dgm:pt modelId="{63D7DCAA-8F81-4686-8B38-709EDAD8DBF3}">
      <dgm:prSet/>
      <dgm:spPr/>
      <dgm:t>
        <a:bodyPr/>
        <a:lstStyle/>
        <a:p>
          <a:r>
            <a:rPr lang="en-US" b="1" dirty="0"/>
            <a:t>Training and Resources</a:t>
          </a:r>
          <a:r>
            <a:rPr lang="en-US" dirty="0"/>
            <a:t>: Certificate organizations and </a:t>
          </a:r>
          <a:r>
            <a:rPr lang="en-US" dirty="0">
              <a:solidFill>
                <a:schemeClr val="accent2"/>
              </a:solidFill>
            </a:rPr>
            <a:t>European programs </a:t>
          </a:r>
          <a:r>
            <a:rPr lang="en-US" dirty="0"/>
            <a:t>provide training and resources to enhance the cybersecurity capabilities of CI.</a:t>
          </a:r>
        </a:p>
      </dgm:t>
    </dgm:pt>
    <dgm:pt modelId="{B612B6CE-57C4-4562-ABF0-298C2FB54555}" type="parTrans" cxnId="{9E4C1607-4177-468D-8BCB-D44754634FA6}">
      <dgm:prSet/>
      <dgm:spPr/>
      <dgm:t>
        <a:bodyPr/>
        <a:lstStyle/>
        <a:p>
          <a:endParaRPr lang="en-US"/>
        </a:p>
      </dgm:t>
    </dgm:pt>
    <dgm:pt modelId="{AE005C3F-3451-4A7E-A769-890A52A5BE67}" type="sibTrans" cxnId="{9E4C1607-4177-468D-8BCB-D44754634FA6}">
      <dgm:prSet/>
      <dgm:spPr/>
      <dgm:t>
        <a:bodyPr/>
        <a:lstStyle/>
        <a:p>
          <a:endParaRPr lang="en-US"/>
        </a:p>
      </dgm:t>
    </dgm:pt>
    <dgm:pt modelId="{ABE7CE06-6210-44DE-B5D2-E35DEF35576B}">
      <dgm:prSet/>
      <dgm:spPr/>
      <dgm:t>
        <a:bodyPr/>
        <a:lstStyle/>
        <a:p>
          <a:r>
            <a:rPr lang="en-US" i="1" dirty="0"/>
            <a:t>Example</a:t>
          </a:r>
          <a:r>
            <a:rPr lang="en-US" dirty="0"/>
            <a:t>: Conducting workshops on best practices for securing IoT devices used in public infrastructure.</a:t>
          </a:r>
        </a:p>
      </dgm:t>
    </dgm:pt>
    <dgm:pt modelId="{898668CD-0922-426A-BC3C-B46C511124A4}" type="parTrans" cxnId="{EE1566E8-7237-4D85-9F3A-2817ADA7A170}">
      <dgm:prSet/>
      <dgm:spPr/>
      <dgm:t>
        <a:bodyPr/>
        <a:lstStyle/>
        <a:p>
          <a:endParaRPr lang="en-US"/>
        </a:p>
      </dgm:t>
    </dgm:pt>
    <dgm:pt modelId="{CC504072-3815-4A97-B792-F5CD71CB8F02}" type="sibTrans" cxnId="{EE1566E8-7237-4D85-9F3A-2817ADA7A170}">
      <dgm:prSet/>
      <dgm:spPr/>
      <dgm:t>
        <a:bodyPr/>
        <a:lstStyle/>
        <a:p>
          <a:endParaRPr lang="en-US"/>
        </a:p>
      </dgm:t>
    </dgm:pt>
    <dgm:pt modelId="{6FD282E4-2710-45A0-A7B7-EE6DF4D9CA46}">
      <dgm:prSet/>
      <dgm:spPr/>
      <dgm:t>
        <a:bodyPr/>
        <a:lstStyle/>
        <a:p>
          <a:r>
            <a:rPr lang="en-US" b="1"/>
            <a:t>Access to Tools</a:t>
          </a:r>
          <a:r>
            <a:rPr lang="en-US"/>
            <a:t>: They offer access to tools and technologies that improve threat detection and response.</a:t>
          </a:r>
        </a:p>
      </dgm:t>
    </dgm:pt>
    <dgm:pt modelId="{C6795EDF-FC27-47FE-B0AB-2457EE24B66D}" type="parTrans" cxnId="{67761014-53FF-4938-99C1-6519AB665B70}">
      <dgm:prSet/>
      <dgm:spPr/>
      <dgm:t>
        <a:bodyPr/>
        <a:lstStyle/>
        <a:p>
          <a:endParaRPr lang="en-US"/>
        </a:p>
      </dgm:t>
    </dgm:pt>
    <dgm:pt modelId="{87EE19B1-617D-47AA-894F-D4703F1FC1B2}" type="sibTrans" cxnId="{67761014-53FF-4938-99C1-6519AB665B70}">
      <dgm:prSet/>
      <dgm:spPr/>
      <dgm:t>
        <a:bodyPr/>
        <a:lstStyle/>
        <a:p>
          <a:endParaRPr lang="en-US"/>
        </a:p>
      </dgm:t>
    </dgm:pt>
    <dgm:pt modelId="{972EDA39-DE5C-45D6-82C5-308DCCFCD601}">
      <dgm:prSet/>
      <dgm:spPr/>
      <dgm:t>
        <a:bodyPr/>
        <a:lstStyle/>
        <a:p>
          <a:r>
            <a:rPr lang="en-US" i="1" dirty="0"/>
            <a:t>Example</a:t>
          </a:r>
          <a:r>
            <a:rPr lang="en-US" dirty="0"/>
            <a:t>: Providing CI with threat detection software that integrates with their existing security systems.</a:t>
          </a:r>
        </a:p>
      </dgm:t>
    </dgm:pt>
    <dgm:pt modelId="{5C318924-EE11-427B-9FB9-FC00B3796324}" type="parTrans" cxnId="{00DB22FA-9CB9-488B-A912-8A24EFC35C4C}">
      <dgm:prSet/>
      <dgm:spPr/>
      <dgm:t>
        <a:bodyPr/>
        <a:lstStyle/>
        <a:p>
          <a:endParaRPr lang="en-US"/>
        </a:p>
      </dgm:t>
    </dgm:pt>
    <dgm:pt modelId="{1C89DEB2-0384-4D33-9B77-806A8C2A3AA5}" type="sibTrans" cxnId="{00DB22FA-9CB9-488B-A912-8A24EFC35C4C}">
      <dgm:prSet/>
      <dgm:spPr/>
      <dgm:t>
        <a:bodyPr/>
        <a:lstStyle/>
        <a:p>
          <a:endParaRPr lang="en-US"/>
        </a:p>
      </dgm:t>
    </dgm:pt>
    <dgm:pt modelId="{7EAD28F7-D679-4E11-9E64-D55097156DA3}">
      <dgm:prSet/>
      <dgm:spPr/>
      <dgm:t>
        <a:bodyPr/>
        <a:lstStyle/>
        <a:p>
          <a:r>
            <a:rPr lang="en-US" b="1" dirty="0"/>
            <a:t>Collaborative Initiatives</a:t>
          </a:r>
          <a:r>
            <a:rPr lang="en-US" dirty="0"/>
            <a:t>: Collaborative initiatives and information sharing strengthen the overall security posture of CI.</a:t>
          </a:r>
        </a:p>
      </dgm:t>
    </dgm:pt>
    <dgm:pt modelId="{09DCBA4E-263F-4A21-AE38-FCB06D90CE17}" type="parTrans" cxnId="{C76E457A-41C8-4A0D-87B0-FC64F8C55F2E}">
      <dgm:prSet/>
      <dgm:spPr/>
      <dgm:t>
        <a:bodyPr/>
        <a:lstStyle/>
        <a:p>
          <a:endParaRPr lang="en-US"/>
        </a:p>
      </dgm:t>
    </dgm:pt>
    <dgm:pt modelId="{7F9A5A2F-3240-489A-81FF-F06D8C2DB326}" type="sibTrans" cxnId="{C76E457A-41C8-4A0D-87B0-FC64F8C55F2E}">
      <dgm:prSet/>
      <dgm:spPr/>
      <dgm:t>
        <a:bodyPr/>
        <a:lstStyle/>
        <a:p>
          <a:endParaRPr lang="en-US"/>
        </a:p>
      </dgm:t>
    </dgm:pt>
    <dgm:pt modelId="{0D83F244-682E-42AC-AFF7-D49FB1F95A79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Participating in regional cybersecurity information sharing groups to discuss emerging threats and solutions.</a:t>
          </a:r>
        </a:p>
      </dgm:t>
    </dgm:pt>
    <dgm:pt modelId="{AF216388-B48A-4775-98C6-D8521215AD15}" type="parTrans" cxnId="{50998F24-FF0E-42A2-80C9-C9DC667371CB}">
      <dgm:prSet/>
      <dgm:spPr/>
      <dgm:t>
        <a:bodyPr/>
        <a:lstStyle/>
        <a:p>
          <a:endParaRPr lang="en-US"/>
        </a:p>
      </dgm:t>
    </dgm:pt>
    <dgm:pt modelId="{33DE188C-397F-4A75-838D-6B0211F204DC}" type="sibTrans" cxnId="{50998F24-FF0E-42A2-80C9-C9DC667371CB}">
      <dgm:prSet/>
      <dgm:spPr/>
      <dgm:t>
        <a:bodyPr/>
        <a:lstStyle/>
        <a:p>
          <a:endParaRPr lang="en-US"/>
        </a:p>
      </dgm:t>
    </dgm:pt>
    <dgm:pt modelId="{6BDA9D01-BDAB-4610-99F6-44B82DD9246B}" type="pres">
      <dgm:prSet presAssocID="{783A0D0D-966E-4644-B184-3A597FDDDB8C}" presName="Name0" presStyleCnt="0">
        <dgm:presLayoutVars>
          <dgm:dir/>
          <dgm:animLvl val="lvl"/>
          <dgm:resizeHandles val="exact"/>
        </dgm:presLayoutVars>
      </dgm:prSet>
      <dgm:spPr/>
    </dgm:pt>
    <dgm:pt modelId="{305A295E-E972-4AB3-88C7-48546B667279}" type="pres">
      <dgm:prSet presAssocID="{95C8A5E0-D0BF-4C38-8443-C93168FF2BBF}" presName="linNode" presStyleCnt="0"/>
      <dgm:spPr/>
    </dgm:pt>
    <dgm:pt modelId="{5D84A708-46DC-4269-8634-7CE57EF71B69}" type="pres">
      <dgm:prSet presAssocID="{95C8A5E0-D0BF-4C38-8443-C93168FF2BB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82A12FF-1D85-4147-A5A2-B1DA166B9814}" type="pres">
      <dgm:prSet presAssocID="{5FDDD390-B200-4D5D-8932-A1AC18CF43AE}" presName="sp" presStyleCnt="0"/>
      <dgm:spPr/>
    </dgm:pt>
    <dgm:pt modelId="{B1E7481D-E1C9-4D25-8C6E-A651377C6E2A}" type="pres">
      <dgm:prSet presAssocID="{63D7DCAA-8F81-4686-8B38-709EDAD8DBF3}" presName="linNode" presStyleCnt="0"/>
      <dgm:spPr/>
    </dgm:pt>
    <dgm:pt modelId="{74009BF7-705C-4446-AEAC-86342CFD209B}" type="pres">
      <dgm:prSet presAssocID="{63D7DCAA-8F81-4686-8B38-709EDAD8DBF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C8F3F32-B544-40F8-A906-6F331C0F6A86}" type="pres">
      <dgm:prSet presAssocID="{63D7DCAA-8F81-4686-8B38-709EDAD8DBF3}" presName="descendantText" presStyleLbl="alignAccFollowNode1" presStyleIdx="0" presStyleCnt="3">
        <dgm:presLayoutVars>
          <dgm:bulletEnabled val="1"/>
        </dgm:presLayoutVars>
      </dgm:prSet>
      <dgm:spPr/>
    </dgm:pt>
    <dgm:pt modelId="{801FE149-EB26-4FF6-9C5D-CC92F068A42E}" type="pres">
      <dgm:prSet presAssocID="{AE005C3F-3451-4A7E-A769-890A52A5BE67}" presName="sp" presStyleCnt="0"/>
      <dgm:spPr/>
    </dgm:pt>
    <dgm:pt modelId="{A22D58DF-E11F-4DE4-9E93-50DE3F3BB722}" type="pres">
      <dgm:prSet presAssocID="{6FD282E4-2710-45A0-A7B7-EE6DF4D9CA46}" presName="linNode" presStyleCnt="0"/>
      <dgm:spPr/>
    </dgm:pt>
    <dgm:pt modelId="{792E85D9-ECE0-4DF2-8BCC-7D5049B11527}" type="pres">
      <dgm:prSet presAssocID="{6FD282E4-2710-45A0-A7B7-EE6DF4D9CA4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A7747409-DA19-42E9-A4E8-C05971789915}" type="pres">
      <dgm:prSet presAssocID="{6FD282E4-2710-45A0-A7B7-EE6DF4D9CA46}" presName="descendantText" presStyleLbl="alignAccFollowNode1" presStyleIdx="1" presStyleCnt="3">
        <dgm:presLayoutVars>
          <dgm:bulletEnabled val="1"/>
        </dgm:presLayoutVars>
      </dgm:prSet>
      <dgm:spPr/>
    </dgm:pt>
    <dgm:pt modelId="{85D6FC5D-D439-4DD0-A4F6-DE19534D022A}" type="pres">
      <dgm:prSet presAssocID="{87EE19B1-617D-47AA-894F-D4703F1FC1B2}" presName="sp" presStyleCnt="0"/>
      <dgm:spPr/>
    </dgm:pt>
    <dgm:pt modelId="{A3EEBA0A-2567-4A15-932A-B79034DAEE3F}" type="pres">
      <dgm:prSet presAssocID="{7EAD28F7-D679-4E11-9E64-D55097156DA3}" presName="linNode" presStyleCnt="0"/>
      <dgm:spPr/>
    </dgm:pt>
    <dgm:pt modelId="{8F533951-040F-4509-BB99-E3803014AF6C}" type="pres">
      <dgm:prSet presAssocID="{7EAD28F7-D679-4E11-9E64-D55097156DA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EE4EFD9-D91C-43B0-B8F1-ECF327C3B6B2}" type="pres">
      <dgm:prSet presAssocID="{7EAD28F7-D679-4E11-9E64-D55097156DA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E4C1607-4177-468D-8BCB-D44754634FA6}" srcId="{783A0D0D-966E-4644-B184-3A597FDDDB8C}" destId="{63D7DCAA-8F81-4686-8B38-709EDAD8DBF3}" srcOrd="1" destOrd="0" parTransId="{B612B6CE-57C4-4562-ABF0-298C2FB54555}" sibTransId="{AE005C3F-3451-4A7E-A769-890A52A5BE67}"/>
    <dgm:cxn modelId="{67761014-53FF-4938-99C1-6519AB665B70}" srcId="{783A0D0D-966E-4644-B184-3A597FDDDB8C}" destId="{6FD282E4-2710-45A0-A7B7-EE6DF4D9CA46}" srcOrd="2" destOrd="0" parTransId="{C6795EDF-FC27-47FE-B0AB-2457EE24B66D}" sibTransId="{87EE19B1-617D-47AA-894F-D4703F1FC1B2}"/>
    <dgm:cxn modelId="{2FD89015-8606-49D8-BA12-FA2AA08608A7}" type="presOf" srcId="{ABE7CE06-6210-44DE-B5D2-E35DEF35576B}" destId="{7C8F3F32-B544-40F8-A906-6F331C0F6A86}" srcOrd="0" destOrd="0" presId="urn:microsoft.com/office/officeart/2005/8/layout/vList5"/>
    <dgm:cxn modelId="{50998F24-FF0E-42A2-80C9-C9DC667371CB}" srcId="{7EAD28F7-D679-4E11-9E64-D55097156DA3}" destId="{0D83F244-682E-42AC-AFF7-D49FB1F95A79}" srcOrd="0" destOrd="0" parTransId="{AF216388-B48A-4775-98C6-D8521215AD15}" sibTransId="{33DE188C-397F-4A75-838D-6B0211F204DC}"/>
    <dgm:cxn modelId="{32A48826-0FC1-4228-B110-17CE8C0D2D77}" type="presOf" srcId="{7EAD28F7-D679-4E11-9E64-D55097156DA3}" destId="{8F533951-040F-4509-BB99-E3803014AF6C}" srcOrd="0" destOrd="0" presId="urn:microsoft.com/office/officeart/2005/8/layout/vList5"/>
    <dgm:cxn modelId="{AD49B75C-5DD6-46D5-8C67-51A45F330F19}" type="presOf" srcId="{972EDA39-DE5C-45D6-82C5-308DCCFCD601}" destId="{A7747409-DA19-42E9-A4E8-C05971789915}" srcOrd="0" destOrd="0" presId="urn:microsoft.com/office/officeart/2005/8/layout/vList5"/>
    <dgm:cxn modelId="{92F72147-6BD8-4DF5-91D5-8409122E97C4}" type="presOf" srcId="{783A0D0D-966E-4644-B184-3A597FDDDB8C}" destId="{6BDA9D01-BDAB-4610-99F6-44B82DD9246B}" srcOrd="0" destOrd="0" presId="urn:microsoft.com/office/officeart/2005/8/layout/vList5"/>
    <dgm:cxn modelId="{8BC0E26A-8713-43E7-BA6D-E7F409FF66E3}" type="presOf" srcId="{0D83F244-682E-42AC-AFF7-D49FB1F95A79}" destId="{1EE4EFD9-D91C-43B0-B8F1-ECF327C3B6B2}" srcOrd="0" destOrd="0" presId="urn:microsoft.com/office/officeart/2005/8/layout/vList5"/>
    <dgm:cxn modelId="{3FA7D46D-5077-4A5F-B330-45A871BAFA25}" type="presOf" srcId="{63D7DCAA-8F81-4686-8B38-709EDAD8DBF3}" destId="{74009BF7-705C-4446-AEAC-86342CFD209B}" srcOrd="0" destOrd="0" presId="urn:microsoft.com/office/officeart/2005/8/layout/vList5"/>
    <dgm:cxn modelId="{C76E457A-41C8-4A0D-87B0-FC64F8C55F2E}" srcId="{783A0D0D-966E-4644-B184-3A597FDDDB8C}" destId="{7EAD28F7-D679-4E11-9E64-D55097156DA3}" srcOrd="3" destOrd="0" parTransId="{09DCBA4E-263F-4A21-AE38-FCB06D90CE17}" sibTransId="{7F9A5A2F-3240-489A-81FF-F06D8C2DB326}"/>
    <dgm:cxn modelId="{74ACECDB-4552-411B-A8EA-C34D430DE8CC}" type="presOf" srcId="{6FD282E4-2710-45A0-A7B7-EE6DF4D9CA46}" destId="{792E85D9-ECE0-4DF2-8BCC-7D5049B11527}" srcOrd="0" destOrd="0" presId="urn:microsoft.com/office/officeart/2005/8/layout/vList5"/>
    <dgm:cxn modelId="{4FB45BE1-732B-4606-A8B3-0741DDBB6525}" type="presOf" srcId="{95C8A5E0-D0BF-4C38-8443-C93168FF2BBF}" destId="{5D84A708-46DC-4269-8634-7CE57EF71B69}" srcOrd="0" destOrd="0" presId="urn:microsoft.com/office/officeart/2005/8/layout/vList5"/>
    <dgm:cxn modelId="{BEDC54E4-7171-49DF-B73D-C8AC352014DA}" srcId="{783A0D0D-966E-4644-B184-3A597FDDDB8C}" destId="{95C8A5E0-D0BF-4C38-8443-C93168FF2BBF}" srcOrd="0" destOrd="0" parTransId="{FD187F75-7C17-4723-B475-070CBC8F72C8}" sibTransId="{5FDDD390-B200-4D5D-8932-A1AC18CF43AE}"/>
    <dgm:cxn modelId="{EE1566E8-7237-4D85-9F3A-2817ADA7A170}" srcId="{63D7DCAA-8F81-4686-8B38-709EDAD8DBF3}" destId="{ABE7CE06-6210-44DE-B5D2-E35DEF35576B}" srcOrd="0" destOrd="0" parTransId="{898668CD-0922-426A-BC3C-B46C511124A4}" sibTransId="{CC504072-3815-4A97-B792-F5CD71CB8F02}"/>
    <dgm:cxn modelId="{00DB22FA-9CB9-488B-A912-8A24EFC35C4C}" srcId="{6FD282E4-2710-45A0-A7B7-EE6DF4D9CA46}" destId="{972EDA39-DE5C-45D6-82C5-308DCCFCD601}" srcOrd="0" destOrd="0" parTransId="{5C318924-EE11-427B-9FB9-FC00B3796324}" sibTransId="{1C89DEB2-0384-4D33-9B77-806A8C2A3AA5}"/>
    <dgm:cxn modelId="{DD4C4241-3E88-42A6-A17D-0005CD83A1D0}" type="presParOf" srcId="{6BDA9D01-BDAB-4610-99F6-44B82DD9246B}" destId="{305A295E-E972-4AB3-88C7-48546B667279}" srcOrd="0" destOrd="0" presId="urn:microsoft.com/office/officeart/2005/8/layout/vList5"/>
    <dgm:cxn modelId="{AA7C948D-6FC3-42A6-8571-6EA22941123F}" type="presParOf" srcId="{305A295E-E972-4AB3-88C7-48546B667279}" destId="{5D84A708-46DC-4269-8634-7CE57EF71B69}" srcOrd="0" destOrd="0" presId="urn:microsoft.com/office/officeart/2005/8/layout/vList5"/>
    <dgm:cxn modelId="{8AF7C06C-36A2-49EC-A4C4-C9629C2034FC}" type="presParOf" srcId="{6BDA9D01-BDAB-4610-99F6-44B82DD9246B}" destId="{482A12FF-1D85-4147-A5A2-B1DA166B9814}" srcOrd="1" destOrd="0" presId="urn:microsoft.com/office/officeart/2005/8/layout/vList5"/>
    <dgm:cxn modelId="{BC77FBB0-6080-4324-A6BD-28DC413EA796}" type="presParOf" srcId="{6BDA9D01-BDAB-4610-99F6-44B82DD9246B}" destId="{B1E7481D-E1C9-4D25-8C6E-A651377C6E2A}" srcOrd="2" destOrd="0" presId="urn:microsoft.com/office/officeart/2005/8/layout/vList5"/>
    <dgm:cxn modelId="{80B11383-7DFA-4702-919D-B00F83BD63D2}" type="presParOf" srcId="{B1E7481D-E1C9-4D25-8C6E-A651377C6E2A}" destId="{74009BF7-705C-4446-AEAC-86342CFD209B}" srcOrd="0" destOrd="0" presId="urn:microsoft.com/office/officeart/2005/8/layout/vList5"/>
    <dgm:cxn modelId="{31234DFE-BAC9-4FEA-97F7-8C2303C1D945}" type="presParOf" srcId="{B1E7481D-E1C9-4D25-8C6E-A651377C6E2A}" destId="{7C8F3F32-B544-40F8-A906-6F331C0F6A86}" srcOrd="1" destOrd="0" presId="urn:microsoft.com/office/officeart/2005/8/layout/vList5"/>
    <dgm:cxn modelId="{6C0AD458-BE99-4A59-9520-815835F040E6}" type="presParOf" srcId="{6BDA9D01-BDAB-4610-99F6-44B82DD9246B}" destId="{801FE149-EB26-4FF6-9C5D-CC92F068A42E}" srcOrd="3" destOrd="0" presId="urn:microsoft.com/office/officeart/2005/8/layout/vList5"/>
    <dgm:cxn modelId="{B2494870-88E9-413E-A20C-AC1473B88D5C}" type="presParOf" srcId="{6BDA9D01-BDAB-4610-99F6-44B82DD9246B}" destId="{A22D58DF-E11F-4DE4-9E93-50DE3F3BB722}" srcOrd="4" destOrd="0" presId="urn:microsoft.com/office/officeart/2005/8/layout/vList5"/>
    <dgm:cxn modelId="{4B0B70FF-DE40-4819-BCC9-BF5B0BD96DAD}" type="presParOf" srcId="{A22D58DF-E11F-4DE4-9E93-50DE3F3BB722}" destId="{792E85D9-ECE0-4DF2-8BCC-7D5049B11527}" srcOrd="0" destOrd="0" presId="urn:microsoft.com/office/officeart/2005/8/layout/vList5"/>
    <dgm:cxn modelId="{C41104A0-9E60-4207-AABC-4A9F322F1264}" type="presParOf" srcId="{A22D58DF-E11F-4DE4-9E93-50DE3F3BB722}" destId="{A7747409-DA19-42E9-A4E8-C05971789915}" srcOrd="1" destOrd="0" presId="urn:microsoft.com/office/officeart/2005/8/layout/vList5"/>
    <dgm:cxn modelId="{FFEEBD0E-400F-41E4-99AF-44AA300D97C8}" type="presParOf" srcId="{6BDA9D01-BDAB-4610-99F6-44B82DD9246B}" destId="{85D6FC5D-D439-4DD0-A4F6-DE19534D022A}" srcOrd="5" destOrd="0" presId="urn:microsoft.com/office/officeart/2005/8/layout/vList5"/>
    <dgm:cxn modelId="{8B3085AC-2527-408B-B1D2-42A14FF5447A}" type="presParOf" srcId="{6BDA9D01-BDAB-4610-99F6-44B82DD9246B}" destId="{A3EEBA0A-2567-4A15-932A-B79034DAEE3F}" srcOrd="6" destOrd="0" presId="urn:microsoft.com/office/officeart/2005/8/layout/vList5"/>
    <dgm:cxn modelId="{55186AED-51B8-4096-B655-75BC58C7B034}" type="presParOf" srcId="{A3EEBA0A-2567-4A15-932A-B79034DAEE3F}" destId="{8F533951-040F-4509-BB99-E3803014AF6C}" srcOrd="0" destOrd="0" presId="urn:microsoft.com/office/officeart/2005/8/layout/vList5"/>
    <dgm:cxn modelId="{9A3DD7B1-C3F3-45CD-B034-513F09AABE47}" type="presParOf" srcId="{A3EEBA0A-2567-4A15-932A-B79034DAEE3F}" destId="{1EE4EFD9-D91C-43B0-B8F1-ECF327C3B6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D69221-680F-4166-ABA6-189E0FC0A9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6826F2-AFCE-486E-B735-B35FA53928F8}">
      <dgm:prSet/>
      <dgm:spPr/>
      <dgm:t>
        <a:bodyPr/>
        <a:lstStyle/>
        <a:p>
          <a:r>
            <a:rPr lang="en-US" b="1"/>
            <a:t>Collection</a:t>
          </a:r>
          <a:r>
            <a:rPr lang="en-US"/>
            <a:t>:</a:t>
          </a:r>
        </a:p>
      </dgm:t>
    </dgm:pt>
    <dgm:pt modelId="{D1CDBEDC-042C-44D8-BFD3-3DB0E166C174}" type="parTrans" cxnId="{58DB39FC-D2B1-45C6-A37F-E79E006D1470}">
      <dgm:prSet/>
      <dgm:spPr/>
      <dgm:t>
        <a:bodyPr/>
        <a:lstStyle/>
        <a:p>
          <a:endParaRPr lang="en-US"/>
        </a:p>
      </dgm:t>
    </dgm:pt>
    <dgm:pt modelId="{BCD78FB2-A108-4744-B73C-920B9D14198B}" type="sibTrans" cxnId="{58DB39FC-D2B1-45C6-A37F-E79E006D1470}">
      <dgm:prSet/>
      <dgm:spPr/>
      <dgm:t>
        <a:bodyPr/>
        <a:lstStyle/>
        <a:p>
          <a:endParaRPr lang="en-US"/>
        </a:p>
      </dgm:t>
    </dgm:pt>
    <dgm:pt modelId="{1B1405E7-E9B7-4827-8C64-6EC7C162F9F5}">
      <dgm:prSet/>
      <dgm:spPr/>
      <dgm:t>
        <a:bodyPr/>
        <a:lstStyle/>
        <a:p>
          <a:r>
            <a:rPr lang="en-US" b="1"/>
            <a:t>Multiple Sources</a:t>
          </a:r>
          <a:r>
            <a:rPr lang="en-US"/>
            <a:t>: CTI teams gather data from multiple sources, including internal networks, external threat feeds, and global cybersecurity communities.</a:t>
          </a:r>
        </a:p>
      </dgm:t>
    </dgm:pt>
    <dgm:pt modelId="{CEBD51CD-F2A3-444A-B389-6295D754E0ED}" type="parTrans" cxnId="{2F66D7FC-AD32-405C-9010-E408F163E68C}">
      <dgm:prSet/>
      <dgm:spPr/>
      <dgm:t>
        <a:bodyPr/>
        <a:lstStyle/>
        <a:p>
          <a:endParaRPr lang="en-US"/>
        </a:p>
      </dgm:t>
    </dgm:pt>
    <dgm:pt modelId="{08C0AFE8-DD03-4E93-8F52-A1DE8BAD5213}" type="sibTrans" cxnId="{2F66D7FC-AD32-405C-9010-E408F163E68C}">
      <dgm:prSet/>
      <dgm:spPr/>
      <dgm:t>
        <a:bodyPr/>
        <a:lstStyle/>
        <a:p>
          <a:endParaRPr lang="en-US"/>
        </a:p>
      </dgm:t>
    </dgm:pt>
    <dgm:pt modelId="{FD9CBEF3-6F52-47DC-AC3F-390ED932B5C1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Aggregating data from international cyber threat reports to understand new malware trends.</a:t>
          </a:r>
        </a:p>
      </dgm:t>
    </dgm:pt>
    <dgm:pt modelId="{39C3A1BF-7FE2-4B17-AD00-DA323C81F0F6}" type="parTrans" cxnId="{B8C492DB-C41D-47D7-9E50-FD686A372B88}">
      <dgm:prSet/>
      <dgm:spPr/>
      <dgm:t>
        <a:bodyPr/>
        <a:lstStyle/>
        <a:p>
          <a:endParaRPr lang="en-US"/>
        </a:p>
      </dgm:t>
    </dgm:pt>
    <dgm:pt modelId="{D8AAA7F5-B973-4CD1-B03B-B604DDAB714D}" type="sibTrans" cxnId="{B8C492DB-C41D-47D7-9E50-FD686A372B88}">
      <dgm:prSet/>
      <dgm:spPr/>
      <dgm:t>
        <a:bodyPr/>
        <a:lstStyle/>
        <a:p>
          <a:endParaRPr lang="en-US"/>
        </a:p>
      </dgm:t>
    </dgm:pt>
    <dgm:pt modelId="{0E932BAF-7739-414E-AED7-D9AA481E4A35}">
      <dgm:prSet/>
      <dgm:spPr/>
      <dgm:t>
        <a:bodyPr/>
        <a:lstStyle/>
        <a:p>
          <a:r>
            <a:rPr lang="en-US" b="1"/>
            <a:t>Advanced Tools</a:t>
          </a:r>
          <a:r>
            <a:rPr lang="en-US"/>
            <a:t>: They utilize advanced tools and technologies to collect relevant data efficiently.</a:t>
          </a:r>
        </a:p>
      </dgm:t>
    </dgm:pt>
    <dgm:pt modelId="{4C584096-5B01-4545-BABC-37F3E0656AF3}" type="parTrans" cxnId="{B2A6E813-4864-4A93-9200-76DA77DBCA1C}">
      <dgm:prSet/>
      <dgm:spPr/>
      <dgm:t>
        <a:bodyPr/>
        <a:lstStyle/>
        <a:p>
          <a:endParaRPr lang="en-US"/>
        </a:p>
      </dgm:t>
    </dgm:pt>
    <dgm:pt modelId="{EF1CE1D2-C98B-4384-AB0E-A28B5E83031E}" type="sibTrans" cxnId="{B2A6E813-4864-4A93-9200-76DA77DBCA1C}">
      <dgm:prSet/>
      <dgm:spPr/>
      <dgm:t>
        <a:bodyPr/>
        <a:lstStyle/>
        <a:p>
          <a:endParaRPr lang="en-US"/>
        </a:p>
      </dgm:t>
    </dgm:pt>
    <dgm:pt modelId="{A1F730DD-58EE-4D70-BA2F-CEB692B3E17B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Using automated scripts to scrape dark web forums for chatter about potential exploits.</a:t>
          </a:r>
        </a:p>
      </dgm:t>
    </dgm:pt>
    <dgm:pt modelId="{946297B2-B4CF-43BB-99F5-1C9696FE3EDC}" type="parTrans" cxnId="{A926648A-9830-44AD-A08F-9836FCB5F3A1}">
      <dgm:prSet/>
      <dgm:spPr/>
      <dgm:t>
        <a:bodyPr/>
        <a:lstStyle/>
        <a:p>
          <a:endParaRPr lang="en-US"/>
        </a:p>
      </dgm:t>
    </dgm:pt>
    <dgm:pt modelId="{51AC4EF4-1DB4-4D32-978D-8935FBE98389}" type="sibTrans" cxnId="{A926648A-9830-44AD-A08F-9836FCB5F3A1}">
      <dgm:prSet/>
      <dgm:spPr/>
      <dgm:t>
        <a:bodyPr/>
        <a:lstStyle/>
        <a:p>
          <a:endParaRPr lang="en-US"/>
        </a:p>
      </dgm:t>
    </dgm:pt>
    <dgm:pt modelId="{A0C1C653-934D-4572-BF0E-E84F33118978}">
      <dgm:prSet/>
      <dgm:spPr/>
      <dgm:t>
        <a:bodyPr/>
        <a:lstStyle/>
        <a:p>
          <a:r>
            <a:rPr lang="en-US" b="1"/>
            <a:t>Collaboration</a:t>
          </a:r>
          <a:r>
            <a:rPr lang="en-US"/>
            <a:t>: Collaboration with other intelligence agencies and organizations enhances data collection efforts.</a:t>
          </a:r>
        </a:p>
      </dgm:t>
    </dgm:pt>
    <dgm:pt modelId="{E29EF355-B120-4ADC-85B7-0D96463BFD01}" type="parTrans" cxnId="{6E4106A4-2BE4-4449-845E-D338AA9E656F}">
      <dgm:prSet/>
      <dgm:spPr/>
      <dgm:t>
        <a:bodyPr/>
        <a:lstStyle/>
        <a:p>
          <a:endParaRPr lang="en-US"/>
        </a:p>
      </dgm:t>
    </dgm:pt>
    <dgm:pt modelId="{8427405A-02E1-4AEC-99DD-9BD6AE450DE7}" type="sibTrans" cxnId="{6E4106A4-2BE4-4449-845E-D338AA9E656F}">
      <dgm:prSet/>
      <dgm:spPr/>
      <dgm:t>
        <a:bodyPr/>
        <a:lstStyle/>
        <a:p>
          <a:endParaRPr lang="en-US"/>
        </a:p>
      </dgm:t>
    </dgm:pt>
    <dgm:pt modelId="{0C41CBC9-114A-4F6A-B3ED-C07F10257DDA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Partnering with federal agencies to gain access to broader threat intelligence resources.</a:t>
          </a:r>
        </a:p>
      </dgm:t>
    </dgm:pt>
    <dgm:pt modelId="{296AFB80-9C59-4B4A-8FFD-04090F88AA64}" type="parTrans" cxnId="{B0790960-CADD-471E-BC3C-C10F659FAC4A}">
      <dgm:prSet/>
      <dgm:spPr/>
      <dgm:t>
        <a:bodyPr/>
        <a:lstStyle/>
        <a:p>
          <a:endParaRPr lang="en-US"/>
        </a:p>
      </dgm:t>
    </dgm:pt>
    <dgm:pt modelId="{1288F3C5-5550-440D-ABE6-36A97F212B98}" type="sibTrans" cxnId="{B0790960-CADD-471E-BC3C-C10F659FAC4A}">
      <dgm:prSet/>
      <dgm:spPr/>
      <dgm:t>
        <a:bodyPr/>
        <a:lstStyle/>
        <a:p>
          <a:endParaRPr lang="en-US"/>
        </a:p>
      </dgm:t>
    </dgm:pt>
    <dgm:pt modelId="{851E355F-BE1B-4658-82EB-C771E0C4A7E5}" type="pres">
      <dgm:prSet presAssocID="{CED69221-680F-4166-ABA6-189E0FC0A93B}" presName="Name0" presStyleCnt="0">
        <dgm:presLayoutVars>
          <dgm:dir/>
          <dgm:animLvl val="lvl"/>
          <dgm:resizeHandles val="exact"/>
        </dgm:presLayoutVars>
      </dgm:prSet>
      <dgm:spPr/>
    </dgm:pt>
    <dgm:pt modelId="{0A89A302-9F85-40BC-A407-E5FC1D4BE9A0}" type="pres">
      <dgm:prSet presAssocID="{336826F2-AFCE-486E-B735-B35FA53928F8}" presName="linNode" presStyleCnt="0"/>
      <dgm:spPr/>
    </dgm:pt>
    <dgm:pt modelId="{E9C65DCB-9E27-434C-B2DB-3C299A0D578D}" type="pres">
      <dgm:prSet presAssocID="{336826F2-AFCE-486E-B735-B35FA53928F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1B78604-28CB-4B19-A1A8-14B445D28C88}" type="pres">
      <dgm:prSet presAssocID="{BCD78FB2-A108-4744-B73C-920B9D14198B}" presName="sp" presStyleCnt="0"/>
      <dgm:spPr/>
    </dgm:pt>
    <dgm:pt modelId="{FC61CCFF-C3DE-4E28-9BC2-7283CAA01BC7}" type="pres">
      <dgm:prSet presAssocID="{1B1405E7-E9B7-4827-8C64-6EC7C162F9F5}" presName="linNode" presStyleCnt="0"/>
      <dgm:spPr/>
    </dgm:pt>
    <dgm:pt modelId="{760EC4D3-816A-4C0E-B629-CFDA8575DEAB}" type="pres">
      <dgm:prSet presAssocID="{1B1405E7-E9B7-4827-8C64-6EC7C162F9F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9298930-4809-470D-BCE8-1B268D73DA7E}" type="pres">
      <dgm:prSet presAssocID="{1B1405E7-E9B7-4827-8C64-6EC7C162F9F5}" presName="descendantText" presStyleLbl="alignAccFollowNode1" presStyleIdx="0" presStyleCnt="3">
        <dgm:presLayoutVars>
          <dgm:bulletEnabled val="1"/>
        </dgm:presLayoutVars>
      </dgm:prSet>
      <dgm:spPr/>
    </dgm:pt>
    <dgm:pt modelId="{9ABECBE5-2A26-4ED5-A234-F671919AE639}" type="pres">
      <dgm:prSet presAssocID="{08C0AFE8-DD03-4E93-8F52-A1DE8BAD5213}" presName="sp" presStyleCnt="0"/>
      <dgm:spPr/>
    </dgm:pt>
    <dgm:pt modelId="{13AAD48F-89CC-47B9-8016-268E4E2354C4}" type="pres">
      <dgm:prSet presAssocID="{0E932BAF-7739-414E-AED7-D9AA481E4A35}" presName="linNode" presStyleCnt="0"/>
      <dgm:spPr/>
    </dgm:pt>
    <dgm:pt modelId="{FAF13DD6-B976-4243-A729-7F83E7A93315}" type="pres">
      <dgm:prSet presAssocID="{0E932BAF-7739-414E-AED7-D9AA481E4A3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05FC04C-0BB9-4F93-B4A1-88A856385137}" type="pres">
      <dgm:prSet presAssocID="{0E932BAF-7739-414E-AED7-D9AA481E4A35}" presName="descendantText" presStyleLbl="alignAccFollowNode1" presStyleIdx="1" presStyleCnt="3">
        <dgm:presLayoutVars>
          <dgm:bulletEnabled val="1"/>
        </dgm:presLayoutVars>
      </dgm:prSet>
      <dgm:spPr/>
    </dgm:pt>
    <dgm:pt modelId="{35A59480-A247-4161-9AA2-FD68423FF742}" type="pres">
      <dgm:prSet presAssocID="{EF1CE1D2-C98B-4384-AB0E-A28B5E83031E}" presName="sp" presStyleCnt="0"/>
      <dgm:spPr/>
    </dgm:pt>
    <dgm:pt modelId="{9A278631-6E22-4C1D-B73F-48198E506916}" type="pres">
      <dgm:prSet presAssocID="{A0C1C653-934D-4572-BF0E-E84F33118978}" presName="linNode" presStyleCnt="0"/>
      <dgm:spPr/>
    </dgm:pt>
    <dgm:pt modelId="{D2554F97-3D75-4FDC-AA14-74C0A71FFA20}" type="pres">
      <dgm:prSet presAssocID="{A0C1C653-934D-4572-BF0E-E84F3311897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5BDD9E1-EDD3-4A65-B090-FEED4A9D59DB}" type="pres">
      <dgm:prSet presAssocID="{A0C1C653-934D-4572-BF0E-E84F3311897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2A6E813-4864-4A93-9200-76DA77DBCA1C}" srcId="{CED69221-680F-4166-ABA6-189E0FC0A93B}" destId="{0E932BAF-7739-414E-AED7-D9AA481E4A35}" srcOrd="2" destOrd="0" parTransId="{4C584096-5B01-4545-BABC-37F3E0656AF3}" sibTransId="{EF1CE1D2-C98B-4384-AB0E-A28B5E83031E}"/>
    <dgm:cxn modelId="{65629E2C-461F-4A4E-8C9C-07A466EB2687}" type="presOf" srcId="{1B1405E7-E9B7-4827-8C64-6EC7C162F9F5}" destId="{760EC4D3-816A-4C0E-B629-CFDA8575DEAB}" srcOrd="0" destOrd="0" presId="urn:microsoft.com/office/officeart/2005/8/layout/vList5"/>
    <dgm:cxn modelId="{B0790960-CADD-471E-BC3C-C10F659FAC4A}" srcId="{A0C1C653-934D-4572-BF0E-E84F33118978}" destId="{0C41CBC9-114A-4F6A-B3ED-C07F10257DDA}" srcOrd="0" destOrd="0" parTransId="{296AFB80-9C59-4B4A-8FFD-04090F88AA64}" sibTransId="{1288F3C5-5550-440D-ABE6-36A97F212B98}"/>
    <dgm:cxn modelId="{A926648A-9830-44AD-A08F-9836FCB5F3A1}" srcId="{0E932BAF-7739-414E-AED7-D9AA481E4A35}" destId="{A1F730DD-58EE-4D70-BA2F-CEB692B3E17B}" srcOrd="0" destOrd="0" parTransId="{946297B2-B4CF-43BB-99F5-1C9696FE3EDC}" sibTransId="{51AC4EF4-1DB4-4D32-978D-8935FBE98389}"/>
    <dgm:cxn modelId="{6E4106A4-2BE4-4449-845E-D338AA9E656F}" srcId="{CED69221-680F-4166-ABA6-189E0FC0A93B}" destId="{A0C1C653-934D-4572-BF0E-E84F33118978}" srcOrd="3" destOrd="0" parTransId="{E29EF355-B120-4ADC-85B7-0D96463BFD01}" sibTransId="{8427405A-02E1-4AEC-99DD-9BD6AE450DE7}"/>
    <dgm:cxn modelId="{3E98C0AA-C262-4C0E-87A7-CAAA46D01EA3}" type="presOf" srcId="{A0C1C653-934D-4572-BF0E-E84F33118978}" destId="{D2554F97-3D75-4FDC-AA14-74C0A71FFA20}" srcOrd="0" destOrd="0" presId="urn:microsoft.com/office/officeart/2005/8/layout/vList5"/>
    <dgm:cxn modelId="{5163BBBD-4EF6-4CF4-82C5-5983AA54C734}" type="presOf" srcId="{0C41CBC9-114A-4F6A-B3ED-C07F10257DDA}" destId="{25BDD9E1-EDD3-4A65-B090-FEED4A9D59DB}" srcOrd="0" destOrd="0" presId="urn:microsoft.com/office/officeart/2005/8/layout/vList5"/>
    <dgm:cxn modelId="{B43B7DC4-0834-4612-9837-CE07EB7F04BF}" type="presOf" srcId="{A1F730DD-58EE-4D70-BA2F-CEB692B3E17B}" destId="{905FC04C-0BB9-4F93-B4A1-88A856385137}" srcOrd="0" destOrd="0" presId="urn:microsoft.com/office/officeart/2005/8/layout/vList5"/>
    <dgm:cxn modelId="{AB865CC7-586E-41A0-8A38-5A1A8671B1FA}" type="presOf" srcId="{0E932BAF-7739-414E-AED7-D9AA481E4A35}" destId="{FAF13DD6-B976-4243-A729-7F83E7A93315}" srcOrd="0" destOrd="0" presId="urn:microsoft.com/office/officeart/2005/8/layout/vList5"/>
    <dgm:cxn modelId="{B8C492DB-C41D-47D7-9E50-FD686A372B88}" srcId="{1B1405E7-E9B7-4827-8C64-6EC7C162F9F5}" destId="{FD9CBEF3-6F52-47DC-AC3F-390ED932B5C1}" srcOrd="0" destOrd="0" parTransId="{39C3A1BF-7FE2-4B17-AD00-DA323C81F0F6}" sibTransId="{D8AAA7F5-B973-4CD1-B03B-B604DDAB714D}"/>
    <dgm:cxn modelId="{CBDA97DE-20FA-4D29-889A-69AC4FBABD8C}" type="presOf" srcId="{336826F2-AFCE-486E-B735-B35FA53928F8}" destId="{E9C65DCB-9E27-434C-B2DB-3C299A0D578D}" srcOrd="0" destOrd="0" presId="urn:microsoft.com/office/officeart/2005/8/layout/vList5"/>
    <dgm:cxn modelId="{102EB8E4-98F0-4A28-9610-B6FCACC7BE1F}" type="presOf" srcId="{CED69221-680F-4166-ABA6-189E0FC0A93B}" destId="{851E355F-BE1B-4658-82EB-C771E0C4A7E5}" srcOrd="0" destOrd="0" presId="urn:microsoft.com/office/officeart/2005/8/layout/vList5"/>
    <dgm:cxn modelId="{4A3834E7-426C-4115-81E1-D0DCE318A2B1}" type="presOf" srcId="{FD9CBEF3-6F52-47DC-AC3F-390ED932B5C1}" destId="{B9298930-4809-470D-BCE8-1B268D73DA7E}" srcOrd="0" destOrd="0" presId="urn:microsoft.com/office/officeart/2005/8/layout/vList5"/>
    <dgm:cxn modelId="{58DB39FC-D2B1-45C6-A37F-E79E006D1470}" srcId="{CED69221-680F-4166-ABA6-189E0FC0A93B}" destId="{336826F2-AFCE-486E-B735-B35FA53928F8}" srcOrd="0" destOrd="0" parTransId="{D1CDBEDC-042C-44D8-BFD3-3DB0E166C174}" sibTransId="{BCD78FB2-A108-4744-B73C-920B9D14198B}"/>
    <dgm:cxn modelId="{2F66D7FC-AD32-405C-9010-E408F163E68C}" srcId="{CED69221-680F-4166-ABA6-189E0FC0A93B}" destId="{1B1405E7-E9B7-4827-8C64-6EC7C162F9F5}" srcOrd="1" destOrd="0" parTransId="{CEBD51CD-F2A3-444A-B389-6295D754E0ED}" sibTransId="{08C0AFE8-DD03-4E93-8F52-A1DE8BAD5213}"/>
    <dgm:cxn modelId="{441E3329-45F7-42FE-AFD8-1CE67C2812AF}" type="presParOf" srcId="{851E355F-BE1B-4658-82EB-C771E0C4A7E5}" destId="{0A89A302-9F85-40BC-A407-E5FC1D4BE9A0}" srcOrd="0" destOrd="0" presId="urn:microsoft.com/office/officeart/2005/8/layout/vList5"/>
    <dgm:cxn modelId="{D17C6EC9-18F0-472D-99C6-E96215162B05}" type="presParOf" srcId="{0A89A302-9F85-40BC-A407-E5FC1D4BE9A0}" destId="{E9C65DCB-9E27-434C-B2DB-3C299A0D578D}" srcOrd="0" destOrd="0" presId="urn:microsoft.com/office/officeart/2005/8/layout/vList5"/>
    <dgm:cxn modelId="{6EF62057-0B0A-41D7-93D5-5137DDB3B3FE}" type="presParOf" srcId="{851E355F-BE1B-4658-82EB-C771E0C4A7E5}" destId="{C1B78604-28CB-4B19-A1A8-14B445D28C88}" srcOrd="1" destOrd="0" presId="urn:microsoft.com/office/officeart/2005/8/layout/vList5"/>
    <dgm:cxn modelId="{4BCB1E8D-7BA7-430C-844D-F2F948CABC54}" type="presParOf" srcId="{851E355F-BE1B-4658-82EB-C771E0C4A7E5}" destId="{FC61CCFF-C3DE-4E28-9BC2-7283CAA01BC7}" srcOrd="2" destOrd="0" presId="urn:microsoft.com/office/officeart/2005/8/layout/vList5"/>
    <dgm:cxn modelId="{AB252BE2-4DA1-4D79-9FF7-B8A7CA3ED46C}" type="presParOf" srcId="{FC61CCFF-C3DE-4E28-9BC2-7283CAA01BC7}" destId="{760EC4D3-816A-4C0E-B629-CFDA8575DEAB}" srcOrd="0" destOrd="0" presId="urn:microsoft.com/office/officeart/2005/8/layout/vList5"/>
    <dgm:cxn modelId="{31686EB1-4876-4B98-8770-69BEFC54FE98}" type="presParOf" srcId="{FC61CCFF-C3DE-4E28-9BC2-7283CAA01BC7}" destId="{B9298930-4809-470D-BCE8-1B268D73DA7E}" srcOrd="1" destOrd="0" presId="urn:microsoft.com/office/officeart/2005/8/layout/vList5"/>
    <dgm:cxn modelId="{4B63E479-9B56-40D4-B5D9-355CA0E33A11}" type="presParOf" srcId="{851E355F-BE1B-4658-82EB-C771E0C4A7E5}" destId="{9ABECBE5-2A26-4ED5-A234-F671919AE639}" srcOrd="3" destOrd="0" presId="urn:microsoft.com/office/officeart/2005/8/layout/vList5"/>
    <dgm:cxn modelId="{2D355218-0F01-4ACE-8767-2E5C7EA142E8}" type="presParOf" srcId="{851E355F-BE1B-4658-82EB-C771E0C4A7E5}" destId="{13AAD48F-89CC-47B9-8016-268E4E2354C4}" srcOrd="4" destOrd="0" presId="urn:microsoft.com/office/officeart/2005/8/layout/vList5"/>
    <dgm:cxn modelId="{C57831EC-E7C1-4E13-9466-AB02C178E36A}" type="presParOf" srcId="{13AAD48F-89CC-47B9-8016-268E4E2354C4}" destId="{FAF13DD6-B976-4243-A729-7F83E7A93315}" srcOrd="0" destOrd="0" presId="urn:microsoft.com/office/officeart/2005/8/layout/vList5"/>
    <dgm:cxn modelId="{BA08C14B-1B7E-459D-97F2-7DD18CE671CB}" type="presParOf" srcId="{13AAD48F-89CC-47B9-8016-268E4E2354C4}" destId="{905FC04C-0BB9-4F93-B4A1-88A856385137}" srcOrd="1" destOrd="0" presId="urn:microsoft.com/office/officeart/2005/8/layout/vList5"/>
    <dgm:cxn modelId="{78775E06-5732-47E4-94B9-922A2B8F2536}" type="presParOf" srcId="{851E355F-BE1B-4658-82EB-C771E0C4A7E5}" destId="{35A59480-A247-4161-9AA2-FD68423FF742}" srcOrd="5" destOrd="0" presId="urn:microsoft.com/office/officeart/2005/8/layout/vList5"/>
    <dgm:cxn modelId="{1871F6FC-FA4D-4039-9EFE-778831FC300F}" type="presParOf" srcId="{851E355F-BE1B-4658-82EB-C771E0C4A7E5}" destId="{9A278631-6E22-4C1D-B73F-48198E506916}" srcOrd="6" destOrd="0" presId="urn:microsoft.com/office/officeart/2005/8/layout/vList5"/>
    <dgm:cxn modelId="{9A5E8042-9476-4CA4-87D6-B1297421F66B}" type="presParOf" srcId="{9A278631-6E22-4C1D-B73F-48198E506916}" destId="{D2554F97-3D75-4FDC-AA14-74C0A71FFA20}" srcOrd="0" destOrd="0" presId="urn:microsoft.com/office/officeart/2005/8/layout/vList5"/>
    <dgm:cxn modelId="{CD09CEB5-8092-4E67-986E-B7A8FBF575DC}" type="presParOf" srcId="{9A278631-6E22-4C1D-B73F-48198E506916}" destId="{25BDD9E1-EDD3-4A65-B090-FEED4A9D59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DA79E1-CD2F-4AC2-AFE9-95DF7016AC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F2AD19-743C-4513-8916-37BC9969E041}">
      <dgm:prSet/>
      <dgm:spPr/>
      <dgm:t>
        <a:bodyPr/>
        <a:lstStyle/>
        <a:p>
          <a:r>
            <a:rPr lang="en-US" b="1"/>
            <a:t>Analysis</a:t>
          </a:r>
          <a:r>
            <a:rPr lang="en-US"/>
            <a:t>:</a:t>
          </a:r>
        </a:p>
      </dgm:t>
    </dgm:pt>
    <dgm:pt modelId="{F20C46F4-A849-4579-BEFD-9D1F9AEF1F89}" type="parTrans" cxnId="{8434F087-86FF-4254-84EE-13979DDA6248}">
      <dgm:prSet/>
      <dgm:spPr/>
      <dgm:t>
        <a:bodyPr/>
        <a:lstStyle/>
        <a:p>
          <a:endParaRPr lang="en-US"/>
        </a:p>
      </dgm:t>
    </dgm:pt>
    <dgm:pt modelId="{1C319772-1107-4874-A60D-4433D43AEF6A}" type="sibTrans" cxnId="{8434F087-86FF-4254-84EE-13979DDA6248}">
      <dgm:prSet/>
      <dgm:spPr/>
      <dgm:t>
        <a:bodyPr/>
        <a:lstStyle/>
        <a:p>
          <a:endParaRPr lang="en-US"/>
        </a:p>
      </dgm:t>
    </dgm:pt>
    <dgm:pt modelId="{591BFD0B-0778-4DA3-991D-E34007DC9202}">
      <dgm:prSet/>
      <dgm:spPr/>
      <dgm:t>
        <a:bodyPr/>
        <a:lstStyle/>
        <a:p>
          <a:r>
            <a:rPr lang="en-US" b="1"/>
            <a:t>Pattern Identification</a:t>
          </a:r>
          <a:r>
            <a:rPr lang="en-US"/>
            <a:t>: Collected data is analyzed to identify patterns, trends, and potential threats.</a:t>
          </a:r>
        </a:p>
      </dgm:t>
    </dgm:pt>
    <dgm:pt modelId="{450A1814-2D3E-4E75-990A-D9689EC22A7C}" type="parTrans" cxnId="{C387F7C1-3858-42B7-AABE-3F92F28947DD}">
      <dgm:prSet/>
      <dgm:spPr/>
      <dgm:t>
        <a:bodyPr/>
        <a:lstStyle/>
        <a:p>
          <a:endParaRPr lang="en-US"/>
        </a:p>
      </dgm:t>
    </dgm:pt>
    <dgm:pt modelId="{C4DBBC3B-FFBA-478E-82A4-66BA3218984B}" type="sibTrans" cxnId="{C387F7C1-3858-42B7-AABE-3F92F28947DD}">
      <dgm:prSet/>
      <dgm:spPr/>
      <dgm:t>
        <a:bodyPr/>
        <a:lstStyle/>
        <a:p>
          <a:endParaRPr lang="en-US"/>
        </a:p>
      </dgm:t>
    </dgm:pt>
    <dgm:pt modelId="{1CADF2DA-5FF8-4B44-B6C0-FEDD41B23C64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Identifying a spike in phishing emails targeting specific government sectors.</a:t>
          </a:r>
        </a:p>
      </dgm:t>
    </dgm:pt>
    <dgm:pt modelId="{2A2DEBC4-1700-49EA-9BBC-9E6E49B7538B}" type="parTrans" cxnId="{D85458EA-C3F1-4C44-B61C-9497039AF4C3}">
      <dgm:prSet/>
      <dgm:spPr/>
      <dgm:t>
        <a:bodyPr/>
        <a:lstStyle/>
        <a:p>
          <a:endParaRPr lang="en-US"/>
        </a:p>
      </dgm:t>
    </dgm:pt>
    <dgm:pt modelId="{DFA26369-C864-48DC-A337-296549910B91}" type="sibTrans" cxnId="{D85458EA-C3F1-4C44-B61C-9497039AF4C3}">
      <dgm:prSet/>
      <dgm:spPr/>
      <dgm:t>
        <a:bodyPr/>
        <a:lstStyle/>
        <a:p>
          <a:endParaRPr lang="en-US"/>
        </a:p>
      </dgm:t>
    </dgm:pt>
    <dgm:pt modelId="{81F7CCD0-536B-492B-BCED-7FC3FD0F3932}">
      <dgm:prSet/>
      <dgm:spPr/>
      <dgm:t>
        <a:bodyPr/>
        <a:lstStyle/>
        <a:p>
          <a:r>
            <a:rPr lang="en-US" b="1"/>
            <a:t>Machine Learning</a:t>
          </a:r>
          <a:r>
            <a:rPr lang="en-US"/>
            <a:t>: CTI analysts use machine learning and artificial intelligence to enhance analysis.</a:t>
          </a:r>
        </a:p>
      </dgm:t>
    </dgm:pt>
    <dgm:pt modelId="{99C5F910-09C9-49A1-8175-68CFE694CB9B}" type="parTrans" cxnId="{C4B6E9E5-EF9F-4CDD-A859-DAEB9EC2EBCC}">
      <dgm:prSet/>
      <dgm:spPr/>
      <dgm:t>
        <a:bodyPr/>
        <a:lstStyle/>
        <a:p>
          <a:endParaRPr lang="en-US"/>
        </a:p>
      </dgm:t>
    </dgm:pt>
    <dgm:pt modelId="{7B72EFCA-2B9B-4058-A22B-06E3ADCB96CA}" type="sibTrans" cxnId="{C4B6E9E5-EF9F-4CDD-A859-DAEB9EC2EBCC}">
      <dgm:prSet/>
      <dgm:spPr/>
      <dgm:t>
        <a:bodyPr/>
        <a:lstStyle/>
        <a:p>
          <a:endParaRPr lang="en-US"/>
        </a:p>
      </dgm:t>
    </dgm:pt>
    <dgm:pt modelId="{ECE4679E-7408-4C24-A045-A3D5B1203453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Employing machine learning algorithms to detect anomalies in network traffic that could indicate an intrusion.</a:t>
          </a:r>
        </a:p>
      </dgm:t>
    </dgm:pt>
    <dgm:pt modelId="{99E2F5BF-63F9-466F-AC4C-ABACD79E4337}" type="parTrans" cxnId="{A660E5E3-6293-4924-AE84-A87DDF2C407A}">
      <dgm:prSet/>
      <dgm:spPr/>
      <dgm:t>
        <a:bodyPr/>
        <a:lstStyle/>
        <a:p>
          <a:endParaRPr lang="en-US"/>
        </a:p>
      </dgm:t>
    </dgm:pt>
    <dgm:pt modelId="{B1F3CC41-676E-4EED-B30D-0A434F490D41}" type="sibTrans" cxnId="{A660E5E3-6293-4924-AE84-A87DDF2C407A}">
      <dgm:prSet/>
      <dgm:spPr/>
      <dgm:t>
        <a:bodyPr/>
        <a:lstStyle/>
        <a:p>
          <a:endParaRPr lang="en-US"/>
        </a:p>
      </dgm:t>
    </dgm:pt>
    <dgm:pt modelId="{549CA9E5-7855-46CE-8922-788C1E28F3A2}">
      <dgm:prSet/>
      <dgm:spPr/>
      <dgm:t>
        <a:bodyPr/>
        <a:lstStyle/>
        <a:p>
          <a:r>
            <a:rPr lang="en-US" b="1"/>
            <a:t>Reports and Assessments</a:t>
          </a:r>
          <a:r>
            <a:rPr lang="en-US"/>
            <a:t>: Detailed reports and threat assessments are generated to inform decision-makers.</a:t>
          </a:r>
        </a:p>
      </dgm:t>
    </dgm:pt>
    <dgm:pt modelId="{87EC2633-7985-44BF-94EC-B5FA6E631838}" type="parTrans" cxnId="{D994CC10-B7C4-4653-8D87-781F720C2953}">
      <dgm:prSet/>
      <dgm:spPr/>
      <dgm:t>
        <a:bodyPr/>
        <a:lstStyle/>
        <a:p>
          <a:endParaRPr lang="en-US"/>
        </a:p>
      </dgm:t>
    </dgm:pt>
    <dgm:pt modelId="{BB9A5F1B-B992-411E-8C5B-480046EC1DE7}" type="sibTrans" cxnId="{D994CC10-B7C4-4653-8D87-781F720C2953}">
      <dgm:prSet/>
      <dgm:spPr/>
      <dgm:t>
        <a:bodyPr/>
        <a:lstStyle/>
        <a:p>
          <a:endParaRPr lang="en-US"/>
        </a:p>
      </dgm:t>
    </dgm:pt>
    <dgm:pt modelId="{B787CD5C-265A-412E-9FAD-C25551C57B55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Providing a monthly threat landscape report that highlights emerging threats and recommended actions.</a:t>
          </a:r>
        </a:p>
      </dgm:t>
    </dgm:pt>
    <dgm:pt modelId="{3DF7B0CA-2811-48B6-9B87-BC0196D546F7}" type="parTrans" cxnId="{53365854-F6CD-471B-A478-BB3DB93F3AD3}">
      <dgm:prSet/>
      <dgm:spPr/>
      <dgm:t>
        <a:bodyPr/>
        <a:lstStyle/>
        <a:p>
          <a:endParaRPr lang="en-US"/>
        </a:p>
      </dgm:t>
    </dgm:pt>
    <dgm:pt modelId="{E0B4795B-7657-4BB6-A396-D25DA458D20D}" type="sibTrans" cxnId="{53365854-F6CD-471B-A478-BB3DB93F3AD3}">
      <dgm:prSet/>
      <dgm:spPr/>
      <dgm:t>
        <a:bodyPr/>
        <a:lstStyle/>
        <a:p>
          <a:endParaRPr lang="en-US"/>
        </a:p>
      </dgm:t>
    </dgm:pt>
    <dgm:pt modelId="{3E77F0DB-06C3-4269-908F-AD540CAA70D8}" type="pres">
      <dgm:prSet presAssocID="{E9DA79E1-CD2F-4AC2-AFE9-95DF7016ACC2}" presName="Name0" presStyleCnt="0">
        <dgm:presLayoutVars>
          <dgm:dir/>
          <dgm:animLvl val="lvl"/>
          <dgm:resizeHandles val="exact"/>
        </dgm:presLayoutVars>
      </dgm:prSet>
      <dgm:spPr/>
    </dgm:pt>
    <dgm:pt modelId="{4BBFDD00-313F-4B8E-BD8C-E6A44C7135CA}" type="pres">
      <dgm:prSet presAssocID="{D9F2AD19-743C-4513-8916-37BC9969E041}" presName="linNode" presStyleCnt="0"/>
      <dgm:spPr/>
    </dgm:pt>
    <dgm:pt modelId="{7E7FCBE5-16F7-4EE8-93A3-8594040E9F07}" type="pres">
      <dgm:prSet presAssocID="{D9F2AD19-743C-4513-8916-37BC9969E04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8B44198-CE55-4557-B23E-309B8864FA8D}" type="pres">
      <dgm:prSet presAssocID="{1C319772-1107-4874-A60D-4433D43AEF6A}" presName="sp" presStyleCnt="0"/>
      <dgm:spPr/>
    </dgm:pt>
    <dgm:pt modelId="{332C702B-BCD5-4688-B9EB-4ED8E26C0889}" type="pres">
      <dgm:prSet presAssocID="{591BFD0B-0778-4DA3-991D-E34007DC9202}" presName="linNode" presStyleCnt="0"/>
      <dgm:spPr/>
    </dgm:pt>
    <dgm:pt modelId="{3BEDEA00-38DC-4456-A72C-CE11CB00ECB5}" type="pres">
      <dgm:prSet presAssocID="{591BFD0B-0778-4DA3-991D-E34007DC920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B74AD8F-DF18-4138-9F8C-620CEC17B54E}" type="pres">
      <dgm:prSet presAssocID="{591BFD0B-0778-4DA3-991D-E34007DC9202}" presName="descendantText" presStyleLbl="alignAccFollowNode1" presStyleIdx="0" presStyleCnt="3">
        <dgm:presLayoutVars>
          <dgm:bulletEnabled val="1"/>
        </dgm:presLayoutVars>
      </dgm:prSet>
      <dgm:spPr/>
    </dgm:pt>
    <dgm:pt modelId="{5507B9C0-C202-4707-B043-38C0A9C8A33B}" type="pres">
      <dgm:prSet presAssocID="{C4DBBC3B-FFBA-478E-82A4-66BA3218984B}" presName="sp" presStyleCnt="0"/>
      <dgm:spPr/>
    </dgm:pt>
    <dgm:pt modelId="{1D24F0A2-1DD1-47DF-85E1-8B8E84C27357}" type="pres">
      <dgm:prSet presAssocID="{81F7CCD0-536B-492B-BCED-7FC3FD0F3932}" presName="linNode" presStyleCnt="0"/>
      <dgm:spPr/>
    </dgm:pt>
    <dgm:pt modelId="{1ABA1C15-1266-41E9-9425-C765F38AF1C6}" type="pres">
      <dgm:prSet presAssocID="{81F7CCD0-536B-492B-BCED-7FC3FD0F393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A028B3C5-6CDC-4955-8221-BC511E18C60A}" type="pres">
      <dgm:prSet presAssocID="{81F7CCD0-536B-492B-BCED-7FC3FD0F3932}" presName="descendantText" presStyleLbl="alignAccFollowNode1" presStyleIdx="1" presStyleCnt="3">
        <dgm:presLayoutVars>
          <dgm:bulletEnabled val="1"/>
        </dgm:presLayoutVars>
      </dgm:prSet>
      <dgm:spPr/>
    </dgm:pt>
    <dgm:pt modelId="{08CAE6FB-8545-4EDB-97E9-A82C61944D3E}" type="pres">
      <dgm:prSet presAssocID="{7B72EFCA-2B9B-4058-A22B-06E3ADCB96CA}" presName="sp" presStyleCnt="0"/>
      <dgm:spPr/>
    </dgm:pt>
    <dgm:pt modelId="{7FA5AAE7-3856-46CC-BEB2-EC2DAE614584}" type="pres">
      <dgm:prSet presAssocID="{549CA9E5-7855-46CE-8922-788C1E28F3A2}" presName="linNode" presStyleCnt="0"/>
      <dgm:spPr/>
    </dgm:pt>
    <dgm:pt modelId="{5C10CAD0-F33B-4CD3-908B-E6D0A81ED965}" type="pres">
      <dgm:prSet presAssocID="{549CA9E5-7855-46CE-8922-788C1E28F3A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433C20A-1B89-4A61-B70C-5F05D358C564}" type="pres">
      <dgm:prSet presAssocID="{549CA9E5-7855-46CE-8922-788C1E28F3A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994CC10-B7C4-4653-8D87-781F720C2953}" srcId="{E9DA79E1-CD2F-4AC2-AFE9-95DF7016ACC2}" destId="{549CA9E5-7855-46CE-8922-788C1E28F3A2}" srcOrd="3" destOrd="0" parTransId="{87EC2633-7985-44BF-94EC-B5FA6E631838}" sibTransId="{BB9A5F1B-B992-411E-8C5B-480046EC1DE7}"/>
    <dgm:cxn modelId="{575E4316-F5CE-42B3-98BC-C45C682794A5}" type="presOf" srcId="{1CADF2DA-5FF8-4B44-B6C0-FEDD41B23C64}" destId="{3B74AD8F-DF18-4138-9F8C-620CEC17B54E}" srcOrd="0" destOrd="0" presId="urn:microsoft.com/office/officeart/2005/8/layout/vList5"/>
    <dgm:cxn modelId="{F2977372-9F54-4F66-8BE3-2F984B3B73C1}" type="presOf" srcId="{D9F2AD19-743C-4513-8916-37BC9969E041}" destId="{7E7FCBE5-16F7-4EE8-93A3-8594040E9F07}" srcOrd="0" destOrd="0" presId="urn:microsoft.com/office/officeart/2005/8/layout/vList5"/>
    <dgm:cxn modelId="{A397E473-5C72-4D3D-817B-559A81169A3D}" type="presOf" srcId="{B787CD5C-265A-412E-9FAD-C25551C57B55}" destId="{A433C20A-1B89-4A61-B70C-5F05D358C564}" srcOrd="0" destOrd="0" presId="urn:microsoft.com/office/officeart/2005/8/layout/vList5"/>
    <dgm:cxn modelId="{53365854-F6CD-471B-A478-BB3DB93F3AD3}" srcId="{549CA9E5-7855-46CE-8922-788C1E28F3A2}" destId="{B787CD5C-265A-412E-9FAD-C25551C57B55}" srcOrd="0" destOrd="0" parTransId="{3DF7B0CA-2811-48B6-9B87-BC0196D546F7}" sibTransId="{E0B4795B-7657-4BB6-A396-D25DA458D20D}"/>
    <dgm:cxn modelId="{58DACE81-36C2-420E-9426-B4D55C163B41}" type="presOf" srcId="{E9DA79E1-CD2F-4AC2-AFE9-95DF7016ACC2}" destId="{3E77F0DB-06C3-4269-908F-AD540CAA70D8}" srcOrd="0" destOrd="0" presId="urn:microsoft.com/office/officeart/2005/8/layout/vList5"/>
    <dgm:cxn modelId="{8434F087-86FF-4254-84EE-13979DDA6248}" srcId="{E9DA79E1-CD2F-4AC2-AFE9-95DF7016ACC2}" destId="{D9F2AD19-743C-4513-8916-37BC9969E041}" srcOrd="0" destOrd="0" parTransId="{F20C46F4-A849-4579-BEFD-9D1F9AEF1F89}" sibTransId="{1C319772-1107-4874-A60D-4433D43AEF6A}"/>
    <dgm:cxn modelId="{F61466B0-12B6-4DE8-A725-59D2B81220FF}" type="presOf" srcId="{591BFD0B-0778-4DA3-991D-E34007DC9202}" destId="{3BEDEA00-38DC-4456-A72C-CE11CB00ECB5}" srcOrd="0" destOrd="0" presId="urn:microsoft.com/office/officeart/2005/8/layout/vList5"/>
    <dgm:cxn modelId="{C387F7C1-3858-42B7-AABE-3F92F28947DD}" srcId="{E9DA79E1-CD2F-4AC2-AFE9-95DF7016ACC2}" destId="{591BFD0B-0778-4DA3-991D-E34007DC9202}" srcOrd="1" destOrd="0" parTransId="{450A1814-2D3E-4E75-990A-D9689EC22A7C}" sibTransId="{C4DBBC3B-FFBA-478E-82A4-66BA3218984B}"/>
    <dgm:cxn modelId="{BDD628C5-1FD8-4909-940F-B765E2F67816}" type="presOf" srcId="{549CA9E5-7855-46CE-8922-788C1E28F3A2}" destId="{5C10CAD0-F33B-4CD3-908B-E6D0A81ED965}" srcOrd="0" destOrd="0" presId="urn:microsoft.com/office/officeart/2005/8/layout/vList5"/>
    <dgm:cxn modelId="{1C4E92CD-D403-4E4A-B229-91809D6AEC69}" type="presOf" srcId="{ECE4679E-7408-4C24-A045-A3D5B1203453}" destId="{A028B3C5-6CDC-4955-8221-BC511E18C60A}" srcOrd="0" destOrd="0" presId="urn:microsoft.com/office/officeart/2005/8/layout/vList5"/>
    <dgm:cxn modelId="{088DE6DE-C86A-4784-84BC-88F58640BBD0}" type="presOf" srcId="{81F7CCD0-536B-492B-BCED-7FC3FD0F3932}" destId="{1ABA1C15-1266-41E9-9425-C765F38AF1C6}" srcOrd="0" destOrd="0" presId="urn:microsoft.com/office/officeart/2005/8/layout/vList5"/>
    <dgm:cxn modelId="{A660E5E3-6293-4924-AE84-A87DDF2C407A}" srcId="{81F7CCD0-536B-492B-BCED-7FC3FD0F3932}" destId="{ECE4679E-7408-4C24-A045-A3D5B1203453}" srcOrd="0" destOrd="0" parTransId="{99E2F5BF-63F9-466F-AC4C-ABACD79E4337}" sibTransId="{B1F3CC41-676E-4EED-B30D-0A434F490D41}"/>
    <dgm:cxn modelId="{C4B6E9E5-EF9F-4CDD-A859-DAEB9EC2EBCC}" srcId="{E9DA79E1-CD2F-4AC2-AFE9-95DF7016ACC2}" destId="{81F7CCD0-536B-492B-BCED-7FC3FD0F3932}" srcOrd="2" destOrd="0" parTransId="{99C5F910-09C9-49A1-8175-68CFE694CB9B}" sibTransId="{7B72EFCA-2B9B-4058-A22B-06E3ADCB96CA}"/>
    <dgm:cxn modelId="{D85458EA-C3F1-4C44-B61C-9497039AF4C3}" srcId="{591BFD0B-0778-4DA3-991D-E34007DC9202}" destId="{1CADF2DA-5FF8-4B44-B6C0-FEDD41B23C64}" srcOrd="0" destOrd="0" parTransId="{2A2DEBC4-1700-49EA-9BBC-9E6E49B7538B}" sibTransId="{DFA26369-C864-48DC-A337-296549910B91}"/>
    <dgm:cxn modelId="{C25200E2-EB9E-4949-B036-A4D09C873FD0}" type="presParOf" srcId="{3E77F0DB-06C3-4269-908F-AD540CAA70D8}" destId="{4BBFDD00-313F-4B8E-BD8C-E6A44C7135CA}" srcOrd="0" destOrd="0" presId="urn:microsoft.com/office/officeart/2005/8/layout/vList5"/>
    <dgm:cxn modelId="{97AED9A1-6A5D-4416-AB2E-31DA5CFFB16F}" type="presParOf" srcId="{4BBFDD00-313F-4B8E-BD8C-E6A44C7135CA}" destId="{7E7FCBE5-16F7-4EE8-93A3-8594040E9F07}" srcOrd="0" destOrd="0" presId="urn:microsoft.com/office/officeart/2005/8/layout/vList5"/>
    <dgm:cxn modelId="{98730EF6-7A3D-446E-8179-B62099151CB8}" type="presParOf" srcId="{3E77F0DB-06C3-4269-908F-AD540CAA70D8}" destId="{18B44198-CE55-4557-B23E-309B8864FA8D}" srcOrd="1" destOrd="0" presId="urn:microsoft.com/office/officeart/2005/8/layout/vList5"/>
    <dgm:cxn modelId="{1FCAF007-961E-4EB8-8405-F2957588D2F6}" type="presParOf" srcId="{3E77F0DB-06C3-4269-908F-AD540CAA70D8}" destId="{332C702B-BCD5-4688-B9EB-4ED8E26C0889}" srcOrd="2" destOrd="0" presId="urn:microsoft.com/office/officeart/2005/8/layout/vList5"/>
    <dgm:cxn modelId="{FA7ED6B4-13AC-44B6-96AD-E29540405B06}" type="presParOf" srcId="{332C702B-BCD5-4688-B9EB-4ED8E26C0889}" destId="{3BEDEA00-38DC-4456-A72C-CE11CB00ECB5}" srcOrd="0" destOrd="0" presId="urn:microsoft.com/office/officeart/2005/8/layout/vList5"/>
    <dgm:cxn modelId="{F174D325-BCA8-4836-9D6F-CC8C97487694}" type="presParOf" srcId="{332C702B-BCD5-4688-B9EB-4ED8E26C0889}" destId="{3B74AD8F-DF18-4138-9F8C-620CEC17B54E}" srcOrd="1" destOrd="0" presId="urn:microsoft.com/office/officeart/2005/8/layout/vList5"/>
    <dgm:cxn modelId="{D629E8B9-F0E7-420A-A69E-62E50EFDBB96}" type="presParOf" srcId="{3E77F0DB-06C3-4269-908F-AD540CAA70D8}" destId="{5507B9C0-C202-4707-B043-38C0A9C8A33B}" srcOrd="3" destOrd="0" presId="urn:microsoft.com/office/officeart/2005/8/layout/vList5"/>
    <dgm:cxn modelId="{8EDD71E0-ACB7-41AB-A9E6-86DF130CE679}" type="presParOf" srcId="{3E77F0DB-06C3-4269-908F-AD540CAA70D8}" destId="{1D24F0A2-1DD1-47DF-85E1-8B8E84C27357}" srcOrd="4" destOrd="0" presId="urn:microsoft.com/office/officeart/2005/8/layout/vList5"/>
    <dgm:cxn modelId="{FCDE9899-12F5-43F1-8BCA-153E1B3AE494}" type="presParOf" srcId="{1D24F0A2-1DD1-47DF-85E1-8B8E84C27357}" destId="{1ABA1C15-1266-41E9-9425-C765F38AF1C6}" srcOrd="0" destOrd="0" presId="urn:microsoft.com/office/officeart/2005/8/layout/vList5"/>
    <dgm:cxn modelId="{C1A6DCF4-A105-4FB1-B987-3B4E214E68CC}" type="presParOf" srcId="{1D24F0A2-1DD1-47DF-85E1-8B8E84C27357}" destId="{A028B3C5-6CDC-4955-8221-BC511E18C60A}" srcOrd="1" destOrd="0" presId="urn:microsoft.com/office/officeart/2005/8/layout/vList5"/>
    <dgm:cxn modelId="{7DA40911-3422-4F2C-8550-5A5451B9A366}" type="presParOf" srcId="{3E77F0DB-06C3-4269-908F-AD540CAA70D8}" destId="{08CAE6FB-8545-4EDB-97E9-A82C61944D3E}" srcOrd="5" destOrd="0" presId="urn:microsoft.com/office/officeart/2005/8/layout/vList5"/>
    <dgm:cxn modelId="{B8F79D49-1088-40B7-91CB-E0A7FA909BA4}" type="presParOf" srcId="{3E77F0DB-06C3-4269-908F-AD540CAA70D8}" destId="{7FA5AAE7-3856-46CC-BEB2-EC2DAE614584}" srcOrd="6" destOrd="0" presId="urn:microsoft.com/office/officeart/2005/8/layout/vList5"/>
    <dgm:cxn modelId="{74A8AC09-98BB-4AF7-8FB6-DC997A8D928E}" type="presParOf" srcId="{7FA5AAE7-3856-46CC-BEB2-EC2DAE614584}" destId="{5C10CAD0-F33B-4CD3-908B-E6D0A81ED965}" srcOrd="0" destOrd="0" presId="urn:microsoft.com/office/officeart/2005/8/layout/vList5"/>
    <dgm:cxn modelId="{BCA8407F-875D-40FC-B22D-CD642F068B78}" type="presParOf" srcId="{7FA5AAE7-3856-46CC-BEB2-EC2DAE614584}" destId="{A433C20A-1B89-4A61-B70C-5F05D358C5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368B70-A289-4CAC-8F4C-B0B7560BB04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42AA846-A1E6-481F-B4A6-30040E59AC65}">
      <dgm:prSet/>
      <dgm:spPr/>
      <dgm:t>
        <a:bodyPr/>
        <a:lstStyle/>
        <a:p>
          <a:r>
            <a:rPr lang="en-US" b="1"/>
            <a:t>Dissemination</a:t>
          </a:r>
          <a:r>
            <a:rPr lang="en-US"/>
            <a:t>:</a:t>
          </a:r>
        </a:p>
      </dgm:t>
    </dgm:pt>
    <dgm:pt modelId="{FF96D524-D6D0-4320-98D4-300D86EC0905}" type="parTrans" cxnId="{9AEF058F-E355-4734-812B-1AF48063CC70}">
      <dgm:prSet/>
      <dgm:spPr/>
      <dgm:t>
        <a:bodyPr/>
        <a:lstStyle/>
        <a:p>
          <a:endParaRPr lang="en-US"/>
        </a:p>
      </dgm:t>
    </dgm:pt>
    <dgm:pt modelId="{27A8CDD9-7DE0-49D1-B778-5BBC68F0D625}" type="sibTrans" cxnId="{9AEF058F-E355-4734-812B-1AF48063CC70}">
      <dgm:prSet/>
      <dgm:spPr/>
      <dgm:t>
        <a:bodyPr/>
        <a:lstStyle/>
        <a:p>
          <a:endParaRPr lang="en-US"/>
        </a:p>
      </dgm:t>
    </dgm:pt>
    <dgm:pt modelId="{1579830D-0D35-4FF5-B9B2-43A79DD7EBE5}">
      <dgm:prSet/>
      <dgm:spPr/>
      <dgm:t>
        <a:bodyPr/>
        <a:lstStyle/>
        <a:p>
          <a:r>
            <a:rPr lang="en-US" b="1"/>
            <a:t>Timely Sharing</a:t>
          </a:r>
          <a:r>
            <a:rPr lang="en-US"/>
            <a:t>: Analyzed intelligence is shared with relevant stakeholders in a timely manner.</a:t>
          </a:r>
        </a:p>
      </dgm:t>
    </dgm:pt>
    <dgm:pt modelId="{98064608-0D8E-44F6-B6F9-4D62A6A6742C}" type="parTrans" cxnId="{25A283E1-3CA1-496C-8A08-5FBD668BBB70}">
      <dgm:prSet/>
      <dgm:spPr/>
      <dgm:t>
        <a:bodyPr/>
        <a:lstStyle/>
        <a:p>
          <a:endParaRPr lang="en-US"/>
        </a:p>
      </dgm:t>
    </dgm:pt>
    <dgm:pt modelId="{0D51D4B8-801A-474D-9CAE-B9AF4E581AF4}" type="sibTrans" cxnId="{25A283E1-3CA1-496C-8A08-5FBD668BBB70}">
      <dgm:prSet/>
      <dgm:spPr/>
      <dgm:t>
        <a:bodyPr/>
        <a:lstStyle/>
        <a:p>
          <a:endParaRPr lang="en-US"/>
        </a:p>
      </dgm:t>
    </dgm:pt>
    <dgm:pt modelId="{A4D2D7D1-1DC9-4D33-8BFE-7C64A57E09F2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Sending out immediate alerts to SLTTs about a newly discovered critical vulnerability in commonly used software.</a:t>
          </a:r>
        </a:p>
      </dgm:t>
    </dgm:pt>
    <dgm:pt modelId="{B17D72D7-70F5-46D0-AF32-C1BAC380B448}" type="parTrans" cxnId="{562C8928-B8B1-42D8-9E1A-030034A0B975}">
      <dgm:prSet/>
      <dgm:spPr/>
      <dgm:t>
        <a:bodyPr/>
        <a:lstStyle/>
        <a:p>
          <a:endParaRPr lang="en-US"/>
        </a:p>
      </dgm:t>
    </dgm:pt>
    <dgm:pt modelId="{5945D95D-9F4E-4F0F-A3CE-F551AC281FAD}" type="sibTrans" cxnId="{562C8928-B8B1-42D8-9E1A-030034A0B975}">
      <dgm:prSet/>
      <dgm:spPr/>
      <dgm:t>
        <a:bodyPr/>
        <a:lstStyle/>
        <a:p>
          <a:endParaRPr lang="en-US"/>
        </a:p>
      </dgm:t>
    </dgm:pt>
    <dgm:pt modelId="{623CABDD-4BDA-4665-9636-7034E12A6794}">
      <dgm:prSet/>
      <dgm:spPr/>
      <dgm:t>
        <a:bodyPr/>
        <a:lstStyle/>
        <a:p>
          <a:r>
            <a:rPr lang="en-US" b="1"/>
            <a:t>Secure Channels</a:t>
          </a:r>
          <a:r>
            <a:rPr lang="en-US"/>
            <a:t>: CTI teams use secure communication channels to disseminate sensitive information.</a:t>
          </a:r>
        </a:p>
      </dgm:t>
    </dgm:pt>
    <dgm:pt modelId="{C683BD3B-54B7-4B1B-B282-6FD16CFF030A}" type="parTrans" cxnId="{AA2DDD7C-D3AB-4ADF-95AE-51C797AFFE2F}">
      <dgm:prSet/>
      <dgm:spPr/>
      <dgm:t>
        <a:bodyPr/>
        <a:lstStyle/>
        <a:p>
          <a:endParaRPr lang="en-US"/>
        </a:p>
      </dgm:t>
    </dgm:pt>
    <dgm:pt modelId="{E5290CA0-A693-4298-A6A5-2F6076E67C1E}" type="sibTrans" cxnId="{AA2DDD7C-D3AB-4ADF-95AE-51C797AFFE2F}">
      <dgm:prSet/>
      <dgm:spPr/>
      <dgm:t>
        <a:bodyPr/>
        <a:lstStyle/>
        <a:p>
          <a:endParaRPr lang="en-US"/>
        </a:p>
      </dgm:t>
    </dgm:pt>
    <dgm:pt modelId="{4C56EAEF-9F21-453A-84CF-A8B0A927758F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Using encrypted emails and secure portals to share detailed threat reports with authorized personnel.</a:t>
          </a:r>
        </a:p>
      </dgm:t>
    </dgm:pt>
    <dgm:pt modelId="{C1C20AB0-FEAD-4F28-BA9D-4D8262893E55}" type="parTrans" cxnId="{8495C100-5A66-40F0-B3A5-4DC168C64E1A}">
      <dgm:prSet/>
      <dgm:spPr/>
      <dgm:t>
        <a:bodyPr/>
        <a:lstStyle/>
        <a:p>
          <a:endParaRPr lang="en-US"/>
        </a:p>
      </dgm:t>
    </dgm:pt>
    <dgm:pt modelId="{943F9421-8B95-4332-B40D-1C48D2570C52}" type="sibTrans" cxnId="{8495C100-5A66-40F0-B3A5-4DC168C64E1A}">
      <dgm:prSet/>
      <dgm:spPr/>
      <dgm:t>
        <a:bodyPr/>
        <a:lstStyle/>
        <a:p>
          <a:endParaRPr lang="en-US"/>
        </a:p>
      </dgm:t>
    </dgm:pt>
    <dgm:pt modelId="{70445E0A-EBD3-4EEC-909D-D28208E51FC1}">
      <dgm:prSet/>
      <dgm:spPr/>
      <dgm:t>
        <a:bodyPr/>
        <a:lstStyle/>
        <a:p>
          <a:r>
            <a:rPr lang="en-US" b="1"/>
            <a:t>Regular Updates</a:t>
          </a:r>
          <a:r>
            <a:rPr lang="en-US"/>
            <a:t>: Regular updates and alerts keep stakeholders informed about the evolving threat landscape.</a:t>
          </a:r>
        </a:p>
      </dgm:t>
    </dgm:pt>
    <dgm:pt modelId="{A1115A7F-66D8-4B66-AC7A-0EEA4A0C0EAF}" type="parTrans" cxnId="{475702B3-1B89-4DE2-ABC3-0EE47AEBF006}">
      <dgm:prSet/>
      <dgm:spPr/>
      <dgm:t>
        <a:bodyPr/>
        <a:lstStyle/>
        <a:p>
          <a:endParaRPr lang="en-US"/>
        </a:p>
      </dgm:t>
    </dgm:pt>
    <dgm:pt modelId="{EDBD5044-DA41-4893-B4B0-709645715EF8}" type="sibTrans" cxnId="{475702B3-1B89-4DE2-ABC3-0EE47AEBF006}">
      <dgm:prSet/>
      <dgm:spPr/>
      <dgm:t>
        <a:bodyPr/>
        <a:lstStyle/>
        <a:p>
          <a:endParaRPr lang="en-US"/>
        </a:p>
      </dgm:t>
    </dgm:pt>
    <dgm:pt modelId="{EBA8553A-AFE1-4198-A3BF-053BD29E089B}">
      <dgm:prSet/>
      <dgm:spPr/>
      <dgm:t>
        <a:bodyPr/>
        <a:lstStyle/>
        <a:p>
          <a:r>
            <a:rPr lang="en-US" i="1"/>
            <a:t>Example</a:t>
          </a:r>
          <a:r>
            <a:rPr lang="en-US"/>
            <a:t>: Providing daily or weekly updates on new threats, vulnerabilities, and mitigation strategies.</a:t>
          </a:r>
        </a:p>
      </dgm:t>
    </dgm:pt>
    <dgm:pt modelId="{81E1C5C3-93F0-41FE-B521-2BAE23EDF6A6}" type="parTrans" cxnId="{0BA89D29-9FB6-4607-BD47-2C93CA1A8472}">
      <dgm:prSet/>
      <dgm:spPr/>
      <dgm:t>
        <a:bodyPr/>
        <a:lstStyle/>
        <a:p>
          <a:endParaRPr lang="en-US"/>
        </a:p>
      </dgm:t>
    </dgm:pt>
    <dgm:pt modelId="{FC72A5C5-27F9-4049-9D20-798946064E6F}" type="sibTrans" cxnId="{0BA89D29-9FB6-4607-BD47-2C93CA1A8472}">
      <dgm:prSet/>
      <dgm:spPr/>
      <dgm:t>
        <a:bodyPr/>
        <a:lstStyle/>
        <a:p>
          <a:endParaRPr lang="en-US"/>
        </a:p>
      </dgm:t>
    </dgm:pt>
    <dgm:pt modelId="{4789157D-A4C4-4C11-BD0D-F6DF33DD298B}" type="pres">
      <dgm:prSet presAssocID="{A1368B70-A289-4CAC-8F4C-B0B7560BB04D}" presName="Name0" presStyleCnt="0">
        <dgm:presLayoutVars>
          <dgm:dir/>
          <dgm:animLvl val="lvl"/>
          <dgm:resizeHandles val="exact"/>
        </dgm:presLayoutVars>
      </dgm:prSet>
      <dgm:spPr/>
    </dgm:pt>
    <dgm:pt modelId="{ED7F3DB2-CEB5-4ABB-99D2-0AF2171EE6EA}" type="pres">
      <dgm:prSet presAssocID="{F42AA846-A1E6-481F-B4A6-30040E59AC65}" presName="linNode" presStyleCnt="0"/>
      <dgm:spPr/>
    </dgm:pt>
    <dgm:pt modelId="{6C0E517D-0036-4BA8-B6BB-CC690919A6A6}" type="pres">
      <dgm:prSet presAssocID="{F42AA846-A1E6-481F-B4A6-30040E59AC6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3615549-0089-4555-923B-7108EC5512A2}" type="pres">
      <dgm:prSet presAssocID="{27A8CDD9-7DE0-49D1-B778-5BBC68F0D625}" presName="sp" presStyleCnt="0"/>
      <dgm:spPr/>
    </dgm:pt>
    <dgm:pt modelId="{629737ED-8AFE-4EA4-AC3B-EC5FE93D94C3}" type="pres">
      <dgm:prSet presAssocID="{1579830D-0D35-4FF5-B9B2-43A79DD7EBE5}" presName="linNode" presStyleCnt="0"/>
      <dgm:spPr/>
    </dgm:pt>
    <dgm:pt modelId="{DFA743E9-A8F5-4F2B-870A-104099AC952D}" type="pres">
      <dgm:prSet presAssocID="{1579830D-0D35-4FF5-B9B2-43A79DD7EBE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880431A-01C4-4A29-98A1-C2BDBB1C68EB}" type="pres">
      <dgm:prSet presAssocID="{1579830D-0D35-4FF5-B9B2-43A79DD7EBE5}" presName="descendantText" presStyleLbl="alignAccFollowNode1" presStyleIdx="0" presStyleCnt="3">
        <dgm:presLayoutVars>
          <dgm:bulletEnabled val="1"/>
        </dgm:presLayoutVars>
      </dgm:prSet>
      <dgm:spPr/>
    </dgm:pt>
    <dgm:pt modelId="{1DBAE476-72F8-46E8-AAA5-FBF3288D81EF}" type="pres">
      <dgm:prSet presAssocID="{0D51D4B8-801A-474D-9CAE-B9AF4E581AF4}" presName="sp" presStyleCnt="0"/>
      <dgm:spPr/>
    </dgm:pt>
    <dgm:pt modelId="{A110AC20-498E-4E06-858B-71F1C4EC334B}" type="pres">
      <dgm:prSet presAssocID="{623CABDD-4BDA-4665-9636-7034E12A6794}" presName="linNode" presStyleCnt="0"/>
      <dgm:spPr/>
    </dgm:pt>
    <dgm:pt modelId="{2043927C-8AF5-4A89-9E99-0CE1A5291D64}" type="pres">
      <dgm:prSet presAssocID="{623CABDD-4BDA-4665-9636-7034E12A679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60FC3F8-7D2F-4EED-A4B3-E3186B761D5B}" type="pres">
      <dgm:prSet presAssocID="{623CABDD-4BDA-4665-9636-7034E12A6794}" presName="descendantText" presStyleLbl="alignAccFollowNode1" presStyleIdx="1" presStyleCnt="3">
        <dgm:presLayoutVars>
          <dgm:bulletEnabled val="1"/>
        </dgm:presLayoutVars>
      </dgm:prSet>
      <dgm:spPr/>
    </dgm:pt>
    <dgm:pt modelId="{DE8AB212-CFCD-4707-B069-AA3F3C43D249}" type="pres">
      <dgm:prSet presAssocID="{E5290CA0-A693-4298-A6A5-2F6076E67C1E}" presName="sp" presStyleCnt="0"/>
      <dgm:spPr/>
    </dgm:pt>
    <dgm:pt modelId="{1CBAA2F7-28A1-4D4D-AC4C-5A547E2088F5}" type="pres">
      <dgm:prSet presAssocID="{70445E0A-EBD3-4EEC-909D-D28208E51FC1}" presName="linNode" presStyleCnt="0"/>
      <dgm:spPr/>
    </dgm:pt>
    <dgm:pt modelId="{64C9CB2C-BAF1-4976-BA52-0FA58DB55B1B}" type="pres">
      <dgm:prSet presAssocID="{70445E0A-EBD3-4EEC-909D-D28208E51FC1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C231FA7-EA5A-4E90-AFEE-9E9ADB87A5EC}" type="pres">
      <dgm:prSet presAssocID="{70445E0A-EBD3-4EEC-909D-D28208E51FC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495C100-5A66-40F0-B3A5-4DC168C64E1A}" srcId="{623CABDD-4BDA-4665-9636-7034E12A6794}" destId="{4C56EAEF-9F21-453A-84CF-A8B0A927758F}" srcOrd="0" destOrd="0" parTransId="{C1C20AB0-FEAD-4F28-BA9D-4D8262893E55}" sibTransId="{943F9421-8B95-4332-B40D-1C48D2570C52}"/>
    <dgm:cxn modelId="{D96D981F-D198-4104-8735-7523250EF99C}" type="presOf" srcId="{1579830D-0D35-4FF5-B9B2-43A79DD7EBE5}" destId="{DFA743E9-A8F5-4F2B-870A-104099AC952D}" srcOrd="0" destOrd="0" presId="urn:microsoft.com/office/officeart/2005/8/layout/vList5"/>
    <dgm:cxn modelId="{C95E0523-F288-4911-AFF3-324BF23769CC}" type="presOf" srcId="{4C56EAEF-9F21-453A-84CF-A8B0A927758F}" destId="{860FC3F8-7D2F-4EED-A4B3-E3186B761D5B}" srcOrd="0" destOrd="0" presId="urn:microsoft.com/office/officeart/2005/8/layout/vList5"/>
    <dgm:cxn modelId="{562C8928-B8B1-42D8-9E1A-030034A0B975}" srcId="{1579830D-0D35-4FF5-B9B2-43A79DD7EBE5}" destId="{A4D2D7D1-1DC9-4D33-8BFE-7C64A57E09F2}" srcOrd="0" destOrd="0" parTransId="{B17D72D7-70F5-46D0-AF32-C1BAC380B448}" sibTransId="{5945D95D-9F4E-4F0F-A3CE-F551AC281FAD}"/>
    <dgm:cxn modelId="{0BA89D29-9FB6-4607-BD47-2C93CA1A8472}" srcId="{70445E0A-EBD3-4EEC-909D-D28208E51FC1}" destId="{EBA8553A-AFE1-4198-A3BF-053BD29E089B}" srcOrd="0" destOrd="0" parTransId="{81E1C5C3-93F0-41FE-B521-2BAE23EDF6A6}" sibTransId="{FC72A5C5-27F9-4049-9D20-798946064E6F}"/>
    <dgm:cxn modelId="{18C7572F-945D-4E04-8899-099DCFD2D6A5}" type="presOf" srcId="{70445E0A-EBD3-4EEC-909D-D28208E51FC1}" destId="{64C9CB2C-BAF1-4976-BA52-0FA58DB55B1B}" srcOrd="0" destOrd="0" presId="urn:microsoft.com/office/officeart/2005/8/layout/vList5"/>
    <dgm:cxn modelId="{55295E43-B082-4C82-857F-C3EF7C9FC62D}" type="presOf" srcId="{A4D2D7D1-1DC9-4D33-8BFE-7C64A57E09F2}" destId="{E880431A-01C4-4A29-98A1-C2BDBB1C68EB}" srcOrd="0" destOrd="0" presId="urn:microsoft.com/office/officeart/2005/8/layout/vList5"/>
    <dgm:cxn modelId="{AA2DDD7C-D3AB-4ADF-95AE-51C797AFFE2F}" srcId="{A1368B70-A289-4CAC-8F4C-B0B7560BB04D}" destId="{623CABDD-4BDA-4665-9636-7034E12A6794}" srcOrd="2" destOrd="0" parTransId="{C683BD3B-54B7-4B1B-B282-6FD16CFF030A}" sibTransId="{E5290CA0-A693-4298-A6A5-2F6076E67C1E}"/>
    <dgm:cxn modelId="{D8E9C288-C7B7-431B-81E8-B88E1020EE59}" type="presOf" srcId="{EBA8553A-AFE1-4198-A3BF-053BD29E089B}" destId="{FC231FA7-EA5A-4E90-AFEE-9E9ADB87A5EC}" srcOrd="0" destOrd="0" presId="urn:microsoft.com/office/officeart/2005/8/layout/vList5"/>
    <dgm:cxn modelId="{9AEF058F-E355-4734-812B-1AF48063CC70}" srcId="{A1368B70-A289-4CAC-8F4C-B0B7560BB04D}" destId="{F42AA846-A1E6-481F-B4A6-30040E59AC65}" srcOrd="0" destOrd="0" parTransId="{FF96D524-D6D0-4320-98D4-300D86EC0905}" sibTransId="{27A8CDD9-7DE0-49D1-B778-5BBC68F0D625}"/>
    <dgm:cxn modelId="{951ED394-9155-429D-8F33-29CC0E11C95D}" type="presOf" srcId="{623CABDD-4BDA-4665-9636-7034E12A6794}" destId="{2043927C-8AF5-4A89-9E99-0CE1A5291D64}" srcOrd="0" destOrd="0" presId="urn:microsoft.com/office/officeart/2005/8/layout/vList5"/>
    <dgm:cxn modelId="{17A7A7A6-7515-434A-81F8-207363465C82}" type="presOf" srcId="{F42AA846-A1E6-481F-B4A6-30040E59AC65}" destId="{6C0E517D-0036-4BA8-B6BB-CC690919A6A6}" srcOrd="0" destOrd="0" presId="urn:microsoft.com/office/officeart/2005/8/layout/vList5"/>
    <dgm:cxn modelId="{FE88AAAE-0B9E-4C34-8489-59091BA192B6}" type="presOf" srcId="{A1368B70-A289-4CAC-8F4C-B0B7560BB04D}" destId="{4789157D-A4C4-4C11-BD0D-F6DF33DD298B}" srcOrd="0" destOrd="0" presId="urn:microsoft.com/office/officeart/2005/8/layout/vList5"/>
    <dgm:cxn modelId="{475702B3-1B89-4DE2-ABC3-0EE47AEBF006}" srcId="{A1368B70-A289-4CAC-8F4C-B0B7560BB04D}" destId="{70445E0A-EBD3-4EEC-909D-D28208E51FC1}" srcOrd="3" destOrd="0" parTransId="{A1115A7F-66D8-4B66-AC7A-0EEA4A0C0EAF}" sibTransId="{EDBD5044-DA41-4893-B4B0-709645715EF8}"/>
    <dgm:cxn modelId="{25A283E1-3CA1-496C-8A08-5FBD668BBB70}" srcId="{A1368B70-A289-4CAC-8F4C-B0B7560BB04D}" destId="{1579830D-0D35-4FF5-B9B2-43A79DD7EBE5}" srcOrd="1" destOrd="0" parTransId="{98064608-0D8E-44F6-B6F9-4D62A6A6742C}" sibTransId="{0D51D4B8-801A-474D-9CAE-B9AF4E581AF4}"/>
    <dgm:cxn modelId="{A602AF19-FAD9-443F-BD67-D5BF349307F5}" type="presParOf" srcId="{4789157D-A4C4-4C11-BD0D-F6DF33DD298B}" destId="{ED7F3DB2-CEB5-4ABB-99D2-0AF2171EE6EA}" srcOrd="0" destOrd="0" presId="urn:microsoft.com/office/officeart/2005/8/layout/vList5"/>
    <dgm:cxn modelId="{ED394B4B-2F21-421F-9A40-B592E3ED02AA}" type="presParOf" srcId="{ED7F3DB2-CEB5-4ABB-99D2-0AF2171EE6EA}" destId="{6C0E517D-0036-4BA8-B6BB-CC690919A6A6}" srcOrd="0" destOrd="0" presId="urn:microsoft.com/office/officeart/2005/8/layout/vList5"/>
    <dgm:cxn modelId="{1F88BB9C-FE35-47B2-8551-BDB9144F22D8}" type="presParOf" srcId="{4789157D-A4C4-4C11-BD0D-F6DF33DD298B}" destId="{03615549-0089-4555-923B-7108EC5512A2}" srcOrd="1" destOrd="0" presId="urn:microsoft.com/office/officeart/2005/8/layout/vList5"/>
    <dgm:cxn modelId="{70D157B9-863F-40F6-9787-923E006ECBC9}" type="presParOf" srcId="{4789157D-A4C4-4C11-BD0D-F6DF33DD298B}" destId="{629737ED-8AFE-4EA4-AC3B-EC5FE93D94C3}" srcOrd="2" destOrd="0" presId="urn:microsoft.com/office/officeart/2005/8/layout/vList5"/>
    <dgm:cxn modelId="{DFC02F4D-318C-4364-BC19-3FA7ECBB25C8}" type="presParOf" srcId="{629737ED-8AFE-4EA4-AC3B-EC5FE93D94C3}" destId="{DFA743E9-A8F5-4F2B-870A-104099AC952D}" srcOrd="0" destOrd="0" presId="urn:microsoft.com/office/officeart/2005/8/layout/vList5"/>
    <dgm:cxn modelId="{1FF687A3-A890-467C-B0C7-97903003E3F4}" type="presParOf" srcId="{629737ED-8AFE-4EA4-AC3B-EC5FE93D94C3}" destId="{E880431A-01C4-4A29-98A1-C2BDBB1C68EB}" srcOrd="1" destOrd="0" presId="urn:microsoft.com/office/officeart/2005/8/layout/vList5"/>
    <dgm:cxn modelId="{510E9DF3-98FB-481F-8A6C-2134E0A52811}" type="presParOf" srcId="{4789157D-A4C4-4C11-BD0D-F6DF33DD298B}" destId="{1DBAE476-72F8-46E8-AAA5-FBF3288D81EF}" srcOrd="3" destOrd="0" presId="urn:microsoft.com/office/officeart/2005/8/layout/vList5"/>
    <dgm:cxn modelId="{2511471E-AE96-4C36-81D3-2F387A347AE8}" type="presParOf" srcId="{4789157D-A4C4-4C11-BD0D-F6DF33DD298B}" destId="{A110AC20-498E-4E06-858B-71F1C4EC334B}" srcOrd="4" destOrd="0" presId="urn:microsoft.com/office/officeart/2005/8/layout/vList5"/>
    <dgm:cxn modelId="{B21BD1DE-412C-4194-B93F-20F7B4288275}" type="presParOf" srcId="{A110AC20-498E-4E06-858B-71F1C4EC334B}" destId="{2043927C-8AF5-4A89-9E99-0CE1A5291D64}" srcOrd="0" destOrd="0" presId="urn:microsoft.com/office/officeart/2005/8/layout/vList5"/>
    <dgm:cxn modelId="{3CDBE1B2-E97E-47B5-BADA-19B550F61B9E}" type="presParOf" srcId="{A110AC20-498E-4E06-858B-71F1C4EC334B}" destId="{860FC3F8-7D2F-4EED-A4B3-E3186B761D5B}" srcOrd="1" destOrd="0" presId="urn:microsoft.com/office/officeart/2005/8/layout/vList5"/>
    <dgm:cxn modelId="{29E55908-C739-4794-88A7-46821E851E40}" type="presParOf" srcId="{4789157D-A4C4-4C11-BD0D-F6DF33DD298B}" destId="{DE8AB212-CFCD-4707-B069-AA3F3C43D249}" srcOrd="5" destOrd="0" presId="urn:microsoft.com/office/officeart/2005/8/layout/vList5"/>
    <dgm:cxn modelId="{36B1DCCE-5601-474C-9B90-C1B002D3132D}" type="presParOf" srcId="{4789157D-A4C4-4C11-BD0D-F6DF33DD298B}" destId="{1CBAA2F7-28A1-4D4D-AC4C-5A547E2088F5}" srcOrd="6" destOrd="0" presId="urn:microsoft.com/office/officeart/2005/8/layout/vList5"/>
    <dgm:cxn modelId="{EA9F4145-D0E1-48B7-9D7F-2DE1A7BF0F2D}" type="presParOf" srcId="{1CBAA2F7-28A1-4D4D-AC4C-5A547E2088F5}" destId="{64C9CB2C-BAF1-4976-BA52-0FA58DB55B1B}" srcOrd="0" destOrd="0" presId="urn:microsoft.com/office/officeart/2005/8/layout/vList5"/>
    <dgm:cxn modelId="{65AF2A3F-94FA-4518-BD07-81BA7F4AA5FD}" type="presParOf" srcId="{1CBAA2F7-28A1-4D4D-AC4C-5A547E2088F5}" destId="{FC231FA7-EA5A-4E90-AFEE-9E9ADB87A5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08830-5881-46E3-8E06-0C6E3A80770E}">
      <dsp:nvSpPr>
        <dsp:cNvPr id="0" name=""/>
        <dsp:cNvSpPr/>
      </dsp:nvSpPr>
      <dsp:spPr>
        <a:xfrm>
          <a:off x="0" y="2371"/>
          <a:ext cx="3876906" cy="1140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Threat Identification</a:t>
          </a:r>
          <a:r>
            <a:rPr lang="en-US" sz="1500" kern="1200"/>
            <a:t>:</a:t>
          </a:r>
        </a:p>
      </dsp:txBody>
      <dsp:txXfrm>
        <a:off x="55676" y="58047"/>
        <a:ext cx="3765554" cy="1029169"/>
      </dsp:txXfrm>
    </dsp:sp>
    <dsp:sp modelId="{9BA41D1B-8AF0-41E8-AB8E-B2467A190E49}">
      <dsp:nvSpPr>
        <dsp:cNvPr id="0" name=""/>
        <dsp:cNvSpPr/>
      </dsp:nvSpPr>
      <dsp:spPr>
        <a:xfrm rot="5400000">
          <a:off x="6866836" y="-1675959"/>
          <a:ext cx="912417" cy="6892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/>
            <a:t>Example</a:t>
          </a:r>
          <a:r>
            <a:rPr lang="en-US" sz="2000" kern="1200"/>
            <a:t>: Detecting a new ransomware variant being discussed in hacker forums before it becomes widespread.</a:t>
          </a:r>
        </a:p>
      </dsp:txBody>
      <dsp:txXfrm rot="-5400000">
        <a:off x="3876907" y="1358511"/>
        <a:ext cx="6847736" cy="823335"/>
      </dsp:txXfrm>
    </dsp:sp>
    <dsp:sp modelId="{7F990EEF-A3EF-4A75-9EB2-C64355C387DD}">
      <dsp:nvSpPr>
        <dsp:cNvPr id="0" name=""/>
        <dsp:cNvSpPr/>
      </dsp:nvSpPr>
      <dsp:spPr>
        <a:xfrm>
          <a:off x="0" y="1199918"/>
          <a:ext cx="3876906" cy="1140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Monitoring Sources</a:t>
          </a:r>
          <a:r>
            <a:rPr lang="en-US" sz="1500" kern="1200"/>
            <a:t>: CTI teams identify potential threats by monitoring various sources such as open-source intelligence, dark web forums, and threat feeds.</a:t>
          </a:r>
        </a:p>
      </dsp:txBody>
      <dsp:txXfrm>
        <a:off x="55676" y="1255594"/>
        <a:ext cx="3765554" cy="1029169"/>
      </dsp:txXfrm>
    </dsp:sp>
    <dsp:sp modelId="{02220A35-B9FE-492B-B6D7-ADE3B9349027}">
      <dsp:nvSpPr>
        <dsp:cNvPr id="0" name=""/>
        <dsp:cNvSpPr/>
      </dsp:nvSpPr>
      <dsp:spPr>
        <a:xfrm rot="5400000">
          <a:off x="6866836" y="-478411"/>
          <a:ext cx="912417" cy="6892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/>
            <a:t>Example</a:t>
          </a:r>
          <a:r>
            <a:rPr lang="en-US" sz="2000" kern="1200"/>
            <a:t>: Recognizing repeated login attempts from suspicious IP addresses indicating a brute force attack.</a:t>
          </a:r>
        </a:p>
      </dsp:txBody>
      <dsp:txXfrm rot="-5400000">
        <a:off x="3876907" y="2556059"/>
        <a:ext cx="6847736" cy="823335"/>
      </dsp:txXfrm>
    </dsp:sp>
    <dsp:sp modelId="{36CCD141-F18D-40A6-911E-546E3E0F2D62}">
      <dsp:nvSpPr>
        <dsp:cNvPr id="0" name=""/>
        <dsp:cNvSpPr/>
      </dsp:nvSpPr>
      <dsp:spPr>
        <a:xfrm>
          <a:off x="0" y="2397466"/>
          <a:ext cx="3876906" cy="1140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Analyzing Patterns</a:t>
          </a:r>
          <a:r>
            <a:rPr lang="en-US" sz="1500" kern="1200"/>
            <a:t>: They analyze patterns and behaviors of threat actors to anticipate future attacks.</a:t>
          </a:r>
        </a:p>
      </dsp:txBody>
      <dsp:txXfrm>
        <a:off x="55676" y="2453142"/>
        <a:ext cx="3765554" cy="1029169"/>
      </dsp:txXfrm>
    </dsp:sp>
    <dsp:sp modelId="{C496B5BB-6D16-4D46-A847-2F7C8AAA0F7F}">
      <dsp:nvSpPr>
        <dsp:cNvPr id="0" name=""/>
        <dsp:cNvSpPr/>
      </dsp:nvSpPr>
      <dsp:spPr>
        <a:xfrm rot="5400000">
          <a:off x="6866836" y="719136"/>
          <a:ext cx="912417" cy="6892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Example</a:t>
          </a:r>
          <a:r>
            <a:rPr lang="en-US" sz="2000" kern="1200" dirty="0"/>
            <a:t>: Identifying and mitigating a phishing campaign targeting employees by detecting similar phishing emails.</a:t>
          </a:r>
        </a:p>
      </dsp:txBody>
      <dsp:txXfrm rot="-5400000">
        <a:off x="3876907" y="3753607"/>
        <a:ext cx="6847736" cy="823335"/>
      </dsp:txXfrm>
    </dsp:sp>
    <dsp:sp modelId="{C24A1AEF-B861-48A6-BB0E-D39499D941CA}">
      <dsp:nvSpPr>
        <dsp:cNvPr id="0" name=""/>
        <dsp:cNvSpPr/>
      </dsp:nvSpPr>
      <dsp:spPr>
        <a:xfrm>
          <a:off x="0" y="3595014"/>
          <a:ext cx="3876906" cy="1140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Early Detection</a:t>
          </a:r>
          <a:r>
            <a:rPr lang="en-US" sz="1500" kern="1200"/>
            <a:t>: Continuous surveillance and reporting help in early detection and mitigation of threats.</a:t>
          </a:r>
        </a:p>
      </dsp:txBody>
      <dsp:txXfrm>
        <a:off x="55676" y="3650690"/>
        <a:ext cx="3765554" cy="10291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64EBB-4A5A-470D-8830-C0393EC9FED5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791E-B04F-491A-9D6F-907C7E12CB8D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Information Sharing</a:t>
          </a:r>
          <a:endParaRPr lang="en-US" sz="1700" kern="1200" dirty="0"/>
        </a:p>
      </dsp:txBody>
      <dsp:txXfrm>
        <a:off x="3578350" y="496219"/>
        <a:ext cx="1531337" cy="1531337"/>
      </dsp:txXfrm>
    </dsp:sp>
    <dsp:sp modelId="{9A696B02-230F-4588-A77C-FE46765EF7F7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Collaborate with Organizations</a:t>
          </a:r>
          <a:endParaRPr lang="en-US" sz="1700" kern="1200" dirty="0"/>
        </a:p>
      </dsp:txBody>
      <dsp:txXfrm>
        <a:off x="5405912" y="496219"/>
        <a:ext cx="1531337" cy="1531337"/>
      </dsp:txXfrm>
    </dsp:sp>
    <dsp:sp modelId="{7618C33E-799E-478A-8C48-2D550C312FC2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Participation in Forums</a:t>
          </a:r>
          <a:endParaRPr lang="en-US" sz="1700" kern="1200" dirty="0"/>
        </a:p>
      </dsp:txBody>
      <dsp:txXfrm>
        <a:off x="3578350" y="2323781"/>
        <a:ext cx="1531337" cy="1531337"/>
      </dsp:txXfrm>
    </dsp:sp>
    <dsp:sp modelId="{6DE4A66B-148B-457B-BCF3-72704C9FD64E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Identifying Widespread Threats</a:t>
          </a:r>
          <a:endParaRPr lang="en-US" sz="1700" kern="1200" dirty="0"/>
        </a:p>
      </dsp:txBody>
      <dsp:txXfrm>
        <a:off x="5405912" y="2323781"/>
        <a:ext cx="1531337" cy="15313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917DF-81B8-4C76-A4E9-BFA3C26959A6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Joint Exercises</a:t>
          </a:r>
          <a:r>
            <a:rPr lang="en-US" sz="1500" kern="1200"/>
            <a:t>:</a:t>
          </a:r>
        </a:p>
      </dsp:txBody>
      <dsp:txXfrm>
        <a:off x="51133" y="53310"/>
        <a:ext cx="3683350" cy="945199"/>
      </dsp:txXfrm>
    </dsp:sp>
    <dsp:sp modelId="{107728EC-7059-447B-BC6D-2E6E901E2D64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Example</a:t>
          </a:r>
          <a:r>
            <a:rPr lang="en-US" sz="1900" kern="1200" dirty="0"/>
            <a:t>: Conducting joint cyber defense exercises with companies to practice response to a simulated cyberattack.</a:t>
          </a:r>
        </a:p>
      </dsp:txBody>
      <dsp:txXfrm rot="-5400000">
        <a:off x="3785615" y="1247670"/>
        <a:ext cx="6689078" cy="756160"/>
      </dsp:txXfrm>
    </dsp:sp>
    <dsp:sp modelId="{34414557-30A0-475A-AD8E-23CE69CB1E96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Coordination Exercises</a:t>
          </a:r>
          <a:r>
            <a:rPr lang="en-US" sz="1500" kern="1200"/>
            <a:t>: Collaborative exercises and simulations improve coordination and response strategies.</a:t>
          </a:r>
        </a:p>
      </dsp:txBody>
      <dsp:txXfrm>
        <a:off x="51133" y="1153149"/>
        <a:ext cx="3683350" cy="945199"/>
      </dsp:txXfrm>
    </dsp:sp>
    <dsp:sp modelId="{0EF3AA64-E429-40D5-967F-A5F2BCDB11A3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Discovering and addressing weaknesses in incident response plans during a tabletop exercise.</a:t>
          </a:r>
        </a:p>
      </dsp:txBody>
      <dsp:txXfrm rot="-5400000">
        <a:off x="3785615" y="2347509"/>
        <a:ext cx="6689078" cy="756160"/>
      </dsp:txXfrm>
    </dsp:sp>
    <dsp:sp modelId="{DE5199F2-69B9-4DD5-8471-51B37CE0C62A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Identifying Gaps</a:t>
          </a:r>
          <a:r>
            <a:rPr lang="en-US" sz="1500" kern="1200"/>
            <a:t>: These exercises help in identifying gaps and improving the overall effectiveness of cybersecurity measures.</a:t>
          </a:r>
        </a:p>
      </dsp:txBody>
      <dsp:txXfrm>
        <a:off x="51133" y="2252988"/>
        <a:ext cx="3683350" cy="945199"/>
      </dsp:txXfrm>
    </dsp:sp>
    <dsp:sp modelId="{A39E9915-21F4-4C72-B40C-CB191AA826B9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Regularly reviewing and updating incident response protocols based on lessons learned from exercises.</a:t>
          </a:r>
        </a:p>
      </dsp:txBody>
      <dsp:txXfrm rot="-5400000">
        <a:off x="3785615" y="3447347"/>
        <a:ext cx="6689078" cy="756160"/>
      </dsp:txXfrm>
    </dsp:sp>
    <dsp:sp modelId="{031FCF49-8755-4CEB-A966-A8ADE43C7DD4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Culture of Improvement</a:t>
          </a:r>
          <a:r>
            <a:rPr lang="en-US" sz="1500" kern="1200"/>
            <a:t>: They foster a culture of collaboration and continuous improvement.</a:t>
          </a:r>
        </a:p>
      </dsp:txBody>
      <dsp:txXfrm>
        <a:off x="51133" y="3352827"/>
        <a:ext cx="3683350" cy="9451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34B4F-6EF5-4E07-9DC9-73C080EBDC22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Community Engagement</a:t>
          </a:r>
          <a:r>
            <a:rPr lang="en-US" sz="1500" kern="1200"/>
            <a:t>:</a:t>
          </a:r>
        </a:p>
      </dsp:txBody>
      <dsp:txXfrm>
        <a:off x="51133" y="53310"/>
        <a:ext cx="3683350" cy="945199"/>
      </dsp:txXfrm>
    </dsp:sp>
    <dsp:sp modelId="{98B5AF68-6625-41E0-8380-92FF477F7676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/>
            <a:t>Example</a:t>
          </a:r>
          <a:r>
            <a:rPr lang="en-US" sz="2000" kern="1200"/>
            <a:t>: Following cybersecurity blogs, attending conferences, and participating in professional networks.</a:t>
          </a:r>
        </a:p>
      </dsp:txBody>
      <dsp:txXfrm rot="-5400000">
        <a:off x="3785615" y="1247670"/>
        <a:ext cx="6689078" cy="756160"/>
      </dsp:txXfrm>
    </dsp:sp>
    <dsp:sp modelId="{D7B23D02-F96A-4BA1-841B-DFD6FA919CFC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Stay Updated</a:t>
          </a:r>
          <a:r>
            <a:rPr lang="en-US" sz="1500" kern="1200"/>
            <a:t>: CTI teams engage with the broader cybersecurity community to stay updated on the latest trends and developments.</a:t>
          </a:r>
        </a:p>
      </dsp:txBody>
      <dsp:txXfrm>
        <a:off x="51133" y="1153149"/>
        <a:ext cx="3683350" cy="945199"/>
      </dsp:txXfrm>
    </dsp:sp>
    <dsp:sp modelId="{240355FB-7619-4BD7-BB53-58980B83DAE9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/>
            <a:t>Example</a:t>
          </a:r>
          <a:r>
            <a:rPr lang="en-US" sz="2000" kern="1200"/>
            <a:t>: Presenting case studies and findings at cybersecurity symposiums.</a:t>
          </a:r>
        </a:p>
      </dsp:txBody>
      <dsp:txXfrm rot="-5400000">
        <a:off x="3785615" y="2347509"/>
        <a:ext cx="6689078" cy="756160"/>
      </dsp:txXfrm>
    </dsp:sp>
    <dsp:sp modelId="{12B6869E-1CCD-4782-B299-661ADDD74193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Knowledge Sharing</a:t>
          </a:r>
          <a:r>
            <a:rPr lang="en-US" sz="1500" kern="1200"/>
            <a:t>: They participate in conferences, workshops, and seminars to share knowledge and learn from others.</a:t>
          </a:r>
        </a:p>
      </dsp:txBody>
      <dsp:txXfrm>
        <a:off x="51133" y="2252988"/>
        <a:ext cx="3683350" cy="945199"/>
      </dsp:txXfrm>
    </dsp:sp>
    <dsp:sp modelId="{3DE7A4FE-55AF-4B03-A7D9-0C265C5BF571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Example</a:t>
          </a:r>
          <a:r>
            <a:rPr lang="en-US" sz="2000" kern="1200" dirty="0"/>
            <a:t>: </a:t>
          </a:r>
          <a:r>
            <a:rPr lang="en-US" sz="2000" kern="1200" dirty="0">
              <a:solidFill>
                <a:schemeClr val="accent2"/>
              </a:solidFill>
            </a:rPr>
            <a:t>Establishing partnerships with local universities for research collaborations and student internships.</a:t>
          </a:r>
        </a:p>
      </dsp:txBody>
      <dsp:txXfrm rot="-5400000">
        <a:off x="3785615" y="3447347"/>
        <a:ext cx="6689078" cy="756160"/>
      </dsp:txXfrm>
    </dsp:sp>
    <dsp:sp modelId="{262384B5-6DD7-4546-89E6-419BCC4CD238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Building Relationships</a:t>
          </a:r>
          <a:r>
            <a:rPr lang="en-US" sz="1500" kern="1200"/>
            <a:t>: Building strong relationships with other entities enhances the effectiveness of threat intelligence efforts.</a:t>
          </a:r>
        </a:p>
      </dsp:txBody>
      <dsp:txXfrm>
        <a:off x="51133" y="3352827"/>
        <a:ext cx="3683350" cy="9451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36042-B5A3-494A-ACD8-EAAC9419908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FCDB3-3966-440F-AC4A-A77223C25CC5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Defining Requirements-</a:t>
          </a:r>
          <a:r>
            <a:rPr lang="en-US" sz="2100" kern="1200"/>
            <a:t>Setting specific goals for monitoring unauthorized access to IoT medical devices and ensuring the integrity of patient health records stored on connected devices.</a:t>
          </a:r>
        </a:p>
      </dsp:txBody>
      <dsp:txXfrm>
        <a:off x="0" y="0"/>
        <a:ext cx="10515600" cy="1087834"/>
      </dsp:txXfrm>
    </dsp:sp>
    <dsp:sp modelId="{1D310580-D4F2-4C74-B31B-7FE68B40B103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1543B-4595-4598-AB80-D4CC0143E713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Plan Development-</a:t>
          </a:r>
          <a:r>
            <a:rPr lang="en-US" sz="2100" kern="1200"/>
            <a:t>Creating a schedule for regular vulnerability assessments of IoT medical devices and implementing continuous network monitoring for unusual activity.</a:t>
          </a:r>
        </a:p>
      </dsp:txBody>
      <dsp:txXfrm>
        <a:off x="0" y="1087834"/>
        <a:ext cx="10515600" cy="1087834"/>
      </dsp:txXfrm>
    </dsp:sp>
    <dsp:sp modelId="{4B46259F-229B-4DCB-A147-9863A255F762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0D08D-E5BF-40A5-99DE-E4DC2AA2BEC0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Review and Adjustment-</a:t>
          </a:r>
          <a:r>
            <a:rPr lang="en-US" sz="2100" kern="1200" dirty="0"/>
            <a:t>Updating the plan to include new threat vectors identified from recent intelligence reports, such as ransomware targeting hospital IoT devices.</a:t>
          </a:r>
        </a:p>
      </dsp:txBody>
      <dsp:txXfrm>
        <a:off x="0" y="2175669"/>
        <a:ext cx="10515600" cy="1087834"/>
      </dsp:txXfrm>
    </dsp:sp>
    <dsp:sp modelId="{A8DA0204-D383-4CF5-B2C9-ECE3AB7B4B70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F723D-3693-4FC7-A037-6F8FCAFF5A02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Source Identification-</a:t>
          </a:r>
          <a:r>
            <a:rPr lang="en-US" sz="2100" kern="1200"/>
            <a:t>Deploying IoT security solutions that collect logs from medical devices and monitor network traffic for signs of malicious activity.</a:t>
          </a:r>
        </a:p>
      </dsp:txBody>
      <dsp:txXfrm>
        <a:off x="0" y="3263503"/>
        <a:ext cx="10515600" cy="10878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9B5B1-7149-44C2-AD99-E8A19106B02D}">
      <dsp:nvSpPr>
        <dsp:cNvPr id="0" name=""/>
        <dsp:cNvSpPr/>
      </dsp:nvSpPr>
      <dsp:spPr>
        <a:xfrm>
          <a:off x="299054" y="610529"/>
          <a:ext cx="932871" cy="9328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6ADE8-54B6-40C1-9ED8-E0639D8C1762}">
      <dsp:nvSpPr>
        <dsp:cNvPr id="0" name=""/>
        <dsp:cNvSpPr/>
      </dsp:nvSpPr>
      <dsp:spPr>
        <a:xfrm>
          <a:off x="497863" y="809337"/>
          <a:ext cx="535253" cy="5352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C0159-3465-4285-8D81-F5ADB0F565C4}">
      <dsp:nvSpPr>
        <dsp:cNvPr id="0" name=""/>
        <dsp:cNvSpPr/>
      </dsp:nvSpPr>
      <dsp:spPr>
        <a:xfrm>
          <a:off x="841" y="1833966"/>
          <a:ext cx="1529296" cy="190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Strategy Implementation-</a:t>
          </a:r>
          <a:r>
            <a:rPr lang="en-US" sz="1100" kern="1200"/>
            <a:t>Using an IoT security platform to continuously collect and analyze data from connected medical devices, looking for anomalies that indicate potential security issues.</a:t>
          </a:r>
        </a:p>
      </dsp:txBody>
      <dsp:txXfrm>
        <a:off x="841" y="1833966"/>
        <a:ext cx="1529296" cy="1906842"/>
      </dsp:txXfrm>
    </dsp:sp>
    <dsp:sp modelId="{5CDCB70C-FED9-45F8-821B-B77ED28236FE}">
      <dsp:nvSpPr>
        <dsp:cNvPr id="0" name=""/>
        <dsp:cNvSpPr/>
      </dsp:nvSpPr>
      <dsp:spPr>
        <a:xfrm>
          <a:off x="2095978" y="610529"/>
          <a:ext cx="932871" cy="9328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A7F23-1ED8-4B4C-98ED-9BD25C1134DE}">
      <dsp:nvSpPr>
        <dsp:cNvPr id="0" name=""/>
        <dsp:cNvSpPr/>
      </dsp:nvSpPr>
      <dsp:spPr>
        <a:xfrm>
          <a:off x="2294787" y="809337"/>
          <a:ext cx="535253" cy="5352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FA11B-6794-45B3-8429-6FC39CBD5E3E}">
      <dsp:nvSpPr>
        <dsp:cNvPr id="0" name=""/>
        <dsp:cNvSpPr/>
      </dsp:nvSpPr>
      <dsp:spPr>
        <a:xfrm>
          <a:off x="1797765" y="1833966"/>
          <a:ext cx="1529296" cy="190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Organizing Data-</a:t>
          </a:r>
          <a:r>
            <a:rPr lang="en-US" sz="1100" kern="1200"/>
            <a:t>Utilizing machine learning algorithms to process and categorize network traffic data, identifying patterns that deviate from normal device behavior.</a:t>
          </a:r>
        </a:p>
      </dsp:txBody>
      <dsp:txXfrm>
        <a:off x="1797765" y="1833966"/>
        <a:ext cx="1529296" cy="1906842"/>
      </dsp:txXfrm>
    </dsp:sp>
    <dsp:sp modelId="{AC0DA455-656F-4143-8C11-C946CC267654}">
      <dsp:nvSpPr>
        <dsp:cNvPr id="0" name=""/>
        <dsp:cNvSpPr/>
      </dsp:nvSpPr>
      <dsp:spPr>
        <a:xfrm>
          <a:off x="3892902" y="610529"/>
          <a:ext cx="932871" cy="9328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65EC5-7A5C-45FE-AD47-4C23A85BCBCD}">
      <dsp:nvSpPr>
        <dsp:cNvPr id="0" name=""/>
        <dsp:cNvSpPr/>
      </dsp:nvSpPr>
      <dsp:spPr>
        <a:xfrm>
          <a:off x="4091711" y="809337"/>
          <a:ext cx="535253" cy="5352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21431-2500-484A-A7D2-882911ABC286}">
      <dsp:nvSpPr>
        <dsp:cNvPr id="0" name=""/>
        <dsp:cNvSpPr/>
      </dsp:nvSpPr>
      <dsp:spPr>
        <a:xfrm>
          <a:off x="3594689" y="1833966"/>
          <a:ext cx="1529296" cy="190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Validation-</a:t>
          </a:r>
          <a:r>
            <a:rPr lang="en-US" sz="1100" kern="1200"/>
            <a:t>Validating detected anomalies by comparing them with known threat signatures and consulting threat intelligence databases for correlation.</a:t>
          </a:r>
        </a:p>
      </dsp:txBody>
      <dsp:txXfrm>
        <a:off x="3594689" y="1833966"/>
        <a:ext cx="1529296" cy="1906842"/>
      </dsp:txXfrm>
    </dsp:sp>
    <dsp:sp modelId="{1005474B-CCE1-4F0B-B567-9F5B90C5B002}">
      <dsp:nvSpPr>
        <dsp:cNvPr id="0" name=""/>
        <dsp:cNvSpPr/>
      </dsp:nvSpPr>
      <dsp:spPr>
        <a:xfrm>
          <a:off x="5689826" y="610529"/>
          <a:ext cx="932871" cy="9328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DED23-9403-4FCC-BC77-5E7CF545051E}">
      <dsp:nvSpPr>
        <dsp:cNvPr id="0" name=""/>
        <dsp:cNvSpPr/>
      </dsp:nvSpPr>
      <dsp:spPr>
        <a:xfrm>
          <a:off x="5888634" y="809337"/>
          <a:ext cx="535253" cy="5352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CEB6D-7910-45DF-880F-50F94D0CB995}">
      <dsp:nvSpPr>
        <dsp:cNvPr id="0" name=""/>
        <dsp:cNvSpPr/>
      </dsp:nvSpPr>
      <dsp:spPr>
        <a:xfrm>
          <a:off x="5391613" y="1833966"/>
          <a:ext cx="1529296" cy="190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Threat Analysis-</a:t>
          </a:r>
          <a:r>
            <a:rPr lang="en-US" sz="1100" kern="1200"/>
            <a:t>Detecting a pattern of abnormal communication from several insulin pumps, indicating a potential coordinated attack on these devices.</a:t>
          </a:r>
        </a:p>
      </dsp:txBody>
      <dsp:txXfrm>
        <a:off x="5391613" y="1833966"/>
        <a:ext cx="1529296" cy="1906842"/>
      </dsp:txXfrm>
    </dsp:sp>
    <dsp:sp modelId="{8192D9D2-CB21-4D79-A5E5-D7C1EAD03DE5}">
      <dsp:nvSpPr>
        <dsp:cNvPr id="0" name=""/>
        <dsp:cNvSpPr/>
      </dsp:nvSpPr>
      <dsp:spPr>
        <a:xfrm>
          <a:off x="7486750" y="610529"/>
          <a:ext cx="932871" cy="9328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66AB0-02CD-4018-A818-BDC50480AB12}">
      <dsp:nvSpPr>
        <dsp:cNvPr id="0" name=""/>
        <dsp:cNvSpPr/>
      </dsp:nvSpPr>
      <dsp:spPr>
        <a:xfrm>
          <a:off x="7685558" y="809337"/>
          <a:ext cx="535253" cy="5352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97147-862A-463A-94DA-7081B238175D}">
      <dsp:nvSpPr>
        <dsp:cNvPr id="0" name=""/>
        <dsp:cNvSpPr/>
      </dsp:nvSpPr>
      <dsp:spPr>
        <a:xfrm>
          <a:off x="7188537" y="1833966"/>
          <a:ext cx="1529296" cy="190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Reporting-</a:t>
          </a:r>
          <a:r>
            <a:rPr lang="en-US" sz="1100" kern="1200"/>
            <a:t>Generating a report that highlights vulnerabilities in the hospital’s insulin pump network and recommending specific mitigation strategies, such as firmware updates and enhanced access controls.</a:t>
          </a:r>
        </a:p>
      </dsp:txBody>
      <dsp:txXfrm>
        <a:off x="7188537" y="1833966"/>
        <a:ext cx="1529296" cy="1906842"/>
      </dsp:txXfrm>
    </dsp:sp>
    <dsp:sp modelId="{168DF301-2DC7-4ABB-9F98-F196AA3201DF}">
      <dsp:nvSpPr>
        <dsp:cNvPr id="0" name=""/>
        <dsp:cNvSpPr/>
      </dsp:nvSpPr>
      <dsp:spPr>
        <a:xfrm>
          <a:off x="9283674" y="610529"/>
          <a:ext cx="932871" cy="9328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C0025-D395-4534-B03E-EFE8CA2CA72F}">
      <dsp:nvSpPr>
        <dsp:cNvPr id="0" name=""/>
        <dsp:cNvSpPr/>
      </dsp:nvSpPr>
      <dsp:spPr>
        <a:xfrm>
          <a:off x="9482482" y="809337"/>
          <a:ext cx="535253" cy="5352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B4301-E6BD-4E73-8370-0DC804A67BE0}">
      <dsp:nvSpPr>
        <dsp:cNvPr id="0" name=""/>
        <dsp:cNvSpPr/>
      </dsp:nvSpPr>
      <dsp:spPr>
        <a:xfrm>
          <a:off x="8985461" y="1833966"/>
          <a:ext cx="1529296" cy="190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Sharing Intelligence-</a:t>
          </a:r>
          <a:r>
            <a:rPr lang="en-US" sz="1100" kern="1200"/>
            <a:t>Sending out alerts and updates to hospital IT staff, medical device manufacturers, and healthcare administrators about detected threats and recommended actions, including immediate device isolation and security patch deployment.</a:t>
          </a:r>
        </a:p>
      </dsp:txBody>
      <dsp:txXfrm>
        <a:off x="8985461" y="1833966"/>
        <a:ext cx="1529296" cy="19068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1C4E4-2FDF-40CD-AB84-97DE52FDE2FB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Shodan Search</a:t>
          </a:r>
          <a:r>
            <a:rPr lang="en-US" sz="1300" kern="1200"/>
            <a:t>: The attacker uses Shodan, a search engine for internet-connected devices, to search for IP cameras exposed to the internet.</a:t>
          </a:r>
        </a:p>
      </dsp:txBody>
      <dsp:txXfrm>
        <a:off x="3080" y="587032"/>
        <a:ext cx="2444055" cy="1466433"/>
      </dsp:txXfrm>
    </dsp:sp>
    <dsp:sp modelId="{EC7FDB66-CA23-48B9-8CB6-C355CBE68A9D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Search Query</a:t>
          </a:r>
          <a:r>
            <a:rPr lang="en-US" sz="1300" kern="1200"/>
            <a:t>: They use a specific query like "camera" and filter results to find devices running the Nginx web server.</a:t>
          </a:r>
        </a:p>
      </dsp:txBody>
      <dsp:txXfrm>
        <a:off x="2691541" y="587032"/>
        <a:ext cx="2444055" cy="1466433"/>
      </dsp:txXfrm>
    </dsp:sp>
    <dsp:sp modelId="{B0FAF823-CE8F-4C4B-ACF1-2C7FBF307380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Result</a:t>
          </a:r>
          <a:r>
            <a:rPr lang="en-US" sz="1300" kern="1200"/>
            <a:t>: The attacker identifies an IP camera used in a healthcare facility's security system that is accessible via Nginx.</a:t>
          </a:r>
        </a:p>
      </dsp:txBody>
      <dsp:txXfrm>
        <a:off x="5380002" y="587032"/>
        <a:ext cx="2444055" cy="1466433"/>
      </dsp:txXfrm>
    </dsp:sp>
    <dsp:sp modelId="{1628167C-5EA6-401B-AEC5-043793CE2339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Examining Headers</a:t>
          </a:r>
          <a:r>
            <a:rPr lang="en-US" sz="1300" kern="1200"/>
            <a:t>: Using tools like curl or browser developer tools, the attacker inspects the HTTP headers of the IP camera's web interface.</a:t>
          </a:r>
        </a:p>
      </dsp:txBody>
      <dsp:txXfrm>
        <a:off x="8068463" y="587032"/>
        <a:ext cx="2444055" cy="1466433"/>
      </dsp:txXfrm>
    </dsp:sp>
    <dsp:sp modelId="{9E0F8859-22EF-4F3B-B246-9086A798B384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Revealing Server Info</a:t>
          </a:r>
          <a:r>
            <a:rPr lang="en-US" sz="1300" kern="1200" dirty="0"/>
            <a:t>: The headers reveal that the camera is running on a Nginx server with a default or outdated configuration, potentially exposing version information.</a:t>
          </a:r>
        </a:p>
      </dsp:txBody>
      <dsp:txXfrm>
        <a:off x="1347311" y="2297871"/>
        <a:ext cx="2444055" cy="1466433"/>
      </dsp:txXfrm>
    </dsp:sp>
    <dsp:sp modelId="{16ACDE0F-BCDB-4970-B94C-CC7601144884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Known Vulnerabilities</a:t>
          </a:r>
          <a:r>
            <a:rPr lang="en-US" sz="1300" kern="1200"/>
            <a:t>: They cross-reference the Nginx version with known vulnerabilities using databases like CVE Details or Exploit-DB.</a:t>
          </a:r>
        </a:p>
      </dsp:txBody>
      <dsp:txXfrm>
        <a:off x="4035772" y="2297871"/>
        <a:ext cx="2444055" cy="1466433"/>
      </dsp:txXfrm>
    </dsp:sp>
    <dsp:sp modelId="{043A711F-12B9-403A-ACB1-6E08BE3C02D5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Accessing the Admin Interface</a:t>
          </a:r>
          <a:r>
            <a:rPr lang="en-US" sz="1300" kern="1200"/>
            <a:t>: The attacker navigates to the administrative interface of the IP camera, which is exposed due to the Nginx misconfiguration.</a:t>
          </a:r>
        </a:p>
      </dsp:txBody>
      <dsp:txXfrm>
        <a:off x="6724233" y="2297871"/>
        <a:ext cx="2444055" cy="14664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CD60D-276E-460F-93E9-DD0CE7F4B188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Brute Forcing Credentials</a:t>
          </a:r>
          <a:r>
            <a:rPr lang="en-US" sz="1400" kern="1200"/>
            <a:t>: Using a tool like Hydra, they perform a brute force attack to guess the administrative credentials, leveraging common default passwords.</a:t>
          </a:r>
        </a:p>
      </dsp:txBody>
      <dsp:txXfrm>
        <a:off x="3080" y="587032"/>
        <a:ext cx="2444055" cy="1466433"/>
      </dsp:txXfrm>
    </dsp:sp>
    <dsp:sp modelId="{FC1B64D6-1C3C-4E5A-8316-B42BDA4FAC83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Gaining Access-Modifying Settings</a:t>
          </a:r>
          <a:endParaRPr lang="en-US" sz="1400" kern="1200"/>
        </a:p>
      </dsp:txBody>
      <dsp:txXfrm>
        <a:off x="2691541" y="587032"/>
        <a:ext cx="2444055" cy="1466433"/>
      </dsp:txXfrm>
    </dsp:sp>
    <dsp:sp modelId="{7B08301E-2F81-4BC8-95EF-DA0848CB4651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Backdoor Installation</a:t>
          </a:r>
          <a:r>
            <a:rPr lang="en-US" sz="1400" kern="1200"/>
            <a:t>- </a:t>
          </a:r>
          <a:r>
            <a:rPr lang="en-US" sz="1400" b="1" kern="1200"/>
            <a:t>Nginx Log Manipulation</a:t>
          </a:r>
          <a:r>
            <a:rPr lang="en-US" sz="1400" kern="1200"/>
            <a:t>: </a:t>
          </a:r>
        </a:p>
      </dsp:txBody>
      <dsp:txXfrm>
        <a:off x="5380002" y="587032"/>
        <a:ext cx="2444055" cy="1466433"/>
      </dsp:txXfrm>
    </dsp:sp>
    <dsp:sp modelId="{F625829E-D0A8-48F8-9080-9EDBAF4CBAAC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Streaming Video</a:t>
          </a:r>
          <a:r>
            <a:rPr lang="en-US" sz="1400" kern="1200"/>
            <a:t>: The attacker configures the camera to stream video feeds to an external server, monitoring sensitive areas within the healthcare facility.</a:t>
          </a:r>
        </a:p>
      </dsp:txBody>
      <dsp:txXfrm>
        <a:off x="8068463" y="587032"/>
        <a:ext cx="2444055" cy="1466433"/>
      </dsp:txXfrm>
    </dsp:sp>
    <dsp:sp modelId="{9F90F79F-13AA-4DA2-9F94-0EEAB8B31849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Sensitive Data Access</a:t>
          </a:r>
          <a:r>
            <a:rPr lang="en-US" sz="1400" kern="1200"/>
            <a:t>: If the camera is connected to other networked devices, they use this foothold to explore and access additional sensitive data.</a:t>
          </a:r>
        </a:p>
      </dsp:txBody>
      <dsp:txXfrm>
        <a:off x="3080" y="2297871"/>
        <a:ext cx="2444055" cy="1466433"/>
      </dsp:txXfrm>
    </dsp:sp>
    <dsp:sp modelId="{ED3364B6-9628-4D40-A9D3-FB6361635A5E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Mitigation and Response</a:t>
          </a:r>
          <a:endParaRPr lang="en-US" sz="1400" kern="1200"/>
        </a:p>
      </dsp:txBody>
      <dsp:txXfrm>
        <a:off x="2691541" y="2297871"/>
        <a:ext cx="2444055" cy="1466433"/>
      </dsp:txXfrm>
    </dsp:sp>
    <dsp:sp modelId="{326B3203-9D0B-4710-934F-82329F5B8D94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Post-Incident Analysis</a:t>
          </a:r>
          <a:endParaRPr lang="en-US" sz="1400" kern="1200"/>
        </a:p>
      </dsp:txBody>
      <dsp:txXfrm>
        <a:off x="5380002" y="2297871"/>
        <a:ext cx="2444055" cy="1466433"/>
      </dsp:txXfrm>
    </dsp:sp>
    <dsp:sp modelId="{D99BD6BD-ED68-40E1-86BE-89309067C2FB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Strategic Improvements</a:t>
          </a:r>
          <a:endParaRPr lang="en-US" sz="1400" kern="1200"/>
        </a:p>
      </dsp:txBody>
      <dsp:txXfrm>
        <a:off x="8068463" y="2297871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9BE99-BE2F-4DF9-B6ED-634838541EBA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Risk Assessment</a:t>
          </a:r>
          <a:r>
            <a:rPr lang="en-US" sz="1600" kern="1200"/>
            <a:t>:</a:t>
          </a:r>
        </a:p>
      </dsp:txBody>
      <dsp:txXfrm>
        <a:off x="51133" y="53310"/>
        <a:ext cx="3683350" cy="945199"/>
      </dsp:txXfrm>
    </dsp:sp>
    <dsp:sp modelId="{74AE1945-D6BA-4D69-833A-054B25AF1EEE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Evaluating the potential damage of a discovered zero-day vulnerability in widely-used municipal software.</a:t>
          </a:r>
        </a:p>
      </dsp:txBody>
      <dsp:txXfrm rot="-5400000">
        <a:off x="3785615" y="1247670"/>
        <a:ext cx="6689078" cy="756160"/>
      </dsp:txXfrm>
    </dsp:sp>
    <dsp:sp modelId="{A5936553-EFBB-4068-9083-DE330FC0898F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Impact Assessment</a:t>
          </a:r>
          <a:r>
            <a:rPr lang="en-US" sz="1600" kern="1200" dirty="0"/>
            <a:t>: CTI assesses the potential impact of identified threats on critical infrastructures(CI).</a:t>
          </a:r>
        </a:p>
      </dsp:txBody>
      <dsp:txXfrm>
        <a:off x="51133" y="1153149"/>
        <a:ext cx="3683350" cy="945199"/>
      </dsp:txXfrm>
    </dsp:sp>
    <dsp:sp modelId="{80C6C52E-1482-4E89-9BC3-87DBEC622BE5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Example</a:t>
          </a:r>
          <a:r>
            <a:rPr lang="en-US" sz="1900" kern="1200" dirty="0"/>
            <a:t>: Ranking threats from a new malware strain higher than older, less prevalent threats due to its rapid spread.</a:t>
          </a:r>
        </a:p>
      </dsp:txBody>
      <dsp:txXfrm rot="-5400000">
        <a:off x="3785615" y="2347509"/>
        <a:ext cx="6689078" cy="756160"/>
      </dsp:txXfrm>
    </dsp:sp>
    <dsp:sp modelId="{49B58520-1971-4307-9634-9692DF01F65B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Threat Prioritization</a:t>
          </a:r>
          <a:r>
            <a:rPr lang="en-US" sz="1600" kern="1200"/>
            <a:t>: They prioritize threats based on their severity and likelihood of occurrence.</a:t>
          </a:r>
        </a:p>
      </dsp:txBody>
      <dsp:txXfrm>
        <a:off x="51133" y="2252988"/>
        <a:ext cx="3683350" cy="945199"/>
      </dsp:txXfrm>
    </dsp:sp>
    <dsp:sp modelId="{042869BE-F5EA-40CF-AA16-823B591AFEAE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Advising a city government to focus on updating firewall rules after identifying a surge in attempted intrusions.</a:t>
          </a:r>
        </a:p>
      </dsp:txBody>
      <dsp:txXfrm rot="-5400000">
        <a:off x="3785615" y="3447347"/>
        <a:ext cx="6689078" cy="756160"/>
      </dsp:txXfrm>
    </dsp:sp>
    <dsp:sp modelId="{3CEA4DFF-2D73-4E5A-B9BD-0503F67070F0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Resource Allocation</a:t>
          </a:r>
          <a:r>
            <a:rPr lang="en-US" sz="1600" kern="1200" dirty="0"/>
            <a:t>: This information helps CI allocate resources effectively to mitigate high-risk threats.</a:t>
          </a:r>
        </a:p>
      </dsp:txBody>
      <dsp:txXfrm>
        <a:off x="51133" y="3352827"/>
        <a:ext cx="3683350" cy="94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4433D-716E-4C63-9A67-6D7FD6E76033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Actionable Insights</a:t>
          </a:r>
          <a:r>
            <a:rPr lang="en-US" sz="1500" kern="1200"/>
            <a:t>:</a:t>
          </a:r>
        </a:p>
      </dsp:txBody>
      <dsp:txXfrm>
        <a:off x="51133" y="53310"/>
        <a:ext cx="3683350" cy="945199"/>
      </dsp:txXfrm>
    </dsp:sp>
    <dsp:sp modelId="{EB061AD7-F1C6-4116-B989-61E5D04B8CB3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Example</a:t>
          </a:r>
          <a:r>
            <a:rPr lang="en-US" sz="1800" kern="1200" dirty="0"/>
            <a:t>: Sharing IOCs related to a recent data breach to help companies identify if they have been targeted.</a:t>
          </a:r>
        </a:p>
      </dsp:txBody>
      <dsp:txXfrm rot="-5400000">
        <a:off x="3785615" y="1247670"/>
        <a:ext cx="6689078" cy="756160"/>
      </dsp:txXfrm>
    </dsp:sp>
    <dsp:sp modelId="{1D41C1F7-7ED2-4A82-B5B1-9FC46A1BB90D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Providing IOCs</a:t>
          </a:r>
          <a:r>
            <a:rPr lang="en-US" sz="1500" kern="1200" dirty="0"/>
            <a:t>: CTI provides actionable intelligence, including indicators of compromise (IOCs) and recommended mitigation strategies.</a:t>
          </a:r>
        </a:p>
      </dsp:txBody>
      <dsp:txXfrm>
        <a:off x="51133" y="1153149"/>
        <a:ext cx="3683350" cy="945199"/>
      </dsp:txXfrm>
    </dsp:sp>
    <dsp:sp modelId="{9FA52FEC-E5BD-42B7-81E8-2B0EA2CBFEFF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/>
            <a:t>Example</a:t>
          </a:r>
          <a:r>
            <a:rPr lang="en-US" sz="1800" kern="1200"/>
            <a:t>: Offering specific recommendations to a school district to secure its online learning platforms against cyber threats.</a:t>
          </a:r>
        </a:p>
      </dsp:txBody>
      <dsp:txXfrm rot="-5400000">
        <a:off x="3785615" y="2347509"/>
        <a:ext cx="6689078" cy="756160"/>
      </dsp:txXfrm>
    </dsp:sp>
    <dsp:sp modelId="{D435CBDA-9BED-4D2E-9EF3-885272C3E909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Tailored Insights</a:t>
          </a:r>
          <a:r>
            <a:rPr lang="en-US" sz="1500" kern="1200" dirty="0"/>
            <a:t>: They tailor their insights to the specific needs and contexts of CI  entities.</a:t>
          </a:r>
        </a:p>
      </dsp:txBody>
      <dsp:txXfrm>
        <a:off x="51133" y="2252988"/>
        <a:ext cx="3683350" cy="945199"/>
      </dsp:txXfrm>
    </dsp:sp>
    <dsp:sp modelId="{A9898C12-9173-4352-B6A0-FC85762220CB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/>
            <a:t>Example</a:t>
          </a:r>
          <a:r>
            <a:rPr lang="en-US" sz="1800" kern="1200"/>
            <a:t>: Weekly threat briefings that include recent attack patterns and new vulnerability disclosures.</a:t>
          </a:r>
        </a:p>
      </dsp:txBody>
      <dsp:txXfrm rot="-5400000">
        <a:off x="3785615" y="3447347"/>
        <a:ext cx="6689078" cy="756160"/>
      </dsp:txXfrm>
    </dsp:sp>
    <dsp:sp modelId="{93EB922A-4FC7-4E97-A6EB-B26C11728A41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Regular Updates</a:t>
          </a:r>
          <a:r>
            <a:rPr lang="en-US" sz="1500" kern="1200" dirty="0"/>
            <a:t>: Regular updates and briefings ensure that CI are prepared for emerging threats.</a:t>
          </a:r>
        </a:p>
      </dsp:txBody>
      <dsp:txXfrm>
        <a:off x="51133" y="3352827"/>
        <a:ext cx="3683350" cy="945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3B206-D664-4F9A-9389-317CEF3E6B2B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24x7x365 Security Operations Center (SOC)</a:t>
          </a:r>
          <a:r>
            <a:rPr lang="en-US" sz="1900" kern="1200"/>
            <a:t>:</a:t>
          </a:r>
        </a:p>
      </dsp:txBody>
      <dsp:txXfrm>
        <a:off x="51133" y="53310"/>
        <a:ext cx="3683350" cy="945199"/>
      </dsp:txXfrm>
    </dsp:sp>
    <dsp:sp modelId="{DC01781F-5012-43F8-9B1F-0A1D35FB456A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Detecting and responding to a distributed denial-of-service (DDoS) attack on a city's public website.</a:t>
          </a:r>
        </a:p>
      </dsp:txBody>
      <dsp:txXfrm rot="-5400000">
        <a:off x="3785615" y="1247670"/>
        <a:ext cx="6689078" cy="756160"/>
      </dsp:txXfrm>
    </dsp:sp>
    <dsp:sp modelId="{486D9FAA-66F3-4528-9EFC-C32C0F0B81E8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Continuous Monitoring</a:t>
          </a:r>
          <a:r>
            <a:rPr lang="en-US" sz="1900" kern="1200"/>
            <a:t>: The SOC offers continuous monitoring and incident detection services.</a:t>
          </a:r>
        </a:p>
      </dsp:txBody>
      <dsp:txXfrm>
        <a:off x="51133" y="1153149"/>
        <a:ext cx="3683350" cy="945199"/>
      </dsp:txXfrm>
    </dsp:sp>
    <dsp:sp modelId="{37417C7C-4144-4EAA-9CBF-FB59264F20DE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Investigating unusual login attempts and preventing unauthorized access to government databases.</a:t>
          </a:r>
        </a:p>
      </dsp:txBody>
      <dsp:txXfrm rot="-5400000">
        <a:off x="3785615" y="2347509"/>
        <a:ext cx="6689078" cy="756160"/>
      </dsp:txXfrm>
    </dsp:sp>
    <dsp:sp modelId="{DDFCAF56-4E9E-4A53-A488-9DE7B7B10DB4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Incident Response</a:t>
          </a:r>
          <a:r>
            <a:rPr lang="en-US" sz="1900" kern="1200"/>
            <a:t>: Analysts in the SOC respond to alerts and investigate suspicious activities.</a:t>
          </a:r>
        </a:p>
      </dsp:txBody>
      <dsp:txXfrm>
        <a:off x="51133" y="2252988"/>
        <a:ext cx="3683350" cy="945199"/>
      </dsp:txXfrm>
    </dsp:sp>
    <dsp:sp modelId="{5082EA49-350E-4384-95A1-6325322BCC71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Working with the CIRT to contain and remediate a ransomware outbreak in a local government office.</a:t>
          </a:r>
        </a:p>
      </dsp:txBody>
      <dsp:txXfrm rot="-5400000">
        <a:off x="3785615" y="3447347"/>
        <a:ext cx="6689078" cy="756160"/>
      </dsp:txXfrm>
    </dsp:sp>
    <dsp:sp modelId="{98CC7F44-D523-4E5C-9C06-2FC7B00F29C9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Coordination</a:t>
          </a:r>
          <a:r>
            <a:rPr lang="en-US" sz="1900" kern="1200"/>
            <a:t>: They coordinate with other teams to provide a rapid response to incidents.</a:t>
          </a:r>
        </a:p>
      </dsp:txBody>
      <dsp:txXfrm>
        <a:off x="51133" y="3352827"/>
        <a:ext cx="3683350" cy="945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22F93-E876-4435-8AC2-573F897448AF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Cyber Incident Response Team (CIRT)</a:t>
          </a:r>
          <a:r>
            <a:rPr lang="en-US" sz="1700" kern="1200"/>
            <a:t>:</a:t>
          </a:r>
        </a:p>
      </dsp:txBody>
      <dsp:txXfrm>
        <a:off x="51133" y="53310"/>
        <a:ext cx="3683350" cy="945199"/>
      </dsp:txXfrm>
    </dsp:sp>
    <dsp:sp modelId="{6F0A6FA8-8B64-4BE8-9B50-36237DC94B61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Handling a breach where sensitive citizen data was accessed and working to secure the affected systems.</a:t>
          </a:r>
        </a:p>
      </dsp:txBody>
      <dsp:txXfrm rot="-5400000">
        <a:off x="3785615" y="1247670"/>
        <a:ext cx="6689078" cy="756160"/>
      </dsp:txXfrm>
    </dsp:sp>
    <dsp:sp modelId="{60E6FE28-BDDD-4971-BA55-65BE62E3615C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Incident Management</a:t>
          </a:r>
          <a:r>
            <a:rPr lang="en-US" sz="1700" kern="1200"/>
            <a:t>: The CIRT is responsible for managing and mitigating cybersecurity incidents.</a:t>
          </a:r>
        </a:p>
      </dsp:txBody>
      <dsp:txXfrm>
        <a:off x="51133" y="1153149"/>
        <a:ext cx="3683350" cy="945199"/>
      </dsp:txXfrm>
    </dsp:sp>
    <dsp:sp modelId="{AC880A12-05B4-4A1F-9C98-66995FD7448C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Assisting a county in recovering from a cyberattack by guiding them through the restoration of services.</a:t>
          </a:r>
        </a:p>
      </dsp:txBody>
      <dsp:txXfrm rot="-5400000">
        <a:off x="3785615" y="2347509"/>
        <a:ext cx="6689078" cy="756160"/>
      </dsp:txXfrm>
    </dsp:sp>
    <dsp:sp modelId="{CF18C0CA-5A2B-43DC-847C-8C0B4A64819F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Support During Incidents</a:t>
          </a:r>
          <a:r>
            <a:rPr lang="en-US" sz="1700" kern="1200" dirty="0"/>
            <a:t>: They provide on-site and remote support to CI during an incident.</a:t>
          </a:r>
        </a:p>
      </dsp:txBody>
      <dsp:txXfrm>
        <a:off x="51133" y="2252988"/>
        <a:ext cx="3683350" cy="945199"/>
      </dsp:txXfrm>
    </dsp:sp>
    <dsp:sp modelId="{AD9D50B3-0D92-4B98-A813-2DAC95204A07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Analyzing the root cause of a successful phishing attack and implementing stronger email security measures.</a:t>
          </a:r>
        </a:p>
      </dsp:txBody>
      <dsp:txXfrm rot="-5400000">
        <a:off x="3785615" y="3447347"/>
        <a:ext cx="6689078" cy="756160"/>
      </dsp:txXfrm>
    </dsp:sp>
    <dsp:sp modelId="{7A3722C6-2872-4BD7-A236-BA9CA13EF313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Post-Incident Analysis</a:t>
          </a:r>
          <a:r>
            <a:rPr lang="en-US" sz="1700" kern="1200"/>
            <a:t>: Post-incident, they conduct thorough analyses to improve future responses.</a:t>
          </a:r>
        </a:p>
      </dsp:txBody>
      <dsp:txXfrm>
        <a:off x="51133" y="3352827"/>
        <a:ext cx="3683350" cy="9451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4A708-46DC-4269-8634-7CE57EF71B69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Comprehensive Support</a:t>
          </a:r>
          <a:r>
            <a:rPr lang="en-US" sz="1500" kern="1200"/>
            <a:t>:</a:t>
          </a:r>
        </a:p>
      </dsp:txBody>
      <dsp:txXfrm>
        <a:off x="51133" y="53310"/>
        <a:ext cx="3683350" cy="945199"/>
      </dsp:txXfrm>
    </dsp:sp>
    <dsp:sp modelId="{7C8F3F32-B544-40F8-A906-6F331C0F6A86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Example</a:t>
          </a:r>
          <a:r>
            <a:rPr lang="en-US" sz="1900" kern="1200" dirty="0"/>
            <a:t>: Conducting workshops on best practices for securing IoT devices used in public infrastructure.</a:t>
          </a:r>
        </a:p>
      </dsp:txBody>
      <dsp:txXfrm rot="-5400000">
        <a:off x="3785615" y="1247670"/>
        <a:ext cx="6689078" cy="756160"/>
      </dsp:txXfrm>
    </dsp:sp>
    <dsp:sp modelId="{74009BF7-705C-4446-AEAC-86342CFD209B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Training and Resources</a:t>
          </a:r>
          <a:r>
            <a:rPr lang="en-US" sz="1500" kern="1200" dirty="0"/>
            <a:t>: Certificate organizations and </a:t>
          </a:r>
          <a:r>
            <a:rPr lang="en-US" sz="1500" kern="1200" dirty="0">
              <a:solidFill>
                <a:schemeClr val="accent2"/>
              </a:solidFill>
            </a:rPr>
            <a:t>European programs </a:t>
          </a:r>
          <a:r>
            <a:rPr lang="en-US" sz="1500" kern="1200" dirty="0"/>
            <a:t>provide training and resources to enhance the cybersecurity capabilities of CI.</a:t>
          </a:r>
        </a:p>
      </dsp:txBody>
      <dsp:txXfrm>
        <a:off x="51133" y="1153149"/>
        <a:ext cx="3683350" cy="945199"/>
      </dsp:txXfrm>
    </dsp:sp>
    <dsp:sp modelId="{A7747409-DA19-42E9-A4E8-C05971789915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Example</a:t>
          </a:r>
          <a:r>
            <a:rPr lang="en-US" sz="1900" kern="1200" dirty="0"/>
            <a:t>: Providing CI with threat detection software that integrates with their existing security systems.</a:t>
          </a:r>
        </a:p>
      </dsp:txBody>
      <dsp:txXfrm rot="-5400000">
        <a:off x="3785615" y="2347509"/>
        <a:ext cx="6689078" cy="756160"/>
      </dsp:txXfrm>
    </dsp:sp>
    <dsp:sp modelId="{792E85D9-ECE0-4DF2-8BCC-7D5049B11527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Access to Tools</a:t>
          </a:r>
          <a:r>
            <a:rPr lang="en-US" sz="1500" kern="1200"/>
            <a:t>: They offer access to tools and technologies that improve threat detection and response.</a:t>
          </a:r>
        </a:p>
      </dsp:txBody>
      <dsp:txXfrm>
        <a:off x="51133" y="2252988"/>
        <a:ext cx="3683350" cy="945199"/>
      </dsp:txXfrm>
    </dsp:sp>
    <dsp:sp modelId="{1EE4EFD9-D91C-43B0-B8F1-ECF327C3B6B2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Participating in regional cybersecurity information sharing groups to discuss emerging threats and solutions.</a:t>
          </a:r>
        </a:p>
      </dsp:txBody>
      <dsp:txXfrm rot="-5400000">
        <a:off x="3785615" y="3447347"/>
        <a:ext cx="6689078" cy="756160"/>
      </dsp:txXfrm>
    </dsp:sp>
    <dsp:sp modelId="{8F533951-040F-4509-BB99-E3803014AF6C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Collaborative Initiatives</a:t>
          </a:r>
          <a:r>
            <a:rPr lang="en-US" sz="1500" kern="1200" dirty="0"/>
            <a:t>: Collaborative initiatives and information sharing strengthen the overall security posture of CI.</a:t>
          </a:r>
        </a:p>
      </dsp:txBody>
      <dsp:txXfrm>
        <a:off x="51133" y="3352827"/>
        <a:ext cx="3683350" cy="945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65DCB-9E27-434C-B2DB-3C299A0D578D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Collection</a:t>
          </a:r>
          <a:r>
            <a:rPr lang="en-US" sz="1500" kern="1200"/>
            <a:t>:</a:t>
          </a:r>
        </a:p>
      </dsp:txBody>
      <dsp:txXfrm>
        <a:off x="51133" y="53310"/>
        <a:ext cx="3683350" cy="945199"/>
      </dsp:txXfrm>
    </dsp:sp>
    <dsp:sp modelId="{B9298930-4809-470D-BCE8-1B268D73DA7E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1" kern="1200"/>
            <a:t>Example</a:t>
          </a:r>
          <a:r>
            <a:rPr lang="en-US" sz="2200" kern="1200"/>
            <a:t>: Aggregating data from international cyber threat reports to understand new malware trends.</a:t>
          </a:r>
        </a:p>
      </dsp:txBody>
      <dsp:txXfrm rot="-5400000">
        <a:off x="3785615" y="1247670"/>
        <a:ext cx="6689078" cy="756160"/>
      </dsp:txXfrm>
    </dsp:sp>
    <dsp:sp modelId="{760EC4D3-816A-4C0E-B629-CFDA8575DEAB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Multiple Sources</a:t>
          </a:r>
          <a:r>
            <a:rPr lang="en-US" sz="1500" kern="1200"/>
            <a:t>: CTI teams gather data from multiple sources, including internal networks, external threat feeds, and global cybersecurity communities.</a:t>
          </a:r>
        </a:p>
      </dsp:txBody>
      <dsp:txXfrm>
        <a:off x="51133" y="1153149"/>
        <a:ext cx="3683350" cy="945199"/>
      </dsp:txXfrm>
    </dsp:sp>
    <dsp:sp modelId="{905FC04C-0BB9-4F93-B4A1-88A856385137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1" kern="1200"/>
            <a:t>Example</a:t>
          </a:r>
          <a:r>
            <a:rPr lang="en-US" sz="2200" kern="1200"/>
            <a:t>: Using automated scripts to scrape dark web forums for chatter about potential exploits.</a:t>
          </a:r>
        </a:p>
      </dsp:txBody>
      <dsp:txXfrm rot="-5400000">
        <a:off x="3785615" y="2347509"/>
        <a:ext cx="6689078" cy="756160"/>
      </dsp:txXfrm>
    </dsp:sp>
    <dsp:sp modelId="{FAF13DD6-B976-4243-A729-7F83E7A93315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Advanced Tools</a:t>
          </a:r>
          <a:r>
            <a:rPr lang="en-US" sz="1500" kern="1200"/>
            <a:t>: They utilize advanced tools and technologies to collect relevant data efficiently.</a:t>
          </a:r>
        </a:p>
      </dsp:txBody>
      <dsp:txXfrm>
        <a:off x="51133" y="2252988"/>
        <a:ext cx="3683350" cy="945199"/>
      </dsp:txXfrm>
    </dsp:sp>
    <dsp:sp modelId="{25BDD9E1-EDD3-4A65-B090-FEED4A9D59DB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1" kern="1200"/>
            <a:t>Example</a:t>
          </a:r>
          <a:r>
            <a:rPr lang="en-US" sz="2200" kern="1200"/>
            <a:t>: Partnering with federal agencies to gain access to broader threat intelligence resources.</a:t>
          </a:r>
        </a:p>
      </dsp:txBody>
      <dsp:txXfrm rot="-5400000">
        <a:off x="3785615" y="3447347"/>
        <a:ext cx="6689078" cy="756160"/>
      </dsp:txXfrm>
    </dsp:sp>
    <dsp:sp modelId="{D2554F97-3D75-4FDC-AA14-74C0A71FFA20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Collaboration</a:t>
          </a:r>
          <a:r>
            <a:rPr lang="en-US" sz="1500" kern="1200"/>
            <a:t>: Collaboration with other intelligence agencies and organizations enhances data collection efforts.</a:t>
          </a:r>
        </a:p>
      </dsp:txBody>
      <dsp:txXfrm>
        <a:off x="51133" y="3352827"/>
        <a:ext cx="3683350" cy="9451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FCBE5-16F7-4EE8-93A3-8594040E9F07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Analysis</a:t>
          </a:r>
          <a:r>
            <a:rPr lang="en-US" sz="1700" kern="1200"/>
            <a:t>:</a:t>
          </a:r>
        </a:p>
      </dsp:txBody>
      <dsp:txXfrm>
        <a:off x="51133" y="53310"/>
        <a:ext cx="3683350" cy="945199"/>
      </dsp:txXfrm>
    </dsp:sp>
    <dsp:sp modelId="{3B74AD8F-DF18-4138-9F8C-620CEC17B54E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Identifying a spike in phishing emails targeting specific government sectors.</a:t>
          </a:r>
        </a:p>
      </dsp:txBody>
      <dsp:txXfrm rot="-5400000">
        <a:off x="3785615" y="1247670"/>
        <a:ext cx="6689078" cy="756160"/>
      </dsp:txXfrm>
    </dsp:sp>
    <dsp:sp modelId="{3BEDEA00-38DC-4456-A72C-CE11CB00ECB5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Pattern Identification</a:t>
          </a:r>
          <a:r>
            <a:rPr lang="en-US" sz="1700" kern="1200"/>
            <a:t>: Collected data is analyzed to identify patterns, trends, and potential threats.</a:t>
          </a:r>
        </a:p>
      </dsp:txBody>
      <dsp:txXfrm>
        <a:off x="51133" y="1153149"/>
        <a:ext cx="3683350" cy="945199"/>
      </dsp:txXfrm>
    </dsp:sp>
    <dsp:sp modelId="{A028B3C5-6CDC-4955-8221-BC511E18C60A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Employing machine learning algorithms to detect anomalies in network traffic that could indicate an intrusion.</a:t>
          </a:r>
        </a:p>
      </dsp:txBody>
      <dsp:txXfrm rot="-5400000">
        <a:off x="3785615" y="2347509"/>
        <a:ext cx="6689078" cy="756160"/>
      </dsp:txXfrm>
    </dsp:sp>
    <dsp:sp modelId="{1ABA1C15-1266-41E9-9425-C765F38AF1C6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Machine Learning</a:t>
          </a:r>
          <a:r>
            <a:rPr lang="en-US" sz="1700" kern="1200"/>
            <a:t>: CTI analysts use machine learning and artificial intelligence to enhance analysis.</a:t>
          </a:r>
        </a:p>
      </dsp:txBody>
      <dsp:txXfrm>
        <a:off x="51133" y="2252988"/>
        <a:ext cx="3683350" cy="945199"/>
      </dsp:txXfrm>
    </dsp:sp>
    <dsp:sp modelId="{A433C20A-1B89-4A61-B70C-5F05D358C564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Example</a:t>
          </a:r>
          <a:r>
            <a:rPr lang="en-US" sz="1900" kern="1200"/>
            <a:t>: Providing a monthly threat landscape report that highlights emerging threats and recommended actions.</a:t>
          </a:r>
        </a:p>
      </dsp:txBody>
      <dsp:txXfrm rot="-5400000">
        <a:off x="3785615" y="3447347"/>
        <a:ext cx="6689078" cy="756160"/>
      </dsp:txXfrm>
    </dsp:sp>
    <dsp:sp modelId="{5C10CAD0-F33B-4CD3-908B-E6D0A81ED965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Reports and Assessments</a:t>
          </a:r>
          <a:r>
            <a:rPr lang="en-US" sz="1700" kern="1200"/>
            <a:t>: Detailed reports and threat assessments are generated to inform decision-makers.</a:t>
          </a:r>
        </a:p>
      </dsp:txBody>
      <dsp:txXfrm>
        <a:off x="51133" y="3352827"/>
        <a:ext cx="3683350" cy="945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517D-0036-4BA8-B6BB-CC690919A6A6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Dissemination</a:t>
          </a:r>
          <a:r>
            <a:rPr lang="en-US" sz="1600" kern="1200"/>
            <a:t>:</a:t>
          </a:r>
        </a:p>
      </dsp:txBody>
      <dsp:txXfrm>
        <a:off x="51133" y="53310"/>
        <a:ext cx="3683350" cy="945199"/>
      </dsp:txXfrm>
    </dsp:sp>
    <dsp:sp modelId="{E880431A-01C4-4A29-98A1-C2BDBB1C68EB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/>
            <a:t>Example</a:t>
          </a:r>
          <a:r>
            <a:rPr lang="en-US" sz="1800" kern="1200"/>
            <a:t>: Sending out immediate alerts to SLTTs about a newly discovered critical vulnerability in commonly used software.</a:t>
          </a:r>
        </a:p>
      </dsp:txBody>
      <dsp:txXfrm rot="-5400000">
        <a:off x="3785615" y="1247670"/>
        <a:ext cx="6689078" cy="756160"/>
      </dsp:txXfrm>
    </dsp:sp>
    <dsp:sp modelId="{DFA743E9-A8F5-4F2B-870A-104099AC952D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Timely Sharing</a:t>
          </a:r>
          <a:r>
            <a:rPr lang="en-US" sz="1600" kern="1200"/>
            <a:t>: Analyzed intelligence is shared with relevant stakeholders in a timely manner.</a:t>
          </a:r>
        </a:p>
      </dsp:txBody>
      <dsp:txXfrm>
        <a:off x="51133" y="1153149"/>
        <a:ext cx="3683350" cy="945199"/>
      </dsp:txXfrm>
    </dsp:sp>
    <dsp:sp modelId="{860FC3F8-7D2F-4EED-A4B3-E3186B761D5B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/>
            <a:t>Example</a:t>
          </a:r>
          <a:r>
            <a:rPr lang="en-US" sz="1800" kern="1200"/>
            <a:t>: Using encrypted emails and secure portals to share detailed threat reports with authorized personnel.</a:t>
          </a:r>
        </a:p>
      </dsp:txBody>
      <dsp:txXfrm rot="-5400000">
        <a:off x="3785615" y="2347509"/>
        <a:ext cx="6689078" cy="756160"/>
      </dsp:txXfrm>
    </dsp:sp>
    <dsp:sp modelId="{2043927C-8AF5-4A89-9E99-0CE1A5291D64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Secure Channels</a:t>
          </a:r>
          <a:r>
            <a:rPr lang="en-US" sz="1600" kern="1200"/>
            <a:t>: CTI teams use secure communication channels to disseminate sensitive information.</a:t>
          </a:r>
        </a:p>
      </dsp:txBody>
      <dsp:txXfrm>
        <a:off x="51133" y="2252988"/>
        <a:ext cx="3683350" cy="945199"/>
      </dsp:txXfrm>
    </dsp:sp>
    <dsp:sp modelId="{FC231FA7-EA5A-4E90-AFEE-9E9ADB87A5EC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/>
            <a:t>Example</a:t>
          </a:r>
          <a:r>
            <a:rPr lang="en-US" sz="1800" kern="1200"/>
            <a:t>: Providing daily or weekly updates on new threats, vulnerabilities, and mitigation strategies.</a:t>
          </a:r>
        </a:p>
      </dsp:txBody>
      <dsp:txXfrm rot="-5400000">
        <a:off x="3785615" y="3447347"/>
        <a:ext cx="6689078" cy="756160"/>
      </dsp:txXfrm>
    </dsp:sp>
    <dsp:sp modelId="{64C9CB2C-BAF1-4976-BA52-0FA58DB55B1B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Regular Updates</a:t>
          </a:r>
          <a:r>
            <a:rPr lang="en-US" sz="1600" kern="1200"/>
            <a:t>: Regular updates and alerts keep stakeholders informed about the evolving threat landscape.</a:t>
          </a:r>
        </a:p>
      </dsp:txBody>
      <dsp:txXfrm>
        <a:off x="51133" y="3352827"/>
        <a:ext cx="3683350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C7E63-5743-4E3A-8059-ED1366B3C111}" type="datetimeFigureOut">
              <a:rPr lang="el-GR" smtClean="0"/>
              <a:t>29/5/2024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E2101-4B50-4791-9423-65053636BD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371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5a591c0c4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2c5a591c0c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216566-52FD-8AFA-9947-5630C32C6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52F9FB3-C4C3-0524-9A84-D53CE52A0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2BE283-E7E7-154C-D7A5-F7517C96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9BE7-9763-43D2-AC14-DD8F0AB71929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5F4B94-E484-0600-DA57-85777B4A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3FE790-1845-C7B6-EC5C-846BBB8A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6FEF-8FEF-4A0F-A368-7A7A566F7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91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93E34B-B13C-CC04-3D2A-31538E82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C9BD23F-2DBB-E3FD-C598-80A0399B9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DC5FD64-9B45-525A-FCFB-B40BF55D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9BE7-9763-43D2-AC14-DD8F0AB71929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4A81F97-317F-AD72-CD95-3710C72E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FB61337-2A99-90AC-88FA-268FC781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6FEF-8FEF-4A0F-A368-7A7A566F7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09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795B3EF-88B4-9AFD-2B7F-97B940507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BA7CC15-4D48-0FAA-1D0E-DB2D856AC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4D9F95-28DA-6109-497B-8C00994E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9BE7-9763-43D2-AC14-DD8F0AB71929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50E871-7EE8-86FE-AD49-73580871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B9680D-E123-04AB-DF9C-392C63BE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6FEF-8FEF-4A0F-A368-7A7A566F7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13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58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- Topic 2">
  <p:cSld name="Agenda - Topic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"/>
          <p:cNvSpPr/>
          <p:nvPr/>
        </p:nvSpPr>
        <p:spPr>
          <a:xfrm>
            <a:off x="6093537" y="-1946"/>
            <a:ext cx="3601340" cy="6881814"/>
          </a:xfrm>
          <a:custGeom>
            <a:avLst/>
            <a:gdLst/>
            <a:ahLst/>
            <a:cxnLst/>
            <a:rect l="l" t="t" r="r" b="b"/>
            <a:pathLst>
              <a:path w="3601340" h="6881814" extrusionOk="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38"/>
          <p:cNvSpPr>
            <a:spLocks noGrp="1"/>
          </p:cNvSpPr>
          <p:nvPr>
            <p:ph type="pic" idx="2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9" name="Google Shape;99;p38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3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body" idx="4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3" name="Google Shape;103;p38"/>
          <p:cNvSpPr txBox="1">
            <a:spLocks noGrp="1"/>
          </p:cNvSpPr>
          <p:nvPr>
            <p:ph type="body" idx="5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body" idx="6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5" name="Google Shape;105;p38"/>
          <p:cNvSpPr txBox="1">
            <a:spLocks noGrp="1"/>
          </p:cNvSpPr>
          <p:nvPr>
            <p:ph type="body" idx="7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6" name="Google Shape;106;p38"/>
          <p:cNvSpPr txBox="1">
            <a:spLocks noGrp="1"/>
          </p:cNvSpPr>
          <p:nvPr>
            <p:ph type="body" idx="8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9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body" idx="13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body" idx="14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cxnSp>
        <p:nvCxnSpPr>
          <p:cNvPr id="110" name="Google Shape;110;p38"/>
          <p:cNvCxnSpPr/>
          <p:nvPr/>
        </p:nvCxnSpPr>
        <p:spPr>
          <a:xfrm rot="10800000" flipH="1">
            <a:off x="6889763" y="0"/>
            <a:ext cx="1822122" cy="6871447"/>
          </a:xfrm>
          <a:prstGeom prst="straightConnector1">
            <a:avLst/>
          </a:prstGeom>
          <a:noFill/>
          <a:ln w="222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38"/>
          <p:cNvSpPr txBox="1">
            <a:spLocks noGrp="1"/>
          </p:cNvSpPr>
          <p:nvPr>
            <p:ph type="ftr" idx="11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8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6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2067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8D160F-B272-7C8F-F544-7A18772C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164693-42C7-F3D6-B5FA-3FEF907A7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FDD47D4-6752-37F0-01EB-F3C42068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9BE7-9763-43D2-AC14-DD8F0AB71929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3816D9-6B34-FF20-682C-40F45472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81277A-3F18-5866-37D2-0259794D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6FEF-8FEF-4A0F-A368-7A7A566F7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37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FD423E-6DFD-3CC7-088A-F3E3FB54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ACD9946-8B3E-9E5A-A03F-95044E601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D7BDC93-875D-1215-A874-0B159D11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9BE7-9763-43D2-AC14-DD8F0AB71929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86F515-9E7B-6D15-2C06-5E9DA383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17E190-ED33-7FC2-ED7F-799CCF83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6FEF-8FEF-4A0F-A368-7A7A566F7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10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1A69B7-849F-3BDF-B64A-083BEECA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C8D8CF-F0C3-5AA9-2B75-299C11853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743E33F-295A-7B4F-C25E-18C6087D7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BECE93-3AA1-5693-23CC-5CFCD565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9BE7-9763-43D2-AC14-DD8F0AB71929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5454AC2-0BFA-266E-CD00-C6681F43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43F40B8-2D68-8B5F-534C-633D9B5C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6FEF-8FEF-4A0F-A368-7A7A566F7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7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A63E07-C080-A2BD-50A7-24774BF0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21A04C8-345E-D3BF-67FB-97C839B2B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EB4CD20-369F-82B3-CB05-F7A297C1C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2946A2D-954C-5D66-391A-F269E3480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DD3F37D-DC71-06A9-8D12-21100AB67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92C5D88-9AF8-3242-99F1-36E4AC88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9BE7-9763-43D2-AC14-DD8F0AB71929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5AD205D-C52F-1F74-6876-F7AB7DA7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CA14A2F-CD21-683C-7589-B7E879CC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6FEF-8FEF-4A0F-A368-7A7A566F7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57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4C90C7-A736-BBDE-5076-5DB712DF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437E541-8B88-3C7F-37BB-E6780DC2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9BE7-9763-43D2-AC14-DD8F0AB71929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C8DA812-2977-449A-9A5B-8C0619EC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B46B5F8-6998-9EF6-B22C-E84710D9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6FEF-8FEF-4A0F-A368-7A7A566F7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97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092C89F-FBB7-FEA0-00D2-20EED407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9BE7-9763-43D2-AC14-DD8F0AB71929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B7557AD-A779-F968-2D27-DEF55156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FE20225-3E92-D6AF-E184-A5903E16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6FEF-8FEF-4A0F-A368-7A7A566F7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18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A50A35-CCB4-C38F-5686-1DF7ED3C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18E52D-429D-AEA3-88F7-363303E3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39781F8-06AF-6CB2-3937-02FC10B6D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8183D75-1AC7-2AE2-B324-F7E87111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9BE7-9763-43D2-AC14-DD8F0AB71929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3ED130F-7CFB-69B3-4DD0-CF6E6292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B34032F-E1FF-1334-BDC5-3EB9E722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6FEF-8FEF-4A0F-A368-7A7A566F7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85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CE9B48-EE23-E267-9E31-2ED9F8ED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91099AA-E258-A021-997E-9A1B293BB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00C96B9-A3B6-DD93-C10F-2543A63A0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2E48A70-A04E-B280-1C9D-0672D1F1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9BE7-9763-43D2-AC14-DD8F0AB71929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6B2C022-F266-F66F-2007-D62FC28E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C02D172-78B3-C695-89BD-2996F620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6FEF-8FEF-4A0F-A368-7A7A566F7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96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D99AC7A-2EEF-88AD-76BF-EE4C0168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CAB3604-DDC1-A743-02AE-8942B8F76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29AA03-8628-17C0-E3B1-7B716B2BA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8F9BE7-9763-43D2-AC14-DD8F0AB71929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805689-4693-DCAD-60F1-CD45DE5C6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BBFA15C-8215-371A-0775-3744ABBF5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636FEF-8FEF-4A0F-A368-7A7A566F7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17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90" y="723440"/>
            <a:ext cx="4323426" cy="2579052"/>
          </a:xfrm>
        </p:spPr>
        <p:txBody>
          <a:bodyPr>
            <a:noAutofit/>
          </a:bodyPr>
          <a:lstStyle/>
          <a:p>
            <a:r>
              <a:rPr lang="en-US" sz="4800" dirty="0"/>
              <a:t>Network and IoMT Security 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  <a:p>
            <a:r>
              <a:rPr lang="en-US" dirty="0"/>
              <a:t>KOUTRAS DIMITRIS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9365" y="3418261"/>
            <a:ext cx="4924476" cy="1008926"/>
          </a:xfrm>
        </p:spPr>
        <p:txBody>
          <a:bodyPr/>
          <a:lstStyle/>
          <a:p>
            <a:r>
              <a:rPr lang="en-US" dirty="0"/>
              <a:t>CSP006_S_H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pic>
        <p:nvPicPr>
          <p:cNvPr id="2" name="Google Shape;213;p1">
            <a:extLst>
              <a:ext uri="{FF2B5EF4-FFF2-40B4-BE49-F238E27FC236}">
                <a16:creationId xmlns:a16="http://schemas.microsoft.com/office/drawing/2014/main" id="{26F26191-AC46-5CB9-B514-017D9CA8F04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90675" y="6305150"/>
            <a:ext cx="2553075" cy="47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E1C2CC-5FE9-1A09-2DF9-A1660FCE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CTI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2731265D-78DC-50B2-072E-B65B2D419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6093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70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FCF77-87D8-5920-4462-9ED93A24F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6095" b="6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09DEB63-3289-D3B6-E9E5-F0454A34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Mission</a:t>
            </a:r>
            <a:endParaRPr lang="el-GR">
              <a:solidFill>
                <a:srgbClr val="FFFFFF"/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797BEE8B-4CD2-F2A9-337D-937DF3AAD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9096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0841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FEED37-DDB0-B3B2-994D-79BCA0A0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Mission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F12855E6-5D3B-07B6-933D-7E49E0DA2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5343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72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018EAB-00F1-AAF9-5007-D948E184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Mission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C574DAC4-4BA7-7C1C-FD20-EF6DDADE2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9012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82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7573B5F-509D-CA0F-2570-5C9233AFA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" b="12778"/>
          <a:stretch/>
        </p:blipFill>
        <p:spPr>
          <a:xfrm>
            <a:off x="69821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0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9F8DE-0F56-A734-6D01-3D9EC5BB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 of CTI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D3A96CDB-DD94-B2C2-4614-C1BCC39088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841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9F8DE-0F56-A734-6D01-3D9EC5BB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 of CTI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D0A18FC4-FD8C-7C25-C8E6-7B1800BD6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17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9F8DE-0F56-A734-6D01-3D9EC5BB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 of CTI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34FEB87B-7AEA-8C94-D1EC-4A9F0296A9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0244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F2FB07-A58D-27C8-B8DF-DFD50B0F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Collaborative Initiative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FAF7FA77-4240-171B-53A0-66E9D21386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2020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33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F2FB07-A58D-27C8-B8DF-DFD50B0F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Collaborative Initiative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A26AD0B2-853A-5EBD-A250-A0FD3376E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0647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763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2c5a591c0c4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9575" y="108400"/>
            <a:ext cx="2553075" cy="4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c5a591c0c4_0_113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2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220" name="Google Shape;220;g2c5a591c0c4_0_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25025"/>
            <a:ext cx="11887202" cy="4207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F2FB07-A58D-27C8-B8DF-DFD50B0F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Collaborative Initiative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49EA9E0F-8FAC-7854-E780-08B70F4C0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3234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5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CA266A-09E0-862D-F55A-C2B2EEED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Intelligence Cycle</a:t>
            </a:r>
            <a:endParaRPr lang="el-GR" dirty="0"/>
          </a:p>
        </p:txBody>
      </p:sp>
      <p:pic>
        <p:nvPicPr>
          <p:cNvPr id="5" name="Θέση περιεχομένου 4" descr="Εικόνα που περιέχει κείμενο, λογότυπο, γραμματοσειρά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86595B9D-C497-16DE-83FC-C69422E3B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58" y="2005528"/>
            <a:ext cx="6868484" cy="3991532"/>
          </a:xfrm>
        </p:spPr>
      </p:pic>
    </p:spTree>
    <p:extLst>
      <p:ext uri="{BB962C8B-B14F-4D97-AF65-F5344CB8AC3E}">
        <p14:creationId xmlns:p14="http://schemas.microsoft.com/office/powerpoint/2010/main" val="621199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4CA266A-09E0-862D-F55A-C2B2EEED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Intelligence Cycle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2D59DA6-CE25-56B5-AF84-1475A56B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755" y="1526033"/>
            <a:ext cx="6888938" cy="3935281"/>
          </a:xfrm>
        </p:spPr>
        <p:txBody>
          <a:bodyPr>
            <a:normAutofit/>
          </a:bodyPr>
          <a:lstStyle/>
          <a:p>
            <a:r>
              <a:rPr lang="en-US" sz="1500" b="1" dirty="0"/>
              <a:t>Strategic Threat Intelligence</a:t>
            </a:r>
          </a:p>
          <a:p>
            <a:endParaRPr lang="en-US" sz="1500" dirty="0"/>
          </a:p>
          <a:p>
            <a:pPr lvl="1"/>
            <a:r>
              <a:rPr lang="en-US" sz="2000" dirty="0"/>
              <a:t>Provides a high-level overview of the organization's threat landscape</a:t>
            </a:r>
          </a:p>
          <a:p>
            <a:pPr lvl="1"/>
            <a:r>
              <a:rPr lang="en-US" sz="2000" dirty="0"/>
              <a:t>Offers insights into threat actors, their goals, and the potential severity of attacks, helping shape long-term security policies and resource allocation.</a:t>
            </a:r>
          </a:p>
          <a:p>
            <a:pPr lvl="1"/>
            <a:r>
              <a:rPr lang="en-US" sz="2000" dirty="0"/>
              <a:t>Includes preventive measures to mitigate identified risks, aligning security initiatives with business objectives.</a:t>
            </a:r>
          </a:p>
        </p:txBody>
      </p:sp>
    </p:spTree>
    <p:extLst>
      <p:ext uri="{BB962C8B-B14F-4D97-AF65-F5344CB8AC3E}">
        <p14:creationId xmlns:p14="http://schemas.microsoft.com/office/powerpoint/2010/main" val="3508885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4CA266A-09E0-862D-F55A-C2B2EEED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Intelligence Cycle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754FDBB-6EE4-7BCE-ECE5-ECE48DF8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005" y="1526033"/>
            <a:ext cx="6169545" cy="3935281"/>
          </a:xfrm>
        </p:spPr>
        <p:txBody>
          <a:bodyPr>
            <a:normAutofit/>
          </a:bodyPr>
          <a:lstStyle/>
          <a:p>
            <a:r>
              <a:rPr lang="en-US" sz="1700" b="1" dirty="0"/>
              <a:t>Tactical Threat Intelligence</a:t>
            </a:r>
          </a:p>
          <a:p>
            <a:pPr lvl="1"/>
            <a:r>
              <a:rPr lang="en-US" sz="2000" dirty="0"/>
              <a:t>Helps understand attack vectors and build defense strategies to counteract identified threats.</a:t>
            </a:r>
          </a:p>
          <a:p>
            <a:pPr lvl="1"/>
            <a:r>
              <a:rPr lang="en-US" sz="2000" dirty="0"/>
              <a:t>Identifies vulnerabilities in security systems that attackers could exploit and how to recognize these threats.</a:t>
            </a:r>
          </a:p>
          <a:p>
            <a:pPr lvl="1"/>
            <a:r>
              <a:rPr lang="en-US" sz="2000" dirty="0"/>
              <a:t>Findings are used to enhance existing security controls and eliminate network vulnerabilities.</a:t>
            </a:r>
          </a:p>
          <a:p>
            <a:pPr lvl="1"/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848588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4CA266A-09E0-862D-F55A-C2B2EEED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Intelligence Cycle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2B7DFF4-29B7-BDC0-67FE-FC9C03BE1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b="1" dirty="0"/>
              <a:t>Technical Threat Intelligence</a:t>
            </a:r>
          </a:p>
          <a:p>
            <a:pPr lvl="1"/>
            <a:r>
              <a:rPr lang="en-US" dirty="0"/>
              <a:t>Provides the basis for analyzing and responding to specific threats with precise technical details.</a:t>
            </a:r>
          </a:p>
          <a:p>
            <a:pPr lvl="1"/>
            <a:r>
              <a:rPr lang="en-US" dirty="0"/>
              <a:t>Ensures that security teams can act swiftly to neutralize threats before they evolve.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129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4CA266A-09E0-862D-F55A-C2B2EEED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Intelligence Cycle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CF7E3-E0FE-6073-C83C-3C42EE077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b="1" dirty="0"/>
              <a:t>Operational Threat Intelligence</a:t>
            </a:r>
          </a:p>
          <a:p>
            <a:pPr lvl="1"/>
            <a:r>
              <a:rPr lang="en-US" dirty="0"/>
              <a:t>Delivers detailed insights into the nature, motive, timing, and execution of attacks.</a:t>
            </a:r>
          </a:p>
          <a:p>
            <a:pPr lvl="1"/>
            <a:r>
              <a:rPr lang="en-US" dirty="0"/>
              <a:t>Information is often gathered through infiltration of hacker chat rooms and online discussions, making it challenging to obtain.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7035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, επαγγελματική κάρτα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725AEC35-A968-5967-45DB-EC514B573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91" y="301076"/>
            <a:ext cx="7177695" cy="64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14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0B8509-C1ED-C9B8-6E7E-866A39BE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Cycle scenario 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16E4EF78-C3B5-4115-36D9-1E2A459910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15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7D2B9D-68EA-69A4-D4FE-DE59DC63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Cycle scenario  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B87F4B90-6726-F5F6-9130-787A94C094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525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B6C805EC-2992-1669-CF44-75D3CBA40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"/>
          <a:stretch/>
        </p:blipFill>
        <p:spPr>
          <a:xfrm>
            <a:off x="1165056" y="643467"/>
            <a:ext cx="9861888" cy="5571065"/>
          </a:xfrm>
          <a:prstGeom prst="rect">
            <a:avLst/>
          </a:prstGeom>
          <a:ln>
            <a:noFill/>
          </a:ln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8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4786877" cy="763899"/>
          </a:xfrm>
        </p:spPr>
        <p:txBody>
          <a:bodyPr/>
          <a:lstStyle/>
          <a:p>
            <a:r>
              <a:rPr lang="en-US" dirty="0"/>
              <a:t>Value Propositions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Benefits to Participants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Analysis of network security at various layers.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Integration of the emerging field of Internet of Medical Things (IoMT).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Comprehensive knowledge on securing data transmission.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Understanding potential vulnerabilities in network layers.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Implementation of robust security policies with detailed analyses of real-world medical case studies focused on IoMT communication protocols.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Placeholder 4" descr="A group of people looking at a sign">
            <a:extLst>
              <a:ext uri="{FF2B5EF4-FFF2-40B4-BE49-F238E27FC236}">
                <a16:creationId xmlns:a16="http://schemas.microsoft.com/office/drawing/2014/main" id="{44253FF7-02C0-C9E0-BD85-AF1E1076941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6288" r="62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0642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F208B842-B845-9D8E-5178-3F8674C0C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r="6504"/>
          <a:stretch/>
        </p:blipFill>
        <p:spPr>
          <a:xfrm>
            <a:off x="643467" y="770130"/>
            <a:ext cx="10905066" cy="5317739"/>
          </a:xfrm>
          <a:prstGeom prst="rect">
            <a:avLst/>
          </a:prstGeom>
          <a:ln>
            <a:noFill/>
          </a:ln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26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3AE6D31-F4B1-8A45-EF2A-444BB003E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4" y="177715"/>
            <a:ext cx="6515099" cy="3251285"/>
          </a:xfr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B8EC73E-B1F6-1087-C290-46257A35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963" y="3022645"/>
            <a:ext cx="6255656" cy="991492"/>
          </a:xfrm>
        </p:spPr>
        <p:txBody>
          <a:bodyPr>
            <a:normAutofit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Real case Scenarios </a:t>
            </a:r>
            <a:endParaRPr lang="el-G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Εικόνα 6" descr="Εικόνα που περιέχει κείμενο, διάγραμμα, γραμματοσειρά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5762CA7E-9032-8E20-9E80-A060972E8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70" y="332830"/>
            <a:ext cx="4827148" cy="2843629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γραμματοσειρά, διάγραμμα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21DE703-B77F-737F-F42F-5B272FE5F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8" y="4185195"/>
            <a:ext cx="5672142" cy="1969780"/>
          </a:xfrm>
          <a:prstGeom prst="rect">
            <a:avLst/>
          </a:prstGeom>
        </p:spPr>
      </p:pic>
      <p:pic>
        <p:nvPicPr>
          <p:cNvPr id="11" name="Εικόνα 10" descr="Εικόνα που περιέχει κείμενο, διάγραμμα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1A2E71A-79F8-BF92-C720-FA0C99CE5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43079"/>
            <a:ext cx="5835805" cy="28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64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Εικόνα που περιέχει μπλε, στιγμιότυπο οθόνης, Μπελ ηλεκτρίκ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F9C2B54B-FFC4-57C6-C648-C26699D23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153" b="35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67027F4-C688-C11E-2B9D-342E93CA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Example - Shodan /Camera/nginx 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6E5E1D04-D0F4-40BB-3261-A78E6B776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0770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0774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02659A-C61D-781A-3E1A-6C633CA527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552" b="101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88E48A0-6970-85C9-6013-125DCBF7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Example - Shodan /Camera/nginx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D6BC5AB2-52BC-3801-0F7E-B044ECA07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7668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873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4786877" cy="763899"/>
          </a:xfrm>
        </p:spPr>
        <p:txBody>
          <a:bodyPr/>
          <a:lstStyle/>
          <a:p>
            <a:r>
              <a:rPr lang="en-US" dirty="0"/>
              <a:t>WHO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/>
          <a:lstStyle/>
          <a:p>
            <a:r>
              <a:rPr lang="en-US" dirty="0"/>
              <a:t>Profile of Training Participants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1" y="1977017"/>
            <a:ext cx="2699066" cy="2569866"/>
          </a:xfrm>
        </p:spPr>
        <p:txBody>
          <a:bodyPr>
            <a:normAutofit/>
          </a:bodyPr>
          <a:lstStyle/>
          <a:p>
            <a:r>
              <a:rPr lang="en-US" dirty="0"/>
              <a:t>Managers and Leaders</a:t>
            </a:r>
          </a:p>
          <a:p>
            <a:r>
              <a:rPr lang="en-US" dirty="0"/>
              <a:t>Working-life professionals</a:t>
            </a:r>
          </a:p>
          <a:p>
            <a:r>
              <a:rPr lang="en-US" dirty="0"/>
              <a:t>SMEs and Public Sector Employees</a:t>
            </a:r>
          </a:p>
          <a:p>
            <a:r>
              <a:rPr lang="en-US" dirty="0"/>
              <a:t>Cybersecurity practitioners and enthusiasts </a:t>
            </a:r>
          </a:p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Placeholder 8" descr="A person standing in front of a table with a person&#10;&#10;Description automatically generated">
            <a:extLst>
              <a:ext uri="{FF2B5EF4-FFF2-40B4-BE49-F238E27FC236}">
                <a16:creationId xmlns:a16="http://schemas.microsoft.com/office/drawing/2014/main" id="{2F5A27B9-3FFE-451B-F752-8956D9B104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073" r="40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347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4786877" cy="763899"/>
          </a:xfrm>
        </p:spPr>
        <p:txBody>
          <a:bodyPr/>
          <a:lstStyle/>
          <a:p>
            <a:r>
              <a:rPr lang="en-US" dirty="0"/>
              <a:t>WHO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/>
          <a:lstStyle/>
          <a:p>
            <a:r>
              <a:rPr lang="en-US" dirty="0"/>
              <a:t>Profile of Trainer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182881" cy="25698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Dimitris </a:t>
            </a:r>
            <a:r>
              <a:rPr lang="en-US" dirty="0" err="1"/>
              <a:t>Koutras</a:t>
            </a:r>
            <a:r>
              <a:rPr lang="en-US" dirty="0"/>
              <a:t> is a PhD candidate in network security, at the University of Piraeus, Department of Informatics. He obtained a bachelor’s degree in Information technology and computer technology engineering from the Technological educational institute of Central Greece (Lamia-2016). Then he also obtained a Master of Science (M.Sc.) in security management engineering from the University of Piraeus (Piraeus-2019). He currently participates in European research programs as a researcher of University of Piraeus Research center. He also participates as a trainer in various cybersecurity seminars, concerning maritime, healthcare and supply chain. He holds an ISO 27001:2013 lead auditor, certification in information security. His research work concerns network security analysis, risk assessment and operating systems security. Dimitris has collaborated with UPRC on several major projects, including </a:t>
            </a:r>
            <a:r>
              <a:rPr lang="en-US" dirty="0" err="1"/>
              <a:t>CyberSec</a:t>
            </a:r>
            <a:r>
              <a:rPr lang="en-US" dirty="0"/>
              <a:t> for Europe, </a:t>
            </a:r>
            <a:r>
              <a:rPr lang="en-US" dirty="0" err="1"/>
              <a:t>CyberSecPro</a:t>
            </a:r>
            <a:r>
              <a:rPr lang="en-US" dirty="0"/>
              <a:t>, MELITY and ARTEMIS, funded by the European Union and the Greek government. </a:t>
            </a:r>
          </a:p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507C341-1C35-B459-ABB2-CB1F6A5CE7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Placeholder 10" descr="A person with his hand on his chin">
            <a:extLst>
              <a:ext uri="{FF2B5EF4-FFF2-40B4-BE49-F238E27FC236}">
                <a16:creationId xmlns:a16="http://schemas.microsoft.com/office/drawing/2014/main" id="{4ED69EEF-985B-94DA-B6B4-ED25D5EC6A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" r="172"/>
          <a:stretch/>
        </p:blipFill>
        <p:spPr>
          <a:xfrm>
            <a:off x="8716" y="12577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83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017147"/>
          </a:xfrm>
        </p:spPr>
        <p:txBody>
          <a:bodyPr>
            <a:noAutofit/>
          </a:bodyPr>
          <a:lstStyle/>
          <a:p>
            <a:r>
              <a:rPr lang="en-US" sz="3600" dirty="0"/>
              <a:t>Background Knowledge and Prerequisites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304" y="1808873"/>
            <a:ext cx="5710505" cy="533400"/>
          </a:xfrm>
        </p:spPr>
        <p:txBody>
          <a:bodyPr vert="horz" lIns="0" tIns="0" rIns="0" bIns="0" rtlCol="0" anchor="ctr">
            <a:noAutofit/>
          </a:bodyPr>
          <a:lstStyle/>
          <a:p>
            <a:pPr algn="l"/>
            <a:r>
              <a:rPr lang="en-US" dirty="0"/>
              <a:t>Background knowledge: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3304" y="2342273"/>
            <a:ext cx="5885179" cy="1632299"/>
          </a:xfrm>
        </p:spPr>
        <p:txBody>
          <a:bodyPr>
            <a:noAutofit/>
          </a:bodyPr>
          <a:lstStyle/>
          <a:p>
            <a:r>
              <a:rPr lang="en-US" sz="1600" dirty="0"/>
              <a:t>Basic understanding of computers and networking</a:t>
            </a:r>
          </a:p>
          <a:p>
            <a:r>
              <a:rPr lang="en-US" sz="1600" dirty="0"/>
              <a:t>Familiarity with common internet security threats and vulnerabilities</a:t>
            </a:r>
          </a:p>
          <a:p>
            <a:r>
              <a:rPr lang="en-US" sz="1600" dirty="0"/>
              <a:t>Awareness of cybersecurity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B8B4797-4723-9D92-DF5E-86CBB705F93C}"/>
              </a:ext>
            </a:extLst>
          </p:cNvPr>
          <p:cNvSpPr txBox="1">
            <a:spLocks/>
          </p:cNvSpPr>
          <p:nvPr/>
        </p:nvSpPr>
        <p:spPr>
          <a:xfrm>
            <a:off x="893304" y="4258088"/>
            <a:ext cx="5710505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Prerequisites: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BED4F96-A04E-C9DC-CC14-D7BF90874C22}"/>
              </a:ext>
            </a:extLst>
          </p:cNvPr>
          <p:cNvSpPr txBox="1">
            <a:spLocks/>
          </p:cNvSpPr>
          <p:nvPr/>
        </p:nvSpPr>
        <p:spPr>
          <a:xfrm>
            <a:off x="893304" y="4791489"/>
            <a:ext cx="5885179" cy="365126"/>
          </a:xfrm>
          <a:prstGeom prst="rect">
            <a:avLst/>
          </a:prstGeom>
        </p:spPr>
        <p:txBody>
          <a:bodyPr vert="horz" lIns="0" tIns="4572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None</a:t>
            </a:r>
          </a:p>
        </p:txBody>
      </p:sp>
      <p:pic>
        <p:nvPicPr>
          <p:cNvPr id="39" name="Picture Placeholder 38" descr="A person holding books in a library&#10;&#10;Description automatically generated">
            <a:extLst>
              <a:ext uri="{FF2B5EF4-FFF2-40B4-BE49-F238E27FC236}">
                <a16:creationId xmlns:a16="http://schemas.microsoft.com/office/drawing/2014/main" id="{10FE2B7C-AE61-BE40-0320-C82DDDDF7A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3161" r="13161"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C3DC07-F818-1125-FACC-4A6351FB6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101010 data lines to infinity">
            <a:extLst>
              <a:ext uri="{FF2B5EF4-FFF2-40B4-BE49-F238E27FC236}">
                <a16:creationId xmlns:a16="http://schemas.microsoft.com/office/drawing/2014/main" id="{B8FF1DC0-5643-529E-3355-469DD177E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55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46D31C2-9A8C-AF28-E883-1A00E31C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028" y="2155188"/>
            <a:ext cx="4160233" cy="2839273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Cyber Threat Intelligence</a:t>
            </a:r>
            <a:endParaRPr lang="el-GR" sz="4000"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62B630C-C34E-DD08-F620-FE01CC44D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028" y="5166367"/>
            <a:ext cx="4160233" cy="850998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In IoT systems  </a:t>
            </a:r>
            <a:endParaRPr lang="el-GR" sz="20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B5BC8-AD78-1540-EC91-908E971537F9}"/>
              </a:ext>
            </a:extLst>
          </p:cNvPr>
          <p:cNvSpPr txBox="1"/>
          <p:nvPr/>
        </p:nvSpPr>
        <p:spPr>
          <a:xfrm>
            <a:off x="859029" y="5913120"/>
            <a:ext cx="228826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Koutras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Dimitris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dkoutras@unipi.gr</a:t>
            </a:r>
            <a:endParaRPr lang="el-GR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71ED48-73FF-35E0-F7E4-DBB4EF82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CTI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E3453611-D319-C26D-D8D0-D5FCD136E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611610"/>
              </p:ext>
            </p:extLst>
          </p:nvPr>
        </p:nvGraphicFramePr>
        <p:xfrm>
          <a:off x="584616" y="1439056"/>
          <a:ext cx="10769184" cy="473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61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909041-2DC8-72A0-3203-FD70AE244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4C18C15-A17A-4D4D-67F3-D231F0FA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Role of CTI</a:t>
            </a:r>
            <a:endParaRPr lang="el-GR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A499B0FC-172B-F564-D109-4E62E0A6A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1889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846754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13500</TotalTime>
  <Words>2190</Words>
  <Application>Microsoft Office PowerPoint</Application>
  <PresentationFormat>Ευρεία οθόνη</PresentationFormat>
  <Paragraphs>177</Paragraphs>
  <Slides>33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41" baseType="lpstr">
      <vt:lpstr>Aptos</vt:lpstr>
      <vt:lpstr>Aptos Display</vt:lpstr>
      <vt:lpstr>Arial</vt:lpstr>
      <vt:lpstr>Book Antiqua</vt:lpstr>
      <vt:lpstr>Calibri</vt:lpstr>
      <vt:lpstr>Century Gothic</vt:lpstr>
      <vt:lpstr>Courier New</vt:lpstr>
      <vt:lpstr>Θέμα του Office</vt:lpstr>
      <vt:lpstr>Network and IoMT Security </vt:lpstr>
      <vt:lpstr>Παρουσίαση του PowerPoint</vt:lpstr>
      <vt:lpstr>Value Propositions</vt:lpstr>
      <vt:lpstr>WHO</vt:lpstr>
      <vt:lpstr>WHO</vt:lpstr>
      <vt:lpstr>Background Knowledge and Prerequisites</vt:lpstr>
      <vt:lpstr>Cyber Threat Intelligence</vt:lpstr>
      <vt:lpstr>Role of CTI</vt:lpstr>
      <vt:lpstr>Role of CTI</vt:lpstr>
      <vt:lpstr>Role of CTI</vt:lpstr>
      <vt:lpstr>Mission</vt:lpstr>
      <vt:lpstr>Mission</vt:lpstr>
      <vt:lpstr>Mission</vt:lpstr>
      <vt:lpstr>Παρουσίαση του PowerPoint</vt:lpstr>
      <vt:lpstr>Function of CTI</vt:lpstr>
      <vt:lpstr>Function of CTI</vt:lpstr>
      <vt:lpstr>Function of CTI</vt:lpstr>
      <vt:lpstr>Collaborative Initiative</vt:lpstr>
      <vt:lpstr>Collaborative Initiative</vt:lpstr>
      <vt:lpstr>Collaborative Initiative</vt:lpstr>
      <vt:lpstr>Intelligence Cycle</vt:lpstr>
      <vt:lpstr>Intelligence Cycle</vt:lpstr>
      <vt:lpstr>Intelligence Cycle</vt:lpstr>
      <vt:lpstr>Intelligence Cycle</vt:lpstr>
      <vt:lpstr>Intelligence Cycle</vt:lpstr>
      <vt:lpstr>Παρουσίαση του PowerPoint</vt:lpstr>
      <vt:lpstr>Intel Cycle scenario </vt:lpstr>
      <vt:lpstr>Intel Cycle scenario  </vt:lpstr>
      <vt:lpstr>Παρουσίαση του PowerPoint</vt:lpstr>
      <vt:lpstr>Παρουσίαση του PowerPoint</vt:lpstr>
      <vt:lpstr>Real case Scenarios </vt:lpstr>
      <vt:lpstr>Example - Shodan /Camera/nginx  </vt:lpstr>
      <vt:lpstr>Example - Shodan /Camera/nginx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Threat Intelligence</dc:title>
  <dc:creator>b2690</dc:creator>
  <cp:lastModifiedBy>b2690</cp:lastModifiedBy>
  <cp:revision>14</cp:revision>
  <dcterms:created xsi:type="dcterms:W3CDTF">2024-05-27T13:27:57Z</dcterms:created>
  <dcterms:modified xsi:type="dcterms:W3CDTF">2024-06-05T22:28:32Z</dcterms:modified>
</cp:coreProperties>
</file>