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76" r:id="rId2"/>
    <p:sldId id="377" r:id="rId3"/>
    <p:sldId id="396" r:id="rId4"/>
    <p:sldId id="378" r:id="rId5"/>
    <p:sldId id="398" r:id="rId6"/>
    <p:sldId id="402" r:id="rId7"/>
    <p:sldId id="256" r:id="rId8"/>
    <p:sldId id="258" r:id="rId9"/>
    <p:sldId id="259" r:id="rId10"/>
    <p:sldId id="260" r:id="rId11"/>
    <p:sldId id="261" r:id="rId12"/>
    <p:sldId id="262" r:id="rId13"/>
    <p:sldId id="263" r:id="rId14"/>
    <p:sldId id="264" r:id="rId15"/>
    <p:sldId id="265" r:id="rId16"/>
    <p:sldId id="266" r:id="rId17"/>
    <p:sldId id="267" r:id="rId18"/>
    <p:sldId id="270" r:id="rId19"/>
    <p:sldId id="268" r:id="rId20"/>
    <p:sldId id="269" r:id="rId21"/>
    <p:sldId id="271" r:id="rId22"/>
    <p:sldId id="272" r:id="rId23"/>
    <p:sldId id="273" r:id="rId24"/>
    <p:sldId id="274" r:id="rId25"/>
    <p:sldId id="275" r:id="rId26"/>
    <p:sldId id="276" r:id="rId27"/>
    <p:sldId id="277" r:id="rId28"/>
    <p:sldId id="278" r:id="rId29"/>
    <p:sldId id="280" r:id="rId30"/>
    <p:sldId id="281" r:id="rId31"/>
    <p:sldId id="282" r:id="rId32"/>
    <p:sldId id="257" r:id="rId33"/>
    <p:sldId id="279"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CB625-BB50-49BD-8769-2B053BBCB5E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D8DA61-CB28-4CE8-8CF3-CA1061E0C3C5}">
      <dgm:prSet/>
      <dgm:spPr/>
      <dgm:t>
        <a:bodyPr/>
        <a:lstStyle/>
        <a:p>
          <a:r>
            <a:rPr lang="el" b="1"/>
            <a:t>Αναγνώριση απειλής</a:t>
          </a:r>
          <a:r>
            <a:rPr lang="el"/>
            <a:t>:</a:t>
          </a:r>
        </a:p>
      </dgm:t>
    </dgm:pt>
    <dgm:pt modelId="{4401E9BD-C31B-4296-AB71-5464BDA4C9F3}" type="parTrans" cxnId="{1CEB22B2-E45B-4CD3-97BE-6093C64018D9}">
      <dgm:prSet/>
      <dgm:spPr/>
      <dgm:t>
        <a:bodyPr/>
        <a:lstStyle/>
        <a:p>
          <a:endParaRPr lang="en-US"/>
        </a:p>
      </dgm:t>
    </dgm:pt>
    <dgm:pt modelId="{C595F752-97CF-4E29-A712-9E10AC4417C5}" type="sibTrans" cxnId="{1CEB22B2-E45B-4CD3-97BE-6093C64018D9}">
      <dgm:prSet/>
      <dgm:spPr/>
      <dgm:t>
        <a:bodyPr/>
        <a:lstStyle/>
        <a:p>
          <a:endParaRPr lang="en-US"/>
        </a:p>
      </dgm:t>
    </dgm:pt>
    <dgm:pt modelId="{02EF9FEC-31E4-4623-8098-CC1F2B71A9E3}">
      <dgm:prSet/>
      <dgm:spPr/>
      <dgm:t>
        <a:bodyPr/>
        <a:lstStyle/>
        <a:p>
          <a:r>
            <a:rPr lang="el" b="1" dirty="0"/>
            <a:t>Πηγές παρακολούθησης</a:t>
          </a:r>
          <a:r>
            <a:rPr lang="el" dirty="0"/>
            <a:t>: Οι ομάδες CTI εντοπίζουν πιθανές απειλές παρακολουθώντας διάφορες πηγές, όπως πληροφορίες ανοιχτού κώδικα, φόρουμ σκοτεινού ιστού </a:t>
          </a:r>
          <a:r>
            <a:rPr lang="en-US" dirty="0"/>
            <a:t>(dark web) </a:t>
          </a:r>
          <a:r>
            <a:rPr lang="el" dirty="0"/>
            <a:t>και ροές απειλών.</a:t>
          </a:r>
        </a:p>
      </dgm:t>
    </dgm:pt>
    <dgm:pt modelId="{6E6094E6-9821-4D7B-991A-7DB9561EEBFB}" type="parTrans" cxnId="{BEEF4EC5-8487-49C9-816C-AEB1C64B5515}">
      <dgm:prSet/>
      <dgm:spPr/>
      <dgm:t>
        <a:bodyPr/>
        <a:lstStyle/>
        <a:p>
          <a:endParaRPr lang="en-US"/>
        </a:p>
      </dgm:t>
    </dgm:pt>
    <dgm:pt modelId="{A2471F52-7133-4584-B746-9ECB2C30DBCA}" type="sibTrans" cxnId="{BEEF4EC5-8487-49C9-816C-AEB1C64B5515}">
      <dgm:prSet/>
      <dgm:spPr/>
      <dgm:t>
        <a:bodyPr/>
        <a:lstStyle/>
        <a:p>
          <a:endParaRPr lang="en-US"/>
        </a:p>
      </dgm:t>
    </dgm:pt>
    <dgm:pt modelId="{026E4945-A450-4161-9362-651737DBEDD9}">
      <dgm:prSet/>
      <dgm:spPr/>
      <dgm:t>
        <a:bodyPr/>
        <a:lstStyle/>
        <a:p>
          <a:r>
            <a:rPr lang="el" i="1"/>
            <a:t>Παράδειγμα</a:t>
          </a:r>
          <a:r>
            <a:rPr lang="el"/>
            <a:t>: Ανίχνευση μιας νέας παραλλαγής ransomware που συζητείται σε φόρουμ χάκερ προτού γίνει ευρέως διαδεδομένη.</a:t>
          </a:r>
        </a:p>
      </dgm:t>
    </dgm:pt>
    <dgm:pt modelId="{CEDCF6FB-6747-43A4-AC3A-7B110D3944FE}" type="parTrans" cxnId="{DA964820-9E25-4DFF-8129-80DD35F129A1}">
      <dgm:prSet/>
      <dgm:spPr/>
      <dgm:t>
        <a:bodyPr/>
        <a:lstStyle/>
        <a:p>
          <a:endParaRPr lang="en-US"/>
        </a:p>
      </dgm:t>
    </dgm:pt>
    <dgm:pt modelId="{B69FE96C-546A-4468-93FA-A78A3438ED56}" type="sibTrans" cxnId="{DA964820-9E25-4DFF-8129-80DD35F129A1}">
      <dgm:prSet/>
      <dgm:spPr/>
      <dgm:t>
        <a:bodyPr/>
        <a:lstStyle/>
        <a:p>
          <a:endParaRPr lang="en-US"/>
        </a:p>
      </dgm:t>
    </dgm:pt>
    <dgm:pt modelId="{6B41AC8D-9488-4017-8EDE-9B3B9313FBE2}">
      <dgm:prSet/>
      <dgm:spPr/>
      <dgm:t>
        <a:bodyPr/>
        <a:lstStyle/>
        <a:p>
          <a:r>
            <a:rPr lang="el" b="1"/>
            <a:t>Ανάλυση μοτίβων</a:t>
          </a:r>
          <a:r>
            <a:rPr lang="el"/>
            <a:t>: Αναλύουν μοτίβα και συμπεριφορές παραγόντων απειλής για να προβλέψουν μελλοντικές επιθέσεις.</a:t>
          </a:r>
        </a:p>
      </dgm:t>
    </dgm:pt>
    <dgm:pt modelId="{0AD8F443-F7C4-4385-BF2C-5B283755C3BB}" type="parTrans" cxnId="{49566164-D821-4163-B2FA-364090144D4F}">
      <dgm:prSet/>
      <dgm:spPr/>
      <dgm:t>
        <a:bodyPr/>
        <a:lstStyle/>
        <a:p>
          <a:endParaRPr lang="en-US"/>
        </a:p>
      </dgm:t>
    </dgm:pt>
    <dgm:pt modelId="{F10CAD2B-DED6-4E0B-88C0-6EEFA4A999A3}" type="sibTrans" cxnId="{49566164-D821-4163-B2FA-364090144D4F}">
      <dgm:prSet/>
      <dgm:spPr/>
      <dgm:t>
        <a:bodyPr/>
        <a:lstStyle/>
        <a:p>
          <a:endParaRPr lang="en-US"/>
        </a:p>
      </dgm:t>
    </dgm:pt>
    <dgm:pt modelId="{750A81A4-287D-4164-B3F7-B88C79F83C3E}">
      <dgm:prSet/>
      <dgm:spPr/>
      <dgm:t>
        <a:bodyPr/>
        <a:lstStyle/>
        <a:p>
          <a:r>
            <a:rPr lang="el" i="1" dirty="0"/>
            <a:t>Παράδειγμα</a:t>
          </a:r>
          <a:r>
            <a:rPr lang="el" dirty="0"/>
            <a:t>: Αναγνώριση επαναλαμβανόμενων προσπαθειών σύνδεσης από ύποπτες διευθύνσεις IP που υποδεικνύουν επίθεση </a:t>
          </a:r>
          <a:r>
            <a:rPr lang="en-US" dirty="0"/>
            <a:t>brute force</a:t>
          </a:r>
          <a:r>
            <a:rPr lang="el" dirty="0"/>
            <a:t>.</a:t>
          </a:r>
        </a:p>
      </dgm:t>
    </dgm:pt>
    <dgm:pt modelId="{34CD3C50-527E-4DAC-B9F6-F1052C08BEE3}" type="parTrans" cxnId="{5F2B1C40-E11D-4E77-ADD6-8CB42474F1CB}">
      <dgm:prSet/>
      <dgm:spPr/>
      <dgm:t>
        <a:bodyPr/>
        <a:lstStyle/>
        <a:p>
          <a:endParaRPr lang="en-US"/>
        </a:p>
      </dgm:t>
    </dgm:pt>
    <dgm:pt modelId="{6994497C-BA07-4853-9797-39004F77E2F7}" type="sibTrans" cxnId="{5F2B1C40-E11D-4E77-ADD6-8CB42474F1CB}">
      <dgm:prSet/>
      <dgm:spPr/>
      <dgm:t>
        <a:bodyPr/>
        <a:lstStyle/>
        <a:p>
          <a:endParaRPr lang="en-US"/>
        </a:p>
      </dgm:t>
    </dgm:pt>
    <dgm:pt modelId="{8A9C3280-499D-495E-97C8-5A9E8AFAA342}">
      <dgm:prSet/>
      <dgm:spPr/>
      <dgm:t>
        <a:bodyPr/>
        <a:lstStyle/>
        <a:p>
          <a:r>
            <a:rPr lang="el" b="1"/>
            <a:t>Έγκαιρη ανίχνευση</a:t>
          </a:r>
          <a:r>
            <a:rPr lang="el"/>
            <a:t>: Η συνεχής επιτήρηση και αναφορά βοηθούν στον έγκαιρο εντοπισμό και μετριασμό των απειλών.</a:t>
          </a:r>
        </a:p>
      </dgm:t>
    </dgm:pt>
    <dgm:pt modelId="{B7491BAB-D925-4546-8153-0781CB6FE93B}" type="parTrans" cxnId="{A8FD7A88-1299-4C4B-9EEE-38F9B606EFF7}">
      <dgm:prSet/>
      <dgm:spPr/>
      <dgm:t>
        <a:bodyPr/>
        <a:lstStyle/>
        <a:p>
          <a:endParaRPr lang="en-US"/>
        </a:p>
      </dgm:t>
    </dgm:pt>
    <dgm:pt modelId="{F2420FF4-BAE4-464D-838A-4B4723AC4862}" type="sibTrans" cxnId="{A8FD7A88-1299-4C4B-9EEE-38F9B606EFF7}">
      <dgm:prSet/>
      <dgm:spPr/>
      <dgm:t>
        <a:bodyPr/>
        <a:lstStyle/>
        <a:p>
          <a:endParaRPr lang="en-US"/>
        </a:p>
      </dgm:t>
    </dgm:pt>
    <dgm:pt modelId="{06DFEC57-5352-461F-983E-EB11763D4D11}">
      <dgm:prSet/>
      <dgm:spPr/>
      <dgm:t>
        <a:bodyPr/>
        <a:lstStyle/>
        <a:p>
          <a:r>
            <a:rPr lang="el" i="1"/>
            <a:t>Παράδειγμα</a:t>
          </a:r>
          <a:r>
            <a:rPr lang="el"/>
            <a:t>: Προσδιορισμός και μετριασμός μιας καμπάνιας ηλεκτρονικού ψαρέματος (phishing) που στοχεύει υπαλλήλους, εντοπίζοντας παρόμοια μηνύματα ηλεκτρονικού "ψαρέματος" (phishing).</a:t>
          </a:r>
        </a:p>
      </dgm:t>
    </dgm:pt>
    <dgm:pt modelId="{185CB784-C070-4690-A997-2B92907988F4}" type="parTrans" cxnId="{A63198E5-16F2-4AF2-A413-0986AF66DBEF}">
      <dgm:prSet/>
      <dgm:spPr/>
      <dgm:t>
        <a:bodyPr/>
        <a:lstStyle/>
        <a:p>
          <a:endParaRPr lang="en-US"/>
        </a:p>
      </dgm:t>
    </dgm:pt>
    <dgm:pt modelId="{F40F54B0-3345-4217-8F62-B7A8B593BAB8}" type="sibTrans" cxnId="{A63198E5-16F2-4AF2-A413-0986AF66DBEF}">
      <dgm:prSet/>
      <dgm:spPr/>
      <dgm:t>
        <a:bodyPr/>
        <a:lstStyle/>
        <a:p>
          <a:endParaRPr lang="en-US"/>
        </a:p>
      </dgm:t>
    </dgm:pt>
    <dgm:pt modelId="{9180A3A4-02BD-480E-AFED-A1A1B705B4C0}" type="pres">
      <dgm:prSet presAssocID="{8AFCB625-BB50-49BD-8769-2B053BBCB5E7}" presName="Name0" presStyleCnt="0">
        <dgm:presLayoutVars>
          <dgm:dir/>
          <dgm:animLvl val="lvl"/>
          <dgm:resizeHandles val="exact"/>
        </dgm:presLayoutVars>
      </dgm:prSet>
      <dgm:spPr/>
    </dgm:pt>
    <dgm:pt modelId="{B3C7B1B3-EC9D-425E-A4AB-F975827AB2FB}" type="pres">
      <dgm:prSet presAssocID="{31D8DA61-CB28-4CE8-8CF3-CA1061E0C3C5}" presName="linNode" presStyleCnt="0"/>
      <dgm:spPr/>
    </dgm:pt>
    <dgm:pt modelId="{D7608830-5881-46E3-8E06-0C6E3A80770E}" type="pres">
      <dgm:prSet presAssocID="{31D8DA61-CB28-4CE8-8CF3-CA1061E0C3C5}" presName="parentText" presStyleLbl="node1" presStyleIdx="0" presStyleCnt="4">
        <dgm:presLayoutVars>
          <dgm:chMax val="1"/>
          <dgm:bulletEnabled val="1"/>
        </dgm:presLayoutVars>
      </dgm:prSet>
      <dgm:spPr/>
    </dgm:pt>
    <dgm:pt modelId="{C89E9BF1-2ED0-4E6C-A5CE-C36C8C7E65DD}" type="pres">
      <dgm:prSet presAssocID="{C595F752-97CF-4E29-A712-9E10AC4417C5}" presName="sp" presStyleCnt="0"/>
      <dgm:spPr/>
    </dgm:pt>
    <dgm:pt modelId="{7E5A153E-469C-4907-AE16-841ADD8BAB00}" type="pres">
      <dgm:prSet presAssocID="{02EF9FEC-31E4-4623-8098-CC1F2B71A9E3}" presName="linNode" presStyleCnt="0"/>
      <dgm:spPr/>
    </dgm:pt>
    <dgm:pt modelId="{7F990EEF-A3EF-4A75-9EB2-C64355C387DD}" type="pres">
      <dgm:prSet presAssocID="{02EF9FEC-31E4-4623-8098-CC1F2B71A9E3}" presName="parentText" presStyleLbl="node1" presStyleIdx="1" presStyleCnt="4">
        <dgm:presLayoutVars>
          <dgm:chMax val="1"/>
          <dgm:bulletEnabled val="1"/>
        </dgm:presLayoutVars>
      </dgm:prSet>
      <dgm:spPr/>
    </dgm:pt>
    <dgm:pt modelId="{9BA41D1B-8AF0-41E8-AB8E-B2467A190E49}" type="pres">
      <dgm:prSet presAssocID="{02EF9FEC-31E4-4623-8098-CC1F2B71A9E3}" presName="descendantText" presStyleLbl="alignAccFollowNode1" presStyleIdx="0" presStyleCnt="3">
        <dgm:presLayoutVars>
          <dgm:bulletEnabled val="1"/>
        </dgm:presLayoutVars>
      </dgm:prSet>
      <dgm:spPr/>
    </dgm:pt>
    <dgm:pt modelId="{FC6BC79F-4215-42FC-9ED1-9B9222BA6A18}" type="pres">
      <dgm:prSet presAssocID="{A2471F52-7133-4584-B746-9ECB2C30DBCA}" presName="sp" presStyleCnt="0"/>
      <dgm:spPr/>
    </dgm:pt>
    <dgm:pt modelId="{6BB59D8D-55D3-4A96-8481-45B3CB82DBE9}" type="pres">
      <dgm:prSet presAssocID="{6B41AC8D-9488-4017-8EDE-9B3B9313FBE2}" presName="linNode" presStyleCnt="0"/>
      <dgm:spPr/>
    </dgm:pt>
    <dgm:pt modelId="{36CCD141-F18D-40A6-911E-546E3E0F2D62}" type="pres">
      <dgm:prSet presAssocID="{6B41AC8D-9488-4017-8EDE-9B3B9313FBE2}" presName="parentText" presStyleLbl="node1" presStyleIdx="2" presStyleCnt="4">
        <dgm:presLayoutVars>
          <dgm:chMax val="1"/>
          <dgm:bulletEnabled val="1"/>
        </dgm:presLayoutVars>
      </dgm:prSet>
      <dgm:spPr/>
    </dgm:pt>
    <dgm:pt modelId="{02220A35-B9FE-492B-B6D7-ADE3B9349027}" type="pres">
      <dgm:prSet presAssocID="{6B41AC8D-9488-4017-8EDE-9B3B9313FBE2}" presName="descendantText" presStyleLbl="alignAccFollowNode1" presStyleIdx="1" presStyleCnt="3">
        <dgm:presLayoutVars>
          <dgm:bulletEnabled val="1"/>
        </dgm:presLayoutVars>
      </dgm:prSet>
      <dgm:spPr/>
    </dgm:pt>
    <dgm:pt modelId="{7FF88435-999D-47DE-AA32-9B6146A56293}" type="pres">
      <dgm:prSet presAssocID="{F10CAD2B-DED6-4E0B-88C0-6EEFA4A999A3}" presName="sp" presStyleCnt="0"/>
      <dgm:spPr/>
    </dgm:pt>
    <dgm:pt modelId="{A24ED1EF-774E-4325-B544-E34DE63B38B1}" type="pres">
      <dgm:prSet presAssocID="{8A9C3280-499D-495E-97C8-5A9E8AFAA342}" presName="linNode" presStyleCnt="0"/>
      <dgm:spPr/>
    </dgm:pt>
    <dgm:pt modelId="{C24A1AEF-B861-48A6-BB0E-D39499D941CA}" type="pres">
      <dgm:prSet presAssocID="{8A9C3280-499D-495E-97C8-5A9E8AFAA342}" presName="parentText" presStyleLbl="node1" presStyleIdx="3" presStyleCnt="4">
        <dgm:presLayoutVars>
          <dgm:chMax val="1"/>
          <dgm:bulletEnabled val="1"/>
        </dgm:presLayoutVars>
      </dgm:prSet>
      <dgm:spPr/>
    </dgm:pt>
    <dgm:pt modelId="{C496B5BB-6D16-4D46-A847-2F7C8AAA0F7F}" type="pres">
      <dgm:prSet presAssocID="{8A9C3280-499D-495E-97C8-5A9E8AFAA342}" presName="descendantText" presStyleLbl="alignAccFollowNode1" presStyleIdx="2" presStyleCnt="3">
        <dgm:presLayoutVars>
          <dgm:bulletEnabled val="1"/>
        </dgm:presLayoutVars>
      </dgm:prSet>
      <dgm:spPr/>
    </dgm:pt>
  </dgm:ptLst>
  <dgm:cxnLst>
    <dgm:cxn modelId="{DA964820-9E25-4DFF-8129-80DD35F129A1}" srcId="{02EF9FEC-31E4-4623-8098-CC1F2B71A9E3}" destId="{026E4945-A450-4161-9362-651737DBEDD9}" srcOrd="0" destOrd="0" parTransId="{CEDCF6FB-6747-43A4-AC3A-7B110D3944FE}" sibTransId="{B69FE96C-546A-4468-93FA-A78A3438ED56}"/>
    <dgm:cxn modelId="{9CFE2732-6703-46ED-9845-3C10BB99B6EB}" type="presOf" srcId="{06DFEC57-5352-461F-983E-EB11763D4D11}" destId="{C496B5BB-6D16-4D46-A847-2F7C8AAA0F7F}" srcOrd="0" destOrd="0" presId="urn:microsoft.com/office/officeart/2005/8/layout/vList5"/>
    <dgm:cxn modelId="{6D22CB35-D43E-49B2-AC4D-9C20467964B8}" type="presOf" srcId="{02EF9FEC-31E4-4623-8098-CC1F2B71A9E3}" destId="{7F990EEF-A3EF-4A75-9EB2-C64355C387DD}" srcOrd="0" destOrd="0" presId="urn:microsoft.com/office/officeart/2005/8/layout/vList5"/>
    <dgm:cxn modelId="{5F2B1C40-E11D-4E77-ADD6-8CB42474F1CB}" srcId="{6B41AC8D-9488-4017-8EDE-9B3B9313FBE2}" destId="{750A81A4-287D-4164-B3F7-B88C79F83C3E}" srcOrd="0" destOrd="0" parTransId="{34CD3C50-527E-4DAC-B9F6-F1052C08BEE3}" sibTransId="{6994497C-BA07-4853-9797-39004F77E2F7}"/>
    <dgm:cxn modelId="{A6D3A85B-DB97-4A71-B244-AE1D7C36D3AE}" type="presOf" srcId="{8AFCB625-BB50-49BD-8769-2B053BBCB5E7}" destId="{9180A3A4-02BD-480E-AFED-A1A1B705B4C0}" srcOrd="0" destOrd="0" presId="urn:microsoft.com/office/officeart/2005/8/layout/vList5"/>
    <dgm:cxn modelId="{49566164-D821-4163-B2FA-364090144D4F}" srcId="{8AFCB625-BB50-49BD-8769-2B053BBCB5E7}" destId="{6B41AC8D-9488-4017-8EDE-9B3B9313FBE2}" srcOrd="2" destOrd="0" parTransId="{0AD8F443-F7C4-4385-BF2C-5B283755C3BB}" sibTransId="{F10CAD2B-DED6-4E0B-88C0-6EEFA4A999A3}"/>
    <dgm:cxn modelId="{A8FD7A88-1299-4C4B-9EEE-38F9B606EFF7}" srcId="{8AFCB625-BB50-49BD-8769-2B053BBCB5E7}" destId="{8A9C3280-499D-495E-97C8-5A9E8AFAA342}" srcOrd="3" destOrd="0" parTransId="{B7491BAB-D925-4546-8153-0781CB6FE93B}" sibTransId="{F2420FF4-BAE4-464D-838A-4B4723AC4862}"/>
    <dgm:cxn modelId="{BC8DE994-25AF-497C-A3A7-8F544D93C41B}" type="presOf" srcId="{31D8DA61-CB28-4CE8-8CF3-CA1061E0C3C5}" destId="{D7608830-5881-46E3-8E06-0C6E3A80770E}" srcOrd="0" destOrd="0" presId="urn:microsoft.com/office/officeart/2005/8/layout/vList5"/>
    <dgm:cxn modelId="{C52EC9A0-4657-410F-913D-CE2C09B4F736}" type="presOf" srcId="{026E4945-A450-4161-9362-651737DBEDD9}" destId="{9BA41D1B-8AF0-41E8-AB8E-B2467A190E49}" srcOrd="0" destOrd="0" presId="urn:microsoft.com/office/officeart/2005/8/layout/vList5"/>
    <dgm:cxn modelId="{1CEB22B2-E45B-4CD3-97BE-6093C64018D9}" srcId="{8AFCB625-BB50-49BD-8769-2B053BBCB5E7}" destId="{31D8DA61-CB28-4CE8-8CF3-CA1061E0C3C5}" srcOrd="0" destOrd="0" parTransId="{4401E9BD-C31B-4296-AB71-5464BDA4C9F3}" sibTransId="{C595F752-97CF-4E29-A712-9E10AC4417C5}"/>
    <dgm:cxn modelId="{D3A863B2-AE4F-4905-92CE-EE1A7BA93ECF}" type="presOf" srcId="{6B41AC8D-9488-4017-8EDE-9B3B9313FBE2}" destId="{36CCD141-F18D-40A6-911E-546E3E0F2D62}" srcOrd="0" destOrd="0" presId="urn:microsoft.com/office/officeart/2005/8/layout/vList5"/>
    <dgm:cxn modelId="{D79297B9-0917-4381-B257-4226548AA8FD}" type="presOf" srcId="{8A9C3280-499D-495E-97C8-5A9E8AFAA342}" destId="{C24A1AEF-B861-48A6-BB0E-D39499D941CA}" srcOrd="0" destOrd="0" presId="urn:microsoft.com/office/officeart/2005/8/layout/vList5"/>
    <dgm:cxn modelId="{BEEF4EC5-8487-49C9-816C-AEB1C64B5515}" srcId="{8AFCB625-BB50-49BD-8769-2B053BBCB5E7}" destId="{02EF9FEC-31E4-4623-8098-CC1F2B71A9E3}" srcOrd="1" destOrd="0" parTransId="{6E6094E6-9821-4D7B-991A-7DB9561EEBFB}" sibTransId="{A2471F52-7133-4584-B746-9ECB2C30DBCA}"/>
    <dgm:cxn modelId="{F63B39D5-F27E-481E-856B-E0A069FB8129}" type="presOf" srcId="{750A81A4-287D-4164-B3F7-B88C79F83C3E}" destId="{02220A35-B9FE-492B-B6D7-ADE3B9349027}" srcOrd="0" destOrd="0" presId="urn:microsoft.com/office/officeart/2005/8/layout/vList5"/>
    <dgm:cxn modelId="{A63198E5-16F2-4AF2-A413-0986AF66DBEF}" srcId="{8A9C3280-499D-495E-97C8-5A9E8AFAA342}" destId="{06DFEC57-5352-461F-983E-EB11763D4D11}" srcOrd="0" destOrd="0" parTransId="{185CB784-C070-4690-A997-2B92907988F4}" sibTransId="{F40F54B0-3345-4217-8F62-B7A8B593BAB8}"/>
    <dgm:cxn modelId="{67D9897B-220E-4910-98B2-A533E213A423}" type="presParOf" srcId="{9180A3A4-02BD-480E-AFED-A1A1B705B4C0}" destId="{B3C7B1B3-EC9D-425E-A4AB-F975827AB2FB}" srcOrd="0" destOrd="0" presId="urn:microsoft.com/office/officeart/2005/8/layout/vList5"/>
    <dgm:cxn modelId="{E52253B7-B89E-448A-9B39-EC05367FE5EB}" type="presParOf" srcId="{B3C7B1B3-EC9D-425E-A4AB-F975827AB2FB}" destId="{D7608830-5881-46E3-8E06-0C6E3A80770E}" srcOrd="0" destOrd="0" presId="urn:microsoft.com/office/officeart/2005/8/layout/vList5"/>
    <dgm:cxn modelId="{0C9F9BF0-CCCF-477D-9FE4-1CFE2B125DF1}" type="presParOf" srcId="{9180A3A4-02BD-480E-AFED-A1A1B705B4C0}" destId="{C89E9BF1-2ED0-4E6C-A5CE-C36C8C7E65DD}" srcOrd="1" destOrd="0" presId="urn:microsoft.com/office/officeart/2005/8/layout/vList5"/>
    <dgm:cxn modelId="{F0F4B0C3-A5AF-46CD-99CC-122027863574}" type="presParOf" srcId="{9180A3A4-02BD-480E-AFED-A1A1B705B4C0}" destId="{7E5A153E-469C-4907-AE16-841ADD8BAB00}" srcOrd="2" destOrd="0" presId="urn:microsoft.com/office/officeart/2005/8/layout/vList5"/>
    <dgm:cxn modelId="{CB21444C-3449-42B5-ACD7-EF34074D6A9D}" type="presParOf" srcId="{7E5A153E-469C-4907-AE16-841ADD8BAB00}" destId="{7F990EEF-A3EF-4A75-9EB2-C64355C387DD}" srcOrd="0" destOrd="0" presId="urn:microsoft.com/office/officeart/2005/8/layout/vList5"/>
    <dgm:cxn modelId="{200F0E16-34E5-44CD-9979-EDECAA997D22}" type="presParOf" srcId="{7E5A153E-469C-4907-AE16-841ADD8BAB00}" destId="{9BA41D1B-8AF0-41E8-AB8E-B2467A190E49}" srcOrd="1" destOrd="0" presId="urn:microsoft.com/office/officeart/2005/8/layout/vList5"/>
    <dgm:cxn modelId="{8B4291D8-DD4B-4ED4-B9A6-DDCC320E1151}" type="presParOf" srcId="{9180A3A4-02BD-480E-AFED-A1A1B705B4C0}" destId="{FC6BC79F-4215-42FC-9ED1-9B9222BA6A18}" srcOrd="3" destOrd="0" presId="urn:microsoft.com/office/officeart/2005/8/layout/vList5"/>
    <dgm:cxn modelId="{DE5D0744-004B-4012-AA9D-212E7DF938B0}" type="presParOf" srcId="{9180A3A4-02BD-480E-AFED-A1A1B705B4C0}" destId="{6BB59D8D-55D3-4A96-8481-45B3CB82DBE9}" srcOrd="4" destOrd="0" presId="urn:microsoft.com/office/officeart/2005/8/layout/vList5"/>
    <dgm:cxn modelId="{E314417B-2264-4811-8C6F-8022A2142D66}" type="presParOf" srcId="{6BB59D8D-55D3-4A96-8481-45B3CB82DBE9}" destId="{36CCD141-F18D-40A6-911E-546E3E0F2D62}" srcOrd="0" destOrd="0" presId="urn:microsoft.com/office/officeart/2005/8/layout/vList5"/>
    <dgm:cxn modelId="{5ABF8A49-A637-4D2F-B559-F04F1C2C66DE}" type="presParOf" srcId="{6BB59D8D-55D3-4A96-8481-45B3CB82DBE9}" destId="{02220A35-B9FE-492B-B6D7-ADE3B9349027}" srcOrd="1" destOrd="0" presId="urn:microsoft.com/office/officeart/2005/8/layout/vList5"/>
    <dgm:cxn modelId="{DC156AB0-7A43-407F-BD9B-56A2B4E8967C}" type="presParOf" srcId="{9180A3A4-02BD-480E-AFED-A1A1B705B4C0}" destId="{7FF88435-999D-47DE-AA32-9B6146A56293}" srcOrd="5" destOrd="0" presId="urn:microsoft.com/office/officeart/2005/8/layout/vList5"/>
    <dgm:cxn modelId="{4DB5079A-6B31-4FC9-956A-9FE4FA4D65A9}" type="presParOf" srcId="{9180A3A4-02BD-480E-AFED-A1A1B705B4C0}" destId="{A24ED1EF-774E-4325-B544-E34DE63B38B1}" srcOrd="6" destOrd="0" presId="urn:microsoft.com/office/officeart/2005/8/layout/vList5"/>
    <dgm:cxn modelId="{5A68C2BC-7645-4776-B239-4BF1E5A3C8DD}" type="presParOf" srcId="{A24ED1EF-774E-4325-B544-E34DE63B38B1}" destId="{C24A1AEF-B861-48A6-BB0E-D39499D941CA}" srcOrd="0" destOrd="0" presId="urn:microsoft.com/office/officeart/2005/8/layout/vList5"/>
    <dgm:cxn modelId="{AD3A54FC-2717-49F4-91A4-138DCCEFE59F}" type="presParOf" srcId="{A24ED1EF-774E-4325-B544-E34DE63B38B1}" destId="{C496B5BB-6D16-4D46-A847-2F7C8AAA0F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6E8B99-411F-40A8-8A46-0BBC3FC9597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B15C1285-99DD-4882-811D-B0F62582CD04}">
      <dgm:prSet/>
      <dgm:spPr/>
      <dgm:t>
        <a:bodyPr/>
        <a:lstStyle/>
        <a:p>
          <a:r>
            <a:rPr lang="el" b="1"/>
            <a:t>Ανταλλαγή πληροφοριών</a:t>
          </a:r>
          <a:endParaRPr lang="en-US"/>
        </a:p>
      </dgm:t>
    </dgm:pt>
    <dgm:pt modelId="{7BA6DC2A-4D7D-438B-8632-9417CF3CDC6F}" type="parTrans" cxnId="{BDB3BEB4-484E-4FB3-A29E-AC9E4C0970F1}">
      <dgm:prSet/>
      <dgm:spPr/>
      <dgm:t>
        <a:bodyPr/>
        <a:lstStyle/>
        <a:p>
          <a:endParaRPr lang="en-US"/>
        </a:p>
      </dgm:t>
    </dgm:pt>
    <dgm:pt modelId="{785A2B5C-9679-4471-B1DB-43F3A0B14DB6}" type="sibTrans" cxnId="{BDB3BEB4-484E-4FB3-A29E-AC9E4C0970F1}">
      <dgm:prSet/>
      <dgm:spPr/>
      <dgm:t>
        <a:bodyPr/>
        <a:lstStyle/>
        <a:p>
          <a:endParaRPr lang="en-US"/>
        </a:p>
      </dgm:t>
    </dgm:pt>
    <dgm:pt modelId="{D40951E8-22E3-49EC-BFC4-333891AA2FD7}">
      <dgm:prSet/>
      <dgm:spPr/>
      <dgm:t>
        <a:bodyPr/>
        <a:lstStyle/>
        <a:p>
          <a:r>
            <a:rPr lang="el" b="1"/>
            <a:t>Συνεργασία με οργανισμούς</a:t>
          </a:r>
          <a:endParaRPr lang="en-US"/>
        </a:p>
      </dgm:t>
    </dgm:pt>
    <dgm:pt modelId="{3968C370-4B5B-4BC0-9C71-6595425184E9}" type="parTrans" cxnId="{F12E7E3A-CC5C-48C5-8758-44AF7CA74351}">
      <dgm:prSet/>
      <dgm:spPr/>
      <dgm:t>
        <a:bodyPr/>
        <a:lstStyle/>
        <a:p>
          <a:endParaRPr lang="en-US"/>
        </a:p>
      </dgm:t>
    </dgm:pt>
    <dgm:pt modelId="{B655B937-70AC-49A0-865D-3D2700D546FC}" type="sibTrans" cxnId="{F12E7E3A-CC5C-48C5-8758-44AF7CA74351}">
      <dgm:prSet/>
      <dgm:spPr/>
      <dgm:t>
        <a:bodyPr/>
        <a:lstStyle/>
        <a:p>
          <a:endParaRPr lang="en-US"/>
        </a:p>
      </dgm:t>
    </dgm:pt>
    <dgm:pt modelId="{94DE192A-16DF-4F25-AA09-88A050E81EEC}">
      <dgm:prSet/>
      <dgm:spPr/>
      <dgm:t>
        <a:bodyPr/>
        <a:lstStyle/>
        <a:p>
          <a:r>
            <a:rPr lang="el" b="1"/>
            <a:t>Συμμετοχή σε Forums</a:t>
          </a:r>
          <a:endParaRPr lang="en-US"/>
        </a:p>
      </dgm:t>
    </dgm:pt>
    <dgm:pt modelId="{1A957B98-FD5B-4AD9-9107-BB182CE81DBA}" type="parTrans" cxnId="{69999BD4-CE6A-4CBA-A440-56FA2FE1BF77}">
      <dgm:prSet/>
      <dgm:spPr/>
      <dgm:t>
        <a:bodyPr/>
        <a:lstStyle/>
        <a:p>
          <a:endParaRPr lang="en-US"/>
        </a:p>
      </dgm:t>
    </dgm:pt>
    <dgm:pt modelId="{23806E41-AB78-4834-9015-31D1149F56C0}" type="sibTrans" cxnId="{69999BD4-CE6A-4CBA-A440-56FA2FE1BF77}">
      <dgm:prSet/>
      <dgm:spPr/>
      <dgm:t>
        <a:bodyPr/>
        <a:lstStyle/>
        <a:p>
          <a:endParaRPr lang="en-US"/>
        </a:p>
      </dgm:t>
    </dgm:pt>
    <dgm:pt modelId="{DF87EC55-1B2D-4465-B7E7-7953F1250FAA}">
      <dgm:prSet/>
      <dgm:spPr/>
      <dgm:t>
        <a:bodyPr/>
        <a:lstStyle/>
        <a:p>
          <a:r>
            <a:rPr lang="el" b="1"/>
            <a:t>Εντοπισμός εκτεταμένων απειλών</a:t>
          </a:r>
          <a:endParaRPr lang="en-US"/>
        </a:p>
      </dgm:t>
    </dgm:pt>
    <dgm:pt modelId="{28C24753-164D-4E28-9741-B3B1AC701D48}" type="parTrans" cxnId="{78A1B52F-F619-4D4F-8888-95B5D8D9012D}">
      <dgm:prSet/>
      <dgm:spPr/>
      <dgm:t>
        <a:bodyPr/>
        <a:lstStyle/>
        <a:p>
          <a:endParaRPr lang="en-US"/>
        </a:p>
      </dgm:t>
    </dgm:pt>
    <dgm:pt modelId="{F9E6E2D2-45EC-4D55-A60D-518F0E7B5438}" type="sibTrans" cxnId="{78A1B52F-F619-4D4F-8888-95B5D8D9012D}">
      <dgm:prSet/>
      <dgm:spPr/>
      <dgm:t>
        <a:bodyPr/>
        <a:lstStyle/>
        <a:p>
          <a:endParaRPr lang="en-US"/>
        </a:p>
      </dgm:t>
    </dgm:pt>
    <dgm:pt modelId="{FD6099CE-6E3A-4B8F-929C-F230B8488032}" type="pres">
      <dgm:prSet presAssocID="{416E8B99-411F-40A8-8A46-0BBC3FC95978}" presName="matrix" presStyleCnt="0">
        <dgm:presLayoutVars>
          <dgm:chMax val="1"/>
          <dgm:dir/>
          <dgm:resizeHandles val="exact"/>
        </dgm:presLayoutVars>
      </dgm:prSet>
      <dgm:spPr/>
    </dgm:pt>
    <dgm:pt modelId="{3F064EBB-4A5A-470D-8830-C0393EC9FED5}" type="pres">
      <dgm:prSet presAssocID="{416E8B99-411F-40A8-8A46-0BBC3FC95978}" presName="diamond" presStyleLbl="bgShp" presStyleIdx="0" presStyleCnt="1"/>
      <dgm:spPr/>
    </dgm:pt>
    <dgm:pt modelId="{2EE9791E-B04F-491A-9D6F-907C7E12CB8D}" type="pres">
      <dgm:prSet presAssocID="{416E8B99-411F-40A8-8A46-0BBC3FC95978}" presName="quad1" presStyleLbl="node1" presStyleIdx="0" presStyleCnt="4">
        <dgm:presLayoutVars>
          <dgm:chMax val="0"/>
          <dgm:chPref val="0"/>
          <dgm:bulletEnabled val="1"/>
        </dgm:presLayoutVars>
      </dgm:prSet>
      <dgm:spPr/>
    </dgm:pt>
    <dgm:pt modelId="{9A696B02-230F-4588-A77C-FE46765EF7F7}" type="pres">
      <dgm:prSet presAssocID="{416E8B99-411F-40A8-8A46-0BBC3FC95978}" presName="quad2" presStyleLbl="node1" presStyleIdx="1" presStyleCnt="4">
        <dgm:presLayoutVars>
          <dgm:chMax val="0"/>
          <dgm:chPref val="0"/>
          <dgm:bulletEnabled val="1"/>
        </dgm:presLayoutVars>
      </dgm:prSet>
      <dgm:spPr/>
    </dgm:pt>
    <dgm:pt modelId="{7618C33E-799E-478A-8C48-2D550C312FC2}" type="pres">
      <dgm:prSet presAssocID="{416E8B99-411F-40A8-8A46-0BBC3FC95978}" presName="quad3" presStyleLbl="node1" presStyleIdx="2" presStyleCnt="4">
        <dgm:presLayoutVars>
          <dgm:chMax val="0"/>
          <dgm:chPref val="0"/>
          <dgm:bulletEnabled val="1"/>
        </dgm:presLayoutVars>
      </dgm:prSet>
      <dgm:spPr/>
    </dgm:pt>
    <dgm:pt modelId="{6DE4A66B-148B-457B-BCF3-72704C9FD64E}" type="pres">
      <dgm:prSet presAssocID="{416E8B99-411F-40A8-8A46-0BBC3FC95978}" presName="quad4" presStyleLbl="node1" presStyleIdx="3" presStyleCnt="4">
        <dgm:presLayoutVars>
          <dgm:chMax val="0"/>
          <dgm:chPref val="0"/>
          <dgm:bulletEnabled val="1"/>
        </dgm:presLayoutVars>
      </dgm:prSet>
      <dgm:spPr/>
    </dgm:pt>
  </dgm:ptLst>
  <dgm:cxnLst>
    <dgm:cxn modelId="{7B644E27-CFC5-4418-9310-0F14B09BD49C}" type="presOf" srcId="{416E8B99-411F-40A8-8A46-0BBC3FC95978}" destId="{FD6099CE-6E3A-4B8F-929C-F230B8488032}" srcOrd="0" destOrd="0" presId="urn:microsoft.com/office/officeart/2005/8/layout/matrix3"/>
    <dgm:cxn modelId="{78A1B52F-F619-4D4F-8888-95B5D8D9012D}" srcId="{416E8B99-411F-40A8-8A46-0BBC3FC95978}" destId="{DF87EC55-1B2D-4465-B7E7-7953F1250FAA}" srcOrd="3" destOrd="0" parTransId="{28C24753-164D-4E28-9741-B3B1AC701D48}" sibTransId="{F9E6E2D2-45EC-4D55-A60D-518F0E7B5438}"/>
    <dgm:cxn modelId="{F12E7E3A-CC5C-48C5-8758-44AF7CA74351}" srcId="{416E8B99-411F-40A8-8A46-0BBC3FC95978}" destId="{D40951E8-22E3-49EC-BFC4-333891AA2FD7}" srcOrd="1" destOrd="0" parTransId="{3968C370-4B5B-4BC0-9C71-6595425184E9}" sibTransId="{B655B937-70AC-49A0-865D-3D2700D546FC}"/>
    <dgm:cxn modelId="{0EC2FD48-DF76-44D4-9BA1-CBE18CAE2932}" type="presOf" srcId="{D40951E8-22E3-49EC-BFC4-333891AA2FD7}" destId="{9A696B02-230F-4588-A77C-FE46765EF7F7}" srcOrd="0" destOrd="0" presId="urn:microsoft.com/office/officeart/2005/8/layout/matrix3"/>
    <dgm:cxn modelId="{2C2D0871-95D2-4001-8777-A153EF690B3E}" type="presOf" srcId="{94DE192A-16DF-4F25-AA09-88A050E81EEC}" destId="{7618C33E-799E-478A-8C48-2D550C312FC2}" srcOrd="0" destOrd="0" presId="urn:microsoft.com/office/officeart/2005/8/layout/matrix3"/>
    <dgm:cxn modelId="{CE59C098-0A4D-4595-95DE-043FB6D034E0}" type="presOf" srcId="{B15C1285-99DD-4882-811D-B0F62582CD04}" destId="{2EE9791E-B04F-491A-9D6F-907C7E12CB8D}" srcOrd="0" destOrd="0" presId="urn:microsoft.com/office/officeart/2005/8/layout/matrix3"/>
    <dgm:cxn modelId="{BDB3BEB4-484E-4FB3-A29E-AC9E4C0970F1}" srcId="{416E8B99-411F-40A8-8A46-0BBC3FC95978}" destId="{B15C1285-99DD-4882-811D-B0F62582CD04}" srcOrd="0" destOrd="0" parTransId="{7BA6DC2A-4D7D-438B-8632-9417CF3CDC6F}" sibTransId="{785A2B5C-9679-4471-B1DB-43F3A0B14DB6}"/>
    <dgm:cxn modelId="{69999BD4-CE6A-4CBA-A440-56FA2FE1BF77}" srcId="{416E8B99-411F-40A8-8A46-0BBC3FC95978}" destId="{94DE192A-16DF-4F25-AA09-88A050E81EEC}" srcOrd="2" destOrd="0" parTransId="{1A957B98-FD5B-4AD9-9107-BB182CE81DBA}" sibTransId="{23806E41-AB78-4834-9015-31D1149F56C0}"/>
    <dgm:cxn modelId="{51909DFE-5019-4699-81B5-6B0CF2AB310D}" type="presOf" srcId="{DF87EC55-1B2D-4465-B7E7-7953F1250FAA}" destId="{6DE4A66B-148B-457B-BCF3-72704C9FD64E}" srcOrd="0" destOrd="0" presId="urn:microsoft.com/office/officeart/2005/8/layout/matrix3"/>
    <dgm:cxn modelId="{EF86502D-57EA-4C81-AFEC-C114071C0E80}" type="presParOf" srcId="{FD6099CE-6E3A-4B8F-929C-F230B8488032}" destId="{3F064EBB-4A5A-470D-8830-C0393EC9FED5}" srcOrd="0" destOrd="0" presId="urn:microsoft.com/office/officeart/2005/8/layout/matrix3"/>
    <dgm:cxn modelId="{0A6484B7-C14E-4570-9960-FB4C1D1C2E13}" type="presParOf" srcId="{FD6099CE-6E3A-4B8F-929C-F230B8488032}" destId="{2EE9791E-B04F-491A-9D6F-907C7E12CB8D}" srcOrd="1" destOrd="0" presId="urn:microsoft.com/office/officeart/2005/8/layout/matrix3"/>
    <dgm:cxn modelId="{F3DD172A-F36E-4A36-A68A-1BE9FA7A6CC0}" type="presParOf" srcId="{FD6099CE-6E3A-4B8F-929C-F230B8488032}" destId="{9A696B02-230F-4588-A77C-FE46765EF7F7}" srcOrd="2" destOrd="0" presId="urn:microsoft.com/office/officeart/2005/8/layout/matrix3"/>
    <dgm:cxn modelId="{72ED2C74-FCEF-49DE-BB89-05F9BF5A8465}" type="presParOf" srcId="{FD6099CE-6E3A-4B8F-929C-F230B8488032}" destId="{7618C33E-799E-478A-8C48-2D550C312FC2}" srcOrd="3" destOrd="0" presId="urn:microsoft.com/office/officeart/2005/8/layout/matrix3"/>
    <dgm:cxn modelId="{4917D779-BC15-42B3-87EE-F02D53506D61}" type="presParOf" srcId="{FD6099CE-6E3A-4B8F-929C-F230B8488032}" destId="{6DE4A66B-148B-457B-BCF3-72704C9FD64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D8651A-B739-4EC4-AE89-D194C92D47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BF04E38-C543-496F-A7ED-FD1423A49057}">
      <dgm:prSet/>
      <dgm:spPr/>
      <dgm:t>
        <a:bodyPr/>
        <a:lstStyle/>
        <a:p>
          <a:r>
            <a:rPr lang="el" b="1"/>
            <a:t>Κοινές ασκήσεις</a:t>
          </a:r>
          <a:r>
            <a:rPr lang="el"/>
            <a:t>:</a:t>
          </a:r>
        </a:p>
      </dgm:t>
    </dgm:pt>
    <dgm:pt modelId="{4D770EBB-A1FC-4AE7-9809-3132B0449F66}" type="parTrans" cxnId="{754F59C6-7954-42A7-BF83-15C9DEB3FEEF}">
      <dgm:prSet/>
      <dgm:spPr/>
      <dgm:t>
        <a:bodyPr/>
        <a:lstStyle/>
        <a:p>
          <a:endParaRPr lang="en-US"/>
        </a:p>
      </dgm:t>
    </dgm:pt>
    <dgm:pt modelId="{8A4FDA39-2F65-4E04-8772-DF4436DCA465}" type="sibTrans" cxnId="{754F59C6-7954-42A7-BF83-15C9DEB3FEEF}">
      <dgm:prSet/>
      <dgm:spPr/>
      <dgm:t>
        <a:bodyPr/>
        <a:lstStyle/>
        <a:p>
          <a:endParaRPr lang="en-US"/>
        </a:p>
      </dgm:t>
    </dgm:pt>
    <dgm:pt modelId="{265162C5-544F-4506-95D7-4E3C2104E0D2}">
      <dgm:prSet/>
      <dgm:spPr/>
      <dgm:t>
        <a:bodyPr/>
        <a:lstStyle/>
        <a:p>
          <a:r>
            <a:rPr lang="el" b="1"/>
            <a:t>Ασκήσεις συντονισμού</a:t>
          </a:r>
          <a:r>
            <a:rPr lang="el"/>
            <a:t>: Οι συνεργατικές ασκήσεις και προσομοιώσεις βελτιώνουν τις στρατηγικές συντονισμού και αντίδρασης.</a:t>
          </a:r>
        </a:p>
      </dgm:t>
    </dgm:pt>
    <dgm:pt modelId="{92C8A0A6-31FE-451A-8FE0-E23EAF2A5A44}" type="parTrans" cxnId="{D1B5618A-5968-4DA4-B0E9-123702A00897}">
      <dgm:prSet/>
      <dgm:spPr/>
      <dgm:t>
        <a:bodyPr/>
        <a:lstStyle/>
        <a:p>
          <a:endParaRPr lang="en-US"/>
        </a:p>
      </dgm:t>
    </dgm:pt>
    <dgm:pt modelId="{AA0C5A80-98EE-45DF-B789-7C633CAF7848}" type="sibTrans" cxnId="{D1B5618A-5968-4DA4-B0E9-123702A00897}">
      <dgm:prSet/>
      <dgm:spPr/>
      <dgm:t>
        <a:bodyPr/>
        <a:lstStyle/>
        <a:p>
          <a:endParaRPr lang="en-US"/>
        </a:p>
      </dgm:t>
    </dgm:pt>
    <dgm:pt modelId="{EC531C48-E881-4A3C-9375-6EDCEC6904A7}">
      <dgm:prSet/>
      <dgm:spPr/>
      <dgm:t>
        <a:bodyPr/>
        <a:lstStyle/>
        <a:p>
          <a:r>
            <a:rPr lang="el" i="1"/>
            <a:t>Παράδειγμα</a:t>
          </a:r>
          <a:r>
            <a:rPr lang="el"/>
            <a:t>: Διεξαγωγή κοινών ασκήσεων κυβερνοάμυνας με εταιρείες για την εξάσκηση στην αντιμετώπιση μιας προσομοίωσης κυβερνοεπίθεσης.</a:t>
          </a:r>
        </a:p>
      </dgm:t>
    </dgm:pt>
    <dgm:pt modelId="{E3E05339-AB9A-4D69-94F1-2C2961BFAA53}" type="parTrans" cxnId="{2F7AAC35-F164-4343-8E9F-850B1D64E3AC}">
      <dgm:prSet/>
      <dgm:spPr/>
      <dgm:t>
        <a:bodyPr/>
        <a:lstStyle/>
        <a:p>
          <a:endParaRPr lang="en-US"/>
        </a:p>
      </dgm:t>
    </dgm:pt>
    <dgm:pt modelId="{8FC96D5E-8E00-4BD5-A0B3-ADDCA620AC71}" type="sibTrans" cxnId="{2F7AAC35-F164-4343-8E9F-850B1D64E3AC}">
      <dgm:prSet/>
      <dgm:spPr/>
      <dgm:t>
        <a:bodyPr/>
        <a:lstStyle/>
        <a:p>
          <a:endParaRPr lang="en-US"/>
        </a:p>
      </dgm:t>
    </dgm:pt>
    <dgm:pt modelId="{98F75283-2C83-40FD-89F1-3B7323E26CF6}">
      <dgm:prSet/>
      <dgm:spPr/>
      <dgm:t>
        <a:bodyPr/>
        <a:lstStyle/>
        <a:p>
          <a:r>
            <a:rPr lang="el" b="1"/>
            <a:t>Εντοπισμός κενών</a:t>
          </a:r>
          <a:r>
            <a:rPr lang="el"/>
            <a:t>: Οι ασκήσεις αυτές βοηθούν στον εντοπισμό κενών και στη βελτίωση της συνολικής αποτελεσματικότητας των μέτρων κυβερνοασφάλειας.</a:t>
          </a:r>
        </a:p>
      </dgm:t>
    </dgm:pt>
    <dgm:pt modelId="{BD5C95F3-092D-4B72-BE29-144084C12EDF}" type="parTrans" cxnId="{CB417AD4-7555-4A4F-86FC-772875F4FBA4}">
      <dgm:prSet/>
      <dgm:spPr/>
      <dgm:t>
        <a:bodyPr/>
        <a:lstStyle/>
        <a:p>
          <a:endParaRPr lang="en-US"/>
        </a:p>
      </dgm:t>
    </dgm:pt>
    <dgm:pt modelId="{17A79ED7-7210-4AD1-BF52-17DA723302BE}" type="sibTrans" cxnId="{CB417AD4-7555-4A4F-86FC-772875F4FBA4}">
      <dgm:prSet/>
      <dgm:spPr/>
      <dgm:t>
        <a:bodyPr/>
        <a:lstStyle/>
        <a:p>
          <a:endParaRPr lang="en-US"/>
        </a:p>
      </dgm:t>
    </dgm:pt>
    <dgm:pt modelId="{40B3AD2F-E2F2-4BC8-B62C-955B5F8669C4}">
      <dgm:prSet custT="1"/>
      <dgm:spPr/>
      <dgm:t>
        <a:bodyPr/>
        <a:lstStyle/>
        <a:p>
          <a:r>
            <a:rPr lang="el" sz="1100" i="1" dirty="0"/>
            <a:t>Παράδειγμα</a:t>
          </a:r>
          <a:r>
            <a:rPr lang="el" sz="1100" dirty="0"/>
            <a:t>: Εντοπισμός και αντιμετώπιση αδυναμιών στα σχέδια αντιμετώπισης περιστατικών κατά τη διάρκεια </a:t>
          </a:r>
          <a:r>
            <a:rPr lang="el-GR" sz="1100" dirty="0"/>
            <a:t>μίας </a:t>
          </a:r>
          <a:r>
            <a:rPr lang="en-US" sz="1100" dirty="0"/>
            <a:t>tabletop </a:t>
          </a:r>
          <a:r>
            <a:rPr lang="el-GR" sz="1100" dirty="0"/>
            <a:t>άσκησης (</a:t>
          </a:r>
          <a:r>
            <a:rPr lang="el-GR" sz="900" dirty="0"/>
            <a:t>μια δραστηριότητα στην οποία συγκεντρώνεται βασικό προσωπικό στο οποίο έχουν ανατεθεί ρόλοι και αρμοδιότητες διαχείρισης έκτακτης ανάγκης για να συζητήσουν, σε ένα μη απειλητικό περιβάλλον, διάφορες προσομοιωμένες καταστάσεις έκτακτης ανάγκης</a:t>
          </a:r>
          <a:r>
            <a:rPr lang="el-GR" sz="1100" dirty="0"/>
            <a:t>.)</a:t>
          </a:r>
          <a:r>
            <a:rPr lang="el" sz="1100" dirty="0"/>
            <a:t>.</a:t>
          </a:r>
        </a:p>
      </dgm:t>
    </dgm:pt>
    <dgm:pt modelId="{54546D3A-17A8-4523-91BD-6CF95BD9F659}" type="parTrans" cxnId="{0BB65332-3782-4D29-86BB-3BD0F05238B9}">
      <dgm:prSet/>
      <dgm:spPr/>
      <dgm:t>
        <a:bodyPr/>
        <a:lstStyle/>
        <a:p>
          <a:endParaRPr lang="en-US"/>
        </a:p>
      </dgm:t>
    </dgm:pt>
    <dgm:pt modelId="{153282AB-CD1A-4371-BEE5-51581461C69A}" type="sibTrans" cxnId="{0BB65332-3782-4D29-86BB-3BD0F05238B9}">
      <dgm:prSet/>
      <dgm:spPr/>
      <dgm:t>
        <a:bodyPr/>
        <a:lstStyle/>
        <a:p>
          <a:endParaRPr lang="en-US"/>
        </a:p>
      </dgm:t>
    </dgm:pt>
    <dgm:pt modelId="{05F84DC4-C6F6-420E-BE2A-04065660C182}">
      <dgm:prSet/>
      <dgm:spPr/>
      <dgm:t>
        <a:bodyPr/>
        <a:lstStyle/>
        <a:p>
          <a:r>
            <a:rPr lang="el" b="1"/>
            <a:t>Κουλτούρα βελτίωσης</a:t>
          </a:r>
          <a:r>
            <a:rPr lang="el"/>
            <a:t>: Καλλιεργούν μια κουλτούρα συνεργασίας και συνεχούς βελτίωσης.</a:t>
          </a:r>
        </a:p>
      </dgm:t>
    </dgm:pt>
    <dgm:pt modelId="{2436399F-4102-440C-9D5F-231789D1717E}" type="parTrans" cxnId="{724814A3-99F5-4AAA-BAB4-55CDD929A5E1}">
      <dgm:prSet/>
      <dgm:spPr/>
      <dgm:t>
        <a:bodyPr/>
        <a:lstStyle/>
        <a:p>
          <a:endParaRPr lang="en-US"/>
        </a:p>
      </dgm:t>
    </dgm:pt>
    <dgm:pt modelId="{A6BB6F93-9378-4D59-8534-A02BBC9E7A82}" type="sibTrans" cxnId="{724814A3-99F5-4AAA-BAB4-55CDD929A5E1}">
      <dgm:prSet/>
      <dgm:spPr/>
      <dgm:t>
        <a:bodyPr/>
        <a:lstStyle/>
        <a:p>
          <a:endParaRPr lang="en-US"/>
        </a:p>
      </dgm:t>
    </dgm:pt>
    <dgm:pt modelId="{EC154169-29C4-4430-A588-1DB99F8C8E70}">
      <dgm:prSet/>
      <dgm:spPr/>
      <dgm:t>
        <a:bodyPr/>
        <a:lstStyle/>
        <a:p>
          <a:r>
            <a:rPr lang="el" i="1"/>
            <a:t>Παράδειγμα</a:t>
          </a:r>
          <a:r>
            <a:rPr lang="el"/>
            <a:t>: Τακτική επανεξέταση και επικαιροποίηση πρωτοκόλλων αντιμετώπισης περιστατικών με βάση τα διδάγματα που αντλούνται από ασκήσεις.</a:t>
          </a:r>
        </a:p>
      </dgm:t>
    </dgm:pt>
    <dgm:pt modelId="{78DB74F9-3B3C-48C8-900F-678A143C31EE}" type="parTrans" cxnId="{FE641F9C-5928-4A6A-9662-F08CD57AB678}">
      <dgm:prSet/>
      <dgm:spPr/>
      <dgm:t>
        <a:bodyPr/>
        <a:lstStyle/>
        <a:p>
          <a:endParaRPr lang="en-US"/>
        </a:p>
      </dgm:t>
    </dgm:pt>
    <dgm:pt modelId="{667F9E66-458A-462C-8691-09155687FAE1}" type="sibTrans" cxnId="{FE641F9C-5928-4A6A-9662-F08CD57AB678}">
      <dgm:prSet/>
      <dgm:spPr/>
      <dgm:t>
        <a:bodyPr/>
        <a:lstStyle/>
        <a:p>
          <a:endParaRPr lang="en-US"/>
        </a:p>
      </dgm:t>
    </dgm:pt>
    <dgm:pt modelId="{5308EEEC-39D3-45AC-BD3C-1F79C8E07533}" type="pres">
      <dgm:prSet presAssocID="{15D8651A-B739-4EC4-AE89-D194C92D470F}" presName="Name0" presStyleCnt="0">
        <dgm:presLayoutVars>
          <dgm:dir/>
          <dgm:animLvl val="lvl"/>
          <dgm:resizeHandles val="exact"/>
        </dgm:presLayoutVars>
      </dgm:prSet>
      <dgm:spPr/>
    </dgm:pt>
    <dgm:pt modelId="{E6689BDA-5B81-4E8B-8087-E57FF5EE25E2}" type="pres">
      <dgm:prSet presAssocID="{4BF04E38-C543-496F-A7ED-FD1423A49057}" presName="linNode" presStyleCnt="0"/>
      <dgm:spPr/>
    </dgm:pt>
    <dgm:pt modelId="{A39917DF-81B8-4C76-A4E9-BFA3C26959A6}" type="pres">
      <dgm:prSet presAssocID="{4BF04E38-C543-496F-A7ED-FD1423A49057}" presName="parentText" presStyleLbl="node1" presStyleIdx="0" presStyleCnt="4">
        <dgm:presLayoutVars>
          <dgm:chMax val="1"/>
          <dgm:bulletEnabled val="1"/>
        </dgm:presLayoutVars>
      </dgm:prSet>
      <dgm:spPr/>
    </dgm:pt>
    <dgm:pt modelId="{03B15D2E-0DE9-4A42-8342-2D7C5474CA97}" type="pres">
      <dgm:prSet presAssocID="{8A4FDA39-2F65-4E04-8772-DF4436DCA465}" presName="sp" presStyleCnt="0"/>
      <dgm:spPr/>
    </dgm:pt>
    <dgm:pt modelId="{BF05D523-1636-47BA-BF55-516EDE190EB4}" type="pres">
      <dgm:prSet presAssocID="{265162C5-544F-4506-95D7-4E3C2104E0D2}" presName="linNode" presStyleCnt="0"/>
      <dgm:spPr/>
    </dgm:pt>
    <dgm:pt modelId="{34414557-30A0-475A-AD8E-23CE69CB1E96}" type="pres">
      <dgm:prSet presAssocID="{265162C5-544F-4506-95D7-4E3C2104E0D2}" presName="parentText" presStyleLbl="node1" presStyleIdx="1" presStyleCnt="4">
        <dgm:presLayoutVars>
          <dgm:chMax val="1"/>
          <dgm:bulletEnabled val="1"/>
        </dgm:presLayoutVars>
      </dgm:prSet>
      <dgm:spPr/>
    </dgm:pt>
    <dgm:pt modelId="{107728EC-7059-447B-BC6D-2E6E901E2D64}" type="pres">
      <dgm:prSet presAssocID="{265162C5-544F-4506-95D7-4E3C2104E0D2}" presName="descendantText" presStyleLbl="alignAccFollowNode1" presStyleIdx="0" presStyleCnt="3">
        <dgm:presLayoutVars>
          <dgm:bulletEnabled val="1"/>
        </dgm:presLayoutVars>
      </dgm:prSet>
      <dgm:spPr/>
    </dgm:pt>
    <dgm:pt modelId="{77E29A80-EC52-4AE4-974B-A7B543933B93}" type="pres">
      <dgm:prSet presAssocID="{AA0C5A80-98EE-45DF-B789-7C633CAF7848}" presName="sp" presStyleCnt="0"/>
      <dgm:spPr/>
    </dgm:pt>
    <dgm:pt modelId="{3952D974-C15B-44E6-A769-D85B19F6834D}" type="pres">
      <dgm:prSet presAssocID="{98F75283-2C83-40FD-89F1-3B7323E26CF6}" presName="linNode" presStyleCnt="0"/>
      <dgm:spPr/>
    </dgm:pt>
    <dgm:pt modelId="{DE5199F2-69B9-4DD5-8471-51B37CE0C62A}" type="pres">
      <dgm:prSet presAssocID="{98F75283-2C83-40FD-89F1-3B7323E26CF6}" presName="parentText" presStyleLbl="node1" presStyleIdx="2" presStyleCnt="4">
        <dgm:presLayoutVars>
          <dgm:chMax val="1"/>
          <dgm:bulletEnabled val="1"/>
        </dgm:presLayoutVars>
      </dgm:prSet>
      <dgm:spPr/>
    </dgm:pt>
    <dgm:pt modelId="{0EF3AA64-E429-40D5-967F-A5F2BCDB11A3}" type="pres">
      <dgm:prSet presAssocID="{98F75283-2C83-40FD-89F1-3B7323E26CF6}" presName="descendantText" presStyleLbl="alignAccFollowNode1" presStyleIdx="1" presStyleCnt="3">
        <dgm:presLayoutVars>
          <dgm:bulletEnabled val="1"/>
        </dgm:presLayoutVars>
      </dgm:prSet>
      <dgm:spPr/>
    </dgm:pt>
    <dgm:pt modelId="{453CDDD3-E986-43E2-9FAE-22E641ACE6D3}" type="pres">
      <dgm:prSet presAssocID="{17A79ED7-7210-4AD1-BF52-17DA723302BE}" presName="sp" presStyleCnt="0"/>
      <dgm:spPr/>
    </dgm:pt>
    <dgm:pt modelId="{1754FC28-8878-460C-AAF2-C85B5FE840A1}" type="pres">
      <dgm:prSet presAssocID="{05F84DC4-C6F6-420E-BE2A-04065660C182}" presName="linNode" presStyleCnt="0"/>
      <dgm:spPr/>
    </dgm:pt>
    <dgm:pt modelId="{031FCF49-8755-4CEB-A966-A8ADE43C7DD4}" type="pres">
      <dgm:prSet presAssocID="{05F84DC4-C6F6-420E-BE2A-04065660C182}" presName="parentText" presStyleLbl="node1" presStyleIdx="3" presStyleCnt="4">
        <dgm:presLayoutVars>
          <dgm:chMax val="1"/>
          <dgm:bulletEnabled val="1"/>
        </dgm:presLayoutVars>
      </dgm:prSet>
      <dgm:spPr/>
    </dgm:pt>
    <dgm:pt modelId="{A39E9915-21F4-4C72-B40C-CB191AA826B9}" type="pres">
      <dgm:prSet presAssocID="{05F84DC4-C6F6-420E-BE2A-04065660C182}" presName="descendantText" presStyleLbl="alignAccFollowNode1" presStyleIdx="2" presStyleCnt="3">
        <dgm:presLayoutVars>
          <dgm:bulletEnabled val="1"/>
        </dgm:presLayoutVars>
      </dgm:prSet>
      <dgm:spPr/>
    </dgm:pt>
  </dgm:ptLst>
  <dgm:cxnLst>
    <dgm:cxn modelId="{211D8503-AFF6-4558-A182-CEA00C49700F}" type="presOf" srcId="{4BF04E38-C543-496F-A7ED-FD1423A49057}" destId="{A39917DF-81B8-4C76-A4E9-BFA3C26959A6}" srcOrd="0" destOrd="0" presId="urn:microsoft.com/office/officeart/2005/8/layout/vList5"/>
    <dgm:cxn modelId="{E37CFF28-09F0-4AA1-8A57-E156C0CE2D64}" type="presOf" srcId="{EC531C48-E881-4A3C-9375-6EDCEC6904A7}" destId="{107728EC-7059-447B-BC6D-2E6E901E2D64}" srcOrd="0" destOrd="0" presId="urn:microsoft.com/office/officeart/2005/8/layout/vList5"/>
    <dgm:cxn modelId="{F1083A2B-ED7D-4A9D-9CC3-68AB9650FF0C}" type="presOf" srcId="{265162C5-544F-4506-95D7-4E3C2104E0D2}" destId="{34414557-30A0-475A-AD8E-23CE69CB1E96}" srcOrd="0" destOrd="0" presId="urn:microsoft.com/office/officeart/2005/8/layout/vList5"/>
    <dgm:cxn modelId="{0BB65332-3782-4D29-86BB-3BD0F05238B9}" srcId="{98F75283-2C83-40FD-89F1-3B7323E26CF6}" destId="{40B3AD2F-E2F2-4BC8-B62C-955B5F8669C4}" srcOrd="0" destOrd="0" parTransId="{54546D3A-17A8-4523-91BD-6CF95BD9F659}" sibTransId="{153282AB-CD1A-4371-BEE5-51581461C69A}"/>
    <dgm:cxn modelId="{2F7AAC35-F164-4343-8E9F-850B1D64E3AC}" srcId="{265162C5-544F-4506-95D7-4E3C2104E0D2}" destId="{EC531C48-E881-4A3C-9375-6EDCEC6904A7}" srcOrd="0" destOrd="0" parTransId="{E3E05339-AB9A-4D69-94F1-2C2961BFAA53}" sibTransId="{8FC96D5E-8E00-4BD5-A0B3-ADDCA620AC71}"/>
    <dgm:cxn modelId="{7F8C1039-9C31-44A4-B3F0-FEFD3F39165C}" type="presOf" srcId="{05F84DC4-C6F6-420E-BE2A-04065660C182}" destId="{031FCF49-8755-4CEB-A966-A8ADE43C7DD4}" srcOrd="0" destOrd="0" presId="urn:microsoft.com/office/officeart/2005/8/layout/vList5"/>
    <dgm:cxn modelId="{71FF913B-61AE-4110-988F-3FE7D7009F14}" type="presOf" srcId="{EC154169-29C4-4430-A588-1DB99F8C8E70}" destId="{A39E9915-21F4-4C72-B40C-CB191AA826B9}" srcOrd="0" destOrd="0" presId="urn:microsoft.com/office/officeart/2005/8/layout/vList5"/>
    <dgm:cxn modelId="{BF2CFB4C-2E3F-4C9F-99EF-5E73A0F56E6B}" type="presOf" srcId="{40B3AD2F-E2F2-4BC8-B62C-955B5F8669C4}" destId="{0EF3AA64-E429-40D5-967F-A5F2BCDB11A3}" srcOrd="0" destOrd="0" presId="urn:microsoft.com/office/officeart/2005/8/layout/vList5"/>
    <dgm:cxn modelId="{D1B5618A-5968-4DA4-B0E9-123702A00897}" srcId="{15D8651A-B739-4EC4-AE89-D194C92D470F}" destId="{265162C5-544F-4506-95D7-4E3C2104E0D2}" srcOrd="1" destOrd="0" parTransId="{92C8A0A6-31FE-451A-8FE0-E23EAF2A5A44}" sibTransId="{AA0C5A80-98EE-45DF-B789-7C633CAF7848}"/>
    <dgm:cxn modelId="{FE641F9C-5928-4A6A-9662-F08CD57AB678}" srcId="{05F84DC4-C6F6-420E-BE2A-04065660C182}" destId="{EC154169-29C4-4430-A588-1DB99F8C8E70}" srcOrd="0" destOrd="0" parTransId="{78DB74F9-3B3C-48C8-900F-678A143C31EE}" sibTransId="{667F9E66-458A-462C-8691-09155687FAE1}"/>
    <dgm:cxn modelId="{724814A3-99F5-4AAA-BAB4-55CDD929A5E1}" srcId="{15D8651A-B739-4EC4-AE89-D194C92D470F}" destId="{05F84DC4-C6F6-420E-BE2A-04065660C182}" srcOrd="3" destOrd="0" parTransId="{2436399F-4102-440C-9D5F-231789D1717E}" sibTransId="{A6BB6F93-9378-4D59-8534-A02BBC9E7A82}"/>
    <dgm:cxn modelId="{EEE073A4-95CF-4EF7-AF18-1B48BC02D5DD}" type="presOf" srcId="{98F75283-2C83-40FD-89F1-3B7323E26CF6}" destId="{DE5199F2-69B9-4DD5-8471-51B37CE0C62A}" srcOrd="0" destOrd="0" presId="urn:microsoft.com/office/officeart/2005/8/layout/vList5"/>
    <dgm:cxn modelId="{754F59C6-7954-42A7-BF83-15C9DEB3FEEF}" srcId="{15D8651A-B739-4EC4-AE89-D194C92D470F}" destId="{4BF04E38-C543-496F-A7ED-FD1423A49057}" srcOrd="0" destOrd="0" parTransId="{4D770EBB-A1FC-4AE7-9809-3132B0449F66}" sibTransId="{8A4FDA39-2F65-4E04-8772-DF4436DCA465}"/>
    <dgm:cxn modelId="{CB417AD4-7555-4A4F-86FC-772875F4FBA4}" srcId="{15D8651A-B739-4EC4-AE89-D194C92D470F}" destId="{98F75283-2C83-40FD-89F1-3B7323E26CF6}" srcOrd="2" destOrd="0" parTransId="{BD5C95F3-092D-4B72-BE29-144084C12EDF}" sibTransId="{17A79ED7-7210-4AD1-BF52-17DA723302BE}"/>
    <dgm:cxn modelId="{1A3E94F2-3963-4516-BA67-CBF506BEBF73}" type="presOf" srcId="{15D8651A-B739-4EC4-AE89-D194C92D470F}" destId="{5308EEEC-39D3-45AC-BD3C-1F79C8E07533}" srcOrd="0" destOrd="0" presId="urn:microsoft.com/office/officeart/2005/8/layout/vList5"/>
    <dgm:cxn modelId="{386FDA7E-0074-48F9-806D-2E960A877A04}" type="presParOf" srcId="{5308EEEC-39D3-45AC-BD3C-1F79C8E07533}" destId="{E6689BDA-5B81-4E8B-8087-E57FF5EE25E2}" srcOrd="0" destOrd="0" presId="urn:microsoft.com/office/officeart/2005/8/layout/vList5"/>
    <dgm:cxn modelId="{4AE9E33F-D99F-4316-A900-C9B098EE7FC3}" type="presParOf" srcId="{E6689BDA-5B81-4E8B-8087-E57FF5EE25E2}" destId="{A39917DF-81B8-4C76-A4E9-BFA3C26959A6}" srcOrd="0" destOrd="0" presId="urn:microsoft.com/office/officeart/2005/8/layout/vList5"/>
    <dgm:cxn modelId="{1D39E4F4-9E3C-4DC0-8640-18C6E7BC5580}" type="presParOf" srcId="{5308EEEC-39D3-45AC-BD3C-1F79C8E07533}" destId="{03B15D2E-0DE9-4A42-8342-2D7C5474CA97}" srcOrd="1" destOrd="0" presId="urn:microsoft.com/office/officeart/2005/8/layout/vList5"/>
    <dgm:cxn modelId="{8E0C8266-79D5-43C1-A434-E4AA8D6AEE09}" type="presParOf" srcId="{5308EEEC-39D3-45AC-BD3C-1F79C8E07533}" destId="{BF05D523-1636-47BA-BF55-516EDE190EB4}" srcOrd="2" destOrd="0" presId="urn:microsoft.com/office/officeart/2005/8/layout/vList5"/>
    <dgm:cxn modelId="{31CC285C-F262-4D9B-81A7-1104F60D65AD}" type="presParOf" srcId="{BF05D523-1636-47BA-BF55-516EDE190EB4}" destId="{34414557-30A0-475A-AD8E-23CE69CB1E96}" srcOrd="0" destOrd="0" presId="urn:microsoft.com/office/officeart/2005/8/layout/vList5"/>
    <dgm:cxn modelId="{AC6BB64D-7C38-45BC-8F81-C62CC3876462}" type="presParOf" srcId="{BF05D523-1636-47BA-BF55-516EDE190EB4}" destId="{107728EC-7059-447B-BC6D-2E6E901E2D64}" srcOrd="1" destOrd="0" presId="urn:microsoft.com/office/officeart/2005/8/layout/vList5"/>
    <dgm:cxn modelId="{80EFEC79-058E-48B8-91DA-EDB454482625}" type="presParOf" srcId="{5308EEEC-39D3-45AC-BD3C-1F79C8E07533}" destId="{77E29A80-EC52-4AE4-974B-A7B543933B93}" srcOrd="3" destOrd="0" presId="urn:microsoft.com/office/officeart/2005/8/layout/vList5"/>
    <dgm:cxn modelId="{01EAF3F7-78F0-43CC-B1CA-07D59F5AD904}" type="presParOf" srcId="{5308EEEC-39D3-45AC-BD3C-1F79C8E07533}" destId="{3952D974-C15B-44E6-A769-D85B19F6834D}" srcOrd="4" destOrd="0" presId="urn:microsoft.com/office/officeart/2005/8/layout/vList5"/>
    <dgm:cxn modelId="{6D1731E9-7F7A-43C9-BC23-C282AFACD1FE}" type="presParOf" srcId="{3952D974-C15B-44E6-A769-D85B19F6834D}" destId="{DE5199F2-69B9-4DD5-8471-51B37CE0C62A}" srcOrd="0" destOrd="0" presId="urn:microsoft.com/office/officeart/2005/8/layout/vList5"/>
    <dgm:cxn modelId="{E25626BC-DC8F-4702-9004-72B6FA71B08D}" type="presParOf" srcId="{3952D974-C15B-44E6-A769-D85B19F6834D}" destId="{0EF3AA64-E429-40D5-967F-A5F2BCDB11A3}" srcOrd="1" destOrd="0" presId="urn:microsoft.com/office/officeart/2005/8/layout/vList5"/>
    <dgm:cxn modelId="{68FD17F9-78B8-4AE7-B784-F4D4DE95FE15}" type="presParOf" srcId="{5308EEEC-39D3-45AC-BD3C-1F79C8E07533}" destId="{453CDDD3-E986-43E2-9FAE-22E641ACE6D3}" srcOrd="5" destOrd="0" presId="urn:microsoft.com/office/officeart/2005/8/layout/vList5"/>
    <dgm:cxn modelId="{1EC10F70-C404-4682-9124-A19367736A94}" type="presParOf" srcId="{5308EEEC-39D3-45AC-BD3C-1F79C8E07533}" destId="{1754FC28-8878-460C-AAF2-C85B5FE840A1}" srcOrd="6" destOrd="0" presId="urn:microsoft.com/office/officeart/2005/8/layout/vList5"/>
    <dgm:cxn modelId="{3990370D-5974-4492-9921-C44104938ABD}" type="presParOf" srcId="{1754FC28-8878-460C-AAF2-C85B5FE840A1}" destId="{031FCF49-8755-4CEB-A966-A8ADE43C7DD4}" srcOrd="0" destOrd="0" presId="urn:microsoft.com/office/officeart/2005/8/layout/vList5"/>
    <dgm:cxn modelId="{A208F9C4-B5BC-4696-A5E2-65EEE6384E3F}" type="presParOf" srcId="{1754FC28-8878-460C-AAF2-C85B5FE840A1}" destId="{A39E9915-21F4-4C72-B40C-CB191AA826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636D97-BDC7-4A5C-B182-9B0B8E94F87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DC16694-0963-4558-9661-D026559E4627}">
      <dgm:prSet/>
      <dgm:spPr/>
      <dgm:t>
        <a:bodyPr/>
        <a:lstStyle/>
        <a:p>
          <a:r>
            <a:rPr lang="el" b="1"/>
            <a:t>Συμμετοχή στην κοινότητα</a:t>
          </a:r>
          <a:r>
            <a:rPr lang="el"/>
            <a:t>:</a:t>
          </a:r>
        </a:p>
      </dgm:t>
    </dgm:pt>
    <dgm:pt modelId="{C54B5775-B338-4F19-A0EF-54C306DDAEC6}" type="parTrans" cxnId="{BF50E28E-1A41-4309-8767-01C0D058F8DB}">
      <dgm:prSet/>
      <dgm:spPr/>
      <dgm:t>
        <a:bodyPr/>
        <a:lstStyle/>
        <a:p>
          <a:endParaRPr lang="en-US"/>
        </a:p>
      </dgm:t>
    </dgm:pt>
    <dgm:pt modelId="{F4B6FC94-BF25-47E9-847C-56769C9A063C}" type="sibTrans" cxnId="{BF50E28E-1A41-4309-8767-01C0D058F8DB}">
      <dgm:prSet/>
      <dgm:spPr/>
      <dgm:t>
        <a:bodyPr/>
        <a:lstStyle/>
        <a:p>
          <a:endParaRPr lang="en-US"/>
        </a:p>
      </dgm:t>
    </dgm:pt>
    <dgm:pt modelId="{AEA41F80-BA01-40D8-8938-4A4E9BD6182C}">
      <dgm:prSet/>
      <dgm:spPr/>
      <dgm:t>
        <a:bodyPr/>
        <a:lstStyle/>
        <a:p>
          <a:r>
            <a:rPr lang="el" b="1"/>
            <a:t>Μείνετε ενημερωμένοι</a:t>
          </a:r>
          <a:r>
            <a:rPr lang="el"/>
            <a:t>: Οι ομάδες του CTI συνεργάζονται με την ευρύτερη κοινότητα ασφάλειας στον κυβερνοχώρο για να ενημερώνονται για τις τελευταίες τάσεις και εξελίξεις.</a:t>
          </a:r>
        </a:p>
      </dgm:t>
    </dgm:pt>
    <dgm:pt modelId="{A7ED1016-BFF3-4565-8110-9F7E9DBBC0B2}" type="parTrans" cxnId="{C24A98D8-03AF-4E8C-8506-92E986A17400}">
      <dgm:prSet/>
      <dgm:spPr/>
      <dgm:t>
        <a:bodyPr/>
        <a:lstStyle/>
        <a:p>
          <a:endParaRPr lang="en-US"/>
        </a:p>
      </dgm:t>
    </dgm:pt>
    <dgm:pt modelId="{E805CD41-5C93-48AC-B797-2FA3FA2250A4}" type="sibTrans" cxnId="{C24A98D8-03AF-4E8C-8506-92E986A17400}">
      <dgm:prSet/>
      <dgm:spPr/>
      <dgm:t>
        <a:bodyPr/>
        <a:lstStyle/>
        <a:p>
          <a:endParaRPr lang="en-US"/>
        </a:p>
      </dgm:t>
    </dgm:pt>
    <dgm:pt modelId="{366F0D59-F551-4BC8-8A2A-60B43C613B9D}">
      <dgm:prSet/>
      <dgm:spPr/>
      <dgm:t>
        <a:bodyPr/>
        <a:lstStyle/>
        <a:p>
          <a:r>
            <a:rPr lang="el" i="1"/>
            <a:t>Παράδειγμα</a:t>
          </a:r>
          <a:r>
            <a:rPr lang="el"/>
            <a:t>: Παρακολούθηση ιστολογίων ασφάλειας στον κυβερνοχώρο, παρακολούθηση συνεδρίων και συμμετοχή σε επαγγελματικά δίκτυα.</a:t>
          </a:r>
        </a:p>
      </dgm:t>
    </dgm:pt>
    <dgm:pt modelId="{ED892D5B-1643-4951-B953-B958123F5CC2}" type="parTrans" cxnId="{42C8BD87-3DC2-4246-90A8-0F7B340343DB}">
      <dgm:prSet/>
      <dgm:spPr/>
      <dgm:t>
        <a:bodyPr/>
        <a:lstStyle/>
        <a:p>
          <a:endParaRPr lang="en-US"/>
        </a:p>
      </dgm:t>
    </dgm:pt>
    <dgm:pt modelId="{0681F1B4-541A-4DCE-8035-C490FA8A7616}" type="sibTrans" cxnId="{42C8BD87-3DC2-4246-90A8-0F7B340343DB}">
      <dgm:prSet/>
      <dgm:spPr/>
      <dgm:t>
        <a:bodyPr/>
        <a:lstStyle/>
        <a:p>
          <a:endParaRPr lang="en-US"/>
        </a:p>
      </dgm:t>
    </dgm:pt>
    <dgm:pt modelId="{975738CA-E726-4090-9D99-090F57221681}">
      <dgm:prSet/>
      <dgm:spPr/>
      <dgm:t>
        <a:bodyPr/>
        <a:lstStyle/>
        <a:p>
          <a:r>
            <a:rPr lang="el" b="1"/>
            <a:t>Ανταλλαγή γνώσεων</a:t>
          </a:r>
          <a:r>
            <a:rPr lang="el"/>
            <a:t>: Συμμετέχουν σε συνέδρια, εργαστήρια και σεμινάρια για να μοιραστούν τη γνώση και να μάθουν από άλλους.</a:t>
          </a:r>
        </a:p>
      </dgm:t>
    </dgm:pt>
    <dgm:pt modelId="{DEE38B83-5A10-4EF0-A7A9-60DAFAFA5035}" type="parTrans" cxnId="{D1EFE774-8671-4983-8F70-249205DAC868}">
      <dgm:prSet/>
      <dgm:spPr/>
      <dgm:t>
        <a:bodyPr/>
        <a:lstStyle/>
        <a:p>
          <a:endParaRPr lang="en-US"/>
        </a:p>
      </dgm:t>
    </dgm:pt>
    <dgm:pt modelId="{AE4A3944-D403-49F8-9C87-A5C5080782C5}" type="sibTrans" cxnId="{D1EFE774-8671-4983-8F70-249205DAC868}">
      <dgm:prSet/>
      <dgm:spPr/>
      <dgm:t>
        <a:bodyPr/>
        <a:lstStyle/>
        <a:p>
          <a:endParaRPr lang="en-US"/>
        </a:p>
      </dgm:t>
    </dgm:pt>
    <dgm:pt modelId="{F2F98E80-D952-4599-B8E6-D6FE5408C587}">
      <dgm:prSet/>
      <dgm:spPr/>
      <dgm:t>
        <a:bodyPr/>
        <a:lstStyle/>
        <a:p>
          <a:r>
            <a:rPr lang="el" i="1"/>
            <a:t>Παράδειγμα</a:t>
          </a:r>
          <a:r>
            <a:rPr lang="el"/>
            <a:t>: Παρουσίαση περιπτωσιολογικών μελετών και ευρημάτων σε συμπόσια κυβερνοασφάλειας.</a:t>
          </a:r>
        </a:p>
      </dgm:t>
    </dgm:pt>
    <dgm:pt modelId="{BF790E0A-7BC8-49FF-B640-C1C998929E5F}" type="parTrans" cxnId="{E406CB19-A6AA-4B35-B4A6-3FBE032E9060}">
      <dgm:prSet/>
      <dgm:spPr/>
      <dgm:t>
        <a:bodyPr/>
        <a:lstStyle/>
        <a:p>
          <a:endParaRPr lang="en-US"/>
        </a:p>
      </dgm:t>
    </dgm:pt>
    <dgm:pt modelId="{A6A1A7D0-E753-459A-B9E1-14A079CE64FE}" type="sibTrans" cxnId="{E406CB19-A6AA-4B35-B4A6-3FBE032E9060}">
      <dgm:prSet/>
      <dgm:spPr/>
      <dgm:t>
        <a:bodyPr/>
        <a:lstStyle/>
        <a:p>
          <a:endParaRPr lang="en-US"/>
        </a:p>
      </dgm:t>
    </dgm:pt>
    <dgm:pt modelId="{6495AADD-0961-4AE3-B9DC-8299F39699B6}">
      <dgm:prSet/>
      <dgm:spPr/>
      <dgm:t>
        <a:bodyPr/>
        <a:lstStyle/>
        <a:p>
          <a:r>
            <a:rPr lang="el" b="1"/>
            <a:t>Οικοδόμηση σχέσεων</a:t>
          </a:r>
          <a:r>
            <a:rPr lang="el"/>
            <a:t>: Η οικοδόμηση ισχυρών σχέσεων με άλλες οντότητες ενισχύει την αποτελεσματικότητα των προσπαθειών συλλογής πληροφοριών για απειλές.</a:t>
          </a:r>
        </a:p>
      </dgm:t>
    </dgm:pt>
    <dgm:pt modelId="{53D45F5F-3D3F-4986-8398-4CD100C9FC29}" type="parTrans" cxnId="{EA615F74-7518-4B25-98CA-C3AA3AA04D6F}">
      <dgm:prSet/>
      <dgm:spPr/>
      <dgm:t>
        <a:bodyPr/>
        <a:lstStyle/>
        <a:p>
          <a:endParaRPr lang="en-US"/>
        </a:p>
      </dgm:t>
    </dgm:pt>
    <dgm:pt modelId="{3DBAC9B4-21E2-4280-B6DB-6426A2302137}" type="sibTrans" cxnId="{EA615F74-7518-4B25-98CA-C3AA3AA04D6F}">
      <dgm:prSet/>
      <dgm:spPr/>
      <dgm:t>
        <a:bodyPr/>
        <a:lstStyle/>
        <a:p>
          <a:endParaRPr lang="en-US"/>
        </a:p>
      </dgm:t>
    </dgm:pt>
    <dgm:pt modelId="{EC2F142E-CBD3-4481-ADA1-02D6DAE836C7}">
      <dgm:prSet/>
      <dgm:spPr/>
      <dgm:t>
        <a:bodyPr/>
        <a:lstStyle/>
        <a:p>
          <a:r>
            <a:rPr lang="el" i="1"/>
            <a:t>Παράδειγμα</a:t>
          </a:r>
          <a:r>
            <a:rPr lang="el"/>
            <a:t>: </a:t>
          </a:r>
          <a:r>
            <a:rPr lang="el">
              <a:solidFill>
                <a:schemeClr val="accent2"/>
              </a:solidFill>
            </a:rPr>
            <a:t>Δημιουργία εταιρικών σχέσεων με τοπικά πανεπιστήμια για ερευνητικές συνεργασίες και πρακτική άσκηση φοιτητών.</a:t>
          </a:r>
        </a:p>
      </dgm:t>
    </dgm:pt>
    <dgm:pt modelId="{534A8943-F2B0-46B7-88CE-6A678DC1A806}" type="parTrans" cxnId="{ABD4A567-FEC9-407D-9433-4E87170DCC30}">
      <dgm:prSet/>
      <dgm:spPr/>
      <dgm:t>
        <a:bodyPr/>
        <a:lstStyle/>
        <a:p>
          <a:endParaRPr lang="en-US"/>
        </a:p>
      </dgm:t>
    </dgm:pt>
    <dgm:pt modelId="{F241F6AE-82AB-4C0D-A008-81DAB3414A26}" type="sibTrans" cxnId="{ABD4A567-FEC9-407D-9433-4E87170DCC30}">
      <dgm:prSet/>
      <dgm:spPr/>
      <dgm:t>
        <a:bodyPr/>
        <a:lstStyle/>
        <a:p>
          <a:endParaRPr lang="en-US"/>
        </a:p>
      </dgm:t>
    </dgm:pt>
    <dgm:pt modelId="{EE595C1E-D7AE-46DB-8C84-4C70C414BE38}" type="pres">
      <dgm:prSet presAssocID="{4F636D97-BDC7-4A5C-B182-9B0B8E94F87D}" presName="Name0" presStyleCnt="0">
        <dgm:presLayoutVars>
          <dgm:dir/>
          <dgm:animLvl val="lvl"/>
          <dgm:resizeHandles val="exact"/>
        </dgm:presLayoutVars>
      </dgm:prSet>
      <dgm:spPr/>
    </dgm:pt>
    <dgm:pt modelId="{93657F6A-6EA7-40DC-8AED-08EC9FC178D4}" type="pres">
      <dgm:prSet presAssocID="{5DC16694-0963-4558-9661-D026559E4627}" presName="linNode" presStyleCnt="0"/>
      <dgm:spPr/>
    </dgm:pt>
    <dgm:pt modelId="{F0134B4F-6EF5-4E07-9DC9-73C080EBDC22}" type="pres">
      <dgm:prSet presAssocID="{5DC16694-0963-4558-9661-D026559E4627}" presName="parentText" presStyleLbl="node1" presStyleIdx="0" presStyleCnt="4">
        <dgm:presLayoutVars>
          <dgm:chMax val="1"/>
          <dgm:bulletEnabled val="1"/>
        </dgm:presLayoutVars>
      </dgm:prSet>
      <dgm:spPr/>
    </dgm:pt>
    <dgm:pt modelId="{8870D6F5-C8A8-47CB-906F-B1AD323DE973}" type="pres">
      <dgm:prSet presAssocID="{F4B6FC94-BF25-47E9-847C-56769C9A063C}" presName="sp" presStyleCnt="0"/>
      <dgm:spPr/>
    </dgm:pt>
    <dgm:pt modelId="{1325AFD2-02D6-4555-B316-BCB645729C42}" type="pres">
      <dgm:prSet presAssocID="{AEA41F80-BA01-40D8-8938-4A4E9BD6182C}" presName="linNode" presStyleCnt="0"/>
      <dgm:spPr/>
    </dgm:pt>
    <dgm:pt modelId="{D7B23D02-F96A-4BA1-841B-DFD6FA919CFC}" type="pres">
      <dgm:prSet presAssocID="{AEA41F80-BA01-40D8-8938-4A4E9BD6182C}" presName="parentText" presStyleLbl="node1" presStyleIdx="1" presStyleCnt="4">
        <dgm:presLayoutVars>
          <dgm:chMax val="1"/>
          <dgm:bulletEnabled val="1"/>
        </dgm:presLayoutVars>
      </dgm:prSet>
      <dgm:spPr/>
    </dgm:pt>
    <dgm:pt modelId="{98B5AF68-6625-41E0-8380-92FF477F7676}" type="pres">
      <dgm:prSet presAssocID="{AEA41F80-BA01-40D8-8938-4A4E9BD6182C}" presName="descendantText" presStyleLbl="alignAccFollowNode1" presStyleIdx="0" presStyleCnt="3">
        <dgm:presLayoutVars>
          <dgm:bulletEnabled val="1"/>
        </dgm:presLayoutVars>
      </dgm:prSet>
      <dgm:spPr/>
    </dgm:pt>
    <dgm:pt modelId="{58BA3E75-042D-431E-B2B1-4C90114CC86D}" type="pres">
      <dgm:prSet presAssocID="{E805CD41-5C93-48AC-B797-2FA3FA2250A4}" presName="sp" presStyleCnt="0"/>
      <dgm:spPr/>
    </dgm:pt>
    <dgm:pt modelId="{86E6FD58-40E2-4CF7-9E4F-E4C3953C7867}" type="pres">
      <dgm:prSet presAssocID="{975738CA-E726-4090-9D99-090F57221681}" presName="linNode" presStyleCnt="0"/>
      <dgm:spPr/>
    </dgm:pt>
    <dgm:pt modelId="{12B6869E-1CCD-4782-B299-661ADDD74193}" type="pres">
      <dgm:prSet presAssocID="{975738CA-E726-4090-9D99-090F57221681}" presName="parentText" presStyleLbl="node1" presStyleIdx="2" presStyleCnt="4">
        <dgm:presLayoutVars>
          <dgm:chMax val="1"/>
          <dgm:bulletEnabled val="1"/>
        </dgm:presLayoutVars>
      </dgm:prSet>
      <dgm:spPr/>
    </dgm:pt>
    <dgm:pt modelId="{240355FB-7619-4BD7-BB53-58980B83DAE9}" type="pres">
      <dgm:prSet presAssocID="{975738CA-E726-4090-9D99-090F57221681}" presName="descendantText" presStyleLbl="alignAccFollowNode1" presStyleIdx="1" presStyleCnt="3">
        <dgm:presLayoutVars>
          <dgm:bulletEnabled val="1"/>
        </dgm:presLayoutVars>
      </dgm:prSet>
      <dgm:spPr/>
    </dgm:pt>
    <dgm:pt modelId="{28A31A7E-ADE4-495D-88E2-590AD8AF2021}" type="pres">
      <dgm:prSet presAssocID="{AE4A3944-D403-49F8-9C87-A5C5080782C5}" presName="sp" presStyleCnt="0"/>
      <dgm:spPr/>
    </dgm:pt>
    <dgm:pt modelId="{D66ABB12-7DAD-45E1-BADE-12F59F44AEDC}" type="pres">
      <dgm:prSet presAssocID="{6495AADD-0961-4AE3-B9DC-8299F39699B6}" presName="linNode" presStyleCnt="0"/>
      <dgm:spPr/>
    </dgm:pt>
    <dgm:pt modelId="{262384B5-6DD7-4546-89E6-419BCC4CD238}" type="pres">
      <dgm:prSet presAssocID="{6495AADD-0961-4AE3-B9DC-8299F39699B6}" presName="parentText" presStyleLbl="node1" presStyleIdx="3" presStyleCnt="4">
        <dgm:presLayoutVars>
          <dgm:chMax val="1"/>
          <dgm:bulletEnabled val="1"/>
        </dgm:presLayoutVars>
      </dgm:prSet>
      <dgm:spPr/>
    </dgm:pt>
    <dgm:pt modelId="{3DE7A4FE-55AF-4B03-A7D9-0C265C5BF571}" type="pres">
      <dgm:prSet presAssocID="{6495AADD-0961-4AE3-B9DC-8299F39699B6}" presName="descendantText" presStyleLbl="alignAccFollowNode1" presStyleIdx="2" presStyleCnt="3">
        <dgm:presLayoutVars>
          <dgm:bulletEnabled val="1"/>
        </dgm:presLayoutVars>
      </dgm:prSet>
      <dgm:spPr/>
    </dgm:pt>
  </dgm:ptLst>
  <dgm:cxnLst>
    <dgm:cxn modelId="{E406CB19-A6AA-4B35-B4A6-3FBE032E9060}" srcId="{975738CA-E726-4090-9D99-090F57221681}" destId="{F2F98E80-D952-4599-B8E6-D6FE5408C587}" srcOrd="0" destOrd="0" parTransId="{BF790E0A-7BC8-49FF-B640-C1C998929E5F}" sibTransId="{A6A1A7D0-E753-459A-B9E1-14A079CE64FE}"/>
    <dgm:cxn modelId="{ECA2891B-A5A8-4D45-8F31-F40E127E1133}" type="presOf" srcId="{6495AADD-0961-4AE3-B9DC-8299F39699B6}" destId="{262384B5-6DD7-4546-89E6-419BCC4CD238}" srcOrd="0" destOrd="0" presId="urn:microsoft.com/office/officeart/2005/8/layout/vList5"/>
    <dgm:cxn modelId="{DA0E9129-92EF-4082-937C-1B75892FEC6D}" type="presOf" srcId="{4F636D97-BDC7-4A5C-B182-9B0B8E94F87D}" destId="{EE595C1E-D7AE-46DB-8C84-4C70C414BE38}" srcOrd="0" destOrd="0" presId="urn:microsoft.com/office/officeart/2005/8/layout/vList5"/>
    <dgm:cxn modelId="{8B127631-2EE5-43BE-A32C-50A940D25D47}" type="presOf" srcId="{366F0D59-F551-4BC8-8A2A-60B43C613B9D}" destId="{98B5AF68-6625-41E0-8380-92FF477F7676}" srcOrd="0" destOrd="0" presId="urn:microsoft.com/office/officeart/2005/8/layout/vList5"/>
    <dgm:cxn modelId="{5C3AEA45-2375-4FFD-A19B-4FE84FAA517B}" type="presOf" srcId="{EC2F142E-CBD3-4481-ADA1-02D6DAE836C7}" destId="{3DE7A4FE-55AF-4B03-A7D9-0C265C5BF571}" srcOrd="0" destOrd="0" presId="urn:microsoft.com/office/officeart/2005/8/layout/vList5"/>
    <dgm:cxn modelId="{ABD4A567-FEC9-407D-9433-4E87170DCC30}" srcId="{6495AADD-0961-4AE3-B9DC-8299F39699B6}" destId="{EC2F142E-CBD3-4481-ADA1-02D6DAE836C7}" srcOrd="0" destOrd="0" parTransId="{534A8943-F2B0-46B7-88CE-6A678DC1A806}" sibTransId="{F241F6AE-82AB-4C0D-A008-81DAB3414A26}"/>
    <dgm:cxn modelId="{E7B46F6E-26EA-494A-A733-7387FB5EB100}" type="presOf" srcId="{F2F98E80-D952-4599-B8E6-D6FE5408C587}" destId="{240355FB-7619-4BD7-BB53-58980B83DAE9}" srcOrd="0" destOrd="0" presId="urn:microsoft.com/office/officeart/2005/8/layout/vList5"/>
    <dgm:cxn modelId="{EA615F74-7518-4B25-98CA-C3AA3AA04D6F}" srcId="{4F636D97-BDC7-4A5C-B182-9B0B8E94F87D}" destId="{6495AADD-0961-4AE3-B9DC-8299F39699B6}" srcOrd="3" destOrd="0" parTransId="{53D45F5F-3D3F-4986-8398-4CD100C9FC29}" sibTransId="{3DBAC9B4-21E2-4280-B6DB-6426A2302137}"/>
    <dgm:cxn modelId="{D1EFE774-8671-4983-8F70-249205DAC868}" srcId="{4F636D97-BDC7-4A5C-B182-9B0B8E94F87D}" destId="{975738CA-E726-4090-9D99-090F57221681}" srcOrd="2" destOrd="0" parTransId="{DEE38B83-5A10-4EF0-A7A9-60DAFAFA5035}" sibTransId="{AE4A3944-D403-49F8-9C87-A5C5080782C5}"/>
    <dgm:cxn modelId="{42C8BD87-3DC2-4246-90A8-0F7B340343DB}" srcId="{AEA41F80-BA01-40D8-8938-4A4E9BD6182C}" destId="{366F0D59-F551-4BC8-8A2A-60B43C613B9D}" srcOrd="0" destOrd="0" parTransId="{ED892D5B-1643-4951-B953-B958123F5CC2}" sibTransId="{0681F1B4-541A-4DCE-8035-C490FA8A7616}"/>
    <dgm:cxn modelId="{BF50E28E-1A41-4309-8767-01C0D058F8DB}" srcId="{4F636D97-BDC7-4A5C-B182-9B0B8E94F87D}" destId="{5DC16694-0963-4558-9661-D026559E4627}" srcOrd="0" destOrd="0" parTransId="{C54B5775-B338-4F19-A0EF-54C306DDAEC6}" sibTransId="{F4B6FC94-BF25-47E9-847C-56769C9A063C}"/>
    <dgm:cxn modelId="{55ED5293-B8C5-4A67-8E29-4DDFBBBE9C3D}" type="presOf" srcId="{975738CA-E726-4090-9D99-090F57221681}" destId="{12B6869E-1CCD-4782-B299-661ADDD74193}" srcOrd="0" destOrd="0" presId="urn:microsoft.com/office/officeart/2005/8/layout/vList5"/>
    <dgm:cxn modelId="{746B6CB2-52F3-4746-BB20-7BCD54715C91}" type="presOf" srcId="{5DC16694-0963-4558-9661-D026559E4627}" destId="{F0134B4F-6EF5-4E07-9DC9-73C080EBDC22}" srcOrd="0" destOrd="0" presId="urn:microsoft.com/office/officeart/2005/8/layout/vList5"/>
    <dgm:cxn modelId="{1C1952BA-C0D9-4714-82BD-DBAD376EE1C2}" type="presOf" srcId="{AEA41F80-BA01-40D8-8938-4A4E9BD6182C}" destId="{D7B23D02-F96A-4BA1-841B-DFD6FA919CFC}" srcOrd="0" destOrd="0" presId="urn:microsoft.com/office/officeart/2005/8/layout/vList5"/>
    <dgm:cxn modelId="{C24A98D8-03AF-4E8C-8506-92E986A17400}" srcId="{4F636D97-BDC7-4A5C-B182-9B0B8E94F87D}" destId="{AEA41F80-BA01-40D8-8938-4A4E9BD6182C}" srcOrd="1" destOrd="0" parTransId="{A7ED1016-BFF3-4565-8110-9F7E9DBBC0B2}" sibTransId="{E805CD41-5C93-48AC-B797-2FA3FA2250A4}"/>
    <dgm:cxn modelId="{5F55CD4D-14E4-44DA-8741-FD898F457C8B}" type="presParOf" srcId="{EE595C1E-D7AE-46DB-8C84-4C70C414BE38}" destId="{93657F6A-6EA7-40DC-8AED-08EC9FC178D4}" srcOrd="0" destOrd="0" presId="urn:microsoft.com/office/officeart/2005/8/layout/vList5"/>
    <dgm:cxn modelId="{9A8DFBCE-BDFA-4C2C-ADE6-3F895EE53538}" type="presParOf" srcId="{93657F6A-6EA7-40DC-8AED-08EC9FC178D4}" destId="{F0134B4F-6EF5-4E07-9DC9-73C080EBDC22}" srcOrd="0" destOrd="0" presId="urn:microsoft.com/office/officeart/2005/8/layout/vList5"/>
    <dgm:cxn modelId="{CFF24D08-6801-46FA-B7AC-7B525E82D620}" type="presParOf" srcId="{EE595C1E-D7AE-46DB-8C84-4C70C414BE38}" destId="{8870D6F5-C8A8-47CB-906F-B1AD323DE973}" srcOrd="1" destOrd="0" presId="urn:microsoft.com/office/officeart/2005/8/layout/vList5"/>
    <dgm:cxn modelId="{B9ADC579-40FB-4B7D-A49B-002EBDC6DE59}" type="presParOf" srcId="{EE595C1E-D7AE-46DB-8C84-4C70C414BE38}" destId="{1325AFD2-02D6-4555-B316-BCB645729C42}" srcOrd="2" destOrd="0" presId="urn:microsoft.com/office/officeart/2005/8/layout/vList5"/>
    <dgm:cxn modelId="{8DC8031C-A45B-4579-8115-40799350BF05}" type="presParOf" srcId="{1325AFD2-02D6-4555-B316-BCB645729C42}" destId="{D7B23D02-F96A-4BA1-841B-DFD6FA919CFC}" srcOrd="0" destOrd="0" presId="urn:microsoft.com/office/officeart/2005/8/layout/vList5"/>
    <dgm:cxn modelId="{74187982-5773-48BC-9F0D-BAF90D4E44B9}" type="presParOf" srcId="{1325AFD2-02D6-4555-B316-BCB645729C42}" destId="{98B5AF68-6625-41E0-8380-92FF477F7676}" srcOrd="1" destOrd="0" presId="urn:microsoft.com/office/officeart/2005/8/layout/vList5"/>
    <dgm:cxn modelId="{93C6353D-DA0C-44F7-A7B0-B6F8A897E615}" type="presParOf" srcId="{EE595C1E-D7AE-46DB-8C84-4C70C414BE38}" destId="{58BA3E75-042D-431E-B2B1-4C90114CC86D}" srcOrd="3" destOrd="0" presId="urn:microsoft.com/office/officeart/2005/8/layout/vList5"/>
    <dgm:cxn modelId="{4659E932-1B23-41DF-9AF4-9671E610373A}" type="presParOf" srcId="{EE595C1E-D7AE-46DB-8C84-4C70C414BE38}" destId="{86E6FD58-40E2-4CF7-9E4F-E4C3953C7867}" srcOrd="4" destOrd="0" presId="urn:microsoft.com/office/officeart/2005/8/layout/vList5"/>
    <dgm:cxn modelId="{16837E97-5F8A-4001-A78F-AF3CE00AC189}" type="presParOf" srcId="{86E6FD58-40E2-4CF7-9E4F-E4C3953C7867}" destId="{12B6869E-1CCD-4782-B299-661ADDD74193}" srcOrd="0" destOrd="0" presId="urn:microsoft.com/office/officeart/2005/8/layout/vList5"/>
    <dgm:cxn modelId="{42FF08C6-435F-4AE8-B847-464B31DC2178}" type="presParOf" srcId="{86E6FD58-40E2-4CF7-9E4F-E4C3953C7867}" destId="{240355FB-7619-4BD7-BB53-58980B83DAE9}" srcOrd="1" destOrd="0" presId="urn:microsoft.com/office/officeart/2005/8/layout/vList5"/>
    <dgm:cxn modelId="{9D21F893-5852-4706-9A5C-8C597A280A57}" type="presParOf" srcId="{EE595C1E-D7AE-46DB-8C84-4C70C414BE38}" destId="{28A31A7E-ADE4-495D-88E2-590AD8AF2021}" srcOrd="5" destOrd="0" presId="urn:microsoft.com/office/officeart/2005/8/layout/vList5"/>
    <dgm:cxn modelId="{4110CA47-61BB-4625-A82E-4E7D7F489119}" type="presParOf" srcId="{EE595C1E-D7AE-46DB-8C84-4C70C414BE38}" destId="{D66ABB12-7DAD-45E1-BADE-12F59F44AEDC}" srcOrd="6" destOrd="0" presId="urn:microsoft.com/office/officeart/2005/8/layout/vList5"/>
    <dgm:cxn modelId="{1F685EB6-C50A-4039-AAFC-68308EFBF65D}" type="presParOf" srcId="{D66ABB12-7DAD-45E1-BADE-12F59F44AEDC}" destId="{262384B5-6DD7-4546-89E6-419BCC4CD238}" srcOrd="0" destOrd="0" presId="urn:microsoft.com/office/officeart/2005/8/layout/vList5"/>
    <dgm:cxn modelId="{309C3032-B34F-4A67-8973-87239A6B54AA}" type="presParOf" srcId="{D66ABB12-7DAD-45E1-BADE-12F59F44AEDC}" destId="{3DE7A4FE-55AF-4B03-A7D9-0C265C5BF5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556A25-9BAD-4087-A548-0AFE78B85E4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5CCA027-FFEC-424F-89EA-BA414F705038}">
      <dgm:prSet/>
      <dgm:spPr/>
      <dgm:t>
        <a:bodyPr/>
        <a:lstStyle/>
        <a:p>
          <a:r>
            <a:rPr lang="el" b="1" dirty="0"/>
            <a:t>Καθορισμός απαιτήσεων</a:t>
          </a:r>
          <a:r>
            <a:rPr lang="el" b="0" dirty="0"/>
            <a:t>-Καθορισμός</a:t>
          </a:r>
          <a:r>
            <a:rPr lang="el" b="1" dirty="0"/>
            <a:t> </a:t>
          </a:r>
          <a:r>
            <a:rPr lang="el" dirty="0"/>
            <a:t>συγκεκριμένων στόχων για την παρακολούθηση μη εξουσιοδοτημένης πρόσβασης σε ιατρικές συσκευές IoT και τη διασφάλιση της ακεραιότητας των αρχείων υγείας των ασθενών που είναι αποθηκευμένα σε συνδεδεμένες συσκευές.</a:t>
          </a:r>
        </a:p>
      </dgm:t>
    </dgm:pt>
    <dgm:pt modelId="{B5718868-0A32-4556-9886-883980A0670C}" type="parTrans" cxnId="{26621FE7-D1F2-4F57-AFAF-ECC4ADEF10D1}">
      <dgm:prSet/>
      <dgm:spPr/>
      <dgm:t>
        <a:bodyPr/>
        <a:lstStyle/>
        <a:p>
          <a:endParaRPr lang="en-US"/>
        </a:p>
      </dgm:t>
    </dgm:pt>
    <dgm:pt modelId="{1E9CE42F-C57E-4564-8702-62C79776A5B0}" type="sibTrans" cxnId="{26621FE7-D1F2-4F57-AFAF-ECC4ADEF10D1}">
      <dgm:prSet/>
      <dgm:spPr/>
      <dgm:t>
        <a:bodyPr/>
        <a:lstStyle/>
        <a:p>
          <a:endParaRPr lang="en-US"/>
        </a:p>
      </dgm:t>
    </dgm:pt>
    <dgm:pt modelId="{1AF09EB1-EC62-46A9-8CA9-FAF55EF0C08C}">
      <dgm:prSet/>
      <dgm:spPr/>
      <dgm:t>
        <a:bodyPr/>
        <a:lstStyle/>
        <a:p>
          <a:r>
            <a:rPr lang="el" b="1" dirty="0"/>
            <a:t>Ανάπτυξη σχεδίου</a:t>
          </a:r>
          <a:r>
            <a:rPr lang="el" b="0" dirty="0"/>
            <a:t>-Δημιουργία</a:t>
          </a:r>
          <a:r>
            <a:rPr lang="el" dirty="0"/>
            <a:t> χρονοδιαγράμματος για τακτικές αξιολογήσεις ευπάθειας ιατρικών συσκευών IoT και εφαρμογή συνεχούς παρακολούθησης δικτύου για ασυνήθιστη δραστηριότητα.</a:t>
          </a:r>
        </a:p>
      </dgm:t>
    </dgm:pt>
    <dgm:pt modelId="{F477EF0B-DF6C-45AC-B919-B04B4326B252}" type="parTrans" cxnId="{10833FD1-181F-43D5-B688-8532565D0703}">
      <dgm:prSet/>
      <dgm:spPr/>
      <dgm:t>
        <a:bodyPr/>
        <a:lstStyle/>
        <a:p>
          <a:endParaRPr lang="en-US"/>
        </a:p>
      </dgm:t>
    </dgm:pt>
    <dgm:pt modelId="{C98DCAC0-9E5F-43C7-B6FD-CF2E76A924A4}" type="sibTrans" cxnId="{10833FD1-181F-43D5-B688-8532565D0703}">
      <dgm:prSet/>
      <dgm:spPr/>
      <dgm:t>
        <a:bodyPr/>
        <a:lstStyle/>
        <a:p>
          <a:endParaRPr lang="en-US"/>
        </a:p>
      </dgm:t>
    </dgm:pt>
    <dgm:pt modelId="{A7657688-79C7-4725-BF42-2DA76933E27C}">
      <dgm:prSet/>
      <dgm:spPr/>
      <dgm:t>
        <a:bodyPr/>
        <a:lstStyle/>
        <a:p>
          <a:r>
            <a:rPr lang="el" b="1" dirty="0"/>
            <a:t>Αναθεώρηση και προσαρμογή</a:t>
          </a:r>
          <a:r>
            <a:rPr lang="el" b="0" dirty="0"/>
            <a:t>-Ενημέρωση</a:t>
          </a:r>
          <a:r>
            <a:rPr lang="el" b="1" dirty="0"/>
            <a:t> </a:t>
          </a:r>
          <a:r>
            <a:rPr lang="el" dirty="0"/>
            <a:t>του σχεδίου ώστε να συμπεριλάβει νέους φορείς απειλών που εντοπίστηκαν από πρόσφατες εκθέσεις πληροφοριών, όπως ransomware που στοχεύουν νοσοκομειακές συσκευές IoT.</a:t>
          </a:r>
        </a:p>
      </dgm:t>
    </dgm:pt>
    <dgm:pt modelId="{55B972F1-03BD-44EC-99E0-81BA56B34E00}" type="parTrans" cxnId="{2232EB41-0EC3-42CB-921C-7F8BD882BCEC}">
      <dgm:prSet/>
      <dgm:spPr/>
      <dgm:t>
        <a:bodyPr/>
        <a:lstStyle/>
        <a:p>
          <a:endParaRPr lang="en-US"/>
        </a:p>
      </dgm:t>
    </dgm:pt>
    <dgm:pt modelId="{CEAA7F54-034E-4A96-B4C0-A94B847D0A56}" type="sibTrans" cxnId="{2232EB41-0EC3-42CB-921C-7F8BD882BCEC}">
      <dgm:prSet/>
      <dgm:spPr/>
      <dgm:t>
        <a:bodyPr/>
        <a:lstStyle/>
        <a:p>
          <a:endParaRPr lang="en-US"/>
        </a:p>
      </dgm:t>
    </dgm:pt>
    <dgm:pt modelId="{5B92EED4-DB16-4043-9B13-BE6E1CEB767C}">
      <dgm:prSet/>
      <dgm:spPr/>
      <dgm:t>
        <a:bodyPr/>
        <a:lstStyle/>
        <a:p>
          <a:r>
            <a:rPr lang="el" b="1" dirty="0"/>
            <a:t>Αναγνώριση πηγής</a:t>
          </a:r>
          <a:r>
            <a:rPr lang="el" b="0" dirty="0"/>
            <a:t>-Ανάπτυξη</a:t>
          </a:r>
          <a:r>
            <a:rPr lang="el" b="1" dirty="0"/>
            <a:t> </a:t>
          </a:r>
          <a:r>
            <a:rPr lang="el" dirty="0"/>
            <a:t>λύσεων ασφάλειας IoT που συλλέγουν αρχεία καταγραφής από ιατρικές συσκευές και παρακολουθούν την κίνηση δικτύου για ενδείξεις κακόβουλης δραστηριότητας.</a:t>
          </a:r>
        </a:p>
      </dgm:t>
    </dgm:pt>
    <dgm:pt modelId="{84CF6780-118F-4636-A735-2C9DD9385810}" type="parTrans" cxnId="{4229AC8E-3C70-4C99-A737-DE688CCBCAA1}">
      <dgm:prSet/>
      <dgm:spPr/>
      <dgm:t>
        <a:bodyPr/>
        <a:lstStyle/>
        <a:p>
          <a:endParaRPr lang="en-US"/>
        </a:p>
      </dgm:t>
    </dgm:pt>
    <dgm:pt modelId="{ED7250F2-2032-454F-8911-6A637EE9DA2F}" type="sibTrans" cxnId="{4229AC8E-3C70-4C99-A737-DE688CCBCAA1}">
      <dgm:prSet/>
      <dgm:spPr/>
      <dgm:t>
        <a:bodyPr/>
        <a:lstStyle/>
        <a:p>
          <a:endParaRPr lang="en-US"/>
        </a:p>
      </dgm:t>
    </dgm:pt>
    <dgm:pt modelId="{84251365-6315-45A5-B1D2-3F75BC3AFC67}" type="pres">
      <dgm:prSet presAssocID="{5E556A25-9BAD-4087-A548-0AFE78B85E4E}" presName="vert0" presStyleCnt="0">
        <dgm:presLayoutVars>
          <dgm:dir/>
          <dgm:animOne val="branch"/>
          <dgm:animLvl val="lvl"/>
        </dgm:presLayoutVars>
      </dgm:prSet>
      <dgm:spPr/>
    </dgm:pt>
    <dgm:pt modelId="{DE836042-B5A3-494A-ACD8-EAAC9419908F}" type="pres">
      <dgm:prSet presAssocID="{05CCA027-FFEC-424F-89EA-BA414F705038}" presName="thickLine" presStyleLbl="alignNode1" presStyleIdx="0" presStyleCnt="4"/>
      <dgm:spPr/>
    </dgm:pt>
    <dgm:pt modelId="{B05C0F5D-60B4-440A-8593-5BAB8A9DEDD2}" type="pres">
      <dgm:prSet presAssocID="{05CCA027-FFEC-424F-89EA-BA414F705038}" presName="horz1" presStyleCnt="0"/>
      <dgm:spPr/>
    </dgm:pt>
    <dgm:pt modelId="{4B2FCDB3-3966-440F-AC4A-A77223C25CC5}" type="pres">
      <dgm:prSet presAssocID="{05CCA027-FFEC-424F-89EA-BA414F705038}" presName="tx1" presStyleLbl="revTx" presStyleIdx="0" presStyleCnt="4"/>
      <dgm:spPr/>
    </dgm:pt>
    <dgm:pt modelId="{696642CB-7C75-4687-86CD-F4898D23253E}" type="pres">
      <dgm:prSet presAssocID="{05CCA027-FFEC-424F-89EA-BA414F705038}" presName="vert1" presStyleCnt="0"/>
      <dgm:spPr/>
    </dgm:pt>
    <dgm:pt modelId="{1D310580-D4F2-4C74-B31B-7FE68B40B103}" type="pres">
      <dgm:prSet presAssocID="{1AF09EB1-EC62-46A9-8CA9-FAF55EF0C08C}" presName="thickLine" presStyleLbl="alignNode1" presStyleIdx="1" presStyleCnt="4"/>
      <dgm:spPr/>
    </dgm:pt>
    <dgm:pt modelId="{4A330A6F-9E44-42F3-B892-C834C9AFEB59}" type="pres">
      <dgm:prSet presAssocID="{1AF09EB1-EC62-46A9-8CA9-FAF55EF0C08C}" presName="horz1" presStyleCnt="0"/>
      <dgm:spPr/>
    </dgm:pt>
    <dgm:pt modelId="{2F81543B-4595-4598-AB80-D4CC0143E713}" type="pres">
      <dgm:prSet presAssocID="{1AF09EB1-EC62-46A9-8CA9-FAF55EF0C08C}" presName="tx1" presStyleLbl="revTx" presStyleIdx="1" presStyleCnt="4"/>
      <dgm:spPr/>
    </dgm:pt>
    <dgm:pt modelId="{FDE764C6-FC4E-4C1C-A7DD-2FC976192F8B}" type="pres">
      <dgm:prSet presAssocID="{1AF09EB1-EC62-46A9-8CA9-FAF55EF0C08C}" presName="vert1" presStyleCnt="0"/>
      <dgm:spPr/>
    </dgm:pt>
    <dgm:pt modelId="{4B46259F-229B-4DCB-A147-9863A255F762}" type="pres">
      <dgm:prSet presAssocID="{A7657688-79C7-4725-BF42-2DA76933E27C}" presName="thickLine" presStyleLbl="alignNode1" presStyleIdx="2" presStyleCnt="4"/>
      <dgm:spPr/>
    </dgm:pt>
    <dgm:pt modelId="{7809B907-F200-4624-A1BA-8848CBBFE895}" type="pres">
      <dgm:prSet presAssocID="{A7657688-79C7-4725-BF42-2DA76933E27C}" presName="horz1" presStyleCnt="0"/>
      <dgm:spPr/>
    </dgm:pt>
    <dgm:pt modelId="{82C0D08D-E5BF-40A5-99DE-E4DC2AA2BEC0}" type="pres">
      <dgm:prSet presAssocID="{A7657688-79C7-4725-BF42-2DA76933E27C}" presName="tx1" presStyleLbl="revTx" presStyleIdx="2" presStyleCnt="4"/>
      <dgm:spPr/>
    </dgm:pt>
    <dgm:pt modelId="{DF8D620C-A7DF-4A2D-B994-1AFCFD7C3812}" type="pres">
      <dgm:prSet presAssocID="{A7657688-79C7-4725-BF42-2DA76933E27C}" presName="vert1" presStyleCnt="0"/>
      <dgm:spPr/>
    </dgm:pt>
    <dgm:pt modelId="{A8DA0204-D383-4CF5-B2C9-ECE3AB7B4B70}" type="pres">
      <dgm:prSet presAssocID="{5B92EED4-DB16-4043-9B13-BE6E1CEB767C}" presName="thickLine" presStyleLbl="alignNode1" presStyleIdx="3" presStyleCnt="4"/>
      <dgm:spPr/>
    </dgm:pt>
    <dgm:pt modelId="{FF515E90-240D-4AB0-A70B-1476B674F059}" type="pres">
      <dgm:prSet presAssocID="{5B92EED4-DB16-4043-9B13-BE6E1CEB767C}" presName="horz1" presStyleCnt="0"/>
      <dgm:spPr/>
    </dgm:pt>
    <dgm:pt modelId="{347F723D-3693-4FC7-A037-6F8FCAFF5A02}" type="pres">
      <dgm:prSet presAssocID="{5B92EED4-DB16-4043-9B13-BE6E1CEB767C}" presName="tx1" presStyleLbl="revTx" presStyleIdx="3" presStyleCnt="4"/>
      <dgm:spPr/>
    </dgm:pt>
    <dgm:pt modelId="{91EC0C49-55BE-4ED9-8A68-3DB5CA0B3523}" type="pres">
      <dgm:prSet presAssocID="{5B92EED4-DB16-4043-9B13-BE6E1CEB767C}" presName="vert1" presStyleCnt="0"/>
      <dgm:spPr/>
    </dgm:pt>
  </dgm:ptLst>
  <dgm:cxnLst>
    <dgm:cxn modelId="{2CF5BC12-EF88-4202-A63B-9F6136144A4C}" type="presOf" srcId="{A7657688-79C7-4725-BF42-2DA76933E27C}" destId="{82C0D08D-E5BF-40A5-99DE-E4DC2AA2BEC0}" srcOrd="0" destOrd="0" presId="urn:microsoft.com/office/officeart/2008/layout/LinedList"/>
    <dgm:cxn modelId="{2232EB41-0EC3-42CB-921C-7F8BD882BCEC}" srcId="{5E556A25-9BAD-4087-A548-0AFE78B85E4E}" destId="{A7657688-79C7-4725-BF42-2DA76933E27C}" srcOrd="2" destOrd="0" parTransId="{55B972F1-03BD-44EC-99E0-81BA56B34E00}" sibTransId="{CEAA7F54-034E-4A96-B4C0-A94B847D0A56}"/>
    <dgm:cxn modelId="{AAAC1366-61EA-4D0B-898E-ED6EE024CADD}" type="presOf" srcId="{1AF09EB1-EC62-46A9-8CA9-FAF55EF0C08C}" destId="{2F81543B-4595-4598-AB80-D4CC0143E713}" srcOrd="0" destOrd="0" presId="urn:microsoft.com/office/officeart/2008/layout/LinedList"/>
    <dgm:cxn modelId="{227A5767-7CE3-481B-84CC-162DDA0435A7}" type="presOf" srcId="{5B92EED4-DB16-4043-9B13-BE6E1CEB767C}" destId="{347F723D-3693-4FC7-A037-6F8FCAFF5A02}" srcOrd="0" destOrd="0" presId="urn:microsoft.com/office/officeart/2008/layout/LinedList"/>
    <dgm:cxn modelId="{328FC88C-AB7A-48A8-B102-587259615344}" type="presOf" srcId="{05CCA027-FFEC-424F-89EA-BA414F705038}" destId="{4B2FCDB3-3966-440F-AC4A-A77223C25CC5}" srcOrd="0" destOrd="0" presId="urn:microsoft.com/office/officeart/2008/layout/LinedList"/>
    <dgm:cxn modelId="{4229AC8E-3C70-4C99-A737-DE688CCBCAA1}" srcId="{5E556A25-9BAD-4087-A548-0AFE78B85E4E}" destId="{5B92EED4-DB16-4043-9B13-BE6E1CEB767C}" srcOrd="3" destOrd="0" parTransId="{84CF6780-118F-4636-A735-2C9DD9385810}" sibTransId="{ED7250F2-2032-454F-8911-6A637EE9DA2F}"/>
    <dgm:cxn modelId="{30BBB99A-A3B8-44D0-8907-CBBBD940C01D}" type="presOf" srcId="{5E556A25-9BAD-4087-A548-0AFE78B85E4E}" destId="{84251365-6315-45A5-B1D2-3F75BC3AFC67}" srcOrd="0" destOrd="0" presId="urn:microsoft.com/office/officeart/2008/layout/LinedList"/>
    <dgm:cxn modelId="{10833FD1-181F-43D5-B688-8532565D0703}" srcId="{5E556A25-9BAD-4087-A548-0AFE78B85E4E}" destId="{1AF09EB1-EC62-46A9-8CA9-FAF55EF0C08C}" srcOrd="1" destOrd="0" parTransId="{F477EF0B-DF6C-45AC-B919-B04B4326B252}" sibTransId="{C98DCAC0-9E5F-43C7-B6FD-CF2E76A924A4}"/>
    <dgm:cxn modelId="{26621FE7-D1F2-4F57-AFAF-ECC4ADEF10D1}" srcId="{5E556A25-9BAD-4087-A548-0AFE78B85E4E}" destId="{05CCA027-FFEC-424F-89EA-BA414F705038}" srcOrd="0" destOrd="0" parTransId="{B5718868-0A32-4556-9886-883980A0670C}" sibTransId="{1E9CE42F-C57E-4564-8702-62C79776A5B0}"/>
    <dgm:cxn modelId="{8C13041C-508E-448B-B488-2735BD599F56}" type="presParOf" srcId="{84251365-6315-45A5-B1D2-3F75BC3AFC67}" destId="{DE836042-B5A3-494A-ACD8-EAAC9419908F}" srcOrd="0" destOrd="0" presId="urn:microsoft.com/office/officeart/2008/layout/LinedList"/>
    <dgm:cxn modelId="{2DB12B1F-401A-4374-B2F0-EA7E43B21368}" type="presParOf" srcId="{84251365-6315-45A5-B1D2-3F75BC3AFC67}" destId="{B05C0F5D-60B4-440A-8593-5BAB8A9DEDD2}" srcOrd="1" destOrd="0" presId="urn:microsoft.com/office/officeart/2008/layout/LinedList"/>
    <dgm:cxn modelId="{1BFD1379-569E-4E53-9EEF-C80C16AA1BC3}" type="presParOf" srcId="{B05C0F5D-60B4-440A-8593-5BAB8A9DEDD2}" destId="{4B2FCDB3-3966-440F-AC4A-A77223C25CC5}" srcOrd="0" destOrd="0" presId="urn:microsoft.com/office/officeart/2008/layout/LinedList"/>
    <dgm:cxn modelId="{F9D29483-FC7D-4C73-8754-34FBC357CCD1}" type="presParOf" srcId="{B05C0F5D-60B4-440A-8593-5BAB8A9DEDD2}" destId="{696642CB-7C75-4687-86CD-F4898D23253E}" srcOrd="1" destOrd="0" presId="urn:microsoft.com/office/officeart/2008/layout/LinedList"/>
    <dgm:cxn modelId="{709C469D-736E-4F48-BE92-8ADF36F9A80C}" type="presParOf" srcId="{84251365-6315-45A5-B1D2-3F75BC3AFC67}" destId="{1D310580-D4F2-4C74-B31B-7FE68B40B103}" srcOrd="2" destOrd="0" presId="urn:microsoft.com/office/officeart/2008/layout/LinedList"/>
    <dgm:cxn modelId="{7B15D31A-F880-4B02-BD47-D6A64BD8CF61}" type="presParOf" srcId="{84251365-6315-45A5-B1D2-3F75BC3AFC67}" destId="{4A330A6F-9E44-42F3-B892-C834C9AFEB59}" srcOrd="3" destOrd="0" presId="urn:microsoft.com/office/officeart/2008/layout/LinedList"/>
    <dgm:cxn modelId="{26F6DF4C-EE50-486C-B7DA-B615BD24B528}" type="presParOf" srcId="{4A330A6F-9E44-42F3-B892-C834C9AFEB59}" destId="{2F81543B-4595-4598-AB80-D4CC0143E713}" srcOrd="0" destOrd="0" presId="urn:microsoft.com/office/officeart/2008/layout/LinedList"/>
    <dgm:cxn modelId="{59A62AE0-4251-4FD2-8BB0-2C044286C401}" type="presParOf" srcId="{4A330A6F-9E44-42F3-B892-C834C9AFEB59}" destId="{FDE764C6-FC4E-4C1C-A7DD-2FC976192F8B}" srcOrd="1" destOrd="0" presId="urn:microsoft.com/office/officeart/2008/layout/LinedList"/>
    <dgm:cxn modelId="{9C6C5333-72B7-4B98-BC6C-368C003A2D07}" type="presParOf" srcId="{84251365-6315-45A5-B1D2-3F75BC3AFC67}" destId="{4B46259F-229B-4DCB-A147-9863A255F762}" srcOrd="4" destOrd="0" presId="urn:microsoft.com/office/officeart/2008/layout/LinedList"/>
    <dgm:cxn modelId="{19AE15FB-3EE1-45AC-AFA1-546033EF9E47}" type="presParOf" srcId="{84251365-6315-45A5-B1D2-3F75BC3AFC67}" destId="{7809B907-F200-4624-A1BA-8848CBBFE895}" srcOrd="5" destOrd="0" presId="urn:microsoft.com/office/officeart/2008/layout/LinedList"/>
    <dgm:cxn modelId="{996B076C-3A41-40C5-93DC-BBA814B41FB9}" type="presParOf" srcId="{7809B907-F200-4624-A1BA-8848CBBFE895}" destId="{82C0D08D-E5BF-40A5-99DE-E4DC2AA2BEC0}" srcOrd="0" destOrd="0" presId="urn:microsoft.com/office/officeart/2008/layout/LinedList"/>
    <dgm:cxn modelId="{9D5B55D6-1D70-4A7E-9B7F-1C843422F170}" type="presParOf" srcId="{7809B907-F200-4624-A1BA-8848CBBFE895}" destId="{DF8D620C-A7DF-4A2D-B994-1AFCFD7C3812}" srcOrd="1" destOrd="0" presId="urn:microsoft.com/office/officeart/2008/layout/LinedList"/>
    <dgm:cxn modelId="{3D761FC9-3D28-4E11-ACEC-AA8543700FCC}" type="presParOf" srcId="{84251365-6315-45A5-B1D2-3F75BC3AFC67}" destId="{A8DA0204-D383-4CF5-B2C9-ECE3AB7B4B70}" srcOrd="6" destOrd="0" presId="urn:microsoft.com/office/officeart/2008/layout/LinedList"/>
    <dgm:cxn modelId="{73A02BAD-51AF-4DE3-BD34-AD216281F528}" type="presParOf" srcId="{84251365-6315-45A5-B1D2-3F75BC3AFC67}" destId="{FF515E90-240D-4AB0-A70B-1476B674F059}" srcOrd="7" destOrd="0" presId="urn:microsoft.com/office/officeart/2008/layout/LinedList"/>
    <dgm:cxn modelId="{BE2D3EF2-D2C6-4FF2-BEE0-F4010231168D}" type="presParOf" srcId="{FF515E90-240D-4AB0-A70B-1476B674F059}" destId="{347F723D-3693-4FC7-A037-6F8FCAFF5A02}" srcOrd="0" destOrd="0" presId="urn:microsoft.com/office/officeart/2008/layout/LinedList"/>
    <dgm:cxn modelId="{8FBA1FB9-D7D5-4CE5-ADD1-BD5FEBEFE191}" type="presParOf" srcId="{FF515E90-240D-4AB0-A70B-1476B674F059}" destId="{91EC0C49-55BE-4ED9-8A68-3DB5CA0B35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6E324F-CF6D-4032-8AF3-19C01955AEC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41CA250-D789-4039-BC7C-AD6CB7055C1A}">
      <dgm:prSet/>
      <dgm:spPr/>
      <dgm:t>
        <a:bodyPr/>
        <a:lstStyle/>
        <a:p>
          <a:pPr>
            <a:lnSpc>
              <a:spcPct val="100000"/>
            </a:lnSpc>
            <a:defRPr cap="all"/>
          </a:pPr>
          <a:r>
            <a:rPr lang="el" b="1" dirty="0"/>
            <a:t>ΕφαρμογΗ στρατηγικΗς-ΧρησιμοποιΩντας</a:t>
          </a:r>
          <a:r>
            <a:rPr lang="el" dirty="0"/>
            <a:t> μια πλατφόρμα ασφάλειας IoT για τη συνεχή συλλογή και ανάλυση δεδομένων από συνδεδεμένες ιατρικές συσκευές, αναζητώντας ανωμαλίες που υποδεικνύουν πιθανά ζητήματα ασφάλειας.</a:t>
          </a:r>
        </a:p>
      </dgm:t>
    </dgm:pt>
    <dgm:pt modelId="{9364DD20-D010-46AF-90A4-11D4263417A8}" type="parTrans" cxnId="{427B1791-4BBC-4003-971D-C116B936A425}">
      <dgm:prSet/>
      <dgm:spPr/>
      <dgm:t>
        <a:bodyPr/>
        <a:lstStyle/>
        <a:p>
          <a:endParaRPr lang="en-US"/>
        </a:p>
      </dgm:t>
    </dgm:pt>
    <dgm:pt modelId="{66CBED3C-E01B-4583-836F-42BA07C4CF89}" type="sibTrans" cxnId="{427B1791-4BBC-4003-971D-C116B936A425}">
      <dgm:prSet/>
      <dgm:spPr/>
      <dgm:t>
        <a:bodyPr/>
        <a:lstStyle/>
        <a:p>
          <a:endParaRPr lang="en-US"/>
        </a:p>
      </dgm:t>
    </dgm:pt>
    <dgm:pt modelId="{4A9D70EF-B14A-41FB-9207-D702CC018E97}">
      <dgm:prSet/>
      <dgm:spPr/>
      <dgm:t>
        <a:bodyPr/>
        <a:lstStyle/>
        <a:p>
          <a:pPr>
            <a:lnSpc>
              <a:spcPct val="100000"/>
            </a:lnSpc>
            <a:defRPr cap="all"/>
          </a:pPr>
          <a:r>
            <a:rPr lang="el" b="1" dirty="0"/>
            <a:t>ΟργΑνωση δεδομΕνων </a:t>
          </a:r>
          <a:r>
            <a:rPr lang="el" dirty="0"/>
            <a:t>Αξιοποίηση αλγορίθμων μηχανικής μάθησης για την επεξεργασία και κατηγοριοποίηση δεδομένων κίνησης δικτύου, εντοπίζοντας μοτίβα που αποκλίνουν από την κανονική συμπεριφορά της συσκευής.</a:t>
          </a:r>
        </a:p>
      </dgm:t>
    </dgm:pt>
    <dgm:pt modelId="{CB011542-DA64-436D-8376-07D9B415401D}" type="parTrans" cxnId="{60A21247-470D-40C2-86CD-85A039BE12AB}">
      <dgm:prSet/>
      <dgm:spPr/>
      <dgm:t>
        <a:bodyPr/>
        <a:lstStyle/>
        <a:p>
          <a:endParaRPr lang="en-US"/>
        </a:p>
      </dgm:t>
    </dgm:pt>
    <dgm:pt modelId="{7553CF6C-5229-4EC7-B5EE-0B23EC6476C7}" type="sibTrans" cxnId="{60A21247-470D-40C2-86CD-85A039BE12AB}">
      <dgm:prSet/>
      <dgm:spPr/>
      <dgm:t>
        <a:bodyPr/>
        <a:lstStyle/>
        <a:p>
          <a:endParaRPr lang="en-US"/>
        </a:p>
      </dgm:t>
    </dgm:pt>
    <dgm:pt modelId="{DAADF417-343D-427D-9125-3ECC9093520E}">
      <dgm:prSet/>
      <dgm:spPr/>
      <dgm:t>
        <a:bodyPr/>
        <a:lstStyle/>
        <a:p>
          <a:pPr>
            <a:lnSpc>
              <a:spcPct val="100000"/>
            </a:lnSpc>
            <a:defRPr cap="all"/>
          </a:pPr>
          <a:r>
            <a:rPr lang="el" b="1" dirty="0"/>
            <a:t>ΕπικΥρωση-</a:t>
          </a:r>
          <a:r>
            <a:rPr lang="el" b="0" dirty="0"/>
            <a:t>Επικύρωση</a:t>
          </a:r>
          <a:r>
            <a:rPr lang="el" dirty="0"/>
            <a:t> εντοπισμένων ανωμαλιών συγκρίνοντάς τις με γνωστές υπογραφές απειλών και ανατρέχοντας σε βάσεις δεδομένων πληροφοριών απειλών για συσχέτιση.</a:t>
          </a:r>
        </a:p>
      </dgm:t>
    </dgm:pt>
    <dgm:pt modelId="{E0DC5C5A-CD4E-4861-8821-F9AC7E367D49}" type="parTrans" cxnId="{2941BEE2-65F3-4D45-A8E8-9AF844F02EEA}">
      <dgm:prSet/>
      <dgm:spPr/>
      <dgm:t>
        <a:bodyPr/>
        <a:lstStyle/>
        <a:p>
          <a:endParaRPr lang="en-US"/>
        </a:p>
      </dgm:t>
    </dgm:pt>
    <dgm:pt modelId="{9F4A0330-4DFE-4141-AAA0-A5620C0E650D}" type="sibTrans" cxnId="{2941BEE2-65F3-4D45-A8E8-9AF844F02EEA}">
      <dgm:prSet/>
      <dgm:spPr/>
      <dgm:t>
        <a:bodyPr/>
        <a:lstStyle/>
        <a:p>
          <a:endParaRPr lang="en-US"/>
        </a:p>
      </dgm:t>
    </dgm:pt>
    <dgm:pt modelId="{39094429-9A74-4032-B64B-7EF7E7F65FC4}">
      <dgm:prSet/>
      <dgm:spPr/>
      <dgm:t>
        <a:bodyPr/>
        <a:lstStyle/>
        <a:p>
          <a:pPr>
            <a:lnSpc>
              <a:spcPct val="100000"/>
            </a:lnSpc>
            <a:defRPr cap="all"/>
          </a:pPr>
          <a:r>
            <a:rPr lang="el" b="1" dirty="0"/>
            <a:t>ΑνΑλυση απειλΩν-</a:t>
          </a:r>
          <a:r>
            <a:rPr lang="el" b="0" dirty="0"/>
            <a:t>ΑνΙχνευση</a:t>
          </a:r>
          <a:r>
            <a:rPr lang="el" b="1" dirty="0"/>
            <a:t> </a:t>
          </a:r>
          <a:r>
            <a:rPr lang="el" dirty="0"/>
            <a:t>ενός μοτίβου μη φυσιολογικής επικοινωνίας από διάφορες αντλίες ινσουλίνης, υποδεικνύοντας μια πιθανή συντονισμένη επίθεση σε αυτές τις συσκευές.</a:t>
          </a:r>
        </a:p>
      </dgm:t>
    </dgm:pt>
    <dgm:pt modelId="{FBF98649-58C8-4139-A30B-2E44A7C67EF2}" type="parTrans" cxnId="{950BF13A-BD2B-4F8D-A370-0338E4FE5AD7}">
      <dgm:prSet/>
      <dgm:spPr/>
      <dgm:t>
        <a:bodyPr/>
        <a:lstStyle/>
        <a:p>
          <a:endParaRPr lang="en-US"/>
        </a:p>
      </dgm:t>
    </dgm:pt>
    <dgm:pt modelId="{500B9287-5865-4949-AE8F-9DD30F10781D}" type="sibTrans" cxnId="{950BF13A-BD2B-4F8D-A370-0338E4FE5AD7}">
      <dgm:prSet/>
      <dgm:spPr/>
      <dgm:t>
        <a:bodyPr/>
        <a:lstStyle/>
        <a:p>
          <a:endParaRPr lang="en-US"/>
        </a:p>
      </dgm:t>
    </dgm:pt>
    <dgm:pt modelId="{5D418952-F5AF-4197-98CC-94F5E475B28E}">
      <dgm:prSet/>
      <dgm:spPr/>
      <dgm:t>
        <a:bodyPr/>
        <a:lstStyle/>
        <a:p>
          <a:pPr>
            <a:lnSpc>
              <a:spcPct val="100000"/>
            </a:lnSpc>
            <a:defRPr cap="all"/>
          </a:pPr>
          <a:r>
            <a:rPr lang="el" b="1" dirty="0"/>
            <a:t>ΔημιουργΙα αναφορΑς</a:t>
          </a:r>
          <a:r>
            <a:rPr lang="el" dirty="0"/>
            <a:t> που επισημαίνει τα τρωτά σημεία στο δίκτυο αντλιών ινσουλίνης του νοσοκομείου και προτείνει συγκεκριμένες στρατηγικές μετριασμού, όπως ενημερώσεις υλικολογισμικού και βελτιωμένους ελέγχους πρόσβασης.</a:t>
          </a:r>
        </a:p>
      </dgm:t>
    </dgm:pt>
    <dgm:pt modelId="{AF3586C2-A9D4-4072-9919-C832F6BE93F9}" type="parTrans" cxnId="{584B1D3E-653F-49CD-A143-A74651518F85}">
      <dgm:prSet/>
      <dgm:spPr/>
      <dgm:t>
        <a:bodyPr/>
        <a:lstStyle/>
        <a:p>
          <a:endParaRPr lang="en-US"/>
        </a:p>
      </dgm:t>
    </dgm:pt>
    <dgm:pt modelId="{91C35F31-D40A-41C5-8D91-93072C1E2D6B}" type="sibTrans" cxnId="{584B1D3E-653F-49CD-A143-A74651518F85}">
      <dgm:prSet/>
      <dgm:spPr/>
      <dgm:t>
        <a:bodyPr/>
        <a:lstStyle/>
        <a:p>
          <a:endParaRPr lang="en-US"/>
        </a:p>
      </dgm:t>
    </dgm:pt>
    <dgm:pt modelId="{0A29639D-6371-4C78-B683-9A5067AC284D}">
      <dgm:prSet/>
      <dgm:spPr/>
      <dgm:t>
        <a:bodyPr/>
        <a:lstStyle/>
        <a:p>
          <a:pPr>
            <a:lnSpc>
              <a:spcPct val="100000"/>
            </a:lnSpc>
            <a:defRPr cap="all"/>
          </a:pPr>
          <a:r>
            <a:rPr lang="el" b="1" dirty="0"/>
            <a:t>ΚοινΗ χρΗση πληροφορΙΩν-</a:t>
          </a:r>
          <a:r>
            <a:rPr lang="el" b="0" dirty="0"/>
            <a:t>ΑποστολΗ</a:t>
          </a:r>
          <a:r>
            <a:rPr lang="el" b="1" dirty="0"/>
            <a:t> </a:t>
          </a:r>
          <a:r>
            <a:rPr lang="el" dirty="0"/>
            <a:t>ειδοποιήσεων και ενημερώσεων στο προσωπικό IT των νοσοκομείων, στους κατασκευαστές ιατρικών συσκευών και στους διαχειριστές υγειονομικής περίθαλψης σχετικά με τις απειλές που εντοπίστηκαν και τις συνιστώμενες ενέργειες, συμπεριλαμβανομένης της άμεσης απομόνωσης συσκευών και της ανάπτυξης ενημερώσεων κώδικα ασφαλείας.</a:t>
          </a:r>
        </a:p>
      </dgm:t>
    </dgm:pt>
    <dgm:pt modelId="{310A3270-2DA8-4110-AB07-33D4E9F7A4F0}" type="parTrans" cxnId="{C8FB16EE-C9A6-47DD-B028-AF3D377D1DFE}">
      <dgm:prSet/>
      <dgm:spPr/>
      <dgm:t>
        <a:bodyPr/>
        <a:lstStyle/>
        <a:p>
          <a:endParaRPr lang="en-US"/>
        </a:p>
      </dgm:t>
    </dgm:pt>
    <dgm:pt modelId="{3438EABD-4EE6-4DCD-B1B0-F1BD12DCB108}" type="sibTrans" cxnId="{C8FB16EE-C9A6-47DD-B028-AF3D377D1DFE}">
      <dgm:prSet/>
      <dgm:spPr/>
      <dgm:t>
        <a:bodyPr/>
        <a:lstStyle/>
        <a:p>
          <a:endParaRPr lang="en-US"/>
        </a:p>
      </dgm:t>
    </dgm:pt>
    <dgm:pt modelId="{90DD5397-28CA-46D4-B5C7-7A2F90297497}" type="pres">
      <dgm:prSet presAssocID="{B86E324F-CF6D-4032-8AF3-19C01955AEC2}" presName="root" presStyleCnt="0">
        <dgm:presLayoutVars>
          <dgm:dir/>
          <dgm:resizeHandles val="exact"/>
        </dgm:presLayoutVars>
      </dgm:prSet>
      <dgm:spPr/>
    </dgm:pt>
    <dgm:pt modelId="{D50DC2B4-04F5-4166-AEB4-004818F61D51}" type="pres">
      <dgm:prSet presAssocID="{341CA250-D789-4039-BC7C-AD6CB7055C1A}" presName="compNode" presStyleCnt="0"/>
      <dgm:spPr/>
    </dgm:pt>
    <dgm:pt modelId="{D8B9B5B1-7149-44C2-AD99-E8A19106B02D}" type="pres">
      <dgm:prSet presAssocID="{341CA250-D789-4039-BC7C-AD6CB7055C1A}" presName="iconBgRect" presStyleLbl="bgShp" presStyleIdx="0" presStyleCnt="6"/>
      <dgm:spPr/>
    </dgm:pt>
    <dgm:pt modelId="{5D86ADE8-54B6-40C1-9ED8-E0639D8C1762}" type="pres">
      <dgm:prSet presAssocID="{341CA250-D789-4039-BC7C-AD6CB7055C1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Στηθοσκόπιο"/>
        </a:ext>
      </dgm:extLst>
    </dgm:pt>
    <dgm:pt modelId="{12A4DE13-2772-4FDE-925C-51F4557FE1A6}" type="pres">
      <dgm:prSet presAssocID="{341CA250-D789-4039-BC7C-AD6CB7055C1A}" presName="spaceRect" presStyleCnt="0"/>
      <dgm:spPr/>
    </dgm:pt>
    <dgm:pt modelId="{D91C0159-3465-4285-8D81-F5ADB0F565C4}" type="pres">
      <dgm:prSet presAssocID="{341CA250-D789-4039-BC7C-AD6CB7055C1A}" presName="textRect" presStyleLbl="revTx" presStyleIdx="0" presStyleCnt="6">
        <dgm:presLayoutVars>
          <dgm:chMax val="1"/>
          <dgm:chPref val="1"/>
        </dgm:presLayoutVars>
      </dgm:prSet>
      <dgm:spPr/>
    </dgm:pt>
    <dgm:pt modelId="{11B7C753-D8E5-491E-A5F2-E18484A11466}" type="pres">
      <dgm:prSet presAssocID="{66CBED3C-E01B-4583-836F-42BA07C4CF89}" presName="sibTrans" presStyleCnt="0"/>
      <dgm:spPr/>
    </dgm:pt>
    <dgm:pt modelId="{4D3CAE0A-E9A3-4A41-A978-AAD066583B27}" type="pres">
      <dgm:prSet presAssocID="{4A9D70EF-B14A-41FB-9207-D702CC018E97}" presName="compNode" presStyleCnt="0"/>
      <dgm:spPr/>
    </dgm:pt>
    <dgm:pt modelId="{5CDCB70C-FED9-45F8-821B-B77ED28236FE}" type="pres">
      <dgm:prSet presAssocID="{4A9D70EF-B14A-41FB-9207-D702CC018E97}" presName="iconBgRect" presStyleLbl="bgShp" presStyleIdx="1" presStyleCnt="6"/>
      <dgm:spPr/>
    </dgm:pt>
    <dgm:pt modelId="{039A7F23-1ED8-4B4C-98ED-9BD25C1134DE}" type="pres">
      <dgm:prSet presAssocID="{4A9D70EF-B14A-41FB-9207-D702CC018E9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Βάση δεδομένων"/>
        </a:ext>
      </dgm:extLst>
    </dgm:pt>
    <dgm:pt modelId="{6732478B-5679-4F08-A2AE-0A2CDD8E4532}" type="pres">
      <dgm:prSet presAssocID="{4A9D70EF-B14A-41FB-9207-D702CC018E97}" presName="spaceRect" presStyleCnt="0"/>
      <dgm:spPr/>
    </dgm:pt>
    <dgm:pt modelId="{4C1FA11B-6794-45B3-8429-6FC39CBD5E3E}" type="pres">
      <dgm:prSet presAssocID="{4A9D70EF-B14A-41FB-9207-D702CC018E97}" presName="textRect" presStyleLbl="revTx" presStyleIdx="1" presStyleCnt="6">
        <dgm:presLayoutVars>
          <dgm:chMax val="1"/>
          <dgm:chPref val="1"/>
        </dgm:presLayoutVars>
      </dgm:prSet>
      <dgm:spPr/>
    </dgm:pt>
    <dgm:pt modelId="{C42870A1-202F-48DD-9964-573BC368F5B2}" type="pres">
      <dgm:prSet presAssocID="{7553CF6C-5229-4EC7-B5EE-0B23EC6476C7}" presName="sibTrans" presStyleCnt="0"/>
      <dgm:spPr/>
    </dgm:pt>
    <dgm:pt modelId="{4341E176-C5E1-4EDD-8D30-AE158F6C938D}" type="pres">
      <dgm:prSet presAssocID="{DAADF417-343D-427D-9125-3ECC9093520E}" presName="compNode" presStyleCnt="0"/>
      <dgm:spPr/>
    </dgm:pt>
    <dgm:pt modelId="{AC0DA455-656F-4143-8C11-C946CC267654}" type="pres">
      <dgm:prSet presAssocID="{DAADF417-343D-427D-9125-3ECC9093520E}" presName="iconBgRect" presStyleLbl="bgShp" presStyleIdx="2" presStyleCnt="6"/>
      <dgm:spPr/>
    </dgm:pt>
    <dgm:pt modelId="{D1265EC5-7A5C-45FE-AD47-4C23A85BCBCD}" type="pres">
      <dgm:prSet presAssocID="{DAADF417-343D-427D-9125-3ECC9093520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Μεγεθυντικό"/>
        </a:ext>
      </dgm:extLst>
    </dgm:pt>
    <dgm:pt modelId="{56E7EE31-8A3C-4693-88AE-77E8B79CE242}" type="pres">
      <dgm:prSet presAssocID="{DAADF417-343D-427D-9125-3ECC9093520E}" presName="spaceRect" presStyleCnt="0"/>
      <dgm:spPr/>
    </dgm:pt>
    <dgm:pt modelId="{5DD21431-2500-484A-A7D2-882911ABC286}" type="pres">
      <dgm:prSet presAssocID="{DAADF417-343D-427D-9125-3ECC9093520E}" presName="textRect" presStyleLbl="revTx" presStyleIdx="2" presStyleCnt="6">
        <dgm:presLayoutVars>
          <dgm:chMax val="1"/>
          <dgm:chPref val="1"/>
        </dgm:presLayoutVars>
      </dgm:prSet>
      <dgm:spPr/>
    </dgm:pt>
    <dgm:pt modelId="{7D21305F-F27E-435A-9A8A-C40D4E7522DF}" type="pres">
      <dgm:prSet presAssocID="{9F4A0330-4DFE-4141-AAA0-A5620C0E650D}" presName="sibTrans" presStyleCnt="0"/>
      <dgm:spPr/>
    </dgm:pt>
    <dgm:pt modelId="{43EDF75B-F401-4E56-9ACB-F91387B14901}" type="pres">
      <dgm:prSet presAssocID="{39094429-9A74-4032-B64B-7EF7E7F65FC4}" presName="compNode" presStyleCnt="0"/>
      <dgm:spPr/>
    </dgm:pt>
    <dgm:pt modelId="{1005474B-CCE1-4F0B-B567-9F5B90C5B002}" type="pres">
      <dgm:prSet presAssocID="{39094429-9A74-4032-B64B-7EF7E7F65FC4}" presName="iconBgRect" presStyleLbl="bgShp" presStyleIdx="3" presStyleCnt="6"/>
      <dgm:spPr/>
    </dgm:pt>
    <dgm:pt modelId="{BBDDED23-9403-4FCC-BC77-5E7CF545051E}" type="pres">
      <dgm:prSet presAssocID="{39094429-9A74-4032-B64B-7EF7E7F65FC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Νεφρά"/>
        </a:ext>
      </dgm:extLst>
    </dgm:pt>
    <dgm:pt modelId="{3A4DD8D9-3A82-438E-AF32-2E3BCBFA2080}" type="pres">
      <dgm:prSet presAssocID="{39094429-9A74-4032-B64B-7EF7E7F65FC4}" presName="spaceRect" presStyleCnt="0"/>
      <dgm:spPr/>
    </dgm:pt>
    <dgm:pt modelId="{C68CEB6D-7910-45DF-880F-50F94D0CB995}" type="pres">
      <dgm:prSet presAssocID="{39094429-9A74-4032-B64B-7EF7E7F65FC4}" presName="textRect" presStyleLbl="revTx" presStyleIdx="3" presStyleCnt="6">
        <dgm:presLayoutVars>
          <dgm:chMax val="1"/>
          <dgm:chPref val="1"/>
        </dgm:presLayoutVars>
      </dgm:prSet>
      <dgm:spPr/>
    </dgm:pt>
    <dgm:pt modelId="{56EE2680-F398-4887-8475-7FDD9E4F4AE0}" type="pres">
      <dgm:prSet presAssocID="{500B9287-5865-4949-AE8F-9DD30F10781D}" presName="sibTrans" presStyleCnt="0"/>
      <dgm:spPr/>
    </dgm:pt>
    <dgm:pt modelId="{630D61CF-5290-4AC8-BB21-BD5D91804B2C}" type="pres">
      <dgm:prSet presAssocID="{5D418952-F5AF-4197-98CC-94F5E475B28E}" presName="compNode" presStyleCnt="0"/>
      <dgm:spPr/>
    </dgm:pt>
    <dgm:pt modelId="{8192D9D2-CB21-4D79-A5E5-D7C1EAD03DE5}" type="pres">
      <dgm:prSet presAssocID="{5D418952-F5AF-4197-98CC-94F5E475B28E}" presName="iconBgRect" presStyleLbl="bgShp" presStyleIdx="4" presStyleCnt="6"/>
      <dgm:spPr/>
    </dgm:pt>
    <dgm:pt modelId="{32466AB0-02CD-4018-A818-BDC50480AB12}" type="pres">
      <dgm:prSet presAssocID="{5D418952-F5AF-4197-98CC-94F5E475B28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Σημάδι ελέγχου"/>
        </a:ext>
      </dgm:extLst>
    </dgm:pt>
    <dgm:pt modelId="{A07E174C-35AC-4256-983D-62C7BC66D975}" type="pres">
      <dgm:prSet presAssocID="{5D418952-F5AF-4197-98CC-94F5E475B28E}" presName="spaceRect" presStyleCnt="0"/>
      <dgm:spPr/>
    </dgm:pt>
    <dgm:pt modelId="{FB097147-862A-463A-94DA-7081B238175D}" type="pres">
      <dgm:prSet presAssocID="{5D418952-F5AF-4197-98CC-94F5E475B28E}" presName="textRect" presStyleLbl="revTx" presStyleIdx="4" presStyleCnt="6">
        <dgm:presLayoutVars>
          <dgm:chMax val="1"/>
          <dgm:chPref val="1"/>
        </dgm:presLayoutVars>
      </dgm:prSet>
      <dgm:spPr/>
    </dgm:pt>
    <dgm:pt modelId="{8B10BB11-21CC-4F0B-8B91-10996695D8A7}" type="pres">
      <dgm:prSet presAssocID="{91C35F31-D40A-41C5-8D91-93072C1E2D6B}" presName="sibTrans" presStyleCnt="0"/>
      <dgm:spPr/>
    </dgm:pt>
    <dgm:pt modelId="{E68A1A70-F0B1-4AF7-A642-1A4A6EB2A56B}" type="pres">
      <dgm:prSet presAssocID="{0A29639D-6371-4C78-B683-9A5067AC284D}" presName="compNode" presStyleCnt="0"/>
      <dgm:spPr/>
    </dgm:pt>
    <dgm:pt modelId="{168DF301-2DC7-4ABB-9F98-F196AA3201DF}" type="pres">
      <dgm:prSet presAssocID="{0A29639D-6371-4C78-B683-9A5067AC284D}" presName="iconBgRect" presStyleLbl="bgShp" presStyleIdx="5" presStyleCnt="6"/>
      <dgm:spPr/>
    </dgm:pt>
    <dgm:pt modelId="{98CC0025-D395-4534-B03E-EFE8CA2CA72F}" type="pres">
      <dgm:prSet presAssocID="{0A29639D-6371-4C78-B683-9A5067AC284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Ασθενοφόρο"/>
        </a:ext>
      </dgm:extLst>
    </dgm:pt>
    <dgm:pt modelId="{10EA80F8-D127-4097-A37B-D14FACDE4B96}" type="pres">
      <dgm:prSet presAssocID="{0A29639D-6371-4C78-B683-9A5067AC284D}" presName="spaceRect" presStyleCnt="0"/>
      <dgm:spPr/>
    </dgm:pt>
    <dgm:pt modelId="{948B4301-E6BD-4E73-8370-0DC804A67BE0}" type="pres">
      <dgm:prSet presAssocID="{0A29639D-6371-4C78-B683-9A5067AC284D}" presName="textRect" presStyleLbl="revTx" presStyleIdx="5" presStyleCnt="6" custScaleX="133427">
        <dgm:presLayoutVars>
          <dgm:chMax val="1"/>
          <dgm:chPref val="1"/>
        </dgm:presLayoutVars>
      </dgm:prSet>
      <dgm:spPr/>
    </dgm:pt>
  </dgm:ptLst>
  <dgm:cxnLst>
    <dgm:cxn modelId="{14628310-2774-4042-BD87-0F20C8FC73F5}" type="presOf" srcId="{39094429-9A74-4032-B64B-7EF7E7F65FC4}" destId="{C68CEB6D-7910-45DF-880F-50F94D0CB995}" srcOrd="0" destOrd="0" presId="urn:microsoft.com/office/officeart/2018/5/layout/IconCircleLabelList"/>
    <dgm:cxn modelId="{950BF13A-BD2B-4F8D-A370-0338E4FE5AD7}" srcId="{B86E324F-CF6D-4032-8AF3-19C01955AEC2}" destId="{39094429-9A74-4032-B64B-7EF7E7F65FC4}" srcOrd="3" destOrd="0" parTransId="{FBF98649-58C8-4139-A30B-2E44A7C67EF2}" sibTransId="{500B9287-5865-4949-AE8F-9DD30F10781D}"/>
    <dgm:cxn modelId="{DEB3A73B-8418-4AC7-AC35-4A3E8A8C6432}" type="presOf" srcId="{DAADF417-343D-427D-9125-3ECC9093520E}" destId="{5DD21431-2500-484A-A7D2-882911ABC286}" srcOrd="0" destOrd="0" presId="urn:microsoft.com/office/officeart/2018/5/layout/IconCircleLabelList"/>
    <dgm:cxn modelId="{584B1D3E-653F-49CD-A143-A74651518F85}" srcId="{B86E324F-CF6D-4032-8AF3-19C01955AEC2}" destId="{5D418952-F5AF-4197-98CC-94F5E475B28E}" srcOrd="4" destOrd="0" parTransId="{AF3586C2-A9D4-4072-9919-C832F6BE93F9}" sibTransId="{91C35F31-D40A-41C5-8D91-93072C1E2D6B}"/>
    <dgm:cxn modelId="{22C45A3F-1BA0-49BC-8AD1-D8BADDAB2B1F}" type="presOf" srcId="{B86E324F-CF6D-4032-8AF3-19C01955AEC2}" destId="{90DD5397-28CA-46D4-B5C7-7A2F90297497}" srcOrd="0" destOrd="0" presId="urn:microsoft.com/office/officeart/2018/5/layout/IconCircleLabelList"/>
    <dgm:cxn modelId="{60A21247-470D-40C2-86CD-85A039BE12AB}" srcId="{B86E324F-CF6D-4032-8AF3-19C01955AEC2}" destId="{4A9D70EF-B14A-41FB-9207-D702CC018E97}" srcOrd="1" destOrd="0" parTransId="{CB011542-DA64-436D-8376-07D9B415401D}" sibTransId="{7553CF6C-5229-4EC7-B5EE-0B23EC6476C7}"/>
    <dgm:cxn modelId="{5998286E-7FEC-4AEF-BAE8-8B6A5D91ECC1}" type="presOf" srcId="{5D418952-F5AF-4197-98CC-94F5E475B28E}" destId="{FB097147-862A-463A-94DA-7081B238175D}" srcOrd="0" destOrd="0" presId="urn:microsoft.com/office/officeart/2018/5/layout/IconCircleLabelList"/>
    <dgm:cxn modelId="{AC4D5E70-CBCA-4442-B88A-64CFB15C50F2}" type="presOf" srcId="{0A29639D-6371-4C78-B683-9A5067AC284D}" destId="{948B4301-E6BD-4E73-8370-0DC804A67BE0}" srcOrd="0" destOrd="0" presId="urn:microsoft.com/office/officeart/2018/5/layout/IconCircleLabelList"/>
    <dgm:cxn modelId="{7903AD54-0EEE-409B-80FA-D9EAE02AB056}" type="presOf" srcId="{4A9D70EF-B14A-41FB-9207-D702CC018E97}" destId="{4C1FA11B-6794-45B3-8429-6FC39CBD5E3E}" srcOrd="0" destOrd="0" presId="urn:microsoft.com/office/officeart/2018/5/layout/IconCircleLabelList"/>
    <dgm:cxn modelId="{427B1791-4BBC-4003-971D-C116B936A425}" srcId="{B86E324F-CF6D-4032-8AF3-19C01955AEC2}" destId="{341CA250-D789-4039-BC7C-AD6CB7055C1A}" srcOrd="0" destOrd="0" parTransId="{9364DD20-D010-46AF-90A4-11D4263417A8}" sibTransId="{66CBED3C-E01B-4583-836F-42BA07C4CF89}"/>
    <dgm:cxn modelId="{2941BEE2-65F3-4D45-A8E8-9AF844F02EEA}" srcId="{B86E324F-CF6D-4032-8AF3-19C01955AEC2}" destId="{DAADF417-343D-427D-9125-3ECC9093520E}" srcOrd="2" destOrd="0" parTransId="{E0DC5C5A-CD4E-4861-8821-F9AC7E367D49}" sibTransId="{9F4A0330-4DFE-4141-AAA0-A5620C0E650D}"/>
    <dgm:cxn modelId="{C8FB16EE-C9A6-47DD-B028-AF3D377D1DFE}" srcId="{B86E324F-CF6D-4032-8AF3-19C01955AEC2}" destId="{0A29639D-6371-4C78-B683-9A5067AC284D}" srcOrd="5" destOrd="0" parTransId="{310A3270-2DA8-4110-AB07-33D4E9F7A4F0}" sibTransId="{3438EABD-4EE6-4DCD-B1B0-F1BD12DCB108}"/>
    <dgm:cxn modelId="{56425DF4-88E9-4535-B0CF-052DE2695E30}" type="presOf" srcId="{341CA250-D789-4039-BC7C-AD6CB7055C1A}" destId="{D91C0159-3465-4285-8D81-F5ADB0F565C4}" srcOrd="0" destOrd="0" presId="urn:microsoft.com/office/officeart/2018/5/layout/IconCircleLabelList"/>
    <dgm:cxn modelId="{9027AD21-CAF9-422B-87F2-EE0B19E4542F}" type="presParOf" srcId="{90DD5397-28CA-46D4-B5C7-7A2F90297497}" destId="{D50DC2B4-04F5-4166-AEB4-004818F61D51}" srcOrd="0" destOrd="0" presId="urn:microsoft.com/office/officeart/2018/5/layout/IconCircleLabelList"/>
    <dgm:cxn modelId="{CBC03022-7520-4EF6-A732-B0E6AFA26B3F}" type="presParOf" srcId="{D50DC2B4-04F5-4166-AEB4-004818F61D51}" destId="{D8B9B5B1-7149-44C2-AD99-E8A19106B02D}" srcOrd="0" destOrd="0" presId="urn:microsoft.com/office/officeart/2018/5/layout/IconCircleLabelList"/>
    <dgm:cxn modelId="{CA3F67A0-49B7-4134-8FCA-BA61207C3B0B}" type="presParOf" srcId="{D50DC2B4-04F5-4166-AEB4-004818F61D51}" destId="{5D86ADE8-54B6-40C1-9ED8-E0639D8C1762}" srcOrd="1" destOrd="0" presId="urn:microsoft.com/office/officeart/2018/5/layout/IconCircleLabelList"/>
    <dgm:cxn modelId="{9831455B-6D08-4229-B384-325F34700C8B}" type="presParOf" srcId="{D50DC2B4-04F5-4166-AEB4-004818F61D51}" destId="{12A4DE13-2772-4FDE-925C-51F4557FE1A6}" srcOrd="2" destOrd="0" presId="urn:microsoft.com/office/officeart/2018/5/layout/IconCircleLabelList"/>
    <dgm:cxn modelId="{594F9C91-1D63-4CFC-8CA6-A6F97FB5647F}" type="presParOf" srcId="{D50DC2B4-04F5-4166-AEB4-004818F61D51}" destId="{D91C0159-3465-4285-8D81-F5ADB0F565C4}" srcOrd="3" destOrd="0" presId="urn:microsoft.com/office/officeart/2018/5/layout/IconCircleLabelList"/>
    <dgm:cxn modelId="{AE45B9D6-D9F0-4098-9869-F581B3B62623}" type="presParOf" srcId="{90DD5397-28CA-46D4-B5C7-7A2F90297497}" destId="{11B7C753-D8E5-491E-A5F2-E18484A11466}" srcOrd="1" destOrd="0" presId="urn:microsoft.com/office/officeart/2018/5/layout/IconCircleLabelList"/>
    <dgm:cxn modelId="{CD482706-8E5D-4CE1-8427-BF319B19BBA0}" type="presParOf" srcId="{90DD5397-28CA-46D4-B5C7-7A2F90297497}" destId="{4D3CAE0A-E9A3-4A41-A978-AAD066583B27}" srcOrd="2" destOrd="0" presId="urn:microsoft.com/office/officeart/2018/5/layout/IconCircleLabelList"/>
    <dgm:cxn modelId="{DD29D129-97D1-4340-9355-F16E929405C0}" type="presParOf" srcId="{4D3CAE0A-E9A3-4A41-A978-AAD066583B27}" destId="{5CDCB70C-FED9-45F8-821B-B77ED28236FE}" srcOrd="0" destOrd="0" presId="urn:microsoft.com/office/officeart/2018/5/layout/IconCircleLabelList"/>
    <dgm:cxn modelId="{9811C784-30FB-4857-8902-3D7BB6F9E50D}" type="presParOf" srcId="{4D3CAE0A-E9A3-4A41-A978-AAD066583B27}" destId="{039A7F23-1ED8-4B4C-98ED-9BD25C1134DE}" srcOrd="1" destOrd="0" presId="urn:microsoft.com/office/officeart/2018/5/layout/IconCircleLabelList"/>
    <dgm:cxn modelId="{98396D31-747F-4550-94F4-462CEADBF9A8}" type="presParOf" srcId="{4D3CAE0A-E9A3-4A41-A978-AAD066583B27}" destId="{6732478B-5679-4F08-A2AE-0A2CDD8E4532}" srcOrd="2" destOrd="0" presId="urn:microsoft.com/office/officeart/2018/5/layout/IconCircleLabelList"/>
    <dgm:cxn modelId="{12CBBE76-E153-4489-9D9B-4CDF1ECE8627}" type="presParOf" srcId="{4D3CAE0A-E9A3-4A41-A978-AAD066583B27}" destId="{4C1FA11B-6794-45B3-8429-6FC39CBD5E3E}" srcOrd="3" destOrd="0" presId="urn:microsoft.com/office/officeart/2018/5/layout/IconCircleLabelList"/>
    <dgm:cxn modelId="{7442204F-0E3A-40C1-A8F1-156C433B0CFC}" type="presParOf" srcId="{90DD5397-28CA-46D4-B5C7-7A2F90297497}" destId="{C42870A1-202F-48DD-9964-573BC368F5B2}" srcOrd="3" destOrd="0" presId="urn:microsoft.com/office/officeart/2018/5/layout/IconCircleLabelList"/>
    <dgm:cxn modelId="{3297C2A8-9102-4D9C-AA35-8FE2B760765F}" type="presParOf" srcId="{90DD5397-28CA-46D4-B5C7-7A2F90297497}" destId="{4341E176-C5E1-4EDD-8D30-AE158F6C938D}" srcOrd="4" destOrd="0" presId="urn:microsoft.com/office/officeart/2018/5/layout/IconCircleLabelList"/>
    <dgm:cxn modelId="{AF08D9F6-868D-4DB2-B780-4C76652A2D0C}" type="presParOf" srcId="{4341E176-C5E1-4EDD-8D30-AE158F6C938D}" destId="{AC0DA455-656F-4143-8C11-C946CC267654}" srcOrd="0" destOrd="0" presId="urn:microsoft.com/office/officeart/2018/5/layout/IconCircleLabelList"/>
    <dgm:cxn modelId="{3DEB5141-DC10-465D-9A65-FA09E0FE6D9F}" type="presParOf" srcId="{4341E176-C5E1-4EDD-8D30-AE158F6C938D}" destId="{D1265EC5-7A5C-45FE-AD47-4C23A85BCBCD}" srcOrd="1" destOrd="0" presId="urn:microsoft.com/office/officeart/2018/5/layout/IconCircleLabelList"/>
    <dgm:cxn modelId="{8D948568-16D0-4346-8766-29A6D814DFEE}" type="presParOf" srcId="{4341E176-C5E1-4EDD-8D30-AE158F6C938D}" destId="{56E7EE31-8A3C-4693-88AE-77E8B79CE242}" srcOrd="2" destOrd="0" presId="urn:microsoft.com/office/officeart/2018/5/layout/IconCircleLabelList"/>
    <dgm:cxn modelId="{14AC1CFC-BF7A-4F48-99D7-7B441EC3BF35}" type="presParOf" srcId="{4341E176-C5E1-4EDD-8D30-AE158F6C938D}" destId="{5DD21431-2500-484A-A7D2-882911ABC286}" srcOrd="3" destOrd="0" presId="urn:microsoft.com/office/officeart/2018/5/layout/IconCircleLabelList"/>
    <dgm:cxn modelId="{6516BACE-C8D8-4BE8-B1B1-C5FF4AE13955}" type="presParOf" srcId="{90DD5397-28CA-46D4-B5C7-7A2F90297497}" destId="{7D21305F-F27E-435A-9A8A-C40D4E7522DF}" srcOrd="5" destOrd="0" presId="urn:microsoft.com/office/officeart/2018/5/layout/IconCircleLabelList"/>
    <dgm:cxn modelId="{FFFCD744-9ED8-4691-8CAE-77364CECA639}" type="presParOf" srcId="{90DD5397-28CA-46D4-B5C7-7A2F90297497}" destId="{43EDF75B-F401-4E56-9ACB-F91387B14901}" srcOrd="6" destOrd="0" presId="urn:microsoft.com/office/officeart/2018/5/layout/IconCircleLabelList"/>
    <dgm:cxn modelId="{6BD412C8-39C8-474A-B9C3-67ABCA97E5DC}" type="presParOf" srcId="{43EDF75B-F401-4E56-9ACB-F91387B14901}" destId="{1005474B-CCE1-4F0B-B567-9F5B90C5B002}" srcOrd="0" destOrd="0" presId="urn:microsoft.com/office/officeart/2018/5/layout/IconCircleLabelList"/>
    <dgm:cxn modelId="{1E268F73-CCF3-488D-AE26-569F2ABB07DF}" type="presParOf" srcId="{43EDF75B-F401-4E56-9ACB-F91387B14901}" destId="{BBDDED23-9403-4FCC-BC77-5E7CF545051E}" srcOrd="1" destOrd="0" presId="urn:microsoft.com/office/officeart/2018/5/layout/IconCircleLabelList"/>
    <dgm:cxn modelId="{A977060A-1A00-4FA3-9BAE-ACAB17BD2CDF}" type="presParOf" srcId="{43EDF75B-F401-4E56-9ACB-F91387B14901}" destId="{3A4DD8D9-3A82-438E-AF32-2E3BCBFA2080}" srcOrd="2" destOrd="0" presId="urn:microsoft.com/office/officeart/2018/5/layout/IconCircleLabelList"/>
    <dgm:cxn modelId="{6F33FDE4-5FF4-4683-AC65-9AF16F10A7E2}" type="presParOf" srcId="{43EDF75B-F401-4E56-9ACB-F91387B14901}" destId="{C68CEB6D-7910-45DF-880F-50F94D0CB995}" srcOrd="3" destOrd="0" presId="urn:microsoft.com/office/officeart/2018/5/layout/IconCircleLabelList"/>
    <dgm:cxn modelId="{503BC241-FC91-48B5-9BBE-CCAA319B23E2}" type="presParOf" srcId="{90DD5397-28CA-46D4-B5C7-7A2F90297497}" destId="{56EE2680-F398-4887-8475-7FDD9E4F4AE0}" srcOrd="7" destOrd="0" presId="urn:microsoft.com/office/officeart/2018/5/layout/IconCircleLabelList"/>
    <dgm:cxn modelId="{F7649952-E976-4002-A232-99B341E565EF}" type="presParOf" srcId="{90DD5397-28CA-46D4-B5C7-7A2F90297497}" destId="{630D61CF-5290-4AC8-BB21-BD5D91804B2C}" srcOrd="8" destOrd="0" presId="urn:microsoft.com/office/officeart/2018/5/layout/IconCircleLabelList"/>
    <dgm:cxn modelId="{33EC867C-A674-42A5-801F-BA782C8032BA}" type="presParOf" srcId="{630D61CF-5290-4AC8-BB21-BD5D91804B2C}" destId="{8192D9D2-CB21-4D79-A5E5-D7C1EAD03DE5}" srcOrd="0" destOrd="0" presId="urn:microsoft.com/office/officeart/2018/5/layout/IconCircleLabelList"/>
    <dgm:cxn modelId="{C39FB8B6-E484-4DF5-85EE-35142900D930}" type="presParOf" srcId="{630D61CF-5290-4AC8-BB21-BD5D91804B2C}" destId="{32466AB0-02CD-4018-A818-BDC50480AB12}" srcOrd="1" destOrd="0" presId="urn:microsoft.com/office/officeart/2018/5/layout/IconCircleLabelList"/>
    <dgm:cxn modelId="{07324576-BDA7-43F3-AE3B-FB4C1C7FB319}" type="presParOf" srcId="{630D61CF-5290-4AC8-BB21-BD5D91804B2C}" destId="{A07E174C-35AC-4256-983D-62C7BC66D975}" srcOrd="2" destOrd="0" presId="urn:microsoft.com/office/officeart/2018/5/layout/IconCircleLabelList"/>
    <dgm:cxn modelId="{3765AD57-4A81-4CBB-A709-B6A89E0B6DF4}" type="presParOf" srcId="{630D61CF-5290-4AC8-BB21-BD5D91804B2C}" destId="{FB097147-862A-463A-94DA-7081B238175D}" srcOrd="3" destOrd="0" presId="urn:microsoft.com/office/officeart/2018/5/layout/IconCircleLabelList"/>
    <dgm:cxn modelId="{F5A18D15-2F14-400F-955B-94D058FE63A8}" type="presParOf" srcId="{90DD5397-28CA-46D4-B5C7-7A2F90297497}" destId="{8B10BB11-21CC-4F0B-8B91-10996695D8A7}" srcOrd="9" destOrd="0" presId="urn:microsoft.com/office/officeart/2018/5/layout/IconCircleLabelList"/>
    <dgm:cxn modelId="{A5D8A8E4-5BA6-48D1-A13A-7AD19F6CB9A2}" type="presParOf" srcId="{90DD5397-28CA-46D4-B5C7-7A2F90297497}" destId="{E68A1A70-F0B1-4AF7-A642-1A4A6EB2A56B}" srcOrd="10" destOrd="0" presId="urn:microsoft.com/office/officeart/2018/5/layout/IconCircleLabelList"/>
    <dgm:cxn modelId="{D6ADBB55-DA00-46F6-A0AC-2AFB49CDDC55}" type="presParOf" srcId="{E68A1A70-F0B1-4AF7-A642-1A4A6EB2A56B}" destId="{168DF301-2DC7-4ABB-9F98-F196AA3201DF}" srcOrd="0" destOrd="0" presId="urn:microsoft.com/office/officeart/2018/5/layout/IconCircleLabelList"/>
    <dgm:cxn modelId="{F5A94595-6F53-4A08-BE4D-FAD000E72CCA}" type="presParOf" srcId="{E68A1A70-F0B1-4AF7-A642-1A4A6EB2A56B}" destId="{98CC0025-D395-4534-B03E-EFE8CA2CA72F}" srcOrd="1" destOrd="0" presId="urn:microsoft.com/office/officeart/2018/5/layout/IconCircleLabelList"/>
    <dgm:cxn modelId="{FC8EEFFB-E197-429E-BB61-C00295EBD8F0}" type="presParOf" srcId="{E68A1A70-F0B1-4AF7-A642-1A4A6EB2A56B}" destId="{10EA80F8-D127-4097-A37B-D14FACDE4B96}" srcOrd="2" destOrd="0" presId="urn:microsoft.com/office/officeart/2018/5/layout/IconCircleLabelList"/>
    <dgm:cxn modelId="{7C15EEA4-2CA1-4E70-8ECA-496590A90195}" type="presParOf" srcId="{E68A1A70-F0B1-4AF7-A642-1A4A6EB2A56B}" destId="{948B4301-E6BD-4E73-8370-0DC804A67BE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386C58-577E-45A8-8A0E-4CC46383C9F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CF3E310-4291-405E-A6F4-B6D041596EB9}">
      <dgm:prSet/>
      <dgm:spPr/>
      <dgm:t>
        <a:bodyPr/>
        <a:lstStyle/>
        <a:p>
          <a:r>
            <a:rPr lang="el" b="1"/>
            <a:t>Αναζήτηση Shodan</a:t>
          </a:r>
          <a:r>
            <a:rPr lang="el"/>
            <a:t>: Ο εισβολέας χρησιμοποιεί το Shodan, μια μηχανή αναζήτησης για συσκευές συνδεδεμένες στο διαδίκτυο, για να αναζητήσει κάμερες IP που εκτίθενται στο διαδίκτυο.</a:t>
          </a:r>
        </a:p>
      </dgm:t>
    </dgm:pt>
    <dgm:pt modelId="{0990C292-9296-41DD-A447-93B5E314BA2D}" type="parTrans" cxnId="{9BB81547-531E-4674-A91E-5A79B0251A8E}">
      <dgm:prSet/>
      <dgm:spPr/>
      <dgm:t>
        <a:bodyPr/>
        <a:lstStyle/>
        <a:p>
          <a:endParaRPr lang="en-US"/>
        </a:p>
      </dgm:t>
    </dgm:pt>
    <dgm:pt modelId="{764F342A-E61E-446F-9135-4556B35974D2}" type="sibTrans" cxnId="{9BB81547-531E-4674-A91E-5A79B0251A8E}">
      <dgm:prSet/>
      <dgm:spPr/>
      <dgm:t>
        <a:bodyPr/>
        <a:lstStyle/>
        <a:p>
          <a:endParaRPr lang="en-US"/>
        </a:p>
      </dgm:t>
    </dgm:pt>
    <dgm:pt modelId="{41A0D794-F841-4D22-8F37-013298BF0E63}">
      <dgm:prSet/>
      <dgm:spPr/>
      <dgm:t>
        <a:bodyPr/>
        <a:lstStyle/>
        <a:p>
          <a:r>
            <a:rPr lang="el" b="1"/>
            <a:t>Ερώτημα αναζήτησης</a:t>
          </a:r>
          <a:r>
            <a:rPr lang="el"/>
            <a:t>: Χρησιμοποιούν ένα συγκεκριμένο ερώτημα όπως "κάμερα" και φιλτράρουν τα αποτελέσματα για να βρουν συσκευές που εκτελούν τον διακομιστή ιστού Nginx.</a:t>
          </a:r>
        </a:p>
      </dgm:t>
    </dgm:pt>
    <dgm:pt modelId="{D3B6AE27-9915-4394-B16C-40E43B3A9433}" type="parTrans" cxnId="{0B7E5E66-670B-4EDD-934F-93F46FE0599E}">
      <dgm:prSet/>
      <dgm:spPr/>
      <dgm:t>
        <a:bodyPr/>
        <a:lstStyle/>
        <a:p>
          <a:endParaRPr lang="en-US"/>
        </a:p>
      </dgm:t>
    </dgm:pt>
    <dgm:pt modelId="{A58F45B0-9562-45FC-B097-416F49297915}" type="sibTrans" cxnId="{0B7E5E66-670B-4EDD-934F-93F46FE0599E}">
      <dgm:prSet/>
      <dgm:spPr/>
      <dgm:t>
        <a:bodyPr/>
        <a:lstStyle/>
        <a:p>
          <a:endParaRPr lang="en-US"/>
        </a:p>
      </dgm:t>
    </dgm:pt>
    <dgm:pt modelId="{D4F0EEF2-89A5-42B0-91F7-460E15EA2F3E}">
      <dgm:prSet/>
      <dgm:spPr/>
      <dgm:t>
        <a:bodyPr/>
        <a:lstStyle/>
        <a:p>
          <a:r>
            <a:rPr lang="el" b="1"/>
            <a:t>Αποτέλεσμα</a:t>
          </a:r>
          <a:r>
            <a:rPr lang="el"/>
            <a:t>: Ο εισβολέας αναγνωρίζει μια κάμερα IP που χρησιμοποιείται στο σύστημα ασφαλείας μιας εγκατάστασης υγειονομικής περίθαλψης που είναι προσβάσιμη μέσω του Nginx.</a:t>
          </a:r>
        </a:p>
      </dgm:t>
    </dgm:pt>
    <dgm:pt modelId="{EA9CBDD5-109E-485D-82CA-FBCD05A948C6}" type="parTrans" cxnId="{501D78B8-B1AF-423F-BFDF-D91A34C8F95C}">
      <dgm:prSet/>
      <dgm:spPr/>
      <dgm:t>
        <a:bodyPr/>
        <a:lstStyle/>
        <a:p>
          <a:endParaRPr lang="en-US"/>
        </a:p>
      </dgm:t>
    </dgm:pt>
    <dgm:pt modelId="{9FBD69EE-05B2-4BA4-BACE-D77FC79F0AA2}" type="sibTrans" cxnId="{501D78B8-B1AF-423F-BFDF-D91A34C8F95C}">
      <dgm:prSet/>
      <dgm:spPr/>
      <dgm:t>
        <a:bodyPr/>
        <a:lstStyle/>
        <a:p>
          <a:endParaRPr lang="en-US"/>
        </a:p>
      </dgm:t>
    </dgm:pt>
    <dgm:pt modelId="{8AA6FA61-3B90-4A18-ADBB-EC72B1B78063}">
      <dgm:prSet/>
      <dgm:spPr/>
      <dgm:t>
        <a:bodyPr/>
        <a:lstStyle/>
        <a:p>
          <a:r>
            <a:rPr lang="el" b="1"/>
            <a:t>Εξέταση κεφαλίδων</a:t>
          </a:r>
          <a:r>
            <a:rPr lang="el"/>
            <a:t>: Χρησιμοποιώντας εργαλεία όπως curl ή εργαλεία προγραμματιστή προγράμματος περιήγησης, ο εισβολέας επιθεωρεί τις κεφαλίδες HTTP της διεπαφής ιστού της κάμερας IP.</a:t>
          </a:r>
        </a:p>
      </dgm:t>
    </dgm:pt>
    <dgm:pt modelId="{41C90155-6C2D-4B4D-940F-B737A4EACC7E}" type="parTrans" cxnId="{BA8959A8-3275-41C5-8ADA-07CEF2202BB7}">
      <dgm:prSet/>
      <dgm:spPr/>
      <dgm:t>
        <a:bodyPr/>
        <a:lstStyle/>
        <a:p>
          <a:endParaRPr lang="en-US"/>
        </a:p>
      </dgm:t>
    </dgm:pt>
    <dgm:pt modelId="{E07CDC20-753B-4AA8-BDFC-FD0B9C942C52}" type="sibTrans" cxnId="{BA8959A8-3275-41C5-8ADA-07CEF2202BB7}">
      <dgm:prSet/>
      <dgm:spPr/>
      <dgm:t>
        <a:bodyPr/>
        <a:lstStyle/>
        <a:p>
          <a:endParaRPr lang="en-US"/>
        </a:p>
      </dgm:t>
    </dgm:pt>
    <dgm:pt modelId="{29FA64B8-862F-4482-9D7F-04867C805C44}">
      <dgm:prSet/>
      <dgm:spPr/>
      <dgm:t>
        <a:bodyPr/>
        <a:lstStyle/>
        <a:p>
          <a:r>
            <a:rPr lang="el" b="1"/>
            <a:t>Αποκάλυψη πληροφοριών διακομιστή</a:t>
          </a:r>
          <a:r>
            <a:rPr lang="el"/>
            <a:t>: Οι κεφαλίδες αποκαλύπτουν ότι η κάμερα εκτελείται σε διακομιστή Nginx με προεπιλεγμένη ή ξεπερασμένη διαμόρφωση, εκθέτοντας ενδεχομένως πληροφορίες έκδοσης.</a:t>
          </a:r>
        </a:p>
      </dgm:t>
    </dgm:pt>
    <dgm:pt modelId="{026DE596-775A-4928-A51C-476447C538D2}" type="parTrans" cxnId="{C5AACF8B-60C7-4D6F-9742-8FD4F2194CEF}">
      <dgm:prSet/>
      <dgm:spPr/>
      <dgm:t>
        <a:bodyPr/>
        <a:lstStyle/>
        <a:p>
          <a:endParaRPr lang="en-US"/>
        </a:p>
      </dgm:t>
    </dgm:pt>
    <dgm:pt modelId="{DA48BC74-C7D1-479A-AC09-4261AFF8C6BD}" type="sibTrans" cxnId="{C5AACF8B-60C7-4D6F-9742-8FD4F2194CEF}">
      <dgm:prSet/>
      <dgm:spPr/>
      <dgm:t>
        <a:bodyPr/>
        <a:lstStyle/>
        <a:p>
          <a:endParaRPr lang="en-US"/>
        </a:p>
      </dgm:t>
    </dgm:pt>
    <dgm:pt modelId="{98EEBBCA-84E1-4B68-B0FB-BF25AC537677}">
      <dgm:prSet/>
      <dgm:spPr/>
      <dgm:t>
        <a:bodyPr/>
        <a:lstStyle/>
        <a:p>
          <a:r>
            <a:rPr lang="el" b="1"/>
            <a:t>Γνωστές ευπάθειες</a:t>
          </a:r>
          <a:r>
            <a:rPr lang="el"/>
            <a:t>: Διασταυρώνουν την έκδοση Nginx με γνωστές ευπάθειες χρησιμοποιώντας βάσεις δεδομένων όπως CVE Details ή Exploit-DB.</a:t>
          </a:r>
        </a:p>
      </dgm:t>
    </dgm:pt>
    <dgm:pt modelId="{2AC0AE5A-27E5-44B0-8976-453947DEC7EC}" type="parTrans" cxnId="{CFC93230-6920-4919-8712-CCB96F72A6B0}">
      <dgm:prSet/>
      <dgm:spPr/>
      <dgm:t>
        <a:bodyPr/>
        <a:lstStyle/>
        <a:p>
          <a:endParaRPr lang="en-US"/>
        </a:p>
      </dgm:t>
    </dgm:pt>
    <dgm:pt modelId="{1CF5140C-B625-494C-99F3-99B33FCA8189}" type="sibTrans" cxnId="{CFC93230-6920-4919-8712-CCB96F72A6B0}">
      <dgm:prSet/>
      <dgm:spPr/>
      <dgm:t>
        <a:bodyPr/>
        <a:lstStyle/>
        <a:p>
          <a:endParaRPr lang="en-US"/>
        </a:p>
      </dgm:t>
    </dgm:pt>
    <dgm:pt modelId="{24D2F117-F2E9-4DB5-AD6B-4EEDE3EBE890}">
      <dgm:prSet/>
      <dgm:spPr/>
      <dgm:t>
        <a:bodyPr/>
        <a:lstStyle/>
        <a:p>
          <a:r>
            <a:rPr lang="el" b="1"/>
            <a:t>Πρόσβαση στη διεπαφή διαχειριστή</a:t>
          </a:r>
          <a:r>
            <a:rPr lang="el"/>
            <a:t>: Ο εισβολέας πλοηγείται στη διεπαφή διαχείρισης της κάμερας IP, η οποία εκτίθεται λόγω της εσφαλμένης διαμόρφωσης του Nginx.</a:t>
          </a:r>
        </a:p>
      </dgm:t>
    </dgm:pt>
    <dgm:pt modelId="{007A3038-0BEE-4A41-8C71-7FCA7B841285}" type="parTrans" cxnId="{117B1735-B2B8-4307-AA87-E29F2190FA47}">
      <dgm:prSet/>
      <dgm:spPr/>
      <dgm:t>
        <a:bodyPr/>
        <a:lstStyle/>
        <a:p>
          <a:endParaRPr lang="en-US"/>
        </a:p>
      </dgm:t>
    </dgm:pt>
    <dgm:pt modelId="{5AE33D55-77C8-438D-805E-EBFCB52E90F0}" type="sibTrans" cxnId="{117B1735-B2B8-4307-AA87-E29F2190FA47}">
      <dgm:prSet/>
      <dgm:spPr/>
      <dgm:t>
        <a:bodyPr/>
        <a:lstStyle/>
        <a:p>
          <a:endParaRPr lang="en-US"/>
        </a:p>
      </dgm:t>
    </dgm:pt>
    <dgm:pt modelId="{D460800C-DFD6-4F9F-B27E-4E6E86CD3344}" type="pres">
      <dgm:prSet presAssocID="{82386C58-577E-45A8-8A0E-4CC46383C9F1}" presName="diagram" presStyleCnt="0">
        <dgm:presLayoutVars>
          <dgm:dir/>
          <dgm:resizeHandles val="exact"/>
        </dgm:presLayoutVars>
      </dgm:prSet>
      <dgm:spPr/>
    </dgm:pt>
    <dgm:pt modelId="{6041C4E4-2FDF-40CD-AB84-97DE52FDE2FB}" type="pres">
      <dgm:prSet presAssocID="{5CF3E310-4291-405E-A6F4-B6D041596EB9}" presName="node" presStyleLbl="node1" presStyleIdx="0" presStyleCnt="7">
        <dgm:presLayoutVars>
          <dgm:bulletEnabled val="1"/>
        </dgm:presLayoutVars>
      </dgm:prSet>
      <dgm:spPr/>
    </dgm:pt>
    <dgm:pt modelId="{7EC2806D-BBC0-4C70-8458-9C8C936CEFFF}" type="pres">
      <dgm:prSet presAssocID="{764F342A-E61E-446F-9135-4556B35974D2}" presName="sibTrans" presStyleCnt="0"/>
      <dgm:spPr/>
    </dgm:pt>
    <dgm:pt modelId="{EC7FDB66-CA23-48B9-8CB6-C355CBE68A9D}" type="pres">
      <dgm:prSet presAssocID="{41A0D794-F841-4D22-8F37-013298BF0E63}" presName="node" presStyleLbl="node1" presStyleIdx="1" presStyleCnt="7">
        <dgm:presLayoutVars>
          <dgm:bulletEnabled val="1"/>
        </dgm:presLayoutVars>
      </dgm:prSet>
      <dgm:spPr/>
    </dgm:pt>
    <dgm:pt modelId="{F94C07AA-3643-46EC-9611-45AD6B34F931}" type="pres">
      <dgm:prSet presAssocID="{A58F45B0-9562-45FC-B097-416F49297915}" presName="sibTrans" presStyleCnt="0"/>
      <dgm:spPr/>
    </dgm:pt>
    <dgm:pt modelId="{B0FAF823-CE8F-4C4B-ACF1-2C7FBF307380}" type="pres">
      <dgm:prSet presAssocID="{D4F0EEF2-89A5-42B0-91F7-460E15EA2F3E}" presName="node" presStyleLbl="node1" presStyleIdx="2" presStyleCnt="7">
        <dgm:presLayoutVars>
          <dgm:bulletEnabled val="1"/>
        </dgm:presLayoutVars>
      </dgm:prSet>
      <dgm:spPr/>
    </dgm:pt>
    <dgm:pt modelId="{18A43618-9500-48C3-A418-0B0C982B56AF}" type="pres">
      <dgm:prSet presAssocID="{9FBD69EE-05B2-4BA4-BACE-D77FC79F0AA2}" presName="sibTrans" presStyleCnt="0"/>
      <dgm:spPr/>
    </dgm:pt>
    <dgm:pt modelId="{1628167C-5EA6-401B-AEC5-043793CE2339}" type="pres">
      <dgm:prSet presAssocID="{8AA6FA61-3B90-4A18-ADBB-EC72B1B78063}" presName="node" presStyleLbl="node1" presStyleIdx="3" presStyleCnt="7">
        <dgm:presLayoutVars>
          <dgm:bulletEnabled val="1"/>
        </dgm:presLayoutVars>
      </dgm:prSet>
      <dgm:spPr/>
    </dgm:pt>
    <dgm:pt modelId="{DF46E83C-38BD-4657-B67C-7DFD2FC3BC4C}" type="pres">
      <dgm:prSet presAssocID="{E07CDC20-753B-4AA8-BDFC-FD0B9C942C52}" presName="sibTrans" presStyleCnt="0"/>
      <dgm:spPr/>
    </dgm:pt>
    <dgm:pt modelId="{9E0F8859-22EF-4F3B-B246-9086A798B384}" type="pres">
      <dgm:prSet presAssocID="{29FA64B8-862F-4482-9D7F-04867C805C44}" presName="node" presStyleLbl="node1" presStyleIdx="4" presStyleCnt="7">
        <dgm:presLayoutVars>
          <dgm:bulletEnabled val="1"/>
        </dgm:presLayoutVars>
      </dgm:prSet>
      <dgm:spPr/>
    </dgm:pt>
    <dgm:pt modelId="{0688CA14-0DF5-4CE3-B535-A2C21DC0E05D}" type="pres">
      <dgm:prSet presAssocID="{DA48BC74-C7D1-479A-AC09-4261AFF8C6BD}" presName="sibTrans" presStyleCnt="0"/>
      <dgm:spPr/>
    </dgm:pt>
    <dgm:pt modelId="{16ACDE0F-BCDB-4970-B94C-CC7601144884}" type="pres">
      <dgm:prSet presAssocID="{98EEBBCA-84E1-4B68-B0FB-BF25AC537677}" presName="node" presStyleLbl="node1" presStyleIdx="5" presStyleCnt="7">
        <dgm:presLayoutVars>
          <dgm:bulletEnabled val="1"/>
        </dgm:presLayoutVars>
      </dgm:prSet>
      <dgm:spPr/>
    </dgm:pt>
    <dgm:pt modelId="{E04CDB05-5375-4406-B563-636634534E34}" type="pres">
      <dgm:prSet presAssocID="{1CF5140C-B625-494C-99F3-99B33FCA8189}" presName="sibTrans" presStyleCnt="0"/>
      <dgm:spPr/>
    </dgm:pt>
    <dgm:pt modelId="{043A711F-12B9-403A-ACB1-6E08BE3C02D5}" type="pres">
      <dgm:prSet presAssocID="{24D2F117-F2E9-4DB5-AD6B-4EEDE3EBE890}" presName="node" presStyleLbl="node1" presStyleIdx="6" presStyleCnt="7">
        <dgm:presLayoutVars>
          <dgm:bulletEnabled val="1"/>
        </dgm:presLayoutVars>
      </dgm:prSet>
      <dgm:spPr/>
    </dgm:pt>
  </dgm:ptLst>
  <dgm:cxnLst>
    <dgm:cxn modelId="{876BC404-D081-4E9F-916E-17DF01B14DDD}" type="presOf" srcId="{5CF3E310-4291-405E-A6F4-B6D041596EB9}" destId="{6041C4E4-2FDF-40CD-AB84-97DE52FDE2FB}" srcOrd="0" destOrd="0" presId="urn:microsoft.com/office/officeart/2005/8/layout/default"/>
    <dgm:cxn modelId="{D1AB0615-3F3F-46DF-96E6-61CC262D4BE4}" type="presOf" srcId="{41A0D794-F841-4D22-8F37-013298BF0E63}" destId="{EC7FDB66-CA23-48B9-8CB6-C355CBE68A9D}" srcOrd="0" destOrd="0" presId="urn:microsoft.com/office/officeart/2005/8/layout/default"/>
    <dgm:cxn modelId="{CFC93230-6920-4919-8712-CCB96F72A6B0}" srcId="{82386C58-577E-45A8-8A0E-4CC46383C9F1}" destId="{98EEBBCA-84E1-4B68-B0FB-BF25AC537677}" srcOrd="5" destOrd="0" parTransId="{2AC0AE5A-27E5-44B0-8976-453947DEC7EC}" sibTransId="{1CF5140C-B625-494C-99F3-99B33FCA8189}"/>
    <dgm:cxn modelId="{4E100531-9F35-4777-B7E7-DE78E8293BC0}" type="presOf" srcId="{8AA6FA61-3B90-4A18-ADBB-EC72B1B78063}" destId="{1628167C-5EA6-401B-AEC5-043793CE2339}" srcOrd="0" destOrd="0" presId="urn:microsoft.com/office/officeart/2005/8/layout/default"/>
    <dgm:cxn modelId="{117B1735-B2B8-4307-AA87-E29F2190FA47}" srcId="{82386C58-577E-45A8-8A0E-4CC46383C9F1}" destId="{24D2F117-F2E9-4DB5-AD6B-4EEDE3EBE890}" srcOrd="6" destOrd="0" parTransId="{007A3038-0BEE-4A41-8C71-7FCA7B841285}" sibTransId="{5AE33D55-77C8-438D-805E-EBFCB52E90F0}"/>
    <dgm:cxn modelId="{3F43903B-4BFD-40B1-A25B-B8E68D1C700C}" type="presOf" srcId="{98EEBBCA-84E1-4B68-B0FB-BF25AC537677}" destId="{16ACDE0F-BCDB-4970-B94C-CC7601144884}" srcOrd="0" destOrd="0" presId="urn:microsoft.com/office/officeart/2005/8/layout/default"/>
    <dgm:cxn modelId="{0B7E5E66-670B-4EDD-934F-93F46FE0599E}" srcId="{82386C58-577E-45A8-8A0E-4CC46383C9F1}" destId="{41A0D794-F841-4D22-8F37-013298BF0E63}" srcOrd="1" destOrd="0" parTransId="{D3B6AE27-9915-4394-B16C-40E43B3A9433}" sibTransId="{A58F45B0-9562-45FC-B097-416F49297915}"/>
    <dgm:cxn modelId="{9BB81547-531E-4674-A91E-5A79B0251A8E}" srcId="{82386C58-577E-45A8-8A0E-4CC46383C9F1}" destId="{5CF3E310-4291-405E-A6F4-B6D041596EB9}" srcOrd="0" destOrd="0" parTransId="{0990C292-9296-41DD-A447-93B5E314BA2D}" sibTransId="{764F342A-E61E-446F-9135-4556B35974D2}"/>
    <dgm:cxn modelId="{644A474F-11D5-4A93-A3BA-C3C87228D566}" type="presOf" srcId="{82386C58-577E-45A8-8A0E-4CC46383C9F1}" destId="{D460800C-DFD6-4F9F-B27E-4E6E86CD3344}" srcOrd="0" destOrd="0" presId="urn:microsoft.com/office/officeart/2005/8/layout/default"/>
    <dgm:cxn modelId="{1B3E6278-AC74-4F66-B1A5-F592169FAD79}" type="presOf" srcId="{D4F0EEF2-89A5-42B0-91F7-460E15EA2F3E}" destId="{B0FAF823-CE8F-4C4B-ACF1-2C7FBF307380}" srcOrd="0" destOrd="0" presId="urn:microsoft.com/office/officeart/2005/8/layout/default"/>
    <dgm:cxn modelId="{C5AACF8B-60C7-4D6F-9742-8FD4F2194CEF}" srcId="{82386C58-577E-45A8-8A0E-4CC46383C9F1}" destId="{29FA64B8-862F-4482-9D7F-04867C805C44}" srcOrd="4" destOrd="0" parTransId="{026DE596-775A-4928-A51C-476447C538D2}" sibTransId="{DA48BC74-C7D1-479A-AC09-4261AFF8C6BD}"/>
    <dgm:cxn modelId="{BA8959A8-3275-41C5-8ADA-07CEF2202BB7}" srcId="{82386C58-577E-45A8-8A0E-4CC46383C9F1}" destId="{8AA6FA61-3B90-4A18-ADBB-EC72B1B78063}" srcOrd="3" destOrd="0" parTransId="{41C90155-6C2D-4B4D-940F-B737A4EACC7E}" sibTransId="{E07CDC20-753B-4AA8-BDFC-FD0B9C942C52}"/>
    <dgm:cxn modelId="{501D78B8-B1AF-423F-BFDF-D91A34C8F95C}" srcId="{82386C58-577E-45A8-8A0E-4CC46383C9F1}" destId="{D4F0EEF2-89A5-42B0-91F7-460E15EA2F3E}" srcOrd="2" destOrd="0" parTransId="{EA9CBDD5-109E-485D-82CA-FBCD05A948C6}" sibTransId="{9FBD69EE-05B2-4BA4-BACE-D77FC79F0AA2}"/>
    <dgm:cxn modelId="{373111EB-C941-461F-880D-A2DAC6D3E2BF}" type="presOf" srcId="{29FA64B8-862F-4482-9D7F-04867C805C44}" destId="{9E0F8859-22EF-4F3B-B246-9086A798B384}" srcOrd="0" destOrd="0" presId="urn:microsoft.com/office/officeart/2005/8/layout/default"/>
    <dgm:cxn modelId="{45533FF0-BBDC-420E-A0AE-58353F2F46CD}" type="presOf" srcId="{24D2F117-F2E9-4DB5-AD6B-4EEDE3EBE890}" destId="{043A711F-12B9-403A-ACB1-6E08BE3C02D5}" srcOrd="0" destOrd="0" presId="urn:microsoft.com/office/officeart/2005/8/layout/default"/>
    <dgm:cxn modelId="{6175AE6A-DA5C-4BC9-BD4F-7B6B3FDBA0E2}" type="presParOf" srcId="{D460800C-DFD6-4F9F-B27E-4E6E86CD3344}" destId="{6041C4E4-2FDF-40CD-AB84-97DE52FDE2FB}" srcOrd="0" destOrd="0" presId="urn:microsoft.com/office/officeart/2005/8/layout/default"/>
    <dgm:cxn modelId="{22ACAD68-88AF-4D29-AFD8-311C0AC59215}" type="presParOf" srcId="{D460800C-DFD6-4F9F-B27E-4E6E86CD3344}" destId="{7EC2806D-BBC0-4C70-8458-9C8C936CEFFF}" srcOrd="1" destOrd="0" presId="urn:microsoft.com/office/officeart/2005/8/layout/default"/>
    <dgm:cxn modelId="{5F71318F-5B8E-417A-A1D3-B1B80457573E}" type="presParOf" srcId="{D460800C-DFD6-4F9F-B27E-4E6E86CD3344}" destId="{EC7FDB66-CA23-48B9-8CB6-C355CBE68A9D}" srcOrd="2" destOrd="0" presId="urn:microsoft.com/office/officeart/2005/8/layout/default"/>
    <dgm:cxn modelId="{F3B00B79-53B5-4B6C-AD0C-D54803B08328}" type="presParOf" srcId="{D460800C-DFD6-4F9F-B27E-4E6E86CD3344}" destId="{F94C07AA-3643-46EC-9611-45AD6B34F931}" srcOrd="3" destOrd="0" presId="urn:microsoft.com/office/officeart/2005/8/layout/default"/>
    <dgm:cxn modelId="{2F70CD28-2AC1-482C-BF08-3422BDBFE231}" type="presParOf" srcId="{D460800C-DFD6-4F9F-B27E-4E6E86CD3344}" destId="{B0FAF823-CE8F-4C4B-ACF1-2C7FBF307380}" srcOrd="4" destOrd="0" presId="urn:microsoft.com/office/officeart/2005/8/layout/default"/>
    <dgm:cxn modelId="{F87CD3FB-95F0-4703-85D0-014D4F2F415C}" type="presParOf" srcId="{D460800C-DFD6-4F9F-B27E-4E6E86CD3344}" destId="{18A43618-9500-48C3-A418-0B0C982B56AF}" srcOrd="5" destOrd="0" presId="urn:microsoft.com/office/officeart/2005/8/layout/default"/>
    <dgm:cxn modelId="{1A1F7695-543E-431A-9BE8-7742E77DCFBB}" type="presParOf" srcId="{D460800C-DFD6-4F9F-B27E-4E6E86CD3344}" destId="{1628167C-5EA6-401B-AEC5-043793CE2339}" srcOrd="6" destOrd="0" presId="urn:microsoft.com/office/officeart/2005/8/layout/default"/>
    <dgm:cxn modelId="{AFB71616-6F1A-4ABB-95A0-4049EAF986B9}" type="presParOf" srcId="{D460800C-DFD6-4F9F-B27E-4E6E86CD3344}" destId="{DF46E83C-38BD-4657-B67C-7DFD2FC3BC4C}" srcOrd="7" destOrd="0" presId="urn:microsoft.com/office/officeart/2005/8/layout/default"/>
    <dgm:cxn modelId="{445EFD97-EBE6-47F1-B11F-38AE1DA7D06A}" type="presParOf" srcId="{D460800C-DFD6-4F9F-B27E-4E6E86CD3344}" destId="{9E0F8859-22EF-4F3B-B246-9086A798B384}" srcOrd="8" destOrd="0" presId="urn:microsoft.com/office/officeart/2005/8/layout/default"/>
    <dgm:cxn modelId="{92E0340A-FEA6-41E0-9EFF-6D41FFCA4687}" type="presParOf" srcId="{D460800C-DFD6-4F9F-B27E-4E6E86CD3344}" destId="{0688CA14-0DF5-4CE3-B535-A2C21DC0E05D}" srcOrd="9" destOrd="0" presId="urn:microsoft.com/office/officeart/2005/8/layout/default"/>
    <dgm:cxn modelId="{8F76762E-866E-4637-8047-945A1FE453EF}" type="presParOf" srcId="{D460800C-DFD6-4F9F-B27E-4E6E86CD3344}" destId="{16ACDE0F-BCDB-4970-B94C-CC7601144884}" srcOrd="10" destOrd="0" presId="urn:microsoft.com/office/officeart/2005/8/layout/default"/>
    <dgm:cxn modelId="{83893574-66B1-4BB8-A8C8-2A14CFB77AC0}" type="presParOf" srcId="{D460800C-DFD6-4F9F-B27E-4E6E86CD3344}" destId="{E04CDB05-5375-4406-B563-636634534E34}" srcOrd="11" destOrd="0" presId="urn:microsoft.com/office/officeart/2005/8/layout/default"/>
    <dgm:cxn modelId="{C8120793-0493-4548-BB19-EDEFC36C532F}" type="presParOf" srcId="{D460800C-DFD6-4F9F-B27E-4E6E86CD3344}" destId="{043A711F-12B9-403A-ACB1-6E08BE3C02D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BD4A76-A2B1-4183-BA89-86E91CC3359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7967D4A-3106-46A9-BEEA-B5C280012F02}">
      <dgm:prSet/>
      <dgm:spPr/>
      <dgm:t>
        <a:bodyPr/>
        <a:lstStyle/>
        <a:p>
          <a:r>
            <a:rPr lang="el" b="1" dirty="0"/>
            <a:t>Brute Forcing Credentials</a:t>
          </a:r>
          <a:r>
            <a:rPr lang="el" dirty="0"/>
            <a:t>: Χρησιμοποιώντας ένα εργαλείο όπως το Hydra, εκτελούν μια επίθεση ωμής βίας – </a:t>
          </a:r>
          <a:r>
            <a:rPr lang="en-US"/>
            <a:t>brute force</a:t>
          </a:r>
          <a:r>
            <a:rPr lang="el"/>
            <a:t> για να μαντέψουν τα διαπιστευτήρια διαχειριστή, αξιοποιώντας κοινούς προεπιλεγμένους κωδικούς πρόσβασης.</a:t>
          </a:r>
        </a:p>
      </dgm:t>
    </dgm:pt>
    <dgm:pt modelId="{6FED914A-BABB-4A6D-8211-0E184A351F10}" type="parTrans" cxnId="{958E6383-7656-4775-BCA6-71D70AD02107}">
      <dgm:prSet/>
      <dgm:spPr/>
      <dgm:t>
        <a:bodyPr/>
        <a:lstStyle/>
        <a:p>
          <a:endParaRPr lang="en-US"/>
        </a:p>
      </dgm:t>
    </dgm:pt>
    <dgm:pt modelId="{A80D00C1-1FDE-43B6-B249-D53119C9B330}" type="sibTrans" cxnId="{958E6383-7656-4775-BCA6-71D70AD02107}">
      <dgm:prSet/>
      <dgm:spPr/>
      <dgm:t>
        <a:bodyPr/>
        <a:lstStyle/>
        <a:p>
          <a:endParaRPr lang="en-US"/>
        </a:p>
      </dgm:t>
    </dgm:pt>
    <dgm:pt modelId="{9256DDCB-AAD0-4788-A6B6-45FF4D207262}">
      <dgm:prSet/>
      <dgm:spPr/>
      <dgm:t>
        <a:bodyPr/>
        <a:lstStyle/>
        <a:p>
          <a:r>
            <a:rPr lang="el" b="1"/>
            <a:t>Απόκτηση ρυθμίσεων τροποποίησης πρόσβασης</a:t>
          </a:r>
          <a:endParaRPr lang="en-US"/>
        </a:p>
      </dgm:t>
    </dgm:pt>
    <dgm:pt modelId="{F6592852-B3CA-42DE-8AD8-47E39B891C15}" type="parTrans" cxnId="{3AEFB459-C0A9-4CE3-99AB-B6C7DF65F17B}">
      <dgm:prSet/>
      <dgm:spPr/>
      <dgm:t>
        <a:bodyPr/>
        <a:lstStyle/>
        <a:p>
          <a:endParaRPr lang="en-US"/>
        </a:p>
      </dgm:t>
    </dgm:pt>
    <dgm:pt modelId="{93AD63F2-6130-4D6C-BDAA-95ADED5C072E}" type="sibTrans" cxnId="{3AEFB459-C0A9-4CE3-99AB-B6C7DF65F17B}">
      <dgm:prSet/>
      <dgm:spPr/>
      <dgm:t>
        <a:bodyPr/>
        <a:lstStyle/>
        <a:p>
          <a:endParaRPr lang="en-US"/>
        </a:p>
      </dgm:t>
    </dgm:pt>
    <dgm:pt modelId="{B705C2F3-C0CE-4837-A9A6-8DD502ACC5F4}">
      <dgm:prSet/>
      <dgm:spPr/>
      <dgm:t>
        <a:bodyPr/>
        <a:lstStyle/>
        <a:p>
          <a:r>
            <a:rPr lang="el" b="1"/>
            <a:t>Εγκατάσταση κερκόπορτας</a:t>
          </a:r>
          <a:r>
            <a:rPr lang="el"/>
            <a:t> - </a:t>
          </a:r>
          <a:r>
            <a:rPr lang="el" b="1"/>
            <a:t>Χειρισμός αρχείων καταγραφής Nginx</a:t>
          </a:r>
          <a:r>
            <a:rPr lang="el"/>
            <a:t>: </a:t>
          </a:r>
        </a:p>
      </dgm:t>
    </dgm:pt>
    <dgm:pt modelId="{28DA4D84-3B5F-46FE-A1EA-C4F18ABF2A42}" type="parTrans" cxnId="{8692F940-20E1-40E9-B85D-C475539BD15D}">
      <dgm:prSet/>
      <dgm:spPr/>
      <dgm:t>
        <a:bodyPr/>
        <a:lstStyle/>
        <a:p>
          <a:endParaRPr lang="en-US"/>
        </a:p>
      </dgm:t>
    </dgm:pt>
    <dgm:pt modelId="{F3453CBF-D107-45B4-A7F4-F242DF3BB5DA}" type="sibTrans" cxnId="{8692F940-20E1-40E9-B85D-C475539BD15D}">
      <dgm:prSet/>
      <dgm:spPr/>
      <dgm:t>
        <a:bodyPr/>
        <a:lstStyle/>
        <a:p>
          <a:endParaRPr lang="en-US"/>
        </a:p>
      </dgm:t>
    </dgm:pt>
    <dgm:pt modelId="{CE879F99-817E-4804-B542-24E7DDF25CE9}">
      <dgm:prSet/>
      <dgm:spPr/>
      <dgm:t>
        <a:bodyPr/>
        <a:lstStyle/>
        <a:p>
          <a:r>
            <a:rPr lang="el" b="1"/>
            <a:t>Ροή βίντεο</a:t>
          </a:r>
          <a:r>
            <a:rPr lang="el"/>
            <a:t>: Ο εισβολέας ρυθμίζει τις παραμέτρους της κάμερας για ροή τροφοδοσιών βίντεο σε εξωτερικό διακομιστή, παρακολουθώντας ευαίσθητες περιοχές εντός της εγκατάστασης υγειονομικής περίθαλψης.</a:t>
          </a:r>
        </a:p>
      </dgm:t>
    </dgm:pt>
    <dgm:pt modelId="{94BE4C9A-4007-4CC6-8EA2-87228AF57E28}" type="parTrans" cxnId="{9E6AEED4-A9AA-43A2-B504-0C51BCF5F883}">
      <dgm:prSet/>
      <dgm:spPr/>
      <dgm:t>
        <a:bodyPr/>
        <a:lstStyle/>
        <a:p>
          <a:endParaRPr lang="en-US"/>
        </a:p>
      </dgm:t>
    </dgm:pt>
    <dgm:pt modelId="{F861F2D6-CFA2-4E4F-997F-FDD20DDDBA2A}" type="sibTrans" cxnId="{9E6AEED4-A9AA-43A2-B504-0C51BCF5F883}">
      <dgm:prSet/>
      <dgm:spPr/>
      <dgm:t>
        <a:bodyPr/>
        <a:lstStyle/>
        <a:p>
          <a:endParaRPr lang="en-US"/>
        </a:p>
      </dgm:t>
    </dgm:pt>
    <dgm:pt modelId="{52BB3305-CC26-45BE-9304-1958EF6CA4F5}">
      <dgm:prSet/>
      <dgm:spPr/>
      <dgm:t>
        <a:bodyPr/>
        <a:lstStyle/>
        <a:p>
          <a:r>
            <a:rPr lang="el" b="1"/>
            <a:t>Πρόσβαση σε ευαίσθητα δεδομένα</a:t>
          </a:r>
          <a:r>
            <a:rPr lang="el"/>
            <a:t>: Εάν η κάμερα είναι συνδεδεμένη σε άλλες δικτυωμένες συσκευές, χρησιμοποιούν αυτήν τη βάση για να εξερευνήσουν και να αποκτήσουν πρόσβαση σε πρόσθετα ευαίσθητα δεδομένα.</a:t>
          </a:r>
        </a:p>
      </dgm:t>
    </dgm:pt>
    <dgm:pt modelId="{3DFB8E2E-F761-4AD9-A637-199692C89ACC}" type="parTrans" cxnId="{4774A6BB-85F2-4FC4-A7DB-AD633887A990}">
      <dgm:prSet/>
      <dgm:spPr/>
      <dgm:t>
        <a:bodyPr/>
        <a:lstStyle/>
        <a:p>
          <a:endParaRPr lang="en-US"/>
        </a:p>
      </dgm:t>
    </dgm:pt>
    <dgm:pt modelId="{0AD76778-9A8A-4E07-95C2-8742D84264D6}" type="sibTrans" cxnId="{4774A6BB-85F2-4FC4-A7DB-AD633887A990}">
      <dgm:prSet/>
      <dgm:spPr/>
      <dgm:t>
        <a:bodyPr/>
        <a:lstStyle/>
        <a:p>
          <a:endParaRPr lang="en-US"/>
        </a:p>
      </dgm:t>
    </dgm:pt>
    <dgm:pt modelId="{B8911B2B-BE34-4118-8A49-744C7F330D76}">
      <dgm:prSet/>
      <dgm:spPr/>
      <dgm:t>
        <a:bodyPr/>
        <a:lstStyle/>
        <a:p>
          <a:r>
            <a:rPr lang="el" b="1"/>
            <a:t>Μετριασμός και αντιμετώπιση</a:t>
          </a:r>
          <a:endParaRPr lang="en-US"/>
        </a:p>
      </dgm:t>
    </dgm:pt>
    <dgm:pt modelId="{96D1CD12-3DD0-4A1C-93A6-BA1519A09C47}" type="parTrans" cxnId="{19992BEA-7608-4766-8156-B80BA2CD9ED9}">
      <dgm:prSet/>
      <dgm:spPr/>
      <dgm:t>
        <a:bodyPr/>
        <a:lstStyle/>
        <a:p>
          <a:endParaRPr lang="en-US"/>
        </a:p>
      </dgm:t>
    </dgm:pt>
    <dgm:pt modelId="{2FE11B18-2138-47D7-9EFB-659F8B39AB05}" type="sibTrans" cxnId="{19992BEA-7608-4766-8156-B80BA2CD9ED9}">
      <dgm:prSet/>
      <dgm:spPr/>
      <dgm:t>
        <a:bodyPr/>
        <a:lstStyle/>
        <a:p>
          <a:endParaRPr lang="en-US"/>
        </a:p>
      </dgm:t>
    </dgm:pt>
    <dgm:pt modelId="{DCC0478D-4439-4948-A9A5-93635CC709C3}">
      <dgm:prSet/>
      <dgm:spPr/>
      <dgm:t>
        <a:bodyPr/>
        <a:lstStyle/>
        <a:p>
          <a:r>
            <a:rPr lang="el" b="1"/>
            <a:t>Ανάλυση μετά το συμβάν</a:t>
          </a:r>
          <a:endParaRPr lang="en-US"/>
        </a:p>
      </dgm:t>
    </dgm:pt>
    <dgm:pt modelId="{6114997B-C24B-4787-8A47-BEB222F3B13A}" type="parTrans" cxnId="{55DD85B4-BD16-477F-A55B-42893475D364}">
      <dgm:prSet/>
      <dgm:spPr/>
      <dgm:t>
        <a:bodyPr/>
        <a:lstStyle/>
        <a:p>
          <a:endParaRPr lang="en-US"/>
        </a:p>
      </dgm:t>
    </dgm:pt>
    <dgm:pt modelId="{37850114-9A22-4225-A3EF-410BC0EFFEDD}" type="sibTrans" cxnId="{55DD85B4-BD16-477F-A55B-42893475D364}">
      <dgm:prSet/>
      <dgm:spPr/>
      <dgm:t>
        <a:bodyPr/>
        <a:lstStyle/>
        <a:p>
          <a:endParaRPr lang="en-US"/>
        </a:p>
      </dgm:t>
    </dgm:pt>
    <dgm:pt modelId="{2608A1D0-FB69-4F89-9739-DAAF4F8AF60F}">
      <dgm:prSet/>
      <dgm:spPr/>
      <dgm:t>
        <a:bodyPr/>
        <a:lstStyle/>
        <a:p>
          <a:r>
            <a:rPr lang="el" b="1"/>
            <a:t>Στρατηγικές βελτιώσεις</a:t>
          </a:r>
          <a:endParaRPr lang="en-US"/>
        </a:p>
      </dgm:t>
    </dgm:pt>
    <dgm:pt modelId="{25885960-9A44-4654-BA64-0F088D47B3FC}" type="parTrans" cxnId="{4B4DFD72-CC96-4F1C-A676-DD3E627B8241}">
      <dgm:prSet/>
      <dgm:spPr/>
      <dgm:t>
        <a:bodyPr/>
        <a:lstStyle/>
        <a:p>
          <a:endParaRPr lang="en-US"/>
        </a:p>
      </dgm:t>
    </dgm:pt>
    <dgm:pt modelId="{F1BA3C08-6CDA-4F6D-B7B3-23B336EF4472}" type="sibTrans" cxnId="{4B4DFD72-CC96-4F1C-A676-DD3E627B8241}">
      <dgm:prSet/>
      <dgm:spPr/>
      <dgm:t>
        <a:bodyPr/>
        <a:lstStyle/>
        <a:p>
          <a:endParaRPr lang="en-US"/>
        </a:p>
      </dgm:t>
    </dgm:pt>
    <dgm:pt modelId="{81297EB1-0458-4BF4-B4E6-49FBCCA01D90}" type="pres">
      <dgm:prSet presAssocID="{3ABD4A76-A2B1-4183-BA89-86E91CC33590}" presName="diagram" presStyleCnt="0">
        <dgm:presLayoutVars>
          <dgm:dir/>
          <dgm:resizeHandles val="exact"/>
        </dgm:presLayoutVars>
      </dgm:prSet>
      <dgm:spPr/>
    </dgm:pt>
    <dgm:pt modelId="{9D0CD60D-276E-460F-93E9-DD0CE7F4B188}" type="pres">
      <dgm:prSet presAssocID="{57967D4A-3106-46A9-BEEA-B5C280012F02}" presName="node" presStyleLbl="node1" presStyleIdx="0" presStyleCnt="8">
        <dgm:presLayoutVars>
          <dgm:bulletEnabled val="1"/>
        </dgm:presLayoutVars>
      </dgm:prSet>
      <dgm:spPr/>
    </dgm:pt>
    <dgm:pt modelId="{7456FCB1-C57F-4B21-86C4-6D7C0E65A326}" type="pres">
      <dgm:prSet presAssocID="{A80D00C1-1FDE-43B6-B249-D53119C9B330}" presName="sibTrans" presStyleCnt="0"/>
      <dgm:spPr/>
    </dgm:pt>
    <dgm:pt modelId="{FC1B64D6-1C3C-4E5A-8316-B42BDA4FAC83}" type="pres">
      <dgm:prSet presAssocID="{9256DDCB-AAD0-4788-A6B6-45FF4D207262}" presName="node" presStyleLbl="node1" presStyleIdx="1" presStyleCnt="8">
        <dgm:presLayoutVars>
          <dgm:bulletEnabled val="1"/>
        </dgm:presLayoutVars>
      </dgm:prSet>
      <dgm:spPr/>
    </dgm:pt>
    <dgm:pt modelId="{3522B517-4995-4633-BD4D-6C7236B8FDF8}" type="pres">
      <dgm:prSet presAssocID="{93AD63F2-6130-4D6C-BDAA-95ADED5C072E}" presName="sibTrans" presStyleCnt="0"/>
      <dgm:spPr/>
    </dgm:pt>
    <dgm:pt modelId="{7B08301E-2F81-4BC8-95EF-DA0848CB4651}" type="pres">
      <dgm:prSet presAssocID="{B705C2F3-C0CE-4837-A9A6-8DD502ACC5F4}" presName="node" presStyleLbl="node1" presStyleIdx="2" presStyleCnt="8">
        <dgm:presLayoutVars>
          <dgm:bulletEnabled val="1"/>
        </dgm:presLayoutVars>
      </dgm:prSet>
      <dgm:spPr/>
    </dgm:pt>
    <dgm:pt modelId="{E819FCD5-CC47-4251-BAC7-E32C54586B96}" type="pres">
      <dgm:prSet presAssocID="{F3453CBF-D107-45B4-A7F4-F242DF3BB5DA}" presName="sibTrans" presStyleCnt="0"/>
      <dgm:spPr/>
    </dgm:pt>
    <dgm:pt modelId="{F625829E-D0A8-48F8-9080-9EDBAF4CBAAC}" type="pres">
      <dgm:prSet presAssocID="{CE879F99-817E-4804-B542-24E7DDF25CE9}" presName="node" presStyleLbl="node1" presStyleIdx="3" presStyleCnt="8">
        <dgm:presLayoutVars>
          <dgm:bulletEnabled val="1"/>
        </dgm:presLayoutVars>
      </dgm:prSet>
      <dgm:spPr/>
    </dgm:pt>
    <dgm:pt modelId="{34E62741-602A-48B1-B1A2-42D2119190D8}" type="pres">
      <dgm:prSet presAssocID="{F861F2D6-CFA2-4E4F-997F-FDD20DDDBA2A}" presName="sibTrans" presStyleCnt="0"/>
      <dgm:spPr/>
    </dgm:pt>
    <dgm:pt modelId="{9F90F79F-13AA-4DA2-9F94-0EEAB8B31849}" type="pres">
      <dgm:prSet presAssocID="{52BB3305-CC26-45BE-9304-1958EF6CA4F5}" presName="node" presStyleLbl="node1" presStyleIdx="4" presStyleCnt="8">
        <dgm:presLayoutVars>
          <dgm:bulletEnabled val="1"/>
        </dgm:presLayoutVars>
      </dgm:prSet>
      <dgm:spPr/>
    </dgm:pt>
    <dgm:pt modelId="{637EDCF1-D1FF-497B-ACBE-2A47A83E398E}" type="pres">
      <dgm:prSet presAssocID="{0AD76778-9A8A-4E07-95C2-8742D84264D6}" presName="sibTrans" presStyleCnt="0"/>
      <dgm:spPr/>
    </dgm:pt>
    <dgm:pt modelId="{ED3364B6-9628-4D40-A9D3-FB6361635A5E}" type="pres">
      <dgm:prSet presAssocID="{B8911B2B-BE34-4118-8A49-744C7F330D76}" presName="node" presStyleLbl="node1" presStyleIdx="5" presStyleCnt="8">
        <dgm:presLayoutVars>
          <dgm:bulletEnabled val="1"/>
        </dgm:presLayoutVars>
      </dgm:prSet>
      <dgm:spPr/>
    </dgm:pt>
    <dgm:pt modelId="{06F567AC-3005-4FDB-9CD0-A08F248641B3}" type="pres">
      <dgm:prSet presAssocID="{2FE11B18-2138-47D7-9EFB-659F8B39AB05}" presName="sibTrans" presStyleCnt="0"/>
      <dgm:spPr/>
    </dgm:pt>
    <dgm:pt modelId="{326B3203-9D0B-4710-934F-82329F5B8D94}" type="pres">
      <dgm:prSet presAssocID="{DCC0478D-4439-4948-A9A5-93635CC709C3}" presName="node" presStyleLbl="node1" presStyleIdx="6" presStyleCnt="8">
        <dgm:presLayoutVars>
          <dgm:bulletEnabled val="1"/>
        </dgm:presLayoutVars>
      </dgm:prSet>
      <dgm:spPr/>
    </dgm:pt>
    <dgm:pt modelId="{3C7F9650-65C2-4A6E-9E8F-FE1C1F1B4132}" type="pres">
      <dgm:prSet presAssocID="{37850114-9A22-4225-A3EF-410BC0EFFEDD}" presName="sibTrans" presStyleCnt="0"/>
      <dgm:spPr/>
    </dgm:pt>
    <dgm:pt modelId="{D99BD6BD-ED68-40E1-86BE-89309067C2FB}" type="pres">
      <dgm:prSet presAssocID="{2608A1D0-FB69-4F89-9739-DAAF4F8AF60F}" presName="node" presStyleLbl="node1" presStyleIdx="7" presStyleCnt="8">
        <dgm:presLayoutVars>
          <dgm:bulletEnabled val="1"/>
        </dgm:presLayoutVars>
      </dgm:prSet>
      <dgm:spPr/>
    </dgm:pt>
  </dgm:ptLst>
  <dgm:cxnLst>
    <dgm:cxn modelId="{5DAEC63D-F31D-4589-A535-254E8E826D56}" type="presOf" srcId="{B705C2F3-C0CE-4837-A9A6-8DD502ACC5F4}" destId="{7B08301E-2F81-4BC8-95EF-DA0848CB4651}" srcOrd="0" destOrd="0" presId="urn:microsoft.com/office/officeart/2005/8/layout/default"/>
    <dgm:cxn modelId="{8692F940-20E1-40E9-B85D-C475539BD15D}" srcId="{3ABD4A76-A2B1-4183-BA89-86E91CC33590}" destId="{B705C2F3-C0CE-4837-A9A6-8DD502ACC5F4}" srcOrd="2" destOrd="0" parTransId="{28DA4D84-3B5F-46FE-A1EA-C4F18ABF2A42}" sibTransId="{F3453CBF-D107-45B4-A7F4-F242DF3BB5DA}"/>
    <dgm:cxn modelId="{ECB1684D-F604-4EB6-9ACF-FF24D6A5CFDC}" type="presOf" srcId="{2608A1D0-FB69-4F89-9739-DAAF4F8AF60F}" destId="{D99BD6BD-ED68-40E1-86BE-89309067C2FB}" srcOrd="0" destOrd="0" presId="urn:microsoft.com/office/officeart/2005/8/layout/default"/>
    <dgm:cxn modelId="{4B4DFD72-CC96-4F1C-A676-DD3E627B8241}" srcId="{3ABD4A76-A2B1-4183-BA89-86E91CC33590}" destId="{2608A1D0-FB69-4F89-9739-DAAF4F8AF60F}" srcOrd="7" destOrd="0" parTransId="{25885960-9A44-4654-BA64-0F088D47B3FC}" sibTransId="{F1BA3C08-6CDA-4F6D-B7B3-23B336EF4472}"/>
    <dgm:cxn modelId="{C42AD075-F8E8-4BAE-B13E-C790E11CECE0}" type="presOf" srcId="{52BB3305-CC26-45BE-9304-1958EF6CA4F5}" destId="{9F90F79F-13AA-4DA2-9F94-0EEAB8B31849}" srcOrd="0" destOrd="0" presId="urn:microsoft.com/office/officeart/2005/8/layout/default"/>
    <dgm:cxn modelId="{3AEFB459-C0A9-4CE3-99AB-B6C7DF65F17B}" srcId="{3ABD4A76-A2B1-4183-BA89-86E91CC33590}" destId="{9256DDCB-AAD0-4788-A6B6-45FF4D207262}" srcOrd="1" destOrd="0" parTransId="{F6592852-B3CA-42DE-8AD8-47E39B891C15}" sibTransId="{93AD63F2-6130-4D6C-BDAA-95ADED5C072E}"/>
    <dgm:cxn modelId="{958E6383-7656-4775-BCA6-71D70AD02107}" srcId="{3ABD4A76-A2B1-4183-BA89-86E91CC33590}" destId="{57967D4A-3106-46A9-BEEA-B5C280012F02}" srcOrd="0" destOrd="0" parTransId="{6FED914A-BABB-4A6D-8211-0E184A351F10}" sibTransId="{A80D00C1-1FDE-43B6-B249-D53119C9B330}"/>
    <dgm:cxn modelId="{57B66B8B-FBF5-48B8-9017-E44C9E522EB7}" type="presOf" srcId="{3ABD4A76-A2B1-4183-BA89-86E91CC33590}" destId="{81297EB1-0458-4BF4-B4E6-49FBCCA01D90}" srcOrd="0" destOrd="0" presId="urn:microsoft.com/office/officeart/2005/8/layout/default"/>
    <dgm:cxn modelId="{D191479F-9E5B-43C0-B4EB-61F999CF8109}" type="presOf" srcId="{B8911B2B-BE34-4118-8A49-744C7F330D76}" destId="{ED3364B6-9628-4D40-A9D3-FB6361635A5E}" srcOrd="0" destOrd="0" presId="urn:microsoft.com/office/officeart/2005/8/layout/default"/>
    <dgm:cxn modelId="{55DD85B4-BD16-477F-A55B-42893475D364}" srcId="{3ABD4A76-A2B1-4183-BA89-86E91CC33590}" destId="{DCC0478D-4439-4948-A9A5-93635CC709C3}" srcOrd="6" destOrd="0" parTransId="{6114997B-C24B-4787-8A47-BEB222F3B13A}" sibTransId="{37850114-9A22-4225-A3EF-410BC0EFFEDD}"/>
    <dgm:cxn modelId="{4774A6BB-85F2-4FC4-A7DB-AD633887A990}" srcId="{3ABD4A76-A2B1-4183-BA89-86E91CC33590}" destId="{52BB3305-CC26-45BE-9304-1958EF6CA4F5}" srcOrd="4" destOrd="0" parTransId="{3DFB8E2E-F761-4AD9-A637-199692C89ACC}" sibTransId="{0AD76778-9A8A-4E07-95C2-8742D84264D6}"/>
    <dgm:cxn modelId="{750EE4C8-2F17-4293-89DA-1960CF777151}" type="presOf" srcId="{DCC0478D-4439-4948-A9A5-93635CC709C3}" destId="{326B3203-9D0B-4710-934F-82329F5B8D94}" srcOrd="0" destOrd="0" presId="urn:microsoft.com/office/officeart/2005/8/layout/default"/>
    <dgm:cxn modelId="{ED1B39CD-D601-4CDB-A2BC-417F54CA51B2}" type="presOf" srcId="{9256DDCB-AAD0-4788-A6B6-45FF4D207262}" destId="{FC1B64D6-1C3C-4E5A-8316-B42BDA4FAC83}" srcOrd="0" destOrd="0" presId="urn:microsoft.com/office/officeart/2005/8/layout/default"/>
    <dgm:cxn modelId="{9E6AEED4-A9AA-43A2-B504-0C51BCF5F883}" srcId="{3ABD4A76-A2B1-4183-BA89-86E91CC33590}" destId="{CE879F99-817E-4804-B542-24E7DDF25CE9}" srcOrd="3" destOrd="0" parTransId="{94BE4C9A-4007-4CC6-8EA2-87228AF57E28}" sibTransId="{F861F2D6-CFA2-4E4F-997F-FDD20DDDBA2A}"/>
    <dgm:cxn modelId="{C129E2E5-7D56-46C5-B569-2001A4C7944B}" type="presOf" srcId="{CE879F99-817E-4804-B542-24E7DDF25CE9}" destId="{F625829E-D0A8-48F8-9080-9EDBAF4CBAAC}" srcOrd="0" destOrd="0" presId="urn:microsoft.com/office/officeart/2005/8/layout/default"/>
    <dgm:cxn modelId="{19992BEA-7608-4766-8156-B80BA2CD9ED9}" srcId="{3ABD4A76-A2B1-4183-BA89-86E91CC33590}" destId="{B8911B2B-BE34-4118-8A49-744C7F330D76}" srcOrd="5" destOrd="0" parTransId="{96D1CD12-3DD0-4A1C-93A6-BA1519A09C47}" sibTransId="{2FE11B18-2138-47D7-9EFB-659F8B39AB05}"/>
    <dgm:cxn modelId="{EB05A9F6-CDC7-4EA7-9425-BF1CD366D842}" type="presOf" srcId="{57967D4A-3106-46A9-BEEA-B5C280012F02}" destId="{9D0CD60D-276E-460F-93E9-DD0CE7F4B188}" srcOrd="0" destOrd="0" presId="urn:microsoft.com/office/officeart/2005/8/layout/default"/>
    <dgm:cxn modelId="{C92E5FDB-E3EE-4E18-9AC6-4C0504D259D0}" type="presParOf" srcId="{81297EB1-0458-4BF4-B4E6-49FBCCA01D90}" destId="{9D0CD60D-276E-460F-93E9-DD0CE7F4B188}" srcOrd="0" destOrd="0" presId="urn:microsoft.com/office/officeart/2005/8/layout/default"/>
    <dgm:cxn modelId="{8CD3DAA2-AC62-400B-99D6-9F67FC4D4D83}" type="presParOf" srcId="{81297EB1-0458-4BF4-B4E6-49FBCCA01D90}" destId="{7456FCB1-C57F-4B21-86C4-6D7C0E65A326}" srcOrd="1" destOrd="0" presId="urn:microsoft.com/office/officeart/2005/8/layout/default"/>
    <dgm:cxn modelId="{ECC5270B-3433-4844-BE26-3B1DB5197D41}" type="presParOf" srcId="{81297EB1-0458-4BF4-B4E6-49FBCCA01D90}" destId="{FC1B64D6-1C3C-4E5A-8316-B42BDA4FAC83}" srcOrd="2" destOrd="0" presId="urn:microsoft.com/office/officeart/2005/8/layout/default"/>
    <dgm:cxn modelId="{12FEFD2B-A98E-4D89-86C7-F1747955A33F}" type="presParOf" srcId="{81297EB1-0458-4BF4-B4E6-49FBCCA01D90}" destId="{3522B517-4995-4633-BD4D-6C7236B8FDF8}" srcOrd="3" destOrd="0" presId="urn:microsoft.com/office/officeart/2005/8/layout/default"/>
    <dgm:cxn modelId="{C1630938-9702-4C15-AE9D-52B3CB8CCF71}" type="presParOf" srcId="{81297EB1-0458-4BF4-B4E6-49FBCCA01D90}" destId="{7B08301E-2F81-4BC8-95EF-DA0848CB4651}" srcOrd="4" destOrd="0" presId="urn:microsoft.com/office/officeart/2005/8/layout/default"/>
    <dgm:cxn modelId="{E5272350-AF53-4683-A176-9AB28F894505}" type="presParOf" srcId="{81297EB1-0458-4BF4-B4E6-49FBCCA01D90}" destId="{E819FCD5-CC47-4251-BAC7-E32C54586B96}" srcOrd="5" destOrd="0" presId="urn:microsoft.com/office/officeart/2005/8/layout/default"/>
    <dgm:cxn modelId="{F8C3EE39-A490-44E5-8091-1B830C4BFD96}" type="presParOf" srcId="{81297EB1-0458-4BF4-B4E6-49FBCCA01D90}" destId="{F625829E-D0A8-48F8-9080-9EDBAF4CBAAC}" srcOrd="6" destOrd="0" presId="urn:microsoft.com/office/officeart/2005/8/layout/default"/>
    <dgm:cxn modelId="{BFF95482-CA46-406D-87BE-1FB1A25556F1}" type="presParOf" srcId="{81297EB1-0458-4BF4-B4E6-49FBCCA01D90}" destId="{34E62741-602A-48B1-B1A2-42D2119190D8}" srcOrd="7" destOrd="0" presId="urn:microsoft.com/office/officeart/2005/8/layout/default"/>
    <dgm:cxn modelId="{E89BCEFA-BC29-492C-9F5A-C66A2D632029}" type="presParOf" srcId="{81297EB1-0458-4BF4-B4E6-49FBCCA01D90}" destId="{9F90F79F-13AA-4DA2-9F94-0EEAB8B31849}" srcOrd="8" destOrd="0" presId="urn:microsoft.com/office/officeart/2005/8/layout/default"/>
    <dgm:cxn modelId="{442E8C90-9384-4799-B671-06A97B9037E4}" type="presParOf" srcId="{81297EB1-0458-4BF4-B4E6-49FBCCA01D90}" destId="{637EDCF1-D1FF-497B-ACBE-2A47A83E398E}" srcOrd="9" destOrd="0" presId="urn:microsoft.com/office/officeart/2005/8/layout/default"/>
    <dgm:cxn modelId="{810D6566-2551-468F-BBF7-8C7E15446AC5}" type="presParOf" srcId="{81297EB1-0458-4BF4-B4E6-49FBCCA01D90}" destId="{ED3364B6-9628-4D40-A9D3-FB6361635A5E}" srcOrd="10" destOrd="0" presId="urn:microsoft.com/office/officeart/2005/8/layout/default"/>
    <dgm:cxn modelId="{77C6608F-F3B5-4D6B-B77D-7255516F3B23}" type="presParOf" srcId="{81297EB1-0458-4BF4-B4E6-49FBCCA01D90}" destId="{06F567AC-3005-4FDB-9CD0-A08F248641B3}" srcOrd="11" destOrd="0" presId="urn:microsoft.com/office/officeart/2005/8/layout/default"/>
    <dgm:cxn modelId="{B08F664E-5E70-4C8A-AC96-BF06AD3AEED1}" type="presParOf" srcId="{81297EB1-0458-4BF4-B4E6-49FBCCA01D90}" destId="{326B3203-9D0B-4710-934F-82329F5B8D94}" srcOrd="12" destOrd="0" presId="urn:microsoft.com/office/officeart/2005/8/layout/default"/>
    <dgm:cxn modelId="{CDFF727D-7414-4001-B8B2-CA4F53B10A02}" type="presParOf" srcId="{81297EB1-0458-4BF4-B4E6-49FBCCA01D90}" destId="{3C7F9650-65C2-4A6E-9E8F-FE1C1F1B4132}" srcOrd="13" destOrd="0" presId="urn:microsoft.com/office/officeart/2005/8/layout/default"/>
    <dgm:cxn modelId="{B7FF6560-383D-4946-A9DD-5C567CDE7B6A}" type="presParOf" srcId="{81297EB1-0458-4BF4-B4E6-49FBCCA01D90}" destId="{D99BD6BD-ED68-40E1-86BE-89309067C2F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63A60-EDD0-41BD-9AB6-472C47602CC5}"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EEA39926-A7F8-414F-8ED5-85636303F210}">
      <dgm:prSet/>
      <dgm:spPr/>
      <dgm:t>
        <a:bodyPr/>
        <a:lstStyle/>
        <a:p>
          <a:r>
            <a:rPr lang="el" b="1"/>
            <a:t>Εκτίμηση κινδύνου</a:t>
          </a:r>
          <a:r>
            <a:rPr lang="el"/>
            <a:t>:</a:t>
          </a:r>
        </a:p>
      </dgm:t>
    </dgm:pt>
    <dgm:pt modelId="{4A3BAF2C-410C-45F3-995E-6EF863B6EB1D}" type="parTrans" cxnId="{9DA185D9-8C89-422B-BC95-1869D1E83D01}">
      <dgm:prSet/>
      <dgm:spPr/>
      <dgm:t>
        <a:bodyPr/>
        <a:lstStyle/>
        <a:p>
          <a:endParaRPr lang="en-US"/>
        </a:p>
      </dgm:t>
    </dgm:pt>
    <dgm:pt modelId="{3AD54F22-F419-4112-9D48-C13A5FB58F4D}" type="sibTrans" cxnId="{9DA185D9-8C89-422B-BC95-1869D1E83D01}">
      <dgm:prSet/>
      <dgm:spPr/>
      <dgm:t>
        <a:bodyPr/>
        <a:lstStyle/>
        <a:p>
          <a:endParaRPr lang="en-US"/>
        </a:p>
      </dgm:t>
    </dgm:pt>
    <dgm:pt modelId="{2C2918E9-C696-4147-A74C-4664D950AA11}">
      <dgm:prSet/>
      <dgm:spPr/>
      <dgm:t>
        <a:bodyPr/>
        <a:lstStyle/>
        <a:p>
          <a:r>
            <a:rPr lang="el" b="1"/>
            <a:t>Εκτίμηση επιπτώσεων</a:t>
          </a:r>
          <a:r>
            <a:rPr lang="el"/>
            <a:t>: Το CTI αξιολογεί τον δυνητικό αντίκτυπο των απειλών που εντοπίστηκαν στις υποδομές ζωτικής σημασίας (CI).</a:t>
          </a:r>
        </a:p>
      </dgm:t>
    </dgm:pt>
    <dgm:pt modelId="{27BDF536-779C-40E4-A37F-5CD96BEC80E8}" type="parTrans" cxnId="{D2599BE2-37E4-40C9-86C4-A3902C304032}">
      <dgm:prSet/>
      <dgm:spPr/>
      <dgm:t>
        <a:bodyPr/>
        <a:lstStyle/>
        <a:p>
          <a:endParaRPr lang="en-US"/>
        </a:p>
      </dgm:t>
    </dgm:pt>
    <dgm:pt modelId="{6B87C100-7AE7-4970-BABC-7BAB2AC8E997}" type="sibTrans" cxnId="{D2599BE2-37E4-40C9-86C4-A3902C304032}">
      <dgm:prSet/>
      <dgm:spPr/>
      <dgm:t>
        <a:bodyPr/>
        <a:lstStyle/>
        <a:p>
          <a:endParaRPr lang="en-US"/>
        </a:p>
      </dgm:t>
    </dgm:pt>
    <dgm:pt modelId="{FB6F65E3-2CCB-4314-BA18-61A56DE5CEC6}">
      <dgm:prSet/>
      <dgm:spPr/>
      <dgm:t>
        <a:bodyPr/>
        <a:lstStyle/>
        <a:p>
          <a:r>
            <a:rPr lang="el" i="1"/>
            <a:t>Παράδειγμα</a:t>
          </a:r>
          <a:r>
            <a:rPr lang="el"/>
            <a:t>: Αξιολόγηση της πιθανής ζημιάς μιας ευπάθειας zero-day που ανακαλύφθηκε σε ευρέως χρησιμοποιούμενο δημοτικό λογισμικό.</a:t>
          </a:r>
        </a:p>
      </dgm:t>
    </dgm:pt>
    <dgm:pt modelId="{C10E5E9D-E78D-4D7F-9042-CB1D8F2DE4C1}" type="parTrans" cxnId="{2F725B66-FB51-479F-BCEA-60B17821E53C}">
      <dgm:prSet/>
      <dgm:spPr/>
      <dgm:t>
        <a:bodyPr/>
        <a:lstStyle/>
        <a:p>
          <a:endParaRPr lang="en-US"/>
        </a:p>
      </dgm:t>
    </dgm:pt>
    <dgm:pt modelId="{4DF3A14D-68E5-44C3-AB47-18469F1521BE}" type="sibTrans" cxnId="{2F725B66-FB51-479F-BCEA-60B17821E53C}">
      <dgm:prSet/>
      <dgm:spPr/>
      <dgm:t>
        <a:bodyPr/>
        <a:lstStyle/>
        <a:p>
          <a:endParaRPr lang="en-US"/>
        </a:p>
      </dgm:t>
    </dgm:pt>
    <dgm:pt modelId="{0B63239A-01D4-453B-8A6B-7AB91C4B4309}">
      <dgm:prSet/>
      <dgm:spPr/>
      <dgm:t>
        <a:bodyPr/>
        <a:lstStyle/>
        <a:p>
          <a:r>
            <a:rPr lang="el" b="1"/>
            <a:t>Ιεράρχηση απειλών</a:t>
          </a:r>
          <a:r>
            <a:rPr lang="el"/>
            <a:t>: Δίνουν προτεραιότητα στις απειλές με βάση τη σοβαρότητα και την πιθανότητα εμφάνισής τους.</a:t>
          </a:r>
        </a:p>
      </dgm:t>
    </dgm:pt>
    <dgm:pt modelId="{77B82A50-15A0-4730-914E-B8F8ECC7A419}" type="parTrans" cxnId="{3BFAB89D-9976-4825-A202-6D46CC763A7C}">
      <dgm:prSet/>
      <dgm:spPr/>
      <dgm:t>
        <a:bodyPr/>
        <a:lstStyle/>
        <a:p>
          <a:endParaRPr lang="en-US"/>
        </a:p>
      </dgm:t>
    </dgm:pt>
    <dgm:pt modelId="{619D0E50-D323-4341-A3FE-03E6DF0C88DF}" type="sibTrans" cxnId="{3BFAB89D-9976-4825-A202-6D46CC763A7C}">
      <dgm:prSet/>
      <dgm:spPr/>
      <dgm:t>
        <a:bodyPr/>
        <a:lstStyle/>
        <a:p>
          <a:endParaRPr lang="en-US"/>
        </a:p>
      </dgm:t>
    </dgm:pt>
    <dgm:pt modelId="{4A46D937-3E01-4756-8194-E931D57BDBF0}">
      <dgm:prSet/>
      <dgm:spPr/>
      <dgm:t>
        <a:bodyPr/>
        <a:lstStyle/>
        <a:p>
          <a:r>
            <a:rPr lang="el" i="1"/>
            <a:t>Παράδειγμα</a:t>
          </a:r>
          <a:r>
            <a:rPr lang="el"/>
            <a:t>: Η κατάταξη των απειλών από ένα νέο στέλεχος κακόβουλου λογισμικού είναι υψηλότερη από τις παλαιότερες, λιγότερο διαδεδομένες απειλές λόγω της ταχείας εξάπλωσής του.</a:t>
          </a:r>
        </a:p>
      </dgm:t>
    </dgm:pt>
    <dgm:pt modelId="{660FC536-74C0-40E5-ABB0-DFD00C9E0452}" type="parTrans" cxnId="{C3D667EA-4E75-4451-8FB0-4C0B91C63CD6}">
      <dgm:prSet/>
      <dgm:spPr/>
      <dgm:t>
        <a:bodyPr/>
        <a:lstStyle/>
        <a:p>
          <a:endParaRPr lang="en-US"/>
        </a:p>
      </dgm:t>
    </dgm:pt>
    <dgm:pt modelId="{24746399-773A-4579-90B3-60C2E749FAD7}" type="sibTrans" cxnId="{C3D667EA-4E75-4451-8FB0-4C0B91C63CD6}">
      <dgm:prSet/>
      <dgm:spPr/>
      <dgm:t>
        <a:bodyPr/>
        <a:lstStyle/>
        <a:p>
          <a:endParaRPr lang="en-US"/>
        </a:p>
      </dgm:t>
    </dgm:pt>
    <dgm:pt modelId="{D38710C9-9D95-49E9-9E06-B6021F6BBD90}">
      <dgm:prSet/>
      <dgm:spPr/>
      <dgm:t>
        <a:bodyPr/>
        <a:lstStyle/>
        <a:p>
          <a:r>
            <a:rPr lang="el" b="1"/>
            <a:t>Κατανομή πόρων</a:t>
          </a:r>
          <a:r>
            <a:rPr lang="el"/>
            <a:t>: Αυτές οι πληροφορίες βοηθούν το CI να κατανείμει αποτελεσματικά τους πόρους για τον μετριασμό των απειλών υψηλού κινδύνου.</a:t>
          </a:r>
        </a:p>
      </dgm:t>
    </dgm:pt>
    <dgm:pt modelId="{12656F1D-A8D2-49C8-9196-2728F40BC543}" type="parTrans" cxnId="{FBEEFDED-7BE8-41E2-B30A-7DD13036EEA2}">
      <dgm:prSet/>
      <dgm:spPr/>
      <dgm:t>
        <a:bodyPr/>
        <a:lstStyle/>
        <a:p>
          <a:endParaRPr lang="en-US"/>
        </a:p>
      </dgm:t>
    </dgm:pt>
    <dgm:pt modelId="{0244FA85-78F5-4921-8CE7-10A4A242200C}" type="sibTrans" cxnId="{FBEEFDED-7BE8-41E2-B30A-7DD13036EEA2}">
      <dgm:prSet/>
      <dgm:spPr/>
      <dgm:t>
        <a:bodyPr/>
        <a:lstStyle/>
        <a:p>
          <a:endParaRPr lang="en-US"/>
        </a:p>
      </dgm:t>
    </dgm:pt>
    <dgm:pt modelId="{D8CC31EF-4987-4C71-A639-F9605644CFF0}">
      <dgm:prSet/>
      <dgm:spPr/>
      <dgm:t>
        <a:bodyPr/>
        <a:lstStyle/>
        <a:p>
          <a:r>
            <a:rPr lang="el" i="1"/>
            <a:t>Παράδειγμα</a:t>
          </a:r>
          <a:r>
            <a:rPr lang="el"/>
            <a:t>: Συμβουλή σε μια δημοτική αρχή να επικεντρωθεί στην ενημέρωση των κανόνων τείχους προστασίας μετά τον εντοπισμό μιας αύξησης των προσπαθειών εισβολής.</a:t>
          </a:r>
        </a:p>
      </dgm:t>
    </dgm:pt>
    <dgm:pt modelId="{0E0FF55B-DBA5-4EB6-9C39-850A88DD5332}" type="parTrans" cxnId="{8EBB00C1-66B3-4D38-AC4B-7A128DFDD500}">
      <dgm:prSet/>
      <dgm:spPr/>
      <dgm:t>
        <a:bodyPr/>
        <a:lstStyle/>
        <a:p>
          <a:endParaRPr lang="en-US"/>
        </a:p>
      </dgm:t>
    </dgm:pt>
    <dgm:pt modelId="{16304D45-E5D7-426C-ABF9-8ABE77250145}" type="sibTrans" cxnId="{8EBB00C1-66B3-4D38-AC4B-7A128DFDD500}">
      <dgm:prSet/>
      <dgm:spPr/>
      <dgm:t>
        <a:bodyPr/>
        <a:lstStyle/>
        <a:p>
          <a:endParaRPr lang="en-US"/>
        </a:p>
      </dgm:t>
    </dgm:pt>
    <dgm:pt modelId="{0C4A4B45-2EC6-48C1-AEC0-5B9DBC89C132}" type="pres">
      <dgm:prSet presAssocID="{BAC63A60-EDD0-41BD-9AB6-472C47602CC5}" presName="Name0" presStyleCnt="0">
        <dgm:presLayoutVars>
          <dgm:dir/>
          <dgm:animLvl val="lvl"/>
          <dgm:resizeHandles val="exact"/>
        </dgm:presLayoutVars>
      </dgm:prSet>
      <dgm:spPr/>
    </dgm:pt>
    <dgm:pt modelId="{A9D69FCF-2B5F-4722-8ED5-B2651F6A9112}" type="pres">
      <dgm:prSet presAssocID="{EEA39926-A7F8-414F-8ED5-85636303F210}" presName="linNode" presStyleCnt="0"/>
      <dgm:spPr/>
    </dgm:pt>
    <dgm:pt modelId="{B6F9BE99-BE2F-4DF9-B6ED-634838541EBA}" type="pres">
      <dgm:prSet presAssocID="{EEA39926-A7F8-414F-8ED5-85636303F210}" presName="parentText" presStyleLbl="node1" presStyleIdx="0" presStyleCnt="4">
        <dgm:presLayoutVars>
          <dgm:chMax val="1"/>
          <dgm:bulletEnabled val="1"/>
        </dgm:presLayoutVars>
      </dgm:prSet>
      <dgm:spPr/>
    </dgm:pt>
    <dgm:pt modelId="{F4B6AA45-7398-4343-A21B-21C9EFCAB575}" type="pres">
      <dgm:prSet presAssocID="{3AD54F22-F419-4112-9D48-C13A5FB58F4D}" presName="sp" presStyleCnt="0"/>
      <dgm:spPr/>
    </dgm:pt>
    <dgm:pt modelId="{EB28FD10-8CF5-4215-91A1-7E875E323FEF}" type="pres">
      <dgm:prSet presAssocID="{2C2918E9-C696-4147-A74C-4664D950AA11}" presName="linNode" presStyleCnt="0"/>
      <dgm:spPr/>
    </dgm:pt>
    <dgm:pt modelId="{A5936553-EFBB-4068-9083-DE330FC0898F}" type="pres">
      <dgm:prSet presAssocID="{2C2918E9-C696-4147-A74C-4664D950AA11}" presName="parentText" presStyleLbl="node1" presStyleIdx="1" presStyleCnt="4">
        <dgm:presLayoutVars>
          <dgm:chMax val="1"/>
          <dgm:bulletEnabled val="1"/>
        </dgm:presLayoutVars>
      </dgm:prSet>
      <dgm:spPr/>
    </dgm:pt>
    <dgm:pt modelId="{74AE1945-D6BA-4D69-833A-054B25AF1EEE}" type="pres">
      <dgm:prSet presAssocID="{2C2918E9-C696-4147-A74C-4664D950AA11}" presName="descendantText" presStyleLbl="alignAccFollowNode1" presStyleIdx="0" presStyleCnt="3">
        <dgm:presLayoutVars>
          <dgm:bulletEnabled val="1"/>
        </dgm:presLayoutVars>
      </dgm:prSet>
      <dgm:spPr/>
    </dgm:pt>
    <dgm:pt modelId="{E33C8839-27BA-45CA-B8CB-A5CBDE9D574B}" type="pres">
      <dgm:prSet presAssocID="{6B87C100-7AE7-4970-BABC-7BAB2AC8E997}" presName="sp" presStyleCnt="0"/>
      <dgm:spPr/>
    </dgm:pt>
    <dgm:pt modelId="{D5F68E51-FEEF-4319-9F7E-D0CBA7F370F0}" type="pres">
      <dgm:prSet presAssocID="{0B63239A-01D4-453B-8A6B-7AB91C4B4309}" presName="linNode" presStyleCnt="0"/>
      <dgm:spPr/>
    </dgm:pt>
    <dgm:pt modelId="{49B58520-1971-4307-9634-9692DF01F65B}" type="pres">
      <dgm:prSet presAssocID="{0B63239A-01D4-453B-8A6B-7AB91C4B4309}" presName="parentText" presStyleLbl="node1" presStyleIdx="2" presStyleCnt="4">
        <dgm:presLayoutVars>
          <dgm:chMax val="1"/>
          <dgm:bulletEnabled val="1"/>
        </dgm:presLayoutVars>
      </dgm:prSet>
      <dgm:spPr/>
    </dgm:pt>
    <dgm:pt modelId="{80C6C52E-1482-4E89-9BC3-87DBEC622BE5}" type="pres">
      <dgm:prSet presAssocID="{0B63239A-01D4-453B-8A6B-7AB91C4B4309}" presName="descendantText" presStyleLbl="alignAccFollowNode1" presStyleIdx="1" presStyleCnt="3">
        <dgm:presLayoutVars>
          <dgm:bulletEnabled val="1"/>
        </dgm:presLayoutVars>
      </dgm:prSet>
      <dgm:spPr/>
    </dgm:pt>
    <dgm:pt modelId="{6E2D578D-1167-4B53-8132-4B89AEAA9F8E}" type="pres">
      <dgm:prSet presAssocID="{619D0E50-D323-4341-A3FE-03E6DF0C88DF}" presName="sp" presStyleCnt="0"/>
      <dgm:spPr/>
    </dgm:pt>
    <dgm:pt modelId="{E240EC46-C804-4057-AE71-A61206BDCB69}" type="pres">
      <dgm:prSet presAssocID="{D38710C9-9D95-49E9-9E06-B6021F6BBD90}" presName="linNode" presStyleCnt="0"/>
      <dgm:spPr/>
    </dgm:pt>
    <dgm:pt modelId="{3CEA4DFF-2D73-4E5A-B9BD-0503F67070F0}" type="pres">
      <dgm:prSet presAssocID="{D38710C9-9D95-49E9-9E06-B6021F6BBD90}" presName="parentText" presStyleLbl="node1" presStyleIdx="3" presStyleCnt="4">
        <dgm:presLayoutVars>
          <dgm:chMax val="1"/>
          <dgm:bulletEnabled val="1"/>
        </dgm:presLayoutVars>
      </dgm:prSet>
      <dgm:spPr/>
    </dgm:pt>
    <dgm:pt modelId="{042869BE-F5EA-40CF-AA16-823B591AFEAE}" type="pres">
      <dgm:prSet presAssocID="{D38710C9-9D95-49E9-9E06-B6021F6BBD90}" presName="descendantText" presStyleLbl="alignAccFollowNode1" presStyleIdx="2" presStyleCnt="3">
        <dgm:presLayoutVars>
          <dgm:bulletEnabled val="1"/>
        </dgm:presLayoutVars>
      </dgm:prSet>
      <dgm:spPr/>
    </dgm:pt>
  </dgm:ptLst>
  <dgm:cxnLst>
    <dgm:cxn modelId="{5EC35D05-4B55-48FC-815A-C4D82420DCD3}" type="presOf" srcId="{D38710C9-9D95-49E9-9E06-B6021F6BBD90}" destId="{3CEA4DFF-2D73-4E5A-B9BD-0503F67070F0}" srcOrd="0" destOrd="0" presId="urn:microsoft.com/office/officeart/2005/8/layout/vList5"/>
    <dgm:cxn modelId="{DCF2C705-0E06-47B3-A8A4-9E6972ABE38D}" type="presOf" srcId="{D8CC31EF-4987-4C71-A639-F9605644CFF0}" destId="{042869BE-F5EA-40CF-AA16-823B591AFEAE}" srcOrd="0" destOrd="0" presId="urn:microsoft.com/office/officeart/2005/8/layout/vList5"/>
    <dgm:cxn modelId="{391C3A32-883F-482D-8D55-9FB770052F42}" type="presOf" srcId="{4A46D937-3E01-4756-8194-E931D57BDBF0}" destId="{80C6C52E-1482-4E89-9BC3-87DBEC622BE5}" srcOrd="0" destOrd="0" presId="urn:microsoft.com/office/officeart/2005/8/layout/vList5"/>
    <dgm:cxn modelId="{2F725B66-FB51-479F-BCEA-60B17821E53C}" srcId="{2C2918E9-C696-4147-A74C-4664D950AA11}" destId="{FB6F65E3-2CCB-4314-BA18-61A56DE5CEC6}" srcOrd="0" destOrd="0" parTransId="{C10E5E9D-E78D-4D7F-9042-CB1D8F2DE4C1}" sibTransId="{4DF3A14D-68E5-44C3-AB47-18469F1521BE}"/>
    <dgm:cxn modelId="{1BBCC76D-766C-4664-82C9-E267FA3AD6F8}" type="presOf" srcId="{BAC63A60-EDD0-41BD-9AB6-472C47602CC5}" destId="{0C4A4B45-2EC6-48C1-AEC0-5B9DBC89C132}" srcOrd="0" destOrd="0" presId="urn:microsoft.com/office/officeart/2005/8/layout/vList5"/>
    <dgm:cxn modelId="{93FD1559-BE10-4E61-860B-7F5FC2D69614}" type="presOf" srcId="{0B63239A-01D4-453B-8A6B-7AB91C4B4309}" destId="{49B58520-1971-4307-9634-9692DF01F65B}" srcOrd="0" destOrd="0" presId="urn:microsoft.com/office/officeart/2005/8/layout/vList5"/>
    <dgm:cxn modelId="{339EBB7B-679E-4558-853A-8B14E2F5628B}" type="presOf" srcId="{2C2918E9-C696-4147-A74C-4664D950AA11}" destId="{A5936553-EFBB-4068-9083-DE330FC0898F}" srcOrd="0" destOrd="0" presId="urn:microsoft.com/office/officeart/2005/8/layout/vList5"/>
    <dgm:cxn modelId="{9FA37795-F93D-4AE5-81A0-6D0697149FCB}" type="presOf" srcId="{EEA39926-A7F8-414F-8ED5-85636303F210}" destId="{B6F9BE99-BE2F-4DF9-B6ED-634838541EBA}" srcOrd="0" destOrd="0" presId="urn:microsoft.com/office/officeart/2005/8/layout/vList5"/>
    <dgm:cxn modelId="{3BFAB89D-9976-4825-A202-6D46CC763A7C}" srcId="{BAC63A60-EDD0-41BD-9AB6-472C47602CC5}" destId="{0B63239A-01D4-453B-8A6B-7AB91C4B4309}" srcOrd="2" destOrd="0" parTransId="{77B82A50-15A0-4730-914E-B8F8ECC7A419}" sibTransId="{619D0E50-D323-4341-A3FE-03E6DF0C88DF}"/>
    <dgm:cxn modelId="{8EBB00C1-66B3-4D38-AC4B-7A128DFDD500}" srcId="{D38710C9-9D95-49E9-9E06-B6021F6BBD90}" destId="{D8CC31EF-4987-4C71-A639-F9605644CFF0}" srcOrd="0" destOrd="0" parTransId="{0E0FF55B-DBA5-4EB6-9C39-850A88DD5332}" sibTransId="{16304D45-E5D7-426C-ABF9-8ABE77250145}"/>
    <dgm:cxn modelId="{1B1A43CE-3251-409C-A42F-D6A59D0E48AE}" type="presOf" srcId="{FB6F65E3-2CCB-4314-BA18-61A56DE5CEC6}" destId="{74AE1945-D6BA-4D69-833A-054B25AF1EEE}" srcOrd="0" destOrd="0" presId="urn:microsoft.com/office/officeart/2005/8/layout/vList5"/>
    <dgm:cxn modelId="{9DA185D9-8C89-422B-BC95-1869D1E83D01}" srcId="{BAC63A60-EDD0-41BD-9AB6-472C47602CC5}" destId="{EEA39926-A7F8-414F-8ED5-85636303F210}" srcOrd="0" destOrd="0" parTransId="{4A3BAF2C-410C-45F3-995E-6EF863B6EB1D}" sibTransId="{3AD54F22-F419-4112-9D48-C13A5FB58F4D}"/>
    <dgm:cxn modelId="{D2599BE2-37E4-40C9-86C4-A3902C304032}" srcId="{BAC63A60-EDD0-41BD-9AB6-472C47602CC5}" destId="{2C2918E9-C696-4147-A74C-4664D950AA11}" srcOrd="1" destOrd="0" parTransId="{27BDF536-779C-40E4-A37F-5CD96BEC80E8}" sibTransId="{6B87C100-7AE7-4970-BABC-7BAB2AC8E997}"/>
    <dgm:cxn modelId="{C3D667EA-4E75-4451-8FB0-4C0B91C63CD6}" srcId="{0B63239A-01D4-453B-8A6B-7AB91C4B4309}" destId="{4A46D937-3E01-4756-8194-E931D57BDBF0}" srcOrd="0" destOrd="0" parTransId="{660FC536-74C0-40E5-ABB0-DFD00C9E0452}" sibTransId="{24746399-773A-4579-90B3-60C2E749FAD7}"/>
    <dgm:cxn modelId="{FBEEFDED-7BE8-41E2-B30A-7DD13036EEA2}" srcId="{BAC63A60-EDD0-41BD-9AB6-472C47602CC5}" destId="{D38710C9-9D95-49E9-9E06-B6021F6BBD90}" srcOrd="3" destOrd="0" parTransId="{12656F1D-A8D2-49C8-9196-2728F40BC543}" sibTransId="{0244FA85-78F5-4921-8CE7-10A4A242200C}"/>
    <dgm:cxn modelId="{1819BC0C-1576-4345-A31F-F90C4EF3744F}" type="presParOf" srcId="{0C4A4B45-2EC6-48C1-AEC0-5B9DBC89C132}" destId="{A9D69FCF-2B5F-4722-8ED5-B2651F6A9112}" srcOrd="0" destOrd="0" presId="urn:microsoft.com/office/officeart/2005/8/layout/vList5"/>
    <dgm:cxn modelId="{F399D588-36CA-46FB-A627-4C320B689A3A}" type="presParOf" srcId="{A9D69FCF-2B5F-4722-8ED5-B2651F6A9112}" destId="{B6F9BE99-BE2F-4DF9-B6ED-634838541EBA}" srcOrd="0" destOrd="0" presId="urn:microsoft.com/office/officeart/2005/8/layout/vList5"/>
    <dgm:cxn modelId="{6E528CB4-AC90-4F8E-AEC1-5A9119495A0E}" type="presParOf" srcId="{0C4A4B45-2EC6-48C1-AEC0-5B9DBC89C132}" destId="{F4B6AA45-7398-4343-A21B-21C9EFCAB575}" srcOrd="1" destOrd="0" presId="urn:microsoft.com/office/officeart/2005/8/layout/vList5"/>
    <dgm:cxn modelId="{487CBBB5-BF8B-4DBF-A82E-1E7BEBDAD706}" type="presParOf" srcId="{0C4A4B45-2EC6-48C1-AEC0-5B9DBC89C132}" destId="{EB28FD10-8CF5-4215-91A1-7E875E323FEF}" srcOrd="2" destOrd="0" presId="urn:microsoft.com/office/officeart/2005/8/layout/vList5"/>
    <dgm:cxn modelId="{B9A2A7D0-8C28-4456-8747-F1AEA2CB21DB}" type="presParOf" srcId="{EB28FD10-8CF5-4215-91A1-7E875E323FEF}" destId="{A5936553-EFBB-4068-9083-DE330FC0898F}" srcOrd="0" destOrd="0" presId="urn:microsoft.com/office/officeart/2005/8/layout/vList5"/>
    <dgm:cxn modelId="{6C61A2AD-C6F9-441A-80BE-69CE02A42F2D}" type="presParOf" srcId="{EB28FD10-8CF5-4215-91A1-7E875E323FEF}" destId="{74AE1945-D6BA-4D69-833A-054B25AF1EEE}" srcOrd="1" destOrd="0" presId="urn:microsoft.com/office/officeart/2005/8/layout/vList5"/>
    <dgm:cxn modelId="{0D0B950B-4579-4465-BAB4-DDBD7345B6AC}" type="presParOf" srcId="{0C4A4B45-2EC6-48C1-AEC0-5B9DBC89C132}" destId="{E33C8839-27BA-45CA-B8CB-A5CBDE9D574B}" srcOrd="3" destOrd="0" presId="urn:microsoft.com/office/officeart/2005/8/layout/vList5"/>
    <dgm:cxn modelId="{0D8A4773-4DAA-4628-AF18-A63142F0CB11}" type="presParOf" srcId="{0C4A4B45-2EC6-48C1-AEC0-5B9DBC89C132}" destId="{D5F68E51-FEEF-4319-9F7E-D0CBA7F370F0}" srcOrd="4" destOrd="0" presId="urn:microsoft.com/office/officeart/2005/8/layout/vList5"/>
    <dgm:cxn modelId="{8BB433C5-E60C-4634-A73C-629C9082C625}" type="presParOf" srcId="{D5F68E51-FEEF-4319-9F7E-D0CBA7F370F0}" destId="{49B58520-1971-4307-9634-9692DF01F65B}" srcOrd="0" destOrd="0" presId="urn:microsoft.com/office/officeart/2005/8/layout/vList5"/>
    <dgm:cxn modelId="{37A876C5-3E6B-41EC-B064-74C8C43FDA99}" type="presParOf" srcId="{D5F68E51-FEEF-4319-9F7E-D0CBA7F370F0}" destId="{80C6C52E-1482-4E89-9BC3-87DBEC622BE5}" srcOrd="1" destOrd="0" presId="urn:microsoft.com/office/officeart/2005/8/layout/vList5"/>
    <dgm:cxn modelId="{9336EB16-7773-4085-A7A1-D1FB7FBE80A9}" type="presParOf" srcId="{0C4A4B45-2EC6-48C1-AEC0-5B9DBC89C132}" destId="{6E2D578D-1167-4B53-8132-4B89AEAA9F8E}" srcOrd="5" destOrd="0" presId="urn:microsoft.com/office/officeart/2005/8/layout/vList5"/>
    <dgm:cxn modelId="{A7C5FFBF-5227-4DB4-BD97-3B3A8DA831BB}" type="presParOf" srcId="{0C4A4B45-2EC6-48C1-AEC0-5B9DBC89C132}" destId="{E240EC46-C804-4057-AE71-A61206BDCB69}" srcOrd="6" destOrd="0" presId="urn:microsoft.com/office/officeart/2005/8/layout/vList5"/>
    <dgm:cxn modelId="{741AC0B5-AFC6-4855-A6EF-A1D0A3EC4450}" type="presParOf" srcId="{E240EC46-C804-4057-AE71-A61206BDCB69}" destId="{3CEA4DFF-2D73-4E5A-B9BD-0503F67070F0}" srcOrd="0" destOrd="0" presId="urn:microsoft.com/office/officeart/2005/8/layout/vList5"/>
    <dgm:cxn modelId="{EAD9B942-518E-4B46-906A-9CBB9ECD48D9}" type="presParOf" srcId="{E240EC46-C804-4057-AE71-A61206BDCB69}" destId="{042869BE-F5EA-40CF-AA16-823B591AFEA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2163BC-F3E7-41FF-8CAC-161AEDA1492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BC9463-4BEF-4FEB-9C59-BEB26DD0ABE2}">
      <dgm:prSet/>
      <dgm:spPr/>
      <dgm:t>
        <a:bodyPr/>
        <a:lstStyle/>
        <a:p>
          <a:r>
            <a:rPr lang="el" b="1"/>
            <a:t>Αξιοποιήσιμες πληροφορίες</a:t>
          </a:r>
          <a:r>
            <a:rPr lang="el"/>
            <a:t>:</a:t>
          </a:r>
        </a:p>
      </dgm:t>
    </dgm:pt>
    <dgm:pt modelId="{347497CC-F389-478B-91EE-335B5AA6AF85}" type="parTrans" cxnId="{968AE966-3F51-497F-A5F6-9420F824838B}">
      <dgm:prSet/>
      <dgm:spPr/>
      <dgm:t>
        <a:bodyPr/>
        <a:lstStyle/>
        <a:p>
          <a:endParaRPr lang="en-US"/>
        </a:p>
      </dgm:t>
    </dgm:pt>
    <dgm:pt modelId="{F83317CA-659C-4EFF-831C-323EBFB4F828}" type="sibTrans" cxnId="{968AE966-3F51-497F-A5F6-9420F824838B}">
      <dgm:prSet/>
      <dgm:spPr/>
      <dgm:t>
        <a:bodyPr/>
        <a:lstStyle/>
        <a:p>
          <a:endParaRPr lang="en-US"/>
        </a:p>
      </dgm:t>
    </dgm:pt>
    <dgm:pt modelId="{76AD9157-C330-4D8F-B42F-7872EF2AAB97}">
      <dgm:prSet/>
      <dgm:spPr/>
      <dgm:t>
        <a:bodyPr/>
        <a:lstStyle/>
        <a:p>
          <a:r>
            <a:rPr lang="el" b="1" dirty="0"/>
            <a:t>Παροχή IOC: </a:t>
          </a:r>
          <a:r>
            <a:rPr lang="el" b="0" dirty="0"/>
            <a:t>Το</a:t>
          </a:r>
          <a:r>
            <a:rPr lang="el" b="1" dirty="0"/>
            <a:t> </a:t>
          </a:r>
          <a:r>
            <a:rPr lang="el" dirty="0"/>
            <a:t>CTI παρέχει αξιοποιήσιμες πληροφορίες, συμπεριλαμβανομένων δεικτών συμβιβασμού (IOC) και συνιστώμενων στρατηγικών μετριασμού.</a:t>
          </a:r>
        </a:p>
      </dgm:t>
    </dgm:pt>
    <dgm:pt modelId="{71611F8B-97C0-463A-8D10-6ABB89300190}" type="parTrans" cxnId="{FC34D58E-62B5-4F88-8072-65385D9CB8B6}">
      <dgm:prSet/>
      <dgm:spPr/>
      <dgm:t>
        <a:bodyPr/>
        <a:lstStyle/>
        <a:p>
          <a:endParaRPr lang="en-US"/>
        </a:p>
      </dgm:t>
    </dgm:pt>
    <dgm:pt modelId="{13B45B1F-B87B-4A22-9DFA-2563CBD5B713}" type="sibTrans" cxnId="{FC34D58E-62B5-4F88-8072-65385D9CB8B6}">
      <dgm:prSet/>
      <dgm:spPr/>
      <dgm:t>
        <a:bodyPr/>
        <a:lstStyle/>
        <a:p>
          <a:endParaRPr lang="en-US"/>
        </a:p>
      </dgm:t>
    </dgm:pt>
    <dgm:pt modelId="{651D7EFC-9F9D-47E9-8A67-197AD3805320}">
      <dgm:prSet/>
      <dgm:spPr/>
      <dgm:t>
        <a:bodyPr/>
        <a:lstStyle/>
        <a:p>
          <a:r>
            <a:rPr lang="el" i="1"/>
            <a:t>Παράδειγμα</a:t>
          </a:r>
          <a:r>
            <a:rPr lang="el"/>
            <a:t>: Κοινοποίηση IOC που σχετίζονται με πρόσφατη παραβίαση δεδομένων για να βοηθήσει τις εταιρείες να προσδιορίσουν εάν έχουν στοχοποιηθεί.</a:t>
          </a:r>
        </a:p>
      </dgm:t>
    </dgm:pt>
    <dgm:pt modelId="{39CC7E9B-E60D-4867-82BD-B328A9200BA2}" type="parTrans" cxnId="{F96C3CA7-0D7C-4996-8384-A87BA58EA30A}">
      <dgm:prSet/>
      <dgm:spPr/>
      <dgm:t>
        <a:bodyPr/>
        <a:lstStyle/>
        <a:p>
          <a:endParaRPr lang="en-US"/>
        </a:p>
      </dgm:t>
    </dgm:pt>
    <dgm:pt modelId="{623004EE-942F-4518-83FC-8A5C56823E13}" type="sibTrans" cxnId="{F96C3CA7-0D7C-4996-8384-A87BA58EA30A}">
      <dgm:prSet/>
      <dgm:spPr/>
      <dgm:t>
        <a:bodyPr/>
        <a:lstStyle/>
        <a:p>
          <a:endParaRPr lang="en-US"/>
        </a:p>
      </dgm:t>
    </dgm:pt>
    <dgm:pt modelId="{43798B1C-8E62-4AE7-AC55-ECB941321C2B}">
      <dgm:prSet/>
      <dgm:spPr/>
      <dgm:t>
        <a:bodyPr/>
        <a:lstStyle/>
        <a:p>
          <a:r>
            <a:rPr lang="el" b="1"/>
            <a:t>Προσαρμοσμένες πληροφορίες</a:t>
          </a:r>
          <a:r>
            <a:rPr lang="el"/>
            <a:t>: Προσαρμόζουν τις γνώσεις τους στις συγκεκριμένες ανάγκες και τα πλαίσια των οντοτήτων CI.</a:t>
          </a:r>
        </a:p>
      </dgm:t>
    </dgm:pt>
    <dgm:pt modelId="{AB2149D9-7F01-4B61-A2DC-478A9AA49297}" type="parTrans" cxnId="{75FB3CE5-A1BB-492C-9FBF-B1112520F121}">
      <dgm:prSet/>
      <dgm:spPr/>
      <dgm:t>
        <a:bodyPr/>
        <a:lstStyle/>
        <a:p>
          <a:endParaRPr lang="en-US"/>
        </a:p>
      </dgm:t>
    </dgm:pt>
    <dgm:pt modelId="{B678F9A1-D15C-42A7-9235-4BD9C1349CAC}" type="sibTrans" cxnId="{75FB3CE5-A1BB-492C-9FBF-B1112520F121}">
      <dgm:prSet/>
      <dgm:spPr/>
      <dgm:t>
        <a:bodyPr/>
        <a:lstStyle/>
        <a:p>
          <a:endParaRPr lang="en-US"/>
        </a:p>
      </dgm:t>
    </dgm:pt>
    <dgm:pt modelId="{08247C74-119B-4F03-AF44-B456E85C8FA6}">
      <dgm:prSet/>
      <dgm:spPr/>
      <dgm:t>
        <a:bodyPr/>
        <a:lstStyle/>
        <a:p>
          <a:r>
            <a:rPr lang="el" i="1"/>
            <a:t>Παράδειγμα</a:t>
          </a:r>
          <a:r>
            <a:rPr lang="el"/>
            <a:t>: Παροχή συγκεκριμένων συστάσεων σε μια σχολική περιφέρεια για την προστασία των διαδικτυακών πλατφορμών μάθησης από απειλές στον κυβερνοχώρο.</a:t>
          </a:r>
        </a:p>
      </dgm:t>
    </dgm:pt>
    <dgm:pt modelId="{705EDCD1-F3C3-40D2-8AC7-0B5110D19771}" type="parTrans" cxnId="{83377218-2BD5-4FC6-823A-7FE916505E04}">
      <dgm:prSet/>
      <dgm:spPr/>
      <dgm:t>
        <a:bodyPr/>
        <a:lstStyle/>
        <a:p>
          <a:endParaRPr lang="en-US"/>
        </a:p>
      </dgm:t>
    </dgm:pt>
    <dgm:pt modelId="{1CE58E48-3B35-4C46-BEE3-A4BC7FBA132F}" type="sibTrans" cxnId="{83377218-2BD5-4FC6-823A-7FE916505E04}">
      <dgm:prSet/>
      <dgm:spPr/>
      <dgm:t>
        <a:bodyPr/>
        <a:lstStyle/>
        <a:p>
          <a:endParaRPr lang="en-US"/>
        </a:p>
      </dgm:t>
    </dgm:pt>
    <dgm:pt modelId="{FDB7D428-E513-442C-BBF8-ED2805D3DA13}">
      <dgm:prSet/>
      <dgm:spPr/>
      <dgm:t>
        <a:bodyPr/>
        <a:lstStyle/>
        <a:p>
          <a:r>
            <a:rPr lang="el" b="1"/>
            <a:t>Τακτικές ενημερώσεις</a:t>
          </a:r>
          <a:r>
            <a:rPr lang="el"/>
            <a:t>: Οι τακτικές ενημερώσεις και ενημερώσεις διασφαλίζουν ότι οι CI είναι προετοιμασμένοι για αναδυόμενες απειλές.</a:t>
          </a:r>
        </a:p>
      </dgm:t>
    </dgm:pt>
    <dgm:pt modelId="{F3E04AEA-8C7B-4E2E-A073-7D1AAEBACA22}" type="parTrans" cxnId="{33FEEA1E-DD6E-47A7-A438-44471949D078}">
      <dgm:prSet/>
      <dgm:spPr/>
      <dgm:t>
        <a:bodyPr/>
        <a:lstStyle/>
        <a:p>
          <a:endParaRPr lang="en-US"/>
        </a:p>
      </dgm:t>
    </dgm:pt>
    <dgm:pt modelId="{C0F31840-FCA3-43D1-BCBB-5E9A97EE5C93}" type="sibTrans" cxnId="{33FEEA1E-DD6E-47A7-A438-44471949D078}">
      <dgm:prSet/>
      <dgm:spPr/>
      <dgm:t>
        <a:bodyPr/>
        <a:lstStyle/>
        <a:p>
          <a:endParaRPr lang="en-US"/>
        </a:p>
      </dgm:t>
    </dgm:pt>
    <dgm:pt modelId="{D819BD8B-375D-4C38-A720-E518B523C2F0}">
      <dgm:prSet/>
      <dgm:spPr/>
      <dgm:t>
        <a:bodyPr/>
        <a:lstStyle/>
        <a:p>
          <a:r>
            <a:rPr lang="el" i="1"/>
            <a:t>Παράδειγμα</a:t>
          </a:r>
          <a:r>
            <a:rPr lang="el"/>
            <a:t>: Εβδομαδιαίες ενημερώσεις απειλών που περιλαμβάνουν πρόσφατα μοτίβα επιθέσεων και νέες αποκαλύψεις ευπαθειών.</a:t>
          </a:r>
        </a:p>
      </dgm:t>
    </dgm:pt>
    <dgm:pt modelId="{4A7BD11C-0DB4-42FF-9851-18513FA2ED89}" type="parTrans" cxnId="{87BFFEBF-C985-48BF-A1E0-50B5909AEF14}">
      <dgm:prSet/>
      <dgm:spPr/>
      <dgm:t>
        <a:bodyPr/>
        <a:lstStyle/>
        <a:p>
          <a:endParaRPr lang="en-US"/>
        </a:p>
      </dgm:t>
    </dgm:pt>
    <dgm:pt modelId="{9BAE75AA-C466-4D6B-AF98-C84FBC5C1853}" type="sibTrans" cxnId="{87BFFEBF-C985-48BF-A1E0-50B5909AEF14}">
      <dgm:prSet/>
      <dgm:spPr/>
      <dgm:t>
        <a:bodyPr/>
        <a:lstStyle/>
        <a:p>
          <a:endParaRPr lang="en-US"/>
        </a:p>
      </dgm:t>
    </dgm:pt>
    <dgm:pt modelId="{F44FC0C0-0B72-4D89-88C4-BDC30A79A7F0}" type="pres">
      <dgm:prSet presAssocID="{D42163BC-F3E7-41FF-8CAC-161AEDA14920}" presName="Name0" presStyleCnt="0">
        <dgm:presLayoutVars>
          <dgm:dir/>
          <dgm:animLvl val="lvl"/>
          <dgm:resizeHandles val="exact"/>
        </dgm:presLayoutVars>
      </dgm:prSet>
      <dgm:spPr/>
    </dgm:pt>
    <dgm:pt modelId="{EAE52C9C-068D-4886-88AA-38F64E755056}" type="pres">
      <dgm:prSet presAssocID="{65BC9463-4BEF-4FEB-9C59-BEB26DD0ABE2}" presName="linNode" presStyleCnt="0"/>
      <dgm:spPr/>
    </dgm:pt>
    <dgm:pt modelId="{1034433D-716E-4C63-9A67-6D7FD6E76033}" type="pres">
      <dgm:prSet presAssocID="{65BC9463-4BEF-4FEB-9C59-BEB26DD0ABE2}" presName="parentText" presStyleLbl="node1" presStyleIdx="0" presStyleCnt="4">
        <dgm:presLayoutVars>
          <dgm:chMax val="1"/>
          <dgm:bulletEnabled val="1"/>
        </dgm:presLayoutVars>
      </dgm:prSet>
      <dgm:spPr/>
    </dgm:pt>
    <dgm:pt modelId="{EDDBFC76-56E8-435E-909A-63BE2B4CC54F}" type="pres">
      <dgm:prSet presAssocID="{F83317CA-659C-4EFF-831C-323EBFB4F828}" presName="sp" presStyleCnt="0"/>
      <dgm:spPr/>
    </dgm:pt>
    <dgm:pt modelId="{5C7519A1-5DE2-46AD-8B31-B90FB66DC8C6}" type="pres">
      <dgm:prSet presAssocID="{76AD9157-C330-4D8F-B42F-7872EF2AAB97}" presName="linNode" presStyleCnt="0"/>
      <dgm:spPr/>
    </dgm:pt>
    <dgm:pt modelId="{1D41C1F7-7ED2-4A82-B5B1-9FC46A1BB90D}" type="pres">
      <dgm:prSet presAssocID="{76AD9157-C330-4D8F-B42F-7872EF2AAB97}" presName="parentText" presStyleLbl="node1" presStyleIdx="1" presStyleCnt="4">
        <dgm:presLayoutVars>
          <dgm:chMax val="1"/>
          <dgm:bulletEnabled val="1"/>
        </dgm:presLayoutVars>
      </dgm:prSet>
      <dgm:spPr/>
    </dgm:pt>
    <dgm:pt modelId="{EB061AD7-F1C6-4116-B989-61E5D04B8CB3}" type="pres">
      <dgm:prSet presAssocID="{76AD9157-C330-4D8F-B42F-7872EF2AAB97}" presName="descendantText" presStyleLbl="alignAccFollowNode1" presStyleIdx="0" presStyleCnt="3">
        <dgm:presLayoutVars>
          <dgm:bulletEnabled val="1"/>
        </dgm:presLayoutVars>
      </dgm:prSet>
      <dgm:spPr/>
    </dgm:pt>
    <dgm:pt modelId="{1F72D3A4-3B79-4B2C-B812-4C9E3F273E38}" type="pres">
      <dgm:prSet presAssocID="{13B45B1F-B87B-4A22-9DFA-2563CBD5B713}" presName="sp" presStyleCnt="0"/>
      <dgm:spPr/>
    </dgm:pt>
    <dgm:pt modelId="{0E259CD3-3BB3-4614-90B0-1ACCAA8CD286}" type="pres">
      <dgm:prSet presAssocID="{43798B1C-8E62-4AE7-AC55-ECB941321C2B}" presName="linNode" presStyleCnt="0"/>
      <dgm:spPr/>
    </dgm:pt>
    <dgm:pt modelId="{D435CBDA-9BED-4D2E-9EF3-885272C3E909}" type="pres">
      <dgm:prSet presAssocID="{43798B1C-8E62-4AE7-AC55-ECB941321C2B}" presName="parentText" presStyleLbl="node1" presStyleIdx="2" presStyleCnt="4">
        <dgm:presLayoutVars>
          <dgm:chMax val="1"/>
          <dgm:bulletEnabled val="1"/>
        </dgm:presLayoutVars>
      </dgm:prSet>
      <dgm:spPr/>
    </dgm:pt>
    <dgm:pt modelId="{9FA52FEC-E5BD-42B7-81E8-2B0EA2CBFEFF}" type="pres">
      <dgm:prSet presAssocID="{43798B1C-8E62-4AE7-AC55-ECB941321C2B}" presName="descendantText" presStyleLbl="alignAccFollowNode1" presStyleIdx="1" presStyleCnt="3">
        <dgm:presLayoutVars>
          <dgm:bulletEnabled val="1"/>
        </dgm:presLayoutVars>
      </dgm:prSet>
      <dgm:spPr/>
    </dgm:pt>
    <dgm:pt modelId="{EDF61C7D-C30F-4121-A3C4-E3E27ABBEE73}" type="pres">
      <dgm:prSet presAssocID="{B678F9A1-D15C-42A7-9235-4BD9C1349CAC}" presName="sp" presStyleCnt="0"/>
      <dgm:spPr/>
    </dgm:pt>
    <dgm:pt modelId="{3CB4FCA2-FC50-4660-A0CB-E9A50EFD8B7E}" type="pres">
      <dgm:prSet presAssocID="{FDB7D428-E513-442C-BBF8-ED2805D3DA13}" presName="linNode" presStyleCnt="0"/>
      <dgm:spPr/>
    </dgm:pt>
    <dgm:pt modelId="{93EB922A-4FC7-4E97-A6EB-B26C11728A41}" type="pres">
      <dgm:prSet presAssocID="{FDB7D428-E513-442C-BBF8-ED2805D3DA13}" presName="parentText" presStyleLbl="node1" presStyleIdx="3" presStyleCnt="4">
        <dgm:presLayoutVars>
          <dgm:chMax val="1"/>
          <dgm:bulletEnabled val="1"/>
        </dgm:presLayoutVars>
      </dgm:prSet>
      <dgm:spPr/>
    </dgm:pt>
    <dgm:pt modelId="{A9898C12-9173-4352-B6A0-FC85762220CB}" type="pres">
      <dgm:prSet presAssocID="{FDB7D428-E513-442C-BBF8-ED2805D3DA13}" presName="descendantText" presStyleLbl="alignAccFollowNode1" presStyleIdx="2" presStyleCnt="3">
        <dgm:presLayoutVars>
          <dgm:bulletEnabled val="1"/>
        </dgm:presLayoutVars>
      </dgm:prSet>
      <dgm:spPr/>
    </dgm:pt>
  </dgm:ptLst>
  <dgm:cxnLst>
    <dgm:cxn modelId="{5BF5B609-2063-4DCC-8DC3-315525F69CDD}" type="presOf" srcId="{43798B1C-8E62-4AE7-AC55-ECB941321C2B}" destId="{D435CBDA-9BED-4D2E-9EF3-885272C3E909}" srcOrd="0" destOrd="0" presId="urn:microsoft.com/office/officeart/2005/8/layout/vList5"/>
    <dgm:cxn modelId="{83377218-2BD5-4FC6-823A-7FE916505E04}" srcId="{43798B1C-8E62-4AE7-AC55-ECB941321C2B}" destId="{08247C74-119B-4F03-AF44-B456E85C8FA6}" srcOrd="0" destOrd="0" parTransId="{705EDCD1-F3C3-40D2-8AC7-0B5110D19771}" sibTransId="{1CE58E48-3B35-4C46-BEE3-A4BC7FBA132F}"/>
    <dgm:cxn modelId="{33FEEA1E-DD6E-47A7-A438-44471949D078}" srcId="{D42163BC-F3E7-41FF-8CAC-161AEDA14920}" destId="{FDB7D428-E513-442C-BBF8-ED2805D3DA13}" srcOrd="3" destOrd="0" parTransId="{F3E04AEA-8C7B-4E2E-A073-7D1AAEBACA22}" sibTransId="{C0F31840-FCA3-43D1-BCBB-5E9A97EE5C93}"/>
    <dgm:cxn modelId="{03405C2E-9BB2-475D-A027-98A89265B05C}" type="presOf" srcId="{08247C74-119B-4F03-AF44-B456E85C8FA6}" destId="{9FA52FEC-E5BD-42B7-81E8-2B0EA2CBFEFF}" srcOrd="0" destOrd="0" presId="urn:microsoft.com/office/officeart/2005/8/layout/vList5"/>
    <dgm:cxn modelId="{E6B07531-3FAF-4B8F-8247-BAFEBCC238D0}" type="presOf" srcId="{FDB7D428-E513-442C-BBF8-ED2805D3DA13}" destId="{93EB922A-4FC7-4E97-A6EB-B26C11728A41}" srcOrd="0" destOrd="0" presId="urn:microsoft.com/office/officeart/2005/8/layout/vList5"/>
    <dgm:cxn modelId="{968AE966-3F51-497F-A5F6-9420F824838B}" srcId="{D42163BC-F3E7-41FF-8CAC-161AEDA14920}" destId="{65BC9463-4BEF-4FEB-9C59-BEB26DD0ABE2}" srcOrd="0" destOrd="0" parTransId="{347497CC-F389-478B-91EE-335B5AA6AF85}" sibTransId="{F83317CA-659C-4EFF-831C-323EBFB4F828}"/>
    <dgm:cxn modelId="{CB94EE55-35D1-4ACC-8AB3-DB89E26341E8}" type="presOf" srcId="{D819BD8B-375D-4C38-A720-E518B523C2F0}" destId="{A9898C12-9173-4352-B6A0-FC85762220CB}" srcOrd="0" destOrd="0" presId="urn:microsoft.com/office/officeart/2005/8/layout/vList5"/>
    <dgm:cxn modelId="{0F526E88-A702-4D56-9E94-C8C246D47CD6}" type="presOf" srcId="{76AD9157-C330-4D8F-B42F-7872EF2AAB97}" destId="{1D41C1F7-7ED2-4A82-B5B1-9FC46A1BB90D}" srcOrd="0" destOrd="0" presId="urn:microsoft.com/office/officeart/2005/8/layout/vList5"/>
    <dgm:cxn modelId="{FC34D58E-62B5-4F88-8072-65385D9CB8B6}" srcId="{D42163BC-F3E7-41FF-8CAC-161AEDA14920}" destId="{76AD9157-C330-4D8F-B42F-7872EF2AAB97}" srcOrd="1" destOrd="0" parTransId="{71611F8B-97C0-463A-8D10-6ABB89300190}" sibTransId="{13B45B1F-B87B-4A22-9DFA-2563CBD5B713}"/>
    <dgm:cxn modelId="{F96C3CA7-0D7C-4996-8384-A87BA58EA30A}" srcId="{76AD9157-C330-4D8F-B42F-7872EF2AAB97}" destId="{651D7EFC-9F9D-47E9-8A67-197AD3805320}" srcOrd="0" destOrd="0" parTransId="{39CC7E9B-E60D-4867-82BD-B328A9200BA2}" sibTransId="{623004EE-942F-4518-83FC-8A5C56823E13}"/>
    <dgm:cxn modelId="{87BFFEBF-C985-48BF-A1E0-50B5909AEF14}" srcId="{FDB7D428-E513-442C-BBF8-ED2805D3DA13}" destId="{D819BD8B-375D-4C38-A720-E518B523C2F0}" srcOrd="0" destOrd="0" parTransId="{4A7BD11C-0DB4-42FF-9851-18513FA2ED89}" sibTransId="{9BAE75AA-C466-4D6B-AF98-C84FBC5C1853}"/>
    <dgm:cxn modelId="{AD6E39CF-C95B-44E2-8AEB-A6BF4BF09564}" type="presOf" srcId="{651D7EFC-9F9D-47E9-8A67-197AD3805320}" destId="{EB061AD7-F1C6-4116-B989-61E5D04B8CB3}" srcOrd="0" destOrd="0" presId="urn:microsoft.com/office/officeart/2005/8/layout/vList5"/>
    <dgm:cxn modelId="{75FB3CE5-A1BB-492C-9FBF-B1112520F121}" srcId="{D42163BC-F3E7-41FF-8CAC-161AEDA14920}" destId="{43798B1C-8E62-4AE7-AC55-ECB941321C2B}" srcOrd="2" destOrd="0" parTransId="{AB2149D9-7F01-4B61-A2DC-478A9AA49297}" sibTransId="{B678F9A1-D15C-42A7-9235-4BD9C1349CAC}"/>
    <dgm:cxn modelId="{302445EB-845C-46AF-BAC8-8ED9067A96B8}" type="presOf" srcId="{D42163BC-F3E7-41FF-8CAC-161AEDA14920}" destId="{F44FC0C0-0B72-4D89-88C4-BDC30A79A7F0}" srcOrd="0" destOrd="0" presId="urn:microsoft.com/office/officeart/2005/8/layout/vList5"/>
    <dgm:cxn modelId="{E0E1E0EE-FFEA-4E4E-B9A4-824E28E9E4A9}" type="presOf" srcId="{65BC9463-4BEF-4FEB-9C59-BEB26DD0ABE2}" destId="{1034433D-716E-4C63-9A67-6D7FD6E76033}" srcOrd="0" destOrd="0" presId="urn:microsoft.com/office/officeart/2005/8/layout/vList5"/>
    <dgm:cxn modelId="{CC5B66F7-7441-4A34-A6F8-CA680E7CA259}" type="presParOf" srcId="{F44FC0C0-0B72-4D89-88C4-BDC30A79A7F0}" destId="{EAE52C9C-068D-4886-88AA-38F64E755056}" srcOrd="0" destOrd="0" presId="urn:microsoft.com/office/officeart/2005/8/layout/vList5"/>
    <dgm:cxn modelId="{8E29EF14-D916-4BF5-9A0C-0370AB4B3EDA}" type="presParOf" srcId="{EAE52C9C-068D-4886-88AA-38F64E755056}" destId="{1034433D-716E-4C63-9A67-6D7FD6E76033}" srcOrd="0" destOrd="0" presId="urn:microsoft.com/office/officeart/2005/8/layout/vList5"/>
    <dgm:cxn modelId="{D7AFADBE-2EC9-412F-B33B-FB682AD752E4}" type="presParOf" srcId="{F44FC0C0-0B72-4D89-88C4-BDC30A79A7F0}" destId="{EDDBFC76-56E8-435E-909A-63BE2B4CC54F}" srcOrd="1" destOrd="0" presId="urn:microsoft.com/office/officeart/2005/8/layout/vList5"/>
    <dgm:cxn modelId="{0AFE98D9-2B64-4AF7-A7BE-59F21A9F935C}" type="presParOf" srcId="{F44FC0C0-0B72-4D89-88C4-BDC30A79A7F0}" destId="{5C7519A1-5DE2-46AD-8B31-B90FB66DC8C6}" srcOrd="2" destOrd="0" presId="urn:microsoft.com/office/officeart/2005/8/layout/vList5"/>
    <dgm:cxn modelId="{67980753-9C87-4CF1-881A-3EBADF3B6FFA}" type="presParOf" srcId="{5C7519A1-5DE2-46AD-8B31-B90FB66DC8C6}" destId="{1D41C1F7-7ED2-4A82-B5B1-9FC46A1BB90D}" srcOrd="0" destOrd="0" presId="urn:microsoft.com/office/officeart/2005/8/layout/vList5"/>
    <dgm:cxn modelId="{C59088C9-D114-448E-93E7-1BA8D38CD25F}" type="presParOf" srcId="{5C7519A1-5DE2-46AD-8B31-B90FB66DC8C6}" destId="{EB061AD7-F1C6-4116-B989-61E5D04B8CB3}" srcOrd="1" destOrd="0" presId="urn:microsoft.com/office/officeart/2005/8/layout/vList5"/>
    <dgm:cxn modelId="{38B11D32-8D9F-41EA-ABE6-71ABCDF97253}" type="presParOf" srcId="{F44FC0C0-0B72-4D89-88C4-BDC30A79A7F0}" destId="{1F72D3A4-3B79-4B2C-B812-4C9E3F273E38}" srcOrd="3" destOrd="0" presId="urn:microsoft.com/office/officeart/2005/8/layout/vList5"/>
    <dgm:cxn modelId="{538CAAAC-DBAB-4946-A277-76003A6563F9}" type="presParOf" srcId="{F44FC0C0-0B72-4D89-88C4-BDC30A79A7F0}" destId="{0E259CD3-3BB3-4614-90B0-1ACCAA8CD286}" srcOrd="4" destOrd="0" presId="urn:microsoft.com/office/officeart/2005/8/layout/vList5"/>
    <dgm:cxn modelId="{6109A6BE-C0EA-43BF-A4DB-AAEB81A43C47}" type="presParOf" srcId="{0E259CD3-3BB3-4614-90B0-1ACCAA8CD286}" destId="{D435CBDA-9BED-4D2E-9EF3-885272C3E909}" srcOrd="0" destOrd="0" presId="urn:microsoft.com/office/officeart/2005/8/layout/vList5"/>
    <dgm:cxn modelId="{3FF5612B-0C93-4D79-8B01-3649AA7C7F5F}" type="presParOf" srcId="{0E259CD3-3BB3-4614-90B0-1ACCAA8CD286}" destId="{9FA52FEC-E5BD-42B7-81E8-2B0EA2CBFEFF}" srcOrd="1" destOrd="0" presId="urn:microsoft.com/office/officeart/2005/8/layout/vList5"/>
    <dgm:cxn modelId="{69AB74C0-794C-46D4-BC37-0E19219785D3}" type="presParOf" srcId="{F44FC0C0-0B72-4D89-88C4-BDC30A79A7F0}" destId="{EDF61C7D-C30F-4121-A3C4-E3E27ABBEE73}" srcOrd="5" destOrd="0" presId="urn:microsoft.com/office/officeart/2005/8/layout/vList5"/>
    <dgm:cxn modelId="{C29B5C97-44C6-4304-B640-C5D999DE09F6}" type="presParOf" srcId="{F44FC0C0-0B72-4D89-88C4-BDC30A79A7F0}" destId="{3CB4FCA2-FC50-4660-A0CB-E9A50EFD8B7E}" srcOrd="6" destOrd="0" presId="urn:microsoft.com/office/officeart/2005/8/layout/vList5"/>
    <dgm:cxn modelId="{82E53544-4370-4479-8DA5-CB769D6C20A2}" type="presParOf" srcId="{3CB4FCA2-FC50-4660-A0CB-E9A50EFD8B7E}" destId="{93EB922A-4FC7-4E97-A6EB-B26C11728A41}" srcOrd="0" destOrd="0" presId="urn:microsoft.com/office/officeart/2005/8/layout/vList5"/>
    <dgm:cxn modelId="{7F319043-78E9-412B-B324-31D2DDC770B4}" type="presParOf" srcId="{3CB4FCA2-FC50-4660-A0CB-E9A50EFD8B7E}" destId="{A9898C12-9173-4352-B6A0-FC85762220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75D02-A721-4F9D-A3B8-59D97F13D54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941CDD-F83A-409F-9ED0-8187425C6526}">
      <dgm:prSet/>
      <dgm:spPr/>
      <dgm:t>
        <a:bodyPr/>
        <a:lstStyle/>
        <a:p>
          <a:r>
            <a:rPr lang="el" b="1"/>
            <a:t>24x7x365 Κέντρο Επιχειρήσεων Ασφαλείας (SOC):</a:t>
          </a:r>
        </a:p>
      </dgm:t>
    </dgm:pt>
    <dgm:pt modelId="{0E42B453-7F9F-42C6-B139-38EE5D675E13}" type="parTrans" cxnId="{5BA876EC-01F4-4CBA-9BEB-0C1D75F69515}">
      <dgm:prSet/>
      <dgm:spPr/>
      <dgm:t>
        <a:bodyPr/>
        <a:lstStyle/>
        <a:p>
          <a:endParaRPr lang="en-US"/>
        </a:p>
      </dgm:t>
    </dgm:pt>
    <dgm:pt modelId="{F24AC2A9-DD16-44FC-AC7C-F050623C5FD9}" type="sibTrans" cxnId="{5BA876EC-01F4-4CBA-9BEB-0C1D75F69515}">
      <dgm:prSet/>
      <dgm:spPr/>
      <dgm:t>
        <a:bodyPr/>
        <a:lstStyle/>
        <a:p>
          <a:endParaRPr lang="en-US"/>
        </a:p>
      </dgm:t>
    </dgm:pt>
    <dgm:pt modelId="{798F9CE3-12EB-4B7B-8E5B-45F98F5AB362}">
      <dgm:prSet/>
      <dgm:spPr/>
      <dgm:t>
        <a:bodyPr/>
        <a:lstStyle/>
        <a:p>
          <a:r>
            <a:rPr lang="el" b="1"/>
            <a:t>Συνεχής παρακολούθηση</a:t>
          </a:r>
          <a:r>
            <a:rPr lang="el"/>
            <a:t>: Το SOC προσφέρει υπηρεσίες συνεχούς παρακολούθησης και ανίχνευσης συμβάντων.</a:t>
          </a:r>
        </a:p>
      </dgm:t>
    </dgm:pt>
    <dgm:pt modelId="{474768AC-E83F-443C-8F37-F192DBCE6A21}" type="parTrans" cxnId="{4DD7B1AC-48CB-4A9D-9BFD-A78E5106B16A}">
      <dgm:prSet/>
      <dgm:spPr/>
      <dgm:t>
        <a:bodyPr/>
        <a:lstStyle/>
        <a:p>
          <a:endParaRPr lang="en-US"/>
        </a:p>
      </dgm:t>
    </dgm:pt>
    <dgm:pt modelId="{489C6D15-DCB3-45BC-A48D-A17887178CCA}" type="sibTrans" cxnId="{4DD7B1AC-48CB-4A9D-9BFD-A78E5106B16A}">
      <dgm:prSet/>
      <dgm:spPr/>
      <dgm:t>
        <a:bodyPr/>
        <a:lstStyle/>
        <a:p>
          <a:endParaRPr lang="en-US"/>
        </a:p>
      </dgm:t>
    </dgm:pt>
    <dgm:pt modelId="{AB470B2F-3954-43A8-BA71-055DF9F47252}">
      <dgm:prSet/>
      <dgm:spPr/>
      <dgm:t>
        <a:bodyPr/>
        <a:lstStyle/>
        <a:p>
          <a:r>
            <a:rPr lang="el" i="1" dirty="0"/>
            <a:t>Παράδειγμα</a:t>
          </a:r>
          <a:r>
            <a:rPr lang="el" dirty="0"/>
            <a:t>: Εντοπισμός και απόκριση σε κατανεμημένη επίθεση άρνησης υπηρεσίας (DDoS) σε δημόσια</a:t>
          </a:r>
          <a:r>
            <a:rPr lang="en-US" dirty="0"/>
            <a:t> </a:t>
          </a:r>
          <a:r>
            <a:rPr lang="el-GR" dirty="0"/>
            <a:t>ιστοσελίδα μιας πόλης</a:t>
          </a:r>
          <a:r>
            <a:rPr lang="el" dirty="0"/>
            <a:t>.</a:t>
          </a:r>
        </a:p>
      </dgm:t>
    </dgm:pt>
    <dgm:pt modelId="{418605BB-966E-4CAD-A9F9-91537FAF9C39}" type="parTrans" cxnId="{F45A5D68-08B3-451E-AE7A-5C0A860B2360}">
      <dgm:prSet/>
      <dgm:spPr/>
      <dgm:t>
        <a:bodyPr/>
        <a:lstStyle/>
        <a:p>
          <a:endParaRPr lang="en-US"/>
        </a:p>
      </dgm:t>
    </dgm:pt>
    <dgm:pt modelId="{FE43EDC5-9937-44D0-B1B3-2CDB3BD9FC28}" type="sibTrans" cxnId="{F45A5D68-08B3-451E-AE7A-5C0A860B2360}">
      <dgm:prSet/>
      <dgm:spPr/>
      <dgm:t>
        <a:bodyPr/>
        <a:lstStyle/>
        <a:p>
          <a:endParaRPr lang="en-US"/>
        </a:p>
      </dgm:t>
    </dgm:pt>
    <dgm:pt modelId="{44FE4F10-E5C3-4E41-9714-2EB37A7D6C42}">
      <dgm:prSet/>
      <dgm:spPr/>
      <dgm:t>
        <a:bodyPr/>
        <a:lstStyle/>
        <a:p>
          <a:r>
            <a:rPr lang="el" b="1"/>
            <a:t>Αντιμετώπιση περιστατικών</a:t>
          </a:r>
          <a:r>
            <a:rPr lang="el"/>
            <a:t>: Οι αναλυτές στο SOC ανταποκρίνονται σε ειδοποιήσεις και διερευνούν ύποπτες δραστηριότητες.</a:t>
          </a:r>
        </a:p>
      </dgm:t>
    </dgm:pt>
    <dgm:pt modelId="{E9E19490-7168-41A1-BA82-296933D005B8}" type="parTrans" cxnId="{0FE92305-9F1B-4431-BE0A-35C804D5489C}">
      <dgm:prSet/>
      <dgm:spPr/>
      <dgm:t>
        <a:bodyPr/>
        <a:lstStyle/>
        <a:p>
          <a:endParaRPr lang="en-US"/>
        </a:p>
      </dgm:t>
    </dgm:pt>
    <dgm:pt modelId="{F620D333-6739-4BF4-AE9F-6A97DCF96BDC}" type="sibTrans" cxnId="{0FE92305-9F1B-4431-BE0A-35C804D5489C}">
      <dgm:prSet/>
      <dgm:spPr/>
      <dgm:t>
        <a:bodyPr/>
        <a:lstStyle/>
        <a:p>
          <a:endParaRPr lang="en-US"/>
        </a:p>
      </dgm:t>
    </dgm:pt>
    <dgm:pt modelId="{F08689EE-D792-4742-B783-A1512577E6B7}">
      <dgm:prSet/>
      <dgm:spPr/>
      <dgm:t>
        <a:bodyPr/>
        <a:lstStyle/>
        <a:p>
          <a:r>
            <a:rPr lang="el" i="1"/>
            <a:t>Παράδειγμα</a:t>
          </a:r>
          <a:r>
            <a:rPr lang="el"/>
            <a:t>: Διερεύνηση ασυνήθιστων προσπαθειών σύνδεσης και αποτροπή μη εξουσιοδοτημένης πρόσβασης σε κυβερνητικές βάσεις δεδομένων.</a:t>
          </a:r>
        </a:p>
      </dgm:t>
    </dgm:pt>
    <dgm:pt modelId="{DAF059F9-F06E-454A-A681-E74B58DD263F}" type="parTrans" cxnId="{30AF9E19-385D-4B75-99C3-D60122963B97}">
      <dgm:prSet/>
      <dgm:spPr/>
      <dgm:t>
        <a:bodyPr/>
        <a:lstStyle/>
        <a:p>
          <a:endParaRPr lang="en-US"/>
        </a:p>
      </dgm:t>
    </dgm:pt>
    <dgm:pt modelId="{92789F85-FBE3-4613-95E4-570A340F386E}" type="sibTrans" cxnId="{30AF9E19-385D-4B75-99C3-D60122963B97}">
      <dgm:prSet/>
      <dgm:spPr/>
      <dgm:t>
        <a:bodyPr/>
        <a:lstStyle/>
        <a:p>
          <a:endParaRPr lang="en-US"/>
        </a:p>
      </dgm:t>
    </dgm:pt>
    <dgm:pt modelId="{453F0D5E-ADFC-4403-B6CF-56F200DE2F8E}">
      <dgm:prSet/>
      <dgm:spPr/>
      <dgm:t>
        <a:bodyPr/>
        <a:lstStyle/>
        <a:p>
          <a:r>
            <a:rPr lang="el" b="1"/>
            <a:t>Συντονισμός</a:t>
          </a:r>
          <a:r>
            <a:rPr lang="el"/>
            <a:t>: Συντονίζονται με άλλες ομάδες για να παρέχουν ταχεία ανταπόκριση σε περιστατικά.</a:t>
          </a:r>
        </a:p>
      </dgm:t>
    </dgm:pt>
    <dgm:pt modelId="{F3B5BC47-4C32-4356-A184-3D3D8BC85F2C}" type="parTrans" cxnId="{E13035EC-E49D-441A-B55A-D7F508028E85}">
      <dgm:prSet/>
      <dgm:spPr/>
      <dgm:t>
        <a:bodyPr/>
        <a:lstStyle/>
        <a:p>
          <a:endParaRPr lang="en-US"/>
        </a:p>
      </dgm:t>
    </dgm:pt>
    <dgm:pt modelId="{4E8CD255-FB3A-4ECD-A595-AAE57AFFA850}" type="sibTrans" cxnId="{E13035EC-E49D-441A-B55A-D7F508028E85}">
      <dgm:prSet/>
      <dgm:spPr/>
      <dgm:t>
        <a:bodyPr/>
        <a:lstStyle/>
        <a:p>
          <a:endParaRPr lang="en-US"/>
        </a:p>
      </dgm:t>
    </dgm:pt>
    <dgm:pt modelId="{A29F7764-3D18-48F8-8664-3D86655D027F}">
      <dgm:prSet/>
      <dgm:spPr/>
      <dgm:t>
        <a:bodyPr/>
        <a:lstStyle/>
        <a:p>
          <a:r>
            <a:rPr lang="el" i="1"/>
            <a:t>Παράδειγμα</a:t>
          </a:r>
          <a:r>
            <a:rPr lang="el"/>
            <a:t>: Συνεργασία με το CIRT για τον περιορισμό και την αποκατάσταση μιας επιδημίας ransomware σε ένα τοπικό κυβερνητικό γραφείο.</a:t>
          </a:r>
        </a:p>
      </dgm:t>
    </dgm:pt>
    <dgm:pt modelId="{E068EE18-56A4-45B3-AD12-321DEAED3DFB}" type="parTrans" cxnId="{578A23FD-3C78-47A4-9FE2-70906F8E390D}">
      <dgm:prSet/>
      <dgm:spPr/>
      <dgm:t>
        <a:bodyPr/>
        <a:lstStyle/>
        <a:p>
          <a:endParaRPr lang="en-US"/>
        </a:p>
      </dgm:t>
    </dgm:pt>
    <dgm:pt modelId="{CC949A7E-748A-4C40-854C-ADAB87A63CB7}" type="sibTrans" cxnId="{578A23FD-3C78-47A4-9FE2-70906F8E390D}">
      <dgm:prSet/>
      <dgm:spPr/>
      <dgm:t>
        <a:bodyPr/>
        <a:lstStyle/>
        <a:p>
          <a:endParaRPr lang="en-US"/>
        </a:p>
      </dgm:t>
    </dgm:pt>
    <dgm:pt modelId="{3103EA31-4772-43DA-957B-C526B7743F3B}" type="pres">
      <dgm:prSet presAssocID="{EA675D02-A721-4F9D-A3B8-59D97F13D547}" presName="Name0" presStyleCnt="0">
        <dgm:presLayoutVars>
          <dgm:dir/>
          <dgm:animLvl val="lvl"/>
          <dgm:resizeHandles val="exact"/>
        </dgm:presLayoutVars>
      </dgm:prSet>
      <dgm:spPr/>
    </dgm:pt>
    <dgm:pt modelId="{CEA343E1-C7FA-4D1F-81F6-E20B35455A8F}" type="pres">
      <dgm:prSet presAssocID="{FB941CDD-F83A-409F-9ED0-8187425C6526}" presName="linNode" presStyleCnt="0"/>
      <dgm:spPr/>
    </dgm:pt>
    <dgm:pt modelId="{D773B206-D664-4F9A-9389-317CEF3E6B2B}" type="pres">
      <dgm:prSet presAssocID="{FB941CDD-F83A-409F-9ED0-8187425C6526}" presName="parentText" presStyleLbl="node1" presStyleIdx="0" presStyleCnt="4">
        <dgm:presLayoutVars>
          <dgm:chMax val="1"/>
          <dgm:bulletEnabled val="1"/>
        </dgm:presLayoutVars>
      </dgm:prSet>
      <dgm:spPr/>
    </dgm:pt>
    <dgm:pt modelId="{1CAE7A27-625B-4DCA-9363-607A9E35FB4C}" type="pres">
      <dgm:prSet presAssocID="{F24AC2A9-DD16-44FC-AC7C-F050623C5FD9}" presName="sp" presStyleCnt="0"/>
      <dgm:spPr/>
    </dgm:pt>
    <dgm:pt modelId="{3C3D7BCC-41CD-4B6A-A609-17664391C93B}" type="pres">
      <dgm:prSet presAssocID="{798F9CE3-12EB-4B7B-8E5B-45F98F5AB362}" presName="linNode" presStyleCnt="0"/>
      <dgm:spPr/>
    </dgm:pt>
    <dgm:pt modelId="{486D9FAA-66F3-4528-9EFC-C32C0F0B81E8}" type="pres">
      <dgm:prSet presAssocID="{798F9CE3-12EB-4B7B-8E5B-45F98F5AB362}" presName="parentText" presStyleLbl="node1" presStyleIdx="1" presStyleCnt="4">
        <dgm:presLayoutVars>
          <dgm:chMax val="1"/>
          <dgm:bulletEnabled val="1"/>
        </dgm:presLayoutVars>
      </dgm:prSet>
      <dgm:spPr/>
    </dgm:pt>
    <dgm:pt modelId="{DC01781F-5012-43F8-9B1F-0A1D35FB456A}" type="pres">
      <dgm:prSet presAssocID="{798F9CE3-12EB-4B7B-8E5B-45F98F5AB362}" presName="descendantText" presStyleLbl="alignAccFollowNode1" presStyleIdx="0" presStyleCnt="3">
        <dgm:presLayoutVars>
          <dgm:bulletEnabled val="1"/>
        </dgm:presLayoutVars>
      </dgm:prSet>
      <dgm:spPr/>
    </dgm:pt>
    <dgm:pt modelId="{88746B62-5709-476E-BC75-EE89FF8F77F7}" type="pres">
      <dgm:prSet presAssocID="{489C6D15-DCB3-45BC-A48D-A17887178CCA}" presName="sp" presStyleCnt="0"/>
      <dgm:spPr/>
    </dgm:pt>
    <dgm:pt modelId="{B9D95360-0146-417F-89F6-FEC51B6296AF}" type="pres">
      <dgm:prSet presAssocID="{44FE4F10-E5C3-4E41-9714-2EB37A7D6C42}" presName="linNode" presStyleCnt="0"/>
      <dgm:spPr/>
    </dgm:pt>
    <dgm:pt modelId="{DDFCAF56-4E9E-4A53-A488-9DE7B7B10DB4}" type="pres">
      <dgm:prSet presAssocID="{44FE4F10-E5C3-4E41-9714-2EB37A7D6C42}" presName="parentText" presStyleLbl="node1" presStyleIdx="2" presStyleCnt="4">
        <dgm:presLayoutVars>
          <dgm:chMax val="1"/>
          <dgm:bulletEnabled val="1"/>
        </dgm:presLayoutVars>
      </dgm:prSet>
      <dgm:spPr/>
    </dgm:pt>
    <dgm:pt modelId="{37417C7C-4144-4EAA-9CBF-FB59264F20DE}" type="pres">
      <dgm:prSet presAssocID="{44FE4F10-E5C3-4E41-9714-2EB37A7D6C42}" presName="descendantText" presStyleLbl="alignAccFollowNode1" presStyleIdx="1" presStyleCnt="3">
        <dgm:presLayoutVars>
          <dgm:bulletEnabled val="1"/>
        </dgm:presLayoutVars>
      </dgm:prSet>
      <dgm:spPr/>
    </dgm:pt>
    <dgm:pt modelId="{8086369F-8907-4BD4-9935-D3C410954CAF}" type="pres">
      <dgm:prSet presAssocID="{F620D333-6739-4BF4-AE9F-6A97DCF96BDC}" presName="sp" presStyleCnt="0"/>
      <dgm:spPr/>
    </dgm:pt>
    <dgm:pt modelId="{CB1C5C73-3EC6-464E-A602-40469C7298A7}" type="pres">
      <dgm:prSet presAssocID="{453F0D5E-ADFC-4403-B6CF-56F200DE2F8E}" presName="linNode" presStyleCnt="0"/>
      <dgm:spPr/>
    </dgm:pt>
    <dgm:pt modelId="{98CC7F44-D523-4E5C-9C06-2FC7B00F29C9}" type="pres">
      <dgm:prSet presAssocID="{453F0D5E-ADFC-4403-B6CF-56F200DE2F8E}" presName="parentText" presStyleLbl="node1" presStyleIdx="3" presStyleCnt="4">
        <dgm:presLayoutVars>
          <dgm:chMax val="1"/>
          <dgm:bulletEnabled val="1"/>
        </dgm:presLayoutVars>
      </dgm:prSet>
      <dgm:spPr/>
    </dgm:pt>
    <dgm:pt modelId="{5082EA49-350E-4384-95A1-6325322BCC71}" type="pres">
      <dgm:prSet presAssocID="{453F0D5E-ADFC-4403-B6CF-56F200DE2F8E}" presName="descendantText" presStyleLbl="alignAccFollowNode1" presStyleIdx="2" presStyleCnt="3">
        <dgm:presLayoutVars>
          <dgm:bulletEnabled val="1"/>
        </dgm:presLayoutVars>
      </dgm:prSet>
      <dgm:spPr/>
    </dgm:pt>
  </dgm:ptLst>
  <dgm:cxnLst>
    <dgm:cxn modelId="{0FE92305-9F1B-4431-BE0A-35C804D5489C}" srcId="{EA675D02-A721-4F9D-A3B8-59D97F13D547}" destId="{44FE4F10-E5C3-4E41-9714-2EB37A7D6C42}" srcOrd="2" destOrd="0" parTransId="{E9E19490-7168-41A1-BA82-296933D005B8}" sibTransId="{F620D333-6739-4BF4-AE9F-6A97DCF96BDC}"/>
    <dgm:cxn modelId="{30AF9E19-385D-4B75-99C3-D60122963B97}" srcId="{44FE4F10-E5C3-4E41-9714-2EB37A7D6C42}" destId="{F08689EE-D792-4742-B783-A1512577E6B7}" srcOrd="0" destOrd="0" parTransId="{DAF059F9-F06E-454A-A681-E74B58DD263F}" sibTransId="{92789F85-FBE3-4613-95E4-570A340F386E}"/>
    <dgm:cxn modelId="{2DC64738-8C10-4501-BAAE-2E255C0000A2}" type="presOf" srcId="{AB470B2F-3954-43A8-BA71-055DF9F47252}" destId="{DC01781F-5012-43F8-9B1F-0A1D35FB456A}" srcOrd="0" destOrd="0" presId="urn:microsoft.com/office/officeart/2005/8/layout/vList5"/>
    <dgm:cxn modelId="{6D7E6265-3AE4-41EC-8291-604132250A39}" type="presOf" srcId="{A29F7764-3D18-48F8-8664-3D86655D027F}" destId="{5082EA49-350E-4384-95A1-6325322BCC71}" srcOrd="0" destOrd="0" presId="urn:microsoft.com/office/officeart/2005/8/layout/vList5"/>
    <dgm:cxn modelId="{B9EECF45-B091-43E3-98CC-D11B073C87E1}" type="presOf" srcId="{44FE4F10-E5C3-4E41-9714-2EB37A7D6C42}" destId="{DDFCAF56-4E9E-4A53-A488-9DE7B7B10DB4}" srcOrd="0" destOrd="0" presId="urn:microsoft.com/office/officeart/2005/8/layout/vList5"/>
    <dgm:cxn modelId="{F45A5D68-08B3-451E-AE7A-5C0A860B2360}" srcId="{798F9CE3-12EB-4B7B-8E5B-45F98F5AB362}" destId="{AB470B2F-3954-43A8-BA71-055DF9F47252}" srcOrd="0" destOrd="0" parTransId="{418605BB-966E-4CAD-A9F9-91537FAF9C39}" sibTransId="{FE43EDC5-9937-44D0-B1B3-2CDB3BD9FC28}"/>
    <dgm:cxn modelId="{3846A84E-4773-4DAB-A6C0-0580358994F6}" type="presOf" srcId="{F08689EE-D792-4742-B783-A1512577E6B7}" destId="{37417C7C-4144-4EAA-9CBF-FB59264F20DE}" srcOrd="0" destOrd="0" presId="urn:microsoft.com/office/officeart/2005/8/layout/vList5"/>
    <dgm:cxn modelId="{1BE8E29A-1901-485C-8607-BCDDDBA81950}" type="presOf" srcId="{FB941CDD-F83A-409F-9ED0-8187425C6526}" destId="{D773B206-D664-4F9A-9389-317CEF3E6B2B}" srcOrd="0" destOrd="0" presId="urn:microsoft.com/office/officeart/2005/8/layout/vList5"/>
    <dgm:cxn modelId="{4DD7B1AC-48CB-4A9D-9BFD-A78E5106B16A}" srcId="{EA675D02-A721-4F9D-A3B8-59D97F13D547}" destId="{798F9CE3-12EB-4B7B-8E5B-45F98F5AB362}" srcOrd="1" destOrd="0" parTransId="{474768AC-E83F-443C-8F37-F192DBCE6A21}" sibTransId="{489C6D15-DCB3-45BC-A48D-A17887178CCA}"/>
    <dgm:cxn modelId="{E048D8DD-BC4A-4F8D-8E48-F438C1A154C6}" type="presOf" srcId="{EA675D02-A721-4F9D-A3B8-59D97F13D547}" destId="{3103EA31-4772-43DA-957B-C526B7743F3B}" srcOrd="0" destOrd="0" presId="urn:microsoft.com/office/officeart/2005/8/layout/vList5"/>
    <dgm:cxn modelId="{08A9C8E0-6AFE-47F7-B0CA-EDD49219A435}" type="presOf" srcId="{798F9CE3-12EB-4B7B-8E5B-45F98F5AB362}" destId="{486D9FAA-66F3-4528-9EFC-C32C0F0B81E8}" srcOrd="0" destOrd="0" presId="urn:microsoft.com/office/officeart/2005/8/layout/vList5"/>
    <dgm:cxn modelId="{E13035EC-E49D-441A-B55A-D7F508028E85}" srcId="{EA675D02-A721-4F9D-A3B8-59D97F13D547}" destId="{453F0D5E-ADFC-4403-B6CF-56F200DE2F8E}" srcOrd="3" destOrd="0" parTransId="{F3B5BC47-4C32-4356-A184-3D3D8BC85F2C}" sibTransId="{4E8CD255-FB3A-4ECD-A595-AAE57AFFA850}"/>
    <dgm:cxn modelId="{5BA876EC-01F4-4CBA-9BEB-0C1D75F69515}" srcId="{EA675D02-A721-4F9D-A3B8-59D97F13D547}" destId="{FB941CDD-F83A-409F-9ED0-8187425C6526}" srcOrd="0" destOrd="0" parTransId="{0E42B453-7F9F-42C6-B139-38EE5D675E13}" sibTransId="{F24AC2A9-DD16-44FC-AC7C-F050623C5FD9}"/>
    <dgm:cxn modelId="{74F36EF2-5EA0-4FCC-86C5-28917CB44A49}" type="presOf" srcId="{453F0D5E-ADFC-4403-B6CF-56F200DE2F8E}" destId="{98CC7F44-D523-4E5C-9C06-2FC7B00F29C9}" srcOrd="0" destOrd="0" presId="urn:microsoft.com/office/officeart/2005/8/layout/vList5"/>
    <dgm:cxn modelId="{578A23FD-3C78-47A4-9FE2-70906F8E390D}" srcId="{453F0D5E-ADFC-4403-B6CF-56F200DE2F8E}" destId="{A29F7764-3D18-48F8-8664-3D86655D027F}" srcOrd="0" destOrd="0" parTransId="{E068EE18-56A4-45B3-AD12-321DEAED3DFB}" sibTransId="{CC949A7E-748A-4C40-854C-ADAB87A63CB7}"/>
    <dgm:cxn modelId="{37E3C857-277D-4E43-8772-EE4D8CC02CC5}" type="presParOf" srcId="{3103EA31-4772-43DA-957B-C526B7743F3B}" destId="{CEA343E1-C7FA-4D1F-81F6-E20B35455A8F}" srcOrd="0" destOrd="0" presId="urn:microsoft.com/office/officeart/2005/8/layout/vList5"/>
    <dgm:cxn modelId="{594A205D-1B68-4BA1-8145-A69F226802F2}" type="presParOf" srcId="{CEA343E1-C7FA-4D1F-81F6-E20B35455A8F}" destId="{D773B206-D664-4F9A-9389-317CEF3E6B2B}" srcOrd="0" destOrd="0" presId="urn:microsoft.com/office/officeart/2005/8/layout/vList5"/>
    <dgm:cxn modelId="{56B33534-432A-425C-8362-258C7DC110A5}" type="presParOf" srcId="{3103EA31-4772-43DA-957B-C526B7743F3B}" destId="{1CAE7A27-625B-4DCA-9363-607A9E35FB4C}" srcOrd="1" destOrd="0" presId="urn:microsoft.com/office/officeart/2005/8/layout/vList5"/>
    <dgm:cxn modelId="{5560D1A1-9E0D-43C9-A870-283B6F6AF605}" type="presParOf" srcId="{3103EA31-4772-43DA-957B-C526B7743F3B}" destId="{3C3D7BCC-41CD-4B6A-A609-17664391C93B}" srcOrd="2" destOrd="0" presId="urn:microsoft.com/office/officeart/2005/8/layout/vList5"/>
    <dgm:cxn modelId="{BC601325-B52D-4CF2-8335-CCAD80F71EE7}" type="presParOf" srcId="{3C3D7BCC-41CD-4B6A-A609-17664391C93B}" destId="{486D9FAA-66F3-4528-9EFC-C32C0F0B81E8}" srcOrd="0" destOrd="0" presId="urn:microsoft.com/office/officeart/2005/8/layout/vList5"/>
    <dgm:cxn modelId="{8A0A0BCF-A015-46CE-AAEA-A8B5DACC73A7}" type="presParOf" srcId="{3C3D7BCC-41CD-4B6A-A609-17664391C93B}" destId="{DC01781F-5012-43F8-9B1F-0A1D35FB456A}" srcOrd="1" destOrd="0" presId="urn:microsoft.com/office/officeart/2005/8/layout/vList5"/>
    <dgm:cxn modelId="{2E4BEB75-FA49-451C-A9C1-3FA97EBD70AE}" type="presParOf" srcId="{3103EA31-4772-43DA-957B-C526B7743F3B}" destId="{88746B62-5709-476E-BC75-EE89FF8F77F7}" srcOrd="3" destOrd="0" presId="urn:microsoft.com/office/officeart/2005/8/layout/vList5"/>
    <dgm:cxn modelId="{BDCC8F4C-3018-4BDD-AE92-541607858612}" type="presParOf" srcId="{3103EA31-4772-43DA-957B-C526B7743F3B}" destId="{B9D95360-0146-417F-89F6-FEC51B6296AF}" srcOrd="4" destOrd="0" presId="urn:microsoft.com/office/officeart/2005/8/layout/vList5"/>
    <dgm:cxn modelId="{7190AD8C-B40E-4282-BFDF-619F88989CD9}" type="presParOf" srcId="{B9D95360-0146-417F-89F6-FEC51B6296AF}" destId="{DDFCAF56-4E9E-4A53-A488-9DE7B7B10DB4}" srcOrd="0" destOrd="0" presId="urn:microsoft.com/office/officeart/2005/8/layout/vList5"/>
    <dgm:cxn modelId="{212EBC3C-B059-401A-B0A0-658664E30FFD}" type="presParOf" srcId="{B9D95360-0146-417F-89F6-FEC51B6296AF}" destId="{37417C7C-4144-4EAA-9CBF-FB59264F20DE}" srcOrd="1" destOrd="0" presId="urn:microsoft.com/office/officeart/2005/8/layout/vList5"/>
    <dgm:cxn modelId="{D1F9BA0C-C221-447C-8979-B605637881B2}" type="presParOf" srcId="{3103EA31-4772-43DA-957B-C526B7743F3B}" destId="{8086369F-8907-4BD4-9935-D3C410954CAF}" srcOrd="5" destOrd="0" presId="urn:microsoft.com/office/officeart/2005/8/layout/vList5"/>
    <dgm:cxn modelId="{31AB4475-DB08-44EA-A60D-D6DD8C598C09}" type="presParOf" srcId="{3103EA31-4772-43DA-957B-C526B7743F3B}" destId="{CB1C5C73-3EC6-464E-A602-40469C7298A7}" srcOrd="6" destOrd="0" presId="urn:microsoft.com/office/officeart/2005/8/layout/vList5"/>
    <dgm:cxn modelId="{733AE3D0-1A60-4D88-B31C-E941DCDF315D}" type="presParOf" srcId="{CB1C5C73-3EC6-464E-A602-40469C7298A7}" destId="{98CC7F44-D523-4E5C-9C06-2FC7B00F29C9}" srcOrd="0" destOrd="0" presId="urn:microsoft.com/office/officeart/2005/8/layout/vList5"/>
    <dgm:cxn modelId="{9D5FBA98-BBD0-43DD-8BC4-C71710BD575B}" type="presParOf" srcId="{CB1C5C73-3EC6-464E-A602-40469C7298A7}" destId="{5082EA49-350E-4384-95A1-6325322BCC7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C6A044-77EA-4A1A-9E16-045B60955EA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AC2BE24-26C7-4C0C-90DF-3DDF38363DEF}">
      <dgm:prSet/>
      <dgm:spPr/>
      <dgm:t>
        <a:bodyPr/>
        <a:lstStyle/>
        <a:p>
          <a:r>
            <a:rPr lang="el" b="1"/>
            <a:t>Ομάδα αντιμετώπισης περιστατικών στον κυβερνοχώρο (CIRT):</a:t>
          </a:r>
        </a:p>
      </dgm:t>
    </dgm:pt>
    <dgm:pt modelId="{83741F06-C6C2-4261-8BE5-24173ED6BF61}" type="parTrans" cxnId="{ED3C166C-6065-4A15-A97D-B51E9ACAE727}">
      <dgm:prSet/>
      <dgm:spPr/>
      <dgm:t>
        <a:bodyPr/>
        <a:lstStyle/>
        <a:p>
          <a:endParaRPr lang="en-US"/>
        </a:p>
      </dgm:t>
    </dgm:pt>
    <dgm:pt modelId="{60AFB046-8C16-41DD-8D2C-CB86ACF9909D}" type="sibTrans" cxnId="{ED3C166C-6065-4A15-A97D-B51E9ACAE727}">
      <dgm:prSet/>
      <dgm:spPr/>
      <dgm:t>
        <a:bodyPr/>
        <a:lstStyle/>
        <a:p>
          <a:endParaRPr lang="en-US"/>
        </a:p>
      </dgm:t>
    </dgm:pt>
    <dgm:pt modelId="{CD0084FE-40E8-4005-A894-3094B39B55C3}">
      <dgm:prSet/>
      <dgm:spPr/>
      <dgm:t>
        <a:bodyPr/>
        <a:lstStyle/>
        <a:p>
          <a:r>
            <a:rPr lang="el" b="1"/>
            <a:t>Διαχείριση συμβάντων</a:t>
          </a:r>
          <a:r>
            <a:rPr lang="el"/>
            <a:t>: Το CIRT είναι υπεύθυνο για τη διαχείριση και τον μετριασμό των περιστατικών ασφάλειας στον κυβερνοχώρο.</a:t>
          </a:r>
        </a:p>
      </dgm:t>
    </dgm:pt>
    <dgm:pt modelId="{C98DA7E5-D45E-4D88-940C-1E669647C4BD}" type="parTrans" cxnId="{3E5AEE45-7AE2-4AC1-8D09-08A5744091D9}">
      <dgm:prSet/>
      <dgm:spPr/>
      <dgm:t>
        <a:bodyPr/>
        <a:lstStyle/>
        <a:p>
          <a:endParaRPr lang="en-US"/>
        </a:p>
      </dgm:t>
    </dgm:pt>
    <dgm:pt modelId="{9D34CA9B-B680-4AD9-9B9A-E6772264AA47}" type="sibTrans" cxnId="{3E5AEE45-7AE2-4AC1-8D09-08A5744091D9}">
      <dgm:prSet/>
      <dgm:spPr/>
      <dgm:t>
        <a:bodyPr/>
        <a:lstStyle/>
        <a:p>
          <a:endParaRPr lang="en-US"/>
        </a:p>
      </dgm:t>
    </dgm:pt>
    <dgm:pt modelId="{D1817627-4AEF-477D-88C7-CC13CBBAB2D8}">
      <dgm:prSet/>
      <dgm:spPr/>
      <dgm:t>
        <a:bodyPr/>
        <a:lstStyle/>
        <a:p>
          <a:r>
            <a:rPr lang="el" i="1"/>
            <a:t>Παράδειγμα</a:t>
          </a:r>
          <a:r>
            <a:rPr lang="el"/>
            <a:t>: Χειρισμός παραβίασης όπου έγινε πρόσβαση σε ευαίσθητα δεδομένα πολιτών και εργασία για την ασφάλεια των επηρεαζόμενων συστημάτων.</a:t>
          </a:r>
        </a:p>
      </dgm:t>
    </dgm:pt>
    <dgm:pt modelId="{CB92023B-DD35-4210-859F-ACE4C566A279}" type="parTrans" cxnId="{6E3184FD-E7E4-447C-BF59-8EE855859D01}">
      <dgm:prSet/>
      <dgm:spPr/>
      <dgm:t>
        <a:bodyPr/>
        <a:lstStyle/>
        <a:p>
          <a:endParaRPr lang="en-US"/>
        </a:p>
      </dgm:t>
    </dgm:pt>
    <dgm:pt modelId="{38C956BF-3C30-4016-BBB6-BA537F4C0C1B}" type="sibTrans" cxnId="{6E3184FD-E7E4-447C-BF59-8EE855859D01}">
      <dgm:prSet/>
      <dgm:spPr/>
      <dgm:t>
        <a:bodyPr/>
        <a:lstStyle/>
        <a:p>
          <a:endParaRPr lang="en-US"/>
        </a:p>
      </dgm:t>
    </dgm:pt>
    <dgm:pt modelId="{97E1B188-A1DA-41FF-9A5F-60DB897297EB}">
      <dgm:prSet/>
      <dgm:spPr/>
      <dgm:t>
        <a:bodyPr/>
        <a:lstStyle/>
        <a:p>
          <a:r>
            <a:rPr lang="el" b="1"/>
            <a:t>Υποστήριξη κατά τη διάρκεια περιστατικών</a:t>
          </a:r>
          <a:r>
            <a:rPr lang="el"/>
            <a:t>: Παρέχουν επιτόπια και απομακρυσμένη υποστήριξη σε CI κατά τη διάρκεια ενός περιστατικού.</a:t>
          </a:r>
        </a:p>
      </dgm:t>
    </dgm:pt>
    <dgm:pt modelId="{D0C249A0-7355-4880-B7C0-4F7BE86EB8BF}" type="parTrans" cxnId="{BF37D3A7-FA31-4DD5-997E-566DE121BD21}">
      <dgm:prSet/>
      <dgm:spPr/>
      <dgm:t>
        <a:bodyPr/>
        <a:lstStyle/>
        <a:p>
          <a:endParaRPr lang="en-US"/>
        </a:p>
      </dgm:t>
    </dgm:pt>
    <dgm:pt modelId="{C523F75A-351D-4B5A-9419-8CE59D01941F}" type="sibTrans" cxnId="{BF37D3A7-FA31-4DD5-997E-566DE121BD21}">
      <dgm:prSet/>
      <dgm:spPr/>
      <dgm:t>
        <a:bodyPr/>
        <a:lstStyle/>
        <a:p>
          <a:endParaRPr lang="en-US"/>
        </a:p>
      </dgm:t>
    </dgm:pt>
    <dgm:pt modelId="{AA26F478-A021-461B-B97E-58F2A9EDEAF3}">
      <dgm:prSet/>
      <dgm:spPr/>
      <dgm:t>
        <a:bodyPr/>
        <a:lstStyle/>
        <a:p>
          <a:r>
            <a:rPr lang="el" i="1" dirty="0"/>
            <a:t>Παράδειγμα</a:t>
          </a:r>
          <a:r>
            <a:rPr lang="el" dirty="0"/>
            <a:t>: Παροχή βοήθειας σε </a:t>
          </a:r>
          <a:r>
            <a:rPr lang="el-GR" dirty="0"/>
            <a:t>δήμο/νομό</a:t>
          </a:r>
          <a:r>
            <a:rPr lang="el" dirty="0"/>
            <a:t> για την ανάκαμψη από μια κυβερνοεπίθεση, καθοδηγώντας την στην αποκατάσταση των υπηρεσιών.</a:t>
          </a:r>
        </a:p>
      </dgm:t>
    </dgm:pt>
    <dgm:pt modelId="{9F6A439E-5BBC-4DFB-900D-39160E2D3618}" type="parTrans" cxnId="{BBD1F3F6-1127-4463-94A0-33D660C554E4}">
      <dgm:prSet/>
      <dgm:spPr/>
      <dgm:t>
        <a:bodyPr/>
        <a:lstStyle/>
        <a:p>
          <a:endParaRPr lang="en-US"/>
        </a:p>
      </dgm:t>
    </dgm:pt>
    <dgm:pt modelId="{3F4A8D4B-0149-4D90-9F7F-E0204E012BDA}" type="sibTrans" cxnId="{BBD1F3F6-1127-4463-94A0-33D660C554E4}">
      <dgm:prSet/>
      <dgm:spPr/>
      <dgm:t>
        <a:bodyPr/>
        <a:lstStyle/>
        <a:p>
          <a:endParaRPr lang="en-US"/>
        </a:p>
      </dgm:t>
    </dgm:pt>
    <dgm:pt modelId="{A2F9495E-4BE5-4C90-947A-4A410EA597A7}">
      <dgm:prSet/>
      <dgm:spPr/>
      <dgm:t>
        <a:bodyPr/>
        <a:lstStyle/>
        <a:p>
          <a:r>
            <a:rPr lang="el" b="1"/>
            <a:t>Ανάλυση μετά το περιστατικό</a:t>
          </a:r>
          <a:r>
            <a:rPr lang="el"/>
            <a:t>: Μετά το περιστατικό, διεξάγουν διεξοδικές αναλύσεις για τη βελτίωση των μελλοντικών απαντήσεων.</a:t>
          </a:r>
        </a:p>
      </dgm:t>
    </dgm:pt>
    <dgm:pt modelId="{B49F4A0C-3075-4BA8-8C2B-7124A28729FB}" type="parTrans" cxnId="{659640BD-A143-4DF9-911C-91541DA14A75}">
      <dgm:prSet/>
      <dgm:spPr/>
      <dgm:t>
        <a:bodyPr/>
        <a:lstStyle/>
        <a:p>
          <a:endParaRPr lang="en-US"/>
        </a:p>
      </dgm:t>
    </dgm:pt>
    <dgm:pt modelId="{930DCCDC-7E03-44B8-8691-650C133B5CC3}" type="sibTrans" cxnId="{659640BD-A143-4DF9-911C-91541DA14A75}">
      <dgm:prSet/>
      <dgm:spPr/>
      <dgm:t>
        <a:bodyPr/>
        <a:lstStyle/>
        <a:p>
          <a:endParaRPr lang="en-US"/>
        </a:p>
      </dgm:t>
    </dgm:pt>
    <dgm:pt modelId="{5A011A86-7024-449E-A2AF-BC79F3FC9410}">
      <dgm:prSet/>
      <dgm:spPr/>
      <dgm:t>
        <a:bodyPr/>
        <a:lstStyle/>
        <a:p>
          <a:r>
            <a:rPr lang="el" i="1"/>
            <a:t>Παράδειγμα</a:t>
          </a:r>
          <a:r>
            <a:rPr lang="el"/>
            <a:t>: Ανάλυση της βασικής αιτίας μιας επιτυχημένης επίθεσης ηλεκτρονικού ψαρέματος (phishing) και εφαρμογή ισχυρότερων μέτρων ασφαλείας ηλεκτρονικού ταχυδρομείου.</a:t>
          </a:r>
        </a:p>
      </dgm:t>
    </dgm:pt>
    <dgm:pt modelId="{24038058-5E3E-450C-B14D-FC45F001A88B}" type="parTrans" cxnId="{23B71FA6-0399-4CB4-BF0E-615B85469DF0}">
      <dgm:prSet/>
      <dgm:spPr/>
      <dgm:t>
        <a:bodyPr/>
        <a:lstStyle/>
        <a:p>
          <a:endParaRPr lang="en-US"/>
        </a:p>
      </dgm:t>
    </dgm:pt>
    <dgm:pt modelId="{573944E2-AADB-4FC9-B214-516AA692B45D}" type="sibTrans" cxnId="{23B71FA6-0399-4CB4-BF0E-615B85469DF0}">
      <dgm:prSet/>
      <dgm:spPr/>
      <dgm:t>
        <a:bodyPr/>
        <a:lstStyle/>
        <a:p>
          <a:endParaRPr lang="en-US"/>
        </a:p>
      </dgm:t>
    </dgm:pt>
    <dgm:pt modelId="{DB892F04-7466-4A39-8950-E8A6BB43E0E1}" type="pres">
      <dgm:prSet presAssocID="{EBC6A044-77EA-4A1A-9E16-045B60955EA2}" presName="Name0" presStyleCnt="0">
        <dgm:presLayoutVars>
          <dgm:dir/>
          <dgm:animLvl val="lvl"/>
          <dgm:resizeHandles val="exact"/>
        </dgm:presLayoutVars>
      </dgm:prSet>
      <dgm:spPr/>
    </dgm:pt>
    <dgm:pt modelId="{F5381AEE-7940-48D3-972D-A8F36E6189FE}" type="pres">
      <dgm:prSet presAssocID="{3AC2BE24-26C7-4C0C-90DF-3DDF38363DEF}" presName="linNode" presStyleCnt="0"/>
      <dgm:spPr/>
    </dgm:pt>
    <dgm:pt modelId="{62522F93-E876-4435-8AC2-573F897448AF}" type="pres">
      <dgm:prSet presAssocID="{3AC2BE24-26C7-4C0C-90DF-3DDF38363DEF}" presName="parentText" presStyleLbl="node1" presStyleIdx="0" presStyleCnt="4">
        <dgm:presLayoutVars>
          <dgm:chMax val="1"/>
          <dgm:bulletEnabled val="1"/>
        </dgm:presLayoutVars>
      </dgm:prSet>
      <dgm:spPr/>
    </dgm:pt>
    <dgm:pt modelId="{1EBBE81B-9F7A-4C16-B039-DA80E7ED6832}" type="pres">
      <dgm:prSet presAssocID="{60AFB046-8C16-41DD-8D2C-CB86ACF9909D}" presName="sp" presStyleCnt="0"/>
      <dgm:spPr/>
    </dgm:pt>
    <dgm:pt modelId="{6D801217-16AC-4F13-BCF8-6BF923C8E62A}" type="pres">
      <dgm:prSet presAssocID="{CD0084FE-40E8-4005-A894-3094B39B55C3}" presName="linNode" presStyleCnt="0"/>
      <dgm:spPr/>
    </dgm:pt>
    <dgm:pt modelId="{60E6FE28-BDDD-4971-BA55-65BE62E3615C}" type="pres">
      <dgm:prSet presAssocID="{CD0084FE-40E8-4005-A894-3094B39B55C3}" presName="parentText" presStyleLbl="node1" presStyleIdx="1" presStyleCnt="4">
        <dgm:presLayoutVars>
          <dgm:chMax val="1"/>
          <dgm:bulletEnabled val="1"/>
        </dgm:presLayoutVars>
      </dgm:prSet>
      <dgm:spPr/>
    </dgm:pt>
    <dgm:pt modelId="{6F0A6FA8-8B64-4BE8-9B50-36237DC94B61}" type="pres">
      <dgm:prSet presAssocID="{CD0084FE-40E8-4005-A894-3094B39B55C3}" presName="descendantText" presStyleLbl="alignAccFollowNode1" presStyleIdx="0" presStyleCnt="3">
        <dgm:presLayoutVars>
          <dgm:bulletEnabled val="1"/>
        </dgm:presLayoutVars>
      </dgm:prSet>
      <dgm:spPr/>
    </dgm:pt>
    <dgm:pt modelId="{2AB74F2E-7F35-4360-A22E-4044393433DF}" type="pres">
      <dgm:prSet presAssocID="{9D34CA9B-B680-4AD9-9B9A-E6772264AA47}" presName="sp" presStyleCnt="0"/>
      <dgm:spPr/>
    </dgm:pt>
    <dgm:pt modelId="{60D59C72-8541-409E-957A-AB4E779A46ED}" type="pres">
      <dgm:prSet presAssocID="{97E1B188-A1DA-41FF-9A5F-60DB897297EB}" presName="linNode" presStyleCnt="0"/>
      <dgm:spPr/>
    </dgm:pt>
    <dgm:pt modelId="{CF18C0CA-5A2B-43DC-847C-8C0B4A64819F}" type="pres">
      <dgm:prSet presAssocID="{97E1B188-A1DA-41FF-9A5F-60DB897297EB}" presName="parentText" presStyleLbl="node1" presStyleIdx="2" presStyleCnt="4">
        <dgm:presLayoutVars>
          <dgm:chMax val="1"/>
          <dgm:bulletEnabled val="1"/>
        </dgm:presLayoutVars>
      </dgm:prSet>
      <dgm:spPr/>
    </dgm:pt>
    <dgm:pt modelId="{AC880A12-05B4-4A1F-9C98-66995FD7448C}" type="pres">
      <dgm:prSet presAssocID="{97E1B188-A1DA-41FF-9A5F-60DB897297EB}" presName="descendantText" presStyleLbl="alignAccFollowNode1" presStyleIdx="1" presStyleCnt="3">
        <dgm:presLayoutVars>
          <dgm:bulletEnabled val="1"/>
        </dgm:presLayoutVars>
      </dgm:prSet>
      <dgm:spPr/>
    </dgm:pt>
    <dgm:pt modelId="{E4FC6064-5881-4FC5-9DF6-37AF8092BF61}" type="pres">
      <dgm:prSet presAssocID="{C523F75A-351D-4B5A-9419-8CE59D01941F}" presName="sp" presStyleCnt="0"/>
      <dgm:spPr/>
    </dgm:pt>
    <dgm:pt modelId="{C69D0E36-BBDE-48DA-B969-43B1444A8EBA}" type="pres">
      <dgm:prSet presAssocID="{A2F9495E-4BE5-4C90-947A-4A410EA597A7}" presName="linNode" presStyleCnt="0"/>
      <dgm:spPr/>
    </dgm:pt>
    <dgm:pt modelId="{7A3722C6-2872-4BD7-A236-BA9CA13EF313}" type="pres">
      <dgm:prSet presAssocID="{A2F9495E-4BE5-4C90-947A-4A410EA597A7}" presName="parentText" presStyleLbl="node1" presStyleIdx="3" presStyleCnt="4">
        <dgm:presLayoutVars>
          <dgm:chMax val="1"/>
          <dgm:bulletEnabled val="1"/>
        </dgm:presLayoutVars>
      </dgm:prSet>
      <dgm:spPr/>
    </dgm:pt>
    <dgm:pt modelId="{AD9D50B3-0D92-4B98-A813-2DAC95204A07}" type="pres">
      <dgm:prSet presAssocID="{A2F9495E-4BE5-4C90-947A-4A410EA597A7}" presName="descendantText" presStyleLbl="alignAccFollowNode1" presStyleIdx="2" presStyleCnt="3">
        <dgm:presLayoutVars>
          <dgm:bulletEnabled val="1"/>
        </dgm:presLayoutVars>
      </dgm:prSet>
      <dgm:spPr/>
    </dgm:pt>
  </dgm:ptLst>
  <dgm:cxnLst>
    <dgm:cxn modelId="{2ED52F24-4997-4E30-AD4F-866C0D5DF3FB}" type="presOf" srcId="{D1817627-4AEF-477D-88C7-CC13CBBAB2D8}" destId="{6F0A6FA8-8B64-4BE8-9B50-36237DC94B61}" srcOrd="0" destOrd="0" presId="urn:microsoft.com/office/officeart/2005/8/layout/vList5"/>
    <dgm:cxn modelId="{9325B35F-3613-4707-B3D3-DDBE932D0CF2}" type="presOf" srcId="{97E1B188-A1DA-41FF-9A5F-60DB897297EB}" destId="{CF18C0CA-5A2B-43DC-847C-8C0B4A64819F}" srcOrd="0" destOrd="0" presId="urn:microsoft.com/office/officeart/2005/8/layout/vList5"/>
    <dgm:cxn modelId="{3E5AEE45-7AE2-4AC1-8D09-08A5744091D9}" srcId="{EBC6A044-77EA-4A1A-9E16-045B60955EA2}" destId="{CD0084FE-40E8-4005-A894-3094B39B55C3}" srcOrd="1" destOrd="0" parTransId="{C98DA7E5-D45E-4D88-940C-1E669647C4BD}" sibTransId="{9D34CA9B-B680-4AD9-9B9A-E6772264AA47}"/>
    <dgm:cxn modelId="{ED3C166C-6065-4A15-A97D-B51E9ACAE727}" srcId="{EBC6A044-77EA-4A1A-9E16-045B60955EA2}" destId="{3AC2BE24-26C7-4C0C-90DF-3DDF38363DEF}" srcOrd="0" destOrd="0" parTransId="{83741F06-C6C2-4261-8BE5-24173ED6BF61}" sibTransId="{60AFB046-8C16-41DD-8D2C-CB86ACF9909D}"/>
    <dgm:cxn modelId="{2E18696E-AA3A-41A2-9ABE-E78FFA8C28CE}" type="presOf" srcId="{A2F9495E-4BE5-4C90-947A-4A410EA597A7}" destId="{7A3722C6-2872-4BD7-A236-BA9CA13EF313}" srcOrd="0" destOrd="0" presId="urn:microsoft.com/office/officeart/2005/8/layout/vList5"/>
    <dgm:cxn modelId="{9764978E-F7BD-4F37-AE95-FFEA86C19391}" type="presOf" srcId="{CD0084FE-40E8-4005-A894-3094B39B55C3}" destId="{60E6FE28-BDDD-4971-BA55-65BE62E3615C}" srcOrd="0" destOrd="0" presId="urn:microsoft.com/office/officeart/2005/8/layout/vList5"/>
    <dgm:cxn modelId="{D98B9298-8BFF-4A2B-9893-E6AE81D1C5F3}" type="presOf" srcId="{3AC2BE24-26C7-4C0C-90DF-3DDF38363DEF}" destId="{62522F93-E876-4435-8AC2-573F897448AF}" srcOrd="0" destOrd="0" presId="urn:microsoft.com/office/officeart/2005/8/layout/vList5"/>
    <dgm:cxn modelId="{23B71FA6-0399-4CB4-BF0E-615B85469DF0}" srcId="{A2F9495E-4BE5-4C90-947A-4A410EA597A7}" destId="{5A011A86-7024-449E-A2AF-BC79F3FC9410}" srcOrd="0" destOrd="0" parTransId="{24038058-5E3E-450C-B14D-FC45F001A88B}" sibTransId="{573944E2-AADB-4FC9-B214-516AA692B45D}"/>
    <dgm:cxn modelId="{BF37D3A7-FA31-4DD5-997E-566DE121BD21}" srcId="{EBC6A044-77EA-4A1A-9E16-045B60955EA2}" destId="{97E1B188-A1DA-41FF-9A5F-60DB897297EB}" srcOrd="2" destOrd="0" parTransId="{D0C249A0-7355-4880-B7C0-4F7BE86EB8BF}" sibTransId="{C523F75A-351D-4B5A-9419-8CE59D01941F}"/>
    <dgm:cxn modelId="{18723DAB-4027-4A81-A7BB-DFCC7931CCC5}" type="presOf" srcId="{AA26F478-A021-461B-B97E-58F2A9EDEAF3}" destId="{AC880A12-05B4-4A1F-9C98-66995FD7448C}" srcOrd="0" destOrd="0" presId="urn:microsoft.com/office/officeart/2005/8/layout/vList5"/>
    <dgm:cxn modelId="{AC8A56AC-06A5-4DD8-821C-25C2FCAE2028}" type="presOf" srcId="{5A011A86-7024-449E-A2AF-BC79F3FC9410}" destId="{AD9D50B3-0D92-4B98-A813-2DAC95204A07}" srcOrd="0" destOrd="0" presId="urn:microsoft.com/office/officeart/2005/8/layout/vList5"/>
    <dgm:cxn modelId="{659640BD-A143-4DF9-911C-91541DA14A75}" srcId="{EBC6A044-77EA-4A1A-9E16-045B60955EA2}" destId="{A2F9495E-4BE5-4C90-947A-4A410EA597A7}" srcOrd="3" destOrd="0" parTransId="{B49F4A0C-3075-4BA8-8C2B-7124A28729FB}" sibTransId="{930DCCDC-7E03-44B8-8691-650C133B5CC3}"/>
    <dgm:cxn modelId="{3DF99FE2-1DAC-4D20-ACFF-7ACE9DCE2C7A}" type="presOf" srcId="{EBC6A044-77EA-4A1A-9E16-045B60955EA2}" destId="{DB892F04-7466-4A39-8950-E8A6BB43E0E1}" srcOrd="0" destOrd="0" presId="urn:microsoft.com/office/officeart/2005/8/layout/vList5"/>
    <dgm:cxn modelId="{BBD1F3F6-1127-4463-94A0-33D660C554E4}" srcId="{97E1B188-A1DA-41FF-9A5F-60DB897297EB}" destId="{AA26F478-A021-461B-B97E-58F2A9EDEAF3}" srcOrd="0" destOrd="0" parTransId="{9F6A439E-5BBC-4DFB-900D-39160E2D3618}" sibTransId="{3F4A8D4B-0149-4D90-9F7F-E0204E012BDA}"/>
    <dgm:cxn modelId="{6E3184FD-E7E4-447C-BF59-8EE855859D01}" srcId="{CD0084FE-40E8-4005-A894-3094B39B55C3}" destId="{D1817627-4AEF-477D-88C7-CC13CBBAB2D8}" srcOrd="0" destOrd="0" parTransId="{CB92023B-DD35-4210-859F-ACE4C566A279}" sibTransId="{38C956BF-3C30-4016-BBB6-BA537F4C0C1B}"/>
    <dgm:cxn modelId="{C9F881EB-093E-46ED-8EE3-22D3D1781D18}" type="presParOf" srcId="{DB892F04-7466-4A39-8950-E8A6BB43E0E1}" destId="{F5381AEE-7940-48D3-972D-A8F36E6189FE}" srcOrd="0" destOrd="0" presId="urn:microsoft.com/office/officeart/2005/8/layout/vList5"/>
    <dgm:cxn modelId="{6187669B-EB43-402A-B92B-E504A9546430}" type="presParOf" srcId="{F5381AEE-7940-48D3-972D-A8F36E6189FE}" destId="{62522F93-E876-4435-8AC2-573F897448AF}" srcOrd="0" destOrd="0" presId="urn:microsoft.com/office/officeart/2005/8/layout/vList5"/>
    <dgm:cxn modelId="{0FC9B375-B47C-4122-8F12-0A2B7847B93B}" type="presParOf" srcId="{DB892F04-7466-4A39-8950-E8A6BB43E0E1}" destId="{1EBBE81B-9F7A-4C16-B039-DA80E7ED6832}" srcOrd="1" destOrd="0" presId="urn:microsoft.com/office/officeart/2005/8/layout/vList5"/>
    <dgm:cxn modelId="{0992741B-D91A-488C-86D2-D40DD81176BF}" type="presParOf" srcId="{DB892F04-7466-4A39-8950-E8A6BB43E0E1}" destId="{6D801217-16AC-4F13-BCF8-6BF923C8E62A}" srcOrd="2" destOrd="0" presId="urn:microsoft.com/office/officeart/2005/8/layout/vList5"/>
    <dgm:cxn modelId="{2D65BE84-C6C3-4B28-8298-D5230227B239}" type="presParOf" srcId="{6D801217-16AC-4F13-BCF8-6BF923C8E62A}" destId="{60E6FE28-BDDD-4971-BA55-65BE62E3615C}" srcOrd="0" destOrd="0" presId="urn:microsoft.com/office/officeart/2005/8/layout/vList5"/>
    <dgm:cxn modelId="{124C55E1-EE57-4298-B4FA-1077736A6096}" type="presParOf" srcId="{6D801217-16AC-4F13-BCF8-6BF923C8E62A}" destId="{6F0A6FA8-8B64-4BE8-9B50-36237DC94B61}" srcOrd="1" destOrd="0" presId="urn:microsoft.com/office/officeart/2005/8/layout/vList5"/>
    <dgm:cxn modelId="{FFAD509D-8679-4C37-B2F9-023E997D7B25}" type="presParOf" srcId="{DB892F04-7466-4A39-8950-E8A6BB43E0E1}" destId="{2AB74F2E-7F35-4360-A22E-4044393433DF}" srcOrd="3" destOrd="0" presId="urn:microsoft.com/office/officeart/2005/8/layout/vList5"/>
    <dgm:cxn modelId="{078C89A1-437A-48F9-9C69-60B81E2F2C48}" type="presParOf" srcId="{DB892F04-7466-4A39-8950-E8A6BB43E0E1}" destId="{60D59C72-8541-409E-957A-AB4E779A46ED}" srcOrd="4" destOrd="0" presId="urn:microsoft.com/office/officeart/2005/8/layout/vList5"/>
    <dgm:cxn modelId="{283FCE3A-03F9-46E9-B9E7-1E27FB32EBDA}" type="presParOf" srcId="{60D59C72-8541-409E-957A-AB4E779A46ED}" destId="{CF18C0CA-5A2B-43DC-847C-8C0B4A64819F}" srcOrd="0" destOrd="0" presId="urn:microsoft.com/office/officeart/2005/8/layout/vList5"/>
    <dgm:cxn modelId="{ED4FE8B1-316B-4137-824A-64717BDCA913}" type="presParOf" srcId="{60D59C72-8541-409E-957A-AB4E779A46ED}" destId="{AC880A12-05B4-4A1F-9C98-66995FD7448C}" srcOrd="1" destOrd="0" presId="urn:microsoft.com/office/officeart/2005/8/layout/vList5"/>
    <dgm:cxn modelId="{D8081365-A909-4ED3-BC4E-0B6E3CD010DE}" type="presParOf" srcId="{DB892F04-7466-4A39-8950-E8A6BB43E0E1}" destId="{E4FC6064-5881-4FC5-9DF6-37AF8092BF61}" srcOrd="5" destOrd="0" presId="urn:microsoft.com/office/officeart/2005/8/layout/vList5"/>
    <dgm:cxn modelId="{9304682A-EB0D-4802-955D-648B93A3715E}" type="presParOf" srcId="{DB892F04-7466-4A39-8950-E8A6BB43E0E1}" destId="{C69D0E36-BBDE-48DA-B969-43B1444A8EBA}" srcOrd="6" destOrd="0" presId="urn:microsoft.com/office/officeart/2005/8/layout/vList5"/>
    <dgm:cxn modelId="{4AFE4A88-5F5D-455B-8409-745B3810BEF1}" type="presParOf" srcId="{C69D0E36-BBDE-48DA-B969-43B1444A8EBA}" destId="{7A3722C6-2872-4BD7-A236-BA9CA13EF313}" srcOrd="0" destOrd="0" presId="urn:microsoft.com/office/officeart/2005/8/layout/vList5"/>
    <dgm:cxn modelId="{C5BC1DDB-5272-4DCC-A128-CE987C25C555}" type="presParOf" srcId="{C69D0E36-BBDE-48DA-B969-43B1444A8EBA}" destId="{AD9D50B3-0D92-4B98-A813-2DAC95204A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3A0D0D-966E-4644-B184-3A597FDDDB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C8A5E0-D0BF-4C38-8443-C93168FF2BBF}">
      <dgm:prSet/>
      <dgm:spPr/>
      <dgm:t>
        <a:bodyPr/>
        <a:lstStyle/>
        <a:p>
          <a:r>
            <a:rPr lang="el" b="1"/>
            <a:t>Ολοκληρωμένη υποστήριξη</a:t>
          </a:r>
          <a:r>
            <a:rPr lang="el"/>
            <a:t>:</a:t>
          </a:r>
        </a:p>
      </dgm:t>
    </dgm:pt>
    <dgm:pt modelId="{FD187F75-7C17-4723-B475-070CBC8F72C8}" type="parTrans" cxnId="{BEDC54E4-7171-49DF-B73D-C8AC352014DA}">
      <dgm:prSet/>
      <dgm:spPr/>
      <dgm:t>
        <a:bodyPr/>
        <a:lstStyle/>
        <a:p>
          <a:endParaRPr lang="en-US"/>
        </a:p>
      </dgm:t>
    </dgm:pt>
    <dgm:pt modelId="{5FDDD390-B200-4D5D-8932-A1AC18CF43AE}" type="sibTrans" cxnId="{BEDC54E4-7171-49DF-B73D-C8AC352014DA}">
      <dgm:prSet/>
      <dgm:spPr/>
      <dgm:t>
        <a:bodyPr/>
        <a:lstStyle/>
        <a:p>
          <a:endParaRPr lang="en-US"/>
        </a:p>
      </dgm:t>
    </dgm:pt>
    <dgm:pt modelId="{63D7DCAA-8F81-4686-8B38-709EDAD8DBF3}">
      <dgm:prSet/>
      <dgm:spPr/>
      <dgm:t>
        <a:bodyPr/>
        <a:lstStyle/>
        <a:p>
          <a:r>
            <a:rPr lang="el" b="1"/>
            <a:t>Εκπαίδευση και πόροι</a:t>
          </a:r>
          <a:r>
            <a:rPr lang="el"/>
            <a:t>: Οι οργανισμοί πιστοποίησης και </a:t>
          </a:r>
          <a:r>
            <a:rPr lang="el">
              <a:solidFill>
                <a:schemeClr val="accent2"/>
              </a:solidFill>
            </a:rPr>
            <a:t>τα ευρωπαϊκά προγράμματα </a:t>
          </a:r>
          <a:r>
            <a:rPr lang="el"/>
            <a:t>παρέχουν εκπαίδευση και πόρους για την ενίσχυση των δυνατοτήτων ασφάλειας στον κυβερνοχώρο του CI.</a:t>
          </a:r>
        </a:p>
      </dgm:t>
    </dgm:pt>
    <dgm:pt modelId="{B612B6CE-57C4-4562-ABF0-298C2FB54555}" type="parTrans" cxnId="{9E4C1607-4177-468D-8BCB-D44754634FA6}">
      <dgm:prSet/>
      <dgm:spPr/>
      <dgm:t>
        <a:bodyPr/>
        <a:lstStyle/>
        <a:p>
          <a:endParaRPr lang="en-US"/>
        </a:p>
      </dgm:t>
    </dgm:pt>
    <dgm:pt modelId="{AE005C3F-3451-4A7E-A769-890A52A5BE67}" type="sibTrans" cxnId="{9E4C1607-4177-468D-8BCB-D44754634FA6}">
      <dgm:prSet/>
      <dgm:spPr/>
      <dgm:t>
        <a:bodyPr/>
        <a:lstStyle/>
        <a:p>
          <a:endParaRPr lang="en-US"/>
        </a:p>
      </dgm:t>
    </dgm:pt>
    <dgm:pt modelId="{ABE7CE06-6210-44DE-B5D2-E35DEF35576B}">
      <dgm:prSet/>
      <dgm:spPr/>
      <dgm:t>
        <a:bodyPr/>
        <a:lstStyle/>
        <a:p>
          <a:r>
            <a:rPr lang="el" i="1"/>
            <a:t>Παράδειγμα</a:t>
          </a:r>
          <a:r>
            <a:rPr lang="el"/>
            <a:t>: Διεξαγωγή εργαστηρίων σχετικά με τις βέλτιστες πρακτικές για την ασφάλεια των συσκευών IoT που χρησιμοποιούνται σε δημόσιες υποδομές.</a:t>
          </a:r>
        </a:p>
      </dgm:t>
    </dgm:pt>
    <dgm:pt modelId="{898668CD-0922-426A-BC3C-B46C511124A4}" type="parTrans" cxnId="{EE1566E8-7237-4D85-9F3A-2817ADA7A170}">
      <dgm:prSet/>
      <dgm:spPr/>
      <dgm:t>
        <a:bodyPr/>
        <a:lstStyle/>
        <a:p>
          <a:endParaRPr lang="en-US"/>
        </a:p>
      </dgm:t>
    </dgm:pt>
    <dgm:pt modelId="{CC504072-3815-4A97-B792-F5CD71CB8F02}" type="sibTrans" cxnId="{EE1566E8-7237-4D85-9F3A-2817ADA7A170}">
      <dgm:prSet/>
      <dgm:spPr/>
      <dgm:t>
        <a:bodyPr/>
        <a:lstStyle/>
        <a:p>
          <a:endParaRPr lang="en-US"/>
        </a:p>
      </dgm:t>
    </dgm:pt>
    <dgm:pt modelId="{6FD282E4-2710-45A0-A7B7-EE6DF4D9CA46}">
      <dgm:prSet/>
      <dgm:spPr/>
      <dgm:t>
        <a:bodyPr/>
        <a:lstStyle/>
        <a:p>
          <a:r>
            <a:rPr lang="el" b="1"/>
            <a:t>Πρόσβαση σε εργαλεία</a:t>
          </a:r>
          <a:r>
            <a:rPr lang="el"/>
            <a:t>: Προσφέρουν πρόσβαση σε εργαλεία και τεχνολογίες που βελτιώνουν την ανίχνευση απειλών και την απόκριση.</a:t>
          </a:r>
        </a:p>
      </dgm:t>
    </dgm:pt>
    <dgm:pt modelId="{C6795EDF-FC27-47FE-B0AB-2457EE24B66D}" type="parTrans" cxnId="{67761014-53FF-4938-99C1-6519AB665B70}">
      <dgm:prSet/>
      <dgm:spPr/>
      <dgm:t>
        <a:bodyPr/>
        <a:lstStyle/>
        <a:p>
          <a:endParaRPr lang="en-US"/>
        </a:p>
      </dgm:t>
    </dgm:pt>
    <dgm:pt modelId="{87EE19B1-617D-47AA-894F-D4703F1FC1B2}" type="sibTrans" cxnId="{67761014-53FF-4938-99C1-6519AB665B70}">
      <dgm:prSet/>
      <dgm:spPr/>
      <dgm:t>
        <a:bodyPr/>
        <a:lstStyle/>
        <a:p>
          <a:endParaRPr lang="en-US"/>
        </a:p>
      </dgm:t>
    </dgm:pt>
    <dgm:pt modelId="{972EDA39-DE5C-45D6-82C5-308DCCFCD601}">
      <dgm:prSet/>
      <dgm:spPr/>
      <dgm:t>
        <a:bodyPr/>
        <a:lstStyle/>
        <a:p>
          <a:r>
            <a:rPr lang="el" i="1"/>
            <a:t>Παράδειγμα</a:t>
          </a:r>
          <a:r>
            <a:rPr lang="el"/>
            <a:t>: Παροχή στους CI λογισμικού ανίχνευσης απειλών που ενσωματώνεται στα υπάρχοντα συστήματα ασφαλείας τους.</a:t>
          </a:r>
        </a:p>
      </dgm:t>
    </dgm:pt>
    <dgm:pt modelId="{5C318924-EE11-427B-9FB9-FC00B3796324}" type="parTrans" cxnId="{00DB22FA-9CB9-488B-A912-8A24EFC35C4C}">
      <dgm:prSet/>
      <dgm:spPr/>
      <dgm:t>
        <a:bodyPr/>
        <a:lstStyle/>
        <a:p>
          <a:endParaRPr lang="en-US"/>
        </a:p>
      </dgm:t>
    </dgm:pt>
    <dgm:pt modelId="{1C89DEB2-0384-4D33-9B77-806A8C2A3AA5}" type="sibTrans" cxnId="{00DB22FA-9CB9-488B-A912-8A24EFC35C4C}">
      <dgm:prSet/>
      <dgm:spPr/>
      <dgm:t>
        <a:bodyPr/>
        <a:lstStyle/>
        <a:p>
          <a:endParaRPr lang="en-US"/>
        </a:p>
      </dgm:t>
    </dgm:pt>
    <dgm:pt modelId="{7EAD28F7-D679-4E11-9E64-D55097156DA3}">
      <dgm:prSet/>
      <dgm:spPr/>
      <dgm:t>
        <a:bodyPr/>
        <a:lstStyle/>
        <a:p>
          <a:r>
            <a:rPr lang="el" b="1" dirty="0"/>
            <a:t>Συνεργατικές πρωτοβουλίες</a:t>
          </a:r>
          <a:r>
            <a:rPr lang="el" dirty="0"/>
            <a:t>: Οι συνεργατικές πρωτοβουλίες και η ανταλλαγή πληροφοριών ενισχύουν τη συνολική στάση ασφάλειας των </a:t>
          </a:r>
          <a:r>
            <a:rPr lang="en-US" dirty="0"/>
            <a:t>CI</a:t>
          </a:r>
          <a:r>
            <a:rPr lang="el" dirty="0"/>
            <a:t>.</a:t>
          </a:r>
        </a:p>
      </dgm:t>
    </dgm:pt>
    <dgm:pt modelId="{09DCBA4E-263F-4A21-AE38-FCB06D90CE17}" type="parTrans" cxnId="{C76E457A-41C8-4A0D-87B0-FC64F8C55F2E}">
      <dgm:prSet/>
      <dgm:spPr/>
      <dgm:t>
        <a:bodyPr/>
        <a:lstStyle/>
        <a:p>
          <a:endParaRPr lang="en-US"/>
        </a:p>
      </dgm:t>
    </dgm:pt>
    <dgm:pt modelId="{7F9A5A2F-3240-489A-81FF-F06D8C2DB326}" type="sibTrans" cxnId="{C76E457A-41C8-4A0D-87B0-FC64F8C55F2E}">
      <dgm:prSet/>
      <dgm:spPr/>
      <dgm:t>
        <a:bodyPr/>
        <a:lstStyle/>
        <a:p>
          <a:endParaRPr lang="en-US"/>
        </a:p>
      </dgm:t>
    </dgm:pt>
    <dgm:pt modelId="{0D83F244-682E-42AC-AFF7-D49FB1F95A79}">
      <dgm:prSet/>
      <dgm:spPr/>
      <dgm:t>
        <a:bodyPr/>
        <a:lstStyle/>
        <a:p>
          <a:r>
            <a:rPr lang="el" i="1"/>
            <a:t>Παράδειγμα</a:t>
          </a:r>
          <a:r>
            <a:rPr lang="el"/>
            <a:t>: Συμμετοχή σε περιφερειακές ομάδες ανταλλαγής πληροφοριών για την ασφάλεια στον κυβερνοχώρο για τη συζήτηση αναδυόμενων απειλών και λύσεων.</a:t>
          </a:r>
        </a:p>
      </dgm:t>
    </dgm:pt>
    <dgm:pt modelId="{AF216388-B48A-4775-98C6-D8521215AD15}" type="parTrans" cxnId="{50998F24-FF0E-42A2-80C9-C9DC667371CB}">
      <dgm:prSet/>
      <dgm:spPr/>
      <dgm:t>
        <a:bodyPr/>
        <a:lstStyle/>
        <a:p>
          <a:endParaRPr lang="en-US"/>
        </a:p>
      </dgm:t>
    </dgm:pt>
    <dgm:pt modelId="{33DE188C-397F-4A75-838D-6B0211F204DC}" type="sibTrans" cxnId="{50998F24-FF0E-42A2-80C9-C9DC667371CB}">
      <dgm:prSet/>
      <dgm:spPr/>
      <dgm:t>
        <a:bodyPr/>
        <a:lstStyle/>
        <a:p>
          <a:endParaRPr lang="en-US"/>
        </a:p>
      </dgm:t>
    </dgm:pt>
    <dgm:pt modelId="{6BDA9D01-BDAB-4610-99F6-44B82DD9246B}" type="pres">
      <dgm:prSet presAssocID="{783A0D0D-966E-4644-B184-3A597FDDDB8C}" presName="Name0" presStyleCnt="0">
        <dgm:presLayoutVars>
          <dgm:dir/>
          <dgm:animLvl val="lvl"/>
          <dgm:resizeHandles val="exact"/>
        </dgm:presLayoutVars>
      </dgm:prSet>
      <dgm:spPr/>
    </dgm:pt>
    <dgm:pt modelId="{305A295E-E972-4AB3-88C7-48546B667279}" type="pres">
      <dgm:prSet presAssocID="{95C8A5E0-D0BF-4C38-8443-C93168FF2BBF}" presName="linNode" presStyleCnt="0"/>
      <dgm:spPr/>
    </dgm:pt>
    <dgm:pt modelId="{5D84A708-46DC-4269-8634-7CE57EF71B69}" type="pres">
      <dgm:prSet presAssocID="{95C8A5E0-D0BF-4C38-8443-C93168FF2BBF}" presName="parentText" presStyleLbl="node1" presStyleIdx="0" presStyleCnt="4">
        <dgm:presLayoutVars>
          <dgm:chMax val="1"/>
          <dgm:bulletEnabled val="1"/>
        </dgm:presLayoutVars>
      </dgm:prSet>
      <dgm:spPr/>
    </dgm:pt>
    <dgm:pt modelId="{482A12FF-1D85-4147-A5A2-B1DA166B9814}" type="pres">
      <dgm:prSet presAssocID="{5FDDD390-B200-4D5D-8932-A1AC18CF43AE}" presName="sp" presStyleCnt="0"/>
      <dgm:spPr/>
    </dgm:pt>
    <dgm:pt modelId="{B1E7481D-E1C9-4D25-8C6E-A651377C6E2A}" type="pres">
      <dgm:prSet presAssocID="{63D7DCAA-8F81-4686-8B38-709EDAD8DBF3}" presName="linNode" presStyleCnt="0"/>
      <dgm:spPr/>
    </dgm:pt>
    <dgm:pt modelId="{74009BF7-705C-4446-AEAC-86342CFD209B}" type="pres">
      <dgm:prSet presAssocID="{63D7DCAA-8F81-4686-8B38-709EDAD8DBF3}" presName="parentText" presStyleLbl="node1" presStyleIdx="1" presStyleCnt="4">
        <dgm:presLayoutVars>
          <dgm:chMax val="1"/>
          <dgm:bulletEnabled val="1"/>
        </dgm:presLayoutVars>
      </dgm:prSet>
      <dgm:spPr/>
    </dgm:pt>
    <dgm:pt modelId="{7C8F3F32-B544-40F8-A906-6F331C0F6A86}" type="pres">
      <dgm:prSet presAssocID="{63D7DCAA-8F81-4686-8B38-709EDAD8DBF3}" presName="descendantText" presStyleLbl="alignAccFollowNode1" presStyleIdx="0" presStyleCnt="3">
        <dgm:presLayoutVars>
          <dgm:bulletEnabled val="1"/>
        </dgm:presLayoutVars>
      </dgm:prSet>
      <dgm:spPr/>
    </dgm:pt>
    <dgm:pt modelId="{801FE149-EB26-4FF6-9C5D-CC92F068A42E}" type="pres">
      <dgm:prSet presAssocID="{AE005C3F-3451-4A7E-A769-890A52A5BE67}" presName="sp" presStyleCnt="0"/>
      <dgm:spPr/>
    </dgm:pt>
    <dgm:pt modelId="{A22D58DF-E11F-4DE4-9E93-50DE3F3BB722}" type="pres">
      <dgm:prSet presAssocID="{6FD282E4-2710-45A0-A7B7-EE6DF4D9CA46}" presName="linNode" presStyleCnt="0"/>
      <dgm:spPr/>
    </dgm:pt>
    <dgm:pt modelId="{792E85D9-ECE0-4DF2-8BCC-7D5049B11527}" type="pres">
      <dgm:prSet presAssocID="{6FD282E4-2710-45A0-A7B7-EE6DF4D9CA46}" presName="parentText" presStyleLbl="node1" presStyleIdx="2" presStyleCnt="4">
        <dgm:presLayoutVars>
          <dgm:chMax val="1"/>
          <dgm:bulletEnabled val="1"/>
        </dgm:presLayoutVars>
      </dgm:prSet>
      <dgm:spPr/>
    </dgm:pt>
    <dgm:pt modelId="{A7747409-DA19-42E9-A4E8-C05971789915}" type="pres">
      <dgm:prSet presAssocID="{6FD282E4-2710-45A0-A7B7-EE6DF4D9CA46}" presName="descendantText" presStyleLbl="alignAccFollowNode1" presStyleIdx="1" presStyleCnt="3">
        <dgm:presLayoutVars>
          <dgm:bulletEnabled val="1"/>
        </dgm:presLayoutVars>
      </dgm:prSet>
      <dgm:spPr/>
    </dgm:pt>
    <dgm:pt modelId="{85D6FC5D-D439-4DD0-A4F6-DE19534D022A}" type="pres">
      <dgm:prSet presAssocID="{87EE19B1-617D-47AA-894F-D4703F1FC1B2}" presName="sp" presStyleCnt="0"/>
      <dgm:spPr/>
    </dgm:pt>
    <dgm:pt modelId="{A3EEBA0A-2567-4A15-932A-B79034DAEE3F}" type="pres">
      <dgm:prSet presAssocID="{7EAD28F7-D679-4E11-9E64-D55097156DA3}" presName="linNode" presStyleCnt="0"/>
      <dgm:spPr/>
    </dgm:pt>
    <dgm:pt modelId="{8F533951-040F-4509-BB99-E3803014AF6C}" type="pres">
      <dgm:prSet presAssocID="{7EAD28F7-D679-4E11-9E64-D55097156DA3}" presName="parentText" presStyleLbl="node1" presStyleIdx="3" presStyleCnt="4">
        <dgm:presLayoutVars>
          <dgm:chMax val="1"/>
          <dgm:bulletEnabled val="1"/>
        </dgm:presLayoutVars>
      </dgm:prSet>
      <dgm:spPr/>
    </dgm:pt>
    <dgm:pt modelId="{1EE4EFD9-D91C-43B0-B8F1-ECF327C3B6B2}" type="pres">
      <dgm:prSet presAssocID="{7EAD28F7-D679-4E11-9E64-D55097156DA3}" presName="descendantText" presStyleLbl="alignAccFollowNode1" presStyleIdx="2" presStyleCnt="3">
        <dgm:presLayoutVars>
          <dgm:bulletEnabled val="1"/>
        </dgm:presLayoutVars>
      </dgm:prSet>
      <dgm:spPr/>
    </dgm:pt>
  </dgm:ptLst>
  <dgm:cxnLst>
    <dgm:cxn modelId="{9E4C1607-4177-468D-8BCB-D44754634FA6}" srcId="{783A0D0D-966E-4644-B184-3A597FDDDB8C}" destId="{63D7DCAA-8F81-4686-8B38-709EDAD8DBF3}" srcOrd="1" destOrd="0" parTransId="{B612B6CE-57C4-4562-ABF0-298C2FB54555}" sibTransId="{AE005C3F-3451-4A7E-A769-890A52A5BE67}"/>
    <dgm:cxn modelId="{67761014-53FF-4938-99C1-6519AB665B70}" srcId="{783A0D0D-966E-4644-B184-3A597FDDDB8C}" destId="{6FD282E4-2710-45A0-A7B7-EE6DF4D9CA46}" srcOrd="2" destOrd="0" parTransId="{C6795EDF-FC27-47FE-B0AB-2457EE24B66D}" sibTransId="{87EE19B1-617D-47AA-894F-D4703F1FC1B2}"/>
    <dgm:cxn modelId="{2FD89015-8606-49D8-BA12-FA2AA08608A7}" type="presOf" srcId="{ABE7CE06-6210-44DE-B5D2-E35DEF35576B}" destId="{7C8F3F32-B544-40F8-A906-6F331C0F6A86}" srcOrd="0" destOrd="0" presId="urn:microsoft.com/office/officeart/2005/8/layout/vList5"/>
    <dgm:cxn modelId="{50998F24-FF0E-42A2-80C9-C9DC667371CB}" srcId="{7EAD28F7-D679-4E11-9E64-D55097156DA3}" destId="{0D83F244-682E-42AC-AFF7-D49FB1F95A79}" srcOrd="0" destOrd="0" parTransId="{AF216388-B48A-4775-98C6-D8521215AD15}" sibTransId="{33DE188C-397F-4A75-838D-6B0211F204DC}"/>
    <dgm:cxn modelId="{32A48826-0FC1-4228-B110-17CE8C0D2D77}" type="presOf" srcId="{7EAD28F7-D679-4E11-9E64-D55097156DA3}" destId="{8F533951-040F-4509-BB99-E3803014AF6C}" srcOrd="0" destOrd="0" presId="urn:microsoft.com/office/officeart/2005/8/layout/vList5"/>
    <dgm:cxn modelId="{AD49B75C-5DD6-46D5-8C67-51A45F330F19}" type="presOf" srcId="{972EDA39-DE5C-45D6-82C5-308DCCFCD601}" destId="{A7747409-DA19-42E9-A4E8-C05971789915}" srcOrd="0" destOrd="0" presId="urn:microsoft.com/office/officeart/2005/8/layout/vList5"/>
    <dgm:cxn modelId="{92F72147-6BD8-4DF5-91D5-8409122E97C4}" type="presOf" srcId="{783A0D0D-966E-4644-B184-3A597FDDDB8C}" destId="{6BDA9D01-BDAB-4610-99F6-44B82DD9246B}" srcOrd="0" destOrd="0" presId="urn:microsoft.com/office/officeart/2005/8/layout/vList5"/>
    <dgm:cxn modelId="{8BC0E26A-8713-43E7-BA6D-E7F409FF66E3}" type="presOf" srcId="{0D83F244-682E-42AC-AFF7-D49FB1F95A79}" destId="{1EE4EFD9-D91C-43B0-B8F1-ECF327C3B6B2}" srcOrd="0" destOrd="0" presId="urn:microsoft.com/office/officeart/2005/8/layout/vList5"/>
    <dgm:cxn modelId="{3FA7D46D-5077-4A5F-B330-45A871BAFA25}" type="presOf" srcId="{63D7DCAA-8F81-4686-8B38-709EDAD8DBF3}" destId="{74009BF7-705C-4446-AEAC-86342CFD209B}" srcOrd="0" destOrd="0" presId="urn:microsoft.com/office/officeart/2005/8/layout/vList5"/>
    <dgm:cxn modelId="{C76E457A-41C8-4A0D-87B0-FC64F8C55F2E}" srcId="{783A0D0D-966E-4644-B184-3A597FDDDB8C}" destId="{7EAD28F7-D679-4E11-9E64-D55097156DA3}" srcOrd="3" destOrd="0" parTransId="{09DCBA4E-263F-4A21-AE38-FCB06D90CE17}" sibTransId="{7F9A5A2F-3240-489A-81FF-F06D8C2DB326}"/>
    <dgm:cxn modelId="{74ACECDB-4552-411B-A8EA-C34D430DE8CC}" type="presOf" srcId="{6FD282E4-2710-45A0-A7B7-EE6DF4D9CA46}" destId="{792E85D9-ECE0-4DF2-8BCC-7D5049B11527}" srcOrd="0" destOrd="0" presId="urn:microsoft.com/office/officeart/2005/8/layout/vList5"/>
    <dgm:cxn modelId="{4FB45BE1-732B-4606-A8B3-0741DDBB6525}" type="presOf" srcId="{95C8A5E0-D0BF-4C38-8443-C93168FF2BBF}" destId="{5D84A708-46DC-4269-8634-7CE57EF71B69}" srcOrd="0" destOrd="0" presId="urn:microsoft.com/office/officeart/2005/8/layout/vList5"/>
    <dgm:cxn modelId="{BEDC54E4-7171-49DF-B73D-C8AC352014DA}" srcId="{783A0D0D-966E-4644-B184-3A597FDDDB8C}" destId="{95C8A5E0-D0BF-4C38-8443-C93168FF2BBF}" srcOrd="0" destOrd="0" parTransId="{FD187F75-7C17-4723-B475-070CBC8F72C8}" sibTransId="{5FDDD390-B200-4D5D-8932-A1AC18CF43AE}"/>
    <dgm:cxn modelId="{EE1566E8-7237-4D85-9F3A-2817ADA7A170}" srcId="{63D7DCAA-8F81-4686-8B38-709EDAD8DBF3}" destId="{ABE7CE06-6210-44DE-B5D2-E35DEF35576B}" srcOrd="0" destOrd="0" parTransId="{898668CD-0922-426A-BC3C-B46C511124A4}" sibTransId="{CC504072-3815-4A97-B792-F5CD71CB8F02}"/>
    <dgm:cxn modelId="{00DB22FA-9CB9-488B-A912-8A24EFC35C4C}" srcId="{6FD282E4-2710-45A0-A7B7-EE6DF4D9CA46}" destId="{972EDA39-DE5C-45D6-82C5-308DCCFCD601}" srcOrd="0" destOrd="0" parTransId="{5C318924-EE11-427B-9FB9-FC00B3796324}" sibTransId="{1C89DEB2-0384-4D33-9B77-806A8C2A3AA5}"/>
    <dgm:cxn modelId="{DD4C4241-3E88-42A6-A17D-0005CD83A1D0}" type="presParOf" srcId="{6BDA9D01-BDAB-4610-99F6-44B82DD9246B}" destId="{305A295E-E972-4AB3-88C7-48546B667279}" srcOrd="0" destOrd="0" presId="urn:microsoft.com/office/officeart/2005/8/layout/vList5"/>
    <dgm:cxn modelId="{AA7C948D-6FC3-42A6-8571-6EA22941123F}" type="presParOf" srcId="{305A295E-E972-4AB3-88C7-48546B667279}" destId="{5D84A708-46DC-4269-8634-7CE57EF71B69}" srcOrd="0" destOrd="0" presId="urn:microsoft.com/office/officeart/2005/8/layout/vList5"/>
    <dgm:cxn modelId="{8AF7C06C-36A2-49EC-A4C4-C9629C2034FC}" type="presParOf" srcId="{6BDA9D01-BDAB-4610-99F6-44B82DD9246B}" destId="{482A12FF-1D85-4147-A5A2-B1DA166B9814}" srcOrd="1" destOrd="0" presId="urn:microsoft.com/office/officeart/2005/8/layout/vList5"/>
    <dgm:cxn modelId="{BC77FBB0-6080-4324-A6BD-28DC413EA796}" type="presParOf" srcId="{6BDA9D01-BDAB-4610-99F6-44B82DD9246B}" destId="{B1E7481D-E1C9-4D25-8C6E-A651377C6E2A}" srcOrd="2" destOrd="0" presId="urn:microsoft.com/office/officeart/2005/8/layout/vList5"/>
    <dgm:cxn modelId="{80B11383-7DFA-4702-919D-B00F83BD63D2}" type="presParOf" srcId="{B1E7481D-E1C9-4D25-8C6E-A651377C6E2A}" destId="{74009BF7-705C-4446-AEAC-86342CFD209B}" srcOrd="0" destOrd="0" presId="urn:microsoft.com/office/officeart/2005/8/layout/vList5"/>
    <dgm:cxn modelId="{31234DFE-BAC9-4FEA-97F7-8C2303C1D945}" type="presParOf" srcId="{B1E7481D-E1C9-4D25-8C6E-A651377C6E2A}" destId="{7C8F3F32-B544-40F8-A906-6F331C0F6A86}" srcOrd="1" destOrd="0" presId="urn:microsoft.com/office/officeart/2005/8/layout/vList5"/>
    <dgm:cxn modelId="{6C0AD458-BE99-4A59-9520-815835F040E6}" type="presParOf" srcId="{6BDA9D01-BDAB-4610-99F6-44B82DD9246B}" destId="{801FE149-EB26-4FF6-9C5D-CC92F068A42E}" srcOrd="3" destOrd="0" presId="urn:microsoft.com/office/officeart/2005/8/layout/vList5"/>
    <dgm:cxn modelId="{B2494870-88E9-413E-A20C-AC1473B88D5C}" type="presParOf" srcId="{6BDA9D01-BDAB-4610-99F6-44B82DD9246B}" destId="{A22D58DF-E11F-4DE4-9E93-50DE3F3BB722}" srcOrd="4" destOrd="0" presId="urn:microsoft.com/office/officeart/2005/8/layout/vList5"/>
    <dgm:cxn modelId="{4B0B70FF-DE40-4819-BCC9-BF5B0BD96DAD}" type="presParOf" srcId="{A22D58DF-E11F-4DE4-9E93-50DE3F3BB722}" destId="{792E85D9-ECE0-4DF2-8BCC-7D5049B11527}" srcOrd="0" destOrd="0" presId="urn:microsoft.com/office/officeart/2005/8/layout/vList5"/>
    <dgm:cxn modelId="{C41104A0-9E60-4207-AABC-4A9F322F1264}" type="presParOf" srcId="{A22D58DF-E11F-4DE4-9E93-50DE3F3BB722}" destId="{A7747409-DA19-42E9-A4E8-C05971789915}" srcOrd="1" destOrd="0" presId="urn:microsoft.com/office/officeart/2005/8/layout/vList5"/>
    <dgm:cxn modelId="{FFEEBD0E-400F-41E4-99AF-44AA300D97C8}" type="presParOf" srcId="{6BDA9D01-BDAB-4610-99F6-44B82DD9246B}" destId="{85D6FC5D-D439-4DD0-A4F6-DE19534D022A}" srcOrd="5" destOrd="0" presId="urn:microsoft.com/office/officeart/2005/8/layout/vList5"/>
    <dgm:cxn modelId="{8B3085AC-2527-408B-B1D2-42A14FF5447A}" type="presParOf" srcId="{6BDA9D01-BDAB-4610-99F6-44B82DD9246B}" destId="{A3EEBA0A-2567-4A15-932A-B79034DAEE3F}" srcOrd="6" destOrd="0" presId="urn:microsoft.com/office/officeart/2005/8/layout/vList5"/>
    <dgm:cxn modelId="{55186AED-51B8-4096-B655-75BC58C7B034}" type="presParOf" srcId="{A3EEBA0A-2567-4A15-932A-B79034DAEE3F}" destId="{8F533951-040F-4509-BB99-E3803014AF6C}" srcOrd="0" destOrd="0" presId="urn:microsoft.com/office/officeart/2005/8/layout/vList5"/>
    <dgm:cxn modelId="{9A3DD7B1-C3F3-45CD-B034-513F09AABE47}" type="presParOf" srcId="{A3EEBA0A-2567-4A15-932A-B79034DAEE3F}" destId="{1EE4EFD9-D91C-43B0-B8F1-ECF327C3B6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D69221-680F-4166-ABA6-189E0FC0A93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336826F2-AFCE-486E-B735-B35FA53928F8}">
      <dgm:prSet/>
      <dgm:spPr/>
      <dgm:t>
        <a:bodyPr/>
        <a:lstStyle/>
        <a:p>
          <a:r>
            <a:rPr lang="el" b="1"/>
            <a:t>Συλλογή</a:t>
          </a:r>
          <a:r>
            <a:rPr lang="el"/>
            <a:t>:</a:t>
          </a:r>
        </a:p>
      </dgm:t>
    </dgm:pt>
    <dgm:pt modelId="{D1CDBEDC-042C-44D8-BFD3-3DB0E166C174}" type="parTrans" cxnId="{58DB39FC-D2B1-45C6-A37F-E79E006D1470}">
      <dgm:prSet/>
      <dgm:spPr/>
      <dgm:t>
        <a:bodyPr/>
        <a:lstStyle/>
        <a:p>
          <a:endParaRPr lang="en-US"/>
        </a:p>
      </dgm:t>
    </dgm:pt>
    <dgm:pt modelId="{BCD78FB2-A108-4744-B73C-920B9D14198B}" type="sibTrans" cxnId="{58DB39FC-D2B1-45C6-A37F-E79E006D1470}">
      <dgm:prSet/>
      <dgm:spPr/>
      <dgm:t>
        <a:bodyPr/>
        <a:lstStyle/>
        <a:p>
          <a:endParaRPr lang="en-US"/>
        </a:p>
      </dgm:t>
    </dgm:pt>
    <dgm:pt modelId="{1B1405E7-E9B7-4827-8C64-6EC7C162F9F5}">
      <dgm:prSet/>
      <dgm:spPr/>
      <dgm:t>
        <a:bodyPr/>
        <a:lstStyle/>
        <a:p>
          <a:r>
            <a:rPr lang="el" b="1"/>
            <a:t>Πολλαπλές πηγές</a:t>
          </a:r>
          <a:r>
            <a:rPr lang="el"/>
            <a:t>: Οι ομάδες CTI συλλέγουν δεδομένα από πολλές πηγές, συμπεριλαμβανομένων εσωτερικών δικτύων, εξωτερικών ροών απειλών και παγκόσμιων κοινοτήτων ασφάλειας στον κυβερνοχώρο.</a:t>
          </a:r>
        </a:p>
      </dgm:t>
    </dgm:pt>
    <dgm:pt modelId="{CEBD51CD-F2A3-444A-B389-6295D754E0ED}" type="parTrans" cxnId="{2F66D7FC-AD32-405C-9010-E408F163E68C}">
      <dgm:prSet/>
      <dgm:spPr/>
      <dgm:t>
        <a:bodyPr/>
        <a:lstStyle/>
        <a:p>
          <a:endParaRPr lang="en-US"/>
        </a:p>
      </dgm:t>
    </dgm:pt>
    <dgm:pt modelId="{08C0AFE8-DD03-4E93-8F52-A1DE8BAD5213}" type="sibTrans" cxnId="{2F66D7FC-AD32-405C-9010-E408F163E68C}">
      <dgm:prSet/>
      <dgm:spPr/>
      <dgm:t>
        <a:bodyPr/>
        <a:lstStyle/>
        <a:p>
          <a:endParaRPr lang="en-US"/>
        </a:p>
      </dgm:t>
    </dgm:pt>
    <dgm:pt modelId="{FD9CBEF3-6F52-47DC-AC3F-390ED932B5C1}">
      <dgm:prSet/>
      <dgm:spPr/>
      <dgm:t>
        <a:bodyPr/>
        <a:lstStyle/>
        <a:p>
          <a:r>
            <a:rPr lang="el" i="1"/>
            <a:t>Παράδειγμα</a:t>
          </a:r>
          <a:r>
            <a:rPr lang="el"/>
            <a:t>: Συγκέντρωση δεδομένων από διεθνείς αναφορές απειλών στον κυβερνοχώρο για την κατανόηση των νέων τάσεων κακόβουλου λογισμικού.</a:t>
          </a:r>
        </a:p>
      </dgm:t>
    </dgm:pt>
    <dgm:pt modelId="{39C3A1BF-7FE2-4B17-AD00-DA323C81F0F6}" type="parTrans" cxnId="{B8C492DB-C41D-47D7-9E50-FD686A372B88}">
      <dgm:prSet/>
      <dgm:spPr/>
      <dgm:t>
        <a:bodyPr/>
        <a:lstStyle/>
        <a:p>
          <a:endParaRPr lang="en-US"/>
        </a:p>
      </dgm:t>
    </dgm:pt>
    <dgm:pt modelId="{D8AAA7F5-B973-4CD1-B03B-B604DDAB714D}" type="sibTrans" cxnId="{B8C492DB-C41D-47D7-9E50-FD686A372B88}">
      <dgm:prSet/>
      <dgm:spPr/>
      <dgm:t>
        <a:bodyPr/>
        <a:lstStyle/>
        <a:p>
          <a:endParaRPr lang="en-US"/>
        </a:p>
      </dgm:t>
    </dgm:pt>
    <dgm:pt modelId="{0E932BAF-7739-414E-AED7-D9AA481E4A35}">
      <dgm:prSet/>
      <dgm:spPr/>
      <dgm:t>
        <a:bodyPr/>
        <a:lstStyle/>
        <a:p>
          <a:r>
            <a:rPr lang="el" b="1"/>
            <a:t>Προηγμένα εργαλεία</a:t>
          </a:r>
          <a:r>
            <a:rPr lang="el"/>
            <a:t>: Χρησιμοποιούν προηγμένα εργαλεία και τεχνολογίες για την αποτελεσματική συλλογή σχετικών δεδομένων.</a:t>
          </a:r>
        </a:p>
      </dgm:t>
    </dgm:pt>
    <dgm:pt modelId="{4C584096-5B01-4545-BABC-37F3E0656AF3}" type="parTrans" cxnId="{B2A6E813-4864-4A93-9200-76DA77DBCA1C}">
      <dgm:prSet/>
      <dgm:spPr/>
      <dgm:t>
        <a:bodyPr/>
        <a:lstStyle/>
        <a:p>
          <a:endParaRPr lang="en-US"/>
        </a:p>
      </dgm:t>
    </dgm:pt>
    <dgm:pt modelId="{EF1CE1D2-C98B-4384-AB0E-A28B5E83031E}" type="sibTrans" cxnId="{B2A6E813-4864-4A93-9200-76DA77DBCA1C}">
      <dgm:prSet/>
      <dgm:spPr/>
      <dgm:t>
        <a:bodyPr/>
        <a:lstStyle/>
        <a:p>
          <a:endParaRPr lang="en-US"/>
        </a:p>
      </dgm:t>
    </dgm:pt>
    <dgm:pt modelId="{A1F730DD-58EE-4D70-BA2F-CEB692B3E17B}">
      <dgm:prSet/>
      <dgm:spPr/>
      <dgm:t>
        <a:bodyPr/>
        <a:lstStyle/>
        <a:p>
          <a:r>
            <a:rPr lang="el" i="1"/>
            <a:t>Παράδειγμα</a:t>
          </a:r>
          <a:r>
            <a:rPr lang="el"/>
            <a:t>: Χρήση αυτοματοποιημένων σεναρίων για την απόξεση φόρουμ σκοτεινού ιστού για φλυαρία σχετικά με πιθανές εκμεταλλεύσεις.</a:t>
          </a:r>
        </a:p>
      </dgm:t>
    </dgm:pt>
    <dgm:pt modelId="{946297B2-B4CF-43BB-99F5-1C9696FE3EDC}" type="parTrans" cxnId="{A926648A-9830-44AD-A08F-9836FCB5F3A1}">
      <dgm:prSet/>
      <dgm:spPr/>
      <dgm:t>
        <a:bodyPr/>
        <a:lstStyle/>
        <a:p>
          <a:endParaRPr lang="en-US"/>
        </a:p>
      </dgm:t>
    </dgm:pt>
    <dgm:pt modelId="{51AC4EF4-1DB4-4D32-978D-8935FBE98389}" type="sibTrans" cxnId="{A926648A-9830-44AD-A08F-9836FCB5F3A1}">
      <dgm:prSet/>
      <dgm:spPr/>
      <dgm:t>
        <a:bodyPr/>
        <a:lstStyle/>
        <a:p>
          <a:endParaRPr lang="en-US"/>
        </a:p>
      </dgm:t>
    </dgm:pt>
    <dgm:pt modelId="{A0C1C653-934D-4572-BF0E-E84F33118978}">
      <dgm:prSet/>
      <dgm:spPr/>
      <dgm:t>
        <a:bodyPr/>
        <a:lstStyle/>
        <a:p>
          <a:r>
            <a:rPr lang="el" b="1"/>
            <a:t>Συνεργασία</a:t>
          </a:r>
          <a:r>
            <a:rPr lang="el"/>
            <a:t>: Η συνεργασία με άλλες υπηρεσίες πληροφοριών και οργανισμούς ενισχύει τις προσπάθειες συλλογής δεδομένων.</a:t>
          </a:r>
        </a:p>
      </dgm:t>
    </dgm:pt>
    <dgm:pt modelId="{E29EF355-B120-4ADC-85B7-0D96463BFD01}" type="parTrans" cxnId="{6E4106A4-2BE4-4449-845E-D338AA9E656F}">
      <dgm:prSet/>
      <dgm:spPr/>
      <dgm:t>
        <a:bodyPr/>
        <a:lstStyle/>
        <a:p>
          <a:endParaRPr lang="en-US"/>
        </a:p>
      </dgm:t>
    </dgm:pt>
    <dgm:pt modelId="{8427405A-02E1-4AEC-99DD-9BD6AE450DE7}" type="sibTrans" cxnId="{6E4106A4-2BE4-4449-845E-D338AA9E656F}">
      <dgm:prSet/>
      <dgm:spPr/>
      <dgm:t>
        <a:bodyPr/>
        <a:lstStyle/>
        <a:p>
          <a:endParaRPr lang="en-US"/>
        </a:p>
      </dgm:t>
    </dgm:pt>
    <dgm:pt modelId="{0C41CBC9-114A-4F6A-B3ED-C07F10257DDA}">
      <dgm:prSet/>
      <dgm:spPr/>
      <dgm:t>
        <a:bodyPr/>
        <a:lstStyle/>
        <a:p>
          <a:r>
            <a:rPr lang="el" i="1"/>
            <a:t>Παράδειγμα</a:t>
          </a:r>
          <a:r>
            <a:rPr lang="el"/>
            <a:t>: Συνεργασία με ομοσπονδιακές υπηρεσίες για την απόκτηση πρόσβασης σε ευρύτερους πόρους πληροφοριών απειλών.</a:t>
          </a:r>
        </a:p>
      </dgm:t>
    </dgm:pt>
    <dgm:pt modelId="{296AFB80-9C59-4B4A-8FFD-04090F88AA64}" type="parTrans" cxnId="{B0790960-CADD-471E-BC3C-C10F659FAC4A}">
      <dgm:prSet/>
      <dgm:spPr/>
      <dgm:t>
        <a:bodyPr/>
        <a:lstStyle/>
        <a:p>
          <a:endParaRPr lang="en-US"/>
        </a:p>
      </dgm:t>
    </dgm:pt>
    <dgm:pt modelId="{1288F3C5-5550-440D-ABE6-36A97F212B98}" type="sibTrans" cxnId="{B0790960-CADD-471E-BC3C-C10F659FAC4A}">
      <dgm:prSet/>
      <dgm:spPr/>
      <dgm:t>
        <a:bodyPr/>
        <a:lstStyle/>
        <a:p>
          <a:endParaRPr lang="en-US"/>
        </a:p>
      </dgm:t>
    </dgm:pt>
    <dgm:pt modelId="{851E355F-BE1B-4658-82EB-C771E0C4A7E5}" type="pres">
      <dgm:prSet presAssocID="{CED69221-680F-4166-ABA6-189E0FC0A93B}" presName="Name0" presStyleCnt="0">
        <dgm:presLayoutVars>
          <dgm:dir/>
          <dgm:animLvl val="lvl"/>
          <dgm:resizeHandles val="exact"/>
        </dgm:presLayoutVars>
      </dgm:prSet>
      <dgm:spPr/>
    </dgm:pt>
    <dgm:pt modelId="{0A89A302-9F85-40BC-A407-E5FC1D4BE9A0}" type="pres">
      <dgm:prSet presAssocID="{336826F2-AFCE-486E-B735-B35FA53928F8}" presName="linNode" presStyleCnt="0"/>
      <dgm:spPr/>
    </dgm:pt>
    <dgm:pt modelId="{E9C65DCB-9E27-434C-B2DB-3C299A0D578D}" type="pres">
      <dgm:prSet presAssocID="{336826F2-AFCE-486E-B735-B35FA53928F8}" presName="parentText" presStyleLbl="node1" presStyleIdx="0" presStyleCnt="4">
        <dgm:presLayoutVars>
          <dgm:chMax val="1"/>
          <dgm:bulletEnabled val="1"/>
        </dgm:presLayoutVars>
      </dgm:prSet>
      <dgm:spPr/>
    </dgm:pt>
    <dgm:pt modelId="{C1B78604-28CB-4B19-A1A8-14B445D28C88}" type="pres">
      <dgm:prSet presAssocID="{BCD78FB2-A108-4744-B73C-920B9D14198B}" presName="sp" presStyleCnt="0"/>
      <dgm:spPr/>
    </dgm:pt>
    <dgm:pt modelId="{FC61CCFF-C3DE-4E28-9BC2-7283CAA01BC7}" type="pres">
      <dgm:prSet presAssocID="{1B1405E7-E9B7-4827-8C64-6EC7C162F9F5}" presName="linNode" presStyleCnt="0"/>
      <dgm:spPr/>
    </dgm:pt>
    <dgm:pt modelId="{760EC4D3-816A-4C0E-B629-CFDA8575DEAB}" type="pres">
      <dgm:prSet presAssocID="{1B1405E7-E9B7-4827-8C64-6EC7C162F9F5}" presName="parentText" presStyleLbl="node1" presStyleIdx="1" presStyleCnt="4">
        <dgm:presLayoutVars>
          <dgm:chMax val="1"/>
          <dgm:bulletEnabled val="1"/>
        </dgm:presLayoutVars>
      </dgm:prSet>
      <dgm:spPr/>
    </dgm:pt>
    <dgm:pt modelId="{B9298930-4809-470D-BCE8-1B268D73DA7E}" type="pres">
      <dgm:prSet presAssocID="{1B1405E7-E9B7-4827-8C64-6EC7C162F9F5}" presName="descendantText" presStyleLbl="alignAccFollowNode1" presStyleIdx="0" presStyleCnt="3">
        <dgm:presLayoutVars>
          <dgm:bulletEnabled val="1"/>
        </dgm:presLayoutVars>
      </dgm:prSet>
      <dgm:spPr/>
    </dgm:pt>
    <dgm:pt modelId="{9ABECBE5-2A26-4ED5-A234-F671919AE639}" type="pres">
      <dgm:prSet presAssocID="{08C0AFE8-DD03-4E93-8F52-A1DE8BAD5213}" presName="sp" presStyleCnt="0"/>
      <dgm:spPr/>
    </dgm:pt>
    <dgm:pt modelId="{13AAD48F-89CC-47B9-8016-268E4E2354C4}" type="pres">
      <dgm:prSet presAssocID="{0E932BAF-7739-414E-AED7-D9AA481E4A35}" presName="linNode" presStyleCnt="0"/>
      <dgm:spPr/>
    </dgm:pt>
    <dgm:pt modelId="{FAF13DD6-B976-4243-A729-7F83E7A93315}" type="pres">
      <dgm:prSet presAssocID="{0E932BAF-7739-414E-AED7-D9AA481E4A35}" presName="parentText" presStyleLbl="node1" presStyleIdx="2" presStyleCnt="4">
        <dgm:presLayoutVars>
          <dgm:chMax val="1"/>
          <dgm:bulletEnabled val="1"/>
        </dgm:presLayoutVars>
      </dgm:prSet>
      <dgm:spPr/>
    </dgm:pt>
    <dgm:pt modelId="{905FC04C-0BB9-4F93-B4A1-88A856385137}" type="pres">
      <dgm:prSet presAssocID="{0E932BAF-7739-414E-AED7-D9AA481E4A35}" presName="descendantText" presStyleLbl="alignAccFollowNode1" presStyleIdx="1" presStyleCnt="3">
        <dgm:presLayoutVars>
          <dgm:bulletEnabled val="1"/>
        </dgm:presLayoutVars>
      </dgm:prSet>
      <dgm:spPr/>
    </dgm:pt>
    <dgm:pt modelId="{35A59480-A247-4161-9AA2-FD68423FF742}" type="pres">
      <dgm:prSet presAssocID="{EF1CE1D2-C98B-4384-AB0E-A28B5E83031E}" presName="sp" presStyleCnt="0"/>
      <dgm:spPr/>
    </dgm:pt>
    <dgm:pt modelId="{9A278631-6E22-4C1D-B73F-48198E506916}" type="pres">
      <dgm:prSet presAssocID="{A0C1C653-934D-4572-BF0E-E84F33118978}" presName="linNode" presStyleCnt="0"/>
      <dgm:spPr/>
    </dgm:pt>
    <dgm:pt modelId="{D2554F97-3D75-4FDC-AA14-74C0A71FFA20}" type="pres">
      <dgm:prSet presAssocID="{A0C1C653-934D-4572-BF0E-E84F33118978}" presName="parentText" presStyleLbl="node1" presStyleIdx="3" presStyleCnt="4">
        <dgm:presLayoutVars>
          <dgm:chMax val="1"/>
          <dgm:bulletEnabled val="1"/>
        </dgm:presLayoutVars>
      </dgm:prSet>
      <dgm:spPr/>
    </dgm:pt>
    <dgm:pt modelId="{25BDD9E1-EDD3-4A65-B090-FEED4A9D59DB}" type="pres">
      <dgm:prSet presAssocID="{A0C1C653-934D-4572-BF0E-E84F33118978}" presName="descendantText" presStyleLbl="alignAccFollowNode1" presStyleIdx="2" presStyleCnt="3">
        <dgm:presLayoutVars>
          <dgm:bulletEnabled val="1"/>
        </dgm:presLayoutVars>
      </dgm:prSet>
      <dgm:spPr/>
    </dgm:pt>
  </dgm:ptLst>
  <dgm:cxnLst>
    <dgm:cxn modelId="{B2A6E813-4864-4A93-9200-76DA77DBCA1C}" srcId="{CED69221-680F-4166-ABA6-189E0FC0A93B}" destId="{0E932BAF-7739-414E-AED7-D9AA481E4A35}" srcOrd="2" destOrd="0" parTransId="{4C584096-5B01-4545-BABC-37F3E0656AF3}" sibTransId="{EF1CE1D2-C98B-4384-AB0E-A28B5E83031E}"/>
    <dgm:cxn modelId="{65629E2C-461F-4A4E-8C9C-07A466EB2687}" type="presOf" srcId="{1B1405E7-E9B7-4827-8C64-6EC7C162F9F5}" destId="{760EC4D3-816A-4C0E-B629-CFDA8575DEAB}" srcOrd="0" destOrd="0" presId="urn:microsoft.com/office/officeart/2005/8/layout/vList5"/>
    <dgm:cxn modelId="{B0790960-CADD-471E-BC3C-C10F659FAC4A}" srcId="{A0C1C653-934D-4572-BF0E-E84F33118978}" destId="{0C41CBC9-114A-4F6A-B3ED-C07F10257DDA}" srcOrd="0" destOrd="0" parTransId="{296AFB80-9C59-4B4A-8FFD-04090F88AA64}" sibTransId="{1288F3C5-5550-440D-ABE6-36A97F212B98}"/>
    <dgm:cxn modelId="{A926648A-9830-44AD-A08F-9836FCB5F3A1}" srcId="{0E932BAF-7739-414E-AED7-D9AA481E4A35}" destId="{A1F730DD-58EE-4D70-BA2F-CEB692B3E17B}" srcOrd="0" destOrd="0" parTransId="{946297B2-B4CF-43BB-99F5-1C9696FE3EDC}" sibTransId="{51AC4EF4-1DB4-4D32-978D-8935FBE98389}"/>
    <dgm:cxn modelId="{6E4106A4-2BE4-4449-845E-D338AA9E656F}" srcId="{CED69221-680F-4166-ABA6-189E0FC0A93B}" destId="{A0C1C653-934D-4572-BF0E-E84F33118978}" srcOrd="3" destOrd="0" parTransId="{E29EF355-B120-4ADC-85B7-0D96463BFD01}" sibTransId="{8427405A-02E1-4AEC-99DD-9BD6AE450DE7}"/>
    <dgm:cxn modelId="{3E98C0AA-C262-4C0E-87A7-CAAA46D01EA3}" type="presOf" srcId="{A0C1C653-934D-4572-BF0E-E84F33118978}" destId="{D2554F97-3D75-4FDC-AA14-74C0A71FFA20}" srcOrd="0" destOrd="0" presId="urn:microsoft.com/office/officeart/2005/8/layout/vList5"/>
    <dgm:cxn modelId="{5163BBBD-4EF6-4CF4-82C5-5983AA54C734}" type="presOf" srcId="{0C41CBC9-114A-4F6A-B3ED-C07F10257DDA}" destId="{25BDD9E1-EDD3-4A65-B090-FEED4A9D59DB}" srcOrd="0" destOrd="0" presId="urn:microsoft.com/office/officeart/2005/8/layout/vList5"/>
    <dgm:cxn modelId="{B43B7DC4-0834-4612-9837-CE07EB7F04BF}" type="presOf" srcId="{A1F730DD-58EE-4D70-BA2F-CEB692B3E17B}" destId="{905FC04C-0BB9-4F93-B4A1-88A856385137}" srcOrd="0" destOrd="0" presId="urn:microsoft.com/office/officeart/2005/8/layout/vList5"/>
    <dgm:cxn modelId="{AB865CC7-586E-41A0-8A38-5A1A8671B1FA}" type="presOf" srcId="{0E932BAF-7739-414E-AED7-D9AA481E4A35}" destId="{FAF13DD6-B976-4243-A729-7F83E7A93315}" srcOrd="0" destOrd="0" presId="urn:microsoft.com/office/officeart/2005/8/layout/vList5"/>
    <dgm:cxn modelId="{B8C492DB-C41D-47D7-9E50-FD686A372B88}" srcId="{1B1405E7-E9B7-4827-8C64-6EC7C162F9F5}" destId="{FD9CBEF3-6F52-47DC-AC3F-390ED932B5C1}" srcOrd="0" destOrd="0" parTransId="{39C3A1BF-7FE2-4B17-AD00-DA323C81F0F6}" sibTransId="{D8AAA7F5-B973-4CD1-B03B-B604DDAB714D}"/>
    <dgm:cxn modelId="{CBDA97DE-20FA-4D29-889A-69AC4FBABD8C}" type="presOf" srcId="{336826F2-AFCE-486E-B735-B35FA53928F8}" destId="{E9C65DCB-9E27-434C-B2DB-3C299A0D578D}" srcOrd="0" destOrd="0" presId="urn:microsoft.com/office/officeart/2005/8/layout/vList5"/>
    <dgm:cxn modelId="{102EB8E4-98F0-4A28-9610-B6FCACC7BE1F}" type="presOf" srcId="{CED69221-680F-4166-ABA6-189E0FC0A93B}" destId="{851E355F-BE1B-4658-82EB-C771E0C4A7E5}" srcOrd="0" destOrd="0" presId="urn:microsoft.com/office/officeart/2005/8/layout/vList5"/>
    <dgm:cxn modelId="{4A3834E7-426C-4115-81E1-D0DCE318A2B1}" type="presOf" srcId="{FD9CBEF3-6F52-47DC-AC3F-390ED932B5C1}" destId="{B9298930-4809-470D-BCE8-1B268D73DA7E}" srcOrd="0" destOrd="0" presId="urn:microsoft.com/office/officeart/2005/8/layout/vList5"/>
    <dgm:cxn modelId="{58DB39FC-D2B1-45C6-A37F-E79E006D1470}" srcId="{CED69221-680F-4166-ABA6-189E0FC0A93B}" destId="{336826F2-AFCE-486E-B735-B35FA53928F8}" srcOrd="0" destOrd="0" parTransId="{D1CDBEDC-042C-44D8-BFD3-3DB0E166C174}" sibTransId="{BCD78FB2-A108-4744-B73C-920B9D14198B}"/>
    <dgm:cxn modelId="{2F66D7FC-AD32-405C-9010-E408F163E68C}" srcId="{CED69221-680F-4166-ABA6-189E0FC0A93B}" destId="{1B1405E7-E9B7-4827-8C64-6EC7C162F9F5}" srcOrd="1" destOrd="0" parTransId="{CEBD51CD-F2A3-444A-B389-6295D754E0ED}" sibTransId="{08C0AFE8-DD03-4E93-8F52-A1DE8BAD5213}"/>
    <dgm:cxn modelId="{441E3329-45F7-42FE-AFD8-1CE67C2812AF}" type="presParOf" srcId="{851E355F-BE1B-4658-82EB-C771E0C4A7E5}" destId="{0A89A302-9F85-40BC-A407-E5FC1D4BE9A0}" srcOrd="0" destOrd="0" presId="urn:microsoft.com/office/officeart/2005/8/layout/vList5"/>
    <dgm:cxn modelId="{D17C6EC9-18F0-472D-99C6-E96215162B05}" type="presParOf" srcId="{0A89A302-9F85-40BC-A407-E5FC1D4BE9A0}" destId="{E9C65DCB-9E27-434C-B2DB-3C299A0D578D}" srcOrd="0" destOrd="0" presId="urn:microsoft.com/office/officeart/2005/8/layout/vList5"/>
    <dgm:cxn modelId="{6EF62057-0B0A-41D7-93D5-5137DDB3B3FE}" type="presParOf" srcId="{851E355F-BE1B-4658-82EB-C771E0C4A7E5}" destId="{C1B78604-28CB-4B19-A1A8-14B445D28C88}" srcOrd="1" destOrd="0" presId="urn:microsoft.com/office/officeart/2005/8/layout/vList5"/>
    <dgm:cxn modelId="{4BCB1E8D-7BA7-430C-844D-F2F948CABC54}" type="presParOf" srcId="{851E355F-BE1B-4658-82EB-C771E0C4A7E5}" destId="{FC61CCFF-C3DE-4E28-9BC2-7283CAA01BC7}" srcOrd="2" destOrd="0" presId="urn:microsoft.com/office/officeart/2005/8/layout/vList5"/>
    <dgm:cxn modelId="{AB252BE2-4DA1-4D79-9FF7-B8A7CA3ED46C}" type="presParOf" srcId="{FC61CCFF-C3DE-4E28-9BC2-7283CAA01BC7}" destId="{760EC4D3-816A-4C0E-B629-CFDA8575DEAB}" srcOrd="0" destOrd="0" presId="urn:microsoft.com/office/officeart/2005/8/layout/vList5"/>
    <dgm:cxn modelId="{31686EB1-4876-4B98-8770-69BEFC54FE98}" type="presParOf" srcId="{FC61CCFF-C3DE-4E28-9BC2-7283CAA01BC7}" destId="{B9298930-4809-470D-BCE8-1B268D73DA7E}" srcOrd="1" destOrd="0" presId="urn:microsoft.com/office/officeart/2005/8/layout/vList5"/>
    <dgm:cxn modelId="{4B63E479-9B56-40D4-B5D9-355CA0E33A11}" type="presParOf" srcId="{851E355F-BE1B-4658-82EB-C771E0C4A7E5}" destId="{9ABECBE5-2A26-4ED5-A234-F671919AE639}" srcOrd="3" destOrd="0" presId="urn:microsoft.com/office/officeart/2005/8/layout/vList5"/>
    <dgm:cxn modelId="{2D355218-0F01-4ACE-8767-2E5C7EA142E8}" type="presParOf" srcId="{851E355F-BE1B-4658-82EB-C771E0C4A7E5}" destId="{13AAD48F-89CC-47B9-8016-268E4E2354C4}" srcOrd="4" destOrd="0" presId="urn:microsoft.com/office/officeart/2005/8/layout/vList5"/>
    <dgm:cxn modelId="{C57831EC-E7C1-4E13-9466-AB02C178E36A}" type="presParOf" srcId="{13AAD48F-89CC-47B9-8016-268E4E2354C4}" destId="{FAF13DD6-B976-4243-A729-7F83E7A93315}" srcOrd="0" destOrd="0" presId="urn:microsoft.com/office/officeart/2005/8/layout/vList5"/>
    <dgm:cxn modelId="{BA08C14B-1B7E-459D-97F2-7DD18CE671CB}" type="presParOf" srcId="{13AAD48F-89CC-47B9-8016-268E4E2354C4}" destId="{905FC04C-0BB9-4F93-B4A1-88A856385137}" srcOrd="1" destOrd="0" presId="urn:microsoft.com/office/officeart/2005/8/layout/vList5"/>
    <dgm:cxn modelId="{78775E06-5732-47E4-94B9-922A2B8F2536}" type="presParOf" srcId="{851E355F-BE1B-4658-82EB-C771E0C4A7E5}" destId="{35A59480-A247-4161-9AA2-FD68423FF742}" srcOrd="5" destOrd="0" presId="urn:microsoft.com/office/officeart/2005/8/layout/vList5"/>
    <dgm:cxn modelId="{1871F6FC-FA4D-4039-9EFE-778831FC300F}" type="presParOf" srcId="{851E355F-BE1B-4658-82EB-C771E0C4A7E5}" destId="{9A278631-6E22-4C1D-B73F-48198E506916}" srcOrd="6" destOrd="0" presId="urn:microsoft.com/office/officeart/2005/8/layout/vList5"/>
    <dgm:cxn modelId="{9A5E8042-9476-4CA4-87D6-B1297421F66B}" type="presParOf" srcId="{9A278631-6E22-4C1D-B73F-48198E506916}" destId="{D2554F97-3D75-4FDC-AA14-74C0A71FFA20}" srcOrd="0" destOrd="0" presId="urn:microsoft.com/office/officeart/2005/8/layout/vList5"/>
    <dgm:cxn modelId="{CD09CEB5-8092-4E67-986E-B7A8FBF575DC}" type="presParOf" srcId="{9A278631-6E22-4C1D-B73F-48198E506916}" destId="{25BDD9E1-EDD3-4A65-B090-FEED4A9D59D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DA79E1-CD2F-4AC2-AFE9-95DF7016ACC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D9F2AD19-743C-4513-8916-37BC9969E041}">
      <dgm:prSet/>
      <dgm:spPr/>
      <dgm:t>
        <a:bodyPr/>
        <a:lstStyle/>
        <a:p>
          <a:r>
            <a:rPr lang="el" b="1"/>
            <a:t>Ανάλυση</a:t>
          </a:r>
          <a:r>
            <a:rPr lang="el"/>
            <a:t>:</a:t>
          </a:r>
        </a:p>
      </dgm:t>
    </dgm:pt>
    <dgm:pt modelId="{F20C46F4-A849-4579-BEFD-9D1F9AEF1F89}" type="parTrans" cxnId="{8434F087-86FF-4254-84EE-13979DDA6248}">
      <dgm:prSet/>
      <dgm:spPr/>
      <dgm:t>
        <a:bodyPr/>
        <a:lstStyle/>
        <a:p>
          <a:endParaRPr lang="en-US"/>
        </a:p>
      </dgm:t>
    </dgm:pt>
    <dgm:pt modelId="{1C319772-1107-4874-A60D-4433D43AEF6A}" type="sibTrans" cxnId="{8434F087-86FF-4254-84EE-13979DDA6248}">
      <dgm:prSet/>
      <dgm:spPr/>
      <dgm:t>
        <a:bodyPr/>
        <a:lstStyle/>
        <a:p>
          <a:endParaRPr lang="en-US"/>
        </a:p>
      </dgm:t>
    </dgm:pt>
    <dgm:pt modelId="{591BFD0B-0778-4DA3-991D-E34007DC9202}">
      <dgm:prSet/>
      <dgm:spPr/>
      <dgm:t>
        <a:bodyPr/>
        <a:lstStyle/>
        <a:p>
          <a:r>
            <a:rPr lang="el" b="1"/>
            <a:t>Αναγνώριση προτύπων</a:t>
          </a:r>
          <a:r>
            <a:rPr lang="el"/>
            <a:t>: Τα δεδομένα που συλλέγονται αναλύονται για τον εντοπισμό μοτίβων, τάσεων και πιθανών απειλών.</a:t>
          </a:r>
        </a:p>
      </dgm:t>
    </dgm:pt>
    <dgm:pt modelId="{450A1814-2D3E-4E75-990A-D9689EC22A7C}" type="parTrans" cxnId="{C387F7C1-3858-42B7-AABE-3F92F28947DD}">
      <dgm:prSet/>
      <dgm:spPr/>
      <dgm:t>
        <a:bodyPr/>
        <a:lstStyle/>
        <a:p>
          <a:endParaRPr lang="en-US"/>
        </a:p>
      </dgm:t>
    </dgm:pt>
    <dgm:pt modelId="{C4DBBC3B-FFBA-478E-82A4-66BA3218984B}" type="sibTrans" cxnId="{C387F7C1-3858-42B7-AABE-3F92F28947DD}">
      <dgm:prSet/>
      <dgm:spPr/>
      <dgm:t>
        <a:bodyPr/>
        <a:lstStyle/>
        <a:p>
          <a:endParaRPr lang="en-US"/>
        </a:p>
      </dgm:t>
    </dgm:pt>
    <dgm:pt modelId="{1CADF2DA-5FF8-4B44-B6C0-FEDD41B23C64}">
      <dgm:prSet/>
      <dgm:spPr/>
      <dgm:t>
        <a:bodyPr/>
        <a:lstStyle/>
        <a:p>
          <a:r>
            <a:rPr lang="el" i="1"/>
            <a:t>Παράδειγμα</a:t>
          </a:r>
          <a:r>
            <a:rPr lang="el"/>
            <a:t>: Εντοπισμός αύξησης των μηνυμάτων ηλεκτρονικού "ψαρέματος" που στοχεύουν συγκεκριμένους κρατικούς τομείς.</a:t>
          </a:r>
        </a:p>
      </dgm:t>
    </dgm:pt>
    <dgm:pt modelId="{2A2DEBC4-1700-49EA-9BBC-9E6E49B7538B}" type="parTrans" cxnId="{D85458EA-C3F1-4C44-B61C-9497039AF4C3}">
      <dgm:prSet/>
      <dgm:spPr/>
      <dgm:t>
        <a:bodyPr/>
        <a:lstStyle/>
        <a:p>
          <a:endParaRPr lang="en-US"/>
        </a:p>
      </dgm:t>
    </dgm:pt>
    <dgm:pt modelId="{DFA26369-C864-48DC-A337-296549910B91}" type="sibTrans" cxnId="{D85458EA-C3F1-4C44-B61C-9497039AF4C3}">
      <dgm:prSet/>
      <dgm:spPr/>
      <dgm:t>
        <a:bodyPr/>
        <a:lstStyle/>
        <a:p>
          <a:endParaRPr lang="en-US"/>
        </a:p>
      </dgm:t>
    </dgm:pt>
    <dgm:pt modelId="{81F7CCD0-536B-492B-BCED-7FC3FD0F3932}">
      <dgm:prSet/>
      <dgm:spPr/>
      <dgm:t>
        <a:bodyPr/>
        <a:lstStyle/>
        <a:p>
          <a:r>
            <a:rPr lang="el" b="1"/>
            <a:t>Μηχανική μάθηση</a:t>
          </a:r>
          <a:r>
            <a:rPr lang="el"/>
            <a:t>: Οι αναλυτές CTI χρησιμοποιούν μηχανική μάθηση και τεχνητή νοημοσύνη για να βελτιώσουν την ανάλυση.</a:t>
          </a:r>
        </a:p>
      </dgm:t>
    </dgm:pt>
    <dgm:pt modelId="{99C5F910-09C9-49A1-8175-68CFE694CB9B}" type="parTrans" cxnId="{C4B6E9E5-EF9F-4CDD-A859-DAEB9EC2EBCC}">
      <dgm:prSet/>
      <dgm:spPr/>
      <dgm:t>
        <a:bodyPr/>
        <a:lstStyle/>
        <a:p>
          <a:endParaRPr lang="en-US"/>
        </a:p>
      </dgm:t>
    </dgm:pt>
    <dgm:pt modelId="{7B72EFCA-2B9B-4058-A22B-06E3ADCB96CA}" type="sibTrans" cxnId="{C4B6E9E5-EF9F-4CDD-A859-DAEB9EC2EBCC}">
      <dgm:prSet/>
      <dgm:spPr/>
      <dgm:t>
        <a:bodyPr/>
        <a:lstStyle/>
        <a:p>
          <a:endParaRPr lang="en-US"/>
        </a:p>
      </dgm:t>
    </dgm:pt>
    <dgm:pt modelId="{ECE4679E-7408-4C24-A045-A3D5B1203453}">
      <dgm:prSet/>
      <dgm:spPr/>
      <dgm:t>
        <a:bodyPr/>
        <a:lstStyle/>
        <a:p>
          <a:r>
            <a:rPr lang="el" i="1"/>
            <a:t>Παράδειγμα</a:t>
          </a:r>
          <a:r>
            <a:rPr lang="el"/>
            <a:t>: Χρήση αλγορίθμων μηχανικής μάθησης για τον εντοπισμό ανωμαλιών στην κυκλοφορία δικτύου που θα μπορούσαν να υποδηλώνουν εισβολή.</a:t>
          </a:r>
        </a:p>
      </dgm:t>
    </dgm:pt>
    <dgm:pt modelId="{99E2F5BF-63F9-466F-AC4C-ABACD79E4337}" type="parTrans" cxnId="{A660E5E3-6293-4924-AE84-A87DDF2C407A}">
      <dgm:prSet/>
      <dgm:spPr/>
      <dgm:t>
        <a:bodyPr/>
        <a:lstStyle/>
        <a:p>
          <a:endParaRPr lang="en-US"/>
        </a:p>
      </dgm:t>
    </dgm:pt>
    <dgm:pt modelId="{B1F3CC41-676E-4EED-B30D-0A434F490D41}" type="sibTrans" cxnId="{A660E5E3-6293-4924-AE84-A87DDF2C407A}">
      <dgm:prSet/>
      <dgm:spPr/>
      <dgm:t>
        <a:bodyPr/>
        <a:lstStyle/>
        <a:p>
          <a:endParaRPr lang="en-US"/>
        </a:p>
      </dgm:t>
    </dgm:pt>
    <dgm:pt modelId="{549CA9E5-7855-46CE-8922-788C1E28F3A2}">
      <dgm:prSet/>
      <dgm:spPr/>
      <dgm:t>
        <a:bodyPr/>
        <a:lstStyle/>
        <a:p>
          <a:r>
            <a:rPr lang="el" b="1"/>
            <a:t>Εκθέσεις και αξιολογήσεις</a:t>
          </a:r>
          <a:r>
            <a:rPr lang="el"/>
            <a:t>: Λεπτομερείς αναφορές και αξιολογήσεις απειλών δημιουργούνται για την ενημέρωση των υπευθύνων λήψης αποφάσεων.</a:t>
          </a:r>
        </a:p>
      </dgm:t>
    </dgm:pt>
    <dgm:pt modelId="{87EC2633-7985-44BF-94EC-B5FA6E631838}" type="parTrans" cxnId="{D994CC10-B7C4-4653-8D87-781F720C2953}">
      <dgm:prSet/>
      <dgm:spPr/>
      <dgm:t>
        <a:bodyPr/>
        <a:lstStyle/>
        <a:p>
          <a:endParaRPr lang="en-US"/>
        </a:p>
      </dgm:t>
    </dgm:pt>
    <dgm:pt modelId="{BB9A5F1B-B992-411E-8C5B-480046EC1DE7}" type="sibTrans" cxnId="{D994CC10-B7C4-4653-8D87-781F720C2953}">
      <dgm:prSet/>
      <dgm:spPr/>
      <dgm:t>
        <a:bodyPr/>
        <a:lstStyle/>
        <a:p>
          <a:endParaRPr lang="en-US"/>
        </a:p>
      </dgm:t>
    </dgm:pt>
    <dgm:pt modelId="{B787CD5C-265A-412E-9FAD-C25551C57B55}">
      <dgm:prSet/>
      <dgm:spPr/>
      <dgm:t>
        <a:bodyPr/>
        <a:lstStyle/>
        <a:p>
          <a:r>
            <a:rPr lang="el" i="1"/>
            <a:t>Παράδειγμα</a:t>
          </a:r>
          <a:r>
            <a:rPr lang="el"/>
            <a:t>: Παροχή μηνιαίας αναφοράς τοπίου απειλών που επισημαίνει αναδυόμενες απειλές και προτεινόμενες ενέργειες.</a:t>
          </a:r>
        </a:p>
      </dgm:t>
    </dgm:pt>
    <dgm:pt modelId="{3DF7B0CA-2811-48B6-9B87-BC0196D546F7}" type="parTrans" cxnId="{53365854-F6CD-471B-A478-BB3DB93F3AD3}">
      <dgm:prSet/>
      <dgm:spPr/>
      <dgm:t>
        <a:bodyPr/>
        <a:lstStyle/>
        <a:p>
          <a:endParaRPr lang="en-US"/>
        </a:p>
      </dgm:t>
    </dgm:pt>
    <dgm:pt modelId="{E0B4795B-7657-4BB6-A396-D25DA458D20D}" type="sibTrans" cxnId="{53365854-F6CD-471B-A478-BB3DB93F3AD3}">
      <dgm:prSet/>
      <dgm:spPr/>
      <dgm:t>
        <a:bodyPr/>
        <a:lstStyle/>
        <a:p>
          <a:endParaRPr lang="en-US"/>
        </a:p>
      </dgm:t>
    </dgm:pt>
    <dgm:pt modelId="{3E77F0DB-06C3-4269-908F-AD540CAA70D8}" type="pres">
      <dgm:prSet presAssocID="{E9DA79E1-CD2F-4AC2-AFE9-95DF7016ACC2}" presName="Name0" presStyleCnt="0">
        <dgm:presLayoutVars>
          <dgm:dir/>
          <dgm:animLvl val="lvl"/>
          <dgm:resizeHandles val="exact"/>
        </dgm:presLayoutVars>
      </dgm:prSet>
      <dgm:spPr/>
    </dgm:pt>
    <dgm:pt modelId="{4BBFDD00-313F-4B8E-BD8C-E6A44C7135CA}" type="pres">
      <dgm:prSet presAssocID="{D9F2AD19-743C-4513-8916-37BC9969E041}" presName="linNode" presStyleCnt="0"/>
      <dgm:spPr/>
    </dgm:pt>
    <dgm:pt modelId="{7E7FCBE5-16F7-4EE8-93A3-8594040E9F07}" type="pres">
      <dgm:prSet presAssocID="{D9F2AD19-743C-4513-8916-37BC9969E041}" presName="parentText" presStyleLbl="node1" presStyleIdx="0" presStyleCnt="4">
        <dgm:presLayoutVars>
          <dgm:chMax val="1"/>
          <dgm:bulletEnabled val="1"/>
        </dgm:presLayoutVars>
      </dgm:prSet>
      <dgm:spPr/>
    </dgm:pt>
    <dgm:pt modelId="{18B44198-CE55-4557-B23E-309B8864FA8D}" type="pres">
      <dgm:prSet presAssocID="{1C319772-1107-4874-A60D-4433D43AEF6A}" presName="sp" presStyleCnt="0"/>
      <dgm:spPr/>
    </dgm:pt>
    <dgm:pt modelId="{332C702B-BCD5-4688-B9EB-4ED8E26C0889}" type="pres">
      <dgm:prSet presAssocID="{591BFD0B-0778-4DA3-991D-E34007DC9202}" presName="linNode" presStyleCnt="0"/>
      <dgm:spPr/>
    </dgm:pt>
    <dgm:pt modelId="{3BEDEA00-38DC-4456-A72C-CE11CB00ECB5}" type="pres">
      <dgm:prSet presAssocID="{591BFD0B-0778-4DA3-991D-E34007DC9202}" presName="parentText" presStyleLbl="node1" presStyleIdx="1" presStyleCnt="4">
        <dgm:presLayoutVars>
          <dgm:chMax val="1"/>
          <dgm:bulletEnabled val="1"/>
        </dgm:presLayoutVars>
      </dgm:prSet>
      <dgm:spPr/>
    </dgm:pt>
    <dgm:pt modelId="{3B74AD8F-DF18-4138-9F8C-620CEC17B54E}" type="pres">
      <dgm:prSet presAssocID="{591BFD0B-0778-4DA3-991D-E34007DC9202}" presName="descendantText" presStyleLbl="alignAccFollowNode1" presStyleIdx="0" presStyleCnt="3">
        <dgm:presLayoutVars>
          <dgm:bulletEnabled val="1"/>
        </dgm:presLayoutVars>
      </dgm:prSet>
      <dgm:spPr/>
    </dgm:pt>
    <dgm:pt modelId="{5507B9C0-C202-4707-B043-38C0A9C8A33B}" type="pres">
      <dgm:prSet presAssocID="{C4DBBC3B-FFBA-478E-82A4-66BA3218984B}" presName="sp" presStyleCnt="0"/>
      <dgm:spPr/>
    </dgm:pt>
    <dgm:pt modelId="{1D24F0A2-1DD1-47DF-85E1-8B8E84C27357}" type="pres">
      <dgm:prSet presAssocID="{81F7CCD0-536B-492B-BCED-7FC3FD0F3932}" presName="linNode" presStyleCnt="0"/>
      <dgm:spPr/>
    </dgm:pt>
    <dgm:pt modelId="{1ABA1C15-1266-41E9-9425-C765F38AF1C6}" type="pres">
      <dgm:prSet presAssocID="{81F7CCD0-536B-492B-BCED-7FC3FD0F3932}" presName="parentText" presStyleLbl="node1" presStyleIdx="2" presStyleCnt="4">
        <dgm:presLayoutVars>
          <dgm:chMax val="1"/>
          <dgm:bulletEnabled val="1"/>
        </dgm:presLayoutVars>
      </dgm:prSet>
      <dgm:spPr/>
    </dgm:pt>
    <dgm:pt modelId="{A028B3C5-6CDC-4955-8221-BC511E18C60A}" type="pres">
      <dgm:prSet presAssocID="{81F7CCD0-536B-492B-BCED-7FC3FD0F3932}" presName="descendantText" presStyleLbl="alignAccFollowNode1" presStyleIdx="1" presStyleCnt="3">
        <dgm:presLayoutVars>
          <dgm:bulletEnabled val="1"/>
        </dgm:presLayoutVars>
      </dgm:prSet>
      <dgm:spPr/>
    </dgm:pt>
    <dgm:pt modelId="{08CAE6FB-8545-4EDB-97E9-A82C61944D3E}" type="pres">
      <dgm:prSet presAssocID="{7B72EFCA-2B9B-4058-A22B-06E3ADCB96CA}" presName="sp" presStyleCnt="0"/>
      <dgm:spPr/>
    </dgm:pt>
    <dgm:pt modelId="{7FA5AAE7-3856-46CC-BEB2-EC2DAE614584}" type="pres">
      <dgm:prSet presAssocID="{549CA9E5-7855-46CE-8922-788C1E28F3A2}" presName="linNode" presStyleCnt="0"/>
      <dgm:spPr/>
    </dgm:pt>
    <dgm:pt modelId="{5C10CAD0-F33B-4CD3-908B-E6D0A81ED965}" type="pres">
      <dgm:prSet presAssocID="{549CA9E5-7855-46CE-8922-788C1E28F3A2}" presName="parentText" presStyleLbl="node1" presStyleIdx="3" presStyleCnt="4">
        <dgm:presLayoutVars>
          <dgm:chMax val="1"/>
          <dgm:bulletEnabled val="1"/>
        </dgm:presLayoutVars>
      </dgm:prSet>
      <dgm:spPr/>
    </dgm:pt>
    <dgm:pt modelId="{A433C20A-1B89-4A61-B70C-5F05D358C564}" type="pres">
      <dgm:prSet presAssocID="{549CA9E5-7855-46CE-8922-788C1E28F3A2}" presName="descendantText" presStyleLbl="alignAccFollowNode1" presStyleIdx="2" presStyleCnt="3">
        <dgm:presLayoutVars>
          <dgm:bulletEnabled val="1"/>
        </dgm:presLayoutVars>
      </dgm:prSet>
      <dgm:spPr/>
    </dgm:pt>
  </dgm:ptLst>
  <dgm:cxnLst>
    <dgm:cxn modelId="{D994CC10-B7C4-4653-8D87-781F720C2953}" srcId="{E9DA79E1-CD2F-4AC2-AFE9-95DF7016ACC2}" destId="{549CA9E5-7855-46CE-8922-788C1E28F3A2}" srcOrd="3" destOrd="0" parTransId="{87EC2633-7985-44BF-94EC-B5FA6E631838}" sibTransId="{BB9A5F1B-B992-411E-8C5B-480046EC1DE7}"/>
    <dgm:cxn modelId="{575E4316-F5CE-42B3-98BC-C45C682794A5}" type="presOf" srcId="{1CADF2DA-5FF8-4B44-B6C0-FEDD41B23C64}" destId="{3B74AD8F-DF18-4138-9F8C-620CEC17B54E}" srcOrd="0" destOrd="0" presId="urn:microsoft.com/office/officeart/2005/8/layout/vList5"/>
    <dgm:cxn modelId="{F2977372-9F54-4F66-8BE3-2F984B3B73C1}" type="presOf" srcId="{D9F2AD19-743C-4513-8916-37BC9969E041}" destId="{7E7FCBE5-16F7-4EE8-93A3-8594040E9F07}" srcOrd="0" destOrd="0" presId="urn:microsoft.com/office/officeart/2005/8/layout/vList5"/>
    <dgm:cxn modelId="{A397E473-5C72-4D3D-817B-559A81169A3D}" type="presOf" srcId="{B787CD5C-265A-412E-9FAD-C25551C57B55}" destId="{A433C20A-1B89-4A61-B70C-5F05D358C564}" srcOrd="0" destOrd="0" presId="urn:microsoft.com/office/officeart/2005/8/layout/vList5"/>
    <dgm:cxn modelId="{53365854-F6CD-471B-A478-BB3DB93F3AD3}" srcId="{549CA9E5-7855-46CE-8922-788C1E28F3A2}" destId="{B787CD5C-265A-412E-9FAD-C25551C57B55}" srcOrd="0" destOrd="0" parTransId="{3DF7B0CA-2811-48B6-9B87-BC0196D546F7}" sibTransId="{E0B4795B-7657-4BB6-A396-D25DA458D20D}"/>
    <dgm:cxn modelId="{58DACE81-36C2-420E-9426-B4D55C163B41}" type="presOf" srcId="{E9DA79E1-CD2F-4AC2-AFE9-95DF7016ACC2}" destId="{3E77F0DB-06C3-4269-908F-AD540CAA70D8}" srcOrd="0" destOrd="0" presId="urn:microsoft.com/office/officeart/2005/8/layout/vList5"/>
    <dgm:cxn modelId="{8434F087-86FF-4254-84EE-13979DDA6248}" srcId="{E9DA79E1-CD2F-4AC2-AFE9-95DF7016ACC2}" destId="{D9F2AD19-743C-4513-8916-37BC9969E041}" srcOrd="0" destOrd="0" parTransId="{F20C46F4-A849-4579-BEFD-9D1F9AEF1F89}" sibTransId="{1C319772-1107-4874-A60D-4433D43AEF6A}"/>
    <dgm:cxn modelId="{F61466B0-12B6-4DE8-A725-59D2B81220FF}" type="presOf" srcId="{591BFD0B-0778-4DA3-991D-E34007DC9202}" destId="{3BEDEA00-38DC-4456-A72C-CE11CB00ECB5}" srcOrd="0" destOrd="0" presId="urn:microsoft.com/office/officeart/2005/8/layout/vList5"/>
    <dgm:cxn modelId="{C387F7C1-3858-42B7-AABE-3F92F28947DD}" srcId="{E9DA79E1-CD2F-4AC2-AFE9-95DF7016ACC2}" destId="{591BFD0B-0778-4DA3-991D-E34007DC9202}" srcOrd="1" destOrd="0" parTransId="{450A1814-2D3E-4E75-990A-D9689EC22A7C}" sibTransId="{C4DBBC3B-FFBA-478E-82A4-66BA3218984B}"/>
    <dgm:cxn modelId="{BDD628C5-1FD8-4909-940F-B765E2F67816}" type="presOf" srcId="{549CA9E5-7855-46CE-8922-788C1E28F3A2}" destId="{5C10CAD0-F33B-4CD3-908B-E6D0A81ED965}" srcOrd="0" destOrd="0" presId="urn:microsoft.com/office/officeart/2005/8/layout/vList5"/>
    <dgm:cxn modelId="{1C4E92CD-D403-4E4A-B229-91809D6AEC69}" type="presOf" srcId="{ECE4679E-7408-4C24-A045-A3D5B1203453}" destId="{A028B3C5-6CDC-4955-8221-BC511E18C60A}" srcOrd="0" destOrd="0" presId="urn:microsoft.com/office/officeart/2005/8/layout/vList5"/>
    <dgm:cxn modelId="{088DE6DE-C86A-4784-84BC-88F58640BBD0}" type="presOf" srcId="{81F7CCD0-536B-492B-BCED-7FC3FD0F3932}" destId="{1ABA1C15-1266-41E9-9425-C765F38AF1C6}" srcOrd="0" destOrd="0" presId="urn:microsoft.com/office/officeart/2005/8/layout/vList5"/>
    <dgm:cxn modelId="{A660E5E3-6293-4924-AE84-A87DDF2C407A}" srcId="{81F7CCD0-536B-492B-BCED-7FC3FD0F3932}" destId="{ECE4679E-7408-4C24-A045-A3D5B1203453}" srcOrd="0" destOrd="0" parTransId="{99E2F5BF-63F9-466F-AC4C-ABACD79E4337}" sibTransId="{B1F3CC41-676E-4EED-B30D-0A434F490D41}"/>
    <dgm:cxn modelId="{C4B6E9E5-EF9F-4CDD-A859-DAEB9EC2EBCC}" srcId="{E9DA79E1-CD2F-4AC2-AFE9-95DF7016ACC2}" destId="{81F7CCD0-536B-492B-BCED-7FC3FD0F3932}" srcOrd="2" destOrd="0" parTransId="{99C5F910-09C9-49A1-8175-68CFE694CB9B}" sibTransId="{7B72EFCA-2B9B-4058-A22B-06E3ADCB96CA}"/>
    <dgm:cxn modelId="{D85458EA-C3F1-4C44-B61C-9497039AF4C3}" srcId="{591BFD0B-0778-4DA3-991D-E34007DC9202}" destId="{1CADF2DA-5FF8-4B44-B6C0-FEDD41B23C64}" srcOrd="0" destOrd="0" parTransId="{2A2DEBC4-1700-49EA-9BBC-9E6E49B7538B}" sibTransId="{DFA26369-C864-48DC-A337-296549910B91}"/>
    <dgm:cxn modelId="{C25200E2-EB9E-4949-B036-A4D09C873FD0}" type="presParOf" srcId="{3E77F0DB-06C3-4269-908F-AD540CAA70D8}" destId="{4BBFDD00-313F-4B8E-BD8C-E6A44C7135CA}" srcOrd="0" destOrd="0" presId="urn:microsoft.com/office/officeart/2005/8/layout/vList5"/>
    <dgm:cxn modelId="{97AED9A1-6A5D-4416-AB2E-31DA5CFFB16F}" type="presParOf" srcId="{4BBFDD00-313F-4B8E-BD8C-E6A44C7135CA}" destId="{7E7FCBE5-16F7-4EE8-93A3-8594040E9F07}" srcOrd="0" destOrd="0" presId="urn:microsoft.com/office/officeart/2005/8/layout/vList5"/>
    <dgm:cxn modelId="{98730EF6-7A3D-446E-8179-B62099151CB8}" type="presParOf" srcId="{3E77F0DB-06C3-4269-908F-AD540CAA70D8}" destId="{18B44198-CE55-4557-B23E-309B8864FA8D}" srcOrd="1" destOrd="0" presId="urn:microsoft.com/office/officeart/2005/8/layout/vList5"/>
    <dgm:cxn modelId="{1FCAF007-961E-4EB8-8405-F2957588D2F6}" type="presParOf" srcId="{3E77F0DB-06C3-4269-908F-AD540CAA70D8}" destId="{332C702B-BCD5-4688-B9EB-4ED8E26C0889}" srcOrd="2" destOrd="0" presId="urn:microsoft.com/office/officeart/2005/8/layout/vList5"/>
    <dgm:cxn modelId="{FA7ED6B4-13AC-44B6-96AD-E29540405B06}" type="presParOf" srcId="{332C702B-BCD5-4688-B9EB-4ED8E26C0889}" destId="{3BEDEA00-38DC-4456-A72C-CE11CB00ECB5}" srcOrd="0" destOrd="0" presId="urn:microsoft.com/office/officeart/2005/8/layout/vList5"/>
    <dgm:cxn modelId="{F174D325-BCA8-4836-9D6F-CC8C97487694}" type="presParOf" srcId="{332C702B-BCD5-4688-B9EB-4ED8E26C0889}" destId="{3B74AD8F-DF18-4138-9F8C-620CEC17B54E}" srcOrd="1" destOrd="0" presId="urn:microsoft.com/office/officeart/2005/8/layout/vList5"/>
    <dgm:cxn modelId="{D629E8B9-F0E7-420A-A69E-62E50EFDBB96}" type="presParOf" srcId="{3E77F0DB-06C3-4269-908F-AD540CAA70D8}" destId="{5507B9C0-C202-4707-B043-38C0A9C8A33B}" srcOrd="3" destOrd="0" presId="urn:microsoft.com/office/officeart/2005/8/layout/vList5"/>
    <dgm:cxn modelId="{8EDD71E0-ACB7-41AB-A9E6-86DF130CE679}" type="presParOf" srcId="{3E77F0DB-06C3-4269-908F-AD540CAA70D8}" destId="{1D24F0A2-1DD1-47DF-85E1-8B8E84C27357}" srcOrd="4" destOrd="0" presId="urn:microsoft.com/office/officeart/2005/8/layout/vList5"/>
    <dgm:cxn modelId="{FCDE9899-12F5-43F1-8BCA-153E1B3AE494}" type="presParOf" srcId="{1D24F0A2-1DD1-47DF-85E1-8B8E84C27357}" destId="{1ABA1C15-1266-41E9-9425-C765F38AF1C6}" srcOrd="0" destOrd="0" presId="urn:microsoft.com/office/officeart/2005/8/layout/vList5"/>
    <dgm:cxn modelId="{C1A6DCF4-A105-4FB1-B987-3B4E214E68CC}" type="presParOf" srcId="{1D24F0A2-1DD1-47DF-85E1-8B8E84C27357}" destId="{A028B3C5-6CDC-4955-8221-BC511E18C60A}" srcOrd="1" destOrd="0" presId="urn:microsoft.com/office/officeart/2005/8/layout/vList5"/>
    <dgm:cxn modelId="{7DA40911-3422-4F2C-8550-5A5451B9A366}" type="presParOf" srcId="{3E77F0DB-06C3-4269-908F-AD540CAA70D8}" destId="{08CAE6FB-8545-4EDB-97E9-A82C61944D3E}" srcOrd="5" destOrd="0" presId="urn:microsoft.com/office/officeart/2005/8/layout/vList5"/>
    <dgm:cxn modelId="{B8F79D49-1088-40B7-91CB-E0A7FA909BA4}" type="presParOf" srcId="{3E77F0DB-06C3-4269-908F-AD540CAA70D8}" destId="{7FA5AAE7-3856-46CC-BEB2-EC2DAE614584}" srcOrd="6" destOrd="0" presId="urn:microsoft.com/office/officeart/2005/8/layout/vList5"/>
    <dgm:cxn modelId="{74A8AC09-98BB-4AF7-8FB6-DC997A8D928E}" type="presParOf" srcId="{7FA5AAE7-3856-46CC-BEB2-EC2DAE614584}" destId="{5C10CAD0-F33B-4CD3-908B-E6D0A81ED965}" srcOrd="0" destOrd="0" presId="urn:microsoft.com/office/officeart/2005/8/layout/vList5"/>
    <dgm:cxn modelId="{BCA8407F-875D-40FC-B22D-CD642F068B78}" type="presParOf" srcId="{7FA5AAE7-3856-46CC-BEB2-EC2DAE614584}" destId="{A433C20A-1B89-4A61-B70C-5F05D358C5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368B70-A289-4CAC-8F4C-B0B7560BB04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42AA846-A1E6-481F-B4A6-30040E59AC65}">
      <dgm:prSet/>
      <dgm:spPr/>
      <dgm:t>
        <a:bodyPr/>
        <a:lstStyle/>
        <a:p>
          <a:r>
            <a:rPr lang="el" b="1"/>
            <a:t>Διάδοση</a:t>
          </a:r>
          <a:r>
            <a:rPr lang="el"/>
            <a:t>:</a:t>
          </a:r>
        </a:p>
      </dgm:t>
    </dgm:pt>
    <dgm:pt modelId="{FF96D524-D6D0-4320-98D4-300D86EC0905}" type="parTrans" cxnId="{9AEF058F-E355-4734-812B-1AF48063CC70}">
      <dgm:prSet/>
      <dgm:spPr/>
      <dgm:t>
        <a:bodyPr/>
        <a:lstStyle/>
        <a:p>
          <a:endParaRPr lang="en-US"/>
        </a:p>
      </dgm:t>
    </dgm:pt>
    <dgm:pt modelId="{27A8CDD9-7DE0-49D1-B778-5BBC68F0D625}" type="sibTrans" cxnId="{9AEF058F-E355-4734-812B-1AF48063CC70}">
      <dgm:prSet/>
      <dgm:spPr/>
      <dgm:t>
        <a:bodyPr/>
        <a:lstStyle/>
        <a:p>
          <a:endParaRPr lang="en-US"/>
        </a:p>
      </dgm:t>
    </dgm:pt>
    <dgm:pt modelId="{1579830D-0D35-4FF5-B9B2-43A79DD7EBE5}">
      <dgm:prSet/>
      <dgm:spPr/>
      <dgm:t>
        <a:bodyPr/>
        <a:lstStyle/>
        <a:p>
          <a:r>
            <a:rPr lang="el" b="1"/>
            <a:t>Έγκαιρη κοινή χρήση</a:t>
          </a:r>
          <a:r>
            <a:rPr lang="el"/>
            <a:t>: Οι πληροφορίες που αναλύονται κοινοποιούνται εγκαίρως στους σχετικούς ενδιαφερόμενους.</a:t>
          </a:r>
        </a:p>
      </dgm:t>
    </dgm:pt>
    <dgm:pt modelId="{98064608-0D8E-44F6-B6F9-4D62A6A6742C}" type="parTrans" cxnId="{25A283E1-3CA1-496C-8A08-5FBD668BBB70}">
      <dgm:prSet/>
      <dgm:spPr/>
      <dgm:t>
        <a:bodyPr/>
        <a:lstStyle/>
        <a:p>
          <a:endParaRPr lang="en-US"/>
        </a:p>
      </dgm:t>
    </dgm:pt>
    <dgm:pt modelId="{0D51D4B8-801A-474D-9CAE-B9AF4E581AF4}" type="sibTrans" cxnId="{25A283E1-3CA1-496C-8A08-5FBD668BBB70}">
      <dgm:prSet/>
      <dgm:spPr/>
      <dgm:t>
        <a:bodyPr/>
        <a:lstStyle/>
        <a:p>
          <a:endParaRPr lang="en-US"/>
        </a:p>
      </dgm:t>
    </dgm:pt>
    <dgm:pt modelId="{A4D2D7D1-1DC9-4D33-8BFE-7C64A57E09F2}">
      <dgm:prSet/>
      <dgm:spPr/>
      <dgm:t>
        <a:bodyPr/>
        <a:lstStyle/>
        <a:p>
          <a:r>
            <a:rPr lang="el" i="1"/>
            <a:t>Παράδειγμα</a:t>
          </a:r>
          <a:r>
            <a:rPr lang="el"/>
            <a:t>: Αποστολή άμεσων ειδοποιήσεων σε SLTT σχετικά με μια κρίσιμη ευπάθεια που ανακαλύφθηκε πρόσφατα σε λογισμικό που χρησιμοποιείται συνήθως.</a:t>
          </a:r>
        </a:p>
      </dgm:t>
    </dgm:pt>
    <dgm:pt modelId="{B17D72D7-70F5-46D0-AF32-C1BAC380B448}" type="parTrans" cxnId="{562C8928-B8B1-42D8-9E1A-030034A0B975}">
      <dgm:prSet/>
      <dgm:spPr/>
      <dgm:t>
        <a:bodyPr/>
        <a:lstStyle/>
        <a:p>
          <a:endParaRPr lang="en-US"/>
        </a:p>
      </dgm:t>
    </dgm:pt>
    <dgm:pt modelId="{5945D95D-9F4E-4F0F-A3CE-F551AC281FAD}" type="sibTrans" cxnId="{562C8928-B8B1-42D8-9E1A-030034A0B975}">
      <dgm:prSet/>
      <dgm:spPr/>
      <dgm:t>
        <a:bodyPr/>
        <a:lstStyle/>
        <a:p>
          <a:endParaRPr lang="en-US"/>
        </a:p>
      </dgm:t>
    </dgm:pt>
    <dgm:pt modelId="{623CABDD-4BDA-4665-9636-7034E12A6794}">
      <dgm:prSet/>
      <dgm:spPr/>
      <dgm:t>
        <a:bodyPr/>
        <a:lstStyle/>
        <a:p>
          <a:r>
            <a:rPr lang="el" b="1"/>
            <a:t>Ασφαλή κανάλια</a:t>
          </a:r>
          <a:r>
            <a:rPr lang="el"/>
            <a:t>: Οι ομάδες CTI χρησιμοποιούν ασφαλή κανάλια επικοινωνίας για τη διάδοση ευαίσθητων πληροφοριών.</a:t>
          </a:r>
        </a:p>
      </dgm:t>
    </dgm:pt>
    <dgm:pt modelId="{C683BD3B-54B7-4B1B-B282-6FD16CFF030A}" type="parTrans" cxnId="{AA2DDD7C-D3AB-4ADF-95AE-51C797AFFE2F}">
      <dgm:prSet/>
      <dgm:spPr/>
      <dgm:t>
        <a:bodyPr/>
        <a:lstStyle/>
        <a:p>
          <a:endParaRPr lang="en-US"/>
        </a:p>
      </dgm:t>
    </dgm:pt>
    <dgm:pt modelId="{E5290CA0-A693-4298-A6A5-2F6076E67C1E}" type="sibTrans" cxnId="{AA2DDD7C-D3AB-4ADF-95AE-51C797AFFE2F}">
      <dgm:prSet/>
      <dgm:spPr/>
      <dgm:t>
        <a:bodyPr/>
        <a:lstStyle/>
        <a:p>
          <a:endParaRPr lang="en-US"/>
        </a:p>
      </dgm:t>
    </dgm:pt>
    <dgm:pt modelId="{4C56EAEF-9F21-453A-84CF-A8B0A927758F}">
      <dgm:prSet/>
      <dgm:spPr/>
      <dgm:t>
        <a:bodyPr/>
        <a:lstStyle/>
        <a:p>
          <a:r>
            <a:rPr lang="el" i="1"/>
            <a:t>Παράδειγμα</a:t>
          </a:r>
          <a:r>
            <a:rPr lang="el"/>
            <a:t>: Χρήση κρυπτογραφημένων μηνυμάτων ηλεκτρονικού ταχυδρομείου και ασφαλών πυλών για την κοινή χρήση λεπτομερών αναφορών απειλών με εξουσιοδοτημένο προσωπικό.</a:t>
          </a:r>
        </a:p>
      </dgm:t>
    </dgm:pt>
    <dgm:pt modelId="{C1C20AB0-FEAD-4F28-BA9D-4D8262893E55}" type="parTrans" cxnId="{8495C100-5A66-40F0-B3A5-4DC168C64E1A}">
      <dgm:prSet/>
      <dgm:spPr/>
      <dgm:t>
        <a:bodyPr/>
        <a:lstStyle/>
        <a:p>
          <a:endParaRPr lang="en-US"/>
        </a:p>
      </dgm:t>
    </dgm:pt>
    <dgm:pt modelId="{943F9421-8B95-4332-B40D-1C48D2570C52}" type="sibTrans" cxnId="{8495C100-5A66-40F0-B3A5-4DC168C64E1A}">
      <dgm:prSet/>
      <dgm:spPr/>
      <dgm:t>
        <a:bodyPr/>
        <a:lstStyle/>
        <a:p>
          <a:endParaRPr lang="en-US"/>
        </a:p>
      </dgm:t>
    </dgm:pt>
    <dgm:pt modelId="{70445E0A-EBD3-4EEC-909D-D28208E51FC1}">
      <dgm:prSet/>
      <dgm:spPr/>
      <dgm:t>
        <a:bodyPr/>
        <a:lstStyle/>
        <a:p>
          <a:r>
            <a:rPr lang="el" b="1"/>
            <a:t>Τακτικές ενημερώσεις</a:t>
          </a:r>
          <a:r>
            <a:rPr lang="el"/>
            <a:t>: Οι τακτικές ενημερώσεις και ειδοποιήσεις ενημερώνουν τα ενδιαφερόμενα μέρη σχετικά με το εξελισσόμενο τοπίο απειλών.</a:t>
          </a:r>
        </a:p>
      </dgm:t>
    </dgm:pt>
    <dgm:pt modelId="{A1115A7F-66D8-4B66-AC7A-0EEA4A0C0EAF}" type="parTrans" cxnId="{475702B3-1B89-4DE2-ABC3-0EE47AEBF006}">
      <dgm:prSet/>
      <dgm:spPr/>
      <dgm:t>
        <a:bodyPr/>
        <a:lstStyle/>
        <a:p>
          <a:endParaRPr lang="en-US"/>
        </a:p>
      </dgm:t>
    </dgm:pt>
    <dgm:pt modelId="{EDBD5044-DA41-4893-B4B0-709645715EF8}" type="sibTrans" cxnId="{475702B3-1B89-4DE2-ABC3-0EE47AEBF006}">
      <dgm:prSet/>
      <dgm:spPr/>
      <dgm:t>
        <a:bodyPr/>
        <a:lstStyle/>
        <a:p>
          <a:endParaRPr lang="en-US"/>
        </a:p>
      </dgm:t>
    </dgm:pt>
    <dgm:pt modelId="{EBA8553A-AFE1-4198-A3BF-053BD29E089B}">
      <dgm:prSet/>
      <dgm:spPr/>
      <dgm:t>
        <a:bodyPr/>
        <a:lstStyle/>
        <a:p>
          <a:r>
            <a:rPr lang="el" i="1"/>
            <a:t>Παράδειγμα</a:t>
          </a:r>
          <a:r>
            <a:rPr lang="el"/>
            <a:t>: Παροχή καθημερινών ή εβδομαδιαίων ενημερώσεων σχετικά με νέες απειλές, ευπάθειες και στρατηγικές μετριασμού.</a:t>
          </a:r>
        </a:p>
      </dgm:t>
    </dgm:pt>
    <dgm:pt modelId="{81E1C5C3-93F0-41FE-B521-2BAE23EDF6A6}" type="parTrans" cxnId="{0BA89D29-9FB6-4607-BD47-2C93CA1A8472}">
      <dgm:prSet/>
      <dgm:spPr/>
      <dgm:t>
        <a:bodyPr/>
        <a:lstStyle/>
        <a:p>
          <a:endParaRPr lang="en-US"/>
        </a:p>
      </dgm:t>
    </dgm:pt>
    <dgm:pt modelId="{FC72A5C5-27F9-4049-9D20-798946064E6F}" type="sibTrans" cxnId="{0BA89D29-9FB6-4607-BD47-2C93CA1A8472}">
      <dgm:prSet/>
      <dgm:spPr/>
      <dgm:t>
        <a:bodyPr/>
        <a:lstStyle/>
        <a:p>
          <a:endParaRPr lang="en-US"/>
        </a:p>
      </dgm:t>
    </dgm:pt>
    <dgm:pt modelId="{4789157D-A4C4-4C11-BD0D-F6DF33DD298B}" type="pres">
      <dgm:prSet presAssocID="{A1368B70-A289-4CAC-8F4C-B0B7560BB04D}" presName="Name0" presStyleCnt="0">
        <dgm:presLayoutVars>
          <dgm:dir/>
          <dgm:animLvl val="lvl"/>
          <dgm:resizeHandles val="exact"/>
        </dgm:presLayoutVars>
      </dgm:prSet>
      <dgm:spPr/>
    </dgm:pt>
    <dgm:pt modelId="{ED7F3DB2-CEB5-4ABB-99D2-0AF2171EE6EA}" type="pres">
      <dgm:prSet presAssocID="{F42AA846-A1E6-481F-B4A6-30040E59AC65}" presName="linNode" presStyleCnt="0"/>
      <dgm:spPr/>
    </dgm:pt>
    <dgm:pt modelId="{6C0E517D-0036-4BA8-B6BB-CC690919A6A6}" type="pres">
      <dgm:prSet presAssocID="{F42AA846-A1E6-481F-B4A6-30040E59AC65}" presName="parentText" presStyleLbl="node1" presStyleIdx="0" presStyleCnt="4">
        <dgm:presLayoutVars>
          <dgm:chMax val="1"/>
          <dgm:bulletEnabled val="1"/>
        </dgm:presLayoutVars>
      </dgm:prSet>
      <dgm:spPr/>
    </dgm:pt>
    <dgm:pt modelId="{03615549-0089-4555-923B-7108EC5512A2}" type="pres">
      <dgm:prSet presAssocID="{27A8CDD9-7DE0-49D1-B778-5BBC68F0D625}" presName="sp" presStyleCnt="0"/>
      <dgm:spPr/>
    </dgm:pt>
    <dgm:pt modelId="{629737ED-8AFE-4EA4-AC3B-EC5FE93D94C3}" type="pres">
      <dgm:prSet presAssocID="{1579830D-0D35-4FF5-B9B2-43A79DD7EBE5}" presName="linNode" presStyleCnt="0"/>
      <dgm:spPr/>
    </dgm:pt>
    <dgm:pt modelId="{DFA743E9-A8F5-4F2B-870A-104099AC952D}" type="pres">
      <dgm:prSet presAssocID="{1579830D-0D35-4FF5-B9B2-43A79DD7EBE5}" presName="parentText" presStyleLbl="node1" presStyleIdx="1" presStyleCnt="4">
        <dgm:presLayoutVars>
          <dgm:chMax val="1"/>
          <dgm:bulletEnabled val="1"/>
        </dgm:presLayoutVars>
      </dgm:prSet>
      <dgm:spPr/>
    </dgm:pt>
    <dgm:pt modelId="{E880431A-01C4-4A29-98A1-C2BDBB1C68EB}" type="pres">
      <dgm:prSet presAssocID="{1579830D-0D35-4FF5-B9B2-43A79DD7EBE5}" presName="descendantText" presStyleLbl="alignAccFollowNode1" presStyleIdx="0" presStyleCnt="3">
        <dgm:presLayoutVars>
          <dgm:bulletEnabled val="1"/>
        </dgm:presLayoutVars>
      </dgm:prSet>
      <dgm:spPr/>
    </dgm:pt>
    <dgm:pt modelId="{1DBAE476-72F8-46E8-AAA5-FBF3288D81EF}" type="pres">
      <dgm:prSet presAssocID="{0D51D4B8-801A-474D-9CAE-B9AF4E581AF4}" presName="sp" presStyleCnt="0"/>
      <dgm:spPr/>
    </dgm:pt>
    <dgm:pt modelId="{A110AC20-498E-4E06-858B-71F1C4EC334B}" type="pres">
      <dgm:prSet presAssocID="{623CABDD-4BDA-4665-9636-7034E12A6794}" presName="linNode" presStyleCnt="0"/>
      <dgm:spPr/>
    </dgm:pt>
    <dgm:pt modelId="{2043927C-8AF5-4A89-9E99-0CE1A5291D64}" type="pres">
      <dgm:prSet presAssocID="{623CABDD-4BDA-4665-9636-7034E12A6794}" presName="parentText" presStyleLbl="node1" presStyleIdx="2" presStyleCnt="4">
        <dgm:presLayoutVars>
          <dgm:chMax val="1"/>
          <dgm:bulletEnabled val="1"/>
        </dgm:presLayoutVars>
      </dgm:prSet>
      <dgm:spPr/>
    </dgm:pt>
    <dgm:pt modelId="{860FC3F8-7D2F-4EED-A4B3-E3186B761D5B}" type="pres">
      <dgm:prSet presAssocID="{623CABDD-4BDA-4665-9636-7034E12A6794}" presName="descendantText" presStyleLbl="alignAccFollowNode1" presStyleIdx="1" presStyleCnt="3">
        <dgm:presLayoutVars>
          <dgm:bulletEnabled val="1"/>
        </dgm:presLayoutVars>
      </dgm:prSet>
      <dgm:spPr/>
    </dgm:pt>
    <dgm:pt modelId="{DE8AB212-CFCD-4707-B069-AA3F3C43D249}" type="pres">
      <dgm:prSet presAssocID="{E5290CA0-A693-4298-A6A5-2F6076E67C1E}" presName="sp" presStyleCnt="0"/>
      <dgm:spPr/>
    </dgm:pt>
    <dgm:pt modelId="{1CBAA2F7-28A1-4D4D-AC4C-5A547E2088F5}" type="pres">
      <dgm:prSet presAssocID="{70445E0A-EBD3-4EEC-909D-D28208E51FC1}" presName="linNode" presStyleCnt="0"/>
      <dgm:spPr/>
    </dgm:pt>
    <dgm:pt modelId="{64C9CB2C-BAF1-4976-BA52-0FA58DB55B1B}" type="pres">
      <dgm:prSet presAssocID="{70445E0A-EBD3-4EEC-909D-D28208E51FC1}" presName="parentText" presStyleLbl="node1" presStyleIdx="3" presStyleCnt="4">
        <dgm:presLayoutVars>
          <dgm:chMax val="1"/>
          <dgm:bulletEnabled val="1"/>
        </dgm:presLayoutVars>
      </dgm:prSet>
      <dgm:spPr/>
    </dgm:pt>
    <dgm:pt modelId="{FC231FA7-EA5A-4E90-AFEE-9E9ADB87A5EC}" type="pres">
      <dgm:prSet presAssocID="{70445E0A-EBD3-4EEC-909D-D28208E51FC1}" presName="descendantText" presStyleLbl="alignAccFollowNode1" presStyleIdx="2" presStyleCnt="3">
        <dgm:presLayoutVars>
          <dgm:bulletEnabled val="1"/>
        </dgm:presLayoutVars>
      </dgm:prSet>
      <dgm:spPr/>
    </dgm:pt>
  </dgm:ptLst>
  <dgm:cxnLst>
    <dgm:cxn modelId="{8495C100-5A66-40F0-B3A5-4DC168C64E1A}" srcId="{623CABDD-4BDA-4665-9636-7034E12A6794}" destId="{4C56EAEF-9F21-453A-84CF-A8B0A927758F}" srcOrd="0" destOrd="0" parTransId="{C1C20AB0-FEAD-4F28-BA9D-4D8262893E55}" sibTransId="{943F9421-8B95-4332-B40D-1C48D2570C52}"/>
    <dgm:cxn modelId="{D96D981F-D198-4104-8735-7523250EF99C}" type="presOf" srcId="{1579830D-0D35-4FF5-B9B2-43A79DD7EBE5}" destId="{DFA743E9-A8F5-4F2B-870A-104099AC952D}" srcOrd="0" destOrd="0" presId="urn:microsoft.com/office/officeart/2005/8/layout/vList5"/>
    <dgm:cxn modelId="{C95E0523-F288-4911-AFF3-324BF23769CC}" type="presOf" srcId="{4C56EAEF-9F21-453A-84CF-A8B0A927758F}" destId="{860FC3F8-7D2F-4EED-A4B3-E3186B761D5B}" srcOrd="0" destOrd="0" presId="urn:microsoft.com/office/officeart/2005/8/layout/vList5"/>
    <dgm:cxn modelId="{562C8928-B8B1-42D8-9E1A-030034A0B975}" srcId="{1579830D-0D35-4FF5-B9B2-43A79DD7EBE5}" destId="{A4D2D7D1-1DC9-4D33-8BFE-7C64A57E09F2}" srcOrd="0" destOrd="0" parTransId="{B17D72D7-70F5-46D0-AF32-C1BAC380B448}" sibTransId="{5945D95D-9F4E-4F0F-A3CE-F551AC281FAD}"/>
    <dgm:cxn modelId="{0BA89D29-9FB6-4607-BD47-2C93CA1A8472}" srcId="{70445E0A-EBD3-4EEC-909D-D28208E51FC1}" destId="{EBA8553A-AFE1-4198-A3BF-053BD29E089B}" srcOrd="0" destOrd="0" parTransId="{81E1C5C3-93F0-41FE-B521-2BAE23EDF6A6}" sibTransId="{FC72A5C5-27F9-4049-9D20-798946064E6F}"/>
    <dgm:cxn modelId="{18C7572F-945D-4E04-8899-099DCFD2D6A5}" type="presOf" srcId="{70445E0A-EBD3-4EEC-909D-D28208E51FC1}" destId="{64C9CB2C-BAF1-4976-BA52-0FA58DB55B1B}" srcOrd="0" destOrd="0" presId="urn:microsoft.com/office/officeart/2005/8/layout/vList5"/>
    <dgm:cxn modelId="{55295E43-B082-4C82-857F-C3EF7C9FC62D}" type="presOf" srcId="{A4D2D7D1-1DC9-4D33-8BFE-7C64A57E09F2}" destId="{E880431A-01C4-4A29-98A1-C2BDBB1C68EB}" srcOrd="0" destOrd="0" presId="urn:microsoft.com/office/officeart/2005/8/layout/vList5"/>
    <dgm:cxn modelId="{AA2DDD7C-D3AB-4ADF-95AE-51C797AFFE2F}" srcId="{A1368B70-A289-4CAC-8F4C-B0B7560BB04D}" destId="{623CABDD-4BDA-4665-9636-7034E12A6794}" srcOrd="2" destOrd="0" parTransId="{C683BD3B-54B7-4B1B-B282-6FD16CFF030A}" sibTransId="{E5290CA0-A693-4298-A6A5-2F6076E67C1E}"/>
    <dgm:cxn modelId="{D8E9C288-C7B7-431B-81E8-B88E1020EE59}" type="presOf" srcId="{EBA8553A-AFE1-4198-A3BF-053BD29E089B}" destId="{FC231FA7-EA5A-4E90-AFEE-9E9ADB87A5EC}" srcOrd="0" destOrd="0" presId="urn:microsoft.com/office/officeart/2005/8/layout/vList5"/>
    <dgm:cxn modelId="{9AEF058F-E355-4734-812B-1AF48063CC70}" srcId="{A1368B70-A289-4CAC-8F4C-B0B7560BB04D}" destId="{F42AA846-A1E6-481F-B4A6-30040E59AC65}" srcOrd="0" destOrd="0" parTransId="{FF96D524-D6D0-4320-98D4-300D86EC0905}" sibTransId="{27A8CDD9-7DE0-49D1-B778-5BBC68F0D625}"/>
    <dgm:cxn modelId="{951ED394-9155-429D-8F33-29CC0E11C95D}" type="presOf" srcId="{623CABDD-4BDA-4665-9636-7034E12A6794}" destId="{2043927C-8AF5-4A89-9E99-0CE1A5291D64}" srcOrd="0" destOrd="0" presId="urn:microsoft.com/office/officeart/2005/8/layout/vList5"/>
    <dgm:cxn modelId="{17A7A7A6-7515-434A-81F8-207363465C82}" type="presOf" srcId="{F42AA846-A1E6-481F-B4A6-30040E59AC65}" destId="{6C0E517D-0036-4BA8-B6BB-CC690919A6A6}" srcOrd="0" destOrd="0" presId="urn:microsoft.com/office/officeart/2005/8/layout/vList5"/>
    <dgm:cxn modelId="{FE88AAAE-0B9E-4C34-8489-59091BA192B6}" type="presOf" srcId="{A1368B70-A289-4CAC-8F4C-B0B7560BB04D}" destId="{4789157D-A4C4-4C11-BD0D-F6DF33DD298B}" srcOrd="0" destOrd="0" presId="urn:microsoft.com/office/officeart/2005/8/layout/vList5"/>
    <dgm:cxn modelId="{475702B3-1B89-4DE2-ABC3-0EE47AEBF006}" srcId="{A1368B70-A289-4CAC-8F4C-B0B7560BB04D}" destId="{70445E0A-EBD3-4EEC-909D-D28208E51FC1}" srcOrd="3" destOrd="0" parTransId="{A1115A7F-66D8-4B66-AC7A-0EEA4A0C0EAF}" sibTransId="{EDBD5044-DA41-4893-B4B0-709645715EF8}"/>
    <dgm:cxn modelId="{25A283E1-3CA1-496C-8A08-5FBD668BBB70}" srcId="{A1368B70-A289-4CAC-8F4C-B0B7560BB04D}" destId="{1579830D-0D35-4FF5-B9B2-43A79DD7EBE5}" srcOrd="1" destOrd="0" parTransId="{98064608-0D8E-44F6-B6F9-4D62A6A6742C}" sibTransId="{0D51D4B8-801A-474D-9CAE-B9AF4E581AF4}"/>
    <dgm:cxn modelId="{A602AF19-FAD9-443F-BD67-D5BF349307F5}" type="presParOf" srcId="{4789157D-A4C4-4C11-BD0D-F6DF33DD298B}" destId="{ED7F3DB2-CEB5-4ABB-99D2-0AF2171EE6EA}" srcOrd="0" destOrd="0" presId="urn:microsoft.com/office/officeart/2005/8/layout/vList5"/>
    <dgm:cxn modelId="{ED394B4B-2F21-421F-9A40-B592E3ED02AA}" type="presParOf" srcId="{ED7F3DB2-CEB5-4ABB-99D2-0AF2171EE6EA}" destId="{6C0E517D-0036-4BA8-B6BB-CC690919A6A6}" srcOrd="0" destOrd="0" presId="urn:microsoft.com/office/officeart/2005/8/layout/vList5"/>
    <dgm:cxn modelId="{1F88BB9C-FE35-47B2-8551-BDB9144F22D8}" type="presParOf" srcId="{4789157D-A4C4-4C11-BD0D-F6DF33DD298B}" destId="{03615549-0089-4555-923B-7108EC5512A2}" srcOrd="1" destOrd="0" presId="urn:microsoft.com/office/officeart/2005/8/layout/vList5"/>
    <dgm:cxn modelId="{70D157B9-863F-40F6-9787-923E006ECBC9}" type="presParOf" srcId="{4789157D-A4C4-4C11-BD0D-F6DF33DD298B}" destId="{629737ED-8AFE-4EA4-AC3B-EC5FE93D94C3}" srcOrd="2" destOrd="0" presId="urn:microsoft.com/office/officeart/2005/8/layout/vList5"/>
    <dgm:cxn modelId="{DFC02F4D-318C-4364-BC19-3FA7ECBB25C8}" type="presParOf" srcId="{629737ED-8AFE-4EA4-AC3B-EC5FE93D94C3}" destId="{DFA743E9-A8F5-4F2B-870A-104099AC952D}" srcOrd="0" destOrd="0" presId="urn:microsoft.com/office/officeart/2005/8/layout/vList5"/>
    <dgm:cxn modelId="{1FF687A3-A890-467C-B0C7-97903003E3F4}" type="presParOf" srcId="{629737ED-8AFE-4EA4-AC3B-EC5FE93D94C3}" destId="{E880431A-01C4-4A29-98A1-C2BDBB1C68EB}" srcOrd="1" destOrd="0" presId="urn:microsoft.com/office/officeart/2005/8/layout/vList5"/>
    <dgm:cxn modelId="{510E9DF3-98FB-481F-8A6C-2134E0A52811}" type="presParOf" srcId="{4789157D-A4C4-4C11-BD0D-F6DF33DD298B}" destId="{1DBAE476-72F8-46E8-AAA5-FBF3288D81EF}" srcOrd="3" destOrd="0" presId="urn:microsoft.com/office/officeart/2005/8/layout/vList5"/>
    <dgm:cxn modelId="{2511471E-AE96-4C36-81D3-2F387A347AE8}" type="presParOf" srcId="{4789157D-A4C4-4C11-BD0D-F6DF33DD298B}" destId="{A110AC20-498E-4E06-858B-71F1C4EC334B}" srcOrd="4" destOrd="0" presId="urn:microsoft.com/office/officeart/2005/8/layout/vList5"/>
    <dgm:cxn modelId="{B21BD1DE-412C-4194-B93F-20F7B4288275}" type="presParOf" srcId="{A110AC20-498E-4E06-858B-71F1C4EC334B}" destId="{2043927C-8AF5-4A89-9E99-0CE1A5291D64}" srcOrd="0" destOrd="0" presId="urn:microsoft.com/office/officeart/2005/8/layout/vList5"/>
    <dgm:cxn modelId="{3CDBE1B2-E97E-47B5-BADA-19B550F61B9E}" type="presParOf" srcId="{A110AC20-498E-4E06-858B-71F1C4EC334B}" destId="{860FC3F8-7D2F-4EED-A4B3-E3186B761D5B}" srcOrd="1" destOrd="0" presId="urn:microsoft.com/office/officeart/2005/8/layout/vList5"/>
    <dgm:cxn modelId="{29E55908-C739-4794-88A7-46821E851E40}" type="presParOf" srcId="{4789157D-A4C4-4C11-BD0D-F6DF33DD298B}" destId="{DE8AB212-CFCD-4707-B069-AA3F3C43D249}" srcOrd="5" destOrd="0" presId="urn:microsoft.com/office/officeart/2005/8/layout/vList5"/>
    <dgm:cxn modelId="{36B1DCCE-5601-474C-9B90-C1B002D3132D}" type="presParOf" srcId="{4789157D-A4C4-4C11-BD0D-F6DF33DD298B}" destId="{1CBAA2F7-28A1-4D4D-AC4C-5A547E2088F5}" srcOrd="6" destOrd="0" presId="urn:microsoft.com/office/officeart/2005/8/layout/vList5"/>
    <dgm:cxn modelId="{EA9F4145-D0E1-48B7-9D7F-2DE1A7BF0F2D}" type="presParOf" srcId="{1CBAA2F7-28A1-4D4D-AC4C-5A547E2088F5}" destId="{64C9CB2C-BAF1-4976-BA52-0FA58DB55B1B}" srcOrd="0" destOrd="0" presId="urn:microsoft.com/office/officeart/2005/8/layout/vList5"/>
    <dgm:cxn modelId="{65AF2A3F-94FA-4518-BD07-81BA7F4AA5FD}" type="presParOf" srcId="{1CBAA2F7-28A1-4D4D-AC4C-5A547E2088F5}" destId="{FC231FA7-EA5A-4E90-AFEE-9E9ADB87A5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08830-5881-46E3-8E06-0C6E3A80770E}">
      <dsp:nvSpPr>
        <dsp:cNvPr id="0" name=""/>
        <dsp:cNvSpPr/>
      </dsp:nvSpPr>
      <dsp:spPr>
        <a:xfrm>
          <a:off x="0" y="2371"/>
          <a:ext cx="3876906" cy="11405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l" sz="1300" b="1" kern="1200"/>
            <a:t>Αναγνώριση απειλής</a:t>
          </a:r>
          <a:r>
            <a:rPr lang="el" sz="1300" kern="1200"/>
            <a:t>:</a:t>
          </a:r>
        </a:p>
      </dsp:txBody>
      <dsp:txXfrm>
        <a:off x="55676" y="58047"/>
        <a:ext cx="3765554" cy="1029169"/>
      </dsp:txXfrm>
    </dsp:sp>
    <dsp:sp modelId="{9BA41D1B-8AF0-41E8-AB8E-B2467A190E49}">
      <dsp:nvSpPr>
        <dsp:cNvPr id="0" name=""/>
        <dsp:cNvSpPr/>
      </dsp:nvSpPr>
      <dsp:spPr>
        <a:xfrm rot="5400000">
          <a:off x="6866836" y="-1675959"/>
          <a:ext cx="912417" cy="689227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Ανίχνευση μιας νέας παραλλαγής ransomware που συζητείται σε φόρουμ χάκερ προτού γίνει ευρέως διαδεδομένη.</a:t>
          </a:r>
        </a:p>
      </dsp:txBody>
      <dsp:txXfrm rot="-5400000">
        <a:off x="3876907" y="1358511"/>
        <a:ext cx="6847736" cy="823335"/>
      </dsp:txXfrm>
    </dsp:sp>
    <dsp:sp modelId="{7F990EEF-A3EF-4A75-9EB2-C64355C387DD}">
      <dsp:nvSpPr>
        <dsp:cNvPr id="0" name=""/>
        <dsp:cNvSpPr/>
      </dsp:nvSpPr>
      <dsp:spPr>
        <a:xfrm>
          <a:off x="0" y="1199918"/>
          <a:ext cx="3876906" cy="11405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l" sz="1300" b="1" kern="1200" dirty="0"/>
            <a:t>Πηγές παρακολούθησης</a:t>
          </a:r>
          <a:r>
            <a:rPr lang="el" sz="1300" kern="1200" dirty="0"/>
            <a:t>: Οι ομάδες CTI εντοπίζουν πιθανές απειλές παρακολουθώντας διάφορες πηγές, όπως πληροφορίες ανοιχτού κώδικα, φόρουμ σκοτεινού ιστού </a:t>
          </a:r>
          <a:r>
            <a:rPr lang="en-US" sz="1300" kern="1200" dirty="0"/>
            <a:t>(dark web) </a:t>
          </a:r>
          <a:r>
            <a:rPr lang="el" sz="1300" kern="1200" dirty="0"/>
            <a:t>και ροές απειλών.</a:t>
          </a:r>
        </a:p>
      </dsp:txBody>
      <dsp:txXfrm>
        <a:off x="55676" y="1255594"/>
        <a:ext cx="3765554" cy="1029169"/>
      </dsp:txXfrm>
    </dsp:sp>
    <dsp:sp modelId="{02220A35-B9FE-492B-B6D7-ADE3B9349027}">
      <dsp:nvSpPr>
        <dsp:cNvPr id="0" name=""/>
        <dsp:cNvSpPr/>
      </dsp:nvSpPr>
      <dsp:spPr>
        <a:xfrm rot="5400000">
          <a:off x="6866836" y="-478411"/>
          <a:ext cx="912417" cy="689227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dirty="0"/>
            <a:t>Παράδειγμα</a:t>
          </a:r>
          <a:r>
            <a:rPr lang="el" sz="1600" kern="1200" dirty="0"/>
            <a:t>: Αναγνώριση επαναλαμβανόμενων προσπαθειών σύνδεσης από ύποπτες διευθύνσεις IP που υποδεικνύουν επίθεση </a:t>
          </a:r>
          <a:r>
            <a:rPr lang="en-US" sz="1600" kern="1200" dirty="0"/>
            <a:t>brute force</a:t>
          </a:r>
          <a:r>
            <a:rPr lang="el" sz="1600" kern="1200" dirty="0"/>
            <a:t>.</a:t>
          </a:r>
        </a:p>
      </dsp:txBody>
      <dsp:txXfrm rot="-5400000">
        <a:off x="3876907" y="2556059"/>
        <a:ext cx="6847736" cy="823335"/>
      </dsp:txXfrm>
    </dsp:sp>
    <dsp:sp modelId="{36CCD141-F18D-40A6-911E-546E3E0F2D62}">
      <dsp:nvSpPr>
        <dsp:cNvPr id="0" name=""/>
        <dsp:cNvSpPr/>
      </dsp:nvSpPr>
      <dsp:spPr>
        <a:xfrm>
          <a:off x="0" y="2397466"/>
          <a:ext cx="3876906" cy="11405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l" sz="1300" b="1" kern="1200"/>
            <a:t>Ανάλυση μοτίβων</a:t>
          </a:r>
          <a:r>
            <a:rPr lang="el" sz="1300" kern="1200"/>
            <a:t>: Αναλύουν μοτίβα και συμπεριφορές παραγόντων απειλής για να προβλέψουν μελλοντικές επιθέσεις.</a:t>
          </a:r>
        </a:p>
      </dsp:txBody>
      <dsp:txXfrm>
        <a:off x="55676" y="2453142"/>
        <a:ext cx="3765554" cy="1029169"/>
      </dsp:txXfrm>
    </dsp:sp>
    <dsp:sp modelId="{C496B5BB-6D16-4D46-A847-2F7C8AAA0F7F}">
      <dsp:nvSpPr>
        <dsp:cNvPr id="0" name=""/>
        <dsp:cNvSpPr/>
      </dsp:nvSpPr>
      <dsp:spPr>
        <a:xfrm rot="5400000">
          <a:off x="6866836" y="719136"/>
          <a:ext cx="912417" cy="689227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Προσδιορισμός και μετριασμός μιας καμπάνιας ηλεκτρονικού ψαρέματος (phishing) που στοχεύει υπαλλήλους, εντοπίζοντας παρόμοια μηνύματα ηλεκτρονικού "ψαρέματος" (phishing).</a:t>
          </a:r>
        </a:p>
      </dsp:txBody>
      <dsp:txXfrm rot="-5400000">
        <a:off x="3876907" y="3753607"/>
        <a:ext cx="6847736" cy="823335"/>
      </dsp:txXfrm>
    </dsp:sp>
    <dsp:sp modelId="{C24A1AEF-B861-48A6-BB0E-D39499D941CA}">
      <dsp:nvSpPr>
        <dsp:cNvPr id="0" name=""/>
        <dsp:cNvSpPr/>
      </dsp:nvSpPr>
      <dsp:spPr>
        <a:xfrm>
          <a:off x="0" y="3595014"/>
          <a:ext cx="3876906" cy="11405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l" sz="1300" b="1" kern="1200"/>
            <a:t>Έγκαιρη ανίχνευση</a:t>
          </a:r>
          <a:r>
            <a:rPr lang="el" sz="1300" kern="1200"/>
            <a:t>: Η συνεχής επιτήρηση και αναφορά βοηθούν στον έγκαιρο εντοπισμό και μετριασμό των απειλών.</a:t>
          </a:r>
        </a:p>
      </dsp:txBody>
      <dsp:txXfrm>
        <a:off x="55676" y="3650690"/>
        <a:ext cx="3765554" cy="10291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64EBB-4A5A-470D-8830-C0393EC9FED5}">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E9791E-B04F-491A-9D6F-907C7E12CB8D}">
      <dsp:nvSpPr>
        <dsp:cNvPr id="0" name=""/>
        <dsp:cNvSpPr/>
      </dsp:nvSpPr>
      <dsp:spPr>
        <a:xfrm>
          <a:off x="3495508"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 sz="1700" b="1" kern="1200"/>
            <a:t>Ανταλλαγή πληροφοριών</a:t>
          </a:r>
          <a:endParaRPr lang="en-US" sz="1700" kern="1200"/>
        </a:p>
      </dsp:txBody>
      <dsp:txXfrm>
        <a:off x="3578350" y="496219"/>
        <a:ext cx="1531337" cy="1531337"/>
      </dsp:txXfrm>
    </dsp:sp>
    <dsp:sp modelId="{9A696B02-230F-4588-A77C-FE46765EF7F7}">
      <dsp:nvSpPr>
        <dsp:cNvPr id="0" name=""/>
        <dsp:cNvSpPr/>
      </dsp:nvSpPr>
      <dsp:spPr>
        <a:xfrm>
          <a:off x="5323070"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 sz="1700" b="1" kern="1200"/>
            <a:t>Συνεργασία με οργανισμούς</a:t>
          </a:r>
          <a:endParaRPr lang="en-US" sz="1700" kern="1200"/>
        </a:p>
      </dsp:txBody>
      <dsp:txXfrm>
        <a:off x="5405912" y="496219"/>
        <a:ext cx="1531337" cy="1531337"/>
      </dsp:txXfrm>
    </dsp:sp>
    <dsp:sp modelId="{7618C33E-799E-478A-8C48-2D550C312FC2}">
      <dsp:nvSpPr>
        <dsp:cNvPr id="0" name=""/>
        <dsp:cNvSpPr/>
      </dsp:nvSpPr>
      <dsp:spPr>
        <a:xfrm>
          <a:off x="3495508"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 sz="1700" b="1" kern="1200"/>
            <a:t>Συμμετοχή σε Forums</a:t>
          </a:r>
          <a:endParaRPr lang="en-US" sz="1700" kern="1200"/>
        </a:p>
      </dsp:txBody>
      <dsp:txXfrm>
        <a:off x="3578350" y="2323781"/>
        <a:ext cx="1531337" cy="1531337"/>
      </dsp:txXfrm>
    </dsp:sp>
    <dsp:sp modelId="{6DE4A66B-148B-457B-BCF3-72704C9FD64E}">
      <dsp:nvSpPr>
        <dsp:cNvPr id="0" name=""/>
        <dsp:cNvSpPr/>
      </dsp:nvSpPr>
      <dsp:spPr>
        <a:xfrm>
          <a:off x="5323070"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 sz="1700" b="1" kern="1200"/>
            <a:t>Εντοπισμός εκτεταμένων απειλών</a:t>
          </a:r>
          <a:endParaRPr lang="en-US" sz="1700" kern="1200"/>
        </a:p>
      </dsp:txBody>
      <dsp:txXfrm>
        <a:off x="5405912" y="2323781"/>
        <a:ext cx="1531337" cy="15313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917DF-81B8-4C76-A4E9-BFA3C26959A6}">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 sz="1400" b="1" kern="1200"/>
            <a:t>Κοινές ασκήσεις</a:t>
          </a:r>
          <a:r>
            <a:rPr lang="el" sz="1400" kern="1200"/>
            <a:t>:</a:t>
          </a:r>
        </a:p>
      </dsp:txBody>
      <dsp:txXfrm>
        <a:off x="51133" y="53310"/>
        <a:ext cx="3683350" cy="945199"/>
      </dsp:txXfrm>
    </dsp:sp>
    <dsp:sp modelId="{107728EC-7059-447B-BC6D-2E6E901E2D64}">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Διεξαγωγή κοινών ασκήσεων κυβερνοάμυνας με εταιρείες για την εξάσκηση στην αντιμετώπιση μιας προσομοίωσης κυβερνοεπίθεσης.</a:t>
          </a:r>
        </a:p>
      </dsp:txBody>
      <dsp:txXfrm rot="-5400000">
        <a:off x="3785615" y="1247670"/>
        <a:ext cx="6689078" cy="756160"/>
      </dsp:txXfrm>
    </dsp:sp>
    <dsp:sp modelId="{34414557-30A0-475A-AD8E-23CE69CB1E96}">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 sz="1400" b="1" kern="1200"/>
            <a:t>Ασκήσεις συντονισμού</a:t>
          </a:r>
          <a:r>
            <a:rPr lang="el" sz="1400" kern="1200"/>
            <a:t>: Οι συνεργατικές ασκήσεις και προσομοιώσεις βελτιώνουν τις στρατηγικές συντονισμού και αντίδρασης.</a:t>
          </a:r>
        </a:p>
      </dsp:txBody>
      <dsp:txXfrm>
        <a:off x="51133" y="1153149"/>
        <a:ext cx="3683350" cy="945199"/>
      </dsp:txXfrm>
    </dsp:sp>
    <dsp:sp modelId="{0EF3AA64-E429-40D5-967F-A5F2BCDB11A3}">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57150" lvl="1" indent="-57150" algn="l" defTabSz="488950">
            <a:lnSpc>
              <a:spcPct val="90000"/>
            </a:lnSpc>
            <a:spcBef>
              <a:spcPct val="0"/>
            </a:spcBef>
            <a:spcAft>
              <a:spcPct val="15000"/>
            </a:spcAft>
            <a:buChar char="•"/>
          </a:pPr>
          <a:r>
            <a:rPr lang="el" sz="1100" i="1" kern="1200" dirty="0"/>
            <a:t>Παράδειγμα</a:t>
          </a:r>
          <a:r>
            <a:rPr lang="el" sz="1100" kern="1200" dirty="0"/>
            <a:t>: Εντοπισμός και αντιμετώπιση αδυναμιών στα σχέδια αντιμετώπισης περιστατικών κατά τη διάρκεια </a:t>
          </a:r>
          <a:r>
            <a:rPr lang="el-GR" sz="1100" kern="1200" dirty="0"/>
            <a:t>μίας </a:t>
          </a:r>
          <a:r>
            <a:rPr lang="en-US" sz="1100" kern="1200" dirty="0"/>
            <a:t>tabletop </a:t>
          </a:r>
          <a:r>
            <a:rPr lang="el-GR" sz="1100" kern="1200" dirty="0"/>
            <a:t>άσκησης (</a:t>
          </a:r>
          <a:r>
            <a:rPr lang="el-GR" sz="900" kern="1200" dirty="0"/>
            <a:t>μια δραστηριότητα στην οποία συγκεντρώνεται βασικό προσωπικό στο οποίο έχουν ανατεθεί ρόλοι και αρμοδιότητες διαχείρισης έκτακτης ανάγκης για να συζητήσουν, σε ένα μη απειλητικό περιβάλλον, διάφορες προσομοιωμένες καταστάσεις έκτακτης ανάγκης</a:t>
          </a:r>
          <a:r>
            <a:rPr lang="el-GR" sz="1100" kern="1200" dirty="0"/>
            <a:t>.)</a:t>
          </a:r>
          <a:r>
            <a:rPr lang="el" sz="1100" kern="1200" dirty="0"/>
            <a:t>.</a:t>
          </a:r>
        </a:p>
      </dsp:txBody>
      <dsp:txXfrm rot="-5400000">
        <a:off x="3785615" y="2347509"/>
        <a:ext cx="6689078" cy="756160"/>
      </dsp:txXfrm>
    </dsp:sp>
    <dsp:sp modelId="{DE5199F2-69B9-4DD5-8471-51B37CE0C62A}">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 sz="1400" b="1" kern="1200"/>
            <a:t>Εντοπισμός κενών</a:t>
          </a:r>
          <a:r>
            <a:rPr lang="el" sz="1400" kern="1200"/>
            <a:t>: Οι ασκήσεις αυτές βοηθούν στον εντοπισμό κενών και στη βελτίωση της συνολικής αποτελεσματικότητας των μέτρων κυβερνοασφάλειας.</a:t>
          </a:r>
        </a:p>
      </dsp:txBody>
      <dsp:txXfrm>
        <a:off x="51133" y="2252988"/>
        <a:ext cx="3683350" cy="945199"/>
      </dsp:txXfrm>
    </dsp:sp>
    <dsp:sp modelId="{A39E9915-21F4-4C72-B40C-CB191AA826B9}">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Τακτική επανεξέταση και επικαιροποίηση πρωτοκόλλων αντιμετώπισης περιστατικών με βάση τα διδάγματα που αντλούνται από ασκήσεις.</a:t>
          </a:r>
        </a:p>
      </dsp:txBody>
      <dsp:txXfrm rot="-5400000">
        <a:off x="3785615" y="3447347"/>
        <a:ext cx="6689078" cy="756160"/>
      </dsp:txXfrm>
    </dsp:sp>
    <dsp:sp modelId="{031FCF49-8755-4CEB-A966-A8ADE43C7DD4}">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l" sz="1400" b="1" kern="1200"/>
            <a:t>Κουλτούρα βελτίωσης</a:t>
          </a:r>
          <a:r>
            <a:rPr lang="el" sz="1400" kern="1200"/>
            <a:t>: Καλλιεργούν μια κουλτούρα συνεργασίας και συνεχούς βελτίωσης.</a:t>
          </a:r>
        </a:p>
      </dsp:txBody>
      <dsp:txXfrm>
        <a:off x="51133" y="3352827"/>
        <a:ext cx="3683350" cy="9451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34B4F-6EF5-4E07-9DC9-73C080EBDC22}">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Συμμετοχή στην κοινότητα</a:t>
          </a:r>
          <a:r>
            <a:rPr lang="el" sz="1200" kern="1200"/>
            <a:t>:</a:t>
          </a:r>
        </a:p>
      </dsp:txBody>
      <dsp:txXfrm>
        <a:off x="51133" y="53310"/>
        <a:ext cx="3683350" cy="945199"/>
      </dsp:txXfrm>
    </dsp:sp>
    <dsp:sp modelId="{98B5AF68-6625-41E0-8380-92FF477F7676}">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Παρακολούθηση ιστολογίων ασφάλειας στον κυβερνοχώρο, παρακολούθηση συνεδρίων και συμμετοχή σε επαγγελματικά δίκτυα.</a:t>
          </a:r>
        </a:p>
      </dsp:txBody>
      <dsp:txXfrm rot="-5400000">
        <a:off x="3785615" y="1247670"/>
        <a:ext cx="6689078" cy="756160"/>
      </dsp:txXfrm>
    </dsp:sp>
    <dsp:sp modelId="{D7B23D02-F96A-4BA1-841B-DFD6FA919CFC}">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Μείνετε ενημερωμένοι</a:t>
          </a:r>
          <a:r>
            <a:rPr lang="el" sz="1200" kern="1200"/>
            <a:t>: Οι ομάδες του CTI συνεργάζονται με την ευρύτερη κοινότητα ασφάλειας στον κυβερνοχώρο για να ενημερώνονται για τις τελευταίες τάσεις και εξελίξεις.</a:t>
          </a:r>
        </a:p>
      </dsp:txBody>
      <dsp:txXfrm>
        <a:off x="51133" y="1153149"/>
        <a:ext cx="3683350" cy="945199"/>
      </dsp:txXfrm>
    </dsp:sp>
    <dsp:sp modelId="{240355FB-7619-4BD7-BB53-58980B83DAE9}">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Παρουσίαση περιπτωσιολογικών μελετών και ευρημάτων σε συμπόσια κυβερνοασφάλειας.</a:t>
          </a:r>
        </a:p>
      </dsp:txBody>
      <dsp:txXfrm rot="-5400000">
        <a:off x="3785615" y="2347509"/>
        <a:ext cx="6689078" cy="756160"/>
      </dsp:txXfrm>
    </dsp:sp>
    <dsp:sp modelId="{12B6869E-1CCD-4782-B299-661ADDD74193}">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Ανταλλαγή γνώσεων</a:t>
          </a:r>
          <a:r>
            <a:rPr lang="el" sz="1200" kern="1200"/>
            <a:t>: Συμμετέχουν σε συνέδρια, εργαστήρια και σεμινάρια για να μοιραστούν τη γνώση και να μάθουν από άλλους.</a:t>
          </a:r>
        </a:p>
      </dsp:txBody>
      <dsp:txXfrm>
        <a:off x="51133" y="2252988"/>
        <a:ext cx="3683350" cy="945199"/>
      </dsp:txXfrm>
    </dsp:sp>
    <dsp:sp modelId="{3DE7A4FE-55AF-4B03-A7D9-0C265C5BF571}">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a:t>
          </a:r>
          <a:r>
            <a:rPr lang="el" sz="1600" kern="1200">
              <a:solidFill>
                <a:schemeClr val="accent2"/>
              </a:solidFill>
            </a:rPr>
            <a:t>Δημιουργία εταιρικών σχέσεων με τοπικά πανεπιστήμια για ερευνητικές συνεργασίες και πρακτική άσκηση φοιτητών.</a:t>
          </a:r>
        </a:p>
      </dsp:txBody>
      <dsp:txXfrm rot="-5400000">
        <a:off x="3785615" y="3447347"/>
        <a:ext cx="6689078" cy="756160"/>
      </dsp:txXfrm>
    </dsp:sp>
    <dsp:sp modelId="{262384B5-6DD7-4546-89E6-419BCC4CD238}">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Οικοδόμηση σχέσεων</a:t>
          </a:r>
          <a:r>
            <a:rPr lang="el" sz="1200" kern="1200"/>
            <a:t>: Η οικοδόμηση ισχυρών σχέσεων με άλλες οντότητες ενισχύει την αποτελεσματικότητα των προσπαθειών συλλογής πληροφοριών για απειλές.</a:t>
          </a:r>
        </a:p>
      </dsp:txBody>
      <dsp:txXfrm>
        <a:off x="51133" y="3352827"/>
        <a:ext cx="3683350" cy="9451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36042-B5A3-494A-ACD8-EAAC9419908F}">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FCDB3-3966-440F-AC4A-A77223C25CC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 sz="2000" b="1" kern="1200" dirty="0"/>
            <a:t>Καθορισμός απαιτήσεων</a:t>
          </a:r>
          <a:r>
            <a:rPr lang="el" sz="2000" b="0" kern="1200" dirty="0"/>
            <a:t>-Καθορισμός</a:t>
          </a:r>
          <a:r>
            <a:rPr lang="el" sz="2000" b="1" kern="1200" dirty="0"/>
            <a:t> </a:t>
          </a:r>
          <a:r>
            <a:rPr lang="el" sz="2000" kern="1200" dirty="0"/>
            <a:t>συγκεκριμένων στόχων για την παρακολούθηση μη εξουσιοδοτημένης πρόσβασης σε ιατρικές συσκευές IoT και τη διασφάλιση της ακεραιότητας των αρχείων υγείας των ασθενών που είναι αποθηκευμένα σε συνδεδεμένες συσκευές.</a:t>
          </a:r>
        </a:p>
      </dsp:txBody>
      <dsp:txXfrm>
        <a:off x="0" y="0"/>
        <a:ext cx="10515600" cy="1087834"/>
      </dsp:txXfrm>
    </dsp:sp>
    <dsp:sp modelId="{1D310580-D4F2-4C74-B31B-7FE68B40B103}">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1543B-4595-4598-AB80-D4CC0143E71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 sz="2000" b="1" kern="1200" dirty="0"/>
            <a:t>Ανάπτυξη σχεδίου</a:t>
          </a:r>
          <a:r>
            <a:rPr lang="el" sz="2000" b="0" kern="1200" dirty="0"/>
            <a:t>-Δημιουργία</a:t>
          </a:r>
          <a:r>
            <a:rPr lang="el" sz="2000" kern="1200" dirty="0"/>
            <a:t> χρονοδιαγράμματος για τακτικές αξιολογήσεις ευπάθειας ιατρικών συσκευών IoT και εφαρμογή συνεχούς παρακολούθησης δικτύου για ασυνήθιστη δραστηριότητα.</a:t>
          </a:r>
        </a:p>
      </dsp:txBody>
      <dsp:txXfrm>
        <a:off x="0" y="1087834"/>
        <a:ext cx="10515600" cy="1087834"/>
      </dsp:txXfrm>
    </dsp:sp>
    <dsp:sp modelId="{4B46259F-229B-4DCB-A147-9863A255F762}">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C0D08D-E5BF-40A5-99DE-E4DC2AA2BEC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 sz="2000" b="1" kern="1200" dirty="0"/>
            <a:t>Αναθεώρηση και προσαρμογή</a:t>
          </a:r>
          <a:r>
            <a:rPr lang="el" sz="2000" b="0" kern="1200" dirty="0"/>
            <a:t>-Ενημέρωση</a:t>
          </a:r>
          <a:r>
            <a:rPr lang="el" sz="2000" b="1" kern="1200" dirty="0"/>
            <a:t> </a:t>
          </a:r>
          <a:r>
            <a:rPr lang="el" sz="2000" kern="1200" dirty="0"/>
            <a:t>του σχεδίου ώστε να συμπεριλάβει νέους φορείς απειλών που εντοπίστηκαν από πρόσφατες εκθέσεις πληροφοριών, όπως ransomware που στοχεύουν νοσοκομειακές συσκευές IoT.</a:t>
          </a:r>
        </a:p>
      </dsp:txBody>
      <dsp:txXfrm>
        <a:off x="0" y="2175669"/>
        <a:ext cx="10515600" cy="1087834"/>
      </dsp:txXfrm>
    </dsp:sp>
    <dsp:sp modelId="{A8DA0204-D383-4CF5-B2C9-ECE3AB7B4B70}">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F723D-3693-4FC7-A037-6F8FCAFF5A0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 sz="2000" b="1" kern="1200" dirty="0"/>
            <a:t>Αναγνώριση πηγής</a:t>
          </a:r>
          <a:r>
            <a:rPr lang="el" sz="2000" b="0" kern="1200" dirty="0"/>
            <a:t>-Ανάπτυξη</a:t>
          </a:r>
          <a:r>
            <a:rPr lang="el" sz="2000" b="1" kern="1200" dirty="0"/>
            <a:t> </a:t>
          </a:r>
          <a:r>
            <a:rPr lang="el" sz="2000" kern="1200" dirty="0"/>
            <a:t>λύσεων ασφάλειας IoT που συλλέγουν αρχεία καταγραφής από ιατρικές συσκευές και παρακολουθούν την κίνηση δικτύου για ενδείξεις κακόβουλης δραστηριότητας.</a:t>
          </a:r>
        </a:p>
      </dsp:txBody>
      <dsp:txXfrm>
        <a:off x="0" y="3263503"/>
        <a:ext cx="10515600" cy="10878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9B5B1-7149-44C2-AD99-E8A19106B02D}">
      <dsp:nvSpPr>
        <dsp:cNvPr id="0" name=""/>
        <dsp:cNvSpPr/>
      </dsp:nvSpPr>
      <dsp:spPr>
        <a:xfrm>
          <a:off x="297562" y="850938"/>
          <a:ext cx="930726" cy="9307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6ADE8-54B6-40C1-9ED8-E0639D8C1762}">
      <dsp:nvSpPr>
        <dsp:cNvPr id="0" name=""/>
        <dsp:cNvSpPr/>
      </dsp:nvSpPr>
      <dsp:spPr>
        <a:xfrm>
          <a:off x="495913" y="1049289"/>
          <a:ext cx="534023" cy="534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C0159-3465-4285-8D81-F5ADB0F565C4}">
      <dsp:nvSpPr>
        <dsp:cNvPr id="0" name=""/>
        <dsp:cNvSpPr/>
      </dsp:nvSpPr>
      <dsp:spPr>
        <a:xfrm>
          <a:off x="35" y="2071563"/>
          <a:ext cx="1525781" cy="188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l" sz="1100" b="1" kern="1200" dirty="0"/>
            <a:t>ΕφαρμογΗ στρατηγικΗς-ΧρησιμοποιΩντας</a:t>
          </a:r>
          <a:r>
            <a:rPr lang="el" sz="1100" kern="1200" dirty="0"/>
            <a:t> μια πλατφόρμα ασφάλειας IoT για τη συνεχή συλλογή και ανάλυση δεδομένων από συνδεδεμένες ιατρικές συσκευές, αναζητώντας ανωμαλίες που υποδεικνύουν πιθανά ζητήματα ασφάλειας.</a:t>
          </a:r>
        </a:p>
      </dsp:txBody>
      <dsp:txXfrm>
        <a:off x="35" y="2071563"/>
        <a:ext cx="1525781" cy="1885472"/>
      </dsp:txXfrm>
    </dsp:sp>
    <dsp:sp modelId="{5CDCB70C-FED9-45F8-821B-B77ED28236FE}">
      <dsp:nvSpPr>
        <dsp:cNvPr id="0" name=""/>
        <dsp:cNvSpPr/>
      </dsp:nvSpPr>
      <dsp:spPr>
        <a:xfrm>
          <a:off x="2090355" y="850938"/>
          <a:ext cx="930726" cy="9307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A7F23-1ED8-4B4C-98ED-9BD25C1134DE}">
      <dsp:nvSpPr>
        <dsp:cNvPr id="0" name=""/>
        <dsp:cNvSpPr/>
      </dsp:nvSpPr>
      <dsp:spPr>
        <a:xfrm>
          <a:off x="2288706" y="1049289"/>
          <a:ext cx="534023" cy="534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FA11B-6794-45B3-8429-6FC39CBD5E3E}">
      <dsp:nvSpPr>
        <dsp:cNvPr id="0" name=""/>
        <dsp:cNvSpPr/>
      </dsp:nvSpPr>
      <dsp:spPr>
        <a:xfrm>
          <a:off x="1792827" y="2071563"/>
          <a:ext cx="1525781" cy="188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l" sz="1100" b="1" kern="1200" dirty="0"/>
            <a:t>ΟργΑνωση δεδομΕνων </a:t>
          </a:r>
          <a:r>
            <a:rPr lang="el" sz="1100" kern="1200" dirty="0"/>
            <a:t>Αξιοποίηση αλγορίθμων μηχανικής μάθησης για την επεξεργασία και κατηγοριοποίηση δεδομένων κίνησης δικτύου, εντοπίζοντας μοτίβα που αποκλίνουν από την κανονική συμπεριφορά της συσκευής.</a:t>
          </a:r>
        </a:p>
      </dsp:txBody>
      <dsp:txXfrm>
        <a:off x="1792827" y="2071563"/>
        <a:ext cx="1525781" cy="1885472"/>
      </dsp:txXfrm>
    </dsp:sp>
    <dsp:sp modelId="{AC0DA455-656F-4143-8C11-C946CC267654}">
      <dsp:nvSpPr>
        <dsp:cNvPr id="0" name=""/>
        <dsp:cNvSpPr/>
      </dsp:nvSpPr>
      <dsp:spPr>
        <a:xfrm>
          <a:off x="3883148" y="850938"/>
          <a:ext cx="930726" cy="9307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265EC5-7A5C-45FE-AD47-4C23A85BCBCD}">
      <dsp:nvSpPr>
        <dsp:cNvPr id="0" name=""/>
        <dsp:cNvSpPr/>
      </dsp:nvSpPr>
      <dsp:spPr>
        <a:xfrm>
          <a:off x="4081499" y="1049289"/>
          <a:ext cx="534023" cy="534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21431-2500-484A-A7D2-882911ABC286}">
      <dsp:nvSpPr>
        <dsp:cNvPr id="0" name=""/>
        <dsp:cNvSpPr/>
      </dsp:nvSpPr>
      <dsp:spPr>
        <a:xfrm>
          <a:off x="3585620" y="2071563"/>
          <a:ext cx="1525781" cy="188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l" sz="1100" b="1" kern="1200" dirty="0"/>
            <a:t>ΕπικΥρωση-</a:t>
          </a:r>
          <a:r>
            <a:rPr lang="el" sz="1100" b="0" kern="1200" dirty="0"/>
            <a:t>Επικύρωση</a:t>
          </a:r>
          <a:r>
            <a:rPr lang="el" sz="1100" kern="1200" dirty="0"/>
            <a:t> εντοπισμένων ανωμαλιών συγκρίνοντάς τις με γνωστές υπογραφές απειλών και ανατρέχοντας σε βάσεις δεδομένων πληροφοριών απειλών για συσχέτιση.</a:t>
          </a:r>
        </a:p>
      </dsp:txBody>
      <dsp:txXfrm>
        <a:off x="3585620" y="2071563"/>
        <a:ext cx="1525781" cy="1885472"/>
      </dsp:txXfrm>
    </dsp:sp>
    <dsp:sp modelId="{1005474B-CCE1-4F0B-B567-9F5B90C5B002}">
      <dsp:nvSpPr>
        <dsp:cNvPr id="0" name=""/>
        <dsp:cNvSpPr/>
      </dsp:nvSpPr>
      <dsp:spPr>
        <a:xfrm>
          <a:off x="5675941" y="850938"/>
          <a:ext cx="930726" cy="9307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DED23-9403-4FCC-BC77-5E7CF545051E}">
      <dsp:nvSpPr>
        <dsp:cNvPr id="0" name=""/>
        <dsp:cNvSpPr/>
      </dsp:nvSpPr>
      <dsp:spPr>
        <a:xfrm>
          <a:off x="5874292" y="1049289"/>
          <a:ext cx="534023" cy="534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CEB6D-7910-45DF-880F-50F94D0CB995}">
      <dsp:nvSpPr>
        <dsp:cNvPr id="0" name=""/>
        <dsp:cNvSpPr/>
      </dsp:nvSpPr>
      <dsp:spPr>
        <a:xfrm>
          <a:off x="5378413" y="2071563"/>
          <a:ext cx="1525781" cy="188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l" sz="1100" b="1" kern="1200" dirty="0"/>
            <a:t>ΑνΑλυση απειλΩν-</a:t>
          </a:r>
          <a:r>
            <a:rPr lang="el" sz="1100" b="0" kern="1200" dirty="0"/>
            <a:t>ΑνΙχνευση</a:t>
          </a:r>
          <a:r>
            <a:rPr lang="el" sz="1100" b="1" kern="1200" dirty="0"/>
            <a:t> </a:t>
          </a:r>
          <a:r>
            <a:rPr lang="el" sz="1100" kern="1200" dirty="0"/>
            <a:t>ενός μοτίβου μη φυσιολογικής επικοινωνίας από διάφορες αντλίες ινσουλίνης, υποδεικνύοντας μια πιθανή συντονισμένη επίθεση σε αυτές τις συσκευές.</a:t>
          </a:r>
        </a:p>
      </dsp:txBody>
      <dsp:txXfrm>
        <a:off x="5378413" y="2071563"/>
        <a:ext cx="1525781" cy="1885472"/>
      </dsp:txXfrm>
    </dsp:sp>
    <dsp:sp modelId="{8192D9D2-CB21-4D79-A5E5-D7C1EAD03DE5}">
      <dsp:nvSpPr>
        <dsp:cNvPr id="0" name=""/>
        <dsp:cNvSpPr/>
      </dsp:nvSpPr>
      <dsp:spPr>
        <a:xfrm>
          <a:off x="7468734" y="850938"/>
          <a:ext cx="930726" cy="9307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66AB0-02CD-4018-A818-BDC50480AB12}">
      <dsp:nvSpPr>
        <dsp:cNvPr id="0" name=""/>
        <dsp:cNvSpPr/>
      </dsp:nvSpPr>
      <dsp:spPr>
        <a:xfrm>
          <a:off x="7667085" y="1049289"/>
          <a:ext cx="534023" cy="534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97147-862A-463A-94DA-7081B238175D}">
      <dsp:nvSpPr>
        <dsp:cNvPr id="0" name=""/>
        <dsp:cNvSpPr/>
      </dsp:nvSpPr>
      <dsp:spPr>
        <a:xfrm>
          <a:off x="7171206" y="2071563"/>
          <a:ext cx="1525781" cy="188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l" sz="1100" b="1" kern="1200" dirty="0"/>
            <a:t>ΔημιουργΙα αναφορΑς</a:t>
          </a:r>
          <a:r>
            <a:rPr lang="el" sz="1100" kern="1200" dirty="0"/>
            <a:t> που επισημαίνει τα τρωτά σημεία στο δίκτυο αντλιών ινσουλίνης του νοσοκομείου και προτείνει συγκεκριμένες στρατηγικές μετριασμού, όπως ενημερώσεις υλικολογισμικού και βελτιωμένους ελέγχους πρόσβασης.</a:t>
          </a:r>
        </a:p>
      </dsp:txBody>
      <dsp:txXfrm>
        <a:off x="7171206" y="2071563"/>
        <a:ext cx="1525781" cy="1885472"/>
      </dsp:txXfrm>
    </dsp:sp>
    <dsp:sp modelId="{168DF301-2DC7-4ABB-9F98-F196AA3201DF}">
      <dsp:nvSpPr>
        <dsp:cNvPr id="0" name=""/>
        <dsp:cNvSpPr/>
      </dsp:nvSpPr>
      <dsp:spPr>
        <a:xfrm>
          <a:off x="9516538" y="850938"/>
          <a:ext cx="930726" cy="93072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C0025-D395-4534-B03E-EFE8CA2CA72F}">
      <dsp:nvSpPr>
        <dsp:cNvPr id="0" name=""/>
        <dsp:cNvSpPr/>
      </dsp:nvSpPr>
      <dsp:spPr>
        <a:xfrm>
          <a:off x="9714890" y="1049289"/>
          <a:ext cx="534023" cy="5340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B4301-E6BD-4E73-8370-0DC804A67BE0}">
      <dsp:nvSpPr>
        <dsp:cNvPr id="0" name=""/>
        <dsp:cNvSpPr/>
      </dsp:nvSpPr>
      <dsp:spPr>
        <a:xfrm>
          <a:off x="8963999" y="2071563"/>
          <a:ext cx="2035804" cy="188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l" sz="1100" b="1" kern="1200" dirty="0"/>
            <a:t>ΚοινΗ χρΗση πληροφορΙΩν-</a:t>
          </a:r>
          <a:r>
            <a:rPr lang="el" sz="1100" b="0" kern="1200" dirty="0"/>
            <a:t>ΑποστολΗ</a:t>
          </a:r>
          <a:r>
            <a:rPr lang="el" sz="1100" b="1" kern="1200" dirty="0"/>
            <a:t> </a:t>
          </a:r>
          <a:r>
            <a:rPr lang="el" sz="1100" kern="1200" dirty="0"/>
            <a:t>ειδοποιήσεων και ενημερώσεων στο προσωπικό IT των νοσοκομείων, στους κατασκευαστές ιατρικών συσκευών και στους διαχειριστές υγειονομικής περίθαλψης σχετικά με τις απειλές που εντοπίστηκαν και τις συνιστώμενες ενέργειες, συμπεριλαμβανομένης της άμεσης απομόνωσης συσκευών και της ανάπτυξης ενημερώσεων κώδικα ασφαλείας.</a:t>
          </a:r>
        </a:p>
      </dsp:txBody>
      <dsp:txXfrm>
        <a:off x="8963999" y="2071563"/>
        <a:ext cx="2035804" cy="18854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C4E4-2FDF-40CD-AB84-97DE52FDE2FB}">
      <dsp:nvSpPr>
        <dsp:cNvPr id="0" name=""/>
        <dsp:cNvSpPr/>
      </dsp:nvSpPr>
      <dsp:spPr>
        <a:xfrm>
          <a:off x="3080" y="587032"/>
          <a:ext cx="2444055" cy="146643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Αναζήτηση Shodan</a:t>
          </a:r>
          <a:r>
            <a:rPr lang="el" sz="1200" kern="1200"/>
            <a:t>: Ο εισβολέας χρησιμοποιεί το Shodan, μια μηχανή αναζήτησης για συσκευές συνδεδεμένες στο διαδίκτυο, για να αναζητήσει κάμερες IP που εκτίθενται στο διαδίκτυο.</a:t>
          </a:r>
        </a:p>
      </dsp:txBody>
      <dsp:txXfrm>
        <a:off x="3080" y="587032"/>
        <a:ext cx="2444055" cy="1466433"/>
      </dsp:txXfrm>
    </dsp:sp>
    <dsp:sp modelId="{EC7FDB66-CA23-48B9-8CB6-C355CBE68A9D}">
      <dsp:nvSpPr>
        <dsp:cNvPr id="0" name=""/>
        <dsp:cNvSpPr/>
      </dsp:nvSpPr>
      <dsp:spPr>
        <a:xfrm>
          <a:off x="2691541" y="587032"/>
          <a:ext cx="2444055" cy="1466433"/>
        </a:xfrm>
        <a:prstGeom prst="rect">
          <a:avLst/>
        </a:prstGeom>
        <a:solidFill>
          <a:schemeClr val="accent5">
            <a:hueOff val="-2025358"/>
            <a:satOff val="-138"/>
            <a:lumOff val="3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Ερώτημα αναζήτησης</a:t>
          </a:r>
          <a:r>
            <a:rPr lang="el" sz="1200" kern="1200"/>
            <a:t>: Χρησιμοποιούν ένα συγκεκριμένο ερώτημα όπως "κάμερα" και φιλτράρουν τα αποτελέσματα για να βρουν συσκευές που εκτελούν τον διακομιστή ιστού Nginx.</a:t>
          </a:r>
        </a:p>
      </dsp:txBody>
      <dsp:txXfrm>
        <a:off x="2691541" y="587032"/>
        <a:ext cx="2444055" cy="1466433"/>
      </dsp:txXfrm>
    </dsp:sp>
    <dsp:sp modelId="{B0FAF823-CE8F-4C4B-ACF1-2C7FBF307380}">
      <dsp:nvSpPr>
        <dsp:cNvPr id="0" name=""/>
        <dsp:cNvSpPr/>
      </dsp:nvSpPr>
      <dsp:spPr>
        <a:xfrm>
          <a:off x="5380002" y="587032"/>
          <a:ext cx="2444055" cy="1466433"/>
        </a:xfrm>
        <a:prstGeom prst="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Αποτέλεσμα</a:t>
          </a:r>
          <a:r>
            <a:rPr lang="el" sz="1200" kern="1200"/>
            <a:t>: Ο εισβολέας αναγνωρίζει μια κάμερα IP που χρησιμοποιείται στο σύστημα ασφαλείας μιας εγκατάστασης υγειονομικής περίθαλψης που είναι προσβάσιμη μέσω του Nginx.</a:t>
          </a:r>
        </a:p>
      </dsp:txBody>
      <dsp:txXfrm>
        <a:off x="5380002" y="587032"/>
        <a:ext cx="2444055" cy="1466433"/>
      </dsp:txXfrm>
    </dsp:sp>
    <dsp:sp modelId="{1628167C-5EA6-401B-AEC5-043793CE2339}">
      <dsp:nvSpPr>
        <dsp:cNvPr id="0" name=""/>
        <dsp:cNvSpPr/>
      </dsp:nvSpPr>
      <dsp:spPr>
        <a:xfrm>
          <a:off x="8068463" y="587032"/>
          <a:ext cx="2444055" cy="1466433"/>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Εξέταση κεφαλίδων</a:t>
          </a:r>
          <a:r>
            <a:rPr lang="el" sz="1200" kern="1200"/>
            <a:t>: Χρησιμοποιώντας εργαλεία όπως curl ή εργαλεία προγραμματιστή προγράμματος περιήγησης, ο εισβολέας επιθεωρεί τις κεφαλίδες HTTP της διεπαφής ιστού της κάμερας IP.</a:t>
          </a:r>
        </a:p>
      </dsp:txBody>
      <dsp:txXfrm>
        <a:off x="8068463" y="587032"/>
        <a:ext cx="2444055" cy="1466433"/>
      </dsp:txXfrm>
    </dsp:sp>
    <dsp:sp modelId="{9E0F8859-22EF-4F3B-B246-9086A798B384}">
      <dsp:nvSpPr>
        <dsp:cNvPr id="0" name=""/>
        <dsp:cNvSpPr/>
      </dsp:nvSpPr>
      <dsp:spPr>
        <a:xfrm>
          <a:off x="1347311" y="2297871"/>
          <a:ext cx="2444055" cy="1466433"/>
        </a:xfrm>
        <a:prstGeom prst="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Αποκάλυψη πληροφοριών διακομιστή</a:t>
          </a:r>
          <a:r>
            <a:rPr lang="el" sz="1200" kern="1200"/>
            <a:t>: Οι κεφαλίδες αποκαλύπτουν ότι η κάμερα εκτελείται σε διακομιστή Nginx με προεπιλεγμένη ή ξεπερασμένη διαμόρφωση, εκθέτοντας ενδεχομένως πληροφορίες έκδοσης.</a:t>
          </a:r>
        </a:p>
      </dsp:txBody>
      <dsp:txXfrm>
        <a:off x="1347311" y="2297871"/>
        <a:ext cx="2444055" cy="1466433"/>
      </dsp:txXfrm>
    </dsp:sp>
    <dsp:sp modelId="{16ACDE0F-BCDB-4970-B94C-CC7601144884}">
      <dsp:nvSpPr>
        <dsp:cNvPr id="0" name=""/>
        <dsp:cNvSpPr/>
      </dsp:nvSpPr>
      <dsp:spPr>
        <a:xfrm>
          <a:off x="4035772" y="2297871"/>
          <a:ext cx="2444055" cy="1466433"/>
        </a:xfrm>
        <a:prstGeom prst="rect">
          <a:avLst/>
        </a:prstGeom>
        <a:solidFill>
          <a:schemeClr val="accent5">
            <a:hueOff val="-10126791"/>
            <a:satOff val="-688"/>
            <a:lumOff val="163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Γνωστές ευπάθειες</a:t>
          </a:r>
          <a:r>
            <a:rPr lang="el" sz="1200" kern="1200"/>
            <a:t>: Διασταυρώνουν την έκδοση Nginx με γνωστές ευπάθειες χρησιμοποιώντας βάσεις δεδομένων όπως CVE Details ή Exploit-DB.</a:t>
          </a:r>
        </a:p>
      </dsp:txBody>
      <dsp:txXfrm>
        <a:off x="4035772" y="2297871"/>
        <a:ext cx="2444055" cy="1466433"/>
      </dsp:txXfrm>
    </dsp:sp>
    <dsp:sp modelId="{043A711F-12B9-403A-ACB1-6E08BE3C02D5}">
      <dsp:nvSpPr>
        <dsp:cNvPr id="0" name=""/>
        <dsp:cNvSpPr/>
      </dsp:nvSpPr>
      <dsp:spPr>
        <a:xfrm>
          <a:off x="6724233" y="2297871"/>
          <a:ext cx="2444055" cy="146643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Πρόσβαση στη διεπαφή διαχειριστή</a:t>
          </a:r>
          <a:r>
            <a:rPr lang="el" sz="1200" kern="1200"/>
            <a:t>: Ο εισβολέας πλοηγείται στη διεπαφή διαχείρισης της κάμερας IP, η οποία εκτίθεται λόγω της εσφαλμένης διαμόρφωσης του Nginx.</a:t>
          </a:r>
        </a:p>
      </dsp:txBody>
      <dsp:txXfrm>
        <a:off x="6724233" y="2297871"/>
        <a:ext cx="2444055" cy="14664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CD60D-276E-460F-93E9-DD0CE7F4B188}">
      <dsp:nvSpPr>
        <dsp:cNvPr id="0" name=""/>
        <dsp:cNvSpPr/>
      </dsp:nvSpPr>
      <dsp:spPr>
        <a:xfrm>
          <a:off x="3080" y="587032"/>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dirty="0"/>
            <a:t>Brute Forcing Credentials</a:t>
          </a:r>
          <a:r>
            <a:rPr lang="el" sz="1200" kern="1200" dirty="0"/>
            <a:t>: Χρησιμοποιώντας ένα εργαλείο όπως το Hydra, εκτελούν μια επίθεση ωμής βίας – </a:t>
          </a:r>
          <a:r>
            <a:rPr lang="en-US" sz="1200" kern="1200"/>
            <a:t>brute force</a:t>
          </a:r>
          <a:r>
            <a:rPr lang="el" sz="1200" kern="1200"/>
            <a:t> για να μαντέψουν τα διαπιστευτήρια διαχειριστή, αξιοποιώντας κοινούς προεπιλεγμένους κωδικούς πρόσβασης.</a:t>
          </a:r>
        </a:p>
      </dsp:txBody>
      <dsp:txXfrm>
        <a:off x="3080" y="587032"/>
        <a:ext cx="2444055" cy="1466433"/>
      </dsp:txXfrm>
    </dsp:sp>
    <dsp:sp modelId="{FC1B64D6-1C3C-4E5A-8316-B42BDA4FAC83}">
      <dsp:nvSpPr>
        <dsp:cNvPr id="0" name=""/>
        <dsp:cNvSpPr/>
      </dsp:nvSpPr>
      <dsp:spPr>
        <a:xfrm>
          <a:off x="2691541" y="587032"/>
          <a:ext cx="2444055" cy="1466433"/>
        </a:xfrm>
        <a:prstGeom prst="rect">
          <a:avLst/>
        </a:prstGeom>
        <a:solidFill>
          <a:schemeClr val="accent2">
            <a:hueOff val="920516"/>
            <a:satOff val="-2642"/>
            <a:lumOff val="-42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Απόκτηση ρυθμίσεων τροποποίησης πρόσβασης</a:t>
          </a:r>
          <a:endParaRPr lang="en-US" sz="1200" kern="1200"/>
        </a:p>
      </dsp:txBody>
      <dsp:txXfrm>
        <a:off x="2691541" y="587032"/>
        <a:ext cx="2444055" cy="1466433"/>
      </dsp:txXfrm>
    </dsp:sp>
    <dsp:sp modelId="{7B08301E-2F81-4BC8-95EF-DA0848CB4651}">
      <dsp:nvSpPr>
        <dsp:cNvPr id="0" name=""/>
        <dsp:cNvSpPr/>
      </dsp:nvSpPr>
      <dsp:spPr>
        <a:xfrm>
          <a:off x="5380002" y="587032"/>
          <a:ext cx="2444055" cy="1466433"/>
        </a:xfrm>
        <a:prstGeom prst="rect">
          <a:avLst/>
        </a:prstGeom>
        <a:solidFill>
          <a:schemeClr val="accent2">
            <a:hueOff val="1841033"/>
            <a:satOff val="-5284"/>
            <a:lumOff val="-8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Εγκατάσταση κερκόπορτας</a:t>
          </a:r>
          <a:r>
            <a:rPr lang="el" sz="1200" kern="1200"/>
            <a:t> - </a:t>
          </a:r>
          <a:r>
            <a:rPr lang="el" sz="1200" b="1" kern="1200"/>
            <a:t>Χειρισμός αρχείων καταγραφής Nginx</a:t>
          </a:r>
          <a:r>
            <a:rPr lang="el" sz="1200" kern="1200"/>
            <a:t>: </a:t>
          </a:r>
        </a:p>
      </dsp:txBody>
      <dsp:txXfrm>
        <a:off x="5380002" y="587032"/>
        <a:ext cx="2444055" cy="1466433"/>
      </dsp:txXfrm>
    </dsp:sp>
    <dsp:sp modelId="{F625829E-D0A8-48F8-9080-9EDBAF4CBAAC}">
      <dsp:nvSpPr>
        <dsp:cNvPr id="0" name=""/>
        <dsp:cNvSpPr/>
      </dsp:nvSpPr>
      <dsp:spPr>
        <a:xfrm>
          <a:off x="8068463" y="587032"/>
          <a:ext cx="2444055" cy="1466433"/>
        </a:xfrm>
        <a:prstGeom prst="rect">
          <a:avLst/>
        </a:prstGeom>
        <a:solidFill>
          <a:schemeClr val="accent2">
            <a:hueOff val="2761549"/>
            <a:satOff val="-7926"/>
            <a:lumOff val="-126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Ροή βίντεο</a:t>
          </a:r>
          <a:r>
            <a:rPr lang="el" sz="1200" kern="1200"/>
            <a:t>: Ο εισβολέας ρυθμίζει τις παραμέτρους της κάμερας για ροή τροφοδοσιών βίντεο σε εξωτερικό διακομιστή, παρακολουθώντας ευαίσθητες περιοχές εντός της εγκατάστασης υγειονομικής περίθαλψης.</a:t>
          </a:r>
        </a:p>
      </dsp:txBody>
      <dsp:txXfrm>
        <a:off x="8068463" y="587032"/>
        <a:ext cx="2444055" cy="1466433"/>
      </dsp:txXfrm>
    </dsp:sp>
    <dsp:sp modelId="{9F90F79F-13AA-4DA2-9F94-0EEAB8B31849}">
      <dsp:nvSpPr>
        <dsp:cNvPr id="0" name=""/>
        <dsp:cNvSpPr/>
      </dsp:nvSpPr>
      <dsp:spPr>
        <a:xfrm>
          <a:off x="3080" y="2297871"/>
          <a:ext cx="2444055" cy="1466433"/>
        </a:xfrm>
        <a:prstGeom prst="rect">
          <a:avLst/>
        </a:prstGeom>
        <a:solidFill>
          <a:schemeClr val="accent2">
            <a:hueOff val="3682065"/>
            <a:satOff val="-10567"/>
            <a:lumOff val="-169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Πρόσβαση σε ευαίσθητα δεδομένα</a:t>
          </a:r>
          <a:r>
            <a:rPr lang="el" sz="1200" kern="1200"/>
            <a:t>: Εάν η κάμερα είναι συνδεδεμένη σε άλλες δικτυωμένες συσκευές, χρησιμοποιούν αυτήν τη βάση για να εξερευνήσουν και να αποκτήσουν πρόσβαση σε πρόσθετα ευαίσθητα δεδομένα.</a:t>
          </a:r>
        </a:p>
      </dsp:txBody>
      <dsp:txXfrm>
        <a:off x="3080" y="2297871"/>
        <a:ext cx="2444055" cy="1466433"/>
      </dsp:txXfrm>
    </dsp:sp>
    <dsp:sp modelId="{ED3364B6-9628-4D40-A9D3-FB6361635A5E}">
      <dsp:nvSpPr>
        <dsp:cNvPr id="0" name=""/>
        <dsp:cNvSpPr/>
      </dsp:nvSpPr>
      <dsp:spPr>
        <a:xfrm>
          <a:off x="2691541" y="2297871"/>
          <a:ext cx="2444055" cy="1466433"/>
        </a:xfrm>
        <a:prstGeom prst="rect">
          <a:avLst/>
        </a:prstGeom>
        <a:solidFill>
          <a:schemeClr val="accent2">
            <a:hueOff val="4602581"/>
            <a:satOff val="-13209"/>
            <a:lumOff val="-21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Μετριασμός και αντιμετώπιση</a:t>
          </a:r>
          <a:endParaRPr lang="en-US" sz="1200" kern="1200"/>
        </a:p>
      </dsp:txBody>
      <dsp:txXfrm>
        <a:off x="2691541" y="2297871"/>
        <a:ext cx="2444055" cy="1466433"/>
      </dsp:txXfrm>
    </dsp:sp>
    <dsp:sp modelId="{326B3203-9D0B-4710-934F-82329F5B8D94}">
      <dsp:nvSpPr>
        <dsp:cNvPr id="0" name=""/>
        <dsp:cNvSpPr/>
      </dsp:nvSpPr>
      <dsp:spPr>
        <a:xfrm>
          <a:off x="5380002" y="2297871"/>
          <a:ext cx="2444055" cy="1466433"/>
        </a:xfrm>
        <a:prstGeom prst="rect">
          <a:avLst/>
        </a:prstGeom>
        <a:solidFill>
          <a:schemeClr val="accent2">
            <a:hueOff val="5523098"/>
            <a:satOff val="-15851"/>
            <a:lumOff val="-253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Ανάλυση μετά το συμβάν</a:t>
          </a:r>
          <a:endParaRPr lang="en-US" sz="1200" kern="1200"/>
        </a:p>
      </dsp:txBody>
      <dsp:txXfrm>
        <a:off x="5380002" y="2297871"/>
        <a:ext cx="2444055" cy="1466433"/>
      </dsp:txXfrm>
    </dsp:sp>
    <dsp:sp modelId="{D99BD6BD-ED68-40E1-86BE-89309067C2FB}">
      <dsp:nvSpPr>
        <dsp:cNvPr id="0" name=""/>
        <dsp:cNvSpPr/>
      </dsp:nvSpPr>
      <dsp:spPr>
        <a:xfrm>
          <a:off x="8068463" y="2297871"/>
          <a:ext cx="2444055" cy="146643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 sz="1200" b="1" kern="1200"/>
            <a:t>Στρατηγικές βελτιώσεις</a:t>
          </a:r>
          <a:endParaRPr lang="en-US" sz="1200" kern="1200"/>
        </a:p>
      </dsp:txBody>
      <dsp:txXfrm>
        <a:off x="806846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9BE99-BE2F-4DF9-B6ED-634838541EBA}">
      <dsp:nvSpPr>
        <dsp:cNvPr id="0" name=""/>
        <dsp:cNvSpPr/>
      </dsp:nvSpPr>
      <dsp:spPr>
        <a:xfrm>
          <a:off x="0" y="2177"/>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Εκτίμηση κινδύνου</a:t>
          </a:r>
          <a:r>
            <a:rPr lang="el" sz="1500" kern="1200"/>
            <a:t>:</a:t>
          </a:r>
        </a:p>
      </dsp:txBody>
      <dsp:txXfrm>
        <a:off x="51133" y="53310"/>
        <a:ext cx="3683350" cy="945199"/>
      </dsp:txXfrm>
    </dsp:sp>
    <dsp:sp modelId="{74AE1945-D6BA-4D69-833A-054B25AF1EEE}">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Αξιολόγηση της πιθανής ζημιάς μιας ευπάθειας zero-day που ανακαλύφθηκε σε ευρέως χρησιμοποιούμενο δημοτικό λογισμικό.</a:t>
          </a:r>
        </a:p>
      </dsp:txBody>
      <dsp:txXfrm rot="-5400000">
        <a:off x="3785615" y="1247670"/>
        <a:ext cx="6689078" cy="756160"/>
      </dsp:txXfrm>
    </dsp:sp>
    <dsp:sp modelId="{A5936553-EFBB-4068-9083-DE330FC0898F}">
      <dsp:nvSpPr>
        <dsp:cNvPr id="0" name=""/>
        <dsp:cNvSpPr/>
      </dsp:nvSpPr>
      <dsp:spPr>
        <a:xfrm>
          <a:off x="0" y="1102016"/>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Εκτίμηση επιπτώσεων</a:t>
          </a:r>
          <a:r>
            <a:rPr lang="el" sz="1500" kern="1200"/>
            <a:t>: Το CTI αξιολογεί τον δυνητικό αντίκτυπο των απειλών που εντοπίστηκαν στις υποδομές ζωτικής σημασίας (CI).</a:t>
          </a:r>
        </a:p>
      </dsp:txBody>
      <dsp:txXfrm>
        <a:off x="51133" y="1153149"/>
        <a:ext cx="3683350" cy="945199"/>
      </dsp:txXfrm>
    </dsp:sp>
    <dsp:sp modelId="{80C6C52E-1482-4E89-9BC3-87DBEC622BE5}">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Η κατάταξη των απειλών από ένα νέο στέλεχος κακόβουλου λογισμικού είναι υψηλότερη από τις παλαιότερες, λιγότερο διαδεδομένες απειλές λόγω της ταχείας εξάπλωσής του.</a:t>
          </a:r>
        </a:p>
      </dsp:txBody>
      <dsp:txXfrm rot="-5400000">
        <a:off x="3785615" y="2347509"/>
        <a:ext cx="6689078" cy="756160"/>
      </dsp:txXfrm>
    </dsp:sp>
    <dsp:sp modelId="{49B58520-1971-4307-9634-9692DF01F65B}">
      <dsp:nvSpPr>
        <dsp:cNvPr id="0" name=""/>
        <dsp:cNvSpPr/>
      </dsp:nvSpPr>
      <dsp:spPr>
        <a:xfrm>
          <a:off x="0"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Ιεράρχηση απειλών</a:t>
          </a:r>
          <a:r>
            <a:rPr lang="el" sz="1500" kern="1200"/>
            <a:t>: Δίνουν προτεραιότητα στις απειλές με βάση τη σοβαρότητα και την πιθανότητα εμφάνισής τους.</a:t>
          </a:r>
        </a:p>
      </dsp:txBody>
      <dsp:txXfrm>
        <a:off x="51133" y="2252988"/>
        <a:ext cx="3683350" cy="945199"/>
      </dsp:txXfrm>
    </dsp:sp>
    <dsp:sp modelId="{042869BE-F5EA-40CF-AA16-823B591AFEAE}">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Συμβουλή σε μια δημοτική αρχή να επικεντρωθεί στην ενημέρωση των κανόνων τείχους προστασίας μετά τον εντοπισμό μιας αύξησης των προσπαθειών εισβολής.</a:t>
          </a:r>
        </a:p>
      </dsp:txBody>
      <dsp:txXfrm rot="-5400000">
        <a:off x="3785615" y="3447347"/>
        <a:ext cx="6689078" cy="756160"/>
      </dsp:txXfrm>
    </dsp:sp>
    <dsp:sp modelId="{3CEA4DFF-2D73-4E5A-B9BD-0503F67070F0}">
      <dsp:nvSpPr>
        <dsp:cNvPr id="0" name=""/>
        <dsp:cNvSpPr/>
      </dsp:nvSpPr>
      <dsp:spPr>
        <a:xfrm>
          <a:off x="0" y="3301694"/>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Κατανομή πόρων</a:t>
          </a:r>
          <a:r>
            <a:rPr lang="el" sz="1500" kern="1200"/>
            <a:t>: Αυτές οι πληροφορίες βοηθούν το CI να κατανείμει αποτελεσματικά τους πόρους για τον μετριασμό των απειλών υψηλού κινδύνου.</a:t>
          </a:r>
        </a:p>
      </dsp:txBody>
      <dsp:txXfrm>
        <a:off x="51133" y="3352827"/>
        <a:ext cx="3683350" cy="945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4433D-716E-4C63-9A67-6D7FD6E76033}">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Αξιοποιήσιμες πληροφορίες</a:t>
          </a:r>
          <a:r>
            <a:rPr lang="el" sz="1500" kern="1200"/>
            <a:t>:</a:t>
          </a:r>
        </a:p>
      </dsp:txBody>
      <dsp:txXfrm>
        <a:off x="51133" y="53310"/>
        <a:ext cx="3683350" cy="945199"/>
      </dsp:txXfrm>
    </dsp:sp>
    <dsp:sp modelId="{EB061AD7-F1C6-4116-B989-61E5D04B8CB3}">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Κοινοποίηση IOC που σχετίζονται με πρόσφατη παραβίαση δεδομένων για να βοηθήσει τις εταιρείες να προσδιορίσουν εάν έχουν στοχοποιηθεί.</a:t>
          </a:r>
        </a:p>
      </dsp:txBody>
      <dsp:txXfrm rot="-5400000">
        <a:off x="3785615" y="1247670"/>
        <a:ext cx="6689078" cy="756160"/>
      </dsp:txXfrm>
    </dsp:sp>
    <dsp:sp modelId="{1D41C1F7-7ED2-4A82-B5B1-9FC46A1BB90D}">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dirty="0"/>
            <a:t>Παροχή IOC: </a:t>
          </a:r>
          <a:r>
            <a:rPr lang="el" sz="1500" b="0" kern="1200" dirty="0"/>
            <a:t>Το</a:t>
          </a:r>
          <a:r>
            <a:rPr lang="el" sz="1500" b="1" kern="1200" dirty="0"/>
            <a:t> </a:t>
          </a:r>
          <a:r>
            <a:rPr lang="el" sz="1500" kern="1200" dirty="0"/>
            <a:t>CTI παρέχει αξιοποιήσιμες πληροφορίες, συμπεριλαμβανομένων δεικτών συμβιβασμού (IOC) και συνιστώμενων στρατηγικών μετριασμού.</a:t>
          </a:r>
        </a:p>
      </dsp:txBody>
      <dsp:txXfrm>
        <a:off x="51133" y="1153149"/>
        <a:ext cx="3683350" cy="945199"/>
      </dsp:txXfrm>
    </dsp:sp>
    <dsp:sp modelId="{9FA52FEC-E5BD-42B7-81E8-2B0EA2CBFEFF}">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Παροχή συγκεκριμένων συστάσεων σε μια σχολική περιφέρεια για την προστασία των διαδικτυακών πλατφορμών μάθησης από απειλές στον κυβερνοχώρο.</a:t>
          </a:r>
        </a:p>
      </dsp:txBody>
      <dsp:txXfrm rot="-5400000">
        <a:off x="3785615" y="2347509"/>
        <a:ext cx="6689078" cy="756160"/>
      </dsp:txXfrm>
    </dsp:sp>
    <dsp:sp modelId="{D435CBDA-9BED-4D2E-9EF3-885272C3E909}">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Προσαρμοσμένες πληροφορίες</a:t>
          </a:r>
          <a:r>
            <a:rPr lang="el" sz="1500" kern="1200"/>
            <a:t>: Προσαρμόζουν τις γνώσεις τους στις συγκεκριμένες ανάγκες και τα πλαίσια των οντοτήτων CI.</a:t>
          </a:r>
        </a:p>
      </dsp:txBody>
      <dsp:txXfrm>
        <a:off x="51133" y="2252988"/>
        <a:ext cx="3683350" cy="945199"/>
      </dsp:txXfrm>
    </dsp:sp>
    <dsp:sp modelId="{A9898C12-9173-4352-B6A0-FC85762220CB}">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Εβδομαδιαίες ενημερώσεις απειλών που περιλαμβάνουν πρόσφατα μοτίβα επιθέσεων και νέες αποκαλύψεις ευπαθειών.</a:t>
          </a:r>
        </a:p>
      </dsp:txBody>
      <dsp:txXfrm rot="-5400000">
        <a:off x="3785615" y="3447347"/>
        <a:ext cx="6689078" cy="756160"/>
      </dsp:txXfrm>
    </dsp:sp>
    <dsp:sp modelId="{93EB922A-4FC7-4E97-A6EB-B26C11728A41}">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Τακτικές ενημερώσεις</a:t>
          </a:r>
          <a:r>
            <a:rPr lang="el" sz="1500" kern="1200"/>
            <a:t>: Οι τακτικές ενημερώσεις και ενημερώσεις διασφαλίζουν ότι οι CI είναι προετοιμασμένοι για αναδυόμενες απειλές.</a:t>
          </a:r>
        </a:p>
      </dsp:txBody>
      <dsp:txXfrm>
        <a:off x="51133" y="3352827"/>
        <a:ext cx="3683350" cy="945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3B206-D664-4F9A-9389-317CEF3E6B2B}">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24x7x365 Κέντρο Επιχειρήσεων Ασφαλείας (SOC):</a:t>
          </a:r>
        </a:p>
      </dsp:txBody>
      <dsp:txXfrm>
        <a:off x="51133" y="53310"/>
        <a:ext cx="3683350" cy="945199"/>
      </dsp:txXfrm>
    </dsp:sp>
    <dsp:sp modelId="{DC01781F-5012-43F8-9B1F-0A1D35FB456A}">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dirty="0"/>
            <a:t>Παράδειγμα</a:t>
          </a:r>
          <a:r>
            <a:rPr lang="el" sz="1600" kern="1200" dirty="0"/>
            <a:t>: Εντοπισμός και απόκριση σε κατανεμημένη επίθεση άρνησης υπηρεσίας (DDoS) σε δημόσια</a:t>
          </a:r>
          <a:r>
            <a:rPr lang="en-US" sz="1600" kern="1200" dirty="0"/>
            <a:t> </a:t>
          </a:r>
          <a:r>
            <a:rPr lang="el-GR" sz="1600" kern="1200" dirty="0"/>
            <a:t>ιστοσελίδα μιας πόλης</a:t>
          </a:r>
          <a:r>
            <a:rPr lang="el" sz="1600" kern="1200" dirty="0"/>
            <a:t>.</a:t>
          </a:r>
        </a:p>
      </dsp:txBody>
      <dsp:txXfrm rot="-5400000">
        <a:off x="3785615" y="1247670"/>
        <a:ext cx="6689078" cy="756160"/>
      </dsp:txXfrm>
    </dsp:sp>
    <dsp:sp modelId="{486D9FAA-66F3-4528-9EFC-C32C0F0B81E8}">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Συνεχής παρακολούθηση</a:t>
          </a:r>
          <a:r>
            <a:rPr lang="el" sz="1500" kern="1200"/>
            <a:t>: Το SOC προσφέρει υπηρεσίες συνεχούς παρακολούθησης και ανίχνευσης συμβάντων.</a:t>
          </a:r>
        </a:p>
      </dsp:txBody>
      <dsp:txXfrm>
        <a:off x="51133" y="1153149"/>
        <a:ext cx="3683350" cy="945199"/>
      </dsp:txXfrm>
    </dsp:sp>
    <dsp:sp modelId="{37417C7C-4144-4EAA-9CBF-FB59264F20DE}">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Διερεύνηση ασυνήθιστων προσπαθειών σύνδεσης και αποτροπή μη εξουσιοδοτημένης πρόσβασης σε κυβερνητικές βάσεις δεδομένων.</a:t>
          </a:r>
        </a:p>
      </dsp:txBody>
      <dsp:txXfrm rot="-5400000">
        <a:off x="3785615" y="2347509"/>
        <a:ext cx="6689078" cy="756160"/>
      </dsp:txXfrm>
    </dsp:sp>
    <dsp:sp modelId="{DDFCAF56-4E9E-4A53-A488-9DE7B7B10DB4}">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Αντιμετώπιση περιστατικών</a:t>
          </a:r>
          <a:r>
            <a:rPr lang="el" sz="1500" kern="1200"/>
            <a:t>: Οι αναλυτές στο SOC ανταποκρίνονται σε ειδοποιήσεις και διερευνούν ύποπτες δραστηριότητες.</a:t>
          </a:r>
        </a:p>
      </dsp:txBody>
      <dsp:txXfrm>
        <a:off x="51133" y="2252988"/>
        <a:ext cx="3683350" cy="945199"/>
      </dsp:txXfrm>
    </dsp:sp>
    <dsp:sp modelId="{5082EA49-350E-4384-95A1-6325322BCC71}">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Συνεργασία με το CIRT για τον περιορισμό και την αποκατάσταση μιας επιδημίας ransomware σε ένα τοπικό κυβερνητικό γραφείο.</a:t>
          </a:r>
        </a:p>
      </dsp:txBody>
      <dsp:txXfrm rot="-5400000">
        <a:off x="3785615" y="3447347"/>
        <a:ext cx="6689078" cy="756160"/>
      </dsp:txXfrm>
    </dsp:sp>
    <dsp:sp modelId="{98CC7F44-D523-4E5C-9C06-2FC7B00F29C9}">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Συντονισμός</a:t>
          </a:r>
          <a:r>
            <a:rPr lang="el" sz="1500" kern="1200"/>
            <a:t>: Συντονίζονται με άλλες ομάδες για να παρέχουν ταχεία ανταπόκριση σε περιστατικά.</a:t>
          </a:r>
        </a:p>
      </dsp:txBody>
      <dsp:txXfrm>
        <a:off x="51133" y="3352827"/>
        <a:ext cx="3683350"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22F93-E876-4435-8AC2-573F897448AF}">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Ομάδα αντιμετώπισης περιστατικών στον κυβερνοχώρο (CIRT):</a:t>
          </a:r>
        </a:p>
      </dsp:txBody>
      <dsp:txXfrm>
        <a:off x="51133" y="53310"/>
        <a:ext cx="3683350" cy="945199"/>
      </dsp:txXfrm>
    </dsp:sp>
    <dsp:sp modelId="{6F0A6FA8-8B64-4BE8-9B50-36237DC94B61}">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Χειρισμός παραβίασης όπου έγινε πρόσβαση σε ευαίσθητα δεδομένα πολιτών και εργασία για την ασφάλεια των επηρεαζόμενων συστημάτων.</a:t>
          </a:r>
        </a:p>
      </dsp:txBody>
      <dsp:txXfrm rot="-5400000">
        <a:off x="3785615" y="1247670"/>
        <a:ext cx="6689078" cy="756160"/>
      </dsp:txXfrm>
    </dsp:sp>
    <dsp:sp modelId="{60E6FE28-BDDD-4971-BA55-65BE62E3615C}">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Διαχείριση συμβάντων</a:t>
          </a:r>
          <a:r>
            <a:rPr lang="el" sz="1500" kern="1200"/>
            <a:t>: Το CIRT είναι υπεύθυνο για τη διαχείριση και τον μετριασμό των περιστατικών ασφάλειας στον κυβερνοχώρο.</a:t>
          </a:r>
        </a:p>
      </dsp:txBody>
      <dsp:txXfrm>
        <a:off x="51133" y="1153149"/>
        <a:ext cx="3683350" cy="945199"/>
      </dsp:txXfrm>
    </dsp:sp>
    <dsp:sp modelId="{AC880A12-05B4-4A1F-9C98-66995FD7448C}">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dirty="0"/>
            <a:t>Παράδειγμα</a:t>
          </a:r>
          <a:r>
            <a:rPr lang="el" sz="1600" kern="1200" dirty="0"/>
            <a:t>: Παροχή βοήθειας σε </a:t>
          </a:r>
          <a:r>
            <a:rPr lang="el-GR" sz="1600" kern="1200" dirty="0"/>
            <a:t>δήμο/νομό</a:t>
          </a:r>
          <a:r>
            <a:rPr lang="el" sz="1600" kern="1200" dirty="0"/>
            <a:t> για την ανάκαμψη από μια κυβερνοεπίθεση, καθοδηγώντας την στην αποκατάσταση των υπηρεσιών.</a:t>
          </a:r>
        </a:p>
      </dsp:txBody>
      <dsp:txXfrm rot="-5400000">
        <a:off x="3785615" y="2347509"/>
        <a:ext cx="6689078" cy="756160"/>
      </dsp:txXfrm>
    </dsp:sp>
    <dsp:sp modelId="{CF18C0CA-5A2B-43DC-847C-8C0B4A64819F}">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Υποστήριξη κατά τη διάρκεια περιστατικών</a:t>
          </a:r>
          <a:r>
            <a:rPr lang="el" sz="1500" kern="1200"/>
            <a:t>: Παρέχουν επιτόπια και απομακρυσμένη υποστήριξη σε CI κατά τη διάρκεια ενός περιστατικού.</a:t>
          </a:r>
        </a:p>
      </dsp:txBody>
      <dsp:txXfrm>
        <a:off x="51133" y="2252988"/>
        <a:ext cx="3683350" cy="945199"/>
      </dsp:txXfrm>
    </dsp:sp>
    <dsp:sp modelId="{AD9D50B3-0D92-4B98-A813-2DAC95204A07}">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Ανάλυση της βασικής αιτίας μιας επιτυχημένης επίθεσης ηλεκτρονικού ψαρέματος (phishing) και εφαρμογή ισχυρότερων μέτρων ασφαλείας ηλεκτρονικού ταχυδρομείου.</a:t>
          </a:r>
        </a:p>
      </dsp:txBody>
      <dsp:txXfrm rot="-5400000">
        <a:off x="3785615" y="3447347"/>
        <a:ext cx="6689078" cy="756160"/>
      </dsp:txXfrm>
    </dsp:sp>
    <dsp:sp modelId="{7A3722C6-2872-4BD7-A236-BA9CA13EF313}">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Ανάλυση μετά το περιστατικό</a:t>
          </a:r>
          <a:r>
            <a:rPr lang="el" sz="1500" kern="1200"/>
            <a:t>: Μετά το περιστατικό, διεξάγουν διεξοδικές αναλύσεις για τη βελτίωση των μελλοντικών απαντήσεων.</a:t>
          </a:r>
        </a:p>
      </dsp:txBody>
      <dsp:txXfrm>
        <a:off x="51133" y="3352827"/>
        <a:ext cx="3683350" cy="945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4A708-46DC-4269-8634-7CE57EF71B69}">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Ολοκληρωμένη υποστήριξη</a:t>
          </a:r>
          <a:r>
            <a:rPr lang="el" sz="1200" kern="1200"/>
            <a:t>:</a:t>
          </a:r>
        </a:p>
      </dsp:txBody>
      <dsp:txXfrm>
        <a:off x="51133" y="53310"/>
        <a:ext cx="3683350" cy="945199"/>
      </dsp:txXfrm>
    </dsp:sp>
    <dsp:sp modelId="{7C8F3F32-B544-40F8-A906-6F331C0F6A86}">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Διεξαγωγή εργαστηρίων σχετικά με τις βέλτιστες πρακτικές για την ασφάλεια των συσκευών IoT που χρησιμοποιούνται σε δημόσιες υποδομές.</a:t>
          </a:r>
        </a:p>
      </dsp:txBody>
      <dsp:txXfrm rot="-5400000">
        <a:off x="3785615" y="1247670"/>
        <a:ext cx="6689078" cy="756160"/>
      </dsp:txXfrm>
    </dsp:sp>
    <dsp:sp modelId="{74009BF7-705C-4446-AEAC-86342CFD209B}">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Εκπαίδευση και πόροι</a:t>
          </a:r>
          <a:r>
            <a:rPr lang="el" sz="1200" kern="1200"/>
            <a:t>: Οι οργανισμοί πιστοποίησης και </a:t>
          </a:r>
          <a:r>
            <a:rPr lang="el" sz="1200" kern="1200">
              <a:solidFill>
                <a:schemeClr val="accent2"/>
              </a:solidFill>
            </a:rPr>
            <a:t>τα ευρωπαϊκά προγράμματα </a:t>
          </a:r>
          <a:r>
            <a:rPr lang="el" sz="1200" kern="1200"/>
            <a:t>παρέχουν εκπαίδευση και πόρους για την ενίσχυση των δυνατοτήτων ασφάλειας στον κυβερνοχώρο του CI.</a:t>
          </a:r>
        </a:p>
      </dsp:txBody>
      <dsp:txXfrm>
        <a:off x="51133" y="1153149"/>
        <a:ext cx="3683350" cy="945199"/>
      </dsp:txXfrm>
    </dsp:sp>
    <dsp:sp modelId="{A7747409-DA19-42E9-A4E8-C05971789915}">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Παροχή στους CI λογισμικού ανίχνευσης απειλών που ενσωματώνεται στα υπάρχοντα συστήματα ασφαλείας τους.</a:t>
          </a:r>
        </a:p>
      </dsp:txBody>
      <dsp:txXfrm rot="-5400000">
        <a:off x="3785615" y="2347509"/>
        <a:ext cx="6689078" cy="756160"/>
      </dsp:txXfrm>
    </dsp:sp>
    <dsp:sp modelId="{792E85D9-ECE0-4DF2-8BCC-7D5049B11527}">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Πρόσβαση σε εργαλεία</a:t>
          </a:r>
          <a:r>
            <a:rPr lang="el" sz="1200" kern="1200"/>
            <a:t>: Προσφέρουν πρόσβαση σε εργαλεία και τεχνολογίες που βελτιώνουν την ανίχνευση απειλών και την απόκριση.</a:t>
          </a:r>
        </a:p>
      </dsp:txBody>
      <dsp:txXfrm>
        <a:off x="51133" y="2252988"/>
        <a:ext cx="3683350" cy="945199"/>
      </dsp:txXfrm>
    </dsp:sp>
    <dsp:sp modelId="{1EE4EFD9-D91C-43B0-B8F1-ECF327C3B6B2}">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Συμμετοχή σε περιφερειακές ομάδες ανταλλαγής πληροφοριών για την ασφάλεια στον κυβερνοχώρο για τη συζήτηση αναδυόμενων απειλών και λύσεων.</a:t>
          </a:r>
        </a:p>
      </dsp:txBody>
      <dsp:txXfrm rot="-5400000">
        <a:off x="3785615" y="3447347"/>
        <a:ext cx="6689078" cy="756160"/>
      </dsp:txXfrm>
    </dsp:sp>
    <dsp:sp modelId="{8F533951-040F-4509-BB99-E3803014AF6C}">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dirty="0"/>
            <a:t>Συνεργατικές πρωτοβουλίες</a:t>
          </a:r>
          <a:r>
            <a:rPr lang="el" sz="1200" kern="1200" dirty="0"/>
            <a:t>: Οι συνεργατικές πρωτοβουλίες και η ανταλλαγή πληροφοριών ενισχύουν τη συνολική στάση ασφάλειας των </a:t>
          </a:r>
          <a:r>
            <a:rPr lang="en-US" sz="1200" kern="1200" dirty="0"/>
            <a:t>CI</a:t>
          </a:r>
          <a:r>
            <a:rPr lang="el" sz="1200" kern="1200" dirty="0"/>
            <a:t>.</a:t>
          </a:r>
        </a:p>
      </dsp:txBody>
      <dsp:txXfrm>
        <a:off x="51133" y="3352827"/>
        <a:ext cx="3683350" cy="945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65DCB-9E27-434C-B2DB-3C299A0D578D}">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Συλλογή</a:t>
          </a:r>
          <a:r>
            <a:rPr lang="el" sz="1200" kern="1200"/>
            <a:t>:</a:t>
          </a:r>
        </a:p>
      </dsp:txBody>
      <dsp:txXfrm>
        <a:off x="51133" y="53310"/>
        <a:ext cx="3683350" cy="945199"/>
      </dsp:txXfrm>
    </dsp:sp>
    <dsp:sp modelId="{B9298930-4809-470D-BCE8-1B268D73DA7E}">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Συγκέντρωση δεδομένων από διεθνείς αναφορές απειλών στον κυβερνοχώρο για την κατανόηση των νέων τάσεων κακόβουλου λογισμικού.</a:t>
          </a:r>
        </a:p>
      </dsp:txBody>
      <dsp:txXfrm rot="-5400000">
        <a:off x="3785615" y="1247670"/>
        <a:ext cx="6689078" cy="756160"/>
      </dsp:txXfrm>
    </dsp:sp>
    <dsp:sp modelId="{760EC4D3-816A-4C0E-B629-CFDA8575DEAB}">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Πολλαπλές πηγές</a:t>
          </a:r>
          <a:r>
            <a:rPr lang="el" sz="1200" kern="1200"/>
            <a:t>: Οι ομάδες CTI συλλέγουν δεδομένα από πολλές πηγές, συμπεριλαμβανομένων εσωτερικών δικτύων, εξωτερικών ροών απειλών και παγκόσμιων κοινοτήτων ασφάλειας στον κυβερνοχώρο.</a:t>
          </a:r>
        </a:p>
      </dsp:txBody>
      <dsp:txXfrm>
        <a:off x="51133" y="1153149"/>
        <a:ext cx="3683350" cy="945199"/>
      </dsp:txXfrm>
    </dsp:sp>
    <dsp:sp modelId="{905FC04C-0BB9-4F93-B4A1-88A856385137}">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Χρήση αυτοματοποιημένων σεναρίων για την απόξεση φόρουμ σκοτεινού ιστού για φλυαρία σχετικά με πιθανές εκμεταλλεύσεις.</a:t>
          </a:r>
        </a:p>
      </dsp:txBody>
      <dsp:txXfrm rot="-5400000">
        <a:off x="3785615" y="2347509"/>
        <a:ext cx="6689078" cy="756160"/>
      </dsp:txXfrm>
    </dsp:sp>
    <dsp:sp modelId="{FAF13DD6-B976-4243-A729-7F83E7A93315}">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Προηγμένα εργαλεία</a:t>
          </a:r>
          <a:r>
            <a:rPr lang="el" sz="1200" kern="1200"/>
            <a:t>: Χρησιμοποιούν προηγμένα εργαλεία και τεχνολογίες για την αποτελεσματική συλλογή σχετικών δεδομένων.</a:t>
          </a:r>
        </a:p>
      </dsp:txBody>
      <dsp:txXfrm>
        <a:off x="51133" y="2252988"/>
        <a:ext cx="3683350" cy="945199"/>
      </dsp:txXfrm>
    </dsp:sp>
    <dsp:sp modelId="{25BDD9E1-EDD3-4A65-B090-FEED4A9D59DB}">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Συνεργασία με ομοσπονδιακές υπηρεσίες για την απόκτηση πρόσβασης σε ευρύτερους πόρους πληροφοριών απειλών.</a:t>
          </a:r>
        </a:p>
      </dsp:txBody>
      <dsp:txXfrm rot="-5400000">
        <a:off x="3785615" y="3447347"/>
        <a:ext cx="6689078" cy="756160"/>
      </dsp:txXfrm>
    </dsp:sp>
    <dsp:sp modelId="{D2554F97-3D75-4FDC-AA14-74C0A71FFA20}">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 sz="1200" b="1" kern="1200"/>
            <a:t>Συνεργασία</a:t>
          </a:r>
          <a:r>
            <a:rPr lang="el" sz="1200" kern="1200"/>
            <a:t>: Η συνεργασία με άλλες υπηρεσίες πληροφοριών και οργανισμούς ενισχύει τις προσπάθειες συλλογής δεδομένων.</a:t>
          </a:r>
        </a:p>
      </dsp:txBody>
      <dsp:txXfrm>
        <a:off x="51133" y="3352827"/>
        <a:ext cx="3683350" cy="9451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FCBE5-16F7-4EE8-93A3-8594040E9F07}">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Ανάλυση</a:t>
          </a:r>
          <a:r>
            <a:rPr lang="el" sz="1500" kern="1200"/>
            <a:t>:</a:t>
          </a:r>
        </a:p>
      </dsp:txBody>
      <dsp:txXfrm>
        <a:off x="51133" y="53310"/>
        <a:ext cx="3683350" cy="945199"/>
      </dsp:txXfrm>
    </dsp:sp>
    <dsp:sp modelId="{3B74AD8F-DF18-4138-9F8C-620CEC17B54E}">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Εντοπισμός αύξησης των μηνυμάτων ηλεκτρονικού "ψαρέματος" που στοχεύουν συγκεκριμένους κρατικούς τομείς.</a:t>
          </a:r>
        </a:p>
      </dsp:txBody>
      <dsp:txXfrm rot="-5400000">
        <a:off x="3785615" y="1247670"/>
        <a:ext cx="6689078" cy="756160"/>
      </dsp:txXfrm>
    </dsp:sp>
    <dsp:sp modelId="{3BEDEA00-38DC-4456-A72C-CE11CB00ECB5}">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Αναγνώριση προτύπων</a:t>
          </a:r>
          <a:r>
            <a:rPr lang="el" sz="1500" kern="1200"/>
            <a:t>: Τα δεδομένα που συλλέγονται αναλύονται για τον εντοπισμό μοτίβων, τάσεων και πιθανών απειλών.</a:t>
          </a:r>
        </a:p>
      </dsp:txBody>
      <dsp:txXfrm>
        <a:off x="51133" y="1153149"/>
        <a:ext cx="3683350" cy="945199"/>
      </dsp:txXfrm>
    </dsp:sp>
    <dsp:sp modelId="{A028B3C5-6CDC-4955-8221-BC511E18C60A}">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Χρήση αλγορίθμων μηχανικής μάθησης για τον εντοπισμό ανωμαλιών στην κυκλοφορία δικτύου που θα μπορούσαν να υποδηλώνουν εισβολή.</a:t>
          </a:r>
        </a:p>
      </dsp:txBody>
      <dsp:txXfrm rot="-5400000">
        <a:off x="3785615" y="2347509"/>
        <a:ext cx="6689078" cy="756160"/>
      </dsp:txXfrm>
    </dsp:sp>
    <dsp:sp modelId="{1ABA1C15-1266-41E9-9425-C765F38AF1C6}">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Μηχανική μάθηση</a:t>
          </a:r>
          <a:r>
            <a:rPr lang="el" sz="1500" kern="1200"/>
            <a:t>: Οι αναλυτές CTI χρησιμοποιούν μηχανική μάθηση και τεχνητή νοημοσύνη για να βελτιώσουν την ανάλυση.</a:t>
          </a:r>
        </a:p>
      </dsp:txBody>
      <dsp:txXfrm>
        <a:off x="51133" y="2252988"/>
        <a:ext cx="3683350" cy="945199"/>
      </dsp:txXfrm>
    </dsp:sp>
    <dsp:sp modelId="{A433C20A-1B89-4A61-B70C-5F05D358C564}">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Παροχή μηνιαίας αναφοράς τοπίου απειλών που επισημαίνει αναδυόμενες απειλές και προτεινόμενες ενέργειες.</a:t>
          </a:r>
        </a:p>
      </dsp:txBody>
      <dsp:txXfrm rot="-5400000">
        <a:off x="3785615" y="3447347"/>
        <a:ext cx="6689078" cy="756160"/>
      </dsp:txXfrm>
    </dsp:sp>
    <dsp:sp modelId="{5C10CAD0-F33B-4CD3-908B-E6D0A81ED965}">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Εκθέσεις και αξιολογήσεις</a:t>
          </a:r>
          <a:r>
            <a:rPr lang="el" sz="1500" kern="1200"/>
            <a:t>: Λεπτομερείς αναφορές και αξιολογήσεις απειλών δημιουργούνται για την ενημέρωση των υπευθύνων λήψης αποφάσεων.</a:t>
          </a:r>
        </a:p>
      </dsp:txBody>
      <dsp:txXfrm>
        <a:off x="51133" y="3352827"/>
        <a:ext cx="3683350" cy="9451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E517D-0036-4BA8-B6BB-CC690919A6A6}">
      <dsp:nvSpPr>
        <dsp:cNvPr id="0" name=""/>
        <dsp:cNvSpPr/>
      </dsp:nvSpPr>
      <dsp:spPr>
        <a:xfrm>
          <a:off x="0" y="2177"/>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Διάδοση</a:t>
          </a:r>
          <a:r>
            <a:rPr lang="el" sz="1500" kern="1200"/>
            <a:t>:</a:t>
          </a:r>
        </a:p>
      </dsp:txBody>
      <dsp:txXfrm>
        <a:off x="51133" y="53310"/>
        <a:ext cx="3683350" cy="945199"/>
      </dsp:txXfrm>
    </dsp:sp>
    <dsp:sp modelId="{E880431A-01C4-4A29-98A1-C2BDBB1C68EB}">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Αποστολή άμεσων ειδοποιήσεων σε SLTT σχετικά με μια κρίσιμη ευπάθεια που ανακαλύφθηκε πρόσφατα σε λογισμικό που χρησιμοποιείται συνήθως.</a:t>
          </a:r>
        </a:p>
      </dsp:txBody>
      <dsp:txXfrm rot="-5400000">
        <a:off x="3785615" y="1247670"/>
        <a:ext cx="6689078" cy="756160"/>
      </dsp:txXfrm>
    </dsp:sp>
    <dsp:sp modelId="{DFA743E9-A8F5-4F2B-870A-104099AC952D}">
      <dsp:nvSpPr>
        <dsp:cNvPr id="0" name=""/>
        <dsp:cNvSpPr/>
      </dsp:nvSpPr>
      <dsp:spPr>
        <a:xfrm>
          <a:off x="0" y="1102016"/>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Έγκαιρη κοινή χρήση</a:t>
          </a:r>
          <a:r>
            <a:rPr lang="el" sz="1500" kern="1200"/>
            <a:t>: Οι πληροφορίες που αναλύονται κοινοποιούνται εγκαίρως στους σχετικούς ενδιαφερόμενους.</a:t>
          </a:r>
        </a:p>
      </dsp:txBody>
      <dsp:txXfrm>
        <a:off x="51133" y="1153149"/>
        <a:ext cx="3683350" cy="945199"/>
      </dsp:txXfrm>
    </dsp:sp>
    <dsp:sp modelId="{860FC3F8-7D2F-4EED-A4B3-E3186B761D5B}">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Χρήση κρυπτογραφημένων μηνυμάτων ηλεκτρονικού ταχυδρομείου και ασφαλών πυλών για την κοινή χρήση λεπτομερών αναφορών απειλών με εξουσιοδοτημένο προσωπικό.</a:t>
          </a:r>
        </a:p>
      </dsp:txBody>
      <dsp:txXfrm rot="-5400000">
        <a:off x="3785615" y="2347509"/>
        <a:ext cx="6689078" cy="756160"/>
      </dsp:txXfrm>
    </dsp:sp>
    <dsp:sp modelId="{2043927C-8AF5-4A89-9E99-0CE1A5291D64}">
      <dsp:nvSpPr>
        <dsp:cNvPr id="0" name=""/>
        <dsp:cNvSpPr/>
      </dsp:nvSpPr>
      <dsp:spPr>
        <a:xfrm>
          <a:off x="0" y="2201855"/>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Ασφαλή κανάλια</a:t>
          </a:r>
          <a:r>
            <a:rPr lang="el" sz="1500" kern="1200"/>
            <a:t>: Οι ομάδες CTI χρησιμοποιούν ασφαλή κανάλια επικοινωνίας για τη διάδοση ευαίσθητων πληροφοριών.</a:t>
          </a:r>
        </a:p>
      </dsp:txBody>
      <dsp:txXfrm>
        <a:off x="51133" y="2252988"/>
        <a:ext cx="3683350" cy="945199"/>
      </dsp:txXfrm>
    </dsp:sp>
    <dsp:sp modelId="{FC231FA7-EA5A-4E90-AFEE-9E9ADB87A5EC}">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 sz="1600" i="1" kern="1200"/>
            <a:t>Παράδειγμα</a:t>
          </a:r>
          <a:r>
            <a:rPr lang="el" sz="1600" kern="1200"/>
            <a:t>: Παροχή καθημερινών ή εβδομαδιαίων ενημερώσεων σχετικά με νέες απειλές, ευπάθειες και στρατηγικές μετριασμού.</a:t>
          </a:r>
        </a:p>
      </dsp:txBody>
      <dsp:txXfrm rot="-5400000">
        <a:off x="3785615" y="3447347"/>
        <a:ext cx="6689078" cy="756160"/>
      </dsp:txXfrm>
    </dsp:sp>
    <dsp:sp modelId="{64C9CB2C-BAF1-4976-BA52-0FA58DB55B1B}">
      <dsp:nvSpPr>
        <dsp:cNvPr id="0" name=""/>
        <dsp:cNvSpPr/>
      </dsp:nvSpPr>
      <dsp:spPr>
        <a:xfrm>
          <a:off x="0" y="3301694"/>
          <a:ext cx="3785616" cy="10474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l" sz="1500" b="1" kern="1200"/>
            <a:t>Τακτικές ενημερώσεις</a:t>
          </a:r>
          <a:r>
            <a:rPr lang="el" sz="1500" kern="1200"/>
            <a:t>: Οι τακτικές ενημερώσεις και ειδοποιήσεις ενημερώνουν τα ενδιαφερόμενα μέρη σχετικά με το εξελισσόμενο τοπίο απειλών.</a:t>
          </a:r>
        </a:p>
      </dsp:txBody>
      <dsp:txXfrm>
        <a:off x="51133" y="3352827"/>
        <a:ext cx="3683350"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C7E63-5743-4E3A-8059-ED1366B3C111}" type="datetimeFigureOut">
              <a:rPr lang="el-GR" smtClean="0"/>
              <a:t>30/4/2025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E2101-4B50-4791-9423-65053636BDD3}" type="slidenum">
              <a:rPr lang="el-GR" smtClean="0"/>
              <a:t>‹#›</a:t>
            </a:fld>
            <a:endParaRPr lang="el-GR"/>
          </a:p>
        </p:txBody>
      </p:sp>
    </p:spTree>
    <p:extLst>
      <p:ext uri="{BB962C8B-B14F-4D97-AF65-F5344CB8AC3E}">
        <p14:creationId xmlns:p14="http://schemas.microsoft.com/office/powerpoint/2010/main" val="268371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c5a591c0c4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c5a591c0c4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216566-52FD-8AFA-9947-5630C32C67AF}"/>
              </a:ext>
            </a:extLst>
          </p:cNvPr>
          <p:cNvSpPr>
            <a:spLocks noGrp="1"/>
          </p:cNvSpPr>
          <p:nvPr>
            <p:ph type="ctrTitle"/>
          </p:nvPr>
        </p:nvSpPr>
        <p:spPr>
          <a:xfrm>
            <a:off x="1524000" y="1122363"/>
            <a:ext cx="9144000" cy="2387600"/>
          </a:xfrm>
        </p:spPr>
        <p:txBody>
          <a:bodyPr anchor="b"/>
          <a:lstStyle>
            <a:lvl1pPr algn="ctr">
              <a:defRPr sz="6000"/>
            </a:lvl1pPr>
          </a:lstStyle>
          <a:p>
            <a:r>
              <a:rPr lang="el"/>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52F9FB3-C4C3-0524-9A84-D53CE52A0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32BE283-E7E7-154C-D7A5-F7517C968D48}"/>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5" name="Θέση υποσέλιδου 4">
            <a:extLst>
              <a:ext uri="{FF2B5EF4-FFF2-40B4-BE49-F238E27FC236}">
                <a16:creationId xmlns:a16="http://schemas.microsoft.com/office/drawing/2014/main" id="{B15F4B94-E484-0600-DA57-85777B4AD12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B3FE790-1845-C7B6-EC5C-846BBB8A641D}"/>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328591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93E34B-B13C-CC04-3D2A-31538E82F223}"/>
              </a:ext>
            </a:extLst>
          </p:cNvPr>
          <p:cNvSpPr>
            <a:spLocks noGrp="1"/>
          </p:cNvSpPr>
          <p:nvPr>
            <p:ph type="title"/>
          </p:nvPr>
        </p:nvSpPr>
        <p:spPr/>
        <p:txBody>
          <a:bodyPr/>
          <a:lstStyle/>
          <a:p>
            <a:r>
              <a:rPr lang="el"/>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C9BD23F-2DBB-E3FD-C598-80A0399B91B7}"/>
              </a:ext>
            </a:extLst>
          </p:cNvPr>
          <p:cNvSpPr>
            <a:spLocks noGrp="1"/>
          </p:cNvSpPr>
          <p:nvPr>
            <p:ph type="body" orient="vert" idx="1"/>
          </p:nvPr>
        </p:nvSpPr>
        <p:spPr/>
        <p:txBody>
          <a:bodyPr vert="eaVert"/>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Θέση ημερομηνίας 3">
            <a:extLst>
              <a:ext uri="{FF2B5EF4-FFF2-40B4-BE49-F238E27FC236}">
                <a16:creationId xmlns:a16="http://schemas.microsoft.com/office/drawing/2014/main" id="{CDC5FD64-9B45-525A-FCFB-B40BF55D2CF7}"/>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5" name="Θέση υποσέλιδου 4">
            <a:extLst>
              <a:ext uri="{FF2B5EF4-FFF2-40B4-BE49-F238E27FC236}">
                <a16:creationId xmlns:a16="http://schemas.microsoft.com/office/drawing/2014/main" id="{D4A81F97-317F-AD72-CD95-3710C72E4B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FB61337-2A99-90AC-88FA-268FC781E26D}"/>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366809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795B3EF-88B4-9AFD-2B7F-97B940507C48}"/>
              </a:ext>
            </a:extLst>
          </p:cNvPr>
          <p:cNvSpPr>
            <a:spLocks noGrp="1"/>
          </p:cNvSpPr>
          <p:nvPr>
            <p:ph type="title" orient="vert"/>
          </p:nvPr>
        </p:nvSpPr>
        <p:spPr>
          <a:xfrm>
            <a:off x="8724900" y="365125"/>
            <a:ext cx="2628900" cy="5811838"/>
          </a:xfrm>
        </p:spPr>
        <p:txBody>
          <a:bodyPr vert="eaVert"/>
          <a:lstStyle/>
          <a:p>
            <a:r>
              <a:rPr lang="el"/>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BA7CC15-4D48-0FAA-1D0E-DB2D856AC294}"/>
              </a:ext>
            </a:extLst>
          </p:cNvPr>
          <p:cNvSpPr>
            <a:spLocks noGrp="1"/>
          </p:cNvSpPr>
          <p:nvPr>
            <p:ph type="body" orient="vert" idx="1"/>
          </p:nvPr>
        </p:nvSpPr>
        <p:spPr>
          <a:xfrm>
            <a:off x="838200" y="365125"/>
            <a:ext cx="7734300" cy="5811838"/>
          </a:xfrm>
        </p:spPr>
        <p:txBody>
          <a:bodyPr vert="eaVert"/>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Θέση ημερομηνίας 3">
            <a:extLst>
              <a:ext uri="{FF2B5EF4-FFF2-40B4-BE49-F238E27FC236}">
                <a16:creationId xmlns:a16="http://schemas.microsoft.com/office/drawing/2014/main" id="{F04D9F95-28DA-6109-497B-8C00994E4053}"/>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5" name="Θέση υποσέλιδου 4">
            <a:extLst>
              <a:ext uri="{FF2B5EF4-FFF2-40B4-BE49-F238E27FC236}">
                <a16:creationId xmlns:a16="http://schemas.microsoft.com/office/drawing/2014/main" id="{DB50E871-7EE8-86FE-AD49-735808716D8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0B9680D-E123-04AB-DF9C-392C63BE7D60}"/>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47413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15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 Topic 2">
  <p:cSld name="Agenda - Topic 2">
    <p:spTree>
      <p:nvGrpSpPr>
        <p:cNvPr id="1" name="Shape 96"/>
        <p:cNvGrpSpPr/>
        <p:nvPr/>
      </p:nvGrpSpPr>
      <p:grpSpPr>
        <a:xfrm>
          <a:off x="0" y="0"/>
          <a:ext cx="0" cy="0"/>
          <a:chOff x="0" y="0"/>
          <a:chExt cx="0" cy="0"/>
        </a:xfrm>
      </p:grpSpPr>
      <p:sp>
        <p:nvSpPr>
          <p:cNvPr id="97" name="Google Shape;97;p38"/>
          <p:cNvSpPr/>
          <p:nvPr/>
        </p:nvSpPr>
        <p:spPr>
          <a:xfrm>
            <a:off x="6093537" y="-1946"/>
            <a:ext cx="3601340" cy="6881814"/>
          </a:xfrm>
          <a:custGeom>
            <a:avLst/>
            <a:gdLst/>
            <a:ahLst/>
            <a:cxnLst/>
            <a:rect l="l" t="t" r="r" b="b"/>
            <a:pathLst>
              <a:path w="3601340" h="6881814" extrusionOk="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98" name="Google Shape;98;p38"/>
          <p:cNvSpPr>
            <a:spLocks noGrp="1"/>
          </p:cNvSpPr>
          <p:nvPr>
            <p:ph type="pic" idx="2"/>
          </p:nvPr>
        </p:nvSpPr>
        <p:spPr>
          <a:xfrm flipH="1">
            <a:off x="7163691" y="0"/>
            <a:ext cx="5024825" cy="6858000"/>
          </a:xfrm>
          <a:prstGeom prst="rect">
            <a:avLst/>
          </a:prstGeom>
          <a:solidFill>
            <a:schemeClr val="lt2"/>
          </a:solidFill>
          <a:ln>
            <a:noFill/>
          </a:ln>
        </p:spPr>
      </p:sp>
      <p:sp>
        <p:nvSpPr>
          <p:cNvPr id="99" name="Google Shape;99;p38"/>
          <p:cNvSpPr txBox="1">
            <a:spLocks noGrp="1"/>
          </p:cNvSpPr>
          <p:nvPr>
            <p:ph type="ctrTitle"/>
          </p:nvPr>
        </p:nvSpPr>
        <p:spPr>
          <a:xfrm>
            <a:off x="796322" y="320040"/>
            <a:ext cx="6732237" cy="10171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8"/>
          <p:cNvSpPr txBox="1">
            <a:spLocks noGrp="1"/>
          </p:cNvSpPr>
          <p:nvPr>
            <p:ph type="body" idx="1"/>
          </p:nvPr>
        </p:nvSpPr>
        <p:spPr>
          <a:xfrm>
            <a:off x="824242" y="174947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8"/>
          <p:cNvSpPr txBox="1">
            <a:spLocks noGrp="1"/>
          </p:cNvSpPr>
          <p:nvPr>
            <p:ph type="body" idx="3"/>
          </p:nvPr>
        </p:nvSpPr>
        <p:spPr>
          <a:xfrm>
            <a:off x="1643379" y="174947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2" name="Google Shape;102;p38"/>
          <p:cNvSpPr txBox="1">
            <a:spLocks noGrp="1"/>
          </p:cNvSpPr>
          <p:nvPr>
            <p:ph type="body" idx="4"/>
          </p:nvPr>
        </p:nvSpPr>
        <p:spPr>
          <a:xfrm>
            <a:off x="824242" y="2378035"/>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5400"/>
              <a:buNone/>
              <a:defRPr sz="5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38"/>
          <p:cNvSpPr txBox="1">
            <a:spLocks noGrp="1"/>
          </p:cNvSpPr>
          <p:nvPr>
            <p:ph type="body" idx="5"/>
          </p:nvPr>
        </p:nvSpPr>
        <p:spPr>
          <a:xfrm>
            <a:off x="1643379" y="2378035"/>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400"/>
              <a:buNone/>
              <a:defRPr sz="2400"/>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38"/>
          <p:cNvSpPr txBox="1">
            <a:spLocks noGrp="1"/>
          </p:cNvSpPr>
          <p:nvPr>
            <p:ph type="body" idx="6"/>
          </p:nvPr>
        </p:nvSpPr>
        <p:spPr>
          <a:xfrm>
            <a:off x="824242" y="3006909"/>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5" name="Google Shape;105;p38"/>
          <p:cNvSpPr txBox="1">
            <a:spLocks noGrp="1"/>
          </p:cNvSpPr>
          <p:nvPr>
            <p:ph type="body" idx="7"/>
          </p:nvPr>
        </p:nvSpPr>
        <p:spPr>
          <a:xfrm>
            <a:off x="1643379" y="3009613"/>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6" name="Google Shape;106;p38"/>
          <p:cNvSpPr txBox="1">
            <a:spLocks noGrp="1"/>
          </p:cNvSpPr>
          <p:nvPr>
            <p:ph type="body" idx="8"/>
          </p:nvPr>
        </p:nvSpPr>
        <p:spPr>
          <a:xfrm>
            <a:off x="824242" y="3635783"/>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7" name="Google Shape;107;p38"/>
          <p:cNvSpPr txBox="1">
            <a:spLocks noGrp="1"/>
          </p:cNvSpPr>
          <p:nvPr>
            <p:ph type="body" idx="9"/>
          </p:nvPr>
        </p:nvSpPr>
        <p:spPr>
          <a:xfrm>
            <a:off x="1643379" y="3638169"/>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8" name="Google Shape;108;p38"/>
          <p:cNvSpPr txBox="1">
            <a:spLocks noGrp="1"/>
          </p:cNvSpPr>
          <p:nvPr>
            <p:ph type="body" idx="13"/>
          </p:nvPr>
        </p:nvSpPr>
        <p:spPr>
          <a:xfrm>
            <a:off x="824242" y="4264656"/>
            <a:ext cx="788639" cy="533400"/>
          </a:xfrm>
          <a:prstGeom prst="rect">
            <a:avLst/>
          </a:prstGeom>
          <a:noFill/>
          <a:ln>
            <a:noFill/>
          </a:ln>
        </p:spPr>
        <p:txBody>
          <a:bodyPr spcFirstLastPara="1" wrap="square" lIns="0" tIns="0" rIns="0" bIns="0" anchor="ctr" anchorCtr="0">
            <a:noAutofit/>
          </a:bodyPr>
          <a:lstStyle>
            <a:lvl1pPr marL="457200" lvl="0" indent="-228600" algn="ctr">
              <a:lnSpc>
                <a:spcPct val="60000"/>
              </a:lnSpc>
              <a:spcBef>
                <a:spcPts val="0"/>
              </a:spcBef>
              <a:spcAft>
                <a:spcPts val="0"/>
              </a:spcAft>
              <a:buSzPts val="4400"/>
              <a:buNone/>
              <a:defRPr sz="4400" b="0" baseline="-25000">
                <a:solidFill>
                  <a:schemeClr val="dk2"/>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8"/>
          <p:cNvSpPr txBox="1">
            <a:spLocks noGrp="1"/>
          </p:cNvSpPr>
          <p:nvPr>
            <p:ph type="body" idx="14"/>
          </p:nvPr>
        </p:nvSpPr>
        <p:spPr>
          <a:xfrm>
            <a:off x="1643379" y="4269747"/>
            <a:ext cx="5885179" cy="533400"/>
          </a:xfrm>
          <a:prstGeom prst="rect">
            <a:avLst/>
          </a:prstGeom>
          <a:noFill/>
          <a:ln>
            <a:noFill/>
          </a:ln>
        </p:spPr>
        <p:txBody>
          <a:bodyPr spcFirstLastPara="1" wrap="square" lIns="0" tIns="45700" rIns="0" bIns="0" anchor="b" anchorCtr="0">
            <a:normAutofit/>
          </a:bodyPr>
          <a:lstStyle>
            <a:lvl1pPr marL="457200" lvl="0" indent="-228600" algn="l">
              <a:lnSpc>
                <a:spcPct val="100000"/>
              </a:lnSpc>
              <a:spcBef>
                <a:spcPts val="1200"/>
              </a:spcBef>
              <a:spcAft>
                <a:spcPts val="0"/>
              </a:spcAft>
              <a:buSzPts val="2000"/>
              <a:buNone/>
              <a:defRPr>
                <a:solidFill>
                  <a:srgbClr val="7F7F7F"/>
                </a:solidFill>
              </a:defRPr>
            </a:lvl1pPr>
            <a:lvl2pPr marL="914400" lvl="1" indent="-228600" algn="l">
              <a:lnSpc>
                <a:spcPct val="100000"/>
              </a:lnSpc>
              <a:spcBef>
                <a:spcPts val="200"/>
              </a:spcBef>
              <a:spcAft>
                <a:spcPts val="0"/>
              </a:spcAft>
              <a:buClr>
                <a:schemeClr val="dk1"/>
              </a:buClr>
              <a:buSzPts val="1800"/>
              <a:buNone/>
              <a:defRPr/>
            </a:lvl2pPr>
            <a:lvl3pPr marL="1371600" lvl="2" indent="-228600" algn="l">
              <a:lnSpc>
                <a:spcPct val="100000"/>
              </a:lnSpc>
              <a:spcBef>
                <a:spcPts val="400"/>
              </a:spcBef>
              <a:spcAft>
                <a:spcPts val="0"/>
              </a:spcAft>
              <a:buClr>
                <a:schemeClr val="dk1"/>
              </a:buClr>
              <a:buSzPts val="1400"/>
              <a:buNone/>
              <a:defRPr/>
            </a:lvl3pPr>
            <a:lvl4pPr marL="1828800" lvl="3" indent="-228600" algn="l">
              <a:lnSpc>
                <a:spcPct val="100000"/>
              </a:lnSpc>
              <a:spcBef>
                <a:spcPts val="400"/>
              </a:spcBef>
              <a:spcAft>
                <a:spcPts val="0"/>
              </a:spcAft>
              <a:buClr>
                <a:schemeClr val="dk1"/>
              </a:buClr>
              <a:buSzPts val="1400"/>
              <a:buNone/>
              <a:defRPr/>
            </a:lvl4pPr>
            <a:lvl5pPr marL="2286000" lvl="4" indent="-228600" algn="l">
              <a:lnSpc>
                <a:spcPct val="100000"/>
              </a:lnSpc>
              <a:spcBef>
                <a:spcPts val="400"/>
              </a:spcBef>
              <a:spcAft>
                <a:spcPts val="0"/>
              </a:spcAft>
              <a:buClr>
                <a:schemeClr val="dk1"/>
              </a:buClr>
              <a:buSzPts val="1400"/>
              <a:buNone/>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10" name="Google Shape;110;p38"/>
          <p:cNvCxnSpPr/>
          <p:nvPr/>
        </p:nvCxnSpPr>
        <p:spPr>
          <a:xfrm rot="10800000" flipH="1">
            <a:off x="6889763" y="0"/>
            <a:ext cx="1822122" cy="6871447"/>
          </a:xfrm>
          <a:prstGeom prst="straightConnector1">
            <a:avLst/>
          </a:prstGeom>
          <a:noFill/>
          <a:ln w="22225" cap="flat" cmpd="sng">
            <a:solidFill>
              <a:schemeClr val="dk2"/>
            </a:solidFill>
            <a:prstDash val="solid"/>
            <a:round/>
            <a:headEnd type="none" w="sm" len="sm"/>
            <a:tailEnd type="none" w="sm" len="sm"/>
          </a:ln>
        </p:spPr>
      </p:cxnSp>
      <p:sp>
        <p:nvSpPr>
          <p:cNvPr id="111" name="Google Shape;111;p38"/>
          <p:cNvSpPr txBox="1">
            <a:spLocks noGrp="1"/>
          </p:cNvSpPr>
          <p:nvPr>
            <p:ph type="ftr" idx="11"/>
          </p:nvPr>
        </p:nvSpPr>
        <p:spPr>
          <a:xfrm>
            <a:off x="824241" y="6290774"/>
            <a:ext cx="6637071"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100" b="0" i="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8"/>
          <p:cNvSpPr txBox="1">
            <a:spLocks noGrp="1"/>
          </p:cNvSpPr>
          <p:nvPr>
            <p:ph type="sldNum" idx="12"/>
          </p:nvPr>
        </p:nvSpPr>
        <p:spPr>
          <a:xfrm>
            <a:off x="10768546" y="6290774"/>
            <a:ext cx="6179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100" b="0" i="0">
                <a:solidFill>
                  <a:schemeClr val="lt1"/>
                </a:solidFill>
                <a:latin typeface="Century Gothic"/>
                <a:ea typeface="Century Gothic"/>
                <a:cs typeface="Century Gothic"/>
                <a:sym typeface="Century Gothic"/>
              </a:defRPr>
            </a:lvl1pPr>
            <a:lvl2pPr marL="0" lvl="1" indent="0" algn="r">
              <a:spcBef>
                <a:spcPts val="0"/>
              </a:spcBef>
              <a:buNone/>
              <a:defRPr sz="1100" b="0" i="0">
                <a:solidFill>
                  <a:schemeClr val="lt1"/>
                </a:solidFill>
                <a:latin typeface="Century Gothic"/>
                <a:ea typeface="Century Gothic"/>
                <a:cs typeface="Century Gothic"/>
                <a:sym typeface="Century Gothic"/>
              </a:defRPr>
            </a:lvl2pPr>
            <a:lvl3pPr marL="0" lvl="2" indent="0" algn="r">
              <a:spcBef>
                <a:spcPts val="0"/>
              </a:spcBef>
              <a:buNone/>
              <a:defRPr sz="1100" b="0" i="0">
                <a:solidFill>
                  <a:schemeClr val="lt1"/>
                </a:solidFill>
                <a:latin typeface="Century Gothic"/>
                <a:ea typeface="Century Gothic"/>
                <a:cs typeface="Century Gothic"/>
                <a:sym typeface="Century Gothic"/>
              </a:defRPr>
            </a:lvl3pPr>
            <a:lvl4pPr marL="0" lvl="3" indent="0" algn="r">
              <a:spcBef>
                <a:spcPts val="0"/>
              </a:spcBef>
              <a:buNone/>
              <a:defRPr sz="1100" b="0" i="0">
                <a:solidFill>
                  <a:schemeClr val="lt1"/>
                </a:solidFill>
                <a:latin typeface="Century Gothic"/>
                <a:ea typeface="Century Gothic"/>
                <a:cs typeface="Century Gothic"/>
                <a:sym typeface="Century Gothic"/>
              </a:defRPr>
            </a:lvl4pPr>
            <a:lvl5pPr marL="0" lvl="4" indent="0" algn="r">
              <a:spcBef>
                <a:spcPts val="0"/>
              </a:spcBef>
              <a:buNone/>
              <a:defRPr sz="1100" b="0" i="0">
                <a:solidFill>
                  <a:schemeClr val="lt1"/>
                </a:solidFill>
                <a:latin typeface="Century Gothic"/>
                <a:ea typeface="Century Gothic"/>
                <a:cs typeface="Century Gothic"/>
                <a:sym typeface="Century Gothic"/>
              </a:defRPr>
            </a:lvl5pPr>
            <a:lvl6pPr marL="0" lvl="5" indent="0" algn="r">
              <a:spcBef>
                <a:spcPts val="0"/>
              </a:spcBef>
              <a:buNone/>
              <a:defRPr sz="1100" b="0" i="0">
                <a:solidFill>
                  <a:schemeClr val="lt1"/>
                </a:solidFill>
                <a:latin typeface="Century Gothic"/>
                <a:ea typeface="Century Gothic"/>
                <a:cs typeface="Century Gothic"/>
                <a:sym typeface="Century Gothic"/>
              </a:defRPr>
            </a:lvl6pPr>
            <a:lvl7pPr marL="0" lvl="6" indent="0" algn="r">
              <a:spcBef>
                <a:spcPts val="0"/>
              </a:spcBef>
              <a:buNone/>
              <a:defRPr sz="1100" b="0" i="0">
                <a:solidFill>
                  <a:schemeClr val="lt1"/>
                </a:solidFill>
                <a:latin typeface="Century Gothic"/>
                <a:ea typeface="Century Gothic"/>
                <a:cs typeface="Century Gothic"/>
                <a:sym typeface="Century Gothic"/>
              </a:defRPr>
            </a:lvl7pPr>
            <a:lvl8pPr marL="0" lvl="7" indent="0" algn="r">
              <a:spcBef>
                <a:spcPts val="0"/>
              </a:spcBef>
              <a:buNone/>
              <a:defRPr sz="1100" b="0" i="0">
                <a:solidFill>
                  <a:schemeClr val="lt1"/>
                </a:solidFill>
                <a:latin typeface="Century Gothic"/>
                <a:ea typeface="Century Gothic"/>
                <a:cs typeface="Century Gothic"/>
                <a:sym typeface="Century Gothic"/>
              </a:defRPr>
            </a:lvl8pPr>
            <a:lvl9pPr marL="0" lvl="8" indent="0" algn="r">
              <a:spcBef>
                <a:spcPts val="0"/>
              </a:spcBef>
              <a:buNone/>
              <a:defRPr sz="1100" b="0" i="0">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967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10184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262067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8D160F-B272-7C8F-F544-7A18772C8EB6}"/>
              </a:ext>
            </a:extLst>
          </p:cNvPr>
          <p:cNvSpPr>
            <a:spLocks noGrp="1"/>
          </p:cNvSpPr>
          <p:nvPr>
            <p:ph type="title"/>
          </p:nvPr>
        </p:nvSpPr>
        <p:spPr/>
        <p:txBody>
          <a:bodyPr/>
          <a:lstStyle/>
          <a:p>
            <a:r>
              <a:rPr lang="el"/>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F164693-42C7-F3D6-B5FA-3FEF907A73D9}"/>
              </a:ext>
            </a:extLst>
          </p:cNvPr>
          <p:cNvSpPr>
            <a:spLocks noGrp="1"/>
          </p:cNvSpPr>
          <p:nvPr>
            <p:ph idx="1"/>
          </p:nvPr>
        </p:nvSpPr>
        <p:spPr/>
        <p:txBody>
          <a:body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Θέση ημερομηνίας 3">
            <a:extLst>
              <a:ext uri="{FF2B5EF4-FFF2-40B4-BE49-F238E27FC236}">
                <a16:creationId xmlns:a16="http://schemas.microsoft.com/office/drawing/2014/main" id="{2FDD47D4-6752-37F0-01EB-F3C4206834AD}"/>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5" name="Θέση υποσέλιδου 4">
            <a:extLst>
              <a:ext uri="{FF2B5EF4-FFF2-40B4-BE49-F238E27FC236}">
                <a16:creationId xmlns:a16="http://schemas.microsoft.com/office/drawing/2014/main" id="{1A3816D9-6B34-FF20-682C-40F45472AC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781277A-3F18-5866-37D2-0259794D19C3}"/>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27023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FD423E-6DFD-3CC7-088A-F3E3FB540CEB}"/>
              </a:ext>
            </a:extLst>
          </p:cNvPr>
          <p:cNvSpPr>
            <a:spLocks noGrp="1"/>
          </p:cNvSpPr>
          <p:nvPr>
            <p:ph type="title"/>
          </p:nvPr>
        </p:nvSpPr>
        <p:spPr>
          <a:xfrm>
            <a:off x="831850" y="1709738"/>
            <a:ext cx="10515600" cy="2852737"/>
          </a:xfrm>
        </p:spPr>
        <p:txBody>
          <a:bodyPr anchor="b"/>
          <a:lstStyle>
            <a:lvl1pPr>
              <a:defRPr sz="6000"/>
            </a:lvl1pPr>
          </a:lstStyle>
          <a:p>
            <a:r>
              <a:rPr lang="el"/>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ACD9946-8B3E-9E5A-A03F-95044E6013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
              <a:t>Στυλ κειμένου υποδείγματος</a:t>
            </a:r>
          </a:p>
        </p:txBody>
      </p:sp>
      <p:sp>
        <p:nvSpPr>
          <p:cNvPr id="4" name="Θέση ημερομηνίας 3">
            <a:extLst>
              <a:ext uri="{FF2B5EF4-FFF2-40B4-BE49-F238E27FC236}">
                <a16:creationId xmlns:a16="http://schemas.microsoft.com/office/drawing/2014/main" id="{FD7BDC93-875D-1215-A874-0B159D11EBDE}"/>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5" name="Θέση υποσέλιδου 4">
            <a:extLst>
              <a:ext uri="{FF2B5EF4-FFF2-40B4-BE49-F238E27FC236}">
                <a16:creationId xmlns:a16="http://schemas.microsoft.com/office/drawing/2014/main" id="{DF86F515-9E7B-6D15-2C06-5E9DA383FAD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217E190-ED33-7FC2-ED7F-799CCF8335DC}"/>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4105101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1A69B7-849F-3BDF-B64A-083BEECA4149}"/>
              </a:ext>
            </a:extLst>
          </p:cNvPr>
          <p:cNvSpPr>
            <a:spLocks noGrp="1"/>
          </p:cNvSpPr>
          <p:nvPr>
            <p:ph type="title"/>
          </p:nvPr>
        </p:nvSpPr>
        <p:spPr/>
        <p:txBody>
          <a:bodyPr/>
          <a:lstStyle/>
          <a:p>
            <a:r>
              <a:rPr lang="el"/>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C8D8CF-F0C3-5AA9-2B75-299C1185392F}"/>
              </a:ext>
            </a:extLst>
          </p:cNvPr>
          <p:cNvSpPr>
            <a:spLocks noGrp="1"/>
          </p:cNvSpPr>
          <p:nvPr>
            <p:ph sz="half" idx="1"/>
          </p:nvPr>
        </p:nvSpPr>
        <p:spPr>
          <a:xfrm>
            <a:off x="838200" y="1825625"/>
            <a:ext cx="5181600" cy="4351338"/>
          </a:xfrm>
        </p:spPr>
        <p:txBody>
          <a:body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Θέση περιεχομένου 3">
            <a:extLst>
              <a:ext uri="{FF2B5EF4-FFF2-40B4-BE49-F238E27FC236}">
                <a16:creationId xmlns:a16="http://schemas.microsoft.com/office/drawing/2014/main" id="{3743E33F-295A-7B4F-C25E-18C6087D7443}"/>
              </a:ext>
            </a:extLst>
          </p:cNvPr>
          <p:cNvSpPr>
            <a:spLocks noGrp="1"/>
          </p:cNvSpPr>
          <p:nvPr>
            <p:ph sz="half" idx="2"/>
          </p:nvPr>
        </p:nvSpPr>
        <p:spPr>
          <a:xfrm>
            <a:off x="6172200" y="1825625"/>
            <a:ext cx="5181600" cy="4351338"/>
          </a:xfrm>
        </p:spPr>
        <p:txBody>
          <a:body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Θέση ημερομηνίας 4">
            <a:extLst>
              <a:ext uri="{FF2B5EF4-FFF2-40B4-BE49-F238E27FC236}">
                <a16:creationId xmlns:a16="http://schemas.microsoft.com/office/drawing/2014/main" id="{34BECE93-3AA1-5693-23CC-5CFCD565C748}"/>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6" name="Θέση υποσέλιδου 5">
            <a:extLst>
              <a:ext uri="{FF2B5EF4-FFF2-40B4-BE49-F238E27FC236}">
                <a16:creationId xmlns:a16="http://schemas.microsoft.com/office/drawing/2014/main" id="{25454AC2-0BFA-266E-CD00-C6681F43B65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43F40B8-2D68-8B5F-534C-633D9B5C3246}"/>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13147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A63E07-C080-A2BD-50A7-24774BF047DA}"/>
              </a:ext>
            </a:extLst>
          </p:cNvPr>
          <p:cNvSpPr>
            <a:spLocks noGrp="1"/>
          </p:cNvSpPr>
          <p:nvPr>
            <p:ph type="title"/>
          </p:nvPr>
        </p:nvSpPr>
        <p:spPr>
          <a:xfrm>
            <a:off x="839788" y="365125"/>
            <a:ext cx="10515600" cy="1325563"/>
          </a:xfrm>
        </p:spPr>
        <p:txBody>
          <a:bodyPr/>
          <a:lstStyle/>
          <a:p>
            <a:r>
              <a:rPr lang="el"/>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21A04C8-345E-D3BF-67FB-97C839B2BD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
              <a:t>Στυλ κειμένου υποδείγματος</a:t>
            </a:r>
          </a:p>
        </p:txBody>
      </p:sp>
      <p:sp>
        <p:nvSpPr>
          <p:cNvPr id="4" name="Θέση περιεχομένου 3">
            <a:extLst>
              <a:ext uri="{FF2B5EF4-FFF2-40B4-BE49-F238E27FC236}">
                <a16:creationId xmlns:a16="http://schemas.microsoft.com/office/drawing/2014/main" id="{5EB4CD20-369F-82B3-CB05-F7A297C1C48B}"/>
              </a:ext>
            </a:extLst>
          </p:cNvPr>
          <p:cNvSpPr>
            <a:spLocks noGrp="1"/>
          </p:cNvSpPr>
          <p:nvPr>
            <p:ph sz="half" idx="2"/>
          </p:nvPr>
        </p:nvSpPr>
        <p:spPr>
          <a:xfrm>
            <a:off x="839788" y="2505075"/>
            <a:ext cx="5157787" cy="3684588"/>
          </a:xfrm>
        </p:spPr>
        <p:txBody>
          <a:body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5" name="Θέση κειμένου 4">
            <a:extLst>
              <a:ext uri="{FF2B5EF4-FFF2-40B4-BE49-F238E27FC236}">
                <a16:creationId xmlns:a16="http://schemas.microsoft.com/office/drawing/2014/main" id="{42946A2D-954C-5D66-391A-F269E3480E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
              <a:t>Στυλ κειμένου υποδείγματος</a:t>
            </a:r>
          </a:p>
        </p:txBody>
      </p:sp>
      <p:sp>
        <p:nvSpPr>
          <p:cNvPr id="6" name="Θέση περιεχομένου 5">
            <a:extLst>
              <a:ext uri="{FF2B5EF4-FFF2-40B4-BE49-F238E27FC236}">
                <a16:creationId xmlns:a16="http://schemas.microsoft.com/office/drawing/2014/main" id="{7DD3F37D-DC71-06A9-8D12-21100AB6740B}"/>
              </a:ext>
            </a:extLst>
          </p:cNvPr>
          <p:cNvSpPr>
            <a:spLocks noGrp="1"/>
          </p:cNvSpPr>
          <p:nvPr>
            <p:ph sz="quarter" idx="4"/>
          </p:nvPr>
        </p:nvSpPr>
        <p:spPr>
          <a:xfrm>
            <a:off x="6172200" y="2505075"/>
            <a:ext cx="5183188" cy="3684588"/>
          </a:xfrm>
        </p:spPr>
        <p:txBody>
          <a:body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Θέση ημερομηνίας 6">
            <a:extLst>
              <a:ext uri="{FF2B5EF4-FFF2-40B4-BE49-F238E27FC236}">
                <a16:creationId xmlns:a16="http://schemas.microsoft.com/office/drawing/2014/main" id="{192C5D88-9AF8-3242-99F1-36E4AC883CA8}"/>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8" name="Θέση υποσέλιδου 7">
            <a:extLst>
              <a:ext uri="{FF2B5EF4-FFF2-40B4-BE49-F238E27FC236}">
                <a16:creationId xmlns:a16="http://schemas.microsoft.com/office/drawing/2014/main" id="{C5AD205D-C52F-1F74-6876-F7AB7DA70FB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CA14A2F-CD21-683C-7589-B7E879CC65CA}"/>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211957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4C90C7-A736-BBDE-5076-5DB712DF2D6E}"/>
              </a:ext>
            </a:extLst>
          </p:cNvPr>
          <p:cNvSpPr>
            <a:spLocks noGrp="1"/>
          </p:cNvSpPr>
          <p:nvPr>
            <p:ph type="title"/>
          </p:nvPr>
        </p:nvSpPr>
        <p:spPr/>
        <p:txBody>
          <a:bodyPr/>
          <a:lstStyle/>
          <a:p>
            <a:r>
              <a:rPr lang="el"/>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437E541-8B88-3C7F-37BB-E6780DC29333}"/>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4" name="Θέση υποσέλιδου 3">
            <a:extLst>
              <a:ext uri="{FF2B5EF4-FFF2-40B4-BE49-F238E27FC236}">
                <a16:creationId xmlns:a16="http://schemas.microsoft.com/office/drawing/2014/main" id="{EC8DA812-2977-449A-9A5B-8C0619ECFE6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B46B5F8-6998-9EF6-B22C-E84710D9C593}"/>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195197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092C89F-FBB7-FEA0-00D2-20EED4079E21}"/>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3" name="Θέση υποσέλιδου 2">
            <a:extLst>
              <a:ext uri="{FF2B5EF4-FFF2-40B4-BE49-F238E27FC236}">
                <a16:creationId xmlns:a16="http://schemas.microsoft.com/office/drawing/2014/main" id="{0B7557AD-A779-F968-2D27-DEF55156F46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FE20225-3E92-D6AF-E184-A5903E1644A2}"/>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157918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50A35-CCB4-C38F-5686-1DF7ED3C2F88}"/>
              </a:ext>
            </a:extLst>
          </p:cNvPr>
          <p:cNvSpPr>
            <a:spLocks noGrp="1"/>
          </p:cNvSpPr>
          <p:nvPr>
            <p:ph type="title"/>
          </p:nvPr>
        </p:nvSpPr>
        <p:spPr>
          <a:xfrm>
            <a:off x="839788" y="457200"/>
            <a:ext cx="3932237" cy="1600200"/>
          </a:xfrm>
        </p:spPr>
        <p:txBody>
          <a:bodyPr anchor="b"/>
          <a:lstStyle>
            <a:lvl1pPr>
              <a:defRPr sz="3200"/>
            </a:lvl1pPr>
          </a:lstStyle>
          <a:p>
            <a:r>
              <a:rPr lang="el"/>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218E52D-429D-AEA3-88F7-363303E334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Θέση κειμένου 3">
            <a:extLst>
              <a:ext uri="{FF2B5EF4-FFF2-40B4-BE49-F238E27FC236}">
                <a16:creationId xmlns:a16="http://schemas.microsoft.com/office/drawing/2014/main" id="{A39781F8-06AF-6CB2-3937-02FC10B6D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
              <a:t>Στυλ κειμένου υποδείγματος</a:t>
            </a:r>
          </a:p>
        </p:txBody>
      </p:sp>
      <p:sp>
        <p:nvSpPr>
          <p:cNvPr id="5" name="Θέση ημερομηνίας 4">
            <a:extLst>
              <a:ext uri="{FF2B5EF4-FFF2-40B4-BE49-F238E27FC236}">
                <a16:creationId xmlns:a16="http://schemas.microsoft.com/office/drawing/2014/main" id="{F8183D75-1AC7-2AE2-B324-F7E871116429}"/>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6" name="Θέση υποσέλιδου 5">
            <a:extLst>
              <a:ext uri="{FF2B5EF4-FFF2-40B4-BE49-F238E27FC236}">
                <a16:creationId xmlns:a16="http://schemas.microsoft.com/office/drawing/2014/main" id="{03ED130F-7CFB-69B3-4DD0-CF6E6292F9C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34032F-E1FF-1334-BDC5-3EB9E7228ECC}"/>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604856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CE9B48-EE23-E267-9E31-2ED9F8EDDC22}"/>
              </a:ext>
            </a:extLst>
          </p:cNvPr>
          <p:cNvSpPr>
            <a:spLocks noGrp="1"/>
          </p:cNvSpPr>
          <p:nvPr>
            <p:ph type="title"/>
          </p:nvPr>
        </p:nvSpPr>
        <p:spPr>
          <a:xfrm>
            <a:off x="839788" y="457200"/>
            <a:ext cx="3932237" cy="1600200"/>
          </a:xfrm>
        </p:spPr>
        <p:txBody>
          <a:bodyPr anchor="b"/>
          <a:lstStyle>
            <a:lvl1pPr>
              <a:defRPr sz="3200"/>
            </a:lvl1pPr>
          </a:lstStyle>
          <a:p>
            <a:r>
              <a:rPr lang="el"/>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91099AA-E258-A021-997E-9A1B293BB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00C96B9-A3B6-DD93-C10F-2543A63A0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
              <a:t>Στυλ κειμένου υποδείγματος</a:t>
            </a:r>
          </a:p>
        </p:txBody>
      </p:sp>
      <p:sp>
        <p:nvSpPr>
          <p:cNvPr id="5" name="Θέση ημερομηνίας 4">
            <a:extLst>
              <a:ext uri="{FF2B5EF4-FFF2-40B4-BE49-F238E27FC236}">
                <a16:creationId xmlns:a16="http://schemas.microsoft.com/office/drawing/2014/main" id="{92E48A70-A04E-B280-1C9D-0672D1F104C2}"/>
              </a:ext>
            </a:extLst>
          </p:cNvPr>
          <p:cNvSpPr>
            <a:spLocks noGrp="1"/>
          </p:cNvSpPr>
          <p:nvPr>
            <p:ph type="dt" sz="half" idx="10"/>
          </p:nvPr>
        </p:nvSpPr>
        <p:spPr/>
        <p:txBody>
          <a:bodyPr/>
          <a:lstStyle/>
          <a:p>
            <a:fld id="{2F8F9BE7-9763-43D2-AC14-DD8F0AB71929}" type="datetimeFigureOut">
              <a:rPr lang="el-GR" smtClean="0"/>
              <a:t>30/4/2025</a:t>
            </a:fld>
            <a:endParaRPr lang="el-GR"/>
          </a:p>
        </p:txBody>
      </p:sp>
      <p:sp>
        <p:nvSpPr>
          <p:cNvPr id="6" name="Θέση υποσέλιδου 5">
            <a:extLst>
              <a:ext uri="{FF2B5EF4-FFF2-40B4-BE49-F238E27FC236}">
                <a16:creationId xmlns:a16="http://schemas.microsoft.com/office/drawing/2014/main" id="{76B2C022-F266-F66F-2007-D62FC28EF4F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C02D172-78B3-C695-89BD-2996F6203FEE}"/>
              </a:ext>
            </a:extLst>
          </p:cNvPr>
          <p:cNvSpPr>
            <a:spLocks noGrp="1"/>
          </p:cNvSpPr>
          <p:nvPr>
            <p:ph type="sldNum" sz="quarter" idx="12"/>
          </p:nvPr>
        </p:nvSpPr>
        <p:spPr/>
        <p:txBody>
          <a:bodyPr/>
          <a:lstStyle/>
          <a:p>
            <a:fld id="{98636FEF-8FEF-4A0F-A368-7A7A566F78DA}" type="slidenum">
              <a:rPr lang="el-GR" smtClean="0"/>
              <a:t>‹#›</a:t>
            </a:fld>
            <a:endParaRPr lang="el-GR"/>
          </a:p>
        </p:txBody>
      </p:sp>
    </p:spTree>
    <p:extLst>
      <p:ext uri="{BB962C8B-B14F-4D97-AF65-F5344CB8AC3E}">
        <p14:creationId xmlns:p14="http://schemas.microsoft.com/office/powerpoint/2010/main" val="212496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D99AC7A-2EEF-88AD-76BF-EE4C0168E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CAB3604-DDC1-A743-02AE-8942B8F76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
              <a:t>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Θέση ημερομηνίας 3">
            <a:extLst>
              <a:ext uri="{FF2B5EF4-FFF2-40B4-BE49-F238E27FC236}">
                <a16:creationId xmlns:a16="http://schemas.microsoft.com/office/drawing/2014/main" id="{B029AA03-8628-17C0-E3B1-7B716B2BA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8F9BE7-9763-43D2-AC14-DD8F0AB71929}" type="datetimeFigureOut">
              <a:rPr lang="el-GR" smtClean="0"/>
              <a:t>30/4/2025</a:t>
            </a:fld>
            <a:endParaRPr lang="el-GR"/>
          </a:p>
        </p:txBody>
      </p:sp>
      <p:sp>
        <p:nvSpPr>
          <p:cNvPr id="5" name="Θέση υποσέλιδου 4">
            <a:extLst>
              <a:ext uri="{FF2B5EF4-FFF2-40B4-BE49-F238E27FC236}">
                <a16:creationId xmlns:a16="http://schemas.microsoft.com/office/drawing/2014/main" id="{DC805689-4693-DCAD-60F1-CD45DE5C6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BBFA15C-8215-371A-0775-3744ABBF5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636FEF-8FEF-4A0F-A368-7A7A566F78DA}" type="slidenum">
              <a:rPr lang="el-GR" smtClean="0"/>
              <a:t>‹#›</a:t>
            </a:fld>
            <a:endParaRPr lang="el-GR"/>
          </a:p>
        </p:txBody>
      </p:sp>
    </p:spTree>
    <p:extLst>
      <p:ext uri="{BB962C8B-B14F-4D97-AF65-F5344CB8AC3E}">
        <p14:creationId xmlns:p14="http://schemas.microsoft.com/office/powerpoint/2010/main" val="2699173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90" y="723440"/>
            <a:ext cx="4323426" cy="2579052"/>
          </a:xfrm>
        </p:spPr>
        <p:txBody>
          <a:bodyPr>
            <a:noAutofit/>
          </a:bodyPr>
          <a:lstStyle/>
          <a:p>
            <a:r>
              <a:rPr lang="el" sz="4800" dirty="0"/>
              <a:t>Ασφάλεια δικτύου και IoMT </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l" dirty="0"/>
              <a:t>Παρουσ</a:t>
            </a:r>
            <a:r>
              <a:rPr lang="el-GR" dirty="0"/>
              <a:t>Ι</a:t>
            </a:r>
            <a:r>
              <a:rPr lang="el" dirty="0"/>
              <a:t>αση απΟ: </a:t>
            </a:r>
          </a:p>
          <a:p>
            <a:r>
              <a:rPr lang="el" dirty="0"/>
              <a:t>ΚΟΥΤΡΑΣ ΔΗΜΗΤΡΗΣ</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819365" y="3418261"/>
            <a:ext cx="4924476" cy="1008926"/>
          </a:xfrm>
        </p:spPr>
        <p:txBody>
          <a:bodyPr/>
          <a:lstStyle/>
          <a:p>
            <a:r>
              <a:rPr lang="el"/>
              <a:t>CSP006_S_H</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pic>
        <p:nvPicPr>
          <p:cNvPr id="2" name="Google Shape;213;p1">
            <a:extLst>
              <a:ext uri="{FF2B5EF4-FFF2-40B4-BE49-F238E27FC236}">
                <a16:creationId xmlns:a16="http://schemas.microsoft.com/office/drawing/2014/main" id="{26F26191-AC46-5CB9-B514-017D9CA8F042}"/>
              </a:ext>
            </a:extLst>
          </p:cNvPr>
          <p:cNvPicPr preferRelativeResize="0"/>
          <p:nvPr/>
        </p:nvPicPr>
        <p:blipFill>
          <a:blip r:embed="rId4">
            <a:alphaModFix/>
          </a:blip>
          <a:stretch>
            <a:fillRect/>
          </a:stretch>
        </p:blipFill>
        <p:spPr>
          <a:xfrm>
            <a:off x="9490675" y="6305150"/>
            <a:ext cx="2553075" cy="472250"/>
          </a:xfrm>
          <a:prstGeom prst="rect">
            <a:avLst/>
          </a:prstGeom>
          <a:noFill/>
          <a:ln>
            <a:noFill/>
          </a:ln>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E1C2CC-5FE9-1A09-2DF9-A1660FCEC769}"/>
              </a:ext>
            </a:extLst>
          </p:cNvPr>
          <p:cNvSpPr>
            <a:spLocks noGrp="1"/>
          </p:cNvSpPr>
          <p:nvPr>
            <p:ph type="title"/>
          </p:nvPr>
        </p:nvSpPr>
        <p:spPr/>
        <p:txBody>
          <a:bodyPr/>
          <a:lstStyle/>
          <a:p>
            <a:r>
              <a:rPr lang="el" b="1"/>
              <a:t>Ο ρόλος του ΙΤΥΕ</a:t>
            </a:r>
            <a:endParaRPr lang="el-GR"/>
          </a:p>
        </p:txBody>
      </p:sp>
      <p:graphicFrame>
        <p:nvGraphicFramePr>
          <p:cNvPr id="5" name="Θέση περιεχομένου 2">
            <a:extLst>
              <a:ext uri="{FF2B5EF4-FFF2-40B4-BE49-F238E27FC236}">
                <a16:creationId xmlns:a16="http://schemas.microsoft.com/office/drawing/2014/main" id="{2731265D-78DC-50B2-072E-B65B2D41930D}"/>
              </a:ext>
            </a:extLst>
          </p:cNvPr>
          <p:cNvGraphicFramePr>
            <a:graphicFrameLocks noGrp="1"/>
          </p:cNvGraphicFramePr>
          <p:nvPr>
            <p:ph idx="1"/>
            <p:extLst>
              <p:ext uri="{D42A27DB-BD31-4B8C-83A1-F6EECF244321}">
                <p14:modId xmlns:p14="http://schemas.microsoft.com/office/powerpoint/2010/main" val="24864425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70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19FCF77-87D8-5920-4462-9ED93A24F94B}"/>
              </a:ext>
            </a:extLst>
          </p:cNvPr>
          <p:cNvPicPr>
            <a:picLocks noChangeAspect="1"/>
          </p:cNvPicPr>
          <p:nvPr/>
        </p:nvPicPr>
        <p:blipFill rotWithShape="1">
          <a:blip r:embed="rId2">
            <a:alphaModFix amt="35000"/>
          </a:blip>
          <a:srcRect t="26095" b="615"/>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B09DEB63-3289-D3B6-E9E5-F0454A347DA6}"/>
              </a:ext>
            </a:extLst>
          </p:cNvPr>
          <p:cNvSpPr>
            <a:spLocks noGrp="1"/>
          </p:cNvSpPr>
          <p:nvPr>
            <p:ph type="title"/>
          </p:nvPr>
        </p:nvSpPr>
        <p:spPr>
          <a:xfrm>
            <a:off x="838200" y="365125"/>
            <a:ext cx="10515600" cy="1325563"/>
          </a:xfrm>
        </p:spPr>
        <p:txBody>
          <a:bodyPr>
            <a:normAutofit/>
          </a:bodyPr>
          <a:lstStyle/>
          <a:p>
            <a:r>
              <a:rPr lang="el" b="1">
                <a:solidFill>
                  <a:srgbClr val="FFFFFF"/>
                </a:solidFill>
              </a:rPr>
              <a:t>Αποστολή</a:t>
            </a:r>
            <a:endParaRPr lang="el-GR">
              <a:solidFill>
                <a:srgbClr val="FFFFFF"/>
              </a:solidFill>
            </a:endParaRPr>
          </a:p>
        </p:txBody>
      </p:sp>
      <p:graphicFrame>
        <p:nvGraphicFramePr>
          <p:cNvPr id="5" name="Θέση περιεχομένου 2">
            <a:extLst>
              <a:ext uri="{FF2B5EF4-FFF2-40B4-BE49-F238E27FC236}">
                <a16:creationId xmlns:a16="http://schemas.microsoft.com/office/drawing/2014/main" id="{797BEE8B-4CD2-F2A9-337D-937DF3AAD6D5}"/>
              </a:ext>
            </a:extLst>
          </p:cNvPr>
          <p:cNvGraphicFramePr>
            <a:graphicFrameLocks noGrp="1"/>
          </p:cNvGraphicFramePr>
          <p:nvPr>
            <p:ph idx="1"/>
            <p:extLst>
              <p:ext uri="{D42A27DB-BD31-4B8C-83A1-F6EECF244321}">
                <p14:modId xmlns:p14="http://schemas.microsoft.com/office/powerpoint/2010/main" val="9539930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84104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EED37-DDB0-B3B2-994D-79BCA0A0EA71}"/>
              </a:ext>
            </a:extLst>
          </p:cNvPr>
          <p:cNvSpPr>
            <a:spLocks noGrp="1"/>
          </p:cNvSpPr>
          <p:nvPr>
            <p:ph type="title"/>
          </p:nvPr>
        </p:nvSpPr>
        <p:spPr/>
        <p:txBody>
          <a:bodyPr/>
          <a:lstStyle/>
          <a:p>
            <a:r>
              <a:rPr lang="el" b="1"/>
              <a:t>Αποστολή</a:t>
            </a:r>
            <a:endParaRPr lang="el-GR"/>
          </a:p>
        </p:txBody>
      </p:sp>
      <p:graphicFrame>
        <p:nvGraphicFramePr>
          <p:cNvPr id="5" name="Θέση περιεχομένου 2">
            <a:extLst>
              <a:ext uri="{FF2B5EF4-FFF2-40B4-BE49-F238E27FC236}">
                <a16:creationId xmlns:a16="http://schemas.microsoft.com/office/drawing/2014/main" id="{F12855E6-5D3B-07B6-933D-7E49E0DA2AB6}"/>
              </a:ext>
            </a:extLst>
          </p:cNvPr>
          <p:cNvGraphicFramePr>
            <a:graphicFrameLocks noGrp="1"/>
          </p:cNvGraphicFramePr>
          <p:nvPr>
            <p:ph idx="1"/>
            <p:extLst>
              <p:ext uri="{D42A27DB-BD31-4B8C-83A1-F6EECF244321}">
                <p14:modId xmlns:p14="http://schemas.microsoft.com/office/powerpoint/2010/main" val="33324931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72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018EAB-00F1-AAF9-5007-D948E184FA02}"/>
              </a:ext>
            </a:extLst>
          </p:cNvPr>
          <p:cNvSpPr>
            <a:spLocks noGrp="1"/>
          </p:cNvSpPr>
          <p:nvPr>
            <p:ph type="title"/>
          </p:nvPr>
        </p:nvSpPr>
        <p:spPr/>
        <p:txBody>
          <a:bodyPr/>
          <a:lstStyle/>
          <a:p>
            <a:r>
              <a:rPr lang="el" b="1"/>
              <a:t>Αποστολή</a:t>
            </a:r>
            <a:endParaRPr lang="el-GR"/>
          </a:p>
        </p:txBody>
      </p:sp>
      <p:graphicFrame>
        <p:nvGraphicFramePr>
          <p:cNvPr id="5" name="Θέση περιεχομένου 2">
            <a:extLst>
              <a:ext uri="{FF2B5EF4-FFF2-40B4-BE49-F238E27FC236}">
                <a16:creationId xmlns:a16="http://schemas.microsoft.com/office/drawing/2014/main" id="{C574DAC4-4BA7-7C1C-FD20-EF6DDADE29E8}"/>
              </a:ext>
            </a:extLst>
          </p:cNvPr>
          <p:cNvGraphicFramePr>
            <a:graphicFrameLocks noGrp="1"/>
          </p:cNvGraphicFramePr>
          <p:nvPr>
            <p:ph idx="1"/>
            <p:extLst>
              <p:ext uri="{D42A27DB-BD31-4B8C-83A1-F6EECF244321}">
                <p14:modId xmlns:p14="http://schemas.microsoft.com/office/powerpoint/2010/main" val="3631960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82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Θέση περιεχομένου 4" descr="Εικόνα που περιέχει κείμενο, στιγμιότυπο οθόνης, σχεδίαση&#10;&#10;Περιγραφή που δημιουργήθηκε αυτόματα">
            <a:extLst>
              <a:ext uri="{FF2B5EF4-FFF2-40B4-BE49-F238E27FC236}">
                <a16:creationId xmlns:a16="http://schemas.microsoft.com/office/drawing/2014/main" id="{07573B5F-509D-CA0F-2570-5C9233AFA8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68" b="12778"/>
          <a:stretch/>
        </p:blipFill>
        <p:spPr>
          <a:xfrm>
            <a:off x="69821" y="1282"/>
            <a:ext cx="12191980" cy="6856718"/>
          </a:xfrm>
          <a:prstGeom prst="rect">
            <a:avLst/>
          </a:prstGeom>
        </p:spPr>
      </p:pic>
    </p:spTree>
    <p:extLst>
      <p:ext uri="{BB962C8B-B14F-4D97-AF65-F5344CB8AC3E}">
        <p14:creationId xmlns:p14="http://schemas.microsoft.com/office/powerpoint/2010/main" val="114620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89F8DE-0F56-A734-6D01-3D9EC5BBD96E}"/>
              </a:ext>
            </a:extLst>
          </p:cNvPr>
          <p:cNvSpPr>
            <a:spLocks noGrp="1"/>
          </p:cNvSpPr>
          <p:nvPr>
            <p:ph type="title"/>
          </p:nvPr>
        </p:nvSpPr>
        <p:spPr/>
        <p:txBody>
          <a:bodyPr/>
          <a:lstStyle/>
          <a:p>
            <a:r>
              <a:rPr lang="el" b="1"/>
              <a:t>Λειτουργία του CTI</a:t>
            </a:r>
            <a:endParaRPr lang="el-GR"/>
          </a:p>
        </p:txBody>
      </p:sp>
      <p:graphicFrame>
        <p:nvGraphicFramePr>
          <p:cNvPr id="5" name="Θέση περιεχομένου 2">
            <a:extLst>
              <a:ext uri="{FF2B5EF4-FFF2-40B4-BE49-F238E27FC236}">
                <a16:creationId xmlns:a16="http://schemas.microsoft.com/office/drawing/2014/main" id="{D3A96CDB-DD94-B2C2-4614-C1BCC390887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84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89F8DE-0F56-A734-6D01-3D9EC5BBD96E}"/>
              </a:ext>
            </a:extLst>
          </p:cNvPr>
          <p:cNvSpPr>
            <a:spLocks noGrp="1"/>
          </p:cNvSpPr>
          <p:nvPr>
            <p:ph type="title"/>
          </p:nvPr>
        </p:nvSpPr>
        <p:spPr/>
        <p:txBody>
          <a:bodyPr/>
          <a:lstStyle/>
          <a:p>
            <a:r>
              <a:rPr lang="el" b="1"/>
              <a:t>Λειτουργία του CTI</a:t>
            </a:r>
            <a:endParaRPr lang="el-GR"/>
          </a:p>
        </p:txBody>
      </p:sp>
      <p:graphicFrame>
        <p:nvGraphicFramePr>
          <p:cNvPr id="5" name="Θέση περιεχομένου 2">
            <a:extLst>
              <a:ext uri="{FF2B5EF4-FFF2-40B4-BE49-F238E27FC236}">
                <a16:creationId xmlns:a16="http://schemas.microsoft.com/office/drawing/2014/main" id="{D0A18FC4-FD8C-7C25-C8E6-7B1800BD6A9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217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89F8DE-0F56-A734-6D01-3D9EC5BBD96E}"/>
              </a:ext>
            </a:extLst>
          </p:cNvPr>
          <p:cNvSpPr>
            <a:spLocks noGrp="1"/>
          </p:cNvSpPr>
          <p:nvPr>
            <p:ph type="title"/>
          </p:nvPr>
        </p:nvSpPr>
        <p:spPr/>
        <p:txBody>
          <a:bodyPr/>
          <a:lstStyle/>
          <a:p>
            <a:r>
              <a:rPr lang="el" b="1"/>
              <a:t>Λειτουργία του CTI</a:t>
            </a:r>
            <a:endParaRPr lang="el-GR"/>
          </a:p>
        </p:txBody>
      </p:sp>
      <p:graphicFrame>
        <p:nvGraphicFramePr>
          <p:cNvPr id="5" name="Θέση περιεχομένου 2">
            <a:extLst>
              <a:ext uri="{FF2B5EF4-FFF2-40B4-BE49-F238E27FC236}">
                <a16:creationId xmlns:a16="http://schemas.microsoft.com/office/drawing/2014/main" id="{34FEB87B-7AEA-8C94-D1EC-4A9F0296A95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024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F2FB07-A58D-27C8-B8DF-DFD50B0FDC19}"/>
              </a:ext>
            </a:extLst>
          </p:cNvPr>
          <p:cNvSpPr>
            <a:spLocks noGrp="1"/>
          </p:cNvSpPr>
          <p:nvPr>
            <p:ph type="title"/>
          </p:nvPr>
        </p:nvSpPr>
        <p:spPr/>
        <p:txBody>
          <a:bodyPr/>
          <a:lstStyle/>
          <a:p>
            <a:r>
              <a:rPr lang="el" b="1"/>
              <a:t>Συνεργατική πρωτοβουλία</a:t>
            </a:r>
            <a:endParaRPr lang="el-GR"/>
          </a:p>
        </p:txBody>
      </p:sp>
      <p:graphicFrame>
        <p:nvGraphicFramePr>
          <p:cNvPr id="5" name="Θέση περιεχομένου 2">
            <a:extLst>
              <a:ext uri="{FF2B5EF4-FFF2-40B4-BE49-F238E27FC236}">
                <a16:creationId xmlns:a16="http://schemas.microsoft.com/office/drawing/2014/main" id="{FAF7FA77-4240-171B-53A0-66E9D213868B}"/>
              </a:ext>
            </a:extLst>
          </p:cNvPr>
          <p:cNvGraphicFramePr>
            <a:graphicFrameLocks noGrp="1"/>
          </p:cNvGraphicFramePr>
          <p:nvPr>
            <p:ph idx="1"/>
            <p:extLst>
              <p:ext uri="{D42A27DB-BD31-4B8C-83A1-F6EECF244321}">
                <p14:modId xmlns:p14="http://schemas.microsoft.com/office/powerpoint/2010/main" val="721202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33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F2FB07-A58D-27C8-B8DF-DFD50B0FDC19}"/>
              </a:ext>
            </a:extLst>
          </p:cNvPr>
          <p:cNvSpPr>
            <a:spLocks noGrp="1"/>
          </p:cNvSpPr>
          <p:nvPr>
            <p:ph type="title"/>
          </p:nvPr>
        </p:nvSpPr>
        <p:spPr/>
        <p:txBody>
          <a:bodyPr/>
          <a:lstStyle/>
          <a:p>
            <a:r>
              <a:rPr lang="el" b="1"/>
              <a:t>Συνεργατική πρωτοβουλία</a:t>
            </a:r>
            <a:endParaRPr lang="el-GR"/>
          </a:p>
        </p:txBody>
      </p:sp>
      <p:graphicFrame>
        <p:nvGraphicFramePr>
          <p:cNvPr id="5" name="Θέση περιεχομένου 2">
            <a:extLst>
              <a:ext uri="{FF2B5EF4-FFF2-40B4-BE49-F238E27FC236}">
                <a16:creationId xmlns:a16="http://schemas.microsoft.com/office/drawing/2014/main" id="{A26AD0B2-853A-5EBD-A250-A0FD3376EB82}"/>
              </a:ext>
            </a:extLst>
          </p:cNvPr>
          <p:cNvGraphicFramePr>
            <a:graphicFrameLocks noGrp="1"/>
          </p:cNvGraphicFramePr>
          <p:nvPr>
            <p:ph idx="1"/>
            <p:extLst>
              <p:ext uri="{D42A27DB-BD31-4B8C-83A1-F6EECF244321}">
                <p14:modId xmlns:p14="http://schemas.microsoft.com/office/powerpoint/2010/main" val="28048509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63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2c5a591c0c4_0_113"/>
          <p:cNvPicPr preferRelativeResize="0"/>
          <p:nvPr/>
        </p:nvPicPr>
        <p:blipFill>
          <a:blip r:embed="rId3">
            <a:alphaModFix/>
          </a:blip>
          <a:stretch>
            <a:fillRect/>
          </a:stretch>
        </p:blipFill>
        <p:spPr>
          <a:xfrm>
            <a:off x="9509575" y="108400"/>
            <a:ext cx="2553075" cy="472250"/>
          </a:xfrm>
          <a:prstGeom prst="rect">
            <a:avLst/>
          </a:prstGeom>
          <a:noFill/>
          <a:ln>
            <a:noFill/>
          </a:ln>
        </p:spPr>
      </p:pic>
      <p:sp>
        <p:nvSpPr>
          <p:cNvPr id="219" name="Google Shape;219;g2c5a591c0c4_0_113"/>
          <p:cNvSpPr txBox="1">
            <a:spLocks noGrp="1"/>
          </p:cNvSpPr>
          <p:nvPr>
            <p:ph type="sldNum" idx="12"/>
          </p:nvPr>
        </p:nvSpPr>
        <p:spPr>
          <a:xfrm>
            <a:off x="10768546" y="6290774"/>
            <a:ext cx="6180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chemeClr val="dk1"/>
                </a:solidFill>
              </a:rPr>
              <a:t>2</a:t>
            </a:fld>
            <a:endParaRPr>
              <a:solidFill>
                <a:schemeClr val="dk1"/>
              </a:solidFill>
            </a:endParaRPr>
          </a:p>
        </p:txBody>
      </p:sp>
      <p:pic>
        <p:nvPicPr>
          <p:cNvPr id="220" name="Google Shape;220;g2c5a591c0c4_0_113"/>
          <p:cNvPicPr preferRelativeResize="0"/>
          <p:nvPr/>
        </p:nvPicPr>
        <p:blipFill>
          <a:blip r:embed="rId4">
            <a:alphaModFix/>
          </a:blip>
          <a:stretch>
            <a:fillRect/>
          </a:stretch>
        </p:blipFill>
        <p:spPr>
          <a:xfrm>
            <a:off x="152400" y="1325025"/>
            <a:ext cx="11887202" cy="42079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F2FB07-A58D-27C8-B8DF-DFD50B0FDC19}"/>
              </a:ext>
            </a:extLst>
          </p:cNvPr>
          <p:cNvSpPr>
            <a:spLocks noGrp="1"/>
          </p:cNvSpPr>
          <p:nvPr>
            <p:ph type="title"/>
          </p:nvPr>
        </p:nvSpPr>
        <p:spPr/>
        <p:txBody>
          <a:bodyPr/>
          <a:lstStyle/>
          <a:p>
            <a:r>
              <a:rPr lang="el" b="1"/>
              <a:t>Συνεργατική πρωτοβουλία</a:t>
            </a:r>
            <a:endParaRPr lang="el-GR"/>
          </a:p>
        </p:txBody>
      </p:sp>
      <p:graphicFrame>
        <p:nvGraphicFramePr>
          <p:cNvPr id="5" name="Θέση περιεχομένου 2">
            <a:extLst>
              <a:ext uri="{FF2B5EF4-FFF2-40B4-BE49-F238E27FC236}">
                <a16:creationId xmlns:a16="http://schemas.microsoft.com/office/drawing/2014/main" id="{49EA9E0F-8FAC-7854-E780-08B70F4C0D61}"/>
              </a:ext>
            </a:extLst>
          </p:cNvPr>
          <p:cNvGraphicFramePr>
            <a:graphicFrameLocks noGrp="1"/>
          </p:cNvGraphicFramePr>
          <p:nvPr>
            <p:ph idx="1"/>
            <p:extLst>
              <p:ext uri="{D42A27DB-BD31-4B8C-83A1-F6EECF244321}">
                <p14:modId xmlns:p14="http://schemas.microsoft.com/office/powerpoint/2010/main" val="9243234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56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CA266A-09E0-862D-F55A-C2B2EEED440D}"/>
              </a:ext>
            </a:extLst>
          </p:cNvPr>
          <p:cNvSpPr>
            <a:spLocks noGrp="1"/>
          </p:cNvSpPr>
          <p:nvPr>
            <p:ph type="title"/>
          </p:nvPr>
        </p:nvSpPr>
        <p:spPr/>
        <p:txBody>
          <a:bodyPr/>
          <a:lstStyle/>
          <a:p>
            <a:r>
              <a:rPr lang="el" b="1"/>
              <a:t>Κύκλος νοημοσύνης</a:t>
            </a:r>
            <a:endParaRPr lang="el-GR"/>
          </a:p>
        </p:txBody>
      </p:sp>
      <p:pic>
        <p:nvPicPr>
          <p:cNvPr id="5" name="Θέση περιεχομένου 4" descr="Εικόνα που περιέχει κείμενο, λογότυπο, γραμματοσειρά, στιγμιότυπο οθόνης&#10;&#10;Περιγραφή που δημιουργήθηκε αυτόματα">
            <a:extLst>
              <a:ext uri="{FF2B5EF4-FFF2-40B4-BE49-F238E27FC236}">
                <a16:creationId xmlns:a16="http://schemas.microsoft.com/office/drawing/2014/main" id="{86595B9D-C497-16DE-83FC-C69422E3BE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1758" y="2005528"/>
            <a:ext cx="6868484" cy="3991532"/>
          </a:xfrm>
        </p:spPr>
      </p:pic>
    </p:spTree>
    <p:extLst>
      <p:ext uri="{BB962C8B-B14F-4D97-AF65-F5344CB8AC3E}">
        <p14:creationId xmlns:p14="http://schemas.microsoft.com/office/powerpoint/2010/main" val="62119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4CA266A-09E0-862D-F55A-C2B2EEED440D}"/>
              </a:ext>
            </a:extLst>
          </p:cNvPr>
          <p:cNvSpPr>
            <a:spLocks noGrp="1"/>
          </p:cNvSpPr>
          <p:nvPr>
            <p:ph type="title"/>
          </p:nvPr>
        </p:nvSpPr>
        <p:spPr>
          <a:xfrm>
            <a:off x="1171074" y="1396686"/>
            <a:ext cx="3240506" cy="4064628"/>
          </a:xfrm>
        </p:spPr>
        <p:txBody>
          <a:bodyPr>
            <a:normAutofit/>
          </a:bodyPr>
          <a:lstStyle/>
          <a:p>
            <a:r>
              <a:rPr lang="el" b="1">
                <a:solidFill>
                  <a:srgbClr val="FFFFFF"/>
                </a:solidFill>
              </a:rPr>
              <a:t>Κύκλος νοημοσύνης</a:t>
            </a:r>
            <a:endParaRPr lang="el-GR">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32D59DA6-CE25-56B5-AF84-1475A56BD188}"/>
              </a:ext>
            </a:extLst>
          </p:cNvPr>
          <p:cNvSpPr>
            <a:spLocks noGrp="1"/>
          </p:cNvSpPr>
          <p:nvPr>
            <p:ph idx="1"/>
          </p:nvPr>
        </p:nvSpPr>
        <p:spPr>
          <a:xfrm>
            <a:off x="4750755" y="1526033"/>
            <a:ext cx="6888938" cy="3935281"/>
          </a:xfrm>
        </p:spPr>
        <p:txBody>
          <a:bodyPr>
            <a:normAutofit/>
          </a:bodyPr>
          <a:lstStyle/>
          <a:p>
            <a:r>
              <a:rPr lang="el" sz="1500" b="1"/>
              <a:t>Στρατηγική ευφυΐα απειλών</a:t>
            </a:r>
          </a:p>
          <a:p>
            <a:endParaRPr lang="en-US" sz="1500"/>
          </a:p>
          <a:p>
            <a:pPr lvl="1"/>
            <a:r>
              <a:rPr lang="el" sz="2000"/>
              <a:t>Παρέχει μια επισκόπηση υψηλού επιπέδου του τοπίου απειλών του οργανισμού</a:t>
            </a:r>
          </a:p>
          <a:p>
            <a:pPr lvl="1"/>
            <a:r>
              <a:rPr lang="el" sz="2000"/>
              <a:t>Προσφέρει πληροφορίες σχετικά με τους παράγοντες απειλής, τους στόχους τους και την πιθανή σοβαρότητα των επιθέσεων, συμβάλλοντας στη διαμόρφωση μακροπρόθεσμων πολιτικών ασφάλειας και κατανομής πόρων.</a:t>
            </a:r>
          </a:p>
          <a:p>
            <a:pPr lvl="1"/>
            <a:r>
              <a:rPr lang="el" sz="2000"/>
              <a:t>Περιλαμβάνει προληπτικά μέτρα για τον μετριασμό των εντοπισμένων κινδύνων, ευθυγραμμίζοντας τις πρωτοβουλίες ασφάλειας με τους επιχειρηματικούς στόχους.</a:t>
            </a:r>
          </a:p>
        </p:txBody>
      </p:sp>
    </p:spTree>
    <p:extLst>
      <p:ext uri="{BB962C8B-B14F-4D97-AF65-F5344CB8AC3E}">
        <p14:creationId xmlns:p14="http://schemas.microsoft.com/office/powerpoint/2010/main" val="350888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4CA266A-09E0-862D-F55A-C2B2EEED440D}"/>
              </a:ext>
            </a:extLst>
          </p:cNvPr>
          <p:cNvSpPr>
            <a:spLocks noGrp="1"/>
          </p:cNvSpPr>
          <p:nvPr>
            <p:ph type="title"/>
          </p:nvPr>
        </p:nvSpPr>
        <p:spPr>
          <a:xfrm>
            <a:off x="1171074" y="1396686"/>
            <a:ext cx="3240506" cy="4064628"/>
          </a:xfrm>
        </p:spPr>
        <p:txBody>
          <a:bodyPr>
            <a:normAutofit/>
          </a:bodyPr>
          <a:lstStyle/>
          <a:p>
            <a:r>
              <a:rPr lang="el" b="1">
                <a:solidFill>
                  <a:srgbClr val="FFFFFF"/>
                </a:solidFill>
              </a:rPr>
              <a:t>Κύκλος νοημοσύνης</a:t>
            </a:r>
            <a:endParaRPr lang="el-GR">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A754FDBB-6EE4-7BCE-ECE5-ECE48DF88293}"/>
              </a:ext>
            </a:extLst>
          </p:cNvPr>
          <p:cNvSpPr>
            <a:spLocks noGrp="1"/>
          </p:cNvSpPr>
          <p:nvPr>
            <p:ph idx="1"/>
          </p:nvPr>
        </p:nvSpPr>
        <p:spPr>
          <a:xfrm>
            <a:off x="4737005" y="1526033"/>
            <a:ext cx="6169545" cy="3935281"/>
          </a:xfrm>
        </p:spPr>
        <p:txBody>
          <a:bodyPr>
            <a:normAutofit/>
          </a:bodyPr>
          <a:lstStyle/>
          <a:p>
            <a:r>
              <a:rPr lang="el" sz="1700" b="1"/>
              <a:t>Πληροφορίες τακτικής απειλής</a:t>
            </a:r>
          </a:p>
          <a:p>
            <a:pPr lvl="1"/>
            <a:r>
              <a:rPr lang="el" sz="2000"/>
              <a:t>Βοηθά στην κατανόηση των φορέων επίθεσης και στη δημιουργία αμυντικών στρατηγικών για την αντιμετώπιση εντοπισμένων απειλών.</a:t>
            </a:r>
          </a:p>
          <a:p>
            <a:pPr lvl="1"/>
            <a:r>
              <a:rPr lang="el" sz="2000"/>
              <a:t>Προσδιορίζει ευπάθειες σε συστήματα ασφαλείας που θα μπορούσαν να εκμεταλλευτούν οι εισβολείς και πώς να αναγνωρίσει αυτές τις απειλές.</a:t>
            </a:r>
          </a:p>
          <a:p>
            <a:pPr lvl="1"/>
            <a:r>
              <a:rPr lang="el" sz="2000"/>
              <a:t>Τα ευρήματα χρησιμοποιούνται για την ενίσχυση των υφιστάμενων ελέγχων ασφαλείας και την εξάλειψη των τρωτών σημείων του δικτύου.</a:t>
            </a:r>
          </a:p>
          <a:p>
            <a:pPr lvl="1"/>
            <a:endParaRPr lang="el-GR" sz="1700"/>
          </a:p>
        </p:txBody>
      </p:sp>
    </p:spTree>
    <p:extLst>
      <p:ext uri="{BB962C8B-B14F-4D97-AF65-F5344CB8AC3E}">
        <p14:creationId xmlns:p14="http://schemas.microsoft.com/office/powerpoint/2010/main" val="84858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4CA266A-09E0-862D-F55A-C2B2EEED440D}"/>
              </a:ext>
            </a:extLst>
          </p:cNvPr>
          <p:cNvSpPr>
            <a:spLocks noGrp="1"/>
          </p:cNvSpPr>
          <p:nvPr>
            <p:ph type="title"/>
          </p:nvPr>
        </p:nvSpPr>
        <p:spPr>
          <a:xfrm>
            <a:off x="1171074" y="1396686"/>
            <a:ext cx="3240506" cy="4064628"/>
          </a:xfrm>
        </p:spPr>
        <p:txBody>
          <a:bodyPr>
            <a:normAutofit/>
          </a:bodyPr>
          <a:lstStyle/>
          <a:p>
            <a:r>
              <a:rPr lang="el" b="1">
                <a:solidFill>
                  <a:srgbClr val="FFFFFF"/>
                </a:solidFill>
              </a:rPr>
              <a:t>Κύκλος νοημοσύνης</a:t>
            </a:r>
            <a:endParaRPr lang="el-GR">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62B7DFF4-29B7-BDC0-67FE-FC9C03BE1466}"/>
              </a:ext>
            </a:extLst>
          </p:cNvPr>
          <p:cNvSpPr>
            <a:spLocks noGrp="1"/>
          </p:cNvSpPr>
          <p:nvPr>
            <p:ph idx="1"/>
          </p:nvPr>
        </p:nvSpPr>
        <p:spPr>
          <a:xfrm>
            <a:off x="5370153" y="1526033"/>
            <a:ext cx="5536397" cy="3935281"/>
          </a:xfrm>
        </p:spPr>
        <p:txBody>
          <a:bodyPr>
            <a:normAutofit/>
          </a:bodyPr>
          <a:lstStyle/>
          <a:p>
            <a:r>
              <a:rPr lang="el" b="1" dirty="0"/>
              <a:t>Τεχνική ευφυΐα απειλών</a:t>
            </a:r>
          </a:p>
          <a:p>
            <a:pPr lvl="1"/>
            <a:r>
              <a:rPr lang="el" dirty="0"/>
              <a:t>Παρέχει τη βάση για την ανάλυση και την αντιμετώπιση συγκεκριμένων απειλών με ακριβείς τεχνικές λεπτομέρειες.</a:t>
            </a:r>
          </a:p>
          <a:p>
            <a:pPr lvl="1"/>
            <a:r>
              <a:rPr lang="el" dirty="0"/>
              <a:t>Διασφαλίζει ότι οι ομάδες ασφαλείας μπορούν να ενεργήσουν γρήγορα για να εξουδετερώσουν τις απειλές πριν εξελιχθούν.</a:t>
            </a:r>
            <a:endParaRPr lang="el-GR" dirty="0"/>
          </a:p>
        </p:txBody>
      </p:sp>
    </p:spTree>
    <p:extLst>
      <p:ext uri="{BB962C8B-B14F-4D97-AF65-F5344CB8AC3E}">
        <p14:creationId xmlns:p14="http://schemas.microsoft.com/office/powerpoint/2010/main" val="416712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4CA266A-09E0-862D-F55A-C2B2EEED440D}"/>
              </a:ext>
            </a:extLst>
          </p:cNvPr>
          <p:cNvSpPr>
            <a:spLocks noGrp="1"/>
          </p:cNvSpPr>
          <p:nvPr>
            <p:ph type="title"/>
          </p:nvPr>
        </p:nvSpPr>
        <p:spPr>
          <a:xfrm>
            <a:off x="1171074" y="1396686"/>
            <a:ext cx="3240506" cy="4064628"/>
          </a:xfrm>
        </p:spPr>
        <p:txBody>
          <a:bodyPr>
            <a:normAutofit/>
          </a:bodyPr>
          <a:lstStyle/>
          <a:p>
            <a:r>
              <a:rPr lang="el" b="1">
                <a:solidFill>
                  <a:srgbClr val="FFFFFF"/>
                </a:solidFill>
              </a:rPr>
              <a:t>Κύκλος νοημοσύνης</a:t>
            </a:r>
            <a:endParaRPr lang="el-GR">
              <a:solidFill>
                <a:srgbClr val="FFFFFF"/>
              </a:solidFill>
            </a:endParaRP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Θέση περιεχομένου 3">
            <a:extLst>
              <a:ext uri="{FF2B5EF4-FFF2-40B4-BE49-F238E27FC236}">
                <a16:creationId xmlns:a16="http://schemas.microsoft.com/office/drawing/2014/main" id="{7AFCF7E3-E0FE-6073-C83C-3C42EE0776E5}"/>
              </a:ext>
            </a:extLst>
          </p:cNvPr>
          <p:cNvSpPr>
            <a:spLocks noGrp="1"/>
          </p:cNvSpPr>
          <p:nvPr>
            <p:ph idx="1"/>
          </p:nvPr>
        </p:nvSpPr>
        <p:spPr>
          <a:xfrm>
            <a:off x="5370153" y="1526033"/>
            <a:ext cx="5536397" cy="3935281"/>
          </a:xfrm>
        </p:spPr>
        <p:txBody>
          <a:bodyPr>
            <a:normAutofit/>
          </a:bodyPr>
          <a:lstStyle/>
          <a:p>
            <a:r>
              <a:rPr lang="el" b="1"/>
              <a:t>Επιχειρησιακή Ευφυΐα Απειλών</a:t>
            </a:r>
          </a:p>
          <a:p>
            <a:pPr lvl="1"/>
            <a:r>
              <a:rPr lang="el"/>
              <a:t>Παρέχει λεπτομερείς πληροφορίες σχετικά με τη φύση, το κίνητρο, το χρονοδιάγραμμα και την εκτέλεση των επιθέσεων.</a:t>
            </a:r>
          </a:p>
          <a:p>
            <a:pPr lvl="1"/>
            <a:r>
              <a:rPr lang="el"/>
              <a:t>Οι πληροφορίες συλλέγονται συχνά μέσω διείσδυσης σε δωμάτια συνομιλίας χάκερ και διαδικτυακές συζητήσεις, καθιστώντας δύσκολη την απόκτησή τους.</a:t>
            </a:r>
            <a:endParaRPr lang="el-GR"/>
          </a:p>
        </p:txBody>
      </p:sp>
    </p:spTree>
    <p:extLst>
      <p:ext uri="{BB962C8B-B14F-4D97-AF65-F5344CB8AC3E}">
        <p14:creationId xmlns:p14="http://schemas.microsoft.com/office/powerpoint/2010/main" val="353703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Θέση περιεχομένου 4" descr="Εικόνα που περιέχει κείμενο, επαγγελματική κάρτα, στιγμιότυπο οθόνης, γραμματοσειρά&#10;&#10;Περιγραφή που δημιουργήθηκε αυτόματα">
            <a:extLst>
              <a:ext uri="{FF2B5EF4-FFF2-40B4-BE49-F238E27FC236}">
                <a16:creationId xmlns:a16="http://schemas.microsoft.com/office/drawing/2014/main" id="{725AEC35-A968-5967-45DB-EC514B5734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191" y="301076"/>
            <a:ext cx="7177695" cy="6424037"/>
          </a:xfrm>
          <a:prstGeom prst="rect">
            <a:avLst/>
          </a:prstGeom>
        </p:spPr>
      </p:pic>
      <p:sp>
        <p:nvSpPr>
          <p:cNvPr id="2" name="Rectangle 1">
            <a:extLst>
              <a:ext uri="{FF2B5EF4-FFF2-40B4-BE49-F238E27FC236}">
                <a16:creationId xmlns:a16="http://schemas.microsoft.com/office/drawing/2014/main" id="{CE47418A-BE05-5611-896A-C59095A5A5FB}"/>
              </a:ext>
            </a:extLst>
          </p:cNvPr>
          <p:cNvSpPr/>
          <p:nvPr/>
        </p:nvSpPr>
        <p:spPr>
          <a:xfrm>
            <a:off x="7736425" y="301076"/>
            <a:ext cx="4084773" cy="769441"/>
          </a:xfrm>
          <a:prstGeom prst="rect">
            <a:avLst/>
          </a:prstGeom>
          <a:noFill/>
        </p:spPr>
        <p:txBody>
          <a:bodyPr wrap="none" lIns="91440" tIns="45720" rIns="91440" bIns="45720">
            <a:spAutoFit/>
          </a:bodyPr>
          <a:lstStyle/>
          <a:p>
            <a:pPr algn="ctr"/>
            <a:r>
              <a:rPr lang="el-GR" sz="4400" b="1" dirty="0"/>
              <a:t>Ε</a:t>
            </a:r>
            <a:r>
              <a:rPr lang="el" sz="4400" b="1" dirty="0"/>
              <a:t>υφυής κύκλος</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4114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B8509-C1ED-C9B8-6E7E-866A39BE4F2E}"/>
              </a:ext>
            </a:extLst>
          </p:cNvPr>
          <p:cNvSpPr>
            <a:spLocks noGrp="1"/>
          </p:cNvSpPr>
          <p:nvPr>
            <p:ph type="title"/>
          </p:nvPr>
        </p:nvSpPr>
        <p:spPr/>
        <p:txBody>
          <a:bodyPr/>
          <a:lstStyle/>
          <a:p>
            <a:r>
              <a:rPr lang="el"/>
              <a:t>Σενάριο Intel Cycle </a:t>
            </a:r>
            <a:endParaRPr lang="el-GR"/>
          </a:p>
        </p:txBody>
      </p:sp>
      <p:graphicFrame>
        <p:nvGraphicFramePr>
          <p:cNvPr id="5" name="Θέση περιεχομένου 2">
            <a:extLst>
              <a:ext uri="{FF2B5EF4-FFF2-40B4-BE49-F238E27FC236}">
                <a16:creationId xmlns:a16="http://schemas.microsoft.com/office/drawing/2014/main" id="{16E4EF78-C3B5-4115-36D9-1E2A45991081}"/>
              </a:ext>
            </a:extLst>
          </p:cNvPr>
          <p:cNvGraphicFramePr>
            <a:graphicFrameLocks noGrp="1"/>
          </p:cNvGraphicFramePr>
          <p:nvPr>
            <p:ph idx="1"/>
            <p:extLst>
              <p:ext uri="{D42A27DB-BD31-4B8C-83A1-F6EECF244321}">
                <p14:modId xmlns:p14="http://schemas.microsoft.com/office/powerpoint/2010/main" val="35978802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1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7D2B9D-68EA-69A4-D4FE-DE59DC6373B1}"/>
              </a:ext>
            </a:extLst>
          </p:cNvPr>
          <p:cNvSpPr>
            <a:spLocks noGrp="1"/>
          </p:cNvSpPr>
          <p:nvPr>
            <p:ph type="title"/>
          </p:nvPr>
        </p:nvSpPr>
        <p:spPr/>
        <p:txBody>
          <a:bodyPr/>
          <a:lstStyle/>
          <a:p>
            <a:r>
              <a:rPr lang="el"/>
              <a:t>Σενάριο Intel Cycle  </a:t>
            </a:r>
            <a:endParaRPr lang="el-GR"/>
          </a:p>
        </p:txBody>
      </p:sp>
      <p:graphicFrame>
        <p:nvGraphicFramePr>
          <p:cNvPr id="5" name="Θέση περιεχομένου 2">
            <a:extLst>
              <a:ext uri="{FF2B5EF4-FFF2-40B4-BE49-F238E27FC236}">
                <a16:creationId xmlns:a16="http://schemas.microsoft.com/office/drawing/2014/main" id="{B87F4B90-6726-F5F6-9130-787A94C0944B}"/>
              </a:ext>
            </a:extLst>
          </p:cNvPr>
          <p:cNvGraphicFramePr>
            <a:graphicFrameLocks noGrp="1"/>
          </p:cNvGraphicFramePr>
          <p:nvPr>
            <p:ph idx="1"/>
            <p:extLst>
              <p:ext uri="{D42A27DB-BD31-4B8C-83A1-F6EECF244321}">
                <p14:modId xmlns:p14="http://schemas.microsoft.com/office/powerpoint/2010/main" val="2367371564"/>
              </p:ext>
            </p:extLst>
          </p:nvPr>
        </p:nvGraphicFramePr>
        <p:xfrm>
          <a:off x="720212" y="1209368"/>
          <a:ext cx="10999839" cy="480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525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B6C805EC-2992-1669-CF44-75D3CBA40F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26"/>
          <a:stretch/>
        </p:blipFill>
        <p:spPr>
          <a:xfrm>
            <a:off x="1165056" y="991755"/>
            <a:ext cx="9861888" cy="5571065"/>
          </a:xfrm>
          <a:prstGeom prst="rect">
            <a:avLst/>
          </a:prstGeom>
          <a:ln>
            <a:noFill/>
          </a:ln>
        </p:spPr>
      </p:pic>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6B9A3B0-35B6-22B5-AE7D-05C2C49E8E2E}"/>
              </a:ext>
            </a:extLst>
          </p:cNvPr>
          <p:cNvSpPr/>
          <p:nvPr/>
        </p:nvSpPr>
        <p:spPr>
          <a:xfrm>
            <a:off x="623774" y="167879"/>
            <a:ext cx="11268799" cy="830997"/>
          </a:xfrm>
          <a:prstGeom prst="rect">
            <a:avLst/>
          </a:prstGeom>
          <a:noFill/>
        </p:spPr>
        <p:txBody>
          <a:bodyPr wrap="square" lIns="91440" tIns="45720" rIns="91440" bIns="45720">
            <a:spAutoFit/>
          </a:bodyPr>
          <a:lstStyle/>
          <a:p>
            <a:pPr algn="ctr"/>
            <a:r>
              <a:rPr lang="el-GR" sz="1200" b="1" dirty="0"/>
              <a:t>Πίνακας σύγκρισης πρωτοκόλλων επικοινωνίας ως προς τα χαρακτηριστικά ασφαλείας, τις γνωστές ευπάθειες, τους πιθανούς τύπους επιθέσεων και τα αντίστοιχα μέτρα ελέγχου/αντιμετώπισης.</a:t>
            </a:r>
            <a:br>
              <a:rPr lang="el-GR" sz="1200" dirty="0"/>
            </a:br>
            <a:r>
              <a:rPr lang="el-GR" sz="1200" dirty="0"/>
              <a:t>Αναλύονται τα </a:t>
            </a:r>
            <a:r>
              <a:rPr lang="el-GR" sz="1200" dirty="0" err="1"/>
              <a:t>IrDA</a:t>
            </a:r>
            <a:r>
              <a:rPr lang="el-GR" sz="1200" dirty="0"/>
              <a:t>, RFID, NFC, </a:t>
            </a:r>
            <a:r>
              <a:rPr lang="el-GR" sz="1200" dirty="0" err="1"/>
              <a:t>Bluetooth</a:t>
            </a:r>
            <a:r>
              <a:rPr lang="el-GR" sz="1200" dirty="0"/>
              <a:t>/BLE, Z-</a:t>
            </a:r>
            <a:r>
              <a:rPr lang="el-GR" sz="1200" dirty="0" err="1"/>
              <a:t>Wave</a:t>
            </a:r>
            <a:r>
              <a:rPr lang="el-GR" sz="1200" dirty="0"/>
              <a:t>, UWB, </a:t>
            </a:r>
            <a:r>
              <a:rPr lang="el-GR" sz="1200" dirty="0" err="1"/>
              <a:t>WiFi</a:t>
            </a:r>
            <a:r>
              <a:rPr lang="el-GR" sz="1200" dirty="0"/>
              <a:t> και </a:t>
            </a:r>
            <a:r>
              <a:rPr lang="el-GR" sz="1200" dirty="0" err="1"/>
              <a:t>ZigBee</a:t>
            </a:r>
            <a:r>
              <a:rPr lang="el-GR" sz="1200" dirty="0"/>
              <a:t>, εστιάζοντας στις προκλήσεις ασφάλειας που σχετίζονται με κάθε πρωτόκολλο σε εφαρμογές ασύρματης επικοινωνίας και </a:t>
            </a:r>
            <a:r>
              <a:rPr lang="el-GR" sz="1200" dirty="0" err="1"/>
              <a:t>IoT</a:t>
            </a:r>
            <a:r>
              <a:rPr lang="el-GR" sz="1200" dirty="0"/>
              <a:t>.</a:t>
            </a:r>
            <a:endParaRPr lang="en-US" sz="1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6338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l"/>
              <a:t>Προτάσεις Αξίας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Οφέλη για τους συμμετέχοντες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buFont typeface="Arial" panose="020B0604020202020204" pitchFamily="34" charset="0"/>
              <a:buChar char="•"/>
            </a:pPr>
            <a:r>
              <a:rPr lang="el" sz="1600"/>
              <a:t>Ανάλυση της ασφάλειας δικτύου σε διάφορα επίπεδα.</a:t>
            </a:r>
          </a:p>
          <a:p>
            <a:pPr>
              <a:buFont typeface="Arial" panose="020B0604020202020204" pitchFamily="34" charset="0"/>
              <a:buChar char="•"/>
            </a:pPr>
            <a:r>
              <a:rPr lang="el" sz="1600"/>
              <a:t>Ενσωμάτωση του αναδυόμενου πεδίου του Internet of Medical Things (IoMT).</a:t>
            </a:r>
          </a:p>
          <a:p>
            <a:pPr>
              <a:buFont typeface="Arial" panose="020B0604020202020204" pitchFamily="34" charset="0"/>
              <a:buChar char="•"/>
            </a:pPr>
            <a:r>
              <a:rPr lang="el" sz="1600"/>
              <a:t>Ολοκληρωμένη γνώση σχετικά με την ασφάλεια της μετάδοσης δεδομένων.</a:t>
            </a:r>
          </a:p>
          <a:p>
            <a:pPr>
              <a:buFont typeface="Arial" panose="020B0604020202020204" pitchFamily="34" charset="0"/>
              <a:buChar char="•"/>
            </a:pPr>
            <a:r>
              <a:rPr lang="el" sz="1600"/>
              <a:t>Κατανόηση πιθανών τρωτών σημείων σε επίπεδα δικτύου.</a:t>
            </a:r>
          </a:p>
          <a:p>
            <a:pPr>
              <a:buFont typeface="Arial" panose="020B0604020202020204" pitchFamily="34" charset="0"/>
              <a:buChar char="•"/>
            </a:pPr>
            <a:r>
              <a:rPr lang="el" sz="1600"/>
              <a:t>Εφαρμογή ισχυρών πολιτικών ασφάλειας με λεπτομερείς αναλύσεις πραγματικών ιατρικών περιπτωσιολογικών μελετών που επικεντρώνονται στα πρωτόκολλα επικοινωνίας IoMT.</a:t>
            </a:r>
          </a:p>
          <a:p>
            <a:pPr marL="0" indent="0">
              <a:spcBef>
                <a:spcPts val="600"/>
              </a:spcBef>
              <a:buNone/>
            </a:pPr>
            <a:endParaRPr lang="en-US" sz="120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pic>
        <p:nvPicPr>
          <p:cNvPr id="5" name="Picture Placeholder 4" descr="Μια ομάδα ανθρώπων κοιτάζει μια πινακίδα">
            <a:extLst>
              <a:ext uri="{FF2B5EF4-FFF2-40B4-BE49-F238E27FC236}">
                <a16:creationId xmlns:a16="http://schemas.microsoft.com/office/drawing/2014/main" id="{44253FF7-02C0-C9E0-BD85-AF1E10769418}"/>
              </a:ext>
            </a:extLst>
          </p:cNvPr>
          <p:cNvPicPr>
            <a:picLocks noGrp="1" noChangeAspect="1"/>
          </p:cNvPicPr>
          <p:nvPr>
            <p:ph type="pic" sz="quarter" idx="11"/>
          </p:nvPr>
        </p:nvPicPr>
        <p:blipFill>
          <a:blip r:embed="rId2"/>
          <a:srcRect l="6288" r="6288"/>
          <a:stretch>
            <a:fillRect/>
          </a:stretch>
        </p:blipFill>
        <p:spPr/>
      </p:pic>
    </p:spTree>
    <p:extLst>
      <p:ext uri="{BB962C8B-B14F-4D97-AF65-F5344CB8AC3E}">
        <p14:creationId xmlns:p14="http://schemas.microsoft.com/office/powerpoint/2010/main" val="600642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Isosceles Triangle 2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κείμενο, στιγμιότυπο οθόνης, γραμματοσειρά, αριθμός&#10;&#10;Περιγραφή που δημιουργήθηκε αυτόματα">
            <a:extLst>
              <a:ext uri="{FF2B5EF4-FFF2-40B4-BE49-F238E27FC236}">
                <a16:creationId xmlns:a16="http://schemas.microsoft.com/office/drawing/2014/main" id="{F208B842-B845-9D8E-5178-3F8674C0C9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2" r="6504"/>
          <a:stretch/>
        </p:blipFill>
        <p:spPr>
          <a:xfrm>
            <a:off x="643467" y="1194184"/>
            <a:ext cx="10905066" cy="5317739"/>
          </a:xfrm>
          <a:prstGeom prst="rect">
            <a:avLst/>
          </a:prstGeom>
          <a:ln>
            <a:noFill/>
          </a:ln>
        </p:spPr>
      </p:pic>
      <p:sp>
        <p:nvSpPr>
          <p:cNvPr id="27" name="Isosceles Triangle 2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F603733-1019-2864-405D-5AFFC72BB114}"/>
              </a:ext>
            </a:extLst>
          </p:cNvPr>
          <p:cNvSpPr/>
          <p:nvPr/>
        </p:nvSpPr>
        <p:spPr>
          <a:xfrm>
            <a:off x="537663" y="253418"/>
            <a:ext cx="11268799" cy="830997"/>
          </a:xfrm>
          <a:prstGeom prst="rect">
            <a:avLst/>
          </a:prstGeom>
          <a:noFill/>
        </p:spPr>
        <p:txBody>
          <a:bodyPr wrap="square" lIns="91440" tIns="45720" rIns="91440" bIns="45720">
            <a:spAutoFit/>
          </a:bodyPr>
          <a:lstStyle/>
          <a:p>
            <a:pPr algn="ctr"/>
            <a:r>
              <a:rPr lang="el-GR" sz="1200" b="1" dirty="0"/>
              <a:t>Πίνακας επισκόπησης πρωτοκόλλων επικοινωνίας με έμφαση στις δυνατότητες ασφαλείας, τις βασικές ευπάθειες, τους πιθανούς τύπους επιθέσεων και τις προτεινόμενες στρατηγικές ελέγχου.</a:t>
            </a:r>
            <a:br>
              <a:rPr lang="el-GR" sz="1200" dirty="0"/>
            </a:br>
            <a:r>
              <a:rPr lang="el-GR" sz="1200" dirty="0"/>
              <a:t>Αξιολογούνται πρωτόκολλα όπως WIA-PA, ISA100.11a, 6LoWPAN, </a:t>
            </a:r>
            <a:r>
              <a:rPr lang="el-GR" sz="1200" dirty="0" err="1"/>
              <a:t>LoRaWAN</a:t>
            </a:r>
            <a:r>
              <a:rPr lang="el-GR" sz="1200" dirty="0"/>
              <a:t>, HL7, HTTP, COAP και MQTT, εστιάζοντας σε περιβάλλοντα </a:t>
            </a:r>
            <a:r>
              <a:rPr lang="el-GR" sz="1200" dirty="0" err="1"/>
              <a:t>IoT</a:t>
            </a:r>
            <a:r>
              <a:rPr lang="el-GR" sz="1200" dirty="0"/>
              <a:t>, δικτύωσης και διαδικτυακών επικοινωνιών.</a:t>
            </a:r>
            <a:endParaRPr lang="en-US" sz="1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0626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Εικόνα που περιέχει κείμενο, στιγμιότυπο οθόνης&#10;&#10;Περιγραφή που δημιουργήθηκε αυτόματα">
            <a:extLst>
              <a:ext uri="{FF2B5EF4-FFF2-40B4-BE49-F238E27FC236}">
                <a16:creationId xmlns:a16="http://schemas.microsoft.com/office/drawing/2014/main" id="{A3AE6D31-F4B1-8A45-EF2A-444BB003EA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38" y="0"/>
            <a:ext cx="4497192" cy="2244272"/>
          </a:xfrm>
        </p:spPr>
      </p:pic>
      <p:sp>
        <p:nvSpPr>
          <p:cNvPr id="2" name="Τίτλος 1">
            <a:extLst>
              <a:ext uri="{FF2B5EF4-FFF2-40B4-BE49-F238E27FC236}">
                <a16:creationId xmlns:a16="http://schemas.microsoft.com/office/drawing/2014/main" id="{EB8EC73E-B1F6-1087-C290-46257A35884B}"/>
              </a:ext>
            </a:extLst>
          </p:cNvPr>
          <p:cNvSpPr>
            <a:spLocks noGrp="1"/>
          </p:cNvSpPr>
          <p:nvPr>
            <p:ph type="title"/>
          </p:nvPr>
        </p:nvSpPr>
        <p:spPr>
          <a:xfrm>
            <a:off x="4004572" y="2379469"/>
            <a:ext cx="6255656" cy="991492"/>
          </a:xfrm>
        </p:spPr>
        <p:txBody>
          <a:bodyPr>
            <a:noAutofit/>
          </a:bodyPr>
          <a:lstStyle/>
          <a:p>
            <a:r>
              <a:rPr lang="e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Σενάρια πραγματικών περιπτώσεων </a:t>
            </a:r>
            <a:endParaRPr lang="el-GR"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Εικόνα 6" descr="Εικόνα που περιέχει κείμενο, διάγραμμα, γραμματοσειρά, γραφικά&#10;&#10;Περιγραφή που δημιουργήθηκε αυτόματα">
            <a:extLst>
              <a:ext uri="{FF2B5EF4-FFF2-40B4-BE49-F238E27FC236}">
                <a16:creationId xmlns:a16="http://schemas.microsoft.com/office/drawing/2014/main" id="{5762CA7E-9032-8E20-9E80-A060972E8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330" y="18100"/>
            <a:ext cx="4090274" cy="2409543"/>
          </a:xfrm>
          <a:prstGeom prst="rect">
            <a:avLst/>
          </a:prstGeom>
        </p:spPr>
      </p:pic>
      <p:pic>
        <p:nvPicPr>
          <p:cNvPr id="9" name="Εικόνα 8" descr="Εικόνα που περιέχει κείμενο, γραμματοσειρά, διάγραμμα, σχεδίαση&#10;&#10;Περιγραφή που δημιουργήθηκε αυτόματα">
            <a:extLst>
              <a:ext uri="{FF2B5EF4-FFF2-40B4-BE49-F238E27FC236}">
                <a16:creationId xmlns:a16="http://schemas.microsoft.com/office/drawing/2014/main" id="{B21DE703-B77F-737F-F42F-5B272FE5F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02" y="4613729"/>
            <a:ext cx="5672142" cy="1969780"/>
          </a:xfrm>
          <a:prstGeom prst="rect">
            <a:avLst/>
          </a:prstGeom>
        </p:spPr>
      </p:pic>
      <p:pic>
        <p:nvPicPr>
          <p:cNvPr id="11" name="Εικόνα 10" descr="Εικόνα που περιέχει κείμενο, διάγραμμα, στιγμιότυπο οθόνης, γραμματοσειρά&#10;&#10;Περιγραφή που δημιουργήθηκε αυτόματα">
            <a:extLst>
              <a:ext uri="{FF2B5EF4-FFF2-40B4-BE49-F238E27FC236}">
                <a16:creationId xmlns:a16="http://schemas.microsoft.com/office/drawing/2014/main" id="{B1A2E71A-79F8-BF92-C720-FA0C99CE5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120" y="4059943"/>
            <a:ext cx="5835805" cy="2843629"/>
          </a:xfrm>
          <a:prstGeom prst="rect">
            <a:avLst/>
          </a:prstGeom>
        </p:spPr>
      </p:pic>
      <p:sp>
        <p:nvSpPr>
          <p:cNvPr id="3" name="Rectangle 2">
            <a:extLst>
              <a:ext uri="{FF2B5EF4-FFF2-40B4-BE49-F238E27FC236}">
                <a16:creationId xmlns:a16="http://schemas.microsoft.com/office/drawing/2014/main" id="{238DF1CA-8650-B512-CC81-1028DF7A8ADF}"/>
              </a:ext>
            </a:extLst>
          </p:cNvPr>
          <p:cNvSpPr/>
          <p:nvPr/>
        </p:nvSpPr>
        <p:spPr>
          <a:xfrm>
            <a:off x="0" y="2259753"/>
            <a:ext cx="4004572" cy="1169551"/>
          </a:xfrm>
          <a:prstGeom prst="rect">
            <a:avLst/>
          </a:prstGeom>
          <a:noFill/>
        </p:spPr>
        <p:txBody>
          <a:bodyPr wrap="square" lIns="91440" tIns="45720" rIns="91440" bIns="45720">
            <a:spAutoFit/>
          </a:bodyPr>
          <a:lstStyle/>
          <a:p>
            <a:pPr algn="ctr"/>
            <a:r>
              <a:rPr lang="el-GR" sz="1000" b="1" dirty="0"/>
              <a:t>Διαδικασία επίθεσης σε συσκευές </a:t>
            </a:r>
            <a:r>
              <a:rPr lang="el-GR" sz="1000" b="1" dirty="0" err="1"/>
              <a:t>IoT</a:t>
            </a:r>
            <a:r>
              <a:rPr lang="el-GR" sz="1000" b="1" dirty="0"/>
              <a:t> μέσω κακόβουλου λογισμικού.</a:t>
            </a:r>
            <a:br>
              <a:rPr lang="el-GR" sz="1000" dirty="0"/>
            </a:br>
            <a:r>
              <a:rPr lang="el-GR" sz="1000" dirty="0"/>
              <a:t>Το διάγραμμα απεικονίζει τα βασικά στάδια μιας επίθεσης: 1) Εντοπισμός ευάλωτων συσκευών </a:t>
            </a:r>
            <a:r>
              <a:rPr lang="el-GR" sz="1000" dirty="0" err="1"/>
              <a:t>IoT</a:t>
            </a:r>
            <a:r>
              <a:rPr lang="el-GR" sz="1000" dirty="0"/>
              <a:t>, 2) Δοκιμή </a:t>
            </a:r>
            <a:r>
              <a:rPr lang="el-GR" sz="1000" dirty="0" err="1"/>
              <a:t>brute-force</a:t>
            </a:r>
            <a:r>
              <a:rPr lang="el-GR" sz="1000" dirty="0"/>
              <a:t> σε διαπιστευτήρια χρήστη, 3) Λήψη και εκτέλεση κακόβουλου λογισμικού, και στη συνέχεια είτε 4.1) εξερεύνηση άλλων συσκευών στο δίκτυο είτε 4.2) </a:t>
            </a:r>
            <a:r>
              <a:rPr lang="el-GR" sz="1000" dirty="0" err="1"/>
              <a:t>στοχοποίηση</a:t>
            </a:r>
            <a:r>
              <a:rPr lang="el-GR" sz="1000" dirty="0"/>
              <a:t> συγκεκριμένου συστήματος.</a:t>
            </a:r>
            <a:endParaRPr lang="en-US" sz="10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1AD34324-021C-DA2D-8DF3-B68185CA675B}"/>
              </a:ext>
            </a:extLst>
          </p:cNvPr>
          <p:cNvSpPr/>
          <p:nvPr/>
        </p:nvSpPr>
        <p:spPr>
          <a:xfrm>
            <a:off x="8187428" y="622706"/>
            <a:ext cx="4004572" cy="1200329"/>
          </a:xfrm>
          <a:prstGeom prst="rect">
            <a:avLst/>
          </a:prstGeom>
          <a:noFill/>
        </p:spPr>
        <p:txBody>
          <a:bodyPr wrap="square" lIns="91440" tIns="45720" rIns="91440" bIns="45720">
            <a:spAutoFit/>
          </a:bodyPr>
          <a:lstStyle/>
          <a:p>
            <a:pPr algn="just"/>
            <a:r>
              <a:rPr lang="el-GR" sz="900" b="1" dirty="0"/>
              <a:t>Διάγραμμα αρχιτεκτονικής δικτύου σε έξυπνο νοσοκομειακό περιβάλλον (</a:t>
            </a:r>
            <a:r>
              <a:rPr lang="el-GR" sz="900" b="1" dirty="0" err="1"/>
              <a:t>smart</a:t>
            </a:r>
            <a:r>
              <a:rPr lang="el-GR" sz="900" b="1" dirty="0"/>
              <a:t> </a:t>
            </a:r>
            <a:r>
              <a:rPr lang="el-GR" sz="900" b="1" dirty="0" err="1"/>
              <a:t>hospital</a:t>
            </a:r>
            <a:r>
              <a:rPr lang="el-GR" sz="900" b="1" dirty="0"/>
              <a:t>).</a:t>
            </a:r>
            <a:br>
              <a:rPr lang="el-GR" sz="900" dirty="0"/>
            </a:br>
            <a:r>
              <a:rPr lang="el-GR" sz="900" dirty="0"/>
              <a:t>Απεικονίζεται η σύνδεση ιατρικών συσκευών και αισθητήρων στον ασθενή μέσω τοπικού νοσοκομειακού δικτύου (</a:t>
            </a:r>
            <a:r>
              <a:rPr lang="el-GR" sz="900" dirty="0" err="1"/>
              <a:t>Hospital</a:t>
            </a:r>
            <a:r>
              <a:rPr lang="el-GR" sz="900" dirty="0"/>
              <a:t> </a:t>
            </a:r>
            <a:r>
              <a:rPr lang="el-GR" sz="900" dirty="0" err="1"/>
              <a:t>Network</a:t>
            </a:r>
            <a:r>
              <a:rPr lang="el-GR" sz="900" dirty="0"/>
              <a:t>) με χρήση τεχνολογιών όπως </a:t>
            </a:r>
            <a:r>
              <a:rPr lang="el-GR" sz="900" dirty="0" err="1"/>
              <a:t>ZigBee</a:t>
            </a:r>
            <a:r>
              <a:rPr lang="el-GR" sz="900" dirty="0"/>
              <a:t>, </a:t>
            </a:r>
            <a:r>
              <a:rPr lang="el-GR" sz="900" dirty="0" err="1"/>
              <a:t>WiFi</a:t>
            </a:r>
            <a:r>
              <a:rPr lang="el-GR" sz="900" dirty="0"/>
              <a:t> και MQTT.</a:t>
            </a:r>
            <a:br>
              <a:rPr lang="el-GR" sz="900" dirty="0"/>
            </a:br>
            <a:r>
              <a:rPr lang="el-GR" sz="900" dirty="0"/>
              <a:t>Η επικοινωνία επεκτείνεται προς το Internet και εξωτερικές εφαρμογές, ενώ καταγράφεται και η λειτουργία συστημάτων ειδοποίησης και διαχείρισης ιατρικών δεδομένων (PACS).</a:t>
            </a:r>
            <a:endParaRPr lang="en-US" sz="900"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6" name="Rectangle 5">
            <a:extLst>
              <a:ext uri="{FF2B5EF4-FFF2-40B4-BE49-F238E27FC236}">
                <a16:creationId xmlns:a16="http://schemas.microsoft.com/office/drawing/2014/main" id="{4C63836E-929C-0262-8C95-8A6F116A9C90}"/>
              </a:ext>
            </a:extLst>
          </p:cNvPr>
          <p:cNvSpPr/>
          <p:nvPr/>
        </p:nvSpPr>
        <p:spPr>
          <a:xfrm>
            <a:off x="360448" y="3837831"/>
            <a:ext cx="4004572" cy="1169551"/>
          </a:xfrm>
          <a:prstGeom prst="rect">
            <a:avLst/>
          </a:prstGeom>
          <a:noFill/>
        </p:spPr>
        <p:txBody>
          <a:bodyPr wrap="square" lIns="91440" tIns="45720" rIns="91440" bIns="45720">
            <a:spAutoFit/>
          </a:bodyPr>
          <a:lstStyle/>
          <a:p>
            <a:pPr algn="ctr"/>
            <a:r>
              <a:rPr lang="el-GR" sz="1000" b="1" dirty="0"/>
              <a:t>Ροή επικοινωνίας </a:t>
            </a:r>
            <a:r>
              <a:rPr lang="el-GR" sz="1000" b="1" dirty="0" err="1"/>
              <a:t>εμφυτεύσιμων</a:t>
            </a:r>
            <a:r>
              <a:rPr lang="el-GR" sz="1000" b="1" dirty="0"/>
              <a:t> ιατρικών συσκευών μέσω δικτύου </a:t>
            </a:r>
            <a:r>
              <a:rPr lang="el-GR" sz="1000" b="1" dirty="0" err="1"/>
              <a:t>IoMT</a:t>
            </a:r>
            <a:r>
              <a:rPr lang="el-GR" sz="1000" b="1" dirty="0"/>
              <a:t> (Internet of </a:t>
            </a:r>
            <a:r>
              <a:rPr lang="el-GR" sz="1000" b="1" dirty="0" err="1"/>
              <a:t>Medical</a:t>
            </a:r>
            <a:r>
              <a:rPr lang="el-GR" sz="1000" b="1" dirty="0"/>
              <a:t> </a:t>
            </a:r>
            <a:r>
              <a:rPr lang="el-GR" sz="1000" b="1" dirty="0" err="1"/>
              <a:t>Things</a:t>
            </a:r>
            <a:r>
              <a:rPr lang="el-GR" sz="1000" b="1" dirty="0"/>
              <a:t>).</a:t>
            </a:r>
            <a:br>
              <a:rPr lang="el-GR" sz="1000" dirty="0"/>
            </a:br>
            <a:r>
              <a:rPr lang="el-GR" sz="1000" dirty="0"/>
              <a:t>Η εικόνα δείχνει τη διασύνδεση μιας </a:t>
            </a:r>
            <a:r>
              <a:rPr lang="el-GR" sz="1000" dirty="0" err="1"/>
              <a:t>εμφυτεύσιμης</a:t>
            </a:r>
            <a:r>
              <a:rPr lang="el-GR" sz="1000" dirty="0"/>
              <a:t> συσκευής ασθενούς με φορτιστή (</a:t>
            </a:r>
            <a:r>
              <a:rPr lang="el-GR" sz="1000" dirty="0" err="1"/>
              <a:t>Device</a:t>
            </a:r>
            <a:r>
              <a:rPr lang="el-GR" sz="1000" dirty="0"/>
              <a:t> </a:t>
            </a:r>
            <a:r>
              <a:rPr lang="el-GR" sz="1000" dirty="0" err="1"/>
              <a:t>Charger</a:t>
            </a:r>
            <a:r>
              <a:rPr lang="el-GR" sz="1000" dirty="0"/>
              <a:t>) μέσω ασύρματης σύνδεσης, τη μετάδοση δεδομένων μέσω </a:t>
            </a:r>
            <a:r>
              <a:rPr lang="el-GR" sz="1000" dirty="0" err="1"/>
              <a:t>Bluetooth</a:t>
            </a:r>
            <a:r>
              <a:rPr lang="el-GR" sz="1000" dirty="0"/>
              <a:t> σε δίκτυο </a:t>
            </a:r>
            <a:r>
              <a:rPr lang="el-GR" sz="1000" dirty="0" err="1"/>
              <a:t>IoMT</a:t>
            </a:r>
            <a:r>
              <a:rPr lang="el-GR" sz="1000" dirty="0"/>
              <a:t> και την τελική επικοινωνία με εφαρμογές υγειονομικής φροντίδας μέσω του πρωτοκόλλου HL7.</a:t>
            </a:r>
            <a:endParaRPr lang="en-US" sz="1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02234A7D-CD28-9236-66E6-C1DAA71E8FEC}"/>
              </a:ext>
            </a:extLst>
          </p:cNvPr>
          <p:cNvSpPr/>
          <p:nvPr/>
        </p:nvSpPr>
        <p:spPr>
          <a:xfrm>
            <a:off x="6167120" y="3217855"/>
            <a:ext cx="5346458" cy="1015663"/>
          </a:xfrm>
          <a:prstGeom prst="rect">
            <a:avLst/>
          </a:prstGeom>
          <a:noFill/>
        </p:spPr>
        <p:txBody>
          <a:bodyPr wrap="square" lIns="91440" tIns="45720" rIns="91440" bIns="45720">
            <a:spAutoFit/>
          </a:bodyPr>
          <a:lstStyle/>
          <a:p>
            <a:pPr algn="ctr"/>
            <a:r>
              <a:rPr lang="el-GR" sz="1000" b="1" dirty="0"/>
              <a:t>Διάγραμμα ολοκληρωμένης αρχιτεκτονικής παρακολούθησης ασθενών σε περιβάλλοντα εσωτερικού (νοσοκομειακού) και εξωτερικού χώρου.</a:t>
            </a:r>
            <a:br>
              <a:rPr lang="el-GR" sz="1000" dirty="0"/>
            </a:br>
            <a:r>
              <a:rPr lang="el-GR" sz="1000"/>
              <a:t>Γίνεται χρήση αισθητήρων </a:t>
            </a:r>
            <a:r>
              <a:rPr lang="el-GR" sz="1000" dirty="0"/>
              <a:t>ζωτικών σημείων (παλμοί, ΗΚΓ, αρτηριακή πίεση, θερμοκρασία), συνδεδεμένων μέσω δικτύων όπως </a:t>
            </a:r>
            <a:r>
              <a:rPr lang="el-GR" sz="1000" dirty="0" err="1"/>
              <a:t>ZigBee</a:t>
            </a:r>
            <a:r>
              <a:rPr lang="el-GR" sz="1000" dirty="0"/>
              <a:t>, </a:t>
            </a:r>
            <a:r>
              <a:rPr lang="el-GR" sz="1000" dirty="0" err="1"/>
              <a:t>WiFi</a:t>
            </a:r>
            <a:r>
              <a:rPr lang="el-GR" sz="1000" dirty="0"/>
              <a:t>, UWB και MQTT σε ζώνη </a:t>
            </a:r>
            <a:r>
              <a:rPr lang="el-GR" sz="1000" dirty="0" err="1"/>
              <a:t>aggregator</a:t>
            </a:r>
            <a:r>
              <a:rPr lang="el-GR" sz="1000" dirty="0"/>
              <a:t> στο νοσοκομείο, με επεκτάσεις σε έξυπνα ρολόγια και κινητές ειδοποιήσεις εκτός νοσοκομειακού χώρου μέσω </a:t>
            </a:r>
            <a:r>
              <a:rPr lang="el-GR" sz="1000" dirty="0" err="1"/>
              <a:t>CoAP</a:t>
            </a:r>
            <a:r>
              <a:rPr lang="el-GR" sz="1000" dirty="0"/>
              <a:t> και Internet.</a:t>
            </a: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9864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Εικόνα που περιέχει μπλε, στιγμιότυπο οθόνης, Μπελ ηλεκτρίκ, γραμμή&#10;&#10;Περιγραφή που δημιουργήθηκε αυτόματα">
            <a:extLst>
              <a:ext uri="{FF2B5EF4-FFF2-40B4-BE49-F238E27FC236}">
                <a16:creationId xmlns:a16="http://schemas.microsoft.com/office/drawing/2014/main" id="{F9C2B54B-FFC4-57C6-C648-C26699D23424}"/>
              </a:ext>
            </a:extLst>
          </p:cNvPr>
          <p:cNvPicPr>
            <a:picLocks noChangeAspect="1"/>
          </p:cNvPicPr>
          <p:nvPr/>
        </p:nvPicPr>
        <p:blipFill rotWithShape="1">
          <a:blip r:embed="rId2">
            <a:duotone>
              <a:schemeClr val="bg2">
                <a:shade val="45000"/>
                <a:satMod val="135000"/>
              </a:schemeClr>
              <a:prstClr val="white"/>
            </a:duotone>
          </a:blip>
          <a:srcRect t="12153" b="35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7027F4-C688-C11E-2B9D-342E93CA9754}"/>
              </a:ext>
            </a:extLst>
          </p:cNvPr>
          <p:cNvSpPr>
            <a:spLocks noGrp="1"/>
          </p:cNvSpPr>
          <p:nvPr>
            <p:ph type="title"/>
          </p:nvPr>
        </p:nvSpPr>
        <p:spPr>
          <a:xfrm>
            <a:off x="838200" y="365125"/>
            <a:ext cx="10515600" cy="1325563"/>
          </a:xfrm>
        </p:spPr>
        <p:txBody>
          <a:bodyPr>
            <a:normAutofit/>
          </a:bodyPr>
          <a:lstStyle/>
          <a:p>
            <a:r>
              <a:rPr lang="el"/>
              <a:t>Παράδειγμα - Shodan /Camera/nginx </a:t>
            </a:r>
            <a:br>
              <a:rPr lang="el-GR"/>
            </a:br>
            <a:endParaRPr lang="el-GR"/>
          </a:p>
        </p:txBody>
      </p:sp>
      <p:graphicFrame>
        <p:nvGraphicFramePr>
          <p:cNvPr id="5" name="Θέση περιεχομένου 2">
            <a:extLst>
              <a:ext uri="{FF2B5EF4-FFF2-40B4-BE49-F238E27FC236}">
                <a16:creationId xmlns:a16="http://schemas.microsoft.com/office/drawing/2014/main" id="{6E5E1D04-D0F4-40BB-3261-A78E6B7762F4}"/>
              </a:ext>
            </a:extLst>
          </p:cNvPr>
          <p:cNvGraphicFramePr>
            <a:graphicFrameLocks noGrp="1"/>
          </p:cNvGraphicFramePr>
          <p:nvPr>
            <p:ph idx="1"/>
            <p:extLst>
              <p:ext uri="{D42A27DB-BD31-4B8C-83A1-F6EECF244321}">
                <p14:modId xmlns:p14="http://schemas.microsoft.com/office/powerpoint/2010/main" val="40000770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774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02659A-C61D-781A-3E1A-6C633CA527AF}"/>
              </a:ext>
            </a:extLst>
          </p:cNvPr>
          <p:cNvPicPr>
            <a:picLocks noChangeAspect="1"/>
          </p:cNvPicPr>
          <p:nvPr/>
        </p:nvPicPr>
        <p:blipFill rotWithShape="1">
          <a:blip r:embed="rId2">
            <a:duotone>
              <a:schemeClr val="bg2">
                <a:shade val="45000"/>
                <a:satMod val="135000"/>
              </a:schemeClr>
              <a:prstClr val="white"/>
            </a:duotone>
          </a:blip>
          <a:srcRect t="5552" b="101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88E48A0-6970-85C9-6013-125DCBF7886C}"/>
              </a:ext>
            </a:extLst>
          </p:cNvPr>
          <p:cNvSpPr>
            <a:spLocks noGrp="1"/>
          </p:cNvSpPr>
          <p:nvPr>
            <p:ph type="title"/>
          </p:nvPr>
        </p:nvSpPr>
        <p:spPr>
          <a:xfrm>
            <a:off x="838200" y="365125"/>
            <a:ext cx="10515600" cy="1325563"/>
          </a:xfrm>
        </p:spPr>
        <p:txBody>
          <a:bodyPr>
            <a:normAutofit/>
          </a:bodyPr>
          <a:lstStyle/>
          <a:p>
            <a:r>
              <a:rPr lang="el"/>
              <a:t>Παράδειγμα - Shodan /Camera/nginx</a:t>
            </a:r>
            <a:endParaRPr lang="el-GR"/>
          </a:p>
        </p:txBody>
      </p:sp>
      <p:graphicFrame>
        <p:nvGraphicFramePr>
          <p:cNvPr id="5" name="Θέση περιεχομένου 2">
            <a:extLst>
              <a:ext uri="{FF2B5EF4-FFF2-40B4-BE49-F238E27FC236}">
                <a16:creationId xmlns:a16="http://schemas.microsoft.com/office/drawing/2014/main" id="{D6BC5AB2-52BC-3801-0F7E-B044ECA07111}"/>
              </a:ext>
            </a:extLst>
          </p:cNvPr>
          <p:cNvGraphicFramePr>
            <a:graphicFrameLocks noGrp="1"/>
          </p:cNvGraphicFramePr>
          <p:nvPr>
            <p:ph idx="1"/>
            <p:extLst>
              <p:ext uri="{D42A27DB-BD31-4B8C-83A1-F6EECF244321}">
                <p14:modId xmlns:p14="http://schemas.microsoft.com/office/powerpoint/2010/main" val="30485742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873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l"/>
              <a:t>ΠΟΙΟΣ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lstStyle/>
          <a:p>
            <a:r>
              <a:rPr lang="el"/>
              <a:t>Προφίλ Συμμετεχόντων στην Εκπαίδευση</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1" y="1977017"/>
            <a:ext cx="2699066" cy="2569866"/>
          </a:xfrm>
        </p:spPr>
        <p:txBody>
          <a:bodyPr>
            <a:normAutofit/>
          </a:bodyPr>
          <a:lstStyle/>
          <a:p>
            <a:r>
              <a:rPr lang="el"/>
              <a:t>Διευθυντές και ηγέτες</a:t>
            </a:r>
          </a:p>
          <a:p>
            <a:r>
              <a:rPr lang="el"/>
              <a:t>Επαγγελματίες του επαγγελματικού βίου</a:t>
            </a:r>
          </a:p>
          <a:p>
            <a:r>
              <a:rPr lang="el"/>
              <a:t>Μικρομεσαίες Επιχειρήσεις και Δημόσιοι Υπάλληλοι</a:t>
            </a:r>
          </a:p>
          <a:p>
            <a:r>
              <a:rPr lang="el"/>
              <a:t>Επαγγελματίες και λάτρεις της ασφάλειας στον κυβερνοχώρο </a:t>
            </a:r>
          </a:p>
          <a:p>
            <a:endParaRPr lang="en-US"/>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pic>
        <p:nvPicPr>
          <p:cNvPr id="9" name="Picture Placeholder 8" descr="Ένα άτομο στέκεται μπροστά από ένα τραπέζι με ένα άτομο&#10;&#10;Περιγραφή που δημιουργείται αυτόματα">
            <a:extLst>
              <a:ext uri="{FF2B5EF4-FFF2-40B4-BE49-F238E27FC236}">
                <a16:creationId xmlns:a16="http://schemas.microsoft.com/office/drawing/2014/main" id="{2F5A27B9-3FFE-451B-F752-8956D9B1047F}"/>
              </a:ext>
            </a:extLst>
          </p:cNvPr>
          <p:cNvPicPr>
            <a:picLocks noGrp="1" noChangeAspect="1"/>
          </p:cNvPicPr>
          <p:nvPr>
            <p:ph type="pic" sz="quarter" idx="11"/>
          </p:nvPr>
        </p:nvPicPr>
        <p:blipFill>
          <a:blip r:embed="rId2"/>
          <a:srcRect l="4073" r="4073"/>
          <a:stretch>
            <a:fillRect/>
          </a:stretch>
        </p:blipFill>
        <p:spPr/>
      </p:pic>
    </p:spTree>
    <p:extLst>
      <p:ext uri="{BB962C8B-B14F-4D97-AF65-F5344CB8AC3E}">
        <p14:creationId xmlns:p14="http://schemas.microsoft.com/office/powerpoint/2010/main" val="46347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l"/>
              <a:t>ΠΟΙΟΣ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lstStyle/>
          <a:p>
            <a:r>
              <a:rPr lang="el"/>
              <a:t>Προφίλ Εκπαιδευτή</a:t>
            </a:r>
          </a:p>
          <a:p>
            <a:endParaRPr lang="en-US"/>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693870" cy="3401228"/>
          </a:xfrm>
        </p:spPr>
        <p:txBody>
          <a:bodyPr>
            <a:normAutofit/>
          </a:bodyPr>
          <a:lstStyle/>
          <a:p>
            <a:pPr>
              <a:lnSpc>
                <a:spcPct val="170000"/>
              </a:lnSpc>
            </a:pPr>
            <a:r>
              <a:rPr lang="el" sz="900" dirty="0"/>
              <a:t>Ο Δημήτρης Κούτρας είναι υποψήφιος διδάκτορας στην ασφάλεια δικτύων, στο Τμήμα Πληροφορικής του Πανεπιστημίου Πειραιώς. Είναι πτυχιούχος Μηχανικός Πληροφορικής και Τεχνολογίας Υπολογιστών από το ΤΕΙ Στερεάς Ελλάδας (Λαμία-2016). Στη συνέχεια απέκτησε επίσης Master of Science (M.Sc.) στη μηχανική διαχείρισης ασφάλειας από το Πανεπιστήμιο Πειραιώς (Πειραιάς-2019). Σήμερα συμμετέχει σε ευρωπαϊκά ερευνητικά προγράμματα ως ερευνητής του ερευνητικού κέντρου του Πανεπιστημίου Πειραιώς. Συμμετέχει επίσης ως εκπαιδευτής σε διάφορα σεμινάρια κυβερνοασφάλειας, που αφορούν τη ναυτιλία, την υγειονομική περίθαλψη και την εφοδιαστική αλυσίδα. Κατέχει επικεφαλής επιθεωρητή ISO 27001:2013, πιστοποίηση στην ασφάλεια πληροφοριών. Το ερευνητικό του έργο αφορά την ανάλυση ασφάλειας δικτύων, την εκτίμηση κινδύνων και την ασφάλεια λειτουργικών συστημάτων. Ο Δημήτρης έχει συνεργαστεί με την UPRC σε αρκετά μεγάλα έργα, συμπεριλαμβανομένων των CyberSec for Europe, CyberSecPro, MELITY και ARTEMIS, που χρηματοδοτούνται από την Ευρωπαϊκή Ένωση και την ελληνική κυβέρνηση. </a:t>
            </a:r>
          </a:p>
          <a:p>
            <a:pPr>
              <a:lnSpc>
                <a:spcPct val="170000"/>
              </a:lnSpc>
            </a:pPr>
            <a:endParaRPr lang="en-US" sz="9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sp>
        <p:nvSpPr>
          <p:cNvPr id="3" name="Θέση εικόνας 2">
            <a:extLst>
              <a:ext uri="{FF2B5EF4-FFF2-40B4-BE49-F238E27FC236}">
                <a16:creationId xmlns:a16="http://schemas.microsoft.com/office/drawing/2014/main" id="{F507C341-1C35-B459-ABB2-CB1F6A5CE7EF}"/>
              </a:ext>
            </a:extLst>
          </p:cNvPr>
          <p:cNvSpPr>
            <a:spLocks noGrp="1"/>
          </p:cNvSpPr>
          <p:nvPr>
            <p:ph type="pic" sz="quarter" idx="11"/>
          </p:nvPr>
        </p:nvSpPr>
        <p:spPr/>
        <p:txBody>
          <a:bodyPr/>
          <a:lstStyle/>
          <a:p>
            <a:endParaRPr lang="el-GR"/>
          </a:p>
        </p:txBody>
      </p:sp>
      <p:pic>
        <p:nvPicPr>
          <p:cNvPr id="4" name="Picture Placeholder 10" descr="Ένα άτομο με το χέρι του στο πηγούνι του">
            <a:extLst>
              <a:ext uri="{FF2B5EF4-FFF2-40B4-BE49-F238E27FC236}">
                <a16:creationId xmlns:a16="http://schemas.microsoft.com/office/drawing/2014/main" id="{4ED69EEF-985B-94DA-B6B4-ED25D5EC6A82}"/>
              </a:ext>
            </a:extLst>
          </p:cNvPr>
          <p:cNvPicPr>
            <a:picLocks noChangeAspect="1"/>
          </p:cNvPicPr>
          <p:nvPr/>
        </p:nvPicPr>
        <p:blipFill>
          <a:blip r:embed="rId2"/>
          <a:srcRect l="172" r="172"/>
          <a:stretch/>
        </p:blipFill>
        <p:spPr>
          <a:xfrm>
            <a:off x="8716" y="12577"/>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pic>
    </p:spTree>
    <p:extLst>
      <p:ext uri="{BB962C8B-B14F-4D97-AF65-F5344CB8AC3E}">
        <p14:creationId xmlns:p14="http://schemas.microsoft.com/office/powerpoint/2010/main" val="97183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6</a:t>
            </a:fld>
            <a:endParaRPr lang="en-US"/>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6732237" cy="1017147"/>
          </a:xfrm>
        </p:spPr>
        <p:txBody>
          <a:bodyPr>
            <a:noAutofit/>
          </a:bodyPr>
          <a:lstStyle/>
          <a:p>
            <a:r>
              <a:rPr lang="el" sz="3600"/>
              <a:t>Βασικές γνώσεις και προαπαιτούμενα</a:t>
            </a:r>
            <a:endParaRPr lang="en-US"/>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893304" y="1808873"/>
            <a:ext cx="5710505" cy="533400"/>
          </a:xfrm>
        </p:spPr>
        <p:txBody>
          <a:bodyPr vert="horz" lIns="0" tIns="0" rIns="0" bIns="0" rtlCol="0" anchor="ctr">
            <a:noAutofit/>
          </a:bodyPr>
          <a:lstStyle/>
          <a:p>
            <a:pPr algn="l"/>
            <a:r>
              <a:rPr lang="el"/>
              <a:t>Βασικές γνώσεις:</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893304" y="2342273"/>
            <a:ext cx="5885179" cy="1632299"/>
          </a:xfrm>
        </p:spPr>
        <p:txBody>
          <a:bodyPr>
            <a:noAutofit/>
          </a:bodyPr>
          <a:lstStyle/>
          <a:p>
            <a:r>
              <a:rPr lang="el" sz="1600"/>
              <a:t>Βασική κατανόηση υπολογιστών και δικτύων</a:t>
            </a:r>
          </a:p>
          <a:p>
            <a:r>
              <a:rPr lang="el" sz="1600"/>
              <a:t>Εξοικείωση με κοινές απειλές και ευπάθειες για την ασφάλεια στο διαδίκτυο</a:t>
            </a:r>
          </a:p>
          <a:p>
            <a:r>
              <a:rPr lang="el" sz="1600"/>
              <a:t>Ευαισθητοποίηση σχετικά με την ασφάλεια στον κυβερνοχώρο</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28" name="Text Placeholder 5">
            <a:extLst>
              <a:ext uri="{FF2B5EF4-FFF2-40B4-BE49-F238E27FC236}">
                <a16:creationId xmlns:a16="http://schemas.microsoft.com/office/drawing/2014/main" id="{CB8B4797-4723-9D92-DF5E-86CBB705F93C}"/>
              </a:ext>
            </a:extLst>
          </p:cNvPr>
          <p:cNvSpPr txBox="1">
            <a:spLocks/>
          </p:cNvSpPr>
          <p:nvPr/>
        </p:nvSpPr>
        <p:spPr>
          <a:xfrm>
            <a:off x="893304" y="4258088"/>
            <a:ext cx="5710505"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l" dirty="0"/>
              <a:t>Προαπαιτούμενα:</a:t>
            </a:r>
          </a:p>
        </p:txBody>
      </p:sp>
      <p:sp>
        <p:nvSpPr>
          <p:cNvPr id="29" name="Text Placeholder 10">
            <a:extLst>
              <a:ext uri="{FF2B5EF4-FFF2-40B4-BE49-F238E27FC236}">
                <a16:creationId xmlns:a16="http://schemas.microsoft.com/office/drawing/2014/main" id="{2BED4F96-A04E-C9DC-CC14-D7BF90874C22}"/>
              </a:ext>
            </a:extLst>
          </p:cNvPr>
          <p:cNvSpPr txBox="1">
            <a:spLocks/>
          </p:cNvSpPr>
          <p:nvPr/>
        </p:nvSpPr>
        <p:spPr>
          <a:xfrm>
            <a:off x="893304" y="4791489"/>
            <a:ext cx="5885179" cy="365126"/>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t>Καμία</a:t>
            </a:r>
          </a:p>
        </p:txBody>
      </p:sp>
      <p:pic>
        <p:nvPicPr>
          <p:cNvPr id="39" name="Picture Placeholder 38" descr="Ένα άτομο που κρατά βιβλία σε μια βιβλιοθήκη&#10;&#10;Περιγραφή που δημιουργείται αυτόματα">
            <a:extLst>
              <a:ext uri="{FF2B5EF4-FFF2-40B4-BE49-F238E27FC236}">
                <a16:creationId xmlns:a16="http://schemas.microsoft.com/office/drawing/2014/main" id="{10FE2B7C-AE61-BE40-0320-C82DDDDF7AAA}"/>
              </a:ext>
            </a:extLst>
          </p:cNvPr>
          <p:cNvPicPr>
            <a:picLocks noGrp="1" noChangeAspect="1"/>
          </p:cNvPicPr>
          <p:nvPr>
            <p:ph type="pic" sz="quarter" idx="11"/>
          </p:nvPr>
        </p:nvPicPr>
        <p:blipFill>
          <a:blip r:embed="rId4"/>
          <a:srcRect l="13161" r="13161"/>
          <a:stretch>
            <a:fillRect/>
          </a:stretch>
        </p:blipFill>
        <p:spPr/>
      </p:pic>
      <p:sp>
        <p:nvSpPr>
          <p:cNvPr id="2" name="Footer Placeholder 1">
            <a:extLst>
              <a:ext uri="{FF2B5EF4-FFF2-40B4-BE49-F238E27FC236}">
                <a16:creationId xmlns:a16="http://schemas.microsoft.com/office/drawing/2014/main" id="{1AC3DC07-F818-1125-FACC-4A6351FB69FC}"/>
              </a:ext>
            </a:extLst>
          </p:cNvPr>
          <p:cNvSpPr>
            <a:spLocks noGrp="1"/>
          </p:cNvSpPr>
          <p:nvPr>
            <p:ph type="ftr" sz="quarter" idx="3"/>
          </p:nvPr>
        </p:nvSpPr>
        <p:spPr/>
        <p:txBody>
          <a:bodyPr/>
          <a:lstStyle/>
          <a:p>
            <a:r>
              <a:rPr lang="el"/>
              <a:t>Όνομα εκπαιδευτικής ενότητας CSP: Πρότυπο παρουσίασης που δημιουργήθηκε από PR</a:t>
            </a:r>
          </a:p>
        </p:txBody>
      </p:sp>
    </p:spTree>
    <p:extLst>
      <p:ext uri="{BB962C8B-B14F-4D97-AF65-F5344CB8AC3E}">
        <p14:creationId xmlns:p14="http://schemas.microsoft.com/office/powerpoint/2010/main" val="31161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101010 γραμμές δεδομένων στο άπειρο">
            <a:extLst>
              <a:ext uri="{FF2B5EF4-FFF2-40B4-BE49-F238E27FC236}">
                <a16:creationId xmlns:a16="http://schemas.microsoft.com/office/drawing/2014/main" id="{B8FF1DC0-5643-529E-3355-469DD177E271}"/>
              </a:ext>
            </a:extLst>
          </p:cNvPr>
          <p:cNvPicPr>
            <a:picLocks noChangeAspect="1"/>
          </p:cNvPicPr>
          <p:nvPr/>
        </p:nvPicPr>
        <p:blipFill rotWithShape="1">
          <a:blip r:embed="rId2"/>
          <a:srcRect t="12755"/>
          <a:stretch/>
        </p:blipFill>
        <p:spPr>
          <a:xfrm>
            <a:off x="20" y="-7619"/>
            <a:ext cx="12191979" cy="6887364"/>
          </a:xfrm>
          <a:prstGeom prst="rect">
            <a:avLst/>
          </a:prstGeom>
        </p:spPr>
      </p:pic>
      <p:sp>
        <p:nvSpPr>
          <p:cNvPr id="19" name="Rectangle 1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7" name="Rectangle 2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6D31C2-9A8C-AF28-E883-1A00E31CFDDB}"/>
              </a:ext>
            </a:extLst>
          </p:cNvPr>
          <p:cNvSpPr>
            <a:spLocks noGrp="1"/>
          </p:cNvSpPr>
          <p:nvPr>
            <p:ph type="ctrTitle"/>
          </p:nvPr>
        </p:nvSpPr>
        <p:spPr>
          <a:xfrm>
            <a:off x="859028" y="2155188"/>
            <a:ext cx="4160233" cy="2839273"/>
          </a:xfrm>
        </p:spPr>
        <p:txBody>
          <a:bodyPr>
            <a:normAutofit/>
          </a:bodyPr>
          <a:lstStyle/>
          <a:p>
            <a:pPr algn="l"/>
            <a:r>
              <a:rPr lang="el" sz="4000">
                <a:solidFill>
                  <a:srgbClr val="FFFFFF"/>
                </a:solidFill>
              </a:rPr>
              <a:t>Ευφυΐα απειλών στον κυβερνοχώρο</a:t>
            </a:r>
            <a:endParaRPr lang="el-GR" sz="4000">
              <a:solidFill>
                <a:srgbClr val="FFFFFF"/>
              </a:solidFill>
            </a:endParaRPr>
          </a:p>
        </p:txBody>
      </p:sp>
      <p:sp>
        <p:nvSpPr>
          <p:cNvPr id="3" name="Υπότιτλος 2">
            <a:extLst>
              <a:ext uri="{FF2B5EF4-FFF2-40B4-BE49-F238E27FC236}">
                <a16:creationId xmlns:a16="http://schemas.microsoft.com/office/drawing/2014/main" id="{562B630C-C34E-DD08-F620-FE01CC44D008}"/>
              </a:ext>
            </a:extLst>
          </p:cNvPr>
          <p:cNvSpPr>
            <a:spLocks noGrp="1"/>
          </p:cNvSpPr>
          <p:nvPr>
            <p:ph type="subTitle" idx="1"/>
          </p:nvPr>
        </p:nvSpPr>
        <p:spPr>
          <a:xfrm>
            <a:off x="859028" y="5166367"/>
            <a:ext cx="4160233" cy="850998"/>
          </a:xfrm>
        </p:spPr>
        <p:txBody>
          <a:bodyPr>
            <a:normAutofit/>
          </a:bodyPr>
          <a:lstStyle/>
          <a:p>
            <a:pPr algn="l"/>
            <a:r>
              <a:rPr lang="el" sz="2000">
                <a:solidFill>
                  <a:srgbClr val="FFFFFF"/>
                </a:solidFill>
              </a:rPr>
              <a:t>Σε συστήματα IoT  </a:t>
            </a:r>
            <a:endParaRPr lang="el-GR" sz="2000">
              <a:solidFill>
                <a:srgbClr val="FFFFFF"/>
              </a:solidFill>
            </a:endParaRPr>
          </a:p>
        </p:txBody>
      </p:sp>
      <p:sp>
        <p:nvSpPr>
          <p:cNvPr id="4" name="TextBox 3">
            <a:extLst>
              <a:ext uri="{FF2B5EF4-FFF2-40B4-BE49-F238E27FC236}">
                <a16:creationId xmlns:a16="http://schemas.microsoft.com/office/drawing/2014/main" id="{55FB5BC8-AD78-1540-EC91-908E971537F9}"/>
              </a:ext>
            </a:extLst>
          </p:cNvPr>
          <p:cNvSpPr txBox="1"/>
          <p:nvPr/>
        </p:nvSpPr>
        <p:spPr>
          <a:xfrm>
            <a:off x="859029" y="5913120"/>
            <a:ext cx="2288262" cy="646331"/>
          </a:xfrm>
          <a:prstGeom prst="rect">
            <a:avLst/>
          </a:prstGeom>
          <a:noFill/>
          <a:ln>
            <a:solidFill>
              <a:schemeClr val="accent1"/>
            </a:solidFill>
          </a:ln>
        </p:spPr>
        <p:txBody>
          <a:bodyPr wrap="square" rtlCol="0">
            <a:spAutoFit/>
          </a:bodyPr>
          <a:lstStyle/>
          <a:p>
            <a:r>
              <a:rPr lang="el" err="1">
                <a:solidFill>
                  <a:schemeClr val="tx2">
                    <a:lumMod val="90000"/>
                    <a:lumOff val="10000"/>
                  </a:schemeClr>
                </a:solidFill>
              </a:rPr>
              <a:t>Κούτρας Δημήτρης</a:t>
            </a:r>
            <a:br>
              <a:rPr lang="en-US">
                <a:solidFill>
                  <a:schemeClr val="tx2">
                    <a:lumMod val="90000"/>
                    <a:lumOff val="10000"/>
                  </a:schemeClr>
                </a:solidFill>
              </a:rPr>
            </a:br>
            <a:r>
              <a:rPr lang="el">
                <a:solidFill>
                  <a:schemeClr val="tx2">
                    <a:lumMod val="90000"/>
                    <a:lumOff val="10000"/>
                  </a:schemeClr>
                </a:solidFill>
              </a:rPr>
              <a:t>dkoutras@unipi.gr</a:t>
            </a:r>
            <a:endParaRPr lang="el-GR">
              <a:solidFill>
                <a:schemeClr val="tx2">
                  <a:lumMod val="90000"/>
                  <a:lumOff val="10000"/>
                </a:schemeClr>
              </a:solidFill>
            </a:endParaRPr>
          </a:p>
        </p:txBody>
      </p:sp>
    </p:spTree>
    <p:extLst>
      <p:ext uri="{BB962C8B-B14F-4D97-AF65-F5344CB8AC3E}">
        <p14:creationId xmlns:p14="http://schemas.microsoft.com/office/powerpoint/2010/main" val="6607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71ED48-73FF-35E0-F7E4-DBB4EF82398C}"/>
              </a:ext>
            </a:extLst>
          </p:cNvPr>
          <p:cNvSpPr>
            <a:spLocks noGrp="1"/>
          </p:cNvSpPr>
          <p:nvPr>
            <p:ph type="title"/>
          </p:nvPr>
        </p:nvSpPr>
        <p:spPr/>
        <p:txBody>
          <a:bodyPr/>
          <a:lstStyle/>
          <a:p>
            <a:r>
              <a:rPr lang="el" b="1"/>
              <a:t>Ο ρόλος του ΙΤΥΕ</a:t>
            </a:r>
            <a:endParaRPr lang="el-GR"/>
          </a:p>
        </p:txBody>
      </p:sp>
      <p:graphicFrame>
        <p:nvGraphicFramePr>
          <p:cNvPr id="5" name="Θέση περιεχομένου 2">
            <a:extLst>
              <a:ext uri="{FF2B5EF4-FFF2-40B4-BE49-F238E27FC236}">
                <a16:creationId xmlns:a16="http://schemas.microsoft.com/office/drawing/2014/main" id="{E3453611-D319-C26D-D8D0-D5FCD136E138}"/>
              </a:ext>
            </a:extLst>
          </p:cNvPr>
          <p:cNvGraphicFramePr>
            <a:graphicFrameLocks noGrp="1"/>
          </p:cNvGraphicFramePr>
          <p:nvPr>
            <p:ph idx="1"/>
            <p:extLst>
              <p:ext uri="{D42A27DB-BD31-4B8C-83A1-F6EECF244321}">
                <p14:modId xmlns:p14="http://schemas.microsoft.com/office/powerpoint/2010/main" val="2509522345"/>
              </p:ext>
            </p:extLst>
          </p:nvPr>
        </p:nvGraphicFramePr>
        <p:xfrm>
          <a:off x="584616" y="1439056"/>
          <a:ext cx="10769184" cy="4737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61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909041-2DC8-72A0-3203-FD70AE244A77}"/>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4C18C15-A17A-4D4D-67F3-D231F0FA63DF}"/>
              </a:ext>
            </a:extLst>
          </p:cNvPr>
          <p:cNvSpPr>
            <a:spLocks noGrp="1"/>
          </p:cNvSpPr>
          <p:nvPr>
            <p:ph type="title"/>
          </p:nvPr>
        </p:nvSpPr>
        <p:spPr>
          <a:xfrm>
            <a:off x="838200" y="365125"/>
            <a:ext cx="10515600" cy="1325563"/>
          </a:xfrm>
        </p:spPr>
        <p:txBody>
          <a:bodyPr>
            <a:normAutofit/>
          </a:bodyPr>
          <a:lstStyle/>
          <a:p>
            <a:r>
              <a:rPr lang="el" b="1"/>
              <a:t>Ο ρόλος του ΙΤΥΕ</a:t>
            </a:r>
            <a:endParaRPr lang="el-GR"/>
          </a:p>
        </p:txBody>
      </p:sp>
      <p:graphicFrame>
        <p:nvGraphicFramePr>
          <p:cNvPr id="5" name="Θέση περιεχομένου 2">
            <a:extLst>
              <a:ext uri="{FF2B5EF4-FFF2-40B4-BE49-F238E27FC236}">
                <a16:creationId xmlns:a16="http://schemas.microsoft.com/office/drawing/2014/main" id="{A499B0FC-172B-F564-D109-4E62E0A6A43B}"/>
              </a:ext>
            </a:extLst>
          </p:cNvPr>
          <p:cNvGraphicFramePr>
            <a:graphicFrameLocks noGrp="1"/>
          </p:cNvGraphicFramePr>
          <p:nvPr>
            <p:ph idx="1"/>
            <p:extLst>
              <p:ext uri="{D42A27DB-BD31-4B8C-83A1-F6EECF244321}">
                <p14:modId xmlns:p14="http://schemas.microsoft.com/office/powerpoint/2010/main" val="3555188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4675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2808</Words>
  <Application>Microsoft Office PowerPoint</Application>
  <PresentationFormat>Widescreen</PresentationFormat>
  <Paragraphs>184</Paragraphs>
  <Slides>33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Aptos Display</vt:lpstr>
      <vt:lpstr>Arial</vt:lpstr>
      <vt:lpstr>Book Antiqua</vt:lpstr>
      <vt:lpstr>Calibri</vt:lpstr>
      <vt:lpstr>Century Gothic</vt:lpstr>
      <vt:lpstr>Courier New</vt:lpstr>
      <vt:lpstr>Θέμα του Office</vt:lpstr>
      <vt:lpstr>Ασφάλεια δικτύου και IoMT </vt:lpstr>
      <vt:lpstr>PowerPoint Presentation</vt:lpstr>
      <vt:lpstr>Προτάσεις Αξίας</vt:lpstr>
      <vt:lpstr>ΠΟΙΟΣ</vt:lpstr>
      <vt:lpstr>ΠΟΙΟΣ</vt:lpstr>
      <vt:lpstr>Βασικές γνώσεις και προαπαιτούμενα</vt:lpstr>
      <vt:lpstr>Ευφυΐα απειλών στον κυβερνοχώρο</vt:lpstr>
      <vt:lpstr>Ο ρόλος του ΙΤΥΕ</vt:lpstr>
      <vt:lpstr>Ο ρόλος του ΙΤΥΕ</vt:lpstr>
      <vt:lpstr>Ο ρόλος του ΙΤΥΕ</vt:lpstr>
      <vt:lpstr>Αποστολή</vt:lpstr>
      <vt:lpstr>Αποστολή</vt:lpstr>
      <vt:lpstr>Αποστολή</vt:lpstr>
      <vt:lpstr>PowerPoint Presentation</vt:lpstr>
      <vt:lpstr>Λειτουργία του CTI</vt:lpstr>
      <vt:lpstr>Λειτουργία του CTI</vt:lpstr>
      <vt:lpstr>Λειτουργία του CTI</vt:lpstr>
      <vt:lpstr>Συνεργατική πρωτοβουλία</vt:lpstr>
      <vt:lpstr>Συνεργατική πρωτοβουλία</vt:lpstr>
      <vt:lpstr>Συνεργατική πρωτοβουλία</vt:lpstr>
      <vt:lpstr>Κύκλος νοημοσύνης</vt:lpstr>
      <vt:lpstr>Κύκλος νοημοσύνης</vt:lpstr>
      <vt:lpstr>Κύκλος νοημοσύνης</vt:lpstr>
      <vt:lpstr>Κύκλος νοημοσύνης</vt:lpstr>
      <vt:lpstr>Κύκλος νοημοσύνης</vt:lpstr>
      <vt:lpstr>PowerPoint Presentation</vt:lpstr>
      <vt:lpstr>Σενάριο Intel Cycle </vt:lpstr>
      <vt:lpstr>Σενάριο Intel Cycle  </vt:lpstr>
      <vt:lpstr>PowerPoint Presentation</vt:lpstr>
      <vt:lpstr>PowerPoint Presentation</vt:lpstr>
      <vt:lpstr>Σενάρια πραγματικών περιπτώσεων </vt:lpstr>
      <vt:lpstr>Παράδειγμα - Shodan /Camera/nginx  </vt:lpstr>
      <vt:lpstr>Παράδειγμα - Shodan /Camera/nginx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25</cp:revision>
  <dcterms:modified xsi:type="dcterms:W3CDTF">2025-04-30T19:20:19Z</dcterms:modified>
</cp:coreProperties>
</file>