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p15="http://schemas.microsoft.com/office/powerpoint/2012/main" xmlns:a="http://schemas.openxmlformats.org/drawingml/2006/main" xmlns:r="http://schemas.openxmlformats.org/officeDocument/2006/relationships" xmlns:p="http://schemas.openxmlformats.org/presentationml/2006/main" removePersonalInfoOnSave="1" saveSubsetFonts="1" autoCompressPictures="0">
  <p:sldMasterIdLst>
    <p:sldMasterId id="2147483725" r:id="rId4"/>
  </p:sldMasterIdLst>
  <p:notesMasterIdLst>
    <p:notesMasterId r:id="rId43"/>
  </p:notesMasterIdLst>
  <p:handoutMasterIdLst>
    <p:handoutMasterId r:id="rId44"/>
  </p:handoutMasterIdLst>
  <p:sldIdLst>
    <p:sldId id="376" r:id="rId5"/>
    <p:sldId id="407" r:id="rId6"/>
    <p:sldId id="408" r:id="rId7"/>
    <p:sldId id="409" r:id="rId8"/>
    <p:sldId id="411" r:id="rId9"/>
    <p:sldId id="412" r:id="rId10"/>
    <p:sldId id="413" r:id="rId11"/>
    <p:sldId id="414" r:id="rId12"/>
    <p:sldId id="415" r:id="rId13"/>
    <p:sldId id="416" r:id="rId14"/>
    <p:sldId id="417" r:id="rId15"/>
    <p:sldId id="418" r:id="rId16"/>
    <p:sldId id="419" r:id="rId17"/>
    <p:sldId id="420" r:id="rId18"/>
    <p:sldId id="422" r:id="rId19"/>
    <p:sldId id="423" r:id="rId20"/>
    <p:sldId id="424" r:id="rId21"/>
    <p:sldId id="425" r:id="rId22"/>
    <p:sldId id="426" r:id="rId23"/>
    <p:sldId id="427" r:id="rId24"/>
    <p:sldId id="428" r:id="rId25"/>
    <p:sldId id="429" r:id="rId26"/>
    <p:sldId id="430" r:id="rId27"/>
    <p:sldId id="432" r:id="rId28"/>
    <p:sldId id="433" r:id="rId29"/>
    <p:sldId id="435" r:id="rId30"/>
    <p:sldId id="436" r:id="rId31"/>
    <p:sldId id="437" r:id="rId32"/>
    <p:sldId id="438" r:id="rId33"/>
    <p:sldId id="439" r:id="rId34"/>
    <p:sldId id="440" r:id="rId35"/>
    <p:sldId id="441" r:id="rId36"/>
    <p:sldId id="442" r:id="rId37"/>
    <p:sldId id="443" r:id="rId38"/>
    <p:sldId id="444" r:id="rId39"/>
    <p:sldId id="445" r:id="rId40"/>
    <p:sldId id="446" r:id="rId41"/>
    <p:sldId id="387" r:id="rId4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Author" initials="A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D0D0D"/>
    <a:srgbClr val="2C4A52"/>
    <a:srgbClr val="26262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446190F-4508-4457-95C4-68939ECFECE3}" v="112" dt="2024-04-29T11:21:57.33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5026" autoAdjust="0"/>
    <p:restoredTop sz="95388" autoAdjust="0"/>
  </p:normalViewPr>
  <p:slideViewPr>
    <p:cSldViewPr snapToGrid="0" showGuides="1">
      <p:cViewPr varScale="1">
        <p:scale>
          <a:sx n="78" d="100"/>
          <a:sy n="78" d="100"/>
        </p:scale>
        <p:origin x="418" y="7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howGuides="1">
      <p:cViewPr varScale="1">
        <p:scale>
          <a:sx n="65" d="100"/>
          <a:sy n="65" d="100"/>
        </p:scale>
        <p:origin x="3082" y="3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slide" Target="slides/slide35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42" Type="http://schemas.openxmlformats.org/officeDocument/2006/relationships/slide" Target="slides/slide38.xml"/><Relationship Id="rId47" Type="http://schemas.openxmlformats.org/officeDocument/2006/relationships/viewProps" Target="viewProps.xml"/><Relationship Id="rId50" Type="http://schemas.microsoft.com/office/2015/10/relationships/revisionInfo" Target="revisionInfo.xml"/><Relationship Id="rId7" Type="http://schemas.openxmlformats.org/officeDocument/2006/relationships/slide" Target="slides/slide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9" Type="http://schemas.openxmlformats.org/officeDocument/2006/relationships/slide" Target="slides/slide25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slide" Target="slides/slide33.xml"/><Relationship Id="rId40" Type="http://schemas.openxmlformats.org/officeDocument/2006/relationships/slide" Target="slides/slide36.xml"/><Relationship Id="rId45" Type="http://schemas.openxmlformats.org/officeDocument/2006/relationships/commentAuthors" Target="commentAuthor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slide" Target="slides/slide32.xml"/><Relationship Id="rId49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4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43" Type="http://schemas.openxmlformats.org/officeDocument/2006/relationships/notesMaster" Target="notesMasters/notesMaster1.xml"/><Relationship Id="rId48" Type="http://schemas.openxmlformats.org/officeDocument/2006/relationships/theme" Target="theme/theme1.xml"/><Relationship Id="rId8" Type="http://schemas.openxmlformats.org/officeDocument/2006/relationships/slide" Target="slides/slide4.xml"/><Relationship Id="rId3" Type="http://schemas.openxmlformats.org/officeDocument/2006/relationships/customXml" Target="../customXml/item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slide" Target="slides/slide34.xml"/><Relationship Id="rId46" Type="http://schemas.openxmlformats.org/officeDocument/2006/relationships/presProps" Target="presProps.xml"/><Relationship Id="rId20" Type="http://schemas.openxmlformats.org/officeDocument/2006/relationships/slide" Target="slides/slide16.xml"/><Relationship Id="rId41" Type="http://schemas.openxmlformats.org/officeDocument/2006/relationships/slide" Target="slides/slide37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sp="http://schemas.microsoft.com/office/drawing/2008/diagram" xmlns:dgm="http://schemas.openxmlformats.org/drawingml/2006/diagram" xmlns:a="http://schemas.openxmlformats.org/drawingml/2006/main">
  <dgm:ptLst>
    <dgm:pt modelId="{8FFFB635-7BF7-494F-904C-40D98647E8CD}" type="doc">
      <dgm:prSet loTypeId="urn:microsoft.com/office/officeart/2005/8/layout/lProcess2" loCatId="list" qsTypeId="urn:microsoft.com/office/officeart/2005/8/quickstyle/simple2" qsCatId="simple" csTypeId="urn:microsoft.com/office/officeart/2005/8/colors/accent0_1" csCatId="mainScheme" phldr="1"/>
      <dgm:spPr/>
      <dgm:t>
        <a:bodyPr/>
        <a:lstStyle/>
        <a:p>
          <a:endParaRPr lang="en-US"/>
        </a:p>
      </dgm:t>
    </dgm:pt>
    <dgm:pt modelId="{FCF3C6A8-32AF-4703-AA48-3927F58313F1}">
      <dgm:prSet phldrT="[Text]"/>
      <dgm:spPr/>
      <dgm:t>
        <a:bodyPr/>
        <a:lstStyle/>
        <a:p>
          <a:r>
            <a:rPr lang="en-US" dirty="0"/>
            <a:t>8 aprile 2016</a:t>
          </a:r>
        </a:p>
      </dgm:t>
    </dgm:pt>
    <dgm:pt modelId="{492CE016-5AFE-4FBD-96E1-F292F9F645DF}" type="parTrans" cxnId="{F675A6CB-1318-46D9-8593-66A50E0E5909}">
      <dgm:prSet/>
      <dgm:spPr/>
      <dgm:t>
        <a:bodyPr/>
        <a:lstStyle/>
        <a:p>
          <a:endParaRPr lang="en-US"/>
        </a:p>
      </dgm:t>
    </dgm:pt>
    <dgm:pt modelId="{507A7B34-8D44-46D2-A711-99218DBBA4B5}" type="sibTrans" cxnId="{F675A6CB-1318-46D9-8593-66A50E0E5909}">
      <dgm:prSet/>
      <dgm:spPr/>
      <dgm:t>
        <a:bodyPr/>
        <a:lstStyle/>
        <a:p>
          <a:endParaRPr lang="en-US"/>
        </a:p>
      </dgm:t>
    </dgm:pt>
    <dgm:pt modelId="{733755F1-2D2B-4425-B320-13C5A8C5A53B}">
      <dgm:prSet phldrT="[Text]"/>
      <dgm:spPr/>
      <dgm:t>
        <a:bodyPr/>
        <a:lstStyle/>
        <a:p>
          <a:r>
            <a:rPr lang="en-GB" b="0" i="0" dirty="0"/>
            <a:t>Il Consiglio dell'Unione europea </a:t>
          </a:r>
          <a:r>
            <a:rPr lang="en-GB" dirty="0"/>
            <a:t>ha adottato il GDPR</a:t>
          </a:r>
          <a:endParaRPr lang="en-US" dirty="0"/>
        </a:p>
      </dgm:t>
    </dgm:pt>
    <dgm:pt modelId="{21C42EBF-7405-4DC9-90D8-9F6C684CBE76}" type="parTrans" cxnId="{49956A01-0A7B-484B-B485-9903F13765A8}">
      <dgm:prSet/>
      <dgm:spPr/>
      <dgm:t>
        <a:bodyPr/>
        <a:lstStyle/>
        <a:p>
          <a:endParaRPr lang="en-US"/>
        </a:p>
      </dgm:t>
    </dgm:pt>
    <dgm:pt modelId="{A80534EA-C1CF-4A3B-A3F1-3E128571FF8B}" type="sibTrans" cxnId="{49956A01-0A7B-484B-B485-9903F13765A8}">
      <dgm:prSet/>
      <dgm:spPr/>
      <dgm:t>
        <a:bodyPr/>
        <a:lstStyle/>
        <a:p>
          <a:endParaRPr lang="en-US"/>
        </a:p>
      </dgm:t>
    </dgm:pt>
    <dgm:pt modelId="{3F2237F2-E8DC-4C3E-BEF9-ADB66B3AE698}">
      <dgm:prSet phldrT="[Text]"/>
      <dgm:spPr/>
      <dgm:t>
        <a:bodyPr/>
        <a:lstStyle/>
        <a:p>
          <a:r>
            <a:rPr lang="en-US" dirty="0"/>
            <a:t>12 aprile 2016</a:t>
          </a:r>
        </a:p>
      </dgm:t>
    </dgm:pt>
    <dgm:pt modelId="{2EACA0D6-71E3-4769-8668-5860EFED6E1D}" type="parTrans" cxnId="{EE4874C0-E2B4-4F39-9FEA-0003A996E700}">
      <dgm:prSet/>
      <dgm:spPr/>
      <dgm:t>
        <a:bodyPr/>
        <a:lstStyle/>
        <a:p>
          <a:endParaRPr lang="en-US"/>
        </a:p>
      </dgm:t>
    </dgm:pt>
    <dgm:pt modelId="{931F45E6-F6DE-4084-B9F8-5ED106C779A8}" type="sibTrans" cxnId="{EE4874C0-E2B4-4F39-9FEA-0003A996E700}">
      <dgm:prSet/>
      <dgm:spPr/>
      <dgm:t>
        <a:bodyPr/>
        <a:lstStyle/>
        <a:p>
          <a:endParaRPr lang="en-US"/>
        </a:p>
      </dgm:t>
    </dgm:pt>
    <dgm:pt modelId="{5A5C4ED5-0DE5-4B76-9810-84B1B38B708D}">
      <dgm:prSet phldrT="[Text]"/>
      <dgm:spPr/>
      <dgm:t>
        <a:bodyPr/>
        <a:lstStyle/>
        <a:p>
          <a:r>
            <a:rPr lang="en-GB" dirty="0"/>
            <a:t>Il GDPR è stato adottato dal Parlamento europeo.</a:t>
          </a:r>
          <a:endParaRPr lang="en-US" dirty="0"/>
        </a:p>
      </dgm:t>
    </dgm:pt>
    <dgm:pt modelId="{F5515AF9-6973-4A8F-B963-68BB95C4B5A4}" type="parTrans" cxnId="{CE79E0AB-E11F-43D3-9919-3C71011BECEE}">
      <dgm:prSet/>
      <dgm:spPr/>
      <dgm:t>
        <a:bodyPr/>
        <a:lstStyle/>
        <a:p>
          <a:endParaRPr lang="en-US"/>
        </a:p>
      </dgm:t>
    </dgm:pt>
    <dgm:pt modelId="{8F9EB63F-48D9-4384-B0E1-525E20292C7D}" type="sibTrans" cxnId="{CE79E0AB-E11F-43D3-9919-3C71011BECEE}">
      <dgm:prSet/>
      <dgm:spPr/>
      <dgm:t>
        <a:bodyPr/>
        <a:lstStyle/>
        <a:p>
          <a:endParaRPr lang="en-US"/>
        </a:p>
      </dgm:t>
    </dgm:pt>
    <dgm:pt modelId="{1E1F11B2-9140-44D0-B11D-CAC85E95F7BD}">
      <dgm:prSet phldrT="[Text]"/>
      <dgm:spPr/>
      <dgm:t>
        <a:bodyPr/>
        <a:lstStyle/>
        <a:p>
          <a:r>
            <a:rPr lang="en-GB" dirty="0"/>
            <a:t>4 maggio 2016</a:t>
          </a:r>
          <a:endParaRPr lang="en-US" dirty="0"/>
        </a:p>
      </dgm:t>
    </dgm:pt>
    <dgm:pt modelId="{54ABD339-E48C-4931-8C8C-9A595ED92631}" type="parTrans" cxnId="{E3CCD0D8-CDB6-4E98-95AA-66E96BBF97CF}">
      <dgm:prSet/>
      <dgm:spPr/>
      <dgm:t>
        <a:bodyPr/>
        <a:lstStyle/>
        <a:p>
          <a:endParaRPr lang="en-US"/>
        </a:p>
      </dgm:t>
    </dgm:pt>
    <dgm:pt modelId="{5AFE5539-BEAF-488B-970C-E5695F236C27}" type="sibTrans" cxnId="{E3CCD0D8-CDB6-4E98-95AA-66E96BBF97CF}">
      <dgm:prSet/>
      <dgm:spPr/>
      <dgm:t>
        <a:bodyPr/>
        <a:lstStyle/>
        <a:p>
          <a:endParaRPr lang="en-US"/>
        </a:p>
      </dgm:t>
    </dgm:pt>
    <dgm:pt modelId="{92798675-6081-4F92-B0C1-A3764FC73BBF}">
      <dgm:prSet phldrT="[Text]"/>
      <dgm:spPr/>
      <dgm:t>
        <a:bodyPr/>
        <a:lstStyle/>
        <a:p>
          <a:r>
            <a:rPr lang="en-GB" dirty="0"/>
            <a:t>Il testo ufficiale del regolamento è stato pubblicato nella Gazzetta ufficiale dell'UE.</a:t>
          </a:r>
          <a:endParaRPr lang="en-US" dirty="0"/>
        </a:p>
      </dgm:t>
    </dgm:pt>
    <dgm:pt modelId="{B97AE97D-61F6-44F9-B4B0-AD61B8D481AA}" type="parTrans" cxnId="{E194204D-D1FD-4B58-B63C-0D47BB5311C1}">
      <dgm:prSet/>
      <dgm:spPr/>
      <dgm:t>
        <a:bodyPr/>
        <a:lstStyle/>
        <a:p>
          <a:endParaRPr lang="en-US"/>
        </a:p>
      </dgm:t>
    </dgm:pt>
    <dgm:pt modelId="{EECEF34A-80C8-4F24-A112-CC054D57218D}" type="sibTrans" cxnId="{E194204D-D1FD-4B58-B63C-0D47BB5311C1}">
      <dgm:prSet/>
      <dgm:spPr/>
      <dgm:t>
        <a:bodyPr/>
        <a:lstStyle/>
        <a:p>
          <a:endParaRPr lang="en-US"/>
        </a:p>
      </dgm:t>
    </dgm:pt>
    <dgm:pt modelId="{94A5B958-B108-414F-B95F-1BF21BA428C6}">
      <dgm:prSet phldrT="[Text]"/>
      <dgm:spPr/>
      <dgm:t>
        <a:bodyPr/>
        <a:lstStyle/>
        <a:p>
          <a:r>
            <a:rPr lang="en-GB" b="1" dirty="0"/>
            <a:t>Il regolamento </a:t>
          </a:r>
          <a:r>
            <a:rPr lang="en-GB" dirty="0"/>
            <a:t>è entrato in vigore</a:t>
          </a:r>
          <a:endParaRPr lang="en-US" dirty="0"/>
        </a:p>
      </dgm:t>
    </dgm:pt>
    <dgm:pt modelId="{7F033B7B-7608-4189-872C-A807C0C7A2D9}" type="sibTrans" cxnId="{BDF6FD75-7590-4A39-A07C-9B894039ABF7}">
      <dgm:prSet/>
      <dgm:spPr/>
      <dgm:t>
        <a:bodyPr/>
        <a:lstStyle/>
        <a:p>
          <a:endParaRPr lang="en-US"/>
        </a:p>
      </dgm:t>
    </dgm:pt>
    <dgm:pt modelId="{AC601FA5-E9C5-47B1-BD13-3FD2CDD423E8}" type="parTrans" cxnId="{BDF6FD75-7590-4A39-A07C-9B894039ABF7}">
      <dgm:prSet/>
      <dgm:spPr/>
      <dgm:t>
        <a:bodyPr/>
        <a:lstStyle/>
        <a:p>
          <a:endParaRPr lang="en-US"/>
        </a:p>
      </dgm:t>
    </dgm:pt>
    <dgm:pt modelId="{5EA8F6A1-590B-42AA-81DA-314F9F6BBB72}">
      <dgm:prSet phldrT="[Text]"/>
      <dgm:spPr/>
      <dgm:t>
        <a:bodyPr/>
        <a:lstStyle/>
        <a:p>
          <a:r>
            <a:rPr lang="en-GB" dirty="0"/>
            <a:t>Il GDPR sarà applicato </a:t>
          </a:r>
          <a:endParaRPr lang="en-US" dirty="0"/>
        </a:p>
      </dgm:t>
    </dgm:pt>
    <dgm:pt modelId="{C2A46115-46C7-4C8B-8738-799502F16225}" type="parTrans" cxnId="{0332E182-0B51-45B2-8A99-8597852F893E}">
      <dgm:prSet/>
      <dgm:spPr/>
      <dgm:t>
        <a:bodyPr/>
        <a:lstStyle/>
        <a:p>
          <a:endParaRPr lang="en-US"/>
        </a:p>
      </dgm:t>
    </dgm:pt>
    <dgm:pt modelId="{BEEBEC19-AFE0-432C-823E-4B5F99BE65C3}" type="sibTrans" cxnId="{0332E182-0B51-45B2-8A99-8597852F893E}">
      <dgm:prSet/>
      <dgm:spPr/>
      <dgm:t>
        <a:bodyPr/>
        <a:lstStyle/>
        <a:p>
          <a:endParaRPr lang="en-US"/>
        </a:p>
      </dgm:t>
    </dgm:pt>
    <dgm:pt modelId="{DD1DEF61-F6BF-4B28-A11B-22D10C8C01FA}">
      <dgm:prSet phldrT="[Text]"/>
      <dgm:spPr/>
      <dgm:t>
        <a:bodyPr/>
        <a:lstStyle/>
        <a:p>
          <a:r>
            <a:rPr lang="en-GB" b="1" dirty="0"/>
            <a:t>25 maggio 2018</a:t>
          </a:r>
          <a:endParaRPr lang="en-US" dirty="0"/>
        </a:p>
      </dgm:t>
    </dgm:pt>
    <dgm:pt modelId="{EEAE317C-2977-4F31-9311-299B8BF7CA3B}" type="parTrans" cxnId="{6FECC773-2B40-4D9D-AED8-35143D53BCB1}">
      <dgm:prSet/>
      <dgm:spPr/>
      <dgm:t>
        <a:bodyPr/>
        <a:lstStyle/>
        <a:p>
          <a:endParaRPr lang="en-US"/>
        </a:p>
      </dgm:t>
    </dgm:pt>
    <dgm:pt modelId="{677623D3-D10F-4D44-923D-B38D39E70E08}" type="sibTrans" cxnId="{6FECC773-2B40-4D9D-AED8-35143D53BCB1}">
      <dgm:prSet/>
      <dgm:spPr/>
      <dgm:t>
        <a:bodyPr/>
        <a:lstStyle/>
        <a:p>
          <a:endParaRPr lang="en-US"/>
        </a:p>
      </dgm:t>
    </dgm:pt>
    <dgm:pt modelId="{FC3373CF-4963-477E-B935-0C75DC38B025}">
      <dgm:prSet phldrT="[Text]"/>
      <dgm:spPr/>
      <dgm:t>
        <a:bodyPr/>
        <a:lstStyle/>
        <a:p>
          <a:r>
            <a:rPr lang="en-GB" dirty="0"/>
            <a:t>24 maggio 2016</a:t>
          </a:r>
          <a:endParaRPr lang="en-US" dirty="0"/>
        </a:p>
      </dgm:t>
    </dgm:pt>
    <dgm:pt modelId="{B2F23304-B382-4735-AE09-2CBA0F8580F0}" type="sibTrans" cxnId="{65618B11-4BED-4BDC-BBC1-010ECCD5C05A}">
      <dgm:prSet/>
      <dgm:spPr/>
      <dgm:t>
        <a:bodyPr/>
        <a:lstStyle/>
        <a:p>
          <a:endParaRPr lang="en-US"/>
        </a:p>
      </dgm:t>
    </dgm:pt>
    <dgm:pt modelId="{13DE5D69-8CE6-4C53-8F90-2A2B6082C4AD}" type="parTrans" cxnId="{65618B11-4BED-4BDC-BBC1-010ECCD5C05A}">
      <dgm:prSet/>
      <dgm:spPr/>
      <dgm:t>
        <a:bodyPr/>
        <a:lstStyle/>
        <a:p>
          <a:endParaRPr lang="en-US"/>
        </a:p>
      </dgm:t>
    </dgm:pt>
    <dgm:pt modelId="{0DBB2A29-F39A-44DD-AF84-54CE12B30290}" type="pres">
      <dgm:prSet presAssocID="{8FFFB635-7BF7-494F-904C-40D98647E8CD}" presName="theList" presStyleCnt="0">
        <dgm:presLayoutVars>
          <dgm:dir/>
          <dgm:animLvl val="lvl"/>
          <dgm:resizeHandles val="exact"/>
        </dgm:presLayoutVars>
      </dgm:prSet>
      <dgm:spPr/>
    </dgm:pt>
    <dgm:pt modelId="{116BFA27-6F7F-4AEA-BBDC-137BE24351D9}" type="pres">
      <dgm:prSet presAssocID="{FCF3C6A8-32AF-4703-AA48-3927F58313F1}" presName="compNode" presStyleCnt="0"/>
      <dgm:spPr/>
    </dgm:pt>
    <dgm:pt modelId="{A2564159-FA60-4C5C-9E60-8FDDFDDBD4C3}" type="pres">
      <dgm:prSet presAssocID="{FCF3C6A8-32AF-4703-AA48-3927F58313F1}" presName="aNode" presStyleLbl="bgShp" presStyleIdx="0" presStyleCnt="5"/>
      <dgm:spPr/>
    </dgm:pt>
    <dgm:pt modelId="{C22F26D6-A22B-4109-A659-9835C3ED32DE}" type="pres">
      <dgm:prSet presAssocID="{FCF3C6A8-32AF-4703-AA48-3927F58313F1}" presName="textNode" presStyleLbl="bgShp" presStyleIdx="0" presStyleCnt="5"/>
      <dgm:spPr/>
    </dgm:pt>
    <dgm:pt modelId="{70F6AE8C-A07F-48E2-AF08-F3F066538772}" type="pres">
      <dgm:prSet presAssocID="{FCF3C6A8-32AF-4703-AA48-3927F58313F1}" presName="compChildNode" presStyleCnt="0"/>
      <dgm:spPr/>
    </dgm:pt>
    <dgm:pt modelId="{B3286A0F-B060-4829-A313-C2AAED2D7FBC}" type="pres">
      <dgm:prSet presAssocID="{FCF3C6A8-32AF-4703-AA48-3927F58313F1}" presName="theInnerList" presStyleCnt="0"/>
      <dgm:spPr/>
    </dgm:pt>
    <dgm:pt modelId="{DC740082-99E4-434F-BF82-424A30E2A9F5}" type="pres">
      <dgm:prSet presAssocID="{733755F1-2D2B-4425-B320-13C5A8C5A53B}" presName="childNode" presStyleLbl="node1" presStyleIdx="0" presStyleCnt="5">
        <dgm:presLayoutVars>
          <dgm:bulletEnabled val="1"/>
        </dgm:presLayoutVars>
      </dgm:prSet>
      <dgm:spPr/>
    </dgm:pt>
    <dgm:pt modelId="{BD856CB6-8235-48D4-B3CB-788959BABD55}" type="pres">
      <dgm:prSet presAssocID="{FCF3C6A8-32AF-4703-AA48-3927F58313F1}" presName="aSpace" presStyleCnt="0"/>
      <dgm:spPr/>
    </dgm:pt>
    <dgm:pt modelId="{5DEDAF79-73BF-4FB3-909F-7D0050D32B88}" type="pres">
      <dgm:prSet presAssocID="{3F2237F2-E8DC-4C3E-BEF9-ADB66B3AE698}" presName="compNode" presStyleCnt="0"/>
      <dgm:spPr/>
    </dgm:pt>
    <dgm:pt modelId="{62B5C734-569D-43BD-A84E-F842CB28C2A7}" type="pres">
      <dgm:prSet presAssocID="{3F2237F2-E8DC-4C3E-BEF9-ADB66B3AE698}" presName="aNode" presStyleLbl="bgShp" presStyleIdx="1" presStyleCnt="5"/>
      <dgm:spPr/>
    </dgm:pt>
    <dgm:pt modelId="{9DDA8E5D-1EB7-4B9C-9041-B8BD4EF1F729}" type="pres">
      <dgm:prSet presAssocID="{3F2237F2-E8DC-4C3E-BEF9-ADB66B3AE698}" presName="textNode" presStyleLbl="bgShp" presStyleIdx="1" presStyleCnt="5"/>
      <dgm:spPr/>
    </dgm:pt>
    <dgm:pt modelId="{B0CE56D9-4E26-447F-8D69-1CB82257B4E4}" type="pres">
      <dgm:prSet presAssocID="{3F2237F2-E8DC-4C3E-BEF9-ADB66B3AE698}" presName="compChildNode" presStyleCnt="0"/>
      <dgm:spPr/>
    </dgm:pt>
    <dgm:pt modelId="{B07C35D3-A26F-49C5-98E4-3C4E4D95B1D7}" type="pres">
      <dgm:prSet presAssocID="{3F2237F2-E8DC-4C3E-BEF9-ADB66B3AE698}" presName="theInnerList" presStyleCnt="0"/>
      <dgm:spPr/>
    </dgm:pt>
    <dgm:pt modelId="{EF1B4798-2EDB-4BD3-97FD-17094C0459ED}" type="pres">
      <dgm:prSet presAssocID="{5A5C4ED5-0DE5-4B76-9810-84B1B38B708D}" presName="childNode" presStyleLbl="node1" presStyleIdx="1" presStyleCnt="5">
        <dgm:presLayoutVars>
          <dgm:bulletEnabled val="1"/>
        </dgm:presLayoutVars>
      </dgm:prSet>
      <dgm:spPr/>
    </dgm:pt>
    <dgm:pt modelId="{14DB3DBA-6BEF-4DFC-B1D3-1A2B2D50E463}" type="pres">
      <dgm:prSet presAssocID="{3F2237F2-E8DC-4C3E-BEF9-ADB66B3AE698}" presName="aSpace" presStyleCnt="0"/>
      <dgm:spPr/>
    </dgm:pt>
    <dgm:pt modelId="{DEBBB9E8-BB85-4563-A3E6-83EEA7882228}" type="pres">
      <dgm:prSet presAssocID="{1E1F11B2-9140-44D0-B11D-CAC85E95F7BD}" presName="compNode" presStyleCnt="0"/>
      <dgm:spPr/>
    </dgm:pt>
    <dgm:pt modelId="{9DD44732-CDD7-4212-9C90-C7A89946669C}" type="pres">
      <dgm:prSet presAssocID="{1E1F11B2-9140-44D0-B11D-CAC85E95F7BD}" presName="aNode" presStyleLbl="bgShp" presStyleIdx="2" presStyleCnt="5"/>
      <dgm:spPr/>
    </dgm:pt>
    <dgm:pt modelId="{B026DF15-AF18-4B9D-9F7B-2708E135BA06}" type="pres">
      <dgm:prSet presAssocID="{1E1F11B2-9140-44D0-B11D-CAC85E95F7BD}" presName="textNode" presStyleLbl="bgShp" presStyleIdx="2" presStyleCnt="5"/>
      <dgm:spPr/>
    </dgm:pt>
    <dgm:pt modelId="{C58923CC-C2F1-4C1A-AAE4-B43E819E8B52}" type="pres">
      <dgm:prSet presAssocID="{1E1F11B2-9140-44D0-B11D-CAC85E95F7BD}" presName="compChildNode" presStyleCnt="0"/>
      <dgm:spPr/>
    </dgm:pt>
    <dgm:pt modelId="{956D142F-3E96-443B-94CF-77EE72708E48}" type="pres">
      <dgm:prSet presAssocID="{1E1F11B2-9140-44D0-B11D-CAC85E95F7BD}" presName="theInnerList" presStyleCnt="0"/>
      <dgm:spPr/>
    </dgm:pt>
    <dgm:pt modelId="{8CB50DA3-C29C-453F-8F8D-B0A190A2DEC1}" type="pres">
      <dgm:prSet presAssocID="{92798675-6081-4F92-B0C1-A3764FC73BBF}" presName="childNode" presStyleLbl="node1" presStyleIdx="2" presStyleCnt="5">
        <dgm:presLayoutVars>
          <dgm:bulletEnabled val="1"/>
        </dgm:presLayoutVars>
      </dgm:prSet>
      <dgm:spPr/>
    </dgm:pt>
    <dgm:pt modelId="{A307E849-8620-4858-84D3-F0380ADAB776}" type="pres">
      <dgm:prSet presAssocID="{1E1F11B2-9140-44D0-B11D-CAC85E95F7BD}" presName="aSpace" presStyleCnt="0"/>
      <dgm:spPr/>
    </dgm:pt>
    <dgm:pt modelId="{8C0B7CE1-8108-4B76-B89D-22F901A0FA6B}" type="pres">
      <dgm:prSet presAssocID="{FC3373CF-4963-477E-B935-0C75DC38B025}" presName="compNode" presStyleCnt="0"/>
      <dgm:spPr/>
    </dgm:pt>
    <dgm:pt modelId="{DEE9E9B8-E22E-41EA-948B-00FFAA6B722E}" type="pres">
      <dgm:prSet presAssocID="{FC3373CF-4963-477E-B935-0C75DC38B025}" presName="aNode" presStyleLbl="bgShp" presStyleIdx="3" presStyleCnt="5"/>
      <dgm:spPr/>
    </dgm:pt>
    <dgm:pt modelId="{937C9665-C198-4367-9A1F-5622D0CFFA43}" type="pres">
      <dgm:prSet presAssocID="{FC3373CF-4963-477E-B935-0C75DC38B025}" presName="textNode" presStyleLbl="bgShp" presStyleIdx="3" presStyleCnt="5"/>
      <dgm:spPr/>
    </dgm:pt>
    <dgm:pt modelId="{044F534D-323D-4974-B972-BF5B52C25758}" type="pres">
      <dgm:prSet presAssocID="{FC3373CF-4963-477E-B935-0C75DC38B025}" presName="compChildNode" presStyleCnt="0"/>
      <dgm:spPr/>
    </dgm:pt>
    <dgm:pt modelId="{E429402C-EE89-4AFC-BBED-5965CB5E603E}" type="pres">
      <dgm:prSet presAssocID="{FC3373CF-4963-477E-B935-0C75DC38B025}" presName="theInnerList" presStyleCnt="0"/>
      <dgm:spPr/>
    </dgm:pt>
    <dgm:pt modelId="{3B232C60-BF5B-4B93-AFF7-3612D50015D5}" type="pres">
      <dgm:prSet presAssocID="{94A5B958-B108-414F-B95F-1BF21BA428C6}" presName="childNode" presStyleLbl="node1" presStyleIdx="3" presStyleCnt="5">
        <dgm:presLayoutVars>
          <dgm:bulletEnabled val="1"/>
        </dgm:presLayoutVars>
      </dgm:prSet>
      <dgm:spPr/>
    </dgm:pt>
    <dgm:pt modelId="{5268E58E-56D9-4453-807C-7FA50F5861BE}" type="pres">
      <dgm:prSet presAssocID="{FC3373CF-4963-477E-B935-0C75DC38B025}" presName="aSpace" presStyleCnt="0"/>
      <dgm:spPr/>
    </dgm:pt>
    <dgm:pt modelId="{C7E5F873-BF7A-4E0D-B47C-C9A0E71B4570}" type="pres">
      <dgm:prSet presAssocID="{DD1DEF61-F6BF-4B28-A11B-22D10C8C01FA}" presName="compNode" presStyleCnt="0"/>
      <dgm:spPr/>
    </dgm:pt>
    <dgm:pt modelId="{C0260977-8E2F-40DE-AF63-DC3CE96F7340}" type="pres">
      <dgm:prSet presAssocID="{DD1DEF61-F6BF-4B28-A11B-22D10C8C01FA}" presName="aNode" presStyleLbl="bgShp" presStyleIdx="4" presStyleCnt="5"/>
      <dgm:spPr/>
    </dgm:pt>
    <dgm:pt modelId="{C735D065-B1A2-4CB4-ADF8-10A7AE2768F0}" type="pres">
      <dgm:prSet presAssocID="{DD1DEF61-F6BF-4B28-A11B-22D10C8C01FA}" presName="textNode" presStyleLbl="bgShp" presStyleIdx="4" presStyleCnt="5"/>
      <dgm:spPr/>
    </dgm:pt>
    <dgm:pt modelId="{8E5315DF-A84D-40D4-86BF-F3B1035CC3BF}" type="pres">
      <dgm:prSet presAssocID="{DD1DEF61-F6BF-4B28-A11B-22D10C8C01FA}" presName="compChildNode" presStyleCnt="0"/>
      <dgm:spPr/>
    </dgm:pt>
    <dgm:pt modelId="{D508BC30-FCC4-4612-8B75-10A94BBD01B6}" type="pres">
      <dgm:prSet presAssocID="{DD1DEF61-F6BF-4B28-A11B-22D10C8C01FA}" presName="theInnerList" presStyleCnt="0"/>
      <dgm:spPr/>
    </dgm:pt>
    <dgm:pt modelId="{71212690-9B1D-4157-8790-C891AB19A57E}" type="pres">
      <dgm:prSet presAssocID="{5EA8F6A1-590B-42AA-81DA-314F9F6BBB72}" presName="childNode" presStyleLbl="node1" presStyleIdx="4" presStyleCnt="5">
        <dgm:presLayoutVars>
          <dgm:bulletEnabled val="1"/>
        </dgm:presLayoutVars>
      </dgm:prSet>
      <dgm:spPr/>
    </dgm:pt>
  </dgm:ptLst>
  <dgm:cxnLst>
    <dgm:cxn modelId="{49956A01-0A7B-484B-B485-9903F13765A8}" srcId="{FCF3C6A8-32AF-4703-AA48-3927F58313F1}" destId="{733755F1-2D2B-4425-B320-13C5A8C5A53B}" srcOrd="0" destOrd="0" parTransId="{21C42EBF-7405-4DC9-90D8-9F6C684CBE76}" sibTransId="{A80534EA-C1CF-4A3B-A3F1-3E128571FF8B}"/>
    <dgm:cxn modelId="{1698AA0A-9227-2244-9519-997CB26FC639}" type="presOf" srcId="{FC3373CF-4963-477E-B935-0C75DC38B025}" destId="{937C9665-C198-4367-9A1F-5622D0CFFA43}" srcOrd="1" destOrd="0" presId="urn:microsoft.com/office/officeart/2005/8/layout/lProcess2"/>
    <dgm:cxn modelId="{2BC6160E-079F-5340-B5F3-75FA9D7428D3}" type="presOf" srcId="{3F2237F2-E8DC-4C3E-BEF9-ADB66B3AE698}" destId="{62B5C734-569D-43BD-A84E-F842CB28C2A7}" srcOrd="0" destOrd="0" presId="urn:microsoft.com/office/officeart/2005/8/layout/lProcess2"/>
    <dgm:cxn modelId="{65618B11-4BED-4BDC-BBC1-010ECCD5C05A}" srcId="{8FFFB635-7BF7-494F-904C-40D98647E8CD}" destId="{FC3373CF-4963-477E-B935-0C75DC38B025}" srcOrd="3" destOrd="0" parTransId="{13DE5D69-8CE6-4C53-8F90-2A2B6082C4AD}" sibTransId="{B2F23304-B382-4735-AE09-2CBA0F8580F0}"/>
    <dgm:cxn modelId="{F88B071A-AA43-6149-8FE7-834C4937F004}" type="presOf" srcId="{5EA8F6A1-590B-42AA-81DA-314F9F6BBB72}" destId="{71212690-9B1D-4157-8790-C891AB19A57E}" srcOrd="0" destOrd="0" presId="urn:microsoft.com/office/officeart/2005/8/layout/lProcess2"/>
    <dgm:cxn modelId="{2E7A3D2C-0955-9B48-9EE0-B6812AA45941}" type="presOf" srcId="{FCF3C6A8-32AF-4703-AA48-3927F58313F1}" destId="{C22F26D6-A22B-4109-A659-9835C3ED32DE}" srcOrd="1" destOrd="0" presId="urn:microsoft.com/office/officeart/2005/8/layout/lProcess2"/>
    <dgm:cxn modelId="{6AD57B2D-1357-6142-98BB-9FD26389D326}" type="presOf" srcId="{FC3373CF-4963-477E-B935-0C75DC38B025}" destId="{DEE9E9B8-E22E-41EA-948B-00FFAA6B722E}" srcOrd="0" destOrd="0" presId="urn:microsoft.com/office/officeart/2005/8/layout/lProcess2"/>
    <dgm:cxn modelId="{52DC5E62-F5B1-F841-8320-482574CC57FA}" type="presOf" srcId="{DD1DEF61-F6BF-4B28-A11B-22D10C8C01FA}" destId="{C735D065-B1A2-4CB4-ADF8-10A7AE2768F0}" srcOrd="1" destOrd="0" presId="urn:microsoft.com/office/officeart/2005/8/layout/lProcess2"/>
    <dgm:cxn modelId="{0D853766-9C4D-5348-9F20-974C19625B17}" type="presOf" srcId="{733755F1-2D2B-4425-B320-13C5A8C5A53B}" destId="{DC740082-99E4-434F-BF82-424A30E2A9F5}" srcOrd="0" destOrd="0" presId="urn:microsoft.com/office/officeart/2005/8/layout/lProcess2"/>
    <dgm:cxn modelId="{43FADD47-28EC-384C-999B-B64DEDB62537}" type="presOf" srcId="{1E1F11B2-9140-44D0-B11D-CAC85E95F7BD}" destId="{B026DF15-AF18-4B9D-9F7B-2708E135BA06}" srcOrd="1" destOrd="0" presId="urn:microsoft.com/office/officeart/2005/8/layout/lProcess2"/>
    <dgm:cxn modelId="{E194204D-D1FD-4B58-B63C-0D47BB5311C1}" srcId="{1E1F11B2-9140-44D0-B11D-CAC85E95F7BD}" destId="{92798675-6081-4F92-B0C1-A3764FC73BBF}" srcOrd="0" destOrd="0" parTransId="{B97AE97D-61F6-44F9-B4B0-AD61B8D481AA}" sibTransId="{EECEF34A-80C8-4F24-A112-CC054D57218D}"/>
    <dgm:cxn modelId="{DEA7FE51-57E1-3544-B61C-0BB5D32B1B7B}" type="presOf" srcId="{94A5B958-B108-414F-B95F-1BF21BA428C6}" destId="{3B232C60-BF5B-4B93-AFF7-3612D50015D5}" srcOrd="0" destOrd="0" presId="urn:microsoft.com/office/officeart/2005/8/layout/lProcess2"/>
    <dgm:cxn modelId="{6FECC773-2B40-4D9D-AED8-35143D53BCB1}" srcId="{8FFFB635-7BF7-494F-904C-40D98647E8CD}" destId="{DD1DEF61-F6BF-4B28-A11B-22D10C8C01FA}" srcOrd="4" destOrd="0" parTransId="{EEAE317C-2977-4F31-9311-299B8BF7CA3B}" sibTransId="{677623D3-D10F-4D44-923D-B38D39E70E08}"/>
    <dgm:cxn modelId="{BDF6FD75-7590-4A39-A07C-9B894039ABF7}" srcId="{FC3373CF-4963-477E-B935-0C75DC38B025}" destId="{94A5B958-B108-414F-B95F-1BF21BA428C6}" srcOrd="0" destOrd="0" parTransId="{AC601FA5-E9C5-47B1-BD13-3FD2CDD423E8}" sibTransId="{7F033B7B-7608-4189-872C-A807C0C7A2D9}"/>
    <dgm:cxn modelId="{46C26F58-832D-D742-AFE0-B7775FBDAE72}" type="presOf" srcId="{3F2237F2-E8DC-4C3E-BEF9-ADB66B3AE698}" destId="{9DDA8E5D-1EB7-4B9C-9041-B8BD4EF1F729}" srcOrd="1" destOrd="0" presId="urn:microsoft.com/office/officeart/2005/8/layout/lProcess2"/>
    <dgm:cxn modelId="{249AC378-7F25-6948-A9D4-AA1940DAD8F5}" type="presOf" srcId="{DD1DEF61-F6BF-4B28-A11B-22D10C8C01FA}" destId="{C0260977-8E2F-40DE-AF63-DC3CE96F7340}" srcOrd="0" destOrd="0" presId="urn:microsoft.com/office/officeart/2005/8/layout/lProcess2"/>
    <dgm:cxn modelId="{5FADF35A-B67F-7847-B366-323E1DCEF401}" type="presOf" srcId="{1E1F11B2-9140-44D0-B11D-CAC85E95F7BD}" destId="{9DD44732-CDD7-4212-9C90-C7A89946669C}" srcOrd="0" destOrd="0" presId="urn:microsoft.com/office/officeart/2005/8/layout/lProcess2"/>
    <dgm:cxn modelId="{87A0A17F-6A7B-8748-8007-F2AD354C6EDB}" type="presOf" srcId="{8FFFB635-7BF7-494F-904C-40D98647E8CD}" destId="{0DBB2A29-F39A-44DD-AF84-54CE12B30290}" srcOrd="0" destOrd="0" presId="urn:microsoft.com/office/officeart/2005/8/layout/lProcess2"/>
    <dgm:cxn modelId="{0332E182-0B51-45B2-8A99-8597852F893E}" srcId="{DD1DEF61-F6BF-4B28-A11B-22D10C8C01FA}" destId="{5EA8F6A1-590B-42AA-81DA-314F9F6BBB72}" srcOrd="0" destOrd="0" parTransId="{C2A46115-46C7-4C8B-8738-799502F16225}" sibTransId="{BEEBEC19-AFE0-432C-823E-4B5F99BE65C3}"/>
    <dgm:cxn modelId="{359F4D9B-F114-034C-82D8-4C41AA45CF65}" type="presOf" srcId="{5A5C4ED5-0DE5-4B76-9810-84B1B38B708D}" destId="{EF1B4798-2EDB-4BD3-97FD-17094C0459ED}" srcOrd="0" destOrd="0" presId="urn:microsoft.com/office/officeart/2005/8/layout/lProcess2"/>
    <dgm:cxn modelId="{32A438A6-382E-134A-80E8-203641650B37}" type="presOf" srcId="{FCF3C6A8-32AF-4703-AA48-3927F58313F1}" destId="{A2564159-FA60-4C5C-9E60-8FDDFDDBD4C3}" srcOrd="0" destOrd="0" presId="urn:microsoft.com/office/officeart/2005/8/layout/lProcess2"/>
    <dgm:cxn modelId="{CE79E0AB-E11F-43D3-9919-3C71011BECEE}" srcId="{3F2237F2-E8DC-4C3E-BEF9-ADB66B3AE698}" destId="{5A5C4ED5-0DE5-4B76-9810-84B1B38B708D}" srcOrd="0" destOrd="0" parTransId="{F5515AF9-6973-4A8F-B963-68BB95C4B5A4}" sibTransId="{8F9EB63F-48D9-4384-B0E1-525E20292C7D}"/>
    <dgm:cxn modelId="{EE4874C0-E2B4-4F39-9FEA-0003A996E700}" srcId="{8FFFB635-7BF7-494F-904C-40D98647E8CD}" destId="{3F2237F2-E8DC-4C3E-BEF9-ADB66B3AE698}" srcOrd="1" destOrd="0" parTransId="{2EACA0D6-71E3-4769-8668-5860EFED6E1D}" sibTransId="{931F45E6-F6DE-4084-B9F8-5ED106C779A8}"/>
    <dgm:cxn modelId="{F675A6CB-1318-46D9-8593-66A50E0E5909}" srcId="{8FFFB635-7BF7-494F-904C-40D98647E8CD}" destId="{FCF3C6A8-32AF-4703-AA48-3927F58313F1}" srcOrd="0" destOrd="0" parTransId="{492CE016-5AFE-4FBD-96E1-F292F9F645DF}" sibTransId="{507A7B34-8D44-46D2-A711-99218DBBA4B5}"/>
    <dgm:cxn modelId="{962859D4-FE37-CC4F-B175-14A238D4C0E0}" type="presOf" srcId="{92798675-6081-4F92-B0C1-A3764FC73BBF}" destId="{8CB50DA3-C29C-453F-8F8D-B0A190A2DEC1}" srcOrd="0" destOrd="0" presId="urn:microsoft.com/office/officeart/2005/8/layout/lProcess2"/>
    <dgm:cxn modelId="{E3CCD0D8-CDB6-4E98-95AA-66E96BBF97CF}" srcId="{8FFFB635-7BF7-494F-904C-40D98647E8CD}" destId="{1E1F11B2-9140-44D0-B11D-CAC85E95F7BD}" srcOrd="2" destOrd="0" parTransId="{54ABD339-E48C-4931-8C8C-9A595ED92631}" sibTransId="{5AFE5539-BEAF-488B-970C-E5695F236C27}"/>
    <dgm:cxn modelId="{644F417A-7F48-A046-81AB-B08A5CA93822}" type="presParOf" srcId="{0DBB2A29-F39A-44DD-AF84-54CE12B30290}" destId="{116BFA27-6F7F-4AEA-BBDC-137BE24351D9}" srcOrd="0" destOrd="0" presId="urn:microsoft.com/office/officeart/2005/8/layout/lProcess2"/>
    <dgm:cxn modelId="{2E8F90BF-2E6B-274F-AED5-F4680BA5917C}" type="presParOf" srcId="{116BFA27-6F7F-4AEA-BBDC-137BE24351D9}" destId="{A2564159-FA60-4C5C-9E60-8FDDFDDBD4C3}" srcOrd="0" destOrd="0" presId="urn:microsoft.com/office/officeart/2005/8/layout/lProcess2"/>
    <dgm:cxn modelId="{07960DD2-F484-4749-8C74-2A7E7983881D}" type="presParOf" srcId="{116BFA27-6F7F-4AEA-BBDC-137BE24351D9}" destId="{C22F26D6-A22B-4109-A659-9835C3ED32DE}" srcOrd="1" destOrd="0" presId="urn:microsoft.com/office/officeart/2005/8/layout/lProcess2"/>
    <dgm:cxn modelId="{C5CAD689-B3AB-B949-84EE-C4061DC7963E}" type="presParOf" srcId="{116BFA27-6F7F-4AEA-BBDC-137BE24351D9}" destId="{70F6AE8C-A07F-48E2-AF08-F3F066538772}" srcOrd="2" destOrd="0" presId="urn:microsoft.com/office/officeart/2005/8/layout/lProcess2"/>
    <dgm:cxn modelId="{BD6117C2-9013-224A-A776-88F9A724359A}" type="presParOf" srcId="{70F6AE8C-A07F-48E2-AF08-F3F066538772}" destId="{B3286A0F-B060-4829-A313-C2AAED2D7FBC}" srcOrd="0" destOrd="0" presId="urn:microsoft.com/office/officeart/2005/8/layout/lProcess2"/>
    <dgm:cxn modelId="{46906D8A-B145-0648-8C71-DBC354582528}" type="presParOf" srcId="{B3286A0F-B060-4829-A313-C2AAED2D7FBC}" destId="{DC740082-99E4-434F-BF82-424A30E2A9F5}" srcOrd="0" destOrd="0" presId="urn:microsoft.com/office/officeart/2005/8/layout/lProcess2"/>
    <dgm:cxn modelId="{C237FCE4-263B-C946-85F8-BE25EE5BC342}" type="presParOf" srcId="{0DBB2A29-F39A-44DD-AF84-54CE12B30290}" destId="{BD856CB6-8235-48D4-B3CB-788959BABD55}" srcOrd="1" destOrd="0" presId="urn:microsoft.com/office/officeart/2005/8/layout/lProcess2"/>
    <dgm:cxn modelId="{B4BBC550-4E5F-4949-8B4E-DC443C394C2B}" type="presParOf" srcId="{0DBB2A29-F39A-44DD-AF84-54CE12B30290}" destId="{5DEDAF79-73BF-4FB3-909F-7D0050D32B88}" srcOrd="2" destOrd="0" presId="urn:microsoft.com/office/officeart/2005/8/layout/lProcess2"/>
    <dgm:cxn modelId="{7253240D-5A99-714B-8D4A-999BC02FE269}" type="presParOf" srcId="{5DEDAF79-73BF-4FB3-909F-7D0050D32B88}" destId="{62B5C734-569D-43BD-A84E-F842CB28C2A7}" srcOrd="0" destOrd="0" presId="urn:microsoft.com/office/officeart/2005/8/layout/lProcess2"/>
    <dgm:cxn modelId="{CBFD754D-A0B2-744D-B961-C44145B05943}" type="presParOf" srcId="{5DEDAF79-73BF-4FB3-909F-7D0050D32B88}" destId="{9DDA8E5D-1EB7-4B9C-9041-B8BD4EF1F729}" srcOrd="1" destOrd="0" presId="urn:microsoft.com/office/officeart/2005/8/layout/lProcess2"/>
    <dgm:cxn modelId="{35E71F4D-BD42-4C41-AB48-2FA0E2201EE7}" type="presParOf" srcId="{5DEDAF79-73BF-4FB3-909F-7D0050D32B88}" destId="{B0CE56D9-4E26-447F-8D69-1CB82257B4E4}" srcOrd="2" destOrd="0" presId="urn:microsoft.com/office/officeart/2005/8/layout/lProcess2"/>
    <dgm:cxn modelId="{29221734-F5A7-1C4F-AD9C-D3716C5B7BA7}" type="presParOf" srcId="{B0CE56D9-4E26-447F-8D69-1CB82257B4E4}" destId="{B07C35D3-A26F-49C5-98E4-3C4E4D95B1D7}" srcOrd="0" destOrd="0" presId="urn:microsoft.com/office/officeart/2005/8/layout/lProcess2"/>
    <dgm:cxn modelId="{F88200F6-0245-D04E-9D43-F180DDA8323E}" type="presParOf" srcId="{B07C35D3-A26F-49C5-98E4-3C4E4D95B1D7}" destId="{EF1B4798-2EDB-4BD3-97FD-17094C0459ED}" srcOrd="0" destOrd="0" presId="urn:microsoft.com/office/officeart/2005/8/layout/lProcess2"/>
    <dgm:cxn modelId="{39466F89-CA55-7D4B-A2FC-6E0A0AAF2EDD}" type="presParOf" srcId="{0DBB2A29-F39A-44DD-AF84-54CE12B30290}" destId="{14DB3DBA-6BEF-4DFC-B1D3-1A2B2D50E463}" srcOrd="3" destOrd="0" presId="urn:microsoft.com/office/officeart/2005/8/layout/lProcess2"/>
    <dgm:cxn modelId="{A94D62F3-B3B6-224F-B86C-9DFAA15D2B45}" type="presParOf" srcId="{0DBB2A29-F39A-44DD-AF84-54CE12B30290}" destId="{DEBBB9E8-BB85-4563-A3E6-83EEA7882228}" srcOrd="4" destOrd="0" presId="urn:microsoft.com/office/officeart/2005/8/layout/lProcess2"/>
    <dgm:cxn modelId="{3DA9C369-C5D7-F54A-877B-76252A10E26F}" type="presParOf" srcId="{DEBBB9E8-BB85-4563-A3E6-83EEA7882228}" destId="{9DD44732-CDD7-4212-9C90-C7A89946669C}" srcOrd="0" destOrd="0" presId="urn:microsoft.com/office/officeart/2005/8/layout/lProcess2"/>
    <dgm:cxn modelId="{D1B77C99-34B7-0543-B3CA-EA61091273D4}" type="presParOf" srcId="{DEBBB9E8-BB85-4563-A3E6-83EEA7882228}" destId="{B026DF15-AF18-4B9D-9F7B-2708E135BA06}" srcOrd="1" destOrd="0" presId="urn:microsoft.com/office/officeart/2005/8/layout/lProcess2"/>
    <dgm:cxn modelId="{54206BC6-BBA4-5443-977B-F17D0BAAE4D1}" type="presParOf" srcId="{DEBBB9E8-BB85-4563-A3E6-83EEA7882228}" destId="{C58923CC-C2F1-4C1A-AAE4-B43E819E8B52}" srcOrd="2" destOrd="0" presId="urn:microsoft.com/office/officeart/2005/8/layout/lProcess2"/>
    <dgm:cxn modelId="{B673B5EC-9E56-444E-A1A1-C47CF2F1FBFD}" type="presParOf" srcId="{C58923CC-C2F1-4C1A-AAE4-B43E819E8B52}" destId="{956D142F-3E96-443B-94CF-77EE72708E48}" srcOrd="0" destOrd="0" presId="urn:microsoft.com/office/officeart/2005/8/layout/lProcess2"/>
    <dgm:cxn modelId="{BBE7ADFD-BF49-1444-A80E-8D2E414B2C49}" type="presParOf" srcId="{956D142F-3E96-443B-94CF-77EE72708E48}" destId="{8CB50DA3-C29C-453F-8F8D-B0A190A2DEC1}" srcOrd="0" destOrd="0" presId="urn:microsoft.com/office/officeart/2005/8/layout/lProcess2"/>
    <dgm:cxn modelId="{27945868-F749-6B49-A5BD-D085223A1895}" type="presParOf" srcId="{0DBB2A29-F39A-44DD-AF84-54CE12B30290}" destId="{A307E849-8620-4858-84D3-F0380ADAB776}" srcOrd="5" destOrd="0" presId="urn:microsoft.com/office/officeart/2005/8/layout/lProcess2"/>
    <dgm:cxn modelId="{E17537FD-2C29-304B-86FA-DFA62AE121CB}" type="presParOf" srcId="{0DBB2A29-F39A-44DD-AF84-54CE12B30290}" destId="{8C0B7CE1-8108-4B76-B89D-22F901A0FA6B}" srcOrd="6" destOrd="0" presId="urn:microsoft.com/office/officeart/2005/8/layout/lProcess2"/>
    <dgm:cxn modelId="{91A78D06-6085-A248-9FC3-203C36594F27}" type="presParOf" srcId="{8C0B7CE1-8108-4B76-B89D-22F901A0FA6B}" destId="{DEE9E9B8-E22E-41EA-948B-00FFAA6B722E}" srcOrd="0" destOrd="0" presId="urn:microsoft.com/office/officeart/2005/8/layout/lProcess2"/>
    <dgm:cxn modelId="{D5C570A8-2E91-8441-AF1E-604E6A511801}" type="presParOf" srcId="{8C0B7CE1-8108-4B76-B89D-22F901A0FA6B}" destId="{937C9665-C198-4367-9A1F-5622D0CFFA43}" srcOrd="1" destOrd="0" presId="urn:microsoft.com/office/officeart/2005/8/layout/lProcess2"/>
    <dgm:cxn modelId="{194FB82A-4BF6-B140-A5A4-EFD668E20F9B}" type="presParOf" srcId="{8C0B7CE1-8108-4B76-B89D-22F901A0FA6B}" destId="{044F534D-323D-4974-B972-BF5B52C25758}" srcOrd="2" destOrd="0" presId="urn:microsoft.com/office/officeart/2005/8/layout/lProcess2"/>
    <dgm:cxn modelId="{AA54CEF7-35E4-8846-819C-9785100F2741}" type="presParOf" srcId="{044F534D-323D-4974-B972-BF5B52C25758}" destId="{E429402C-EE89-4AFC-BBED-5965CB5E603E}" srcOrd="0" destOrd="0" presId="urn:microsoft.com/office/officeart/2005/8/layout/lProcess2"/>
    <dgm:cxn modelId="{196E61FB-4414-E844-BD6F-DA17A92DF5FD}" type="presParOf" srcId="{E429402C-EE89-4AFC-BBED-5965CB5E603E}" destId="{3B232C60-BF5B-4B93-AFF7-3612D50015D5}" srcOrd="0" destOrd="0" presId="urn:microsoft.com/office/officeart/2005/8/layout/lProcess2"/>
    <dgm:cxn modelId="{32DFABC9-5F27-6B43-BECE-9ECCF29B49A3}" type="presParOf" srcId="{0DBB2A29-F39A-44DD-AF84-54CE12B30290}" destId="{5268E58E-56D9-4453-807C-7FA50F5861BE}" srcOrd="7" destOrd="0" presId="urn:microsoft.com/office/officeart/2005/8/layout/lProcess2"/>
    <dgm:cxn modelId="{41098AF5-D726-8140-83F3-C0BACCFE3278}" type="presParOf" srcId="{0DBB2A29-F39A-44DD-AF84-54CE12B30290}" destId="{C7E5F873-BF7A-4E0D-B47C-C9A0E71B4570}" srcOrd="8" destOrd="0" presId="urn:microsoft.com/office/officeart/2005/8/layout/lProcess2"/>
    <dgm:cxn modelId="{17F38F3B-06AF-F644-8DE2-4F59D8F9685E}" type="presParOf" srcId="{C7E5F873-BF7A-4E0D-B47C-C9A0E71B4570}" destId="{C0260977-8E2F-40DE-AF63-DC3CE96F7340}" srcOrd="0" destOrd="0" presId="urn:microsoft.com/office/officeart/2005/8/layout/lProcess2"/>
    <dgm:cxn modelId="{3299B152-1550-0E43-80D3-0F05C6FD14D9}" type="presParOf" srcId="{C7E5F873-BF7A-4E0D-B47C-C9A0E71B4570}" destId="{C735D065-B1A2-4CB4-ADF8-10A7AE2768F0}" srcOrd="1" destOrd="0" presId="urn:microsoft.com/office/officeart/2005/8/layout/lProcess2"/>
    <dgm:cxn modelId="{336BC0E9-E5F9-F74A-8151-EB58AE990A24}" type="presParOf" srcId="{C7E5F873-BF7A-4E0D-B47C-C9A0E71B4570}" destId="{8E5315DF-A84D-40D4-86BF-F3B1035CC3BF}" srcOrd="2" destOrd="0" presId="urn:microsoft.com/office/officeart/2005/8/layout/lProcess2"/>
    <dgm:cxn modelId="{F196B196-9312-6D47-8F11-7D05CCCDF3B2}" type="presParOf" srcId="{8E5315DF-A84D-40D4-86BF-F3B1035CC3BF}" destId="{D508BC30-FCC4-4612-8B75-10A94BBD01B6}" srcOrd="0" destOrd="0" presId="urn:microsoft.com/office/officeart/2005/8/layout/lProcess2"/>
    <dgm:cxn modelId="{C0C770DE-9747-C141-899D-B1879AACB051}" type="presParOf" srcId="{D508BC30-FCC4-4612-8B75-10A94BBD01B6}" destId="{71212690-9B1D-4157-8790-C891AB19A57E}" srcOrd="0" destOrd="0" presId="urn:microsoft.com/office/officeart/2005/8/layout/lProcess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sp="http://schemas.microsoft.com/office/drawing/2008/diagram" xmlns:dgm="http://schemas.openxmlformats.org/drawingml/2006/diagram" xmlns:a="http://schemas.openxmlformats.org/drawingml/2006/main">
  <dgm:ptLst>
    <dgm:pt modelId="{E78DA33C-F6F5-FE4B-9F51-983B1D074DA6}" type="doc">
      <dgm:prSet loTypeId="urn:microsoft.com/office/officeart/2005/8/layout/chevron2" loCatId="" qsTypeId="urn:microsoft.com/office/officeart/2005/8/quickstyle/simple1" qsCatId="simple" csTypeId="urn:microsoft.com/office/officeart/2005/8/colors/accent2_2" csCatId="accent2" phldr="1"/>
      <dgm:spPr/>
      <dgm:t>
        <a:bodyPr/>
        <a:lstStyle/>
        <a:p>
          <a:endParaRPr lang="en-US"/>
        </a:p>
      </dgm:t>
    </dgm:pt>
    <dgm:pt modelId="{63CDC272-43F0-CC42-AE27-75CAD84EEA6C}">
      <dgm:prSet phldrT="[Text]"/>
      <dgm:spPr/>
      <dgm:t>
        <a:bodyPr/>
        <a:lstStyle/>
        <a:p>
          <a:r>
            <a:rPr lang="en-GB" dirty="0"/>
            <a:t>Il diritto di essere informati.</a:t>
          </a:r>
          <a:endParaRPr lang="en-US" dirty="0"/>
        </a:p>
      </dgm:t>
    </dgm:pt>
    <dgm:pt modelId="{1BC6C47E-CE50-9142-8C8C-D351C9B2C63C}" type="parTrans" cxnId="{D8624FE1-9A57-DF44-A179-11618514FA79}">
      <dgm:prSet/>
      <dgm:spPr/>
      <dgm:t>
        <a:bodyPr/>
        <a:lstStyle/>
        <a:p>
          <a:endParaRPr lang="en-US"/>
        </a:p>
      </dgm:t>
    </dgm:pt>
    <dgm:pt modelId="{59C63AA1-47AC-0647-B3B4-1E58C75F3F6B}" type="sibTrans" cxnId="{D8624FE1-9A57-DF44-A179-11618514FA79}">
      <dgm:prSet/>
      <dgm:spPr/>
      <dgm:t>
        <a:bodyPr/>
        <a:lstStyle/>
        <a:p>
          <a:endParaRPr lang="en-US"/>
        </a:p>
      </dgm:t>
    </dgm:pt>
    <dgm:pt modelId="{307AF223-1D60-9143-B0BF-C86C39C8410F}">
      <dgm:prSet/>
      <dgm:spPr/>
      <dgm:t>
        <a:bodyPr/>
        <a:lstStyle/>
        <a:p>
          <a:r>
            <a:rPr lang="en-GB" dirty="0"/>
            <a:t>Il diritto di accesso.</a:t>
          </a:r>
        </a:p>
      </dgm:t>
    </dgm:pt>
    <dgm:pt modelId="{D8ED4105-3D1B-E748-B869-234F431C87CA}" type="parTrans" cxnId="{309B984D-E128-5C41-AB9B-20B7169459AE}">
      <dgm:prSet/>
      <dgm:spPr/>
      <dgm:t>
        <a:bodyPr/>
        <a:lstStyle/>
        <a:p>
          <a:endParaRPr lang="en-US"/>
        </a:p>
      </dgm:t>
    </dgm:pt>
    <dgm:pt modelId="{356661D4-D045-C54E-86B8-FA7DAED7326F}" type="sibTrans" cxnId="{309B984D-E128-5C41-AB9B-20B7169459AE}">
      <dgm:prSet/>
      <dgm:spPr/>
      <dgm:t>
        <a:bodyPr/>
        <a:lstStyle/>
        <a:p>
          <a:endParaRPr lang="en-US"/>
        </a:p>
      </dgm:t>
    </dgm:pt>
    <dgm:pt modelId="{8C8DBD26-E7C9-BD4D-A321-BC0BC16D65C1}">
      <dgm:prSet/>
      <dgm:spPr/>
      <dgm:t>
        <a:bodyPr/>
        <a:lstStyle/>
        <a:p>
          <a:r>
            <a:rPr lang="en-GB" dirty="0"/>
            <a:t>Il diritto alla rettifica.</a:t>
          </a:r>
        </a:p>
      </dgm:t>
    </dgm:pt>
    <dgm:pt modelId="{00553A5F-5820-2A47-AA22-ADCA9D05F720}" type="parTrans" cxnId="{BC19B8E1-7534-814F-9A53-8812DE2216B8}">
      <dgm:prSet/>
      <dgm:spPr/>
      <dgm:t>
        <a:bodyPr/>
        <a:lstStyle/>
        <a:p>
          <a:endParaRPr lang="en-US"/>
        </a:p>
      </dgm:t>
    </dgm:pt>
    <dgm:pt modelId="{A4599CEB-F8D8-8C4F-AC1D-1E973C1FE50C}" type="sibTrans" cxnId="{BC19B8E1-7534-814F-9A53-8812DE2216B8}">
      <dgm:prSet/>
      <dgm:spPr/>
      <dgm:t>
        <a:bodyPr/>
        <a:lstStyle/>
        <a:p>
          <a:endParaRPr lang="en-US"/>
        </a:p>
      </dgm:t>
    </dgm:pt>
    <dgm:pt modelId="{8EC67DDE-7C2A-4F4D-83D0-BF81320EAC22}">
      <dgm:prSet/>
      <dgm:spPr/>
      <dgm:t>
        <a:bodyPr/>
        <a:lstStyle/>
        <a:p>
          <a:r>
            <a:rPr lang="en-GB" dirty="0"/>
            <a:t>Il diritto alla cancellazione.</a:t>
          </a:r>
        </a:p>
      </dgm:t>
    </dgm:pt>
    <dgm:pt modelId="{EBBFE678-880E-B149-AF4D-2B954E49630F}" type="parTrans" cxnId="{68FFF842-7646-F44D-AFE7-48548AC374BE}">
      <dgm:prSet/>
      <dgm:spPr/>
      <dgm:t>
        <a:bodyPr/>
        <a:lstStyle/>
        <a:p>
          <a:endParaRPr lang="en-US"/>
        </a:p>
      </dgm:t>
    </dgm:pt>
    <dgm:pt modelId="{6636FD1B-6DA4-8B42-86F4-A530B2A94ACD}" type="sibTrans" cxnId="{68FFF842-7646-F44D-AFE7-48548AC374BE}">
      <dgm:prSet/>
      <dgm:spPr/>
      <dgm:t>
        <a:bodyPr/>
        <a:lstStyle/>
        <a:p>
          <a:endParaRPr lang="en-US"/>
        </a:p>
      </dgm:t>
    </dgm:pt>
    <dgm:pt modelId="{CEB50DC6-CBF8-E547-BDF5-B0319BD815C6}">
      <dgm:prSet/>
      <dgm:spPr/>
      <dgm:t>
        <a:bodyPr/>
        <a:lstStyle/>
        <a:p>
          <a:r>
            <a:rPr lang="en-GB" dirty="0"/>
            <a:t>Il diritto di limitare il trattamento.</a:t>
          </a:r>
        </a:p>
      </dgm:t>
    </dgm:pt>
    <dgm:pt modelId="{32FFD6E8-D70F-A64B-AF73-77FF9A07CEC4}" type="parTrans" cxnId="{7C3E552D-55B9-A44B-B137-C90E502261B6}">
      <dgm:prSet/>
      <dgm:spPr/>
      <dgm:t>
        <a:bodyPr/>
        <a:lstStyle/>
        <a:p>
          <a:endParaRPr lang="en-US"/>
        </a:p>
      </dgm:t>
    </dgm:pt>
    <dgm:pt modelId="{C7A3B9DE-02A0-354F-8FBE-978101BCE517}" type="sibTrans" cxnId="{7C3E552D-55B9-A44B-B137-C90E502261B6}">
      <dgm:prSet/>
      <dgm:spPr/>
      <dgm:t>
        <a:bodyPr/>
        <a:lstStyle/>
        <a:p>
          <a:endParaRPr lang="en-US"/>
        </a:p>
      </dgm:t>
    </dgm:pt>
    <dgm:pt modelId="{C21AAEB4-9647-BC43-BC50-13C218423FCC}">
      <dgm:prSet/>
      <dgm:spPr/>
      <dgm:t>
        <a:bodyPr/>
        <a:lstStyle/>
        <a:p>
          <a:r>
            <a:rPr lang="en-GB" dirty="0"/>
            <a:t>Il diritto alla portabilità dei dati.</a:t>
          </a:r>
        </a:p>
      </dgm:t>
    </dgm:pt>
    <dgm:pt modelId="{7225B7A7-CEB7-EE47-A9D1-D708C3A18604}" type="parTrans" cxnId="{FF0F4CFE-D931-394E-8144-D450348691A0}">
      <dgm:prSet/>
      <dgm:spPr/>
      <dgm:t>
        <a:bodyPr/>
        <a:lstStyle/>
        <a:p>
          <a:endParaRPr lang="en-US"/>
        </a:p>
      </dgm:t>
    </dgm:pt>
    <dgm:pt modelId="{36968B95-0D55-5A47-A903-5615CA21784D}" type="sibTrans" cxnId="{FF0F4CFE-D931-394E-8144-D450348691A0}">
      <dgm:prSet/>
      <dgm:spPr/>
      <dgm:t>
        <a:bodyPr/>
        <a:lstStyle/>
        <a:p>
          <a:endParaRPr lang="en-US"/>
        </a:p>
      </dgm:t>
    </dgm:pt>
    <dgm:pt modelId="{982F27A5-AD52-894F-B902-E6FD319C0D68}">
      <dgm:prSet/>
      <dgm:spPr/>
      <dgm:t>
        <a:bodyPr/>
        <a:lstStyle/>
        <a:p>
          <a:r>
            <a:rPr lang="en-GB" dirty="0"/>
            <a:t>Il diritto all'obiezione.</a:t>
          </a:r>
        </a:p>
      </dgm:t>
    </dgm:pt>
    <dgm:pt modelId="{26C03E49-E026-3B4D-A996-9FE4CAB5C2B6}" type="parTrans" cxnId="{4198F188-E298-0447-9027-CDC87F0A3DD6}">
      <dgm:prSet/>
      <dgm:spPr/>
      <dgm:t>
        <a:bodyPr/>
        <a:lstStyle/>
        <a:p>
          <a:endParaRPr lang="en-US"/>
        </a:p>
      </dgm:t>
    </dgm:pt>
    <dgm:pt modelId="{3A45B07D-4343-BE40-BB7C-9E1335752A37}" type="sibTrans" cxnId="{4198F188-E298-0447-9027-CDC87F0A3DD6}">
      <dgm:prSet/>
      <dgm:spPr/>
      <dgm:t>
        <a:bodyPr/>
        <a:lstStyle/>
        <a:p>
          <a:endParaRPr lang="en-US"/>
        </a:p>
      </dgm:t>
    </dgm:pt>
    <dgm:pt modelId="{53F4BF02-8559-354A-BB48-6C56AAE1D803}">
      <dgm:prSet/>
      <dgm:spPr/>
      <dgm:t>
        <a:bodyPr/>
        <a:lstStyle/>
        <a:p>
          <a:r>
            <a:rPr lang="en-GB" dirty="0"/>
            <a:t>Diritti in relazione al processo decisionale automatizzato e alla profilazione.</a:t>
          </a:r>
        </a:p>
      </dgm:t>
    </dgm:pt>
    <dgm:pt modelId="{BDA96729-1CD2-3E4B-B796-0C63D9652B83}" type="parTrans" cxnId="{F4F45007-1C99-7C46-9144-85C072D21919}">
      <dgm:prSet/>
      <dgm:spPr/>
      <dgm:t>
        <a:bodyPr/>
        <a:lstStyle/>
        <a:p>
          <a:endParaRPr lang="en-US"/>
        </a:p>
      </dgm:t>
    </dgm:pt>
    <dgm:pt modelId="{B4BAE0D7-FAF1-4D49-AB8C-EC50DA4C9798}" type="sibTrans" cxnId="{F4F45007-1C99-7C46-9144-85C072D21919}">
      <dgm:prSet/>
      <dgm:spPr/>
      <dgm:t>
        <a:bodyPr/>
        <a:lstStyle/>
        <a:p>
          <a:endParaRPr lang="en-US"/>
        </a:p>
      </dgm:t>
    </dgm:pt>
    <dgm:pt modelId="{6016F3A3-4349-664D-BC3F-5BBB27DF88DB}">
      <dgm:prSet phldrT="[Text]"/>
      <dgm:spPr/>
      <dgm:t>
        <a:bodyPr/>
        <a:lstStyle/>
        <a:p>
          <a:r>
            <a:rPr lang="en-US" dirty="0"/>
            <a:t>1</a:t>
          </a:r>
        </a:p>
      </dgm:t>
    </dgm:pt>
    <dgm:pt modelId="{080A2220-866A-C143-B590-0E8B67660A24}" type="parTrans" cxnId="{B87B9961-473B-0F4B-8425-02433C8AFEFF}">
      <dgm:prSet/>
      <dgm:spPr/>
      <dgm:t>
        <a:bodyPr/>
        <a:lstStyle/>
        <a:p>
          <a:endParaRPr lang="en-US"/>
        </a:p>
      </dgm:t>
    </dgm:pt>
    <dgm:pt modelId="{4ED0E506-C8ED-8046-9623-D55725FEF176}" type="sibTrans" cxnId="{B87B9961-473B-0F4B-8425-02433C8AFEFF}">
      <dgm:prSet/>
      <dgm:spPr/>
      <dgm:t>
        <a:bodyPr/>
        <a:lstStyle/>
        <a:p>
          <a:endParaRPr lang="en-US"/>
        </a:p>
      </dgm:t>
    </dgm:pt>
    <dgm:pt modelId="{AB5086E6-2CD1-434F-A0D9-450701C3EF77}">
      <dgm:prSet/>
      <dgm:spPr/>
      <dgm:t>
        <a:bodyPr/>
        <a:lstStyle/>
        <a:p>
          <a:r>
            <a:rPr lang="en-GB" dirty="0"/>
            <a:t>2</a:t>
          </a:r>
        </a:p>
      </dgm:t>
    </dgm:pt>
    <dgm:pt modelId="{4AA828A6-FB76-0E4F-A5A7-81FE5BD55AC3}" type="parTrans" cxnId="{A580D71B-11C6-6F4B-90F6-0432F66C1987}">
      <dgm:prSet/>
      <dgm:spPr/>
      <dgm:t>
        <a:bodyPr/>
        <a:lstStyle/>
        <a:p>
          <a:endParaRPr lang="en-US"/>
        </a:p>
      </dgm:t>
    </dgm:pt>
    <dgm:pt modelId="{E72AD2D4-F0B8-4C48-B0F9-AB84CB051EA3}" type="sibTrans" cxnId="{A580D71B-11C6-6F4B-90F6-0432F66C1987}">
      <dgm:prSet/>
      <dgm:spPr/>
      <dgm:t>
        <a:bodyPr/>
        <a:lstStyle/>
        <a:p>
          <a:endParaRPr lang="en-US"/>
        </a:p>
      </dgm:t>
    </dgm:pt>
    <dgm:pt modelId="{3A313FF0-3F23-D84A-9B18-382C31373973}">
      <dgm:prSet/>
      <dgm:spPr/>
      <dgm:t>
        <a:bodyPr/>
        <a:lstStyle/>
        <a:p>
          <a:r>
            <a:rPr lang="en-GB" dirty="0"/>
            <a:t>3</a:t>
          </a:r>
        </a:p>
      </dgm:t>
    </dgm:pt>
    <dgm:pt modelId="{6382E911-ECAE-F14C-85DF-07DB2902DE11}" type="parTrans" cxnId="{282B881E-D4AF-3E42-A7E3-74200DCB55C7}">
      <dgm:prSet/>
      <dgm:spPr/>
      <dgm:t>
        <a:bodyPr/>
        <a:lstStyle/>
        <a:p>
          <a:endParaRPr lang="en-US"/>
        </a:p>
      </dgm:t>
    </dgm:pt>
    <dgm:pt modelId="{8038C72F-947B-8848-8776-C72FEB4B4CE7}" type="sibTrans" cxnId="{282B881E-D4AF-3E42-A7E3-74200DCB55C7}">
      <dgm:prSet/>
      <dgm:spPr/>
      <dgm:t>
        <a:bodyPr/>
        <a:lstStyle/>
        <a:p>
          <a:endParaRPr lang="en-US"/>
        </a:p>
      </dgm:t>
    </dgm:pt>
    <dgm:pt modelId="{7014A78E-AAE1-C649-A8BD-A3423A98B9D1}">
      <dgm:prSet/>
      <dgm:spPr/>
      <dgm:t>
        <a:bodyPr/>
        <a:lstStyle/>
        <a:p>
          <a:r>
            <a:rPr lang="en-GB" dirty="0"/>
            <a:t>4</a:t>
          </a:r>
        </a:p>
      </dgm:t>
    </dgm:pt>
    <dgm:pt modelId="{64AB54FA-5B26-194F-8FA6-A9612C0CE523}" type="parTrans" cxnId="{27302DE5-CEF9-A842-97D2-BA577C56BD37}">
      <dgm:prSet/>
      <dgm:spPr/>
      <dgm:t>
        <a:bodyPr/>
        <a:lstStyle/>
        <a:p>
          <a:endParaRPr lang="en-US"/>
        </a:p>
      </dgm:t>
    </dgm:pt>
    <dgm:pt modelId="{57796613-566A-5144-8DF3-EF8219AC6C7F}" type="sibTrans" cxnId="{27302DE5-CEF9-A842-97D2-BA577C56BD37}">
      <dgm:prSet/>
      <dgm:spPr/>
      <dgm:t>
        <a:bodyPr/>
        <a:lstStyle/>
        <a:p>
          <a:endParaRPr lang="en-US"/>
        </a:p>
      </dgm:t>
    </dgm:pt>
    <dgm:pt modelId="{0E620073-E00B-5C4E-BD29-38CBB73C28F9}">
      <dgm:prSet/>
      <dgm:spPr/>
      <dgm:t>
        <a:bodyPr/>
        <a:lstStyle/>
        <a:p>
          <a:r>
            <a:rPr lang="en-GB" dirty="0"/>
            <a:t>5</a:t>
          </a:r>
        </a:p>
      </dgm:t>
    </dgm:pt>
    <dgm:pt modelId="{2CCB0208-BFED-2945-9FBD-720DDDEB8BFF}" type="parTrans" cxnId="{63F6067D-0022-3743-A3E9-96750626B0BF}">
      <dgm:prSet/>
      <dgm:spPr/>
      <dgm:t>
        <a:bodyPr/>
        <a:lstStyle/>
        <a:p>
          <a:endParaRPr lang="en-US"/>
        </a:p>
      </dgm:t>
    </dgm:pt>
    <dgm:pt modelId="{EA03CD0E-BA9A-6E41-B9E5-2A08C412E773}" type="sibTrans" cxnId="{63F6067D-0022-3743-A3E9-96750626B0BF}">
      <dgm:prSet/>
      <dgm:spPr/>
      <dgm:t>
        <a:bodyPr/>
        <a:lstStyle/>
        <a:p>
          <a:endParaRPr lang="en-US"/>
        </a:p>
      </dgm:t>
    </dgm:pt>
    <dgm:pt modelId="{42D01EC1-3D52-CF40-84A9-B9512859CC08}">
      <dgm:prSet/>
      <dgm:spPr/>
      <dgm:t>
        <a:bodyPr/>
        <a:lstStyle/>
        <a:p>
          <a:r>
            <a:rPr lang="en-GB" dirty="0"/>
            <a:t>6</a:t>
          </a:r>
        </a:p>
      </dgm:t>
    </dgm:pt>
    <dgm:pt modelId="{4B4EA8FD-9A97-9C41-B905-E32AA1F36420}" type="parTrans" cxnId="{1A1C4CA5-B2D7-8F44-9ACC-1AFDCC1B72EE}">
      <dgm:prSet/>
      <dgm:spPr/>
      <dgm:t>
        <a:bodyPr/>
        <a:lstStyle/>
        <a:p>
          <a:endParaRPr lang="en-US"/>
        </a:p>
      </dgm:t>
    </dgm:pt>
    <dgm:pt modelId="{C54F4886-F48D-BF44-9597-6F6E9200F326}" type="sibTrans" cxnId="{1A1C4CA5-B2D7-8F44-9ACC-1AFDCC1B72EE}">
      <dgm:prSet/>
      <dgm:spPr/>
      <dgm:t>
        <a:bodyPr/>
        <a:lstStyle/>
        <a:p>
          <a:endParaRPr lang="en-US"/>
        </a:p>
      </dgm:t>
    </dgm:pt>
    <dgm:pt modelId="{9856727A-1FE6-FE42-AAFB-ED459A31553D}">
      <dgm:prSet/>
      <dgm:spPr/>
      <dgm:t>
        <a:bodyPr/>
        <a:lstStyle/>
        <a:p>
          <a:r>
            <a:rPr lang="en-GB" dirty="0"/>
            <a:t>7</a:t>
          </a:r>
        </a:p>
      </dgm:t>
    </dgm:pt>
    <dgm:pt modelId="{28E841D8-9831-EC4A-9AEB-A7BA7B1EE8D3}" type="parTrans" cxnId="{B67A2FAE-A74D-6D45-9B9E-EA0F3CA3D6B7}">
      <dgm:prSet/>
      <dgm:spPr/>
      <dgm:t>
        <a:bodyPr/>
        <a:lstStyle/>
        <a:p>
          <a:endParaRPr lang="en-US"/>
        </a:p>
      </dgm:t>
    </dgm:pt>
    <dgm:pt modelId="{C6FFC026-D999-A247-8A0B-1E811C2EA0A2}" type="sibTrans" cxnId="{B67A2FAE-A74D-6D45-9B9E-EA0F3CA3D6B7}">
      <dgm:prSet/>
      <dgm:spPr/>
      <dgm:t>
        <a:bodyPr/>
        <a:lstStyle/>
        <a:p>
          <a:endParaRPr lang="en-US"/>
        </a:p>
      </dgm:t>
    </dgm:pt>
    <dgm:pt modelId="{3B2194F3-E37E-6546-ABFB-8F0B5E8AB2D2}">
      <dgm:prSet/>
      <dgm:spPr/>
      <dgm:t>
        <a:bodyPr/>
        <a:lstStyle/>
        <a:p>
          <a:r>
            <a:rPr lang="en-GB" dirty="0"/>
            <a:t>8</a:t>
          </a:r>
        </a:p>
      </dgm:t>
    </dgm:pt>
    <dgm:pt modelId="{222D9D40-1194-6244-893E-01709C904B1A}" type="parTrans" cxnId="{3A82E8E1-0752-8640-92B7-56C1D3520E44}">
      <dgm:prSet/>
      <dgm:spPr/>
      <dgm:t>
        <a:bodyPr/>
        <a:lstStyle/>
        <a:p>
          <a:endParaRPr lang="en-US"/>
        </a:p>
      </dgm:t>
    </dgm:pt>
    <dgm:pt modelId="{387B859D-050B-2447-943F-B35C689B1B55}" type="sibTrans" cxnId="{3A82E8E1-0752-8640-92B7-56C1D3520E44}">
      <dgm:prSet/>
      <dgm:spPr/>
      <dgm:t>
        <a:bodyPr/>
        <a:lstStyle/>
        <a:p>
          <a:endParaRPr lang="en-US"/>
        </a:p>
      </dgm:t>
    </dgm:pt>
    <dgm:pt modelId="{DAD17B05-9D7E-594B-BCC4-23CB314CB59F}" type="pres">
      <dgm:prSet presAssocID="{E78DA33C-F6F5-FE4B-9F51-983B1D074DA6}" presName="linearFlow" presStyleCnt="0">
        <dgm:presLayoutVars>
          <dgm:dir/>
          <dgm:animLvl val="lvl"/>
          <dgm:resizeHandles val="exact"/>
        </dgm:presLayoutVars>
      </dgm:prSet>
      <dgm:spPr/>
    </dgm:pt>
    <dgm:pt modelId="{57C2546A-B50A-A94E-9175-BB3FD25B50BE}" type="pres">
      <dgm:prSet presAssocID="{6016F3A3-4349-664D-BC3F-5BBB27DF88DB}" presName="composite" presStyleCnt="0"/>
      <dgm:spPr/>
    </dgm:pt>
    <dgm:pt modelId="{9D4AA4C7-23D8-3243-A05D-ACA5FDE974C7}" type="pres">
      <dgm:prSet presAssocID="{6016F3A3-4349-664D-BC3F-5BBB27DF88DB}" presName="parentText" presStyleLbl="alignNode1" presStyleIdx="0" presStyleCnt="8">
        <dgm:presLayoutVars>
          <dgm:chMax val="1"/>
          <dgm:bulletEnabled val="1"/>
        </dgm:presLayoutVars>
      </dgm:prSet>
      <dgm:spPr/>
    </dgm:pt>
    <dgm:pt modelId="{B37D713B-A59F-A248-8AA1-F4091647AA59}" type="pres">
      <dgm:prSet presAssocID="{6016F3A3-4349-664D-BC3F-5BBB27DF88DB}" presName="descendantText" presStyleLbl="alignAcc1" presStyleIdx="0" presStyleCnt="8">
        <dgm:presLayoutVars>
          <dgm:bulletEnabled val="1"/>
        </dgm:presLayoutVars>
      </dgm:prSet>
      <dgm:spPr/>
    </dgm:pt>
    <dgm:pt modelId="{E40CE6DB-2264-3D4E-BA00-09A2290AD612}" type="pres">
      <dgm:prSet presAssocID="{4ED0E506-C8ED-8046-9623-D55725FEF176}" presName="sp" presStyleCnt="0"/>
      <dgm:spPr/>
    </dgm:pt>
    <dgm:pt modelId="{F4079AE1-98A6-CB4E-A2E0-4412317014A8}" type="pres">
      <dgm:prSet presAssocID="{AB5086E6-2CD1-434F-A0D9-450701C3EF77}" presName="composite" presStyleCnt="0"/>
      <dgm:spPr/>
    </dgm:pt>
    <dgm:pt modelId="{CB7FB1C9-4C42-1C48-BC51-EC7F3988593A}" type="pres">
      <dgm:prSet presAssocID="{AB5086E6-2CD1-434F-A0D9-450701C3EF77}" presName="parentText" presStyleLbl="alignNode1" presStyleIdx="1" presStyleCnt="8">
        <dgm:presLayoutVars>
          <dgm:chMax val="1"/>
          <dgm:bulletEnabled val="1"/>
        </dgm:presLayoutVars>
      </dgm:prSet>
      <dgm:spPr/>
    </dgm:pt>
    <dgm:pt modelId="{C244B0B8-FF88-3A41-8BEE-D8321B2D43A4}" type="pres">
      <dgm:prSet presAssocID="{AB5086E6-2CD1-434F-A0D9-450701C3EF77}" presName="descendantText" presStyleLbl="alignAcc1" presStyleIdx="1" presStyleCnt="8">
        <dgm:presLayoutVars>
          <dgm:bulletEnabled val="1"/>
        </dgm:presLayoutVars>
      </dgm:prSet>
      <dgm:spPr/>
    </dgm:pt>
    <dgm:pt modelId="{B2D4904F-C02E-6D4D-94DE-64BFAC53D5CA}" type="pres">
      <dgm:prSet presAssocID="{E72AD2D4-F0B8-4C48-B0F9-AB84CB051EA3}" presName="sp" presStyleCnt="0"/>
      <dgm:spPr/>
    </dgm:pt>
    <dgm:pt modelId="{2DA94ED0-C698-B44C-9A20-0E276FB7555E}" type="pres">
      <dgm:prSet presAssocID="{3A313FF0-3F23-D84A-9B18-382C31373973}" presName="composite" presStyleCnt="0"/>
      <dgm:spPr/>
    </dgm:pt>
    <dgm:pt modelId="{89AFF35B-1DEC-8441-A249-AC3D5B3373B2}" type="pres">
      <dgm:prSet presAssocID="{3A313FF0-3F23-D84A-9B18-382C31373973}" presName="parentText" presStyleLbl="alignNode1" presStyleIdx="2" presStyleCnt="8">
        <dgm:presLayoutVars>
          <dgm:chMax val="1"/>
          <dgm:bulletEnabled val="1"/>
        </dgm:presLayoutVars>
      </dgm:prSet>
      <dgm:spPr/>
    </dgm:pt>
    <dgm:pt modelId="{CEC8A69E-8DFF-7D41-BA6C-1B6657553ADC}" type="pres">
      <dgm:prSet presAssocID="{3A313FF0-3F23-D84A-9B18-382C31373973}" presName="descendantText" presStyleLbl="alignAcc1" presStyleIdx="2" presStyleCnt="8">
        <dgm:presLayoutVars>
          <dgm:bulletEnabled val="1"/>
        </dgm:presLayoutVars>
      </dgm:prSet>
      <dgm:spPr/>
    </dgm:pt>
    <dgm:pt modelId="{93294AC2-856D-F949-AE0E-C56BBD27BA82}" type="pres">
      <dgm:prSet presAssocID="{8038C72F-947B-8848-8776-C72FEB4B4CE7}" presName="sp" presStyleCnt="0"/>
      <dgm:spPr/>
    </dgm:pt>
    <dgm:pt modelId="{026095D5-4377-5B4B-8421-F43EFF93A270}" type="pres">
      <dgm:prSet presAssocID="{7014A78E-AAE1-C649-A8BD-A3423A98B9D1}" presName="composite" presStyleCnt="0"/>
      <dgm:spPr/>
    </dgm:pt>
    <dgm:pt modelId="{43782C5E-D87B-BD41-8F08-203096FA1803}" type="pres">
      <dgm:prSet presAssocID="{7014A78E-AAE1-C649-A8BD-A3423A98B9D1}" presName="parentText" presStyleLbl="alignNode1" presStyleIdx="3" presStyleCnt="8">
        <dgm:presLayoutVars>
          <dgm:chMax val="1"/>
          <dgm:bulletEnabled val="1"/>
        </dgm:presLayoutVars>
      </dgm:prSet>
      <dgm:spPr/>
    </dgm:pt>
    <dgm:pt modelId="{78F0B2AD-4CB2-884B-B48A-5EC21E2C06C4}" type="pres">
      <dgm:prSet presAssocID="{7014A78E-AAE1-C649-A8BD-A3423A98B9D1}" presName="descendantText" presStyleLbl="alignAcc1" presStyleIdx="3" presStyleCnt="8">
        <dgm:presLayoutVars>
          <dgm:bulletEnabled val="1"/>
        </dgm:presLayoutVars>
      </dgm:prSet>
      <dgm:spPr/>
    </dgm:pt>
    <dgm:pt modelId="{28175FA8-3782-5C4E-B0CB-AB759D9AA3D9}" type="pres">
      <dgm:prSet presAssocID="{57796613-566A-5144-8DF3-EF8219AC6C7F}" presName="sp" presStyleCnt="0"/>
      <dgm:spPr/>
    </dgm:pt>
    <dgm:pt modelId="{43AB5515-09DC-BF42-B997-272348F3C839}" type="pres">
      <dgm:prSet presAssocID="{0E620073-E00B-5C4E-BD29-38CBB73C28F9}" presName="composite" presStyleCnt="0"/>
      <dgm:spPr/>
    </dgm:pt>
    <dgm:pt modelId="{F3EB64B3-C72C-3846-BD1A-B3D2C26B05B8}" type="pres">
      <dgm:prSet presAssocID="{0E620073-E00B-5C4E-BD29-38CBB73C28F9}" presName="parentText" presStyleLbl="alignNode1" presStyleIdx="4" presStyleCnt="8">
        <dgm:presLayoutVars>
          <dgm:chMax val="1"/>
          <dgm:bulletEnabled val="1"/>
        </dgm:presLayoutVars>
      </dgm:prSet>
      <dgm:spPr/>
    </dgm:pt>
    <dgm:pt modelId="{9FAAEDDE-5B88-B741-AAA9-73354DDFB2A0}" type="pres">
      <dgm:prSet presAssocID="{0E620073-E00B-5C4E-BD29-38CBB73C28F9}" presName="descendantText" presStyleLbl="alignAcc1" presStyleIdx="4" presStyleCnt="8">
        <dgm:presLayoutVars>
          <dgm:bulletEnabled val="1"/>
        </dgm:presLayoutVars>
      </dgm:prSet>
      <dgm:spPr/>
    </dgm:pt>
    <dgm:pt modelId="{C9ECF8E7-85C9-114D-91A5-3618334B7BFB}" type="pres">
      <dgm:prSet presAssocID="{EA03CD0E-BA9A-6E41-B9E5-2A08C412E773}" presName="sp" presStyleCnt="0"/>
      <dgm:spPr/>
    </dgm:pt>
    <dgm:pt modelId="{87F07772-BEB9-AA4F-9019-C36EC7C633E1}" type="pres">
      <dgm:prSet presAssocID="{42D01EC1-3D52-CF40-84A9-B9512859CC08}" presName="composite" presStyleCnt="0"/>
      <dgm:spPr/>
    </dgm:pt>
    <dgm:pt modelId="{D801C4C8-68B5-2C4C-A455-F7F34464981A}" type="pres">
      <dgm:prSet presAssocID="{42D01EC1-3D52-CF40-84A9-B9512859CC08}" presName="parentText" presStyleLbl="alignNode1" presStyleIdx="5" presStyleCnt="8">
        <dgm:presLayoutVars>
          <dgm:chMax val="1"/>
          <dgm:bulletEnabled val="1"/>
        </dgm:presLayoutVars>
      </dgm:prSet>
      <dgm:spPr/>
    </dgm:pt>
    <dgm:pt modelId="{10E8E2BA-C48D-E244-BB6A-FD54FB0C52D3}" type="pres">
      <dgm:prSet presAssocID="{42D01EC1-3D52-CF40-84A9-B9512859CC08}" presName="descendantText" presStyleLbl="alignAcc1" presStyleIdx="5" presStyleCnt="8">
        <dgm:presLayoutVars>
          <dgm:bulletEnabled val="1"/>
        </dgm:presLayoutVars>
      </dgm:prSet>
      <dgm:spPr/>
    </dgm:pt>
    <dgm:pt modelId="{DE710B24-CCBD-8847-B282-0D42A56B4377}" type="pres">
      <dgm:prSet presAssocID="{C54F4886-F48D-BF44-9597-6F6E9200F326}" presName="sp" presStyleCnt="0"/>
      <dgm:spPr/>
    </dgm:pt>
    <dgm:pt modelId="{F4FCD550-CE2E-064F-86A9-B4CF79EE511B}" type="pres">
      <dgm:prSet presAssocID="{9856727A-1FE6-FE42-AAFB-ED459A31553D}" presName="composite" presStyleCnt="0"/>
      <dgm:spPr/>
    </dgm:pt>
    <dgm:pt modelId="{C365E9C7-969E-3B4B-824F-CDC7EECB2AC3}" type="pres">
      <dgm:prSet presAssocID="{9856727A-1FE6-FE42-AAFB-ED459A31553D}" presName="parentText" presStyleLbl="alignNode1" presStyleIdx="6" presStyleCnt="8">
        <dgm:presLayoutVars>
          <dgm:chMax val="1"/>
          <dgm:bulletEnabled val="1"/>
        </dgm:presLayoutVars>
      </dgm:prSet>
      <dgm:spPr/>
    </dgm:pt>
    <dgm:pt modelId="{4B9AF16F-4119-E245-8BDB-A3A7ACB80C75}" type="pres">
      <dgm:prSet presAssocID="{9856727A-1FE6-FE42-AAFB-ED459A31553D}" presName="descendantText" presStyleLbl="alignAcc1" presStyleIdx="6" presStyleCnt="8">
        <dgm:presLayoutVars>
          <dgm:bulletEnabled val="1"/>
        </dgm:presLayoutVars>
      </dgm:prSet>
      <dgm:spPr/>
    </dgm:pt>
    <dgm:pt modelId="{1CC64990-566C-9B4E-9887-8C80D199C01E}" type="pres">
      <dgm:prSet presAssocID="{C6FFC026-D999-A247-8A0B-1E811C2EA0A2}" presName="sp" presStyleCnt="0"/>
      <dgm:spPr/>
    </dgm:pt>
    <dgm:pt modelId="{2C4CFC91-4F31-2647-A997-8B6CDCED5457}" type="pres">
      <dgm:prSet presAssocID="{3B2194F3-E37E-6546-ABFB-8F0B5E8AB2D2}" presName="composite" presStyleCnt="0"/>
      <dgm:spPr/>
    </dgm:pt>
    <dgm:pt modelId="{F963AEB7-38FC-B743-8E65-A599F6C7D2B9}" type="pres">
      <dgm:prSet presAssocID="{3B2194F3-E37E-6546-ABFB-8F0B5E8AB2D2}" presName="parentText" presStyleLbl="alignNode1" presStyleIdx="7" presStyleCnt="8">
        <dgm:presLayoutVars>
          <dgm:chMax val="1"/>
          <dgm:bulletEnabled val="1"/>
        </dgm:presLayoutVars>
      </dgm:prSet>
      <dgm:spPr/>
    </dgm:pt>
    <dgm:pt modelId="{39BE16AD-7DB8-E649-A9EF-195ED8AE0C85}" type="pres">
      <dgm:prSet presAssocID="{3B2194F3-E37E-6546-ABFB-8F0B5E8AB2D2}" presName="descendantText" presStyleLbl="alignAcc1" presStyleIdx="7" presStyleCnt="8">
        <dgm:presLayoutVars>
          <dgm:bulletEnabled val="1"/>
        </dgm:presLayoutVars>
      </dgm:prSet>
      <dgm:spPr/>
    </dgm:pt>
  </dgm:ptLst>
  <dgm:cxnLst>
    <dgm:cxn modelId="{D681CA05-0D82-8B42-9D55-6B6EC5F9FF39}" type="presOf" srcId="{9856727A-1FE6-FE42-AAFB-ED459A31553D}" destId="{C365E9C7-969E-3B4B-824F-CDC7EECB2AC3}" srcOrd="0" destOrd="0" presId="urn:microsoft.com/office/officeart/2005/8/layout/chevron2"/>
    <dgm:cxn modelId="{F4F45007-1C99-7C46-9144-85C072D21919}" srcId="{3B2194F3-E37E-6546-ABFB-8F0B5E8AB2D2}" destId="{53F4BF02-8559-354A-BB48-6C56AAE1D803}" srcOrd="0" destOrd="0" parTransId="{BDA96729-1CD2-3E4B-B796-0C63D9652B83}" sibTransId="{B4BAE0D7-FAF1-4D49-AB8C-EC50DA4C9798}"/>
    <dgm:cxn modelId="{15D34D13-81C5-5145-8DCF-84B0AA9151A8}" type="presOf" srcId="{307AF223-1D60-9143-B0BF-C86C39C8410F}" destId="{C244B0B8-FF88-3A41-8BEE-D8321B2D43A4}" srcOrd="0" destOrd="0" presId="urn:microsoft.com/office/officeart/2005/8/layout/chevron2"/>
    <dgm:cxn modelId="{A580D71B-11C6-6F4B-90F6-0432F66C1987}" srcId="{E78DA33C-F6F5-FE4B-9F51-983B1D074DA6}" destId="{AB5086E6-2CD1-434F-A0D9-450701C3EF77}" srcOrd="1" destOrd="0" parTransId="{4AA828A6-FB76-0E4F-A5A7-81FE5BD55AC3}" sibTransId="{E72AD2D4-F0B8-4C48-B0F9-AB84CB051EA3}"/>
    <dgm:cxn modelId="{282B881E-D4AF-3E42-A7E3-74200DCB55C7}" srcId="{E78DA33C-F6F5-FE4B-9F51-983B1D074DA6}" destId="{3A313FF0-3F23-D84A-9B18-382C31373973}" srcOrd="2" destOrd="0" parTransId="{6382E911-ECAE-F14C-85DF-07DB2902DE11}" sibTransId="{8038C72F-947B-8848-8776-C72FEB4B4CE7}"/>
    <dgm:cxn modelId="{7C3E552D-55B9-A44B-B137-C90E502261B6}" srcId="{0E620073-E00B-5C4E-BD29-38CBB73C28F9}" destId="{CEB50DC6-CBF8-E547-BDF5-B0319BD815C6}" srcOrd="0" destOrd="0" parTransId="{32FFD6E8-D70F-A64B-AF73-77FF9A07CEC4}" sibTransId="{C7A3B9DE-02A0-354F-8FBE-978101BCE517}"/>
    <dgm:cxn modelId="{DD2DE35D-00A4-5249-921F-FD1503C2656E}" type="presOf" srcId="{6016F3A3-4349-664D-BC3F-5BBB27DF88DB}" destId="{9D4AA4C7-23D8-3243-A05D-ACA5FDE974C7}" srcOrd="0" destOrd="0" presId="urn:microsoft.com/office/officeart/2005/8/layout/chevron2"/>
    <dgm:cxn modelId="{B87B9961-473B-0F4B-8425-02433C8AFEFF}" srcId="{E78DA33C-F6F5-FE4B-9F51-983B1D074DA6}" destId="{6016F3A3-4349-664D-BC3F-5BBB27DF88DB}" srcOrd="0" destOrd="0" parTransId="{080A2220-866A-C143-B590-0E8B67660A24}" sibTransId="{4ED0E506-C8ED-8046-9623-D55725FEF176}"/>
    <dgm:cxn modelId="{68FFF842-7646-F44D-AFE7-48548AC374BE}" srcId="{7014A78E-AAE1-C649-A8BD-A3423A98B9D1}" destId="{8EC67DDE-7C2A-4F4D-83D0-BF81320EAC22}" srcOrd="0" destOrd="0" parTransId="{EBBFE678-880E-B149-AF4D-2B954E49630F}" sibTransId="{6636FD1B-6DA4-8B42-86F4-A530B2A94ACD}"/>
    <dgm:cxn modelId="{6B83A466-E997-6240-8738-2730AE5FA5AB}" type="presOf" srcId="{8C8DBD26-E7C9-BD4D-A321-BC0BC16D65C1}" destId="{CEC8A69E-8DFF-7D41-BA6C-1B6657553ADC}" srcOrd="0" destOrd="0" presId="urn:microsoft.com/office/officeart/2005/8/layout/chevron2"/>
    <dgm:cxn modelId="{309B984D-E128-5C41-AB9B-20B7169459AE}" srcId="{AB5086E6-2CD1-434F-A0D9-450701C3EF77}" destId="{307AF223-1D60-9143-B0BF-C86C39C8410F}" srcOrd="0" destOrd="0" parTransId="{D8ED4105-3D1B-E748-B869-234F431C87CA}" sibTransId="{356661D4-D045-C54E-86B8-FA7DAED7326F}"/>
    <dgm:cxn modelId="{63F6067D-0022-3743-A3E9-96750626B0BF}" srcId="{E78DA33C-F6F5-FE4B-9F51-983B1D074DA6}" destId="{0E620073-E00B-5C4E-BD29-38CBB73C28F9}" srcOrd="4" destOrd="0" parTransId="{2CCB0208-BFED-2945-9FBD-720DDDEB8BFF}" sibTransId="{EA03CD0E-BA9A-6E41-B9E5-2A08C412E773}"/>
    <dgm:cxn modelId="{1134C07E-0C55-1443-BE18-BB3717ECAE93}" type="presOf" srcId="{CEB50DC6-CBF8-E547-BDF5-B0319BD815C6}" destId="{9FAAEDDE-5B88-B741-AAA9-73354DDFB2A0}" srcOrd="0" destOrd="0" presId="urn:microsoft.com/office/officeart/2005/8/layout/chevron2"/>
    <dgm:cxn modelId="{767F6885-6531-E841-8928-2EA26020C2EB}" type="presOf" srcId="{8EC67DDE-7C2A-4F4D-83D0-BF81320EAC22}" destId="{78F0B2AD-4CB2-884B-B48A-5EC21E2C06C4}" srcOrd="0" destOrd="0" presId="urn:microsoft.com/office/officeart/2005/8/layout/chevron2"/>
    <dgm:cxn modelId="{4198F188-E298-0447-9027-CDC87F0A3DD6}" srcId="{9856727A-1FE6-FE42-AAFB-ED459A31553D}" destId="{982F27A5-AD52-894F-B902-E6FD319C0D68}" srcOrd="0" destOrd="0" parTransId="{26C03E49-E026-3B4D-A996-9FE4CAB5C2B6}" sibTransId="{3A45B07D-4343-BE40-BB7C-9E1335752A37}"/>
    <dgm:cxn modelId="{645AADA3-B330-A245-AA3B-0E8BB4E080AC}" type="presOf" srcId="{42D01EC1-3D52-CF40-84A9-B9512859CC08}" destId="{D801C4C8-68B5-2C4C-A455-F7F34464981A}" srcOrd="0" destOrd="0" presId="urn:microsoft.com/office/officeart/2005/8/layout/chevron2"/>
    <dgm:cxn modelId="{1A1C4CA5-B2D7-8F44-9ACC-1AFDCC1B72EE}" srcId="{E78DA33C-F6F5-FE4B-9F51-983B1D074DA6}" destId="{42D01EC1-3D52-CF40-84A9-B9512859CC08}" srcOrd="5" destOrd="0" parTransId="{4B4EA8FD-9A97-9C41-B905-E32AA1F36420}" sibTransId="{C54F4886-F48D-BF44-9597-6F6E9200F326}"/>
    <dgm:cxn modelId="{28B522A6-EF98-EE4E-B98A-B74D8DBA0069}" type="presOf" srcId="{0E620073-E00B-5C4E-BD29-38CBB73C28F9}" destId="{F3EB64B3-C72C-3846-BD1A-B3D2C26B05B8}" srcOrd="0" destOrd="0" presId="urn:microsoft.com/office/officeart/2005/8/layout/chevron2"/>
    <dgm:cxn modelId="{B67A2FAE-A74D-6D45-9B9E-EA0F3CA3D6B7}" srcId="{E78DA33C-F6F5-FE4B-9F51-983B1D074DA6}" destId="{9856727A-1FE6-FE42-AAFB-ED459A31553D}" srcOrd="6" destOrd="0" parTransId="{28E841D8-9831-EC4A-9AEB-A7BA7B1EE8D3}" sibTransId="{C6FFC026-D999-A247-8A0B-1E811C2EA0A2}"/>
    <dgm:cxn modelId="{D92882BD-A6C6-934A-A9E1-D277B82492FC}" type="presOf" srcId="{3B2194F3-E37E-6546-ABFB-8F0B5E8AB2D2}" destId="{F963AEB7-38FC-B743-8E65-A599F6C7D2B9}" srcOrd="0" destOrd="0" presId="urn:microsoft.com/office/officeart/2005/8/layout/chevron2"/>
    <dgm:cxn modelId="{75D5FCBF-CD94-9544-9230-7FD2A89F117B}" type="presOf" srcId="{3A313FF0-3F23-D84A-9B18-382C31373973}" destId="{89AFF35B-1DEC-8441-A249-AC3D5B3373B2}" srcOrd="0" destOrd="0" presId="urn:microsoft.com/office/officeart/2005/8/layout/chevron2"/>
    <dgm:cxn modelId="{C7B020C3-4133-E74D-A7C7-E0AF99DAF3C5}" type="presOf" srcId="{63CDC272-43F0-CC42-AE27-75CAD84EEA6C}" destId="{B37D713B-A59F-A248-8AA1-F4091647AA59}" srcOrd="0" destOrd="0" presId="urn:microsoft.com/office/officeart/2005/8/layout/chevron2"/>
    <dgm:cxn modelId="{DE5BBFC5-7A5D-7A41-88D9-147634307665}" type="presOf" srcId="{53F4BF02-8559-354A-BB48-6C56AAE1D803}" destId="{39BE16AD-7DB8-E649-A9EF-195ED8AE0C85}" srcOrd="0" destOrd="0" presId="urn:microsoft.com/office/officeart/2005/8/layout/chevron2"/>
    <dgm:cxn modelId="{FA72DCCB-5159-DD4C-A6E6-190D7BD3EDBE}" type="presOf" srcId="{982F27A5-AD52-894F-B902-E6FD319C0D68}" destId="{4B9AF16F-4119-E245-8BDB-A3A7ACB80C75}" srcOrd="0" destOrd="0" presId="urn:microsoft.com/office/officeart/2005/8/layout/chevron2"/>
    <dgm:cxn modelId="{B31C16D4-1168-7649-A53F-8CEEC55E3828}" type="presOf" srcId="{AB5086E6-2CD1-434F-A0D9-450701C3EF77}" destId="{CB7FB1C9-4C42-1C48-BC51-EC7F3988593A}" srcOrd="0" destOrd="0" presId="urn:microsoft.com/office/officeart/2005/8/layout/chevron2"/>
    <dgm:cxn modelId="{76CD6FD4-CE03-E14B-A50C-50CE712074BA}" type="presOf" srcId="{C21AAEB4-9647-BC43-BC50-13C218423FCC}" destId="{10E8E2BA-C48D-E244-BB6A-FD54FB0C52D3}" srcOrd="0" destOrd="0" presId="urn:microsoft.com/office/officeart/2005/8/layout/chevron2"/>
    <dgm:cxn modelId="{D8624FE1-9A57-DF44-A179-11618514FA79}" srcId="{6016F3A3-4349-664D-BC3F-5BBB27DF88DB}" destId="{63CDC272-43F0-CC42-AE27-75CAD84EEA6C}" srcOrd="0" destOrd="0" parTransId="{1BC6C47E-CE50-9142-8C8C-D351C9B2C63C}" sibTransId="{59C63AA1-47AC-0647-B3B4-1E58C75F3F6B}"/>
    <dgm:cxn modelId="{BC19B8E1-7534-814F-9A53-8812DE2216B8}" srcId="{3A313FF0-3F23-D84A-9B18-382C31373973}" destId="{8C8DBD26-E7C9-BD4D-A321-BC0BC16D65C1}" srcOrd="0" destOrd="0" parTransId="{00553A5F-5820-2A47-AA22-ADCA9D05F720}" sibTransId="{A4599CEB-F8D8-8C4F-AC1D-1E973C1FE50C}"/>
    <dgm:cxn modelId="{3A82E8E1-0752-8640-92B7-56C1D3520E44}" srcId="{E78DA33C-F6F5-FE4B-9F51-983B1D074DA6}" destId="{3B2194F3-E37E-6546-ABFB-8F0B5E8AB2D2}" srcOrd="7" destOrd="0" parTransId="{222D9D40-1194-6244-893E-01709C904B1A}" sibTransId="{387B859D-050B-2447-943F-B35C689B1B55}"/>
    <dgm:cxn modelId="{27302DE5-CEF9-A842-97D2-BA577C56BD37}" srcId="{E78DA33C-F6F5-FE4B-9F51-983B1D074DA6}" destId="{7014A78E-AAE1-C649-A8BD-A3423A98B9D1}" srcOrd="3" destOrd="0" parTransId="{64AB54FA-5B26-194F-8FA6-A9612C0CE523}" sibTransId="{57796613-566A-5144-8DF3-EF8219AC6C7F}"/>
    <dgm:cxn modelId="{A5033DEA-972A-024F-BA8B-43779A97D75F}" type="presOf" srcId="{E78DA33C-F6F5-FE4B-9F51-983B1D074DA6}" destId="{DAD17B05-9D7E-594B-BCC4-23CB314CB59F}" srcOrd="0" destOrd="0" presId="urn:microsoft.com/office/officeart/2005/8/layout/chevron2"/>
    <dgm:cxn modelId="{D006A6F4-F57E-F044-AF7D-BBD084DCCF94}" type="presOf" srcId="{7014A78E-AAE1-C649-A8BD-A3423A98B9D1}" destId="{43782C5E-D87B-BD41-8F08-203096FA1803}" srcOrd="0" destOrd="0" presId="urn:microsoft.com/office/officeart/2005/8/layout/chevron2"/>
    <dgm:cxn modelId="{FF0F4CFE-D931-394E-8144-D450348691A0}" srcId="{42D01EC1-3D52-CF40-84A9-B9512859CC08}" destId="{C21AAEB4-9647-BC43-BC50-13C218423FCC}" srcOrd="0" destOrd="0" parTransId="{7225B7A7-CEB7-EE47-A9D1-D708C3A18604}" sibTransId="{36968B95-0D55-5A47-A903-5615CA21784D}"/>
    <dgm:cxn modelId="{385B7130-4764-B446-95B4-ABC1ADC11AFC}" type="presParOf" srcId="{DAD17B05-9D7E-594B-BCC4-23CB314CB59F}" destId="{57C2546A-B50A-A94E-9175-BB3FD25B50BE}" srcOrd="0" destOrd="0" presId="urn:microsoft.com/office/officeart/2005/8/layout/chevron2"/>
    <dgm:cxn modelId="{6C8A67B9-7431-144A-82F2-72684FE566C2}" type="presParOf" srcId="{57C2546A-B50A-A94E-9175-BB3FD25B50BE}" destId="{9D4AA4C7-23D8-3243-A05D-ACA5FDE974C7}" srcOrd="0" destOrd="0" presId="urn:microsoft.com/office/officeart/2005/8/layout/chevron2"/>
    <dgm:cxn modelId="{93E037E8-0FFD-3043-ACC6-BED177CFB38C}" type="presParOf" srcId="{57C2546A-B50A-A94E-9175-BB3FD25B50BE}" destId="{B37D713B-A59F-A248-8AA1-F4091647AA59}" srcOrd="1" destOrd="0" presId="urn:microsoft.com/office/officeart/2005/8/layout/chevron2"/>
    <dgm:cxn modelId="{5F751108-DA17-BA43-9714-1FAA799CB9E8}" type="presParOf" srcId="{DAD17B05-9D7E-594B-BCC4-23CB314CB59F}" destId="{E40CE6DB-2264-3D4E-BA00-09A2290AD612}" srcOrd="1" destOrd="0" presId="urn:microsoft.com/office/officeart/2005/8/layout/chevron2"/>
    <dgm:cxn modelId="{F2B4108B-50F6-4C43-BDFF-B04FAE65FA1F}" type="presParOf" srcId="{DAD17B05-9D7E-594B-BCC4-23CB314CB59F}" destId="{F4079AE1-98A6-CB4E-A2E0-4412317014A8}" srcOrd="2" destOrd="0" presId="urn:microsoft.com/office/officeart/2005/8/layout/chevron2"/>
    <dgm:cxn modelId="{0CFB3BC0-EC62-4C4E-A6BB-3758DA096ADE}" type="presParOf" srcId="{F4079AE1-98A6-CB4E-A2E0-4412317014A8}" destId="{CB7FB1C9-4C42-1C48-BC51-EC7F3988593A}" srcOrd="0" destOrd="0" presId="urn:microsoft.com/office/officeart/2005/8/layout/chevron2"/>
    <dgm:cxn modelId="{F630D362-1E17-804A-9420-A3F66A413D31}" type="presParOf" srcId="{F4079AE1-98A6-CB4E-A2E0-4412317014A8}" destId="{C244B0B8-FF88-3A41-8BEE-D8321B2D43A4}" srcOrd="1" destOrd="0" presId="urn:microsoft.com/office/officeart/2005/8/layout/chevron2"/>
    <dgm:cxn modelId="{8258D619-822D-3747-A45A-89A6291FCF14}" type="presParOf" srcId="{DAD17B05-9D7E-594B-BCC4-23CB314CB59F}" destId="{B2D4904F-C02E-6D4D-94DE-64BFAC53D5CA}" srcOrd="3" destOrd="0" presId="urn:microsoft.com/office/officeart/2005/8/layout/chevron2"/>
    <dgm:cxn modelId="{BA6FF4B1-6989-664D-A585-80E7D02EE7E6}" type="presParOf" srcId="{DAD17B05-9D7E-594B-BCC4-23CB314CB59F}" destId="{2DA94ED0-C698-B44C-9A20-0E276FB7555E}" srcOrd="4" destOrd="0" presId="urn:microsoft.com/office/officeart/2005/8/layout/chevron2"/>
    <dgm:cxn modelId="{01291955-FEBB-CD41-AAC8-AB49D2ADBEE7}" type="presParOf" srcId="{2DA94ED0-C698-B44C-9A20-0E276FB7555E}" destId="{89AFF35B-1DEC-8441-A249-AC3D5B3373B2}" srcOrd="0" destOrd="0" presId="urn:microsoft.com/office/officeart/2005/8/layout/chevron2"/>
    <dgm:cxn modelId="{C5584E92-FE73-1742-9A87-AC591F1B31DA}" type="presParOf" srcId="{2DA94ED0-C698-B44C-9A20-0E276FB7555E}" destId="{CEC8A69E-8DFF-7D41-BA6C-1B6657553ADC}" srcOrd="1" destOrd="0" presId="urn:microsoft.com/office/officeart/2005/8/layout/chevron2"/>
    <dgm:cxn modelId="{D011B264-CD0C-6142-9A8E-A958A104858F}" type="presParOf" srcId="{DAD17B05-9D7E-594B-BCC4-23CB314CB59F}" destId="{93294AC2-856D-F949-AE0E-C56BBD27BA82}" srcOrd="5" destOrd="0" presId="urn:microsoft.com/office/officeart/2005/8/layout/chevron2"/>
    <dgm:cxn modelId="{D9AD075E-D09D-5949-A729-744C05637C14}" type="presParOf" srcId="{DAD17B05-9D7E-594B-BCC4-23CB314CB59F}" destId="{026095D5-4377-5B4B-8421-F43EFF93A270}" srcOrd="6" destOrd="0" presId="urn:microsoft.com/office/officeart/2005/8/layout/chevron2"/>
    <dgm:cxn modelId="{87022432-35C9-1D44-A2D8-E5DE9F749459}" type="presParOf" srcId="{026095D5-4377-5B4B-8421-F43EFF93A270}" destId="{43782C5E-D87B-BD41-8F08-203096FA1803}" srcOrd="0" destOrd="0" presId="urn:microsoft.com/office/officeart/2005/8/layout/chevron2"/>
    <dgm:cxn modelId="{D6F67BD4-2CEC-294C-9897-9BF7324DD2A0}" type="presParOf" srcId="{026095D5-4377-5B4B-8421-F43EFF93A270}" destId="{78F0B2AD-4CB2-884B-B48A-5EC21E2C06C4}" srcOrd="1" destOrd="0" presId="urn:microsoft.com/office/officeart/2005/8/layout/chevron2"/>
    <dgm:cxn modelId="{ACBD5C91-5762-5448-BF75-6F38F7700152}" type="presParOf" srcId="{DAD17B05-9D7E-594B-BCC4-23CB314CB59F}" destId="{28175FA8-3782-5C4E-B0CB-AB759D9AA3D9}" srcOrd="7" destOrd="0" presId="urn:microsoft.com/office/officeart/2005/8/layout/chevron2"/>
    <dgm:cxn modelId="{459EF8FC-1588-834B-AFC6-C47C5245ECFE}" type="presParOf" srcId="{DAD17B05-9D7E-594B-BCC4-23CB314CB59F}" destId="{43AB5515-09DC-BF42-B997-272348F3C839}" srcOrd="8" destOrd="0" presId="urn:microsoft.com/office/officeart/2005/8/layout/chevron2"/>
    <dgm:cxn modelId="{EDC3609B-649F-374A-BC2A-80F472F1B2F4}" type="presParOf" srcId="{43AB5515-09DC-BF42-B997-272348F3C839}" destId="{F3EB64B3-C72C-3846-BD1A-B3D2C26B05B8}" srcOrd="0" destOrd="0" presId="urn:microsoft.com/office/officeart/2005/8/layout/chevron2"/>
    <dgm:cxn modelId="{4F16E138-9EA8-9F47-8C22-C18CD8185B2F}" type="presParOf" srcId="{43AB5515-09DC-BF42-B997-272348F3C839}" destId="{9FAAEDDE-5B88-B741-AAA9-73354DDFB2A0}" srcOrd="1" destOrd="0" presId="urn:microsoft.com/office/officeart/2005/8/layout/chevron2"/>
    <dgm:cxn modelId="{760BD110-15E7-E04E-88B6-5859A6FB35A8}" type="presParOf" srcId="{DAD17B05-9D7E-594B-BCC4-23CB314CB59F}" destId="{C9ECF8E7-85C9-114D-91A5-3618334B7BFB}" srcOrd="9" destOrd="0" presId="urn:microsoft.com/office/officeart/2005/8/layout/chevron2"/>
    <dgm:cxn modelId="{881A7EE6-C90A-5B49-93F4-6B37A91E6683}" type="presParOf" srcId="{DAD17B05-9D7E-594B-BCC4-23CB314CB59F}" destId="{87F07772-BEB9-AA4F-9019-C36EC7C633E1}" srcOrd="10" destOrd="0" presId="urn:microsoft.com/office/officeart/2005/8/layout/chevron2"/>
    <dgm:cxn modelId="{67A0FE7A-0F60-674D-A0E8-D9CBD40C5968}" type="presParOf" srcId="{87F07772-BEB9-AA4F-9019-C36EC7C633E1}" destId="{D801C4C8-68B5-2C4C-A455-F7F34464981A}" srcOrd="0" destOrd="0" presId="urn:microsoft.com/office/officeart/2005/8/layout/chevron2"/>
    <dgm:cxn modelId="{B36EAD4E-965F-AE4F-A214-2C4EC989B0B3}" type="presParOf" srcId="{87F07772-BEB9-AA4F-9019-C36EC7C633E1}" destId="{10E8E2BA-C48D-E244-BB6A-FD54FB0C52D3}" srcOrd="1" destOrd="0" presId="urn:microsoft.com/office/officeart/2005/8/layout/chevron2"/>
    <dgm:cxn modelId="{42297469-C054-D34D-AC1F-FED2F11C18A9}" type="presParOf" srcId="{DAD17B05-9D7E-594B-BCC4-23CB314CB59F}" destId="{DE710B24-CCBD-8847-B282-0D42A56B4377}" srcOrd="11" destOrd="0" presId="urn:microsoft.com/office/officeart/2005/8/layout/chevron2"/>
    <dgm:cxn modelId="{B4C21560-41D8-2C46-9A76-F647009D82BD}" type="presParOf" srcId="{DAD17B05-9D7E-594B-BCC4-23CB314CB59F}" destId="{F4FCD550-CE2E-064F-86A9-B4CF79EE511B}" srcOrd="12" destOrd="0" presId="urn:microsoft.com/office/officeart/2005/8/layout/chevron2"/>
    <dgm:cxn modelId="{C2513A7B-2ED7-7A41-BE20-D06666B7949E}" type="presParOf" srcId="{F4FCD550-CE2E-064F-86A9-B4CF79EE511B}" destId="{C365E9C7-969E-3B4B-824F-CDC7EECB2AC3}" srcOrd="0" destOrd="0" presId="urn:microsoft.com/office/officeart/2005/8/layout/chevron2"/>
    <dgm:cxn modelId="{372A67F7-F54D-494F-8C24-C16FB011EB58}" type="presParOf" srcId="{F4FCD550-CE2E-064F-86A9-B4CF79EE511B}" destId="{4B9AF16F-4119-E245-8BDB-A3A7ACB80C75}" srcOrd="1" destOrd="0" presId="urn:microsoft.com/office/officeart/2005/8/layout/chevron2"/>
    <dgm:cxn modelId="{D99A4FF4-1F77-C845-BC0E-66FB3581CD08}" type="presParOf" srcId="{DAD17B05-9D7E-594B-BCC4-23CB314CB59F}" destId="{1CC64990-566C-9B4E-9887-8C80D199C01E}" srcOrd="13" destOrd="0" presId="urn:microsoft.com/office/officeart/2005/8/layout/chevron2"/>
    <dgm:cxn modelId="{CFE48BE6-1CD0-8745-AF71-6F560F783809}" type="presParOf" srcId="{DAD17B05-9D7E-594B-BCC4-23CB314CB59F}" destId="{2C4CFC91-4F31-2647-A997-8B6CDCED5457}" srcOrd="14" destOrd="0" presId="urn:microsoft.com/office/officeart/2005/8/layout/chevron2"/>
    <dgm:cxn modelId="{5718F5E1-B37C-2E4F-A2C0-696AF4456048}" type="presParOf" srcId="{2C4CFC91-4F31-2647-A997-8B6CDCED5457}" destId="{F963AEB7-38FC-B743-8E65-A599F6C7D2B9}" srcOrd="0" destOrd="0" presId="urn:microsoft.com/office/officeart/2005/8/layout/chevron2"/>
    <dgm:cxn modelId="{2ACFC7CA-FD74-D943-A06B-3C55DF4D4DA3}" type="presParOf" srcId="{2C4CFC91-4F31-2647-A997-8B6CDCED5457}" destId="{39BE16AD-7DB8-E649-A9EF-195ED8AE0C85}" srcOrd="1" destOrd="0" presId="urn:microsoft.com/office/officeart/2005/8/layout/chevron2"/>
  </dgm:cxnLst>
  <dgm:bg>
    <a:solidFill>
      <a:schemeClr val="accent2">
        <a:lumMod val="60000"/>
        <a:lumOff val="40000"/>
      </a:schemeClr>
    </a:solidFill>
  </dgm:bg>
  <dgm:whole>
    <a:ln>
      <a:solidFill>
        <a:schemeClr val="accent2">
          <a:lumMod val="60000"/>
          <a:lumOff val="40000"/>
        </a:schemeClr>
      </a:solidFill>
    </a:ln>
  </dgm:whole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2564159-FA60-4C5C-9E60-8FDDFDDBD4C3}">
      <dsp:nvSpPr>
        <dsp:cNvPr id="0" name=""/>
        <dsp:cNvSpPr/>
      </dsp:nvSpPr>
      <dsp:spPr>
        <a:xfrm>
          <a:off x="4611" y="0"/>
          <a:ext cx="1618191" cy="1973941"/>
        </a:xfrm>
        <a:prstGeom prst="roundRect">
          <a:avLst>
            <a:gd name="adj" fmla="val 10000"/>
          </a:avLst>
        </a:prstGeom>
        <a:solidFill>
          <a:schemeClr val="dk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/>
            <a:t>8 April 2016</a:t>
          </a:r>
        </a:p>
      </dsp:txBody>
      <dsp:txXfrm>
        <a:off x="4611" y="0"/>
        <a:ext cx="1618191" cy="592182"/>
      </dsp:txXfrm>
    </dsp:sp>
    <dsp:sp modelId="{DC740082-99E4-434F-BF82-424A30E2A9F5}">
      <dsp:nvSpPr>
        <dsp:cNvPr id="0" name=""/>
        <dsp:cNvSpPr/>
      </dsp:nvSpPr>
      <dsp:spPr>
        <a:xfrm>
          <a:off x="166430" y="592182"/>
          <a:ext cx="1294552" cy="1283061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7940" tIns="20955" rIns="27940" bIns="2095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100" b="0" i="0" kern="1200" dirty="0"/>
            <a:t>Council of the European Union </a:t>
          </a:r>
          <a:r>
            <a:rPr lang="en-GB" sz="1100" kern="1200" dirty="0"/>
            <a:t>adopted the GDPR</a:t>
          </a:r>
          <a:endParaRPr lang="en-US" sz="1100" kern="1200" dirty="0"/>
        </a:p>
      </dsp:txBody>
      <dsp:txXfrm>
        <a:off x="204010" y="629762"/>
        <a:ext cx="1219392" cy="1207901"/>
      </dsp:txXfrm>
    </dsp:sp>
    <dsp:sp modelId="{62B5C734-569D-43BD-A84E-F842CB28C2A7}">
      <dsp:nvSpPr>
        <dsp:cNvPr id="0" name=""/>
        <dsp:cNvSpPr/>
      </dsp:nvSpPr>
      <dsp:spPr>
        <a:xfrm>
          <a:off x="1744166" y="0"/>
          <a:ext cx="1618191" cy="1973941"/>
        </a:xfrm>
        <a:prstGeom prst="roundRect">
          <a:avLst>
            <a:gd name="adj" fmla="val 10000"/>
          </a:avLst>
        </a:prstGeom>
        <a:solidFill>
          <a:schemeClr val="dk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/>
            <a:t>12 April 2016</a:t>
          </a:r>
        </a:p>
      </dsp:txBody>
      <dsp:txXfrm>
        <a:off x="1744166" y="0"/>
        <a:ext cx="1618191" cy="592182"/>
      </dsp:txXfrm>
    </dsp:sp>
    <dsp:sp modelId="{EF1B4798-2EDB-4BD3-97FD-17094C0459ED}">
      <dsp:nvSpPr>
        <dsp:cNvPr id="0" name=""/>
        <dsp:cNvSpPr/>
      </dsp:nvSpPr>
      <dsp:spPr>
        <a:xfrm>
          <a:off x="1905986" y="592182"/>
          <a:ext cx="1294552" cy="1283061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7940" tIns="20955" rIns="27940" bIns="2095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100" kern="1200" dirty="0"/>
            <a:t>The GDPR was adopted by the European Parliament.</a:t>
          </a:r>
          <a:endParaRPr lang="en-US" sz="1100" kern="1200" dirty="0"/>
        </a:p>
      </dsp:txBody>
      <dsp:txXfrm>
        <a:off x="1943566" y="629762"/>
        <a:ext cx="1219392" cy="1207901"/>
      </dsp:txXfrm>
    </dsp:sp>
    <dsp:sp modelId="{9DD44732-CDD7-4212-9C90-C7A89946669C}">
      <dsp:nvSpPr>
        <dsp:cNvPr id="0" name=""/>
        <dsp:cNvSpPr/>
      </dsp:nvSpPr>
      <dsp:spPr>
        <a:xfrm>
          <a:off x="3483722" y="0"/>
          <a:ext cx="1618191" cy="1973941"/>
        </a:xfrm>
        <a:prstGeom prst="roundRect">
          <a:avLst>
            <a:gd name="adj" fmla="val 10000"/>
          </a:avLst>
        </a:prstGeom>
        <a:solidFill>
          <a:schemeClr val="dk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900" kern="1200" dirty="0"/>
            <a:t>4 May 2016</a:t>
          </a:r>
          <a:endParaRPr lang="en-US" sz="1900" kern="1200" dirty="0"/>
        </a:p>
      </dsp:txBody>
      <dsp:txXfrm>
        <a:off x="3483722" y="0"/>
        <a:ext cx="1618191" cy="592182"/>
      </dsp:txXfrm>
    </dsp:sp>
    <dsp:sp modelId="{8CB50DA3-C29C-453F-8F8D-B0A190A2DEC1}">
      <dsp:nvSpPr>
        <dsp:cNvPr id="0" name=""/>
        <dsp:cNvSpPr/>
      </dsp:nvSpPr>
      <dsp:spPr>
        <a:xfrm>
          <a:off x="3645541" y="592182"/>
          <a:ext cx="1294552" cy="1283061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7940" tIns="20955" rIns="27940" bIns="2095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100" kern="1200" dirty="0"/>
            <a:t>The official text of the Regulation was published in the Official Journal of the EU</a:t>
          </a:r>
          <a:endParaRPr lang="en-US" sz="1100" kern="1200" dirty="0"/>
        </a:p>
      </dsp:txBody>
      <dsp:txXfrm>
        <a:off x="3683121" y="629762"/>
        <a:ext cx="1219392" cy="1207901"/>
      </dsp:txXfrm>
    </dsp:sp>
    <dsp:sp modelId="{DEE9E9B8-E22E-41EA-948B-00FFAA6B722E}">
      <dsp:nvSpPr>
        <dsp:cNvPr id="0" name=""/>
        <dsp:cNvSpPr/>
      </dsp:nvSpPr>
      <dsp:spPr>
        <a:xfrm>
          <a:off x="5223277" y="0"/>
          <a:ext cx="1618191" cy="1973941"/>
        </a:xfrm>
        <a:prstGeom prst="roundRect">
          <a:avLst>
            <a:gd name="adj" fmla="val 10000"/>
          </a:avLst>
        </a:prstGeom>
        <a:solidFill>
          <a:schemeClr val="dk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900" kern="1200" dirty="0"/>
            <a:t>24 May 2016</a:t>
          </a:r>
          <a:endParaRPr lang="en-US" sz="1900" kern="1200" dirty="0"/>
        </a:p>
      </dsp:txBody>
      <dsp:txXfrm>
        <a:off x="5223277" y="0"/>
        <a:ext cx="1618191" cy="592182"/>
      </dsp:txXfrm>
    </dsp:sp>
    <dsp:sp modelId="{3B232C60-BF5B-4B93-AFF7-3612D50015D5}">
      <dsp:nvSpPr>
        <dsp:cNvPr id="0" name=""/>
        <dsp:cNvSpPr/>
      </dsp:nvSpPr>
      <dsp:spPr>
        <a:xfrm>
          <a:off x="5385097" y="592182"/>
          <a:ext cx="1294552" cy="1283061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7940" tIns="20955" rIns="27940" bIns="2095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100" kern="1200" dirty="0"/>
            <a:t>The </a:t>
          </a:r>
          <a:r>
            <a:rPr lang="en-GB" sz="1100" b="1" kern="1200" dirty="0"/>
            <a:t>Regulation</a:t>
          </a:r>
          <a:r>
            <a:rPr lang="en-GB" sz="1100" kern="1200" dirty="0"/>
            <a:t> entered into force</a:t>
          </a:r>
          <a:endParaRPr lang="en-US" sz="1100" kern="1200" dirty="0"/>
        </a:p>
      </dsp:txBody>
      <dsp:txXfrm>
        <a:off x="5422677" y="629762"/>
        <a:ext cx="1219392" cy="1207901"/>
      </dsp:txXfrm>
    </dsp:sp>
    <dsp:sp modelId="{C0260977-8E2F-40DE-AF63-DC3CE96F7340}">
      <dsp:nvSpPr>
        <dsp:cNvPr id="0" name=""/>
        <dsp:cNvSpPr/>
      </dsp:nvSpPr>
      <dsp:spPr>
        <a:xfrm>
          <a:off x="6962833" y="0"/>
          <a:ext cx="1618191" cy="1973941"/>
        </a:xfrm>
        <a:prstGeom prst="roundRect">
          <a:avLst>
            <a:gd name="adj" fmla="val 10000"/>
          </a:avLst>
        </a:prstGeom>
        <a:solidFill>
          <a:schemeClr val="dk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900" b="1" kern="1200" dirty="0"/>
            <a:t>25 May 2018</a:t>
          </a:r>
          <a:endParaRPr lang="en-US" sz="1900" kern="1200" dirty="0"/>
        </a:p>
      </dsp:txBody>
      <dsp:txXfrm>
        <a:off x="6962833" y="0"/>
        <a:ext cx="1618191" cy="592182"/>
      </dsp:txXfrm>
    </dsp:sp>
    <dsp:sp modelId="{71212690-9B1D-4157-8790-C891AB19A57E}">
      <dsp:nvSpPr>
        <dsp:cNvPr id="0" name=""/>
        <dsp:cNvSpPr/>
      </dsp:nvSpPr>
      <dsp:spPr>
        <a:xfrm>
          <a:off x="7124652" y="592182"/>
          <a:ext cx="1294552" cy="1283061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7940" tIns="20955" rIns="27940" bIns="2095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100" kern="1200" dirty="0"/>
            <a:t>The GDPR will apply </a:t>
          </a:r>
          <a:endParaRPr lang="en-US" sz="1100" kern="1200" dirty="0"/>
        </a:p>
      </dsp:txBody>
      <dsp:txXfrm>
        <a:off x="7162232" y="629762"/>
        <a:ext cx="1219392" cy="120790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D4AA4C7-23D8-3243-A05D-ACA5FDE974C7}">
      <dsp:nvSpPr>
        <dsp:cNvPr id="0" name=""/>
        <dsp:cNvSpPr/>
      </dsp:nvSpPr>
      <dsp:spPr>
        <a:xfrm rot="5400000">
          <a:off x="-77207" y="80242"/>
          <a:ext cx="514718" cy="360302"/>
        </a:xfrm>
        <a:prstGeom prst="chevron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 dirty="0"/>
            <a:t>1</a:t>
          </a:r>
        </a:p>
      </dsp:txBody>
      <dsp:txXfrm rot="-5400000">
        <a:off x="1" y="183185"/>
        <a:ext cx="360302" cy="154416"/>
      </dsp:txXfrm>
    </dsp:sp>
    <dsp:sp modelId="{B37D713B-A59F-A248-8AA1-F4091647AA59}">
      <dsp:nvSpPr>
        <dsp:cNvPr id="0" name=""/>
        <dsp:cNvSpPr/>
      </dsp:nvSpPr>
      <dsp:spPr>
        <a:xfrm rot="5400000">
          <a:off x="4236525" y="-3873187"/>
          <a:ext cx="334566" cy="8087012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5128" tIns="12065" rIns="12065" bIns="12065" numCol="1" spcCol="1270" anchor="ctr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900" kern="1200" dirty="0"/>
            <a:t>The right to be informed.	</a:t>
          </a:r>
          <a:endParaRPr lang="en-US" sz="1900" kern="1200" dirty="0"/>
        </a:p>
      </dsp:txBody>
      <dsp:txXfrm rot="-5400000">
        <a:off x="360302" y="19368"/>
        <a:ext cx="8070680" cy="301902"/>
      </dsp:txXfrm>
    </dsp:sp>
    <dsp:sp modelId="{CB7FB1C9-4C42-1C48-BC51-EC7F3988593A}">
      <dsp:nvSpPr>
        <dsp:cNvPr id="0" name=""/>
        <dsp:cNvSpPr/>
      </dsp:nvSpPr>
      <dsp:spPr>
        <a:xfrm rot="5400000">
          <a:off x="-77207" y="518061"/>
          <a:ext cx="514718" cy="360302"/>
        </a:xfrm>
        <a:prstGeom prst="chevron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kern="1200" dirty="0"/>
            <a:t>2</a:t>
          </a:r>
        </a:p>
      </dsp:txBody>
      <dsp:txXfrm rot="-5400000">
        <a:off x="1" y="621004"/>
        <a:ext cx="360302" cy="154416"/>
      </dsp:txXfrm>
    </dsp:sp>
    <dsp:sp modelId="{C244B0B8-FF88-3A41-8BEE-D8321B2D43A4}">
      <dsp:nvSpPr>
        <dsp:cNvPr id="0" name=""/>
        <dsp:cNvSpPr/>
      </dsp:nvSpPr>
      <dsp:spPr>
        <a:xfrm rot="5400000">
          <a:off x="4236525" y="-3435369"/>
          <a:ext cx="334566" cy="8087012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5128" tIns="12065" rIns="12065" bIns="12065" numCol="1" spcCol="1270" anchor="ctr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900" kern="1200" dirty="0"/>
            <a:t>The right of access.</a:t>
          </a:r>
        </a:p>
      </dsp:txBody>
      <dsp:txXfrm rot="-5400000">
        <a:off x="360302" y="457186"/>
        <a:ext cx="8070680" cy="301902"/>
      </dsp:txXfrm>
    </dsp:sp>
    <dsp:sp modelId="{89AFF35B-1DEC-8441-A249-AC3D5B3373B2}">
      <dsp:nvSpPr>
        <dsp:cNvPr id="0" name=""/>
        <dsp:cNvSpPr/>
      </dsp:nvSpPr>
      <dsp:spPr>
        <a:xfrm rot="5400000">
          <a:off x="-77207" y="955880"/>
          <a:ext cx="514718" cy="360302"/>
        </a:xfrm>
        <a:prstGeom prst="chevron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kern="1200" dirty="0"/>
            <a:t>3</a:t>
          </a:r>
        </a:p>
      </dsp:txBody>
      <dsp:txXfrm rot="-5400000">
        <a:off x="1" y="1058823"/>
        <a:ext cx="360302" cy="154416"/>
      </dsp:txXfrm>
    </dsp:sp>
    <dsp:sp modelId="{CEC8A69E-8DFF-7D41-BA6C-1B6657553ADC}">
      <dsp:nvSpPr>
        <dsp:cNvPr id="0" name=""/>
        <dsp:cNvSpPr/>
      </dsp:nvSpPr>
      <dsp:spPr>
        <a:xfrm rot="5400000">
          <a:off x="4236525" y="-2997550"/>
          <a:ext cx="334566" cy="8087012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5128" tIns="12065" rIns="12065" bIns="12065" numCol="1" spcCol="1270" anchor="ctr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900" kern="1200" dirty="0"/>
            <a:t>The right to rectification.</a:t>
          </a:r>
        </a:p>
      </dsp:txBody>
      <dsp:txXfrm rot="-5400000">
        <a:off x="360302" y="895005"/>
        <a:ext cx="8070680" cy="301902"/>
      </dsp:txXfrm>
    </dsp:sp>
    <dsp:sp modelId="{43782C5E-D87B-BD41-8F08-203096FA1803}">
      <dsp:nvSpPr>
        <dsp:cNvPr id="0" name=""/>
        <dsp:cNvSpPr/>
      </dsp:nvSpPr>
      <dsp:spPr>
        <a:xfrm rot="5400000">
          <a:off x="-77207" y="1393698"/>
          <a:ext cx="514718" cy="360302"/>
        </a:xfrm>
        <a:prstGeom prst="chevron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kern="1200" dirty="0"/>
            <a:t>4</a:t>
          </a:r>
        </a:p>
      </dsp:txBody>
      <dsp:txXfrm rot="-5400000">
        <a:off x="1" y="1496641"/>
        <a:ext cx="360302" cy="154416"/>
      </dsp:txXfrm>
    </dsp:sp>
    <dsp:sp modelId="{78F0B2AD-4CB2-884B-B48A-5EC21E2C06C4}">
      <dsp:nvSpPr>
        <dsp:cNvPr id="0" name=""/>
        <dsp:cNvSpPr/>
      </dsp:nvSpPr>
      <dsp:spPr>
        <a:xfrm rot="5400000">
          <a:off x="4236525" y="-2559731"/>
          <a:ext cx="334566" cy="8087012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5128" tIns="12065" rIns="12065" bIns="12065" numCol="1" spcCol="1270" anchor="ctr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900" kern="1200" dirty="0"/>
            <a:t>The right to erasure.</a:t>
          </a:r>
        </a:p>
      </dsp:txBody>
      <dsp:txXfrm rot="-5400000">
        <a:off x="360302" y="1332824"/>
        <a:ext cx="8070680" cy="301902"/>
      </dsp:txXfrm>
    </dsp:sp>
    <dsp:sp modelId="{F3EB64B3-C72C-3846-BD1A-B3D2C26B05B8}">
      <dsp:nvSpPr>
        <dsp:cNvPr id="0" name=""/>
        <dsp:cNvSpPr/>
      </dsp:nvSpPr>
      <dsp:spPr>
        <a:xfrm rot="5400000">
          <a:off x="-77207" y="1831517"/>
          <a:ext cx="514718" cy="360302"/>
        </a:xfrm>
        <a:prstGeom prst="chevron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kern="1200" dirty="0"/>
            <a:t>5</a:t>
          </a:r>
        </a:p>
      </dsp:txBody>
      <dsp:txXfrm rot="-5400000">
        <a:off x="1" y="1934460"/>
        <a:ext cx="360302" cy="154416"/>
      </dsp:txXfrm>
    </dsp:sp>
    <dsp:sp modelId="{9FAAEDDE-5B88-B741-AAA9-73354DDFB2A0}">
      <dsp:nvSpPr>
        <dsp:cNvPr id="0" name=""/>
        <dsp:cNvSpPr/>
      </dsp:nvSpPr>
      <dsp:spPr>
        <a:xfrm rot="5400000">
          <a:off x="4236525" y="-2121912"/>
          <a:ext cx="334566" cy="8087012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5128" tIns="12065" rIns="12065" bIns="12065" numCol="1" spcCol="1270" anchor="ctr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900" kern="1200" dirty="0"/>
            <a:t>The right to restrict processing.</a:t>
          </a:r>
        </a:p>
      </dsp:txBody>
      <dsp:txXfrm rot="-5400000">
        <a:off x="360302" y="1770643"/>
        <a:ext cx="8070680" cy="301902"/>
      </dsp:txXfrm>
    </dsp:sp>
    <dsp:sp modelId="{D801C4C8-68B5-2C4C-A455-F7F34464981A}">
      <dsp:nvSpPr>
        <dsp:cNvPr id="0" name=""/>
        <dsp:cNvSpPr/>
      </dsp:nvSpPr>
      <dsp:spPr>
        <a:xfrm rot="5400000">
          <a:off x="-77207" y="2269336"/>
          <a:ext cx="514718" cy="360302"/>
        </a:xfrm>
        <a:prstGeom prst="chevron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kern="1200" dirty="0"/>
            <a:t>6</a:t>
          </a:r>
        </a:p>
      </dsp:txBody>
      <dsp:txXfrm rot="-5400000">
        <a:off x="1" y="2372279"/>
        <a:ext cx="360302" cy="154416"/>
      </dsp:txXfrm>
    </dsp:sp>
    <dsp:sp modelId="{10E8E2BA-C48D-E244-BB6A-FD54FB0C52D3}">
      <dsp:nvSpPr>
        <dsp:cNvPr id="0" name=""/>
        <dsp:cNvSpPr/>
      </dsp:nvSpPr>
      <dsp:spPr>
        <a:xfrm rot="5400000">
          <a:off x="4236525" y="-1684094"/>
          <a:ext cx="334566" cy="8087012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5128" tIns="12065" rIns="12065" bIns="12065" numCol="1" spcCol="1270" anchor="ctr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900" kern="1200" dirty="0"/>
            <a:t>The right to data portability.</a:t>
          </a:r>
        </a:p>
      </dsp:txBody>
      <dsp:txXfrm rot="-5400000">
        <a:off x="360302" y="2208461"/>
        <a:ext cx="8070680" cy="301902"/>
      </dsp:txXfrm>
    </dsp:sp>
    <dsp:sp modelId="{C365E9C7-969E-3B4B-824F-CDC7EECB2AC3}">
      <dsp:nvSpPr>
        <dsp:cNvPr id="0" name=""/>
        <dsp:cNvSpPr/>
      </dsp:nvSpPr>
      <dsp:spPr>
        <a:xfrm rot="5400000">
          <a:off x="-77207" y="2707154"/>
          <a:ext cx="514718" cy="360302"/>
        </a:xfrm>
        <a:prstGeom prst="chevron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kern="1200" dirty="0"/>
            <a:t>7</a:t>
          </a:r>
        </a:p>
      </dsp:txBody>
      <dsp:txXfrm rot="-5400000">
        <a:off x="1" y="2810097"/>
        <a:ext cx="360302" cy="154416"/>
      </dsp:txXfrm>
    </dsp:sp>
    <dsp:sp modelId="{4B9AF16F-4119-E245-8BDB-A3A7ACB80C75}">
      <dsp:nvSpPr>
        <dsp:cNvPr id="0" name=""/>
        <dsp:cNvSpPr/>
      </dsp:nvSpPr>
      <dsp:spPr>
        <a:xfrm rot="5400000">
          <a:off x="4236525" y="-1246275"/>
          <a:ext cx="334566" cy="8087012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5128" tIns="12065" rIns="12065" bIns="12065" numCol="1" spcCol="1270" anchor="ctr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900" kern="1200" dirty="0"/>
            <a:t>The right to object.</a:t>
          </a:r>
        </a:p>
      </dsp:txBody>
      <dsp:txXfrm rot="-5400000">
        <a:off x="360302" y="2646280"/>
        <a:ext cx="8070680" cy="301902"/>
      </dsp:txXfrm>
    </dsp:sp>
    <dsp:sp modelId="{F963AEB7-38FC-B743-8E65-A599F6C7D2B9}">
      <dsp:nvSpPr>
        <dsp:cNvPr id="0" name=""/>
        <dsp:cNvSpPr/>
      </dsp:nvSpPr>
      <dsp:spPr>
        <a:xfrm rot="5400000">
          <a:off x="-77207" y="3144973"/>
          <a:ext cx="514718" cy="360302"/>
        </a:xfrm>
        <a:prstGeom prst="chevron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kern="1200" dirty="0"/>
            <a:t>8</a:t>
          </a:r>
        </a:p>
      </dsp:txBody>
      <dsp:txXfrm rot="-5400000">
        <a:off x="1" y="3247916"/>
        <a:ext cx="360302" cy="154416"/>
      </dsp:txXfrm>
    </dsp:sp>
    <dsp:sp modelId="{39BE16AD-7DB8-E649-A9EF-195ED8AE0C85}">
      <dsp:nvSpPr>
        <dsp:cNvPr id="0" name=""/>
        <dsp:cNvSpPr/>
      </dsp:nvSpPr>
      <dsp:spPr>
        <a:xfrm rot="5400000">
          <a:off x="4236525" y="-808456"/>
          <a:ext cx="334566" cy="8087012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5128" tIns="12065" rIns="12065" bIns="12065" numCol="1" spcCol="1270" anchor="ctr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900" kern="1200" dirty="0"/>
            <a:t>Rights in relation to automated decision making and profiling.</a:t>
          </a:r>
        </a:p>
      </dsp:txBody>
      <dsp:txXfrm rot="-5400000">
        <a:off x="360302" y="3084099"/>
        <a:ext cx="8070680" cy="30190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Process2">
  <dgm:title val=""/>
  <dgm:desc val=""/>
  <dgm:catLst>
    <dgm:cat type="list" pri="10000"/>
    <dgm:cat type="relationship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h"/>
      <dgm:constr type="w" for="ch" forName="aSpace" refType="w" fact="0.075"/>
      <dgm:constr type="h" for="des" forName="aSpace2" refType="h" fact="0.1"/>
      <dgm:constr type="primFontSz" for="des" forName="textNode" op="equ"/>
      <dgm:constr type="primFontSz" for="des" forName="childNode" op="equ"/>
    </dgm:constrLst>
    <dgm:ruleLst/>
    <dgm:forEach name="aNode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onstrLst>
          <dgm:constr type="w" for="ch" forName="aNode" refType="w"/>
          <dgm:constr type="h" for="ch" forName="aNode" refType="h"/>
          <dgm:constr type="w" for="ch" forName="textNode" refType="w"/>
          <dgm:constr type="h" for="ch" forName="textNode" refType="h" fact="0.3"/>
          <dgm:constr type="ctrX" for="ch" forName="textNode" refType="w" fact="0.5"/>
          <dgm:constr type="w" for="ch" forName="compChildNode" refType="w" fact="0.8"/>
          <dgm:constr type="h" for="ch" forName="compChildNode" refType="h" fact="0.65"/>
          <dgm:constr type="t" for="ch" forName="compChildNode" refType="h" fact="0.3"/>
          <dgm:constr type="ctrX" for="ch" forName="compChildNode" refType="w" fact="0.5"/>
        </dgm:constrLst>
        <dgm:ruleLst/>
        <dgm:layoutNode name="aNode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/>
          <dgm:ruleLst/>
        </dgm:layoutNode>
        <dgm:layoutNode name="textNode" styleLbl="bgShp">
          <dgm:alg type="tx"/>
          <dgm:shape xmlns:r="http://schemas.openxmlformats.org/officeDocument/2006/relationships" type="rect" r:blip="" hideGeom="1">
            <dgm:adjLst>
              <dgm:adj idx="1" val="0.1"/>
            </dgm:adjLst>
          </dgm:shape>
          <dgm:presOf axis="self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ompChild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des" forName="childNode" refType="w"/>
            <dgm:constr type="h" for="des" forName="childNode" refType="h"/>
          </dgm:constrLst>
          <dgm:ruleLst/>
          <dgm:layoutNode name="theInnerList">
            <dgm:alg type="lin"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childNodeForEach" axis="ch" ptType="node">
              <dgm:layoutNode name="childNode" styleLbl="node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desOrSelf" ptType="node"/>
                <dgm:constrLst>
                  <dgm:constr type="primFontSz" val="65"/>
                  <dgm:constr type="tMarg" refType="primFontSz" fact="0.15"/>
                  <dgm:constr type="bMarg" refType="primFontSz" fact="0.15"/>
                  <dgm:constr type="lMarg" refType="primFontSz" fact="0.2"/>
                  <dgm:constr type="rMarg" refType="primFontSz" fact="0.2"/>
                </dgm:constrLst>
                <dgm:ruleLst>
                  <dgm:rule type="primFontSz" val="5" fact="NaN" max="NaN"/>
                </dgm:ruleLst>
              </dgm:layoutNode>
              <dgm:choose name="Name3">
                <dgm:if name="Name4" axis="self" ptType="node" func="revPos" op="equ" val="1"/>
                <dgm:else name="Name5">
                  <dgm:layoutNode name="aSpace2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else>
              </dgm:choose>
            </dgm:forEach>
          </dgm:layoutNode>
        </dgm:layoutNode>
      </dgm:layoutNode>
      <dgm:choose name="Name6">
        <dgm:if name="Name7" axis="self" ptType="node" func="revPos" op="equ" val="1"/>
        <dgm:else name="Name8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6169671B-947A-44A3-A764-A91E66D4692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B4B23CC-4610-41C4-A0CF-67A30700C473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07299BE-0F96-4D8C-8AC3-AFAE1A841C66}" type="datetimeFigureOut">
              <a:rPr lang="en-US" smtClean="0"/>
              <a:t>29-Apr-24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F94FC55-2324-40BC-8420-15EC835D9577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63EC604-E5A5-4A58-AC5A-211F83D37CA4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E3B048B-0EBA-466F-928F-37073F3BFB7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550769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noProof="0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54692AC-01A2-4EFF-966B-504F28E82D7A}" type="datetimeFigureOut">
              <a:rPr lang="en-US" noProof="0" smtClean="0"/>
              <a:t>29-apr-24</a:t>
            </a:fld>
            <a:endParaRPr lang="en-US" noProof="0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Fare clic per modificare gli stili di testo Master</a:t>
            </a:r>
          </a:p>
          <a:p>
            <a:pPr lvl="1"/>
            <a:r>
              <a:rPr lang="en-US" noProof="0"/>
              <a:t>Secondo livello</a:t>
            </a:r>
          </a:p>
          <a:p>
            <a:pPr lvl="2"/>
            <a:r>
              <a:rPr lang="en-US" noProof="0"/>
              <a:t>Terzo livello</a:t>
            </a:r>
          </a:p>
          <a:p>
            <a:pPr lvl="3"/>
            <a:r>
              <a:rPr lang="en-US" noProof="0"/>
              <a:t>Quarto livello</a:t>
            </a:r>
          </a:p>
          <a:p>
            <a:pPr lvl="4"/>
            <a:r>
              <a:rPr lang="en-US" noProof="0"/>
              <a:t>Quinto livello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noProof="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AED498D-6977-40EC-8E5E-7EB644D5E759}" type="slidenum">
              <a:rPr lang="en-US" noProof="0" smtClean="0"/>
              <a:t>'#'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3522643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AED498D-6977-40EC-8E5E-7EB644D5E759}" type="slidenum">
              <a:rPr lang="en-US" noProof="0" smtClean="0"/>
              <a:t>1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2278711158"/>
      </p:ext>
    </p:extLst>
  </p:cSld>
  <p:clrMapOvr>
    <a:masterClrMapping/>
  </p:clrMapOvr>
</p:notes>
</file>

<file path=ppt/notesSlides/notesSlide2.xml><?xml version="1.0" encoding="utf-8"?>
<p:notes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AED498D-6977-40EC-8E5E-7EB644D5E759}" type="slidenum">
              <a:rPr lang="en-US" noProof="0" smtClean="0"/>
              <a:t>2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20600559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sv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sv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sv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Graphic 17">
            <a:extLst>
              <a:ext uri="{FF2B5EF4-FFF2-40B4-BE49-F238E27FC236}">
                <a16:creationId xmlns:a16="http://schemas.microsoft.com/office/drawing/2014/main" id="{7FAC3601-9744-9840-0229-E000CCFBEA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032131" y="-30007"/>
            <a:ext cx="6064493" cy="6879887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7119890" y="723440"/>
            <a:ext cx="4323426" cy="2579052"/>
          </a:xfrm>
        </p:spPr>
        <p:txBody>
          <a:bodyPr anchor="b">
            <a:normAutofit/>
          </a:bodyPr>
          <a:lstStyle>
            <a:lvl1pPr algn="l">
              <a:lnSpc>
                <a:spcPct val="90000"/>
              </a:lnSpc>
              <a:defRPr sz="6000" spc="-50" baseline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Add title here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7128152" y="5248834"/>
            <a:ext cx="4323426" cy="1008925"/>
          </a:xfrm>
        </p:spPr>
        <p:txBody>
          <a:bodyPr lIns="91440" rIns="91440">
            <a:normAutofit/>
          </a:bodyPr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1600" cap="all" spc="100" baseline="0">
                <a:solidFill>
                  <a:schemeClr val="tx1"/>
                </a:solidFill>
                <a:latin typeface="+mn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dirty="0"/>
              <a:t>Add Subtitle here</a:t>
            </a:r>
          </a:p>
        </p:txBody>
      </p:sp>
      <p:sp>
        <p:nvSpPr>
          <p:cNvPr id="14" name="Picture Placeholder 13">
            <a:extLst>
              <a:ext uri="{FF2B5EF4-FFF2-40B4-BE49-F238E27FC236}">
                <a16:creationId xmlns:a16="http://schemas.microsoft.com/office/drawing/2014/main" id="{4F200699-2797-D741-1EC1-B83FCA4B1977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0" y="-2235"/>
            <a:ext cx="5840730" cy="6862275"/>
          </a:xfrm>
          <a:custGeom>
            <a:avLst/>
            <a:gdLst>
              <a:gd name="connsiteX0" fmla="*/ 0 w 6064250"/>
              <a:gd name="connsiteY0" fmla="*/ 0 h 6877051"/>
              <a:gd name="connsiteX1" fmla="*/ 6064250 w 6064250"/>
              <a:gd name="connsiteY1" fmla="*/ 0 h 6877051"/>
              <a:gd name="connsiteX2" fmla="*/ 6064250 w 6064250"/>
              <a:gd name="connsiteY2" fmla="*/ 6877051 h 6877051"/>
              <a:gd name="connsiteX3" fmla="*/ 0 w 6064250"/>
              <a:gd name="connsiteY3" fmla="*/ 6877051 h 6877051"/>
              <a:gd name="connsiteX4" fmla="*/ 0 w 6064250"/>
              <a:gd name="connsiteY4" fmla="*/ 0 h 6877051"/>
              <a:gd name="connsiteX0" fmla="*/ 0 w 6064250"/>
              <a:gd name="connsiteY0" fmla="*/ 0 h 6877051"/>
              <a:gd name="connsiteX1" fmla="*/ 5840730 w 6064250"/>
              <a:gd name="connsiteY1" fmla="*/ 0 h 6877051"/>
              <a:gd name="connsiteX2" fmla="*/ 6064250 w 6064250"/>
              <a:gd name="connsiteY2" fmla="*/ 6877051 h 6877051"/>
              <a:gd name="connsiteX3" fmla="*/ 0 w 6064250"/>
              <a:gd name="connsiteY3" fmla="*/ 6877051 h 6877051"/>
              <a:gd name="connsiteX4" fmla="*/ 0 w 6064250"/>
              <a:gd name="connsiteY4" fmla="*/ 0 h 6877051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4028621 w 5840730"/>
              <a:gd name="connsiteY2" fmla="*/ 6887937 h 6887937"/>
              <a:gd name="connsiteX3" fmla="*/ 0 w 5840730"/>
              <a:gd name="connsiteY3" fmla="*/ 6877051 h 6887937"/>
              <a:gd name="connsiteX4" fmla="*/ 0 w 5840730"/>
              <a:gd name="connsiteY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028621 w 5840730"/>
              <a:gd name="connsiteY3" fmla="*/ 6887937 h 6887937"/>
              <a:gd name="connsiteX4" fmla="*/ 0 w 5840730"/>
              <a:gd name="connsiteY4" fmla="*/ 6877051 h 6887937"/>
              <a:gd name="connsiteX5" fmla="*/ 0 w 5840730"/>
              <a:gd name="connsiteY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991100 w 5840730"/>
              <a:gd name="connsiteY3" fmla="*/ 3134055 h 6887937"/>
              <a:gd name="connsiteX4" fmla="*/ 4028621 w 5840730"/>
              <a:gd name="connsiteY4" fmla="*/ 6887937 h 6887937"/>
              <a:gd name="connsiteX5" fmla="*/ 0 w 5840730"/>
              <a:gd name="connsiteY5" fmla="*/ 6877051 h 6887937"/>
              <a:gd name="connsiteX6" fmla="*/ 0 w 5840730"/>
              <a:gd name="connsiteY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991100 w 5840730"/>
              <a:gd name="connsiteY3" fmla="*/ 3134055 h 6887937"/>
              <a:gd name="connsiteX4" fmla="*/ 4785360 w 5840730"/>
              <a:gd name="connsiteY4" fmla="*/ 3926535 h 6887937"/>
              <a:gd name="connsiteX5" fmla="*/ 4028621 w 5840730"/>
              <a:gd name="connsiteY5" fmla="*/ 6887937 h 6887937"/>
              <a:gd name="connsiteX6" fmla="*/ 0 w 5840730"/>
              <a:gd name="connsiteY6" fmla="*/ 6877051 h 6887937"/>
              <a:gd name="connsiteX7" fmla="*/ 0 w 5840730"/>
              <a:gd name="connsiteY7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991100 w 5840730"/>
              <a:gd name="connsiteY3" fmla="*/ 3134055 h 6887937"/>
              <a:gd name="connsiteX4" fmla="*/ 4922520 w 5840730"/>
              <a:gd name="connsiteY4" fmla="*/ 3415995 h 6887937"/>
              <a:gd name="connsiteX5" fmla="*/ 4785360 w 5840730"/>
              <a:gd name="connsiteY5" fmla="*/ 3926535 h 6887937"/>
              <a:gd name="connsiteX6" fmla="*/ 4028621 w 5840730"/>
              <a:gd name="connsiteY6" fmla="*/ 6887937 h 6887937"/>
              <a:gd name="connsiteX7" fmla="*/ 0 w 5840730"/>
              <a:gd name="connsiteY7" fmla="*/ 6877051 h 6887937"/>
              <a:gd name="connsiteX8" fmla="*/ 0 w 5840730"/>
              <a:gd name="connsiteY8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22520 w 5840730"/>
              <a:gd name="connsiteY4" fmla="*/ 3415995 h 6887937"/>
              <a:gd name="connsiteX5" fmla="*/ 4785360 w 5840730"/>
              <a:gd name="connsiteY5" fmla="*/ 3926535 h 6887937"/>
              <a:gd name="connsiteX6" fmla="*/ 4028621 w 5840730"/>
              <a:gd name="connsiteY6" fmla="*/ 6887937 h 6887937"/>
              <a:gd name="connsiteX7" fmla="*/ 0 w 5840730"/>
              <a:gd name="connsiteY7" fmla="*/ 6877051 h 6887937"/>
              <a:gd name="connsiteX8" fmla="*/ 0 w 5840730"/>
              <a:gd name="connsiteY8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922520 w 5840730"/>
              <a:gd name="connsiteY5" fmla="*/ 3415995 h 6887937"/>
              <a:gd name="connsiteX6" fmla="*/ 4785360 w 5840730"/>
              <a:gd name="connsiteY6" fmla="*/ 3926535 h 6887937"/>
              <a:gd name="connsiteX7" fmla="*/ 4028621 w 5840730"/>
              <a:gd name="connsiteY7" fmla="*/ 6887937 h 6887937"/>
              <a:gd name="connsiteX8" fmla="*/ 0 w 5840730"/>
              <a:gd name="connsiteY8" fmla="*/ 6877051 h 6887937"/>
              <a:gd name="connsiteX9" fmla="*/ 0 w 5840730"/>
              <a:gd name="connsiteY9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655820 w 5840730"/>
              <a:gd name="connsiteY5" fmla="*/ 1770075 h 6887937"/>
              <a:gd name="connsiteX6" fmla="*/ 4922520 w 5840730"/>
              <a:gd name="connsiteY6" fmla="*/ 3415995 h 6887937"/>
              <a:gd name="connsiteX7" fmla="*/ 4785360 w 5840730"/>
              <a:gd name="connsiteY7" fmla="*/ 3926535 h 6887937"/>
              <a:gd name="connsiteX8" fmla="*/ 4028621 w 5840730"/>
              <a:gd name="connsiteY8" fmla="*/ 6887937 h 6887937"/>
              <a:gd name="connsiteX9" fmla="*/ 0 w 5840730"/>
              <a:gd name="connsiteY9" fmla="*/ 6877051 h 6887937"/>
              <a:gd name="connsiteX10" fmla="*/ 0 w 5840730"/>
              <a:gd name="connsiteY10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655820 w 5840730"/>
              <a:gd name="connsiteY5" fmla="*/ 1770075 h 6887937"/>
              <a:gd name="connsiteX6" fmla="*/ 3901440 w 5840730"/>
              <a:gd name="connsiteY6" fmla="*/ 4696155 h 6887937"/>
              <a:gd name="connsiteX7" fmla="*/ 4922520 w 5840730"/>
              <a:gd name="connsiteY7" fmla="*/ 3415995 h 6887937"/>
              <a:gd name="connsiteX8" fmla="*/ 4785360 w 5840730"/>
              <a:gd name="connsiteY8" fmla="*/ 3926535 h 6887937"/>
              <a:gd name="connsiteX9" fmla="*/ 4028621 w 5840730"/>
              <a:gd name="connsiteY9" fmla="*/ 6887937 h 6887937"/>
              <a:gd name="connsiteX10" fmla="*/ 0 w 5840730"/>
              <a:gd name="connsiteY10" fmla="*/ 6877051 h 6887937"/>
              <a:gd name="connsiteX11" fmla="*/ 0 w 5840730"/>
              <a:gd name="connsiteY11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655820 w 5840730"/>
              <a:gd name="connsiteY5" fmla="*/ 1770075 h 6887937"/>
              <a:gd name="connsiteX6" fmla="*/ 3901440 w 5840730"/>
              <a:gd name="connsiteY6" fmla="*/ 4696155 h 6887937"/>
              <a:gd name="connsiteX7" fmla="*/ 4457700 w 5840730"/>
              <a:gd name="connsiteY7" fmla="*/ 3842715 h 6887937"/>
              <a:gd name="connsiteX8" fmla="*/ 4785360 w 5840730"/>
              <a:gd name="connsiteY8" fmla="*/ 3926535 h 6887937"/>
              <a:gd name="connsiteX9" fmla="*/ 4028621 w 5840730"/>
              <a:gd name="connsiteY9" fmla="*/ 6887937 h 6887937"/>
              <a:gd name="connsiteX10" fmla="*/ 0 w 5840730"/>
              <a:gd name="connsiteY10" fmla="*/ 6877051 h 6887937"/>
              <a:gd name="connsiteX11" fmla="*/ 0 w 5840730"/>
              <a:gd name="connsiteY11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655820 w 5840730"/>
              <a:gd name="connsiteY5" fmla="*/ 1770075 h 6887937"/>
              <a:gd name="connsiteX6" fmla="*/ 3901440 w 5840730"/>
              <a:gd name="connsiteY6" fmla="*/ 4696155 h 6887937"/>
              <a:gd name="connsiteX7" fmla="*/ 4213860 w 5840730"/>
              <a:gd name="connsiteY7" fmla="*/ 4757115 h 6887937"/>
              <a:gd name="connsiteX8" fmla="*/ 4457700 w 5840730"/>
              <a:gd name="connsiteY8" fmla="*/ 3842715 h 6887937"/>
              <a:gd name="connsiteX9" fmla="*/ 4785360 w 5840730"/>
              <a:gd name="connsiteY9" fmla="*/ 3926535 h 6887937"/>
              <a:gd name="connsiteX10" fmla="*/ 4028621 w 5840730"/>
              <a:gd name="connsiteY10" fmla="*/ 6887937 h 6887937"/>
              <a:gd name="connsiteX11" fmla="*/ 0 w 5840730"/>
              <a:gd name="connsiteY11" fmla="*/ 6877051 h 6887937"/>
              <a:gd name="connsiteX12" fmla="*/ 0 w 5840730"/>
              <a:gd name="connsiteY12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937760 w 5840730"/>
              <a:gd name="connsiteY5" fmla="*/ 16100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895850 w 5840730"/>
              <a:gd name="connsiteY5" fmla="*/ 160243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895850 w 5840730"/>
              <a:gd name="connsiteY5" fmla="*/ 160243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895850 w 5840730"/>
              <a:gd name="connsiteY5" fmla="*/ 160243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94910 w 5840730"/>
              <a:gd name="connsiteY4" fmla="*/ 185770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94910 w 5840730"/>
              <a:gd name="connsiteY4" fmla="*/ 185770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94910 w 5840730"/>
              <a:gd name="connsiteY4" fmla="*/ 185770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94910 w 5840730"/>
              <a:gd name="connsiteY4" fmla="*/ 185770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94910 w 5840730"/>
              <a:gd name="connsiteY4" fmla="*/ 185770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79670 w 5840730"/>
              <a:gd name="connsiteY4" fmla="*/ 186532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56810 w 5840730"/>
              <a:gd name="connsiteY4" fmla="*/ 186532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79670 w 5840730"/>
              <a:gd name="connsiteY4" fmla="*/ 184627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79670 w 5840730"/>
              <a:gd name="connsiteY4" fmla="*/ 184627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79670 w 5840730"/>
              <a:gd name="connsiteY4" fmla="*/ 184627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79670 w 5840730"/>
              <a:gd name="connsiteY4" fmla="*/ 184627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79670 w 5840730"/>
              <a:gd name="connsiteY4" fmla="*/ 184627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79670 w 5840730"/>
              <a:gd name="connsiteY4" fmla="*/ 184627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933950 w 5840730"/>
              <a:gd name="connsiteY3" fmla="*/ 273781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61560 w 5840730"/>
              <a:gd name="connsiteY3" fmla="*/ 294355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42510 w 5840730"/>
              <a:gd name="connsiteY3" fmla="*/ 301975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560570 w 5840730"/>
              <a:gd name="connsiteY11" fmla="*/ 412084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09160 w 5840730"/>
              <a:gd name="connsiteY11" fmla="*/ 363316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893820 w 5840730"/>
              <a:gd name="connsiteY8" fmla="*/ 468853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893820 w 5840730"/>
              <a:gd name="connsiteY8" fmla="*/ 468853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5840730" h="6887937">
                <a:moveTo>
                  <a:pt x="0" y="0"/>
                </a:moveTo>
                <a:lnTo>
                  <a:pt x="5840730" y="0"/>
                </a:lnTo>
                <a:lnTo>
                  <a:pt x="5090160" y="2775915"/>
                </a:lnTo>
                <a:cubicBezTo>
                  <a:pt x="5057140" y="2883865"/>
                  <a:pt x="5020310" y="2976575"/>
                  <a:pt x="4853940" y="2962605"/>
                </a:cubicBezTo>
                <a:cubicBezTo>
                  <a:pt x="4668520" y="2845765"/>
                  <a:pt x="4761230" y="2747975"/>
                  <a:pt x="4754880" y="2692095"/>
                </a:cubicBezTo>
                <a:cubicBezTo>
                  <a:pt x="4845050" y="2355545"/>
                  <a:pt x="4904740" y="2121865"/>
                  <a:pt x="4979670" y="1846275"/>
                </a:cubicBezTo>
                <a:cubicBezTo>
                  <a:pt x="5021580" y="1687525"/>
                  <a:pt x="4996180" y="1615135"/>
                  <a:pt x="4872990" y="1571955"/>
                </a:cubicBezTo>
                <a:cubicBezTo>
                  <a:pt x="4738370" y="1563065"/>
                  <a:pt x="4699000" y="1597355"/>
                  <a:pt x="4655820" y="1770075"/>
                </a:cubicBezTo>
                <a:cubicBezTo>
                  <a:pt x="4671060" y="1858975"/>
                  <a:pt x="3878580" y="4599635"/>
                  <a:pt x="3893820" y="4688535"/>
                </a:cubicBezTo>
                <a:cubicBezTo>
                  <a:pt x="3858895" y="4824425"/>
                  <a:pt x="3925570" y="4880305"/>
                  <a:pt x="3992880" y="4905705"/>
                </a:cubicBezTo>
                <a:cubicBezTo>
                  <a:pt x="4102100" y="4904435"/>
                  <a:pt x="4158615" y="4917135"/>
                  <a:pt x="4213860" y="4757115"/>
                </a:cubicBezTo>
                <a:lnTo>
                  <a:pt x="4457700" y="3842715"/>
                </a:lnTo>
                <a:cubicBezTo>
                  <a:pt x="4481830" y="3756355"/>
                  <a:pt x="4555490" y="3692855"/>
                  <a:pt x="4686300" y="3713175"/>
                </a:cubicBezTo>
                <a:cubicBezTo>
                  <a:pt x="4829810" y="3791915"/>
                  <a:pt x="4782820" y="3882085"/>
                  <a:pt x="4785360" y="3926535"/>
                </a:cubicBezTo>
                <a:lnTo>
                  <a:pt x="4028621" y="6887937"/>
                </a:lnTo>
                <a:lnTo>
                  <a:pt x="0" y="6877051"/>
                </a:lnTo>
                <a:lnTo>
                  <a:pt x="0" y="0"/>
                </a:lnTo>
                <a:close/>
              </a:path>
            </a:pathLst>
          </a:custGeom>
          <a:solidFill>
            <a:schemeClr val="bg2"/>
          </a:solidFill>
        </p:spPr>
        <p:txBody>
          <a:bodyPr anchor="ctr"/>
          <a:lstStyle>
            <a:lvl1pPr algn="ctr">
              <a:defRPr baseline="-25000"/>
            </a:lvl1pPr>
          </a:lstStyle>
          <a:p>
            <a:endParaRPr lang="en-US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D5E91AD6-E4A6-F082-0E76-DAF7D57B516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7119274" y="3373515"/>
            <a:ext cx="4323426" cy="1008926"/>
          </a:xfrm>
        </p:spPr>
        <p:txBody>
          <a:bodyPr lIns="91440" rIns="91440">
            <a:noAutofit/>
          </a:bodyPr>
          <a:lstStyle>
            <a:lvl1pPr marL="0" indent="0">
              <a:buNone/>
              <a:defRPr sz="6000" b="1">
                <a:solidFill>
                  <a:schemeClr val="tx2"/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###</a:t>
            </a:r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7ADF7228-F4CB-A1B9-79EA-6324053164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 flipH="1">
            <a:off x="4559556" y="-10665"/>
            <a:ext cx="1930144" cy="6877290"/>
          </a:xfrm>
          <a:prstGeom prst="line">
            <a:avLst/>
          </a:prstGeom>
          <a:ln w="254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531648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genda - Topic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7B8C35C0-4758-2887-0763-E78795846CD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6093537" y="-1946"/>
            <a:ext cx="3601340" cy="6881814"/>
          </a:xfrm>
          <a:custGeom>
            <a:avLst/>
            <a:gdLst>
              <a:gd name="connsiteX0" fmla="*/ 3601340 w 3601340"/>
              <a:gd name="connsiteY0" fmla="*/ 0 h 6881814"/>
              <a:gd name="connsiteX1" fmla="*/ 0 w 3601340"/>
              <a:gd name="connsiteY1" fmla="*/ 0 h 6881814"/>
              <a:gd name="connsiteX2" fmla="*/ 0 w 3601340"/>
              <a:gd name="connsiteY2" fmla="*/ 6881815 h 6881814"/>
              <a:gd name="connsiteX3" fmla="*/ 1064235 w 3601340"/>
              <a:gd name="connsiteY3" fmla="*/ 6881815 h 6881814"/>
              <a:gd name="connsiteX4" fmla="*/ 1441045 w 3601340"/>
              <a:gd name="connsiteY4" fmla="*/ 5490188 h 6881814"/>
              <a:gd name="connsiteX5" fmla="*/ 1835678 w 3601340"/>
              <a:gd name="connsiteY5" fmla="*/ 4034957 h 6881814"/>
              <a:gd name="connsiteX6" fmla="*/ 2045724 w 3601340"/>
              <a:gd name="connsiteY6" fmla="*/ 3914112 h 6881814"/>
              <a:gd name="connsiteX7" fmla="*/ 2166660 w 3601340"/>
              <a:gd name="connsiteY7" fmla="*/ 4124001 h 6881814"/>
              <a:gd name="connsiteX8" fmla="*/ 1906966 w 3601340"/>
              <a:gd name="connsiteY8" fmla="*/ 5081858 h 6881814"/>
              <a:gd name="connsiteX9" fmla="*/ 2027902 w 3601340"/>
              <a:gd name="connsiteY9" fmla="*/ 5291747 h 6881814"/>
              <a:gd name="connsiteX10" fmla="*/ 2227765 w 3601340"/>
              <a:gd name="connsiteY10" fmla="*/ 5198887 h 6881814"/>
              <a:gd name="connsiteX11" fmla="*/ 2570204 w 3601340"/>
              <a:gd name="connsiteY11" fmla="*/ 3923016 h 6881814"/>
              <a:gd name="connsiteX12" fmla="*/ 2602029 w 3601340"/>
              <a:gd name="connsiteY12" fmla="*/ 3799627 h 6881814"/>
              <a:gd name="connsiteX13" fmla="*/ 3601340 w 3601340"/>
              <a:gd name="connsiteY13" fmla="*/ 0 h 68818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3601340" h="6881814">
                <a:moveTo>
                  <a:pt x="3601340" y="0"/>
                </a:moveTo>
                <a:lnTo>
                  <a:pt x="0" y="0"/>
                </a:lnTo>
                <a:lnTo>
                  <a:pt x="0" y="6881815"/>
                </a:lnTo>
                <a:lnTo>
                  <a:pt x="1064235" y="6881815"/>
                </a:lnTo>
                <a:lnTo>
                  <a:pt x="1441045" y="5490188"/>
                </a:lnTo>
                <a:lnTo>
                  <a:pt x="1835678" y="4034957"/>
                </a:lnTo>
                <a:cubicBezTo>
                  <a:pt x="1859865" y="3943369"/>
                  <a:pt x="1954068" y="3889943"/>
                  <a:pt x="2045724" y="3914112"/>
                </a:cubicBezTo>
                <a:cubicBezTo>
                  <a:pt x="2137381" y="3938281"/>
                  <a:pt x="2190847" y="4032413"/>
                  <a:pt x="2166660" y="4124001"/>
                </a:cubicBezTo>
                <a:lnTo>
                  <a:pt x="1906966" y="5081858"/>
                </a:lnTo>
                <a:cubicBezTo>
                  <a:pt x="1882779" y="5173446"/>
                  <a:pt x="1936246" y="5267578"/>
                  <a:pt x="2027902" y="5291747"/>
                </a:cubicBezTo>
                <a:cubicBezTo>
                  <a:pt x="2109375" y="5313372"/>
                  <a:pt x="2193393" y="5272666"/>
                  <a:pt x="2227765" y="5198887"/>
                </a:cubicBezTo>
                <a:lnTo>
                  <a:pt x="2570204" y="3923016"/>
                </a:lnTo>
                <a:lnTo>
                  <a:pt x="2602029" y="3799627"/>
                </a:lnTo>
                <a:lnTo>
                  <a:pt x="3601340" y="0"/>
                </a:lnTo>
                <a:close/>
              </a:path>
            </a:pathLst>
          </a:custGeom>
          <a:solidFill>
            <a:srgbClr val="FFFFFF"/>
          </a:solidFill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14" name="Picture Placeholder 13">
            <a:extLst>
              <a:ext uri="{FF2B5EF4-FFF2-40B4-BE49-F238E27FC236}">
                <a16:creationId xmlns:a16="http://schemas.microsoft.com/office/drawing/2014/main" id="{4F200699-2797-D741-1EC1-B83FCA4B1977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 flipH="1">
            <a:off x="7163691" y="0"/>
            <a:ext cx="5024825" cy="6858000"/>
          </a:xfrm>
          <a:custGeom>
            <a:avLst/>
            <a:gdLst>
              <a:gd name="connsiteX0" fmla="*/ 0 w 6064250"/>
              <a:gd name="connsiteY0" fmla="*/ 0 h 6877051"/>
              <a:gd name="connsiteX1" fmla="*/ 6064250 w 6064250"/>
              <a:gd name="connsiteY1" fmla="*/ 0 h 6877051"/>
              <a:gd name="connsiteX2" fmla="*/ 6064250 w 6064250"/>
              <a:gd name="connsiteY2" fmla="*/ 6877051 h 6877051"/>
              <a:gd name="connsiteX3" fmla="*/ 0 w 6064250"/>
              <a:gd name="connsiteY3" fmla="*/ 6877051 h 6877051"/>
              <a:gd name="connsiteX4" fmla="*/ 0 w 6064250"/>
              <a:gd name="connsiteY4" fmla="*/ 0 h 6877051"/>
              <a:gd name="connsiteX0" fmla="*/ 0 w 6064250"/>
              <a:gd name="connsiteY0" fmla="*/ 0 h 6877051"/>
              <a:gd name="connsiteX1" fmla="*/ 5840730 w 6064250"/>
              <a:gd name="connsiteY1" fmla="*/ 0 h 6877051"/>
              <a:gd name="connsiteX2" fmla="*/ 6064250 w 6064250"/>
              <a:gd name="connsiteY2" fmla="*/ 6877051 h 6877051"/>
              <a:gd name="connsiteX3" fmla="*/ 0 w 6064250"/>
              <a:gd name="connsiteY3" fmla="*/ 6877051 h 6877051"/>
              <a:gd name="connsiteX4" fmla="*/ 0 w 6064250"/>
              <a:gd name="connsiteY4" fmla="*/ 0 h 6877051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4028621 w 5840730"/>
              <a:gd name="connsiteY2" fmla="*/ 6887937 h 6887937"/>
              <a:gd name="connsiteX3" fmla="*/ 0 w 5840730"/>
              <a:gd name="connsiteY3" fmla="*/ 6877051 h 6887937"/>
              <a:gd name="connsiteX4" fmla="*/ 0 w 5840730"/>
              <a:gd name="connsiteY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028621 w 5840730"/>
              <a:gd name="connsiteY3" fmla="*/ 6887937 h 6887937"/>
              <a:gd name="connsiteX4" fmla="*/ 0 w 5840730"/>
              <a:gd name="connsiteY4" fmla="*/ 6877051 h 6887937"/>
              <a:gd name="connsiteX5" fmla="*/ 0 w 5840730"/>
              <a:gd name="connsiteY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991100 w 5840730"/>
              <a:gd name="connsiteY3" fmla="*/ 3134055 h 6887937"/>
              <a:gd name="connsiteX4" fmla="*/ 4028621 w 5840730"/>
              <a:gd name="connsiteY4" fmla="*/ 6887937 h 6887937"/>
              <a:gd name="connsiteX5" fmla="*/ 0 w 5840730"/>
              <a:gd name="connsiteY5" fmla="*/ 6877051 h 6887937"/>
              <a:gd name="connsiteX6" fmla="*/ 0 w 5840730"/>
              <a:gd name="connsiteY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991100 w 5840730"/>
              <a:gd name="connsiteY3" fmla="*/ 3134055 h 6887937"/>
              <a:gd name="connsiteX4" fmla="*/ 4785360 w 5840730"/>
              <a:gd name="connsiteY4" fmla="*/ 3926535 h 6887937"/>
              <a:gd name="connsiteX5" fmla="*/ 4028621 w 5840730"/>
              <a:gd name="connsiteY5" fmla="*/ 6887937 h 6887937"/>
              <a:gd name="connsiteX6" fmla="*/ 0 w 5840730"/>
              <a:gd name="connsiteY6" fmla="*/ 6877051 h 6887937"/>
              <a:gd name="connsiteX7" fmla="*/ 0 w 5840730"/>
              <a:gd name="connsiteY7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991100 w 5840730"/>
              <a:gd name="connsiteY3" fmla="*/ 3134055 h 6887937"/>
              <a:gd name="connsiteX4" fmla="*/ 4922520 w 5840730"/>
              <a:gd name="connsiteY4" fmla="*/ 3415995 h 6887937"/>
              <a:gd name="connsiteX5" fmla="*/ 4785360 w 5840730"/>
              <a:gd name="connsiteY5" fmla="*/ 3926535 h 6887937"/>
              <a:gd name="connsiteX6" fmla="*/ 4028621 w 5840730"/>
              <a:gd name="connsiteY6" fmla="*/ 6887937 h 6887937"/>
              <a:gd name="connsiteX7" fmla="*/ 0 w 5840730"/>
              <a:gd name="connsiteY7" fmla="*/ 6877051 h 6887937"/>
              <a:gd name="connsiteX8" fmla="*/ 0 w 5840730"/>
              <a:gd name="connsiteY8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22520 w 5840730"/>
              <a:gd name="connsiteY4" fmla="*/ 3415995 h 6887937"/>
              <a:gd name="connsiteX5" fmla="*/ 4785360 w 5840730"/>
              <a:gd name="connsiteY5" fmla="*/ 3926535 h 6887937"/>
              <a:gd name="connsiteX6" fmla="*/ 4028621 w 5840730"/>
              <a:gd name="connsiteY6" fmla="*/ 6887937 h 6887937"/>
              <a:gd name="connsiteX7" fmla="*/ 0 w 5840730"/>
              <a:gd name="connsiteY7" fmla="*/ 6877051 h 6887937"/>
              <a:gd name="connsiteX8" fmla="*/ 0 w 5840730"/>
              <a:gd name="connsiteY8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922520 w 5840730"/>
              <a:gd name="connsiteY5" fmla="*/ 3415995 h 6887937"/>
              <a:gd name="connsiteX6" fmla="*/ 4785360 w 5840730"/>
              <a:gd name="connsiteY6" fmla="*/ 3926535 h 6887937"/>
              <a:gd name="connsiteX7" fmla="*/ 4028621 w 5840730"/>
              <a:gd name="connsiteY7" fmla="*/ 6887937 h 6887937"/>
              <a:gd name="connsiteX8" fmla="*/ 0 w 5840730"/>
              <a:gd name="connsiteY8" fmla="*/ 6877051 h 6887937"/>
              <a:gd name="connsiteX9" fmla="*/ 0 w 5840730"/>
              <a:gd name="connsiteY9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655820 w 5840730"/>
              <a:gd name="connsiteY5" fmla="*/ 1770075 h 6887937"/>
              <a:gd name="connsiteX6" fmla="*/ 4922520 w 5840730"/>
              <a:gd name="connsiteY6" fmla="*/ 3415995 h 6887937"/>
              <a:gd name="connsiteX7" fmla="*/ 4785360 w 5840730"/>
              <a:gd name="connsiteY7" fmla="*/ 3926535 h 6887937"/>
              <a:gd name="connsiteX8" fmla="*/ 4028621 w 5840730"/>
              <a:gd name="connsiteY8" fmla="*/ 6887937 h 6887937"/>
              <a:gd name="connsiteX9" fmla="*/ 0 w 5840730"/>
              <a:gd name="connsiteY9" fmla="*/ 6877051 h 6887937"/>
              <a:gd name="connsiteX10" fmla="*/ 0 w 5840730"/>
              <a:gd name="connsiteY10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655820 w 5840730"/>
              <a:gd name="connsiteY5" fmla="*/ 1770075 h 6887937"/>
              <a:gd name="connsiteX6" fmla="*/ 3901440 w 5840730"/>
              <a:gd name="connsiteY6" fmla="*/ 4696155 h 6887937"/>
              <a:gd name="connsiteX7" fmla="*/ 4922520 w 5840730"/>
              <a:gd name="connsiteY7" fmla="*/ 3415995 h 6887937"/>
              <a:gd name="connsiteX8" fmla="*/ 4785360 w 5840730"/>
              <a:gd name="connsiteY8" fmla="*/ 3926535 h 6887937"/>
              <a:gd name="connsiteX9" fmla="*/ 4028621 w 5840730"/>
              <a:gd name="connsiteY9" fmla="*/ 6887937 h 6887937"/>
              <a:gd name="connsiteX10" fmla="*/ 0 w 5840730"/>
              <a:gd name="connsiteY10" fmla="*/ 6877051 h 6887937"/>
              <a:gd name="connsiteX11" fmla="*/ 0 w 5840730"/>
              <a:gd name="connsiteY11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655820 w 5840730"/>
              <a:gd name="connsiteY5" fmla="*/ 1770075 h 6887937"/>
              <a:gd name="connsiteX6" fmla="*/ 3901440 w 5840730"/>
              <a:gd name="connsiteY6" fmla="*/ 4696155 h 6887937"/>
              <a:gd name="connsiteX7" fmla="*/ 4457700 w 5840730"/>
              <a:gd name="connsiteY7" fmla="*/ 3842715 h 6887937"/>
              <a:gd name="connsiteX8" fmla="*/ 4785360 w 5840730"/>
              <a:gd name="connsiteY8" fmla="*/ 3926535 h 6887937"/>
              <a:gd name="connsiteX9" fmla="*/ 4028621 w 5840730"/>
              <a:gd name="connsiteY9" fmla="*/ 6887937 h 6887937"/>
              <a:gd name="connsiteX10" fmla="*/ 0 w 5840730"/>
              <a:gd name="connsiteY10" fmla="*/ 6877051 h 6887937"/>
              <a:gd name="connsiteX11" fmla="*/ 0 w 5840730"/>
              <a:gd name="connsiteY11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655820 w 5840730"/>
              <a:gd name="connsiteY5" fmla="*/ 1770075 h 6887937"/>
              <a:gd name="connsiteX6" fmla="*/ 3901440 w 5840730"/>
              <a:gd name="connsiteY6" fmla="*/ 4696155 h 6887937"/>
              <a:gd name="connsiteX7" fmla="*/ 4213860 w 5840730"/>
              <a:gd name="connsiteY7" fmla="*/ 4757115 h 6887937"/>
              <a:gd name="connsiteX8" fmla="*/ 4457700 w 5840730"/>
              <a:gd name="connsiteY8" fmla="*/ 3842715 h 6887937"/>
              <a:gd name="connsiteX9" fmla="*/ 4785360 w 5840730"/>
              <a:gd name="connsiteY9" fmla="*/ 3926535 h 6887937"/>
              <a:gd name="connsiteX10" fmla="*/ 4028621 w 5840730"/>
              <a:gd name="connsiteY10" fmla="*/ 6887937 h 6887937"/>
              <a:gd name="connsiteX11" fmla="*/ 0 w 5840730"/>
              <a:gd name="connsiteY11" fmla="*/ 6877051 h 6887937"/>
              <a:gd name="connsiteX12" fmla="*/ 0 w 5840730"/>
              <a:gd name="connsiteY12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937760 w 5840730"/>
              <a:gd name="connsiteY5" fmla="*/ 16100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895850 w 5840730"/>
              <a:gd name="connsiteY5" fmla="*/ 160243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895850 w 5840730"/>
              <a:gd name="connsiteY5" fmla="*/ 160243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895850 w 5840730"/>
              <a:gd name="connsiteY5" fmla="*/ 160243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94910 w 5840730"/>
              <a:gd name="connsiteY4" fmla="*/ 185770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94910 w 5840730"/>
              <a:gd name="connsiteY4" fmla="*/ 185770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94910 w 5840730"/>
              <a:gd name="connsiteY4" fmla="*/ 185770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94910 w 5840730"/>
              <a:gd name="connsiteY4" fmla="*/ 185770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94910 w 5840730"/>
              <a:gd name="connsiteY4" fmla="*/ 185770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79670 w 5840730"/>
              <a:gd name="connsiteY4" fmla="*/ 186532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56810 w 5840730"/>
              <a:gd name="connsiteY4" fmla="*/ 186532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79670 w 5840730"/>
              <a:gd name="connsiteY4" fmla="*/ 184627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79670 w 5840730"/>
              <a:gd name="connsiteY4" fmla="*/ 184627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79670 w 5840730"/>
              <a:gd name="connsiteY4" fmla="*/ 184627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79670 w 5840730"/>
              <a:gd name="connsiteY4" fmla="*/ 184627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79670 w 5840730"/>
              <a:gd name="connsiteY4" fmla="*/ 184627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79670 w 5840730"/>
              <a:gd name="connsiteY4" fmla="*/ 184627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933950 w 5840730"/>
              <a:gd name="connsiteY3" fmla="*/ 273781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61560 w 5840730"/>
              <a:gd name="connsiteY3" fmla="*/ 294355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42510 w 5840730"/>
              <a:gd name="connsiteY3" fmla="*/ 301975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560570 w 5840730"/>
              <a:gd name="connsiteY11" fmla="*/ 412084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09160 w 5840730"/>
              <a:gd name="connsiteY11" fmla="*/ 363316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893820 w 5840730"/>
              <a:gd name="connsiteY8" fmla="*/ 468853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893820 w 5840730"/>
              <a:gd name="connsiteY8" fmla="*/ 468853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893820 w 5840730"/>
              <a:gd name="connsiteY8" fmla="*/ 468853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655820 w 5840730"/>
              <a:gd name="connsiteY6" fmla="*/ 1770075 h 6887937"/>
              <a:gd name="connsiteX7" fmla="*/ 3893820 w 5840730"/>
              <a:gd name="connsiteY7" fmla="*/ 4688535 h 6887937"/>
              <a:gd name="connsiteX8" fmla="*/ 3992880 w 5840730"/>
              <a:gd name="connsiteY8" fmla="*/ 490570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3893820 w 5840730"/>
              <a:gd name="connsiteY6" fmla="*/ 4688535 h 6887937"/>
              <a:gd name="connsiteX7" fmla="*/ 3992880 w 5840730"/>
              <a:gd name="connsiteY7" fmla="*/ 490570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686300 w 5840730"/>
              <a:gd name="connsiteY10" fmla="*/ 371317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3893820 w 5840730"/>
              <a:gd name="connsiteY5" fmla="*/ 4688535 h 6887937"/>
              <a:gd name="connsiteX6" fmla="*/ 3992880 w 5840730"/>
              <a:gd name="connsiteY6" fmla="*/ 4905705 h 6887937"/>
              <a:gd name="connsiteX7" fmla="*/ 4213860 w 5840730"/>
              <a:gd name="connsiteY7" fmla="*/ 4757115 h 6887937"/>
              <a:gd name="connsiteX8" fmla="*/ 4457700 w 5840730"/>
              <a:gd name="connsiteY8" fmla="*/ 3842715 h 6887937"/>
              <a:gd name="connsiteX9" fmla="*/ 4686300 w 5840730"/>
              <a:gd name="connsiteY9" fmla="*/ 371317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3893820 w 5840730"/>
              <a:gd name="connsiteY4" fmla="*/ 4688535 h 6887937"/>
              <a:gd name="connsiteX5" fmla="*/ 3992880 w 5840730"/>
              <a:gd name="connsiteY5" fmla="*/ 4905705 h 6887937"/>
              <a:gd name="connsiteX6" fmla="*/ 4213860 w 5840730"/>
              <a:gd name="connsiteY6" fmla="*/ 4757115 h 6887937"/>
              <a:gd name="connsiteX7" fmla="*/ 4457700 w 5840730"/>
              <a:gd name="connsiteY7" fmla="*/ 3842715 h 6887937"/>
              <a:gd name="connsiteX8" fmla="*/ 4686300 w 5840730"/>
              <a:gd name="connsiteY8" fmla="*/ 3713175 h 6887937"/>
              <a:gd name="connsiteX9" fmla="*/ 4785360 w 5840730"/>
              <a:gd name="connsiteY9" fmla="*/ 3926535 h 6887937"/>
              <a:gd name="connsiteX10" fmla="*/ 4028621 w 5840730"/>
              <a:gd name="connsiteY10" fmla="*/ 6887937 h 6887937"/>
              <a:gd name="connsiteX11" fmla="*/ 0 w 5840730"/>
              <a:gd name="connsiteY11" fmla="*/ 6877051 h 6887937"/>
              <a:gd name="connsiteX12" fmla="*/ 0 w 5840730"/>
              <a:gd name="connsiteY12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3893820 w 5840730"/>
              <a:gd name="connsiteY3" fmla="*/ 4688535 h 6887937"/>
              <a:gd name="connsiteX4" fmla="*/ 3992880 w 5840730"/>
              <a:gd name="connsiteY4" fmla="*/ 4905705 h 6887937"/>
              <a:gd name="connsiteX5" fmla="*/ 4213860 w 5840730"/>
              <a:gd name="connsiteY5" fmla="*/ 4757115 h 6887937"/>
              <a:gd name="connsiteX6" fmla="*/ 4457700 w 5840730"/>
              <a:gd name="connsiteY6" fmla="*/ 3842715 h 6887937"/>
              <a:gd name="connsiteX7" fmla="*/ 4686300 w 5840730"/>
              <a:gd name="connsiteY7" fmla="*/ 3713175 h 6887937"/>
              <a:gd name="connsiteX8" fmla="*/ 4785360 w 5840730"/>
              <a:gd name="connsiteY8" fmla="*/ 3926535 h 6887937"/>
              <a:gd name="connsiteX9" fmla="*/ 4028621 w 5840730"/>
              <a:gd name="connsiteY9" fmla="*/ 6887937 h 6887937"/>
              <a:gd name="connsiteX10" fmla="*/ 0 w 5840730"/>
              <a:gd name="connsiteY10" fmla="*/ 6877051 h 6887937"/>
              <a:gd name="connsiteX11" fmla="*/ 0 w 5840730"/>
              <a:gd name="connsiteY11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3893820 w 5840730"/>
              <a:gd name="connsiteY2" fmla="*/ 4688535 h 6887937"/>
              <a:gd name="connsiteX3" fmla="*/ 3992880 w 5840730"/>
              <a:gd name="connsiteY3" fmla="*/ 4905705 h 6887937"/>
              <a:gd name="connsiteX4" fmla="*/ 4213860 w 5840730"/>
              <a:gd name="connsiteY4" fmla="*/ 4757115 h 6887937"/>
              <a:gd name="connsiteX5" fmla="*/ 4457700 w 5840730"/>
              <a:gd name="connsiteY5" fmla="*/ 3842715 h 6887937"/>
              <a:gd name="connsiteX6" fmla="*/ 4686300 w 5840730"/>
              <a:gd name="connsiteY6" fmla="*/ 3713175 h 6887937"/>
              <a:gd name="connsiteX7" fmla="*/ 4785360 w 5840730"/>
              <a:gd name="connsiteY7" fmla="*/ 3926535 h 6887937"/>
              <a:gd name="connsiteX8" fmla="*/ 4028621 w 5840730"/>
              <a:gd name="connsiteY8" fmla="*/ 6887937 h 6887937"/>
              <a:gd name="connsiteX9" fmla="*/ 0 w 5840730"/>
              <a:gd name="connsiteY9" fmla="*/ 6877051 h 6887937"/>
              <a:gd name="connsiteX10" fmla="*/ 0 w 5840730"/>
              <a:gd name="connsiteY10" fmla="*/ 0 h 6887937"/>
              <a:gd name="connsiteX0" fmla="*/ 0 w 4790753"/>
              <a:gd name="connsiteY0" fmla="*/ 0 h 6887937"/>
              <a:gd name="connsiteX1" fmla="*/ 2674743 w 4790753"/>
              <a:gd name="connsiteY1" fmla="*/ 49345 h 6887937"/>
              <a:gd name="connsiteX2" fmla="*/ 3893820 w 4790753"/>
              <a:gd name="connsiteY2" fmla="*/ 4688535 h 6887937"/>
              <a:gd name="connsiteX3" fmla="*/ 3992880 w 4790753"/>
              <a:gd name="connsiteY3" fmla="*/ 4905705 h 6887937"/>
              <a:gd name="connsiteX4" fmla="*/ 4213860 w 4790753"/>
              <a:gd name="connsiteY4" fmla="*/ 4757115 h 6887937"/>
              <a:gd name="connsiteX5" fmla="*/ 4457700 w 4790753"/>
              <a:gd name="connsiteY5" fmla="*/ 3842715 h 6887937"/>
              <a:gd name="connsiteX6" fmla="*/ 4686300 w 4790753"/>
              <a:gd name="connsiteY6" fmla="*/ 3713175 h 6887937"/>
              <a:gd name="connsiteX7" fmla="*/ 4785360 w 4790753"/>
              <a:gd name="connsiteY7" fmla="*/ 3926535 h 6887937"/>
              <a:gd name="connsiteX8" fmla="*/ 4028621 w 4790753"/>
              <a:gd name="connsiteY8" fmla="*/ 6887937 h 6887937"/>
              <a:gd name="connsiteX9" fmla="*/ 0 w 4790753"/>
              <a:gd name="connsiteY9" fmla="*/ 6877051 h 6887937"/>
              <a:gd name="connsiteX10" fmla="*/ 0 w 4790753"/>
              <a:gd name="connsiteY10" fmla="*/ 0 h 6887937"/>
              <a:gd name="connsiteX0" fmla="*/ 0 w 4790753"/>
              <a:gd name="connsiteY0" fmla="*/ 0 h 6887937"/>
              <a:gd name="connsiteX1" fmla="*/ 2497763 w 4790753"/>
              <a:gd name="connsiteY1" fmla="*/ 0 h 6887937"/>
              <a:gd name="connsiteX2" fmla="*/ 3893820 w 4790753"/>
              <a:gd name="connsiteY2" fmla="*/ 4688535 h 6887937"/>
              <a:gd name="connsiteX3" fmla="*/ 3992880 w 4790753"/>
              <a:gd name="connsiteY3" fmla="*/ 4905705 h 6887937"/>
              <a:gd name="connsiteX4" fmla="*/ 4213860 w 4790753"/>
              <a:gd name="connsiteY4" fmla="*/ 4757115 h 6887937"/>
              <a:gd name="connsiteX5" fmla="*/ 4457700 w 4790753"/>
              <a:gd name="connsiteY5" fmla="*/ 3842715 h 6887937"/>
              <a:gd name="connsiteX6" fmla="*/ 4686300 w 4790753"/>
              <a:gd name="connsiteY6" fmla="*/ 3713175 h 6887937"/>
              <a:gd name="connsiteX7" fmla="*/ 4785360 w 4790753"/>
              <a:gd name="connsiteY7" fmla="*/ 3926535 h 6887937"/>
              <a:gd name="connsiteX8" fmla="*/ 4028621 w 4790753"/>
              <a:gd name="connsiteY8" fmla="*/ 6887937 h 6887937"/>
              <a:gd name="connsiteX9" fmla="*/ 0 w 4790753"/>
              <a:gd name="connsiteY9" fmla="*/ 6877051 h 6887937"/>
              <a:gd name="connsiteX10" fmla="*/ 0 w 4790753"/>
              <a:gd name="connsiteY10" fmla="*/ 0 h 6887937"/>
              <a:gd name="connsiteX0" fmla="*/ 0 w 4790753"/>
              <a:gd name="connsiteY0" fmla="*/ 0 h 6887937"/>
              <a:gd name="connsiteX1" fmla="*/ 2497763 w 4790753"/>
              <a:gd name="connsiteY1" fmla="*/ 0 h 6887937"/>
              <a:gd name="connsiteX2" fmla="*/ 3490698 w 4790753"/>
              <a:gd name="connsiteY2" fmla="*/ 3504252 h 6887937"/>
              <a:gd name="connsiteX3" fmla="*/ 3992880 w 4790753"/>
              <a:gd name="connsiteY3" fmla="*/ 4905705 h 6887937"/>
              <a:gd name="connsiteX4" fmla="*/ 4213860 w 4790753"/>
              <a:gd name="connsiteY4" fmla="*/ 4757115 h 6887937"/>
              <a:gd name="connsiteX5" fmla="*/ 4457700 w 4790753"/>
              <a:gd name="connsiteY5" fmla="*/ 3842715 h 6887937"/>
              <a:gd name="connsiteX6" fmla="*/ 4686300 w 4790753"/>
              <a:gd name="connsiteY6" fmla="*/ 3713175 h 6887937"/>
              <a:gd name="connsiteX7" fmla="*/ 4785360 w 4790753"/>
              <a:gd name="connsiteY7" fmla="*/ 3926535 h 6887937"/>
              <a:gd name="connsiteX8" fmla="*/ 4028621 w 4790753"/>
              <a:gd name="connsiteY8" fmla="*/ 6887937 h 6887937"/>
              <a:gd name="connsiteX9" fmla="*/ 0 w 4790753"/>
              <a:gd name="connsiteY9" fmla="*/ 6877051 h 6887937"/>
              <a:gd name="connsiteX10" fmla="*/ 0 w 4790753"/>
              <a:gd name="connsiteY10" fmla="*/ 0 h 6887937"/>
              <a:gd name="connsiteX0" fmla="*/ 0 w 4790753"/>
              <a:gd name="connsiteY0" fmla="*/ 0 h 6887937"/>
              <a:gd name="connsiteX1" fmla="*/ 2310950 w 4790753"/>
              <a:gd name="connsiteY1" fmla="*/ 0 h 6887937"/>
              <a:gd name="connsiteX2" fmla="*/ 3490698 w 4790753"/>
              <a:gd name="connsiteY2" fmla="*/ 3504252 h 6887937"/>
              <a:gd name="connsiteX3" fmla="*/ 3992880 w 4790753"/>
              <a:gd name="connsiteY3" fmla="*/ 4905705 h 6887937"/>
              <a:gd name="connsiteX4" fmla="*/ 4213860 w 4790753"/>
              <a:gd name="connsiteY4" fmla="*/ 4757115 h 6887937"/>
              <a:gd name="connsiteX5" fmla="*/ 4457700 w 4790753"/>
              <a:gd name="connsiteY5" fmla="*/ 3842715 h 6887937"/>
              <a:gd name="connsiteX6" fmla="*/ 4686300 w 4790753"/>
              <a:gd name="connsiteY6" fmla="*/ 3713175 h 6887937"/>
              <a:gd name="connsiteX7" fmla="*/ 4785360 w 4790753"/>
              <a:gd name="connsiteY7" fmla="*/ 3926535 h 6887937"/>
              <a:gd name="connsiteX8" fmla="*/ 4028621 w 4790753"/>
              <a:gd name="connsiteY8" fmla="*/ 6887937 h 6887937"/>
              <a:gd name="connsiteX9" fmla="*/ 0 w 4790753"/>
              <a:gd name="connsiteY9" fmla="*/ 6877051 h 6887937"/>
              <a:gd name="connsiteX10" fmla="*/ 0 w 4790753"/>
              <a:gd name="connsiteY10" fmla="*/ 0 h 6887937"/>
              <a:gd name="connsiteX0" fmla="*/ 0 w 4790753"/>
              <a:gd name="connsiteY0" fmla="*/ 0 h 6887937"/>
              <a:gd name="connsiteX1" fmla="*/ 2487931 w 4790753"/>
              <a:gd name="connsiteY1" fmla="*/ 0 h 6887937"/>
              <a:gd name="connsiteX2" fmla="*/ 3490698 w 4790753"/>
              <a:gd name="connsiteY2" fmla="*/ 3504252 h 6887937"/>
              <a:gd name="connsiteX3" fmla="*/ 3992880 w 4790753"/>
              <a:gd name="connsiteY3" fmla="*/ 4905705 h 6887937"/>
              <a:gd name="connsiteX4" fmla="*/ 4213860 w 4790753"/>
              <a:gd name="connsiteY4" fmla="*/ 4757115 h 6887937"/>
              <a:gd name="connsiteX5" fmla="*/ 4457700 w 4790753"/>
              <a:gd name="connsiteY5" fmla="*/ 3842715 h 6887937"/>
              <a:gd name="connsiteX6" fmla="*/ 4686300 w 4790753"/>
              <a:gd name="connsiteY6" fmla="*/ 3713175 h 6887937"/>
              <a:gd name="connsiteX7" fmla="*/ 4785360 w 4790753"/>
              <a:gd name="connsiteY7" fmla="*/ 3926535 h 6887937"/>
              <a:gd name="connsiteX8" fmla="*/ 4028621 w 4790753"/>
              <a:gd name="connsiteY8" fmla="*/ 6887937 h 6887937"/>
              <a:gd name="connsiteX9" fmla="*/ 0 w 4790753"/>
              <a:gd name="connsiteY9" fmla="*/ 6877051 h 6887937"/>
              <a:gd name="connsiteX10" fmla="*/ 0 w 4790753"/>
              <a:gd name="connsiteY10" fmla="*/ 0 h 6887937"/>
              <a:gd name="connsiteX0" fmla="*/ 0 w 4790753"/>
              <a:gd name="connsiteY0" fmla="*/ 0 h 6887937"/>
              <a:gd name="connsiteX1" fmla="*/ 2487931 w 4790753"/>
              <a:gd name="connsiteY1" fmla="*/ 0 h 6887937"/>
              <a:gd name="connsiteX2" fmla="*/ 3412040 w 4790753"/>
              <a:gd name="connsiteY2" fmla="*/ 3464777 h 6887937"/>
              <a:gd name="connsiteX3" fmla="*/ 3992880 w 4790753"/>
              <a:gd name="connsiteY3" fmla="*/ 4905705 h 6887937"/>
              <a:gd name="connsiteX4" fmla="*/ 4213860 w 4790753"/>
              <a:gd name="connsiteY4" fmla="*/ 4757115 h 6887937"/>
              <a:gd name="connsiteX5" fmla="*/ 4457700 w 4790753"/>
              <a:gd name="connsiteY5" fmla="*/ 3842715 h 6887937"/>
              <a:gd name="connsiteX6" fmla="*/ 4686300 w 4790753"/>
              <a:gd name="connsiteY6" fmla="*/ 3713175 h 6887937"/>
              <a:gd name="connsiteX7" fmla="*/ 4785360 w 4790753"/>
              <a:gd name="connsiteY7" fmla="*/ 3926535 h 6887937"/>
              <a:gd name="connsiteX8" fmla="*/ 4028621 w 4790753"/>
              <a:gd name="connsiteY8" fmla="*/ 6887937 h 6887937"/>
              <a:gd name="connsiteX9" fmla="*/ 0 w 4790753"/>
              <a:gd name="connsiteY9" fmla="*/ 6877051 h 6887937"/>
              <a:gd name="connsiteX10" fmla="*/ 0 w 4790753"/>
              <a:gd name="connsiteY10" fmla="*/ 0 h 6887937"/>
              <a:gd name="connsiteX0" fmla="*/ 0 w 4790753"/>
              <a:gd name="connsiteY0" fmla="*/ 0 h 6887937"/>
              <a:gd name="connsiteX1" fmla="*/ 2487931 w 4790753"/>
              <a:gd name="connsiteY1" fmla="*/ 0 h 6887937"/>
              <a:gd name="connsiteX2" fmla="*/ 3244891 w 4790753"/>
              <a:gd name="connsiteY2" fmla="*/ 3464778 h 6887937"/>
              <a:gd name="connsiteX3" fmla="*/ 3992880 w 4790753"/>
              <a:gd name="connsiteY3" fmla="*/ 4905705 h 6887937"/>
              <a:gd name="connsiteX4" fmla="*/ 4213860 w 4790753"/>
              <a:gd name="connsiteY4" fmla="*/ 4757115 h 6887937"/>
              <a:gd name="connsiteX5" fmla="*/ 4457700 w 4790753"/>
              <a:gd name="connsiteY5" fmla="*/ 3842715 h 6887937"/>
              <a:gd name="connsiteX6" fmla="*/ 4686300 w 4790753"/>
              <a:gd name="connsiteY6" fmla="*/ 3713175 h 6887937"/>
              <a:gd name="connsiteX7" fmla="*/ 4785360 w 4790753"/>
              <a:gd name="connsiteY7" fmla="*/ 3926535 h 6887937"/>
              <a:gd name="connsiteX8" fmla="*/ 4028621 w 4790753"/>
              <a:gd name="connsiteY8" fmla="*/ 6887937 h 6887937"/>
              <a:gd name="connsiteX9" fmla="*/ 0 w 4790753"/>
              <a:gd name="connsiteY9" fmla="*/ 6877051 h 6887937"/>
              <a:gd name="connsiteX10" fmla="*/ 0 w 4790753"/>
              <a:gd name="connsiteY10" fmla="*/ 0 h 6887937"/>
              <a:gd name="connsiteX0" fmla="*/ 0 w 4790753"/>
              <a:gd name="connsiteY0" fmla="*/ 0 h 6887937"/>
              <a:gd name="connsiteX1" fmla="*/ 2487931 w 4790753"/>
              <a:gd name="connsiteY1" fmla="*/ 0 h 6887937"/>
              <a:gd name="connsiteX2" fmla="*/ 3392375 w 4790753"/>
              <a:gd name="connsiteY2" fmla="*/ 3464779 h 6887937"/>
              <a:gd name="connsiteX3" fmla="*/ 3992880 w 4790753"/>
              <a:gd name="connsiteY3" fmla="*/ 4905705 h 6887937"/>
              <a:gd name="connsiteX4" fmla="*/ 4213860 w 4790753"/>
              <a:gd name="connsiteY4" fmla="*/ 4757115 h 6887937"/>
              <a:gd name="connsiteX5" fmla="*/ 4457700 w 4790753"/>
              <a:gd name="connsiteY5" fmla="*/ 3842715 h 6887937"/>
              <a:gd name="connsiteX6" fmla="*/ 4686300 w 4790753"/>
              <a:gd name="connsiteY6" fmla="*/ 3713175 h 6887937"/>
              <a:gd name="connsiteX7" fmla="*/ 4785360 w 4790753"/>
              <a:gd name="connsiteY7" fmla="*/ 3926535 h 6887937"/>
              <a:gd name="connsiteX8" fmla="*/ 4028621 w 4790753"/>
              <a:gd name="connsiteY8" fmla="*/ 6887937 h 6887937"/>
              <a:gd name="connsiteX9" fmla="*/ 0 w 4790753"/>
              <a:gd name="connsiteY9" fmla="*/ 6877051 h 6887937"/>
              <a:gd name="connsiteX10" fmla="*/ 0 w 4790753"/>
              <a:gd name="connsiteY10" fmla="*/ 0 h 6887937"/>
              <a:gd name="connsiteX0" fmla="*/ 0 w 5110169"/>
              <a:gd name="connsiteY0" fmla="*/ 0 h 6887937"/>
              <a:gd name="connsiteX1" fmla="*/ 2487931 w 5110169"/>
              <a:gd name="connsiteY1" fmla="*/ 0 h 6887937"/>
              <a:gd name="connsiteX2" fmla="*/ 3392375 w 5110169"/>
              <a:gd name="connsiteY2" fmla="*/ 3464779 h 6887937"/>
              <a:gd name="connsiteX3" fmla="*/ 3992880 w 5110169"/>
              <a:gd name="connsiteY3" fmla="*/ 4905705 h 6887937"/>
              <a:gd name="connsiteX4" fmla="*/ 4213860 w 5110169"/>
              <a:gd name="connsiteY4" fmla="*/ 4757115 h 6887937"/>
              <a:gd name="connsiteX5" fmla="*/ 4457700 w 5110169"/>
              <a:gd name="connsiteY5" fmla="*/ 3842715 h 6887937"/>
              <a:gd name="connsiteX6" fmla="*/ 4686300 w 5110169"/>
              <a:gd name="connsiteY6" fmla="*/ 3713175 h 6887937"/>
              <a:gd name="connsiteX7" fmla="*/ 4785360 w 5110169"/>
              <a:gd name="connsiteY7" fmla="*/ 3926535 h 6887937"/>
              <a:gd name="connsiteX8" fmla="*/ 5110169 w 5110169"/>
              <a:gd name="connsiteY8" fmla="*/ 6887937 h 6887937"/>
              <a:gd name="connsiteX9" fmla="*/ 0 w 5110169"/>
              <a:gd name="connsiteY9" fmla="*/ 6877051 h 6887937"/>
              <a:gd name="connsiteX10" fmla="*/ 0 w 5110169"/>
              <a:gd name="connsiteY10" fmla="*/ 0 h 6887937"/>
              <a:gd name="connsiteX0" fmla="*/ 0 w 5110169"/>
              <a:gd name="connsiteY0" fmla="*/ 0 h 6887937"/>
              <a:gd name="connsiteX1" fmla="*/ 2487931 w 5110169"/>
              <a:gd name="connsiteY1" fmla="*/ 0 h 6887937"/>
              <a:gd name="connsiteX2" fmla="*/ 3766000 w 5110169"/>
              <a:gd name="connsiteY2" fmla="*/ 4629324 h 6887937"/>
              <a:gd name="connsiteX3" fmla="*/ 3992880 w 5110169"/>
              <a:gd name="connsiteY3" fmla="*/ 4905705 h 6887937"/>
              <a:gd name="connsiteX4" fmla="*/ 4213860 w 5110169"/>
              <a:gd name="connsiteY4" fmla="*/ 4757115 h 6887937"/>
              <a:gd name="connsiteX5" fmla="*/ 4457700 w 5110169"/>
              <a:gd name="connsiteY5" fmla="*/ 3842715 h 6887937"/>
              <a:gd name="connsiteX6" fmla="*/ 4686300 w 5110169"/>
              <a:gd name="connsiteY6" fmla="*/ 3713175 h 6887937"/>
              <a:gd name="connsiteX7" fmla="*/ 4785360 w 5110169"/>
              <a:gd name="connsiteY7" fmla="*/ 3926535 h 6887937"/>
              <a:gd name="connsiteX8" fmla="*/ 5110169 w 5110169"/>
              <a:gd name="connsiteY8" fmla="*/ 6887937 h 6887937"/>
              <a:gd name="connsiteX9" fmla="*/ 0 w 5110169"/>
              <a:gd name="connsiteY9" fmla="*/ 6877051 h 6887937"/>
              <a:gd name="connsiteX10" fmla="*/ 0 w 5110169"/>
              <a:gd name="connsiteY10" fmla="*/ 0 h 6887937"/>
              <a:gd name="connsiteX0" fmla="*/ 0 w 5110169"/>
              <a:gd name="connsiteY0" fmla="*/ 0 h 6887937"/>
              <a:gd name="connsiteX1" fmla="*/ 2487931 w 5110169"/>
              <a:gd name="connsiteY1" fmla="*/ 0 h 6887937"/>
              <a:gd name="connsiteX2" fmla="*/ 3716839 w 5110169"/>
              <a:gd name="connsiteY2" fmla="*/ 4550372 h 6887937"/>
              <a:gd name="connsiteX3" fmla="*/ 3992880 w 5110169"/>
              <a:gd name="connsiteY3" fmla="*/ 4905705 h 6887937"/>
              <a:gd name="connsiteX4" fmla="*/ 4213860 w 5110169"/>
              <a:gd name="connsiteY4" fmla="*/ 4757115 h 6887937"/>
              <a:gd name="connsiteX5" fmla="*/ 4457700 w 5110169"/>
              <a:gd name="connsiteY5" fmla="*/ 3842715 h 6887937"/>
              <a:gd name="connsiteX6" fmla="*/ 4686300 w 5110169"/>
              <a:gd name="connsiteY6" fmla="*/ 3713175 h 6887937"/>
              <a:gd name="connsiteX7" fmla="*/ 4785360 w 5110169"/>
              <a:gd name="connsiteY7" fmla="*/ 3926535 h 6887937"/>
              <a:gd name="connsiteX8" fmla="*/ 5110169 w 5110169"/>
              <a:gd name="connsiteY8" fmla="*/ 6887937 h 6887937"/>
              <a:gd name="connsiteX9" fmla="*/ 0 w 5110169"/>
              <a:gd name="connsiteY9" fmla="*/ 6877051 h 6887937"/>
              <a:gd name="connsiteX10" fmla="*/ 0 w 5110169"/>
              <a:gd name="connsiteY10" fmla="*/ 0 h 6887937"/>
              <a:gd name="connsiteX0" fmla="*/ 0 w 5110169"/>
              <a:gd name="connsiteY0" fmla="*/ 0 h 6887937"/>
              <a:gd name="connsiteX1" fmla="*/ 2487931 w 5110169"/>
              <a:gd name="connsiteY1" fmla="*/ 0 h 6887937"/>
              <a:gd name="connsiteX2" fmla="*/ 3589019 w 5110169"/>
              <a:gd name="connsiteY2" fmla="*/ 4510896 h 6887937"/>
              <a:gd name="connsiteX3" fmla="*/ 3992880 w 5110169"/>
              <a:gd name="connsiteY3" fmla="*/ 4905705 h 6887937"/>
              <a:gd name="connsiteX4" fmla="*/ 4213860 w 5110169"/>
              <a:gd name="connsiteY4" fmla="*/ 4757115 h 6887937"/>
              <a:gd name="connsiteX5" fmla="*/ 4457700 w 5110169"/>
              <a:gd name="connsiteY5" fmla="*/ 3842715 h 6887937"/>
              <a:gd name="connsiteX6" fmla="*/ 4686300 w 5110169"/>
              <a:gd name="connsiteY6" fmla="*/ 3713175 h 6887937"/>
              <a:gd name="connsiteX7" fmla="*/ 4785360 w 5110169"/>
              <a:gd name="connsiteY7" fmla="*/ 3926535 h 6887937"/>
              <a:gd name="connsiteX8" fmla="*/ 5110169 w 5110169"/>
              <a:gd name="connsiteY8" fmla="*/ 6887937 h 6887937"/>
              <a:gd name="connsiteX9" fmla="*/ 0 w 5110169"/>
              <a:gd name="connsiteY9" fmla="*/ 6877051 h 6887937"/>
              <a:gd name="connsiteX10" fmla="*/ 0 w 5110169"/>
              <a:gd name="connsiteY10" fmla="*/ 0 h 6887937"/>
              <a:gd name="connsiteX0" fmla="*/ 0 w 5110169"/>
              <a:gd name="connsiteY0" fmla="*/ 0 h 6887937"/>
              <a:gd name="connsiteX1" fmla="*/ 2487931 w 5110169"/>
              <a:gd name="connsiteY1" fmla="*/ 0 h 6887937"/>
              <a:gd name="connsiteX2" fmla="*/ 3677510 w 5110169"/>
              <a:gd name="connsiteY2" fmla="*/ 4510896 h 6887937"/>
              <a:gd name="connsiteX3" fmla="*/ 3992880 w 5110169"/>
              <a:gd name="connsiteY3" fmla="*/ 4905705 h 6887937"/>
              <a:gd name="connsiteX4" fmla="*/ 4213860 w 5110169"/>
              <a:gd name="connsiteY4" fmla="*/ 4757115 h 6887937"/>
              <a:gd name="connsiteX5" fmla="*/ 4457700 w 5110169"/>
              <a:gd name="connsiteY5" fmla="*/ 3842715 h 6887937"/>
              <a:gd name="connsiteX6" fmla="*/ 4686300 w 5110169"/>
              <a:gd name="connsiteY6" fmla="*/ 3713175 h 6887937"/>
              <a:gd name="connsiteX7" fmla="*/ 4785360 w 5110169"/>
              <a:gd name="connsiteY7" fmla="*/ 3926535 h 6887937"/>
              <a:gd name="connsiteX8" fmla="*/ 5110169 w 5110169"/>
              <a:gd name="connsiteY8" fmla="*/ 6887937 h 6887937"/>
              <a:gd name="connsiteX9" fmla="*/ 0 w 5110169"/>
              <a:gd name="connsiteY9" fmla="*/ 6877051 h 6887937"/>
              <a:gd name="connsiteX10" fmla="*/ 0 w 5110169"/>
              <a:gd name="connsiteY10" fmla="*/ 0 h 6887937"/>
              <a:gd name="connsiteX0" fmla="*/ 0 w 5110169"/>
              <a:gd name="connsiteY0" fmla="*/ 0 h 6887937"/>
              <a:gd name="connsiteX1" fmla="*/ 2487931 w 5110169"/>
              <a:gd name="connsiteY1" fmla="*/ 0 h 6887937"/>
              <a:gd name="connsiteX2" fmla="*/ 3677510 w 5110169"/>
              <a:gd name="connsiteY2" fmla="*/ 4510896 h 6887937"/>
              <a:gd name="connsiteX3" fmla="*/ 3992880 w 5110169"/>
              <a:gd name="connsiteY3" fmla="*/ 4905705 h 6887937"/>
              <a:gd name="connsiteX4" fmla="*/ 4213860 w 5110169"/>
              <a:gd name="connsiteY4" fmla="*/ 4757115 h 6887937"/>
              <a:gd name="connsiteX5" fmla="*/ 4457700 w 5110169"/>
              <a:gd name="connsiteY5" fmla="*/ 3842715 h 6887937"/>
              <a:gd name="connsiteX6" fmla="*/ 4686300 w 5110169"/>
              <a:gd name="connsiteY6" fmla="*/ 3713175 h 6887937"/>
              <a:gd name="connsiteX7" fmla="*/ 4785360 w 5110169"/>
              <a:gd name="connsiteY7" fmla="*/ 3926535 h 6887937"/>
              <a:gd name="connsiteX8" fmla="*/ 5110169 w 5110169"/>
              <a:gd name="connsiteY8" fmla="*/ 6887937 h 6887937"/>
              <a:gd name="connsiteX9" fmla="*/ 0 w 5110169"/>
              <a:gd name="connsiteY9" fmla="*/ 6877051 h 6887937"/>
              <a:gd name="connsiteX10" fmla="*/ 0 w 5110169"/>
              <a:gd name="connsiteY10" fmla="*/ 0 h 6887937"/>
              <a:gd name="connsiteX0" fmla="*/ 0 w 5110169"/>
              <a:gd name="connsiteY0" fmla="*/ 0 h 6887937"/>
              <a:gd name="connsiteX1" fmla="*/ 2487931 w 5110169"/>
              <a:gd name="connsiteY1" fmla="*/ 0 h 6887937"/>
              <a:gd name="connsiteX2" fmla="*/ 3677510 w 5110169"/>
              <a:gd name="connsiteY2" fmla="*/ 4510896 h 6887937"/>
              <a:gd name="connsiteX3" fmla="*/ 3953550 w 5110169"/>
              <a:gd name="connsiteY3" fmla="*/ 5034002 h 6887937"/>
              <a:gd name="connsiteX4" fmla="*/ 4213860 w 5110169"/>
              <a:gd name="connsiteY4" fmla="*/ 4757115 h 6887937"/>
              <a:gd name="connsiteX5" fmla="*/ 4457700 w 5110169"/>
              <a:gd name="connsiteY5" fmla="*/ 3842715 h 6887937"/>
              <a:gd name="connsiteX6" fmla="*/ 4686300 w 5110169"/>
              <a:gd name="connsiteY6" fmla="*/ 3713175 h 6887937"/>
              <a:gd name="connsiteX7" fmla="*/ 4785360 w 5110169"/>
              <a:gd name="connsiteY7" fmla="*/ 3926535 h 6887937"/>
              <a:gd name="connsiteX8" fmla="*/ 5110169 w 5110169"/>
              <a:gd name="connsiteY8" fmla="*/ 6887937 h 6887937"/>
              <a:gd name="connsiteX9" fmla="*/ 0 w 5110169"/>
              <a:gd name="connsiteY9" fmla="*/ 6877051 h 6887937"/>
              <a:gd name="connsiteX10" fmla="*/ 0 w 5110169"/>
              <a:gd name="connsiteY10" fmla="*/ 0 h 6887937"/>
              <a:gd name="connsiteX0" fmla="*/ 0 w 5110169"/>
              <a:gd name="connsiteY0" fmla="*/ 0 h 6887937"/>
              <a:gd name="connsiteX1" fmla="*/ 2487931 w 5110169"/>
              <a:gd name="connsiteY1" fmla="*/ 0 h 6887937"/>
              <a:gd name="connsiteX2" fmla="*/ 3677510 w 5110169"/>
              <a:gd name="connsiteY2" fmla="*/ 4510896 h 6887937"/>
              <a:gd name="connsiteX3" fmla="*/ 3953550 w 5110169"/>
              <a:gd name="connsiteY3" fmla="*/ 5300466 h 6887937"/>
              <a:gd name="connsiteX4" fmla="*/ 4213860 w 5110169"/>
              <a:gd name="connsiteY4" fmla="*/ 4757115 h 6887937"/>
              <a:gd name="connsiteX5" fmla="*/ 4457700 w 5110169"/>
              <a:gd name="connsiteY5" fmla="*/ 3842715 h 6887937"/>
              <a:gd name="connsiteX6" fmla="*/ 4686300 w 5110169"/>
              <a:gd name="connsiteY6" fmla="*/ 3713175 h 6887937"/>
              <a:gd name="connsiteX7" fmla="*/ 4785360 w 5110169"/>
              <a:gd name="connsiteY7" fmla="*/ 3926535 h 6887937"/>
              <a:gd name="connsiteX8" fmla="*/ 5110169 w 5110169"/>
              <a:gd name="connsiteY8" fmla="*/ 6887937 h 6887937"/>
              <a:gd name="connsiteX9" fmla="*/ 0 w 5110169"/>
              <a:gd name="connsiteY9" fmla="*/ 6877051 h 6887937"/>
              <a:gd name="connsiteX10" fmla="*/ 0 w 5110169"/>
              <a:gd name="connsiteY10" fmla="*/ 0 h 6887937"/>
              <a:gd name="connsiteX0" fmla="*/ 0 w 5110169"/>
              <a:gd name="connsiteY0" fmla="*/ 0 h 6887937"/>
              <a:gd name="connsiteX1" fmla="*/ 2487931 w 5110169"/>
              <a:gd name="connsiteY1" fmla="*/ 0 h 6887937"/>
              <a:gd name="connsiteX2" fmla="*/ 3677510 w 5110169"/>
              <a:gd name="connsiteY2" fmla="*/ 4510896 h 6887937"/>
              <a:gd name="connsiteX3" fmla="*/ 4042040 w 5110169"/>
              <a:gd name="connsiteY3" fmla="*/ 5566930 h 6887937"/>
              <a:gd name="connsiteX4" fmla="*/ 4213860 w 5110169"/>
              <a:gd name="connsiteY4" fmla="*/ 4757115 h 6887937"/>
              <a:gd name="connsiteX5" fmla="*/ 4457700 w 5110169"/>
              <a:gd name="connsiteY5" fmla="*/ 3842715 h 6887937"/>
              <a:gd name="connsiteX6" fmla="*/ 4686300 w 5110169"/>
              <a:gd name="connsiteY6" fmla="*/ 3713175 h 6887937"/>
              <a:gd name="connsiteX7" fmla="*/ 4785360 w 5110169"/>
              <a:gd name="connsiteY7" fmla="*/ 3926535 h 6887937"/>
              <a:gd name="connsiteX8" fmla="*/ 5110169 w 5110169"/>
              <a:gd name="connsiteY8" fmla="*/ 6887937 h 6887937"/>
              <a:gd name="connsiteX9" fmla="*/ 0 w 5110169"/>
              <a:gd name="connsiteY9" fmla="*/ 6877051 h 6887937"/>
              <a:gd name="connsiteX10" fmla="*/ 0 w 5110169"/>
              <a:gd name="connsiteY10" fmla="*/ 0 h 6887937"/>
              <a:gd name="connsiteX0" fmla="*/ 0 w 5110169"/>
              <a:gd name="connsiteY0" fmla="*/ 0 h 6887937"/>
              <a:gd name="connsiteX1" fmla="*/ 2487931 w 5110169"/>
              <a:gd name="connsiteY1" fmla="*/ 0 h 6887937"/>
              <a:gd name="connsiteX2" fmla="*/ 3677510 w 5110169"/>
              <a:gd name="connsiteY2" fmla="*/ 4510896 h 6887937"/>
              <a:gd name="connsiteX3" fmla="*/ 4032208 w 5110169"/>
              <a:gd name="connsiteY3" fmla="*/ 5379419 h 6887937"/>
              <a:gd name="connsiteX4" fmla="*/ 4213860 w 5110169"/>
              <a:gd name="connsiteY4" fmla="*/ 4757115 h 6887937"/>
              <a:gd name="connsiteX5" fmla="*/ 4457700 w 5110169"/>
              <a:gd name="connsiteY5" fmla="*/ 3842715 h 6887937"/>
              <a:gd name="connsiteX6" fmla="*/ 4686300 w 5110169"/>
              <a:gd name="connsiteY6" fmla="*/ 3713175 h 6887937"/>
              <a:gd name="connsiteX7" fmla="*/ 4785360 w 5110169"/>
              <a:gd name="connsiteY7" fmla="*/ 3926535 h 6887937"/>
              <a:gd name="connsiteX8" fmla="*/ 5110169 w 5110169"/>
              <a:gd name="connsiteY8" fmla="*/ 6887937 h 6887937"/>
              <a:gd name="connsiteX9" fmla="*/ 0 w 5110169"/>
              <a:gd name="connsiteY9" fmla="*/ 6877051 h 6887937"/>
              <a:gd name="connsiteX10" fmla="*/ 0 w 5110169"/>
              <a:gd name="connsiteY10" fmla="*/ 0 h 6887937"/>
              <a:gd name="connsiteX0" fmla="*/ 0 w 5110169"/>
              <a:gd name="connsiteY0" fmla="*/ 0 h 6887937"/>
              <a:gd name="connsiteX1" fmla="*/ 2487931 w 5110169"/>
              <a:gd name="connsiteY1" fmla="*/ 0 h 6887937"/>
              <a:gd name="connsiteX2" fmla="*/ 3805329 w 5110169"/>
              <a:gd name="connsiteY2" fmla="*/ 4974740 h 6887937"/>
              <a:gd name="connsiteX3" fmla="*/ 4032208 w 5110169"/>
              <a:gd name="connsiteY3" fmla="*/ 5379419 h 6887937"/>
              <a:gd name="connsiteX4" fmla="*/ 4213860 w 5110169"/>
              <a:gd name="connsiteY4" fmla="*/ 4757115 h 6887937"/>
              <a:gd name="connsiteX5" fmla="*/ 4457700 w 5110169"/>
              <a:gd name="connsiteY5" fmla="*/ 3842715 h 6887937"/>
              <a:gd name="connsiteX6" fmla="*/ 4686300 w 5110169"/>
              <a:gd name="connsiteY6" fmla="*/ 3713175 h 6887937"/>
              <a:gd name="connsiteX7" fmla="*/ 4785360 w 5110169"/>
              <a:gd name="connsiteY7" fmla="*/ 3926535 h 6887937"/>
              <a:gd name="connsiteX8" fmla="*/ 5110169 w 5110169"/>
              <a:gd name="connsiteY8" fmla="*/ 6887937 h 6887937"/>
              <a:gd name="connsiteX9" fmla="*/ 0 w 5110169"/>
              <a:gd name="connsiteY9" fmla="*/ 6877051 h 6887937"/>
              <a:gd name="connsiteX10" fmla="*/ 0 w 5110169"/>
              <a:gd name="connsiteY10" fmla="*/ 0 h 6887937"/>
              <a:gd name="connsiteX0" fmla="*/ 0 w 5110169"/>
              <a:gd name="connsiteY0" fmla="*/ 0 h 6887937"/>
              <a:gd name="connsiteX1" fmla="*/ 2487931 w 5110169"/>
              <a:gd name="connsiteY1" fmla="*/ 0 h 6887937"/>
              <a:gd name="connsiteX2" fmla="*/ 3775832 w 5110169"/>
              <a:gd name="connsiteY2" fmla="*/ 5033954 h 6887937"/>
              <a:gd name="connsiteX3" fmla="*/ 4032208 w 5110169"/>
              <a:gd name="connsiteY3" fmla="*/ 5379419 h 6887937"/>
              <a:gd name="connsiteX4" fmla="*/ 4213860 w 5110169"/>
              <a:gd name="connsiteY4" fmla="*/ 4757115 h 6887937"/>
              <a:gd name="connsiteX5" fmla="*/ 4457700 w 5110169"/>
              <a:gd name="connsiteY5" fmla="*/ 3842715 h 6887937"/>
              <a:gd name="connsiteX6" fmla="*/ 4686300 w 5110169"/>
              <a:gd name="connsiteY6" fmla="*/ 3713175 h 6887937"/>
              <a:gd name="connsiteX7" fmla="*/ 4785360 w 5110169"/>
              <a:gd name="connsiteY7" fmla="*/ 3926535 h 6887937"/>
              <a:gd name="connsiteX8" fmla="*/ 5110169 w 5110169"/>
              <a:gd name="connsiteY8" fmla="*/ 6887937 h 6887937"/>
              <a:gd name="connsiteX9" fmla="*/ 0 w 5110169"/>
              <a:gd name="connsiteY9" fmla="*/ 6877051 h 6887937"/>
              <a:gd name="connsiteX10" fmla="*/ 0 w 5110169"/>
              <a:gd name="connsiteY10" fmla="*/ 0 h 6887937"/>
              <a:gd name="connsiteX0" fmla="*/ 0 w 5110169"/>
              <a:gd name="connsiteY0" fmla="*/ 0 h 6887937"/>
              <a:gd name="connsiteX1" fmla="*/ 2487931 w 5110169"/>
              <a:gd name="connsiteY1" fmla="*/ 0 h 6887937"/>
              <a:gd name="connsiteX2" fmla="*/ 3834825 w 5110169"/>
              <a:gd name="connsiteY2" fmla="*/ 5142514 h 6887937"/>
              <a:gd name="connsiteX3" fmla="*/ 4032208 w 5110169"/>
              <a:gd name="connsiteY3" fmla="*/ 5379419 h 6887937"/>
              <a:gd name="connsiteX4" fmla="*/ 4213860 w 5110169"/>
              <a:gd name="connsiteY4" fmla="*/ 4757115 h 6887937"/>
              <a:gd name="connsiteX5" fmla="*/ 4457700 w 5110169"/>
              <a:gd name="connsiteY5" fmla="*/ 3842715 h 6887937"/>
              <a:gd name="connsiteX6" fmla="*/ 4686300 w 5110169"/>
              <a:gd name="connsiteY6" fmla="*/ 3713175 h 6887937"/>
              <a:gd name="connsiteX7" fmla="*/ 4785360 w 5110169"/>
              <a:gd name="connsiteY7" fmla="*/ 3926535 h 6887937"/>
              <a:gd name="connsiteX8" fmla="*/ 5110169 w 5110169"/>
              <a:gd name="connsiteY8" fmla="*/ 6887937 h 6887937"/>
              <a:gd name="connsiteX9" fmla="*/ 0 w 5110169"/>
              <a:gd name="connsiteY9" fmla="*/ 6877051 h 6887937"/>
              <a:gd name="connsiteX10" fmla="*/ 0 w 5110169"/>
              <a:gd name="connsiteY10" fmla="*/ 0 h 6887937"/>
              <a:gd name="connsiteX0" fmla="*/ 0 w 5110169"/>
              <a:gd name="connsiteY0" fmla="*/ 0 h 6887937"/>
              <a:gd name="connsiteX1" fmla="*/ 2487931 w 5110169"/>
              <a:gd name="connsiteY1" fmla="*/ 0 h 6887937"/>
              <a:gd name="connsiteX2" fmla="*/ 3834825 w 5110169"/>
              <a:gd name="connsiteY2" fmla="*/ 5142514 h 6887937"/>
              <a:gd name="connsiteX3" fmla="*/ 4074118 w 5110169"/>
              <a:gd name="connsiteY3" fmla="*/ 5314407 h 6887937"/>
              <a:gd name="connsiteX4" fmla="*/ 4213860 w 5110169"/>
              <a:gd name="connsiteY4" fmla="*/ 4757115 h 6887937"/>
              <a:gd name="connsiteX5" fmla="*/ 4457700 w 5110169"/>
              <a:gd name="connsiteY5" fmla="*/ 3842715 h 6887937"/>
              <a:gd name="connsiteX6" fmla="*/ 4686300 w 5110169"/>
              <a:gd name="connsiteY6" fmla="*/ 3713175 h 6887937"/>
              <a:gd name="connsiteX7" fmla="*/ 4785360 w 5110169"/>
              <a:gd name="connsiteY7" fmla="*/ 3926535 h 6887937"/>
              <a:gd name="connsiteX8" fmla="*/ 5110169 w 5110169"/>
              <a:gd name="connsiteY8" fmla="*/ 6887937 h 6887937"/>
              <a:gd name="connsiteX9" fmla="*/ 0 w 5110169"/>
              <a:gd name="connsiteY9" fmla="*/ 6877051 h 6887937"/>
              <a:gd name="connsiteX10" fmla="*/ 0 w 5110169"/>
              <a:gd name="connsiteY10" fmla="*/ 0 h 6887937"/>
              <a:gd name="connsiteX0" fmla="*/ 0 w 5110169"/>
              <a:gd name="connsiteY0" fmla="*/ 0 h 6887937"/>
              <a:gd name="connsiteX1" fmla="*/ 2487931 w 5110169"/>
              <a:gd name="connsiteY1" fmla="*/ 0 h 6887937"/>
              <a:gd name="connsiteX2" fmla="*/ 3834825 w 5110169"/>
              <a:gd name="connsiteY2" fmla="*/ 5142514 h 6887937"/>
              <a:gd name="connsiteX3" fmla="*/ 4074118 w 5110169"/>
              <a:gd name="connsiteY3" fmla="*/ 5314407 h 6887937"/>
              <a:gd name="connsiteX4" fmla="*/ 4168140 w 5110169"/>
              <a:gd name="connsiteY4" fmla="*/ 5055407 h 6887937"/>
              <a:gd name="connsiteX5" fmla="*/ 4457700 w 5110169"/>
              <a:gd name="connsiteY5" fmla="*/ 3842715 h 6887937"/>
              <a:gd name="connsiteX6" fmla="*/ 4686300 w 5110169"/>
              <a:gd name="connsiteY6" fmla="*/ 3713175 h 6887937"/>
              <a:gd name="connsiteX7" fmla="*/ 4785360 w 5110169"/>
              <a:gd name="connsiteY7" fmla="*/ 3926535 h 6887937"/>
              <a:gd name="connsiteX8" fmla="*/ 5110169 w 5110169"/>
              <a:gd name="connsiteY8" fmla="*/ 6887937 h 6887937"/>
              <a:gd name="connsiteX9" fmla="*/ 0 w 5110169"/>
              <a:gd name="connsiteY9" fmla="*/ 6877051 h 6887937"/>
              <a:gd name="connsiteX10" fmla="*/ 0 w 5110169"/>
              <a:gd name="connsiteY10" fmla="*/ 0 h 6887937"/>
              <a:gd name="connsiteX0" fmla="*/ 0 w 5110169"/>
              <a:gd name="connsiteY0" fmla="*/ 0 h 6887937"/>
              <a:gd name="connsiteX1" fmla="*/ 2487931 w 5110169"/>
              <a:gd name="connsiteY1" fmla="*/ 0 h 6887937"/>
              <a:gd name="connsiteX2" fmla="*/ 3834825 w 5110169"/>
              <a:gd name="connsiteY2" fmla="*/ 5142514 h 6887937"/>
              <a:gd name="connsiteX3" fmla="*/ 4074118 w 5110169"/>
              <a:gd name="connsiteY3" fmla="*/ 5314407 h 6887937"/>
              <a:gd name="connsiteX4" fmla="*/ 4168140 w 5110169"/>
              <a:gd name="connsiteY4" fmla="*/ 5055407 h 6887937"/>
              <a:gd name="connsiteX5" fmla="*/ 3935730 w 5110169"/>
              <a:gd name="connsiteY5" fmla="*/ 4175425 h 6887937"/>
              <a:gd name="connsiteX6" fmla="*/ 4686300 w 5110169"/>
              <a:gd name="connsiteY6" fmla="*/ 3713175 h 6887937"/>
              <a:gd name="connsiteX7" fmla="*/ 4785360 w 5110169"/>
              <a:gd name="connsiteY7" fmla="*/ 3926535 h 6887937"/>
              <a:gd name="connsiteX8" fmla="*/ 5110169 w 5110169"/>
              <a:gd name="connsiteY8" fmla="*/ 6887937 h 6887937"/>
              <a:gd name="connsiteX9" fmla="*/ 0 w 5110169"/>
              <a:gd name="connsiteY9" fmla="*/ 6877051 h 6887937"/>
              <a:gd name="connsiteX10" fmla="*/ 0 w 5110169"/>
              <a:gd name="connsiteY10" fmla="*/ 0 h 6887937"/>
              <a:gd name="connsiteX0" fmla="*/ 0 w 5110169"/>
              <a:gd name="connsiteY0" fmla="*/ 0 h 6887937"/>
              <a:gd name="connsiteX1" fmla="*/ 2487931 w 5110169"/>
              <a:gd name="connsiteY1" fmla="*/ 0 h 6887937"/>
              <a:gd name="connsiteX2" fmla="*/ 3834825 w 5110169"/>
              <a:gd name="connsiteY2" fmla="*/ 5142514 h 6887937"/>
              <a:gd name="connsiteX3" fmla="*/ 4074118 w 5110169"/>
              <a:gd name="connsiteY3" fmla="*/ 5314407 h 6887937"/>
              <a:gd name="connsiteX4" fmla="*/ 4168140 w 5110169"/>
              <a:gd name="connsiteY4" fmla="*/ 5055407 h 6887937"/>
              <a:gd name="connsiteX5" fmla="*/ 3935730 w 5110169"/>
              <a:gd name="connsiteY5" fmla="*/ 4175425 h 6887937"/>
              <a:gd name="connsiteX6" fmla="*/ 4061460 w 5110169"/>
              <a:gd name="connsiteY6" fmla="*/ 3931157 h 6887937"/>
              <a:gd name="connsiteX7" fmla="*/ 4785360 w 5110169"/>
              <a:gd name="connsiteY7" fmla="*/ 3926535 h 6887937"/>
              <a:gd name="connsiteX8" fmla="*/ 5110169 w 5110169"/>
              <a:gd name="connsiteY8" fmla="*/ 6887937 h 6887937"/>
              <a:gd name="connsiteX9" fmla="*/ 0 w 5110169"/>
              <a:gd name="connsiteY9" fmla="*/ 6877051 h 6887937"/>
              <a:gd name="connsiteX10" fmla="*/ 0 w 5110169"/>
              <a:gd name="connsiteY10" fmla="*/ 0 h 6887937"/>
              <a:gd name="connsiteX0" fmla="*/ 0 w 5110169"/>
              <a:gd name="connsiteY0" fmla="*/ 0 h 6887937"/>
              <a:gd name="connsiteX1" fmla="*/ 2487931 w 5110169"/>
              <a:gd name="connsiteY1" fmla="*/ 0 h 6887937"/>
              <a:gd name="connsiteX2" fmla="*/ 3834825 w 5110169"/>
              <a:gd name="connsiteY2" fmla="*/ 5142514 h 6887937"/>
              <a:gd name="connsiteX3" fmla="*/ 4074118 w 5110169"/>
              <a:gd name="connsiteY3" fmla="*/ 5314407 h 6887937"/>
              <a:gd name="connsiteX4" fmla="*/ 4168140 w 5110169"/>
              <a:gd name="connsiteY4" fmla="*/ 5055407 h 6887937"/>
              <a:gd name="connsiteX5" fmla="*/ 3935730 w 5110169"/>
              <a:gd name="connsiteY5" fmla="*/ 4175425 h 6887937"/>
              <a:gd name="connsiteX6" fmla="*/ 4061460 w 5110169"/>
              <a:gd name="connsiteY6" fmla="*/ 3931157 h 6887937"/>
              <a:gd name="connsiteX7" fmla="*/ 4198620 w 5110169"/>
              <a:gd name="connsiteY7" fmla="*/ 4133044 h 6887937"/>
              <a:gd name="connsiteX8" fmla="*/ 5110169 w 5110169"/>
              <a:gd name="connsiteY8" fmla="*/ 6887937 h 6887937"/>
              <a:gd name="connsiteX9" fmla="*/ 0 w 5110169"/>
              <a:gd name="connsiteY9" fmla="*/ 6877051 h 6887937"/>
              <a:gd name="connsiteX10" fmla="*/ 0 w 5110169"/>
              <a:gd name="connsiteY10" fmla="*/ 0 h 6887937"/>
              <a:gd name="connsiteX0" fmla="*/ 0 w 5110169"/>
              <a:gd name="connsiteY0" fmla="*/ 0 h 6887937"/>
              <a:gd name="connsiteX1" fmla="*/ 2487931 w 5110169"/>
              <a:gd name="connsiteY1" fmla="*/ 0 h 6887937"/>
              <a:gd name="connsiteX2" fmla="*/ 3834825 w 5110169"/>
              <a:gd name="connsiteY2" fmla="*/ 5142514 h 6887937"/>
              <a:gd name="connsiteX3" fmla="*/ 4074118 w 5110169"/>
              <a:gd name="connsiteY3" fmla="*/ 5314407 h 6887937"/>
              <a:gd name="connsiteX4" fmla="*/ 4168140 w 5110169"/>
              <a:gd name="connsiteY4" fmla="*/ 5055407 h 6887937"/>
              <a:gd name="connsiteX5" fmla="*/ 3935730 w 5110169"/>
              <a:gd name="connsiteY5" fmla="*/ 4175425 h 6887937"/>
              <a:gd name="connsiteX6" fmla="*/ 4061460 w 5110169"/>
              <a:gd name="connsiteY6" fmla="*/ 3931157 h 6887937"/>
              <a:gd name="connsiteX7" fmla="*/ 4251960 w 5110169"/>
              <a:gd name="connsiteY7" fmla="*/ 4071856 h 6887937"/>
              <a:gd name="connsiteX8" fmla="*/ 5110169 w 5110169"/>
              <a:gd name="connsiteY8" fmla="*/ 6887937 h 6887937"/>
              <a:gd name="connsiteX9" fmla="*/ 0 w 5110169"/>
              <a:gd name="connsiteY9" fmla="*/ 6877051 h 6887937"/>
              <a:gd name="connsiteX10" fmla="*/ 0 w 5110169"/>
              <a:gd name="connsiteY10" fmla="*/ 0 h 6887937"/>
              <a:gd name="connsiteX0" fmla="*/ 0 w 5030921"/>
              <a:gd name="connsiteY0" fmla="*/ 0 h 6877051"/>
              <a:gd name="connsiteX1" fmla="*/ 2487931 w 5030921"/>
              <a:gd name="connsiteY1" fmla="*/ 0 h 6877051"/>
              <a:gd name="connsiteX2" fmla="*/ 3834825 w 5030921"/>
              <a:gd name="connsiteY2" fmla="*/ 5142514 h 6877051"/>
              <a:gd name="connsiteX3" fmla="*/ 4074118 w 5030921"/>
              <a:gd name="connsiteY3" fmla="*/ 5314407 h 6877051"/>
              <a:gd name="connsiteX4" fmla="*/ 4168140 w 5030921"/>
              <a:gd name="connsiteY4" fmla="*/ 5055407 h 6877051"/>
              <a:gd name="connsiteX5" fmla="*/ 3935730 w 5030921"/>
              <a:gd name="connsiteY5" fmla="*/ 4175425 h 6877051"/>
              <a:gd name="connsiteX6" fmla="*/ 4061460 w 5030921"/>
              <a:gd name="connsiteY6" fmla="*/ 3931157 h 6877051"/>
              <a:gd name="connsiteX7" fmla="*/ 4251960 w 5030921"/>
              <a:gd name="connsiteY7" fmla="*/ 4071856 h 6877051"/>
              <a:gd name="connsiteX8" fmla="*/ 5030921 w 5030921"/>
              <a:gd name="connsiteY8" fmla="*/ 6875699 h 6877051"/>
              <a:gd name="connsiteX9" fmla="*/ 0 w 5030921"/>
              <a:gd name="connsiteY9" fmla="*/ 6877051 h 6877051"/>
              <a:gd name="connsiteX10" fmla="*/ 0 w 5030921"/>
              <a:gd name="connsiteY10" fmla="*/ 0 h 6877051"/>
              <a:gd name="connsiteX0" fmla="*/ 0 w 4963865"/>
              <a:gd name="connsiteY0" fmla="*/ 0 h 6877051"/>
              <a:gd name="connsiteX1" fmla="*/ 2487931 w 4963865"/>
              <a:gd name="connsiteY1" fmla="*/ 0 h 6877051"/>
              <a:gd name="connsiteX2" fmla="*/ 3834825 w 4963865"/>
              <a:gd name="connsiteY2" fmla="*/ 5142514 h 6877051"/>
              <a:gd name="connsiteX3" fmla="*/ 4074118 w 4963865"/>
              <a:gd name="connsiteY3" fmla="*/ 5314407 h 6877051"/>
              <a:gd name="connsiteX4" fmla="*/ 4168140 w 4963865"/>
              <a:gd name="connsiteY4" fmla="*/ 5055407 h 6877051"/>
              <a:gd name="connsiteX5" fmla="*/ 3935730 w 4963865"/>
              <a:gd name="connsiteY5" fmla="*/ 4175425 h 6877051"/>
              <a:gd name="connsiteX6" fmla="*/ 4061460 w 4963865"/>
              <a:gd name="connsiteY6" fmla="*/ 3931157 h 6877051"/>
              <a:gd name="connsiteX7" fmla="*/ 4251960 w 4963865"/>
              <a:gd name="connsiteY7" fmla="*/ 4071856 h 6877051"/>
              <a:gd name="connsiteX8" fmla="*/ 4963865 w 4963865"/>
              <a:gd name="connsiteY8" fmla="*/ 6875699 h 6877051"/>
              <a:gd name="connsiteX9" fmla="*/ 0 w 4963865"/>
              <a:gd name="connsiteY9" fmla="*/ 6877051 h 6877051"/>
              <a:gd name="connsiteX10" fmla="*/ 0 w 4963865"/>
              <a:gd name="connsiteY10" fmla="*/ 0 h 6877051"/>
              <a:gd name="connsiteX0" fmla="*/ 0 w 5024825"/>
              <a:gd name="connsiteY0" fmla="*/ 0 h 6881818"/>
              <a:gd name="connsiteX1" fmla="*/ 2487931 w 5024825"/>
              <a:gd name="connsiteY1" fmla="*/ 0 h 6881818"/>
              <a:gd name="connsiteX2" fmla="*/ 3834825 w 5024825"/>
              <a:gd name="connsiteY2" fmla="*/ 5142514 h 6881818"/>
              <a:gd name="connsiteX3" fmla="*/ 4074118 w 5024825"/>
              <a:gd name="connsiteY3" fmla="*/ 5314407 h 6881818"/>
              <a:gd name="connsiteX4" fmla="*/ 4168140 w 5024825"/>
              <a:gd name="connsiteY4" fmla="*/ 5055407 h 6881818"/>
              <a:gd name="connsiteX5" fmla="*/ 3935730 w 5024825"/>
              <a:gd name="connsiteY5" fmla="*/ 4175425 h 6881818"/>
              <a:gd name="connsiteX6" fmla="*/ 4061460 w 5024825"/>
              <a:gd name="connsiteY6" fmla="*/ 3931157 h 6881818"/>
              <a:gd name="connsiteX7" fmla="*/ 4251960 w 5024825"/>
              <a:gd name="connsiteY7" fmla="*/ 4071856 h 6881818"/>
              <a:gd name="connsiteX8" fmla="*/ 5024825 w 5024825"/>
              <a:gd name="connsiteY8" fmla="*/ 6881818 h 6881818"/>
              <a:gd name="connsiteX9" fmla="*/ 0 w 5024825"/>
              <a:gd name="connsiteY9" fmla="*/ 6877051 h 6881818"/>
              <a:gd name="connsiteX10" fmla="*/ 0 w 5024825"/>
              <a:gd name="connsiteY10" fmla="*/ 0 h 6881818"/>
              <a:gd name="connsiteX0" fmla="*/ 0 w 5024825"/>
              <a:gd name="connsiteY0" fmla="*/ 0 h 6881818"/>
              <a:gd name="connsiteX1" fmla="*/ 2487931 w 5024825"/>
              <a:gd name="connsiteY1" fmla="*/ 0 h 6881818"/>
              <a:gd name="connsiteX2" fmla="*/ 3834825 w 5024825"/>
              <a:gd name="connsiteY2" fmla="*/ 5142514 h 6881818"/>
              <a:gd name="connsiteX3" fmla="*/ 4074118 w 5024825"/>
              <a:gd name="connsiteY3" fmla="*/ 5314407 h 6881818"/>
              <a:gd name="connsiteX4" fmla="*/ 4168140 w 5024825"/>
              <a:gd name="connsiteY4" fmla="*/ 5055407 h 6881818"/>
              <a:gd name="connsiteX5" fmla="*/ 3935730 w 5024825"/>
              <a:gd name="connsiteY5" fmla="*/ 4175425 h 6881818"/>
              <a:gd name="connsiteX6" fmla="*/ 4061460 w 5024825"/>
              <a:gd name="connsiteY6" fmla="*/ 3931157 h 6881818"/>
              <a:gd name="connsiteX7" fmla="*/ 4251960 w 5024825"/>
              <a:gd name="connsiteY7" fmla="*/ 4071856 h 6881818"/>
              <a:gd name="connsiteX8" fmla="*/ 5024825 w 5024825"/>
              <a:gd name="connsiteY8" fmla="*/ 6881818 h 6881818"/>
              <a:gd name="connsiteX9" fmla="*/ 0 w 5024825"/>
              <a:gd name="connsiteY9" fmla="*/ 6877051 h 6881818"/>
              <a:gd name="connsiteX10" fmla="*/ 0 w 5024825"/>
              <a:gd name="connsiteY10" fmla="*/ 0 h 6881818"/>
              <a:gd name="connsiteX0" fmla="*/ 0 w 5024825"/>
              <a:gd name="connsiteY0" fmla="*/ 0 h 6881818"/>
              <a:gd name="connsiteX1" fmla="*/ 2487931 w 5024825"/>
              <a:gd name="connsiteY1" fmla="*/ 0 h 6881818"/>
              <a:gd name="connsiteX2" fmla="*/ 3834825 w 5024825"/>
              <a:gd name="connsiteY2" fmla="*/ 5142514 h 6881818"/>
              <a:gd name="connsiteX3" fmla="*/ 4074118 w 5024825"/>
              <a:gd name="connsiteY3" fmla="*/ 5314407 h 6881818"/>
              <a:gd name="connsiteX4" fmla="*/ 4168140 w 5024825"/>
              <a:gd name="connsiteY4" fmla="*/ 5055407 h 6881818"/>
              <a:gd name="connsiteX5" fmla="*/ 3935730 w 5024825"/>
              <a:gd name="connsiteY5" fmla="*/ 4175425 h 6881818"/>
              <a:gd name="connsiteX6" fmla="*/ 4061460 w 5024825"/>
              <a:gd name="connsiteY6" fmla="*/ 3931157 h 6881818"/>
              <a:gd name="connsiteX7" fmla="*/ 4251960 w 5024825"/>
              <a:gd name="connsiteY7" fmla="*/ 4071856 h 6881818"/>
              <a:gd name="connsiteX8" fmla="*/ 5024825 w 5024825"/>
              <a:gd name="connsiteY8" fmla="*/ 6881818 h 6881818"/>
              <a:gd name="connsiteX9" fmla="*/ 0 w 5024825"/>
              <a:gd name="connsiteY9" fmla="*/ 6877051 h 6881818"/>
              <a:gd name="connsiteX10" fmla="*/ 0 w 5024825"/>
              <a:gd name="connsiteY10" fmla="*/ 0 h 6881818"/>
              <a:gd name="connsiteX0" fmla="*/ 0 w 5024825"/>
              <a:gd name="connsiteY0" fmla="*/ 0 h 6881818"/>
              <a:gd name="connsiteX1" fmla="*/ 2487931 w 5024825"/>
              <a:gd name="connsiteY1" fmla="*/ 0 h 6881818"/>
              <a:gd name="connsiteX2" fmla="*/ 3834825 w 5024825"/>
              <a:gd name="connsiteY2" fmla="*/ 5142514 h 6881818"/>
              <a:gd name="connsiteX3" fmla="*/ 4074118 w 5024825"/>
              <a:gd name="connsiteY3" fmla="*/ 5314407 h 6881818"/>
              <a:gd name="connsiteX4" fmla="*/ 4168140 w 5024825"/>
              <a:gd name="connsiteY4" fmla="*/ 5055407 h 6881818"/>
              <a:gd name="connsiteX5" fmla="*/ 3935730 w 5024825"/>
              <a:gd name="connsiteY5" fmla="*/ 4175425 h 6881818"/>
              <a:gd name="connsiteX6" fmla="*/ 4061460 w 5024825"/>
              <a:gd name="connsiteY6" fmla="*/ 3931157 h 6881818"/>
              <a:gd name="connsiteX7" fmla="*/ 4251960 w 5024825"/>
              <a:gd name="connsiteY7" fmla="*/ 4071856 h 6881818"/>
              <a:gd name="connsiteX8" fmla="*/ 5024825 w 5024825"/>
              <a:gd name="connsiteY8" fmla="*/ 6881818 h 6881818"/>
              <a:gd name="connsiteX9" fmla="*/ 0 w 5024825"/>
              <a:gd name="connsiteY9" fmla="*/ 6877051 h 6881818"/>
              <a:gd name="connsiteX10" fmla="*/ 0 w 5024825"/>
              <a:gd name="connsiteY10" fmla="*/ 0 h 6881818"/>
              <a:gd name="connsiteX0" fmla="*/ 0 w 5024825"/>
              <a:gd name="connsiteY0" fmla="*/ 0 h 6881818"/>
              <a:gd name="connsiteX1" fmla="*/ 2487931 w 5024825"/>
              <a:gd name="connsiteY1" fmla="*/ 0 h 6881818"/>
              <a:gd name="connsiteX2" fmla="*/ 3834825 w 5024825"/>
              <a:gd name="connsiteY2" fmla="*/ 5142514 h 6881818"/>
              <a:gd name="connsiteX3" fmla="*/ 4074118 w 5024825"/>
              <a:gd name="connsiteY3" fmla="*/ 5314407 h 6881818"/>
              <a:gd name="connsiteX4" fmla="*/ 4168140 w 5024825"/>
              <a:gd name="connsiteY4" fmla="*/ 5055407 h 6881818"/>
              <a:gd name="connsiteX5" fmla="*/ 3935730 w 5024825"/>
              <a:gd name="connsiteY5" fmla="*/ 4175425 h 6881818"/>
              <a:gd name="connsiteX6" fmla="*/ 4061460 w 5024825"/>
              <a:gd name="connsiteY6" fmla="*/ 3931157 h 6881818"/>
              <a:gd name="connsiteX7" fmla="*/ 4251960 w 5024825"/>
              <a:gd name="connsiteY7" fmla="*/ 4071856 h 6881818"/>
              <a:gd name="connsiteX8" fmla="*/ 5024825 w 5024825"/>
              <a:gd name="connsiteY8" fmla="*/ 6881818 h 6881818"/>
              <a:gd name="connsiteX9" fmla="*/ 0 w 5024825"/>
              <a:gd name="connsiteY9" fmla="*/ 6877051 h 6881818"/>
              <a:gd name="connsiteX10" fmla="*/ 0 w 5024825"/>
              <a:gd name="connsiteY10" fmla="*/ 0 h 6881818"/>
              <a:gd name="connsiteX0" fmla="*/ 0 w 5024825"/>
              <a:gd name="connsiteY0" fmla="*/ 0 h 6881818"/>
              <a:gd name="connsiteX1" fmla="*/ 2487931 w 5024825"/>
              <a:gd name="connsiteY1" fmla="*/ 0 h 6881818"/>
              <a:gd name="connsiteX2" fmla="*/ 3834825 w 5024825"/>
              <a:gd name="connsiteY2" fmla="*/ 5142514 h 6881818"/>
              <a:gd name="connsiteX3" fmla="*/ 4074118 w 5024825"/>
              <a:gd name="connsiteY3" fmla="*/ 5314407 h 6881818"/>
              <a:gd name="connsiteX4" fmla="*/ 4168140 w 5024825"/>
              <a:gd name="connsiteY4" fmla="*/ 5055407 h 6881818"/>
              <a:gd name="connsiteX5" fmla="*/ 3935730 w 5024825"/>
              <a:gd name="connsiteY5" fmla="*/ 4175425 h 6881818"/>
              <a:gd name="connsiteX6" fmla="*/ 4061460 w 5024825"/>
              <a:gd name="connsiteY6" fmla="*/ 3941355 h 6881818"/>
              <a:gd name="connsiteX7" fmla="*/ 4251960 w 5024825"/>
              <a:gd name="connsiteY7" fmla="*/ 4071856 h 6881818"/>
              <a:gd name="connsiteX8" fmla="*/ 5024825 w 5024825"/>
              <a:gd name="connsiteY8" fmla="*/ 6881818 h 6881818"/>
              <a:gd name="connsiteX9" fmla="*/ 0 w 5024825"/>
              <a:gd name="connsiteY9" fmla="*/ 6877051 h 6881818"/>
              <a:gd name="connsiteX10" fmla="*/ 0 w 5024825"/>
              <a:gd name="connsiteY10" fmla="*/ 0 h 6881818"/>
              <a:gd name="connsiteX0" fmla="*/ 0 w 5024825"/>
              <a:gd name="connsiteY0" fmla="*/ 0 h 6881818"/>
              <a:gd name="connsiteX1" fmla="*/ 2487931 w 5024825"/>
              <a:gd name="connsiteY1" fmla="*/ 0 h 6881818"/>
              <a:gd name="connsiteX2" fmla="*/ 3834825 w 5024825"/>
              <a:gd name="connsiteY2" fmla="*/ 5142514 h 6881818"/>
              <a:gd name="connsiteX3" fmla="*/ 4074118 w 5024825"/>
              <a:gd name="connsiteY3" fmla="*/ 5314407 h 6881818"/>
              <a:gd name="connsiteX4" fmla="*/ 4168140 w 5024825"/>
              <a:gd name="connsiteY4" fmla="*/ 5055407 h 6881818"/>
              <a:gd name="connsiteX5" fmla="*/ 3935730 w 5024825"/>
              <a:gd name="connsiteY5" fmla="*/ 4175425 h 6881818"/>
              <a:gd name="connsiteX6" fmla="*/ 4061460 w 5024825"/>
              <a:gd name="connsiteY6" fmla="*/ 3941355 h 6881818"/>
              <a:gd name="connsiteX7" fmla="*/ 4251960 w 5024825"/>
              <a:gd name="connsiteY7" fmla="*/ 4071856 h 6881818"/>
              <a:gd name="connsiteX8" fmla="*/ 5024825 w 5024825"/>
              <a:gd name="connsiteY8" fmla="*/ 6881818 h 6881818"/>
              <a:gd name="connsiteX9" fmla="*/ 0 w 5024825"/>
              <a:gd name="connsiteY9" fmla="*/ 6877051 h 6881818"/>
              <a:gd name="connsiteX10" fmla="*/ 0 w 5024825"/>
              <a:gd name="connsiteY10" fmla="*/ 0 h 6881818"/>
              <a:gd name="connsiteX0" fmla="*/ 0 w 5024825"/>
              <a:gd name="connsiteY0" fmla="*/ 0 h 6881818"/>
              <a:gd name="connsiteX1" fmla="*/ 2487931 w 5024825"/>
              <a:gd name="connsiteY1" fmla="*/ 0 h 6881818"/>
              <a:gd name="connsiteX2" fmla="*/ 3834825 w 5024825"/>
              <a:gd name="connsiteY2" fmla="*/ 5142514 h 6881818"/>
              <a:gd name="connsiteX3" fmla="*/ 4074118 w 5024825"/>
              <a:gd name="connsiteY3" fmla="*/ 5314407 h 6881818"/>
              <a:gd name="connsiteX4" fmla="*/ 4168140 w 5024825"/>
              <a:gd name="connsiteY4" fmla="*/ 5055407 h 6881818"/>
              <a:gd name="connsiteX5" fmla="*/ 3935730 w 5024825"/>
              <a:gd name="connsiteY5" fmla="*/ 4175425 h 6881818"/>
              <a:gd name="connsiteX6" fmla="*/ 4061460 w 5024825"/>
              <a:gd name="connsiteY6" fmla="*/ 3941355 h 6881818"/>
              <a:gd name="connsiteX7" fmla="*/ 4251960 w 5024825"/>
              <a:gd name="connsiteY7" fmla="*/ 4071856 h 6881818"/>
              <a:gd name="connsiteX8" fmla="*/ 5024825 w 5024825"/>
              <a:gd name="connsiteY8" fmla="*/ 6881818 h 6881818"/>
              <a:gd name="connsiteX9" fmla="*/ 0 w 5024825"/>
              <a:gd name="connsiteY9" fmla="*/ 6877051 h 6881818"/>
              <a:gd name="connsiteX10" fmla="*/ 0 w 5024825"/>
              <a:gd name="connsiteY10" fmla="*/ 0 h 6881818"/>
              <a:gd name="connsiteX0" fmla="*/ 0 w 5024825"/>
              <a:gd name="connsiteY0" fmla="*/ 0 h 6881818"/>
              <a:gd name="connsiteX1" fmla="*/ 2487931 w 5024825"/>
              <a:gd name="connsiteY1" fmla="*/ 0 h 6881818"/>
              <a:gd name="connsiteX2" fmla="*/ 3834825 w 5024825"/>
              <a:gd name="connsiteY2" fmla="*/ 5142514 h 6881818"/>
              <a:gd name="connsiteX3" fmla="*/ 4074118 w 5024825"/>
              <a:gd name="connsiteY3" fmla="*/ 5314407 h 6881818"/>
              <a:gd name="connsiteX4" fmla="*/ 4168140 w 5024825"/>
              <a:gd name="connsiteY4" fmla="*/ 5055407 h 6881818"/>
              <a:gd name="connsiteX5" fmla="*/ 3935730 w 5024825"/>
              <a:gd name="connsiteY5" fmla="*/ 4175425 h 6881818"/>
              <a:gd name="connsiteX6" fmla="*/ 4061460 w 5024825"/>
              <a:gd name="connsiteY6" fmla="*/ 3941355 h 6881818"/>
              <a:gd name="connsiteX7" fmla="*/ 4251960 w 5024825"/>
              <a:gd name="connsiteY7" fmla="*/ 4071856 h 6881818"/>
              <a:gd name="connsiteX8" fmla="*/ 5024825 w 5024825"/>
              <a:gd name="connsiteY8" fmla="*/ 6881818 h 6881818"/>
              <a:gd name="connsiteX9" fmla="*/ 0 w 5024825"/>
              <a:gd name="connsiteY9" fmla="*/ 6877051 h 6881818"/>
              <a:gd name="connsiteX10" fmla="*/ 0 w 5024825"/>
              <a:gd name="connsiteY10" fmla="*/ 0 h 6881818"/>
              <a:gd name="connsiteX0" fmla="*/ 0 w 5024825"/>
              <a:gd name="connsiteY0" fmla="*/ 0 h 6881818"/>
              <a:gd name="connsiteX1" fmla="*/ 2487931 w 5024825"/>
              <a:gd name="connsiteY1" fmla="*/ 0 h 6881818"/>
              <a:gd name="connsiteX2" fmla="*/ 3834825 w 5024825"/>
              <a:gd name="connsiteY2" fmla="*/ 5142514 h 6881818"/>
              <a:gd name="connsiteX3" fmla="*/ 4074118 w 5024825"/>
              <a:gd name="connsiteY3" fmla="*/ 5314407 h 6881818"/>
              <a:gd name="connsiteX4" fmla="*/ 4168140 w 5024825"/>
              <a:gd name="connsiteY4" fmla="*/ 5055407 h 6881818"/>
              <a:gd name="connsiteX5" fmla="*/ 3935730 w 5024825"/>
              <a:gd name="connsiteY5" fmla="*/ 4175425 h 6881818"/>
              <a:gd name="connsiteX6" fmla="*/ 4061460 w 5024825"/>
              <a:gd name="connsiteY6" fmla="*/ 3941355 h 6881818"/>
              <a:gd name="connsiteX7" fmla="*/ 4251960 w 5024825"/>
              <a:gd name="connsiteY7" fmla="*/ 4071856 h 6881818"/>
              <a:gd name="connsiteX8" fmla="*/ 5024825 w 5024825"/>
              <a:gd name="connsiteY8" fmla="*/ 6881818 h 6881818"/>
              <a:gd name="connsiteX9" fmla="*/ 0 w 5024825"/>
              <a:gd name="connsiteY9" fmla="*/ 6877051 h 6881818"/>
              <a:gd name="connsiteX10" fmla="*/ 0 w 5024825"/>
              <a:gd name="connsiteY10" fmla="*/ 0 h 6881818"/>
              <a:gd name="connsiteX0" fmla="*/ 0 w 5024825"/>
              <a:gd name="connsiteY0" fmla="*/ 0 h 6881818"/>
              <a:gd name="connsiteX1" fmla="*/ 2487931 w 5024825"/>
              <a:gd name="connsiteY1" fmla="*/ 0 h 6881818"/>
              <a:gd name="connsiteX2" fmla="*/ 3834825 w 5024825"/>
              <a:gd name="connsiteY2" fmla="*/ 5142514 h 6881818"/>
              <a:gd name="connsiteX3" fmla="*/ 4074118 w 5024825"/>
              <a:gd name="connsiteY3" fmla="*/ 5314407 h 6881818"/>
              <a:gd name="connsiteX4" fmla="*/ 4168140 w 5024825"/>
              <a:gd name="connsiteY4" fmla="*/ 5055407 h 6881818"/>
              <a:gd name="connsiteX5" fmla="*/ 3935730 w 5024825"/>
              <a:gd name="connsiteY5" fmla="*/ 4175425 h 6881818"/>
              <a:gd name="connsiteX6" fmla="*/ 4061460 w 5024825"/>
              <a:gd name="connsiteY6" fmla="*/ 3941355 h 6881818"/>
              <a:gd name="connsiteX7" fmla="*/ 4251960 w 5024825"/>
              <a:gd name="connsiteY7" fmla="*/ 4071856 h 6881818"/>
              <a:gd name="connsiteX8" fmla="*/ 5024825 w 5024825"/>
              <a:gd name="connsiteY8" fmla="*/ 6881818 h 6881818"/>
              <a:gd name="connsiteX9" fmla="*/ 0 w 5024825"/>
              <a:gd name="connsiteY9" fmla="*/ 6877051 h 6881818"/>
              <a:gd name="connsiteX10" fmla="*/ 0 w 5024825"/>
              <a:gd name="connsiteY10" fmla="*/ 0 h 6881818"/>
              <a:gd name="connsiteX0" fmla="*/ 0 w 5024825"/>
              <a:gd name="connsiteY0" fmla="*/ 0 h 6881818"/>
              <a:gd name="connsiteX1" fmla="*/ 2487931 w 5024825"/>
              <a:gd name="connsiteY1" fmla="*/ 0 h 6881818"/>
              <a:gd name="connsiteX2" fmla="*/ 3834825 w 5024825"/>
              <a:gd name="connsiteY2" fmla="*/ 5142514 h 6881818"/>
              <a:gd name="connsiteX3" fmla="*/ 4074118 w 5024825"/>
              <a:gd name="connsiteY3" fmla="*/ 5314407 h 6881818"/>
              <a:gd name="connsiteX4" fmla="*/ 4168140 w 5024825"/>
              <a:gd name="connsiteY4" fmla="*/ 5055407 h 6881818"/>
              <a:gd name="connsiteX5" fmla="*/ 3935730 w 5024825"/>
              <a:gd name="connsiteY5" fmla="*/ 4175425 h 6881818"/>
              <a:gd name="connsiteX6" fmla="*/ 4061460 w 5024825"/>
              <a:gd name="connsiteY6" fmla="*/ 3941355 h 6881818"/>
              <a:gd name="connsiteX7" fmla="*/ 4251960 w 5024825"/>
              <a:gd name="connsiteY7" fmla="*/ 4071856 h 6881818"/>
              <a:gd name="connsiteX8" fmla="*/ 5024825 w 5024825"/>
              <a:gd name="connsiteY8" fmla="*/ 6881818 h 6881818"/>
              <a:gd name="connsiteX9" fmla="*/ 0 w 5024825"/>
              <a:gd name="connsiteY9" fmla="*/ 6877051 h 6881818"/>
              <a:gd name="connsiteX10" fmla="*/ 0 w 5024825"/>
              <a:gd name="connsiteY10" fmla="*/ 0 h 6881818"/>
              <a:gd name="connsiteX0" fmla="*/ 0 w 5024825"/>
              <a:gd name="connsiteY0" fmla="*/ 0 h 6881818"/>
              <a:gd name="connsiteX1" fmla="*/ 2487931 w 5024825"/>
              <a:gd name="connsiteY1" fmla="*/ 0 h 6881818"/>
              <a:gd name="connsiteX2" fmla="*/ 3834825 w 5024825"/>
              <a:gd name="connsiteY2" fmla="*/ 5142514 h 6881818"/>
              <a:gd name="connsiteX3" fmla="*/ 4074118 w 5024825"/>
              <a:gd name="connsiteY3" fmla="*/ 5314407 h 6881818"/>
              <a:gd name="connsiteX4" fmla="*/ 4168140 w 5024825"/>
              <a:gd name="connsiteY4" fmla="*/ 5055407 h 6881818"/>
              <a:gd name="connsiteX5" fmla="*/ 3935730 w 5024825"/>
              <a:gd name="connsiteY5" fmla="*/ 4175425 h 6881818"/>
              <a:gd name="connsiteX6" fmla="*/ 4061460 w 5024825"/>
              <a:gd name="connsiteY6" fmla="*/ 3941355 h 6881818"/>
              <a:gd name="connsiteX7" fmla="*/ 4251960 w 5024825"/>
              <a:gd name="connsiteY7" fmla="*/ 4071856 h 6881818"/>
              <a:gd name="connsiteX8" fmla="*/ 5024825 w 5024825"/>
              <a:gd name="connsiteY8" fmla="*/ 6881818 h 6881818"/>
              <a:gd name="connsiteX9" fmla="*/ 0 w 5024825"/>
              <a:gd name="connsiteY9" fmla="*/ 6877051 h 6881818"/>
              <a:gd name="connsiteX10" fmla="*/ 0 w 5024825"/>
              <a:gd name="connsiteY10" fmla="*/ 0 h 6881818"/>
              <a:gd name="connsiteX0" fmla="*/ 0 w 5024825"/>
              <a:gd name="connsiteY0" fmla="*/ 0 h 6881818"/>
              <a:gd name="connsiteX1" fmla="*/ 2487931 w 5024825"/>
              <a:gd name="connsiteY1" fmla="*/ 0 h 6881818"/>
              <a:gd name="connsiteX2" fmla="*/ 3834825 w 5024825"/>
              <a:gd name="connsiteY2" fmla="*/ 5142514 h 6881818"/>
              <a:gd name="connsiteX3" fmla="*/ 4079198 w 5024825"/>
              <a:gd name="connsiteY3" fmla="*/ 5441882 h 6881818"/>
              <a:gd name="connsiteX4" fmla="*/ 4168140 w 5024825"/>
              <a:gd name="connsiteY4" fmla="*/ 5055407 h 6881818"/>
              <a:gd name="connsiteX5" fmla="*/ 3935730 w 5024825"/>
              <a:gd name="connsiteY5" fmla="*/ 4175425 h 6881818"/>
              <a:gd name="connsiteX6" fmla="*/ 4061460 w 5024825"/>
              <a:gd name="connsiteY6" fmla="*/ 3941355 h 6881818"/>
              <a:gd name="connsiteX7" fmla="*/ 4251960 w 5024825"/>
              <a:gd name="connsiteY7" fmla="*/ 4071856 h 6881818"/>
              <a:gd name="connsiteX8" fmla="*/ 5024825 w 5024825"/>
              <a:gd name="connsiteY8" fmla="*/ 6881818 h 6881818"/>
              <a:gd name="connsiteX9" fmla="*/ 0 w 5024825"/>
              <a:gd name="connsiteY9" fmla="*/ 6877051 h 6881818"/>
              <a:gd name="connsiteX10" fmla="*/ 0 w 5024825"/>
              <a:gd name="connsiteY10" fmla="*/ 0 h 6881818"/>
              <a:gd name="connsiteX0" fmla="*/ 0 w 5024825"/>
              <a:gd name="connsiteY0" fmla="*/ 0 h 6881818"/>
              <a:gd name="connsiteX1" fmla="*/ 2487931 w 5024825"/>
              <a:gd name="connsiteY1" fmla="*/ 0 h 6881818"/>
              <a:gd name="connsiteX2" fmla="*/ 3834825 w 5024825"/>
              <a:gd name="connsiteY2" fmla="*/ 5142514 h 6881818"/>
              <a:gd name="connsiteX3" fmla="*/ 4079198 w 5024825"/>
              <a:gd name="connsiteY3" fmla="*/ 5441882 h 6881818"/>
              <a:gd name="connsiteX4" fmla="*/ 4168140 w 5024825"/>
              <a:gd name="connsiteY4" fmla="*/ 5055407 h 6881818"/>
              <a:gd name="connsiteX5" fmla="*/ 3935730 w 5024825"/>
              <a:gd name="connsiteY5" fmla="*/ 4175425 h 6881818"/>
              <a:gd name="connsiteX6" fmla="*/ 4061460 w 5024825"/>
              <a:gd name="connsiteY6" fmla="*/ 3941355 h 6881818"/>
              <a:gd name="connsiteX7" fmla="*/ 4251960 w 5024825"/>
              <a:gd name="connsiteY7" fmla="*/ 4071856 h 6881818"/>
              <a:gd name="connsiteX8" fmla="*/ 5024825 w 5024825"/>
              <a:gd name="connsiteY8" fmla="*/ 6881818 h 6881818"/>
              <a:gd name="connsiteX9" fmla="*/ 0 w 5024825"/>
              <a:gd name="connsiteY9" fmla="*/ 6877051 h 6881818"/>
              <a:gd name="connsiteX10" fmla="*/ 0 w 5024825"/>
              <a:gd name="connsiteY10" fmla="*/ 0 h 6881818"/>
              <a:gd name="connsiteX0" fmla="*/ 0 w 5024825"/>
              <a:gd name="connsiteY0" fmla="*/ 0 h 6881818"/>
              <a:gd name="connsiteX1" fmla="*/ 2487931 w 5024825"/>
              <a:gd name="connsiteY1" fmla="*/ 0 h 6881818"/>
              <a:gd name="connsiteX2" fmla="*/ 3834825 w 5024825"/>
              <a:gd name="connsiteY2" fmla="*/ 5142514 h 6881818"/>
              <a:gd name="connsiteX3" fmla="*/ 4079198 w 5024825"/>
              <a:gd name="connsiteY3" fmla="*/ 5441882 h 6881818"/>
              <a:gd name="connsiteX4" fmla="*/ 4168140 w 5024825"/>
              <a:gd name="connsiteY4" fmla="*/ 5055407 h 6881818"/>
              <a:gd name="connsiteX5" fmla="*/ 3935730 w 5024825"/>
              <a:gd name="connsiteY5" fmla="*/ 4175425 h 6881818"/>
              <a:gd name="connsiteX6" fmla="*/ 4061460 w 5024825"/>
              <a:gd name="connsiteY6" fmla="*/ 3941355 h 6881818"/>
              <a:gd name="connsiteX7" fmla="*/ 4251960 w 5024825"/>
              <a:gd name="connsiteY7" fmla="*/ 4071856 h 6881818"/>
              <a:gd name="connsiteX8" fmla="*/ 5024825 w 5024825"/>
              <a:gd name="connsiteY8" fmla="*/ 6881818 h 6881818"/>
              <a:gd name="connsiteX9" fmla="*/ 0 w 5024825"/>
              <a:gd name="connsiteY9" fmla="*/ 6877051 h 6881818"/>
              <a:gd name="connsiteX10" fmla="*/ 0 w 5024825"/>
              <a:gd name="connsiteY10" fmla="*/ 0 h 6881818"/>
              <a:gd name="connsiteX0" fmla="*/ 0 w 5024825"/>
              <a:gd name="connsiteY0" fmla="*/ 0 h 6881818"/>
              <a:gd name="connsiteX1" fmla="*/ 2487931 w 5024825"/>
              <a:gd name="connsiteY1" fmla="*/ 0 h 6881818"/>
              <a:gd name="connsiteX2" fmla="*/ 3834825 w 5024825"/>
              <a:gd name="connsiteY2" fmla="*/ 5142514 h 6881818"/>
              <a:gd name="connsiteX3" fmla="*/ 4048718 w 5024825"/>
              <a:gd name="connsiteY3" fmla="*/ 5314407 h 6881818"/>
              <a:gd name="connsiteX4" fmla="*/ 4168140 w 5024825"/>
              <a:gd name="connsiteY4" fmla="*/ 5055407 h 6881818"/>
              <a:gd name="connsiteX5" fmla="*/ 3935730 w 5024825"/>
              <a:gd name="connsiteY5" fmla="*/ 4175425 h 6881818"/>
              <a:gd name="connsiteX6" fmla="*/ 4061460 w 5024825"/>
              <a:gd name="connsiteY6" fmla="*/ 3941355 h 6881818"/>
              <a:gd name="connsiteX7" fmla="*/ 4251960 w 5024825"/>
              <a:gd name="connsiteY7" fmla="*/ 4071856 h 6881818"/>
              <a:gd name="connsiteX8" fmla="*/ 5024825 w 5024825"/>
              <a:gd name="connsiteY8" fmla="*/ 6881818 h 6881818"/>
              <a:gd name="connsiteX9" fmla="*/ 0 w 5024825"/>
              <a:gd name="connsiteY9" fmla="*/ 6877051 h 6881818"/>
              <a:gd name="connsiteX10" fmla="*/ 0 w 5024825"/>
              <a:gd name="connsiteY10" fmla="*/ 0 h 6881818"/>
              <a:gd name="connsiteX0" fmla="*/ 0 w 5024825"/>
              <a:gd name="connsiteY0" fmla="*/ 0 h 6881818"/>
              <a:gd name="connsiteX1" fmla="*/ 2487931 w 5024825"/>
              <a:gd name="connsiteY1" fmla="*/ 0 h 6881818"/>
              <a:gd name="connsiteX2" fmla="*/ 3834825 w 5024825"/>
              <a:gd name="connsiteY2" fmla="*/ 5142514 h 6881818"/>
              <a:gd name="connsiteX3" fmla="*/ 4048718 w 5024825"/>
              <a:gd name="connsiteY3" fmla="*/ 5314407 h 6881818"/>
              <a:gd name="connsiteX4" fmla="*/ 4168140 w 5024825"/>
              <a:gd name="connsiteY4" fmla="*/ 5055407 h 6881818"/>
              <a:gd name="connsiteX5" fmla="*/ 3935730 w 5024825"/>
              <a:gd name="connsiteY5" fmla="*/ 4175425 h 6881818"/>
              <a:gd name="connsiteX6" fmla="*/ 4061460 w 5024825"/>
              <a:gd name="connsiteY6" fmla="*/ 3941355 h 6881818"/>
              <a:gd name="connsiteX7" fmla="*/ 4251960 w 5024825"/>
              <a:gd name="connsiteY7" fmla="*/ 4071856 h 6881818"/>
              <a:gd name="connsiteX8" fmla="*/ 5024825 w 5024825"/>
              <a:gd name="connsiteY8" fmla="*/ 6881818 h 6881818"/>
              <a:gd name="connsiteX9" fmla="*/ 0 w 5024825"/>
              <a:gd name="connsiteY9" fmla="*/ 6877051 h 6881818"/>
              <a:gd name="connsiteX10" fmla="*/ 0 w 5024825"/>
              <a:gd name="connsiteY10" fmla="*/ 0 h 6881818"/>
              <a:gd name="connsiteX0" fmla="*/ 0 w 5024825"/>
              <a:gd name="connsiteY0" fmla="*/ 0 h 6881818"/>
              <a:gd name="connsiteX1" fmla="*/ 2487931 w 5024825"/>
              <a:gd name="connsiteY1" fmla="*/ 0 h 6881818"/>
              <a:gd name="connsiteX2" fmla="*/ 3834825 w 5024825"/>
              <a:gd name="connsiteY2" fmla="*/ 5142514 h 6881818"/>
              <a:gd name="connsiteX3" fmla="*/ 4048718 w 5024825"/>
              <a:gd name="connsiteY3" fmla="*/ 5314407 h 6881818"/>
              <a:gd name="connsiteX4" fmla="*/ 4168140 w 5024825"/>
              <a:gd name="connsiteY4" fmla="*/ 5055407 h 6881818"/>
              <a:gd name="connsiteX5" fmla="*/ 3935730 w 5024825"/>
              <a:gd name="connsiteY5" fmla="*/ 4175425 h 6881818"/>
              <a:gd name="connsiteX6" fmla="*/ 4061460 w 5024825"/>
              <a:gd name="connsiteY6" fmla="*/ 3941355 h 6881818"/>
              <a:gd name="connsiteX7" fmla="*/ 4251960 w 5024825"/>
              <a:gd name="connsiteY7" fmla="*/ 4071856 h 6881818"/>
              <a:gd name="connsiteX8" fmla="*/ 5024825 w 5024825"/>
              <a:gd name="connsiteY8" fmla="*/ 6881818 h 6881818"/>
              <a:gd name="connsiteX9" fmla="*/ 0 w 5024825"/>
              <a:gd name="connsiteY9" fmla="*/ 6877051 h 6881818"/>
              <a:gd name="connsiteX10" fmla="*/ 0 w 5024825"/>
              <a:gd name="connsiteY10" fmla="*/ 0 h 6881818"/>
              <a:gd name="connsiteX0" fmla="*/ 0 w 5024825"/>
              <a:gd name="connsiteY0" fmla="*/ 0 h 6881818"/>
              <a:gd name="connsiteX1" fmla="*/ 2487931 w 5024825"/>
              <a:gd name="connsiteY1" fmla="*/ 0 h 6881818"/>
              <a:gd name="connsiteX2" fmla="*/ 3834825 w 5024825"/>
              <a:gd name="connsiteY2" fmla="*/ 5142514 h 6881818"/>
              <a:gd name="connsiteX3" fmla="*/ 4048718 w 5024825"/>
              <a:gd name="connsiteY3" fmla="*/ 5314407 h 6881818"/>
              <a:gd name="connsiteX4" fmla="*/ 4168140 w 5024825"/>
              <a:gd name="connsiteY4" fmla="*/ 5055407 h 6881818"/>
              <a:gd name="connsiteX5" fmla="*/ 3935730 w 5024825"/>
              <a:gd name="connsiteY5" fmla="*/ 4175425 h 6881818"/>
              <a:gd name="connsiteX6" fmla="*/ 4061460 w 5024825"/>
              <a:gd name="connsiteY6" fmla="*/ 3941355 h 6881818"/>
              <a:gd name="connsiteX7" fmla="*/ 4251960 w 5024825"/>
              <a:gd name="connsiteY7" fmla="*/ 4071856 h 6881818"/>
              <a:gd name="connsiteX8" fmla="*/ 5024825 w 5024825"/>
              <a:gd name="connsiteY8" fmla="*/ 6881818 h 6881818"/>
              <a:gd name="connsiteX9" fmla="*/ 0 w 5024825"/>
              <a:gd name="connsiteY9" fmla="*/ 6877051 h 6881818"/>
              <a:gd name="connsiteX10" fmla="*/ 0 w 5024825"/>
              <a:gd name="connsiteY10" fmla="*/ 0 h 6881818"/>
              <a:gd name="connsiteX0" fmla="*/ 0 w 5024825"/>
              <a:gd name="connsiteY0" fmla="*/ 0 h 6881818"/>
              <a:gd name="connsiteX1" fmla="*/ 2487931 w 5024825"/>
              <a:gd name="connsiteY1" fmla="*/ 0 h 6881818"/>
              <a:gd name="connsiteX2" fmla="*/ 3834825 w 5024825"/>
              <a:gd name="connsiteY2" fmla="*/ 5142514 h 6881818"/>
              <a:gd name="connsiteX3" fmla="*/ 4048718 w 5024825"/>
              <a:gd name="connsiteY3" fmla="*/ 5314407 h 6881818"/>
              <a:gd name="connsiteX4" fmla="*/ 4168140 w 5024825"/>
              <a:gd name="connsiteY4" fmla="*/ 5055407 h 6881818"/>
              <a:gd name="connsiteX5" fmla="*/ 3935730 w 5024825"/>
              <a:gd name="connsiteY5" fmla="*/ 4175425 h 6881818"/>
              <a:gd name="connsiteX6" fmla="*/ 4061460 w 5024825"/>
              <a:gd name="connsiteY6" fmla="*/ 3941355 h 6881818"/>
              <a:gd name="connsiteX7" fmla="*/ 4251960 w 5024825"/>
              <a:gd name="connsiteY7" fmla="*/ 4071856 h 6881818"/>
              <a:gd name="connsiteX8" fmla="*/ 5024825 w 5024825"/>
              <a:gd name="connsiteY8" fmla="*/ 6881818 h 6881818"/>
              <a:gd name="connsiteX9" fmla="*/ 0 w 5024825"/>
              <a:gd name="connsiteY9" fmla="*/ 6877051 h 6881818"/>
              <a:gd name="connsiteX10" fmla="*/ 0 w 5024825"/>
              <a:gd name="connsiteY10" fmla="*/ 0 h 6881818"/>
              <a:gd name="connsiteX0" fmla="*/ 0 w 5024825"/>
              <a:gd name="connsiteY0" fmla="*/ 0 h 6881818"/>
              <a:gd name="connsiteX1" fmla="*/ 2487931 w 5024825"/>
              <a:gd name="connsiteY1" fmla="*/ 0 h 6881818"/>
              <a:gd name="connsiteX2" fmla="*/ 3834825 w 5024825"/>
              <a:gd name="connsiteY2" fmla="*/ 5142514 h 6881818"/>
              <a:gd name="connsiteX3" fmla="*/ 4048718 w 5024825"/>
              <a:gd name="connsiteY3" fmla="*/ 5314407 h 6881818"/>
              <a:gd name="connsiteX4" fmla="*/ 4168140 w 5024825"/>
              <a:gd name="connsiteY4" fmla="*/ 5055407 h 6881818"/>
              <a:gd name="connsiteX5" fmla="*/ 3935730 w 5024825"/>
              <a:gd name="connsiteY5" fmla="*/ 4175425 h 6881818"/>
              <a:gd name="connsiteX6" fmla="*/ 4061460 w 5024825"/>
              <a:gd name="connsiteY6" fmla="*/ 3941355 h 6881818"/>
              <a:gd name="connsiteX7" fmla="*/ 4251960 w 5024825"/>
              <a:gd name="connsiteY7" fmla="*/ 4071856 h 6881818"/>
              <a:gd name="connsiteX8" fmla="*/ 5024825 w 5024825"/>
              <a:gd name="connsiteY8" fmla="*/ 6881818 h 6881818"/>
              <a:gd name="connsiteX9" fmla="*/ 0 w 5024825"/>
              <a:gd name="connsiteY9" fmla="*/ 6877051 h 6881818"/>
              <a:gd name="connsiteX10" fmla="*/ 0 w 5024825"/>
              <a:gd name="connsiteY10" fmla="*/ 0 h 6881818"/>
              <a:gd name="connsiteX0" fmla="*/ 0 w 5024825"/>
              <a:gd name="connsiteY0" fmla="*/ 0 h 6881818"/>
              <a:gd name="connsiteX1" fmla="*/ 2487931 w 5024825"/>
              <a:gd name="connsiteY1" fmla="*/ 0 h 6881818"/>
              <a:gd name="connsiteX2" fmla="*/ 3834825 w 5024825"/>
              <a:gd name="connsiteY2" fmla="*/ 5142514 h 6881818"/>
              <a:gd name="connsiteX3" fmla="*/ 4048718 w 5024825"/>
              <a:gd name="connsiteY3" fmla="*/ 5314407 h 6881818"/>
              <a:gd name="connsiteX4" fmla="*/ 4168140 w 5024825"/>
              <a:gd name="connsiteY4" fmla="*/ 5055407 h 6881818"/>
              <a:gd name="connsiteX5" fmla="*/ 3935730 w 5024825"/>
              <a:gd name="connsiteY5" fmla="*/ 4175425 h 6881818"/>
              <a:gd name="connsiteX6" fmla="*/ 4061460 w 5024825"/>
              <a:gd name="connsiteY6" fmla="*/ 3941355 h 6881818"/>
              <a:gd name="connsiteX7" fmla="*/ 4251960 w 5024825"/>
              <a:gd name="connsiteY7" fmla="*/ 4071856 h 6881818"/>
              <a:gd name="connsiteX8" fmla="*/ 5024825 w 5024825"/>
              <a:gd name="connsiteY8" fmla="*/ 6881818 h 6881818"/>
              <a:gd name="connsiteX9" fmla="*/ 0 w 5024825"/>
              <a:gd name="connsiteY9" fmla="*/ 6877051 h 6881818"/>
              <a:gd name="connsiteX10" fmla="*/ 0 w 5024825"/>
              <a:gd name="connsiteY10" fmla="*/ 0 h 6881818"/>
              <a:gd name="connsiteX0" fmla="*/ 0 w 5024825"/>
              <a:gd name="connsiteY0" fmla="*/ 0 h 6881818"/>
              <a:gd name="connsiteX1" fmla="*/ 2487931 w 5024825"/>
              <a:gd name="connsiteY1" fmla="*/ 0 h 6881818"/>
              <a:gd name="connsiteX2" fmla="*/ 3834825 w 5024825"/>
              <a:gd name="connsiteY2" fmla="*/ 5142514 h 6881818"/>
              <a:gd name="connsiteX3" fmla="*/ 4048718 w 5024825"/>
              <a:gd name="connsiteY3" fmla="*/ 5314407 h 6881818"/>
              <a:gd name="connsiteX4" fmla="*/ 4168140 w 5024825"/>
              <a:gd name="connsiteY4" fmla="*/ 5055407 h 6881818"/>
              <a:gd name="connsiteX5" fmla="*/ 3935730 w 5024825"/>
              <a:gd name="connsiteY5" fmla="*/ 4175425 h 6881818"/>
              <a:gd name="connsiteX6" fmla="*/ 4061460 w 5024825"/>
              <a:gd name="connsiteY6" fmla="*/ 3941355 h 6881818"/>
              <a:gd name="connsiteX7" fmla="*/ 4251960 w 5024825"/>
              <a:gd name="connsiteY7" fmla="*/ 4071856 h 6881818"/>
              <a:gd name="connsiteX8" fmla="*/ 5024825 w 5024825"/>
              <a:gd name="connsiteY8" fmla="*/ 6881818 h 6881818"/>
              <a:gd name="connsiteX9" fmla="*/ 0 w 5024825"/>
              <a:gd name="connsiteY9" fmla="*/ 6877051 h 6881818"/>
              <a:gd name="connsiteX10" fmla="*/ 0 w 5024825"/>
              <a:gd name="connsiteY10" fmla="*/ 0 h 6881818"/>
              <a:gd name="connsiteX0" fmla="*/ 0 w 5024825"/>
              <a:gd name="connsiteY0" fmla="*/ 0 h 6881818"/>
              <a:gd name="connsiteX1" fmla="*/ 2487931 w 5024825"/>
              <a:gd name="connsiteY1" fmla="*/ 0 h 6881818"/>
              <a:gd name="connsiteX2" fmla="*/ 3834825 w 5024825"/>
              <a:gd name="connsiteY2" fmla="*/ 5142514 h 6881818"/>
              <a:gd name="connsiteX3" fmla="*/ 4048718 w 5024825"/>
              <a:gd name="connsiteY3" fmla="*/ 5314407 h 6881818"/>
              <a:gd name="connsiteX4" fmla="*/ 4168140 w 5024825"/>
              <a:gd name="connsiteY4" fmla="*/ 5055407 h 6881818"/>
              <a:gd name="connsiteX5" fmla="*/ 3935730 w 5024825"/>
              <a:gd name="connsiteY5" fmla="*/ 4175425 h 6881818"/>
              <a:gd name="connsiteX6" fmla="*/ 4061460 w 5024825"/>
              <a:gd name="connsiteY6" fmla="*/ 3941355 h 6881818"/>
              <a:gd name="connsiteX7" fmla="*/ 4251960 w 5024825"/>
              <a:gd name="connsiteY7" fmla="*/ 4071856 h 6881818"/>
              <a:gd name="connsiteX8" fmla="*/ 5024825 w 5024825"/>
              <a:gd name="connsiteY8" fmla="*/ 6881818 h 6881818"/>
              <a:gd name="connsiteX9" fmla="*/ 0 w 5024825"/>
              <a:gd name="connsiteY9" fmla="*/ 6877051 h 6881818"/>
              <a:gd name="connsiteX10" fmla="*/ 0 w 5024825"/>
              <a:gd name="connsiteY10" fmla="*/ 0 h 68818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5024825" h="6881818">
                <a:moveTo>
                  <a:pt x="0" y="0"/>
                </a:moveTo>
                <a:lnTo>
                  <a:pt x="2487931" y="0"/>
                </a:lnTo>
                <a:lnTo>
                  <a:pt x="3834825" y="5142514"/>
                </a:lnTo>
                <a:cubicBezTo>
                  <a:pt x="3851116" y="5182666"/>
                  <a:pt x="3878538" y="5351369"/>
                  <a:pt x="4048718" y="5314407"/>
                </a:cubicBezTo>
                <a:cubicBezTo>
                  <a:pt x="4218898" y="5277445"/>
                  <a:pt x="4184015" y="5205230"/>
                  <a:pt x="4168140" y="5055407"/>
                </a:cubicBezTo>
                <a:lnTo>
                  <a:pt x="3935730" y="4175425"/>
                </a:lnTo>
                <a:cubicBezTo>
                  <a:pt x="3924300" y="4083966"/>
                  <a:pt x="3902710" y="3989870"/>
                  <a:pt x="4061460" y="3941355"/>
                </a:cubicBezTo>
                <a:cubicBezTo>
                  <a:pt x="4194810" y="3923207"/>
                  <a:pt x="4213860" y="4007005"/>
                  <a:pt x="4251960" y="4071856"/>
                </a:cubicBezTo>
                <a:lnTo>
                  <a:pt x="5024825" y="6881818"/>
                </a:lnTo>
                <a:lnTo>
                  <a:pt x="0" y="6877051"/>
                </a:lnTo>
                <a:lnTo>
                  <a:pt x="0" y="0"/>
                </a:lnTo>
                <a:close/>
              </a:path>
            </a:pathLst>
          </a:custGeom>
          <a:solidFill>
            <a:schemeClr val="bg2"/>
          </a:solidFill>
        </p:spPr>
        <p:txBody>
          <a:bodyPr anchor="ctr"/>
          <a:lstStyle>
            <a:lvl1pPr algn="ctr">
              <a:defRPr baseline="-25000"/>
            </a:lvl1pPr>
          </a:lstStyle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796322" y="320040"/>
            <a:ext cx="6732237" cy="1017147"/>
          </a:xfrm>
        </p:spPr>
        <p:txBody>
          <a:bodyPr anchor="b">
            <a:normAutofit/>
          </a:bodyPr>
          <a:lstStyle>
            <a:lvl1pPr algn="l">
              <a:lnSpc>
                <a:spcPct val="90000"/>
              </a:lnSpc>
              <a:defRPr sz="3600" spc="100" baseline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Add title here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D5E91AD6-E4A6-F082-0E76-DAF7D57B516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824242" y="1749479"/>
            <a:ext cx="788639" cy="533400"/>
          </a:xfrm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  <a:defRPr sz="5400" b="0" spc="100" baseline="-25000">
                <a:solidFill>
                  <a:schemeClr val="tx2"/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o1.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6B00516E-9699-821C-0371-67A8478E101D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643379" y="1749479"/>
            <a:ext cx="5885179" cy="533400"/>
          </a:xfrm>
        </p:spPr>
        <p:txBody>
          <a:bodyPr bIns="0" anchor="b">
            <a:normAutofit/>
          </a:bodyPr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6" name="Text Placeholder 7">
            <a:extLst>
              <a:ext uri="{FF2B5EF4-FFF2-40B4-BE49-F238E27FC236}">
                <a16:creationId xmlns:a16="http://schemas.microsoft.com/office/drawing/2014/main" id="{7C72C187-9B88-8558-E9E7-CA189DF0EF33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24242" y="2378035"/>
            <a:ext cx="788639" cy="533400"/>
          </a:xfrm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  <a:defRPr sz="4400" b="0" spc="100" baseline="-25000">
                <a:solidFill>
                  <a:schemeClr val="tx2"/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o2.</a:t>
            </a:r>
          </a:p>
        </p:txBody>
      </p:sp>
      <p:sp>
        <p:nvSpPr>
          <p:cNvPr id="15" name="Text Placeholder 12">
            <a:extLst>
              <a:ext uri="{FF2B5EF4-FFF2-40B4-BE49-F238E27FC236}">
                <a16:creationId xmlns:a16="http://schemas.microsoft.com/office/drawing/2014/main" id="{9366E515-A368-5E2D-8A9F-6BDBB76BC877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1643379" y="2378035"/>
            <a:ext cx="5885179" cy="533400"/>
          </a:xfrm>
        </p:spPr>
        <p:txBody>
          <a:bodyPr bIns="0" anchor="b">
            <a:normAutofit/>
          </a:bodyPr>
          <a:lstStyle>
            <a:lvl1pPr marL="0" indent="0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7" name="Text Placeholder 7">
            <a:extLst>
              <a:ext uri="{FF2B5EF4-FFF2-40B4-BE49-F238E27FC236}">
                <a16:creationId xmlns:a16="http://schemas.microsoft.com/office/drawing/2014/main" id="{1F522536-6FE3-2618-BC24-8C518818587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24242" y="3006909"/>
            <a:ext cx="788639" cy="533400"/>
          </a:xfrm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  <a:defRPr sz="4400" b="0" spc="100" baseline="-25000">
                <a:solidFill>
                  <a:schemeClr val="tx2"/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o3.</a:t>
            </a:r>
          </a:p>
        </p:txBody>
      </p:sp>
      <p:sp>
        <p:nvSpPr>
          <p:cNvPr id="16" name="Text Placeholder 12">
            <a:extLst>
              <a:ext uri="{FF2B5EF4-FFF2-40B4-BE49-F238E27FC236}">
                <a16:creationId xmlns:a16="http://schemas.microsoft.com/office/drawing/2014/main" id="{89C1155B-B06D-77D5-B3DC-9CEAEDF2D61F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1643379" y="3009613"/>
            <a:ext cx="5885179" cy="533400"/>
          </a:xfrm>
        </p:spPr>
        <p:txBody>
          <a:bodyPr bIns="0" anchor="b">
            <a:normAutofit/>
          </a:bodyPr>
          <a:lstStyle>
            <a:lvl1pPr marL="0" indent="0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9" name="Text Placeholder 7">
            <a:extLst>
              <a:ext uri="{FF2B5EF4-FFF2-40B4-BE49-F238E27FC236}">
                <a16:creationId xmlns:a16="http://schemas.microsoft.com/office/drawing/2014/main" id="{F3A36BC1-799A-6623-E5E3-1190C0C7C47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824242" y="3635783"/>
            <a:ext cx="788639" cy="533400"/>
          </a:xfrm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  <a:defRPr sz="4400" b="0" spc="100" baseline="-25000">
                <a:solidFill>
                  <a:schemeClr val="tx2"/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o4.</a:t>
            </a:r>
          </a:p>
        </p:txBody>
      </p:sp>
      <p:sp>
        <p:nvSpPr>
          <p:cNvPr id="17" name="Text Placeholder 12">
            <a:extLst>
              <a:ext uri="{FF2B5EF4-FFF2-40B4-BE49-F238E27FC236}">
                <a16:creationId xmlns:a16="http://schemas.microsoft.com/office/drawing/2014/main" id="{92954362-36EF-4B42-19C7-6132A7E2A87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1643379" y="3638169"/>
            <a:ext cx="5885179" cy="533400"/>
          </a:xfrm>
        </p:spPr>
        <p:txBody>
          <a:bodyPr bIns="0" anchor="b"/>
          <a:lstStyle>
            <a:lvl1pPr marL="0" indent="0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10" name="Text Placeholder 7">
            <a:extLst>
              <a:ext uri="{FF2B5EF4-FFF2-40B4-BE49-F238E27FC236}">
                <a16:creationId xmlns:a16="http://schemas.microsoft.com/office/drawing/2014/main" id="{9EF1DED4-DCEF-D1F3-17B9-BC29651F7DE8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824242" y="4264656"/>
            <a:ext cx="788639" cy="533400"/>
          </a:xfrm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  <a:defRPr sz="4400" b="0" spc="100" baseline="-25000">
                <a:solidFill>
                  <a:schemeClr val="tx2"/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o5.</a:t>
            </a:r>
          </a:p>
        </p:txBody>
      </p:sp>
      <p:sp>
        <p:nvSpPr>
          <p:cNvPr id="20" name="Text Placeholder 12">
            <a:extLst>
              <a:ext uri="{FF2B5EF4-FFF2-40B4-BE49-F238E27FC236}">
                <a16:creationId xmlns:a16="http://schemas.microsoft.com/office/drawing/2014/main" id="{A57B871C-EE51-327F-62B1-79B005BD932C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1643379" y="4269747"/>
            <a:ext cx="5885179" cy="533400"/>
          </a:xfrm>
        </p:spPr>
        <p:txBody>
          <a:bodyPr bIns="0" anchor="b"/>
          <a:lstStyle>
            <a:lvl1pPr marL="0" indent="0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C01359A1-A1B1-9DC6-08B9-8042E7FBA1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 rot="10800000" flipH="1">
            <a:off x="6889763" y="0"/>
            <a:ext cx="1822122" cy="6871447"/>
          </a:xfrm>
          <a:prstGeom prst="line">
            <a:avLst/>
          </a:prstGeom>
          <a:ln w="2222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Footer Placeholder 8">
            <a:extLst>
              <a:ext uri="{FF2B5EF4-FFF2-40B4-BE49-F238E27FC236}">
                <a16:creationId xmlns:a16="http://schemas.microsoft.com/office/drawing/2014/main" id="{28D89004-F984-BB7D-2489-E7EC5512980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24241" y="6290774"/>
            <a:ext cx="6637071" cy="365125"/>
          </a:xfrm>
          <a:prstGeom prst="rect">
            <a:avLst/>
          </a:prstGeom>
        </p:spPr>
        <p:txBody>
          <a:bodyPr/>
          <a:lstStyle>
            <a:lvl1pPr>
              <a:defRPr sz="1100" b="0" i="0" cap="all" baseline="0">
                <a:solidFill>
                  <a:schemeClr val="tx1"/>
                </a:solidFill>
                <a:latin typeface="+mn-lt"/>
              </a:defRPr>
            </a:lvl1pPr>
          </a:lstStyle>
          <a:p>
            <a:r>
              <a:rPr lang="en-US"/>
              <a:t>CSP Training Module Name: Presentation Template Created by PR</a:t>
            </a:r>
            <a:endParaRPr lang="en-US" dirty="0"/>
          </a:p>
        </p:txBody>
      </p:sp>
      <p:sp>
        <p:nvSpPr>
          <p:cNvPr id="21" name="Slide Number Placeholder 9">
            <a:extLst>
              <a:ext uri="{FF2B5EF4-FFF2-40B4-BE49-F238E27FC236}">
                <a16:creationId xmlns:a16="http://schemas.microsoft.com/office/drawing/2014/main" id="{E2790754-E9EF-9F79-825B-5AB348DFA62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768546" y="6290774"/>
            <a:ext cx="617912" cy="365125"/>
          </a:xfrm>
          <a:prstGeom prst="rect">
            <a:avLst/>
          </a:prstGeom>
        </p:spPr>
        <p:txBody>
          <a:bodyPr/>
          <a:lstStyle>
            <a:lvl1pPr algn="r">
              <a:defRPr sz="1100" b="0" i="0">
                <a:solidFill>
                  <a:schemeClr val="bg1"/>
                </a:solidFill>
                <a:latin typeface="+mn-lt"/>
              </a:defRPr>
            </a:lvl1pPr>
          </a:lstStyle>
          <a:p>
            <a:fld id="{3A98EE3D-8CD1-4C3F-BD1C-C98C9596463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05338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genda - Topic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7B8C35C0-4758-2887-0763-E78795846CD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6093537" y="-1946"/>
            <a:ext cx="3601340" cy="6881814"/>
          </a:xfrm>
          <a:custGeom>
            <a:avLst/>
            <a:gdLst>
              <a:gd name="connsiteX0" fmla="*/ 3601340 w 3601340"/>
              <a:gd name="connsiteY0" fmla="*/ 0 h 6881814"/>
              <a:gd name="connsiteX1" fmla="*/ 0 w 3601340"/>
              <a:gd name="connsiteY1" fmla="*/ 0 h 6881814"/>
              <a:gd name="connsiteX2" fmla="*/ 0 w 3601340"/>
              <a:gd name="connsiteY2" fmla="*/ 6881815 h 6881814"/>
              <a:gd name="connsiteX3" fmla="*/ 1064235 w 3601340"/>
              <a:gd name="connsiteY3" fmla="*/ 6881815 h 6881814"/>
              <a:gd name="connsiteX4" fmla="*/ 1441045 w 3601340"/>
              <a:gd name="connsiteY4" fmla="*/ 5490188 h 6881814"/>
              <a:gd name="connsiteX5" fmla="*/ 1835678 w 3601340"/>
              <a:gd name="connsiteY5" fmla="*/ 4034957 h 6881814"/>
              <a:gd name="connsiteX6" fmla="*/ 2045724 w 3601340"/>
              <a:gd name="connsiteY6" fmla="*/ 3914112 h 6881814"/>
              <a:gd name="connsiteX7" fmla="*/ 2166660 w 3601340"/>
              <a:gd name="connsiteY7" fmla="*/ 4124001 h 6881814"/>
              <a:gd name="connsiteX8" fmla="*/ 1906966 w 3601340"/>
              <a:gd name="connsiteY8" fmla="*/ 5081858 h 6881814"/>
              <a:gd name="connsiteX9" fmla="*/ 2027902 w 3601340"/>
              <a:gd name="connsiteY9" fmla="*/ 5291747 h 6881814"/>
              <a:gd name="connsiteX10" fmla="*/ 2227765 w 3601340"/>
              <a:gd name="connsiteY10" fmla="*/ 5198887 h 6881814"/>
              <a:gd name="connsiteX11" fmla="*/ 2570204 w 3601340"/>
              <a:gd name="connsiteY11" fmla="*/ 3923016 h 6881814"/>
              <a:gd name="connsiteX12" fmla="*/ 2602029 w 3601340"/>
              <a:gd name="connsiteY12" fmla="*/ 3799627 h 6881814"/>
              <a:gd name="connsiteX13" fmla="*/ 3601340 w 3601340"/>
              <a:gd name="connsiteY13" fmla="*/ 0 h 68818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3601340" h="6881814">
                <a:moveTo>
                  <a:pt x="3601340" y="0"/>
                </a:moveTo>
                <a:lnTo>
                  <a:pt x="0" y="0"/>
                </a:lnTo>
                <a:lnTo>
                  <a:pt x="0" y="6881815"/>
                </a:lnTo>
                <a:lnTo>
                  <a:pt x="1064235" y="6881815"/>
                </a:lnTo>
                <a:lnTo>
                  <a:pt x="1441045" y="5490188"/>
                </a:lnTo>
                <a:lnTo>
                  <a:pt x="1835678" y="4034957"/>
                </a:lnTo>
                <a:cubicBezTo>
                  <a:pt x="1859865" y="3943369"/>
                  <a:pt x="1954068" y="3889943"/>
                  <a:pt x="2045724" y="3914112"/>
                </a:cubicBezTo>
                <a:cubicBezTo>
                  <a:pt x="2137381" y="3938281"/>
                  <a:pt x="2190847" y="4032413"/>
                  <a:pt x="2166660" y="4124001"/>
                </a:cubicBezTo>
                <a:lnTo>
                  <a:pt x="1906966" y="5081858"/>
                </a:lnTo>
                <a:cubicBezTo>
                  <a:pt x="1882779" y="5173446"/>
                  <a:pt x="1936246" y="5267578"/>
                  <a:pt x="2027902" y="5291747"/>
                </a:cubicBezTo>
                <a:cubicBezTo>
                  <a:pt x="2109375" y="5313372"/>
                  <a:pt x="2193393" y="5272666"/>
                  <a:pt x="2227765" y="5198887"/>
                </a:cubicBezTo>
                <a:lnTo>
                  <a:pt x="2570204" y="3923016"/>
                </a:lnTo>
                <a:lnTo>
                  <a:pt x="2602029" y="3799627"/>
                </a:lnTo>
                <a:lnTo>
                  <a:pt x="3601340" y="0"/>
                </a:lnTo>
                <a:close/>
              </a:path>
            </a:pathLst>
          </a:custGeom>
          <a:solidFill>
            <a:srgbClr val="FFFFFF"/>
          </a:solidFill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14" name="Picture Placeholder 13">
            <a:extLst>
              <a:ext uri="{FF2B5EF4-FFF2-40B4-BE49-F238E27FC236}">
                <a16:creationId xmlns:a16="http://schemas.microsoft.com/office/drawing/2014/main" id="{4F200699-2797-D741-1EC1-B83FCA4B1977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 flipH="1">
            <a:off x="7163691" y="0"/>
            <a:ext cx="5024825" cy="6858000"/>
          </a:xfrm>
          <a:custGeom>
            <a:avLst/>
            <a:gdLst>
              <a:gd name="connsiteX0" fmla="*/ 0 w 6064250"/>
              <a:gd name="connsiteY0" fmla="*/ 0 h 6877051"/>
              <a:gd name="connsiteX1" fmla="*/ 6064250 w 6064250"/>
              <a:gd name="connsiteY1" fmla="*/ 0 h 6877051"/>
              <a:gd name="connsiteX2" fmla="*/ 6064250 w 6064250"/>
              <a:gd name="connsiteY2" fmla="*/ 6877051 h 6877051"/>
              <a:gd name="connsiteX3" fmla="*/ 0 w 6064250"/>
              <a:gd name="connsiteY3" fmla="*/ 6877051 h 6877051"/>
              <a:gd name="connsiteX4" fmla="*/ 0 w 6064250"/>
              <a:gd name="connsiteY4" fmla="*/ 0 h 6877051"/>
              <a:gd name="connsiteX0" fmla="*/ 0 w 6064250"/>
              <a:gd name="connsiteY0" fmla="*/ 0 h 6877051"/>
              <a:gd name="connsiteX1" fmla="*/ 5840730 w 6064250"/>
              <a:gd name="connsiteY1" fmla="*/ 0 h 6877051"/>
              <a:gd name="connsiteX2" fmla="*/ 6064250 w 6064250"/>
              <a:gd name="connsiteY2" fmla="*/ 6877051 h 6877051"/>
              <a:gd name="connsiteX3" fmla="*/ 0 w 6064250"/>
              <a:gd name="connsiteY3" fmla="*/ 6877051 h 6877051"/>
              <a:gd name="connsiteX4" fmla="*/ 0 w 6064250"/>
              <a:gd name="connsiteY4" fmla="*/ 0 h 6877051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4028621 w 5840730"/>
              <a:gd name="connsiteY2" fmla="*/ 6887937 h 6887937"/>
              <a:gd name="connsiteX3" fmla="*/ 0 w 5840730"/>
              <a:gd name="connsiteY3" fmla="*/ 6877051 h 6887937"/>
              <a:gd name="connsiteX4" fmla="*/ 0 w 5840730"/>
              <a:gd name="connsiteY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028621 w 5840730"/>
              <a:gd name="connsiteY3" fmla="*/ 6887937 h 6887937"/>
              <a:gd name="connsiteX4" fmla="*/ 0 w 5840730"/>
              <a:gd name="connsiteY4" fmla="*/ 6877051 h 6887937"/>
              <a:gd name="connsiteX5" fmla="*/ 0 w 5840730"/>
              <a:gd name="connsiteY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991100 w 5840730"/>
              <a:gd name="connsiteY3" fmla="*/ 3134055 h 6887937"/>
              <a:gd name="connsiteX4" fmla="*/ 4028621 w 5840730"/>
              <a:gd name="connsiteY4" fmla="*/ 6887937 h 6887937"/>
              <a:gd name="connsiteX5" fmla="*/ 0 w 5840730"/>
              <a:gd name="connsiteY5" fmla="*/ 6877051 h 6887937"/>
              <a:gd name="connsiteX6" fmla="*/ 0 w 5840730"/>
              <a:gd name="connsiteY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991100 w 5840730"/>
              <a:gd name="connsiteY3" fmla="*/ 3134055 h 6887937"/>
              <a:gd name="connsiteX4" fmla="*/ 4785360 w 5840730"/>
              <a:gd name="connsiteY4" fmla="*/ 3926535 h 6887937"/>
              <a:gd name="connsiteX5" fmla="*/ 4028621 w 5840730"/>
              <a:gd name="connsiteY5" fmla="*/ 6887937 h 6887937"/>
              <a:gd name="connsiteX6" fmla="*/ 0 w 5840730"/>
              <a:gd name="connsiteY6" fmla="*/ 6877051 h 6887937"/>
              <a:gd name="connsiteX7" fmla="*/ 0 w 5840730"/>
              <a:gd name="connsiteY7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991100 w 5840730"/>
              <a:gd name="connsiteY3" fmla="*/ 3134055 h 6887937"/>
              <a:gd name="connsiteX4" fmla="*/ 4922520 w 5840730"/>
              <a:gd name="connsiteY4" fmla="*/ 3415995 h 6887937"/>
              <a:gd name="connsiteX5" fmla="*/ 4785360 w 5840730"/>
              <a:gd name="connsiteY5" fmla="*/ 3926535 h 6887937"/>
              <a:gd name="connsiteX6" fmla="*/ 4028621 w 5840730"/>
              <a:gd name="connsiteY6" fmla="*/ 6887937 h 6887937"/>
              <a:gd name="connsiteX7" fmla="*/ 0 w 5840730"/>
              <a:gd name="connsiteY7" fmla="*/ 6877051 h 6887937"/>
              <a:gd name="connsiteX8" fmla="*/ 0 w 5840730"/>
              <a:gd name="connsiteY8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22520 w 5840730"/>
              <a:gd name="connsiteY4" fmla="*/ 3415995 h 6887937"/>
              <a:gd name="connsiteX5" fmla="*/ 4785360 w 5840730"/>
              <a:gd name="connsiteY5" fmla="*/ 3926535 h 6887937"/>
              <a:gd name="connsiteX6" fmla="*/ 4028621 w 5840730"/>
              <a:gd name="connsiteY6" fmla="*/ 6887937 h 6887937"/>
              <a:gd name="connsiteX7" fmla="*/ 0 w 5840730"/>
              <a:gd name="connsiteY7" fmla="*/ 6877051 h 6887937"/>
              <a:gd name="connsiteX8" fmla="*/ 0 w 5840730"/>
              <a:gd name="connsiteY8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922520 w 5840730"/>
              <a:gd name="connsiteY5" fmla="*/ 3415995 h 6887937"/>
              <a:gd name="connsiteX6" fmla="*/ 4785360 w 5840730"/>
              <a:gd name="connsiteY6" fmla="*/ 3926535 h 6887937"/>
              <a:gd name="connsiteX7" fmla="*/ 4028621 w 5840730"/>
              <a:gd name="connsiteY7" fmla="*/ 6887937 h 6887937"/>
              <a:gd name="connsiteX8" fmla="*/ 0 w 5840730"/>
              <a:gd name="connsiteY8" fmla="*/ 6877051 h 6887937"/>
              <a:gd name="connsiteX9" fmla="*/ 0 w 5840730"/>
              <a:gd name="connsiteY9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655820 w 5840730"/>
              <a:gd name="connsiteY5" fmla="*/ 1770075 h 6887937"/>
              <a:gd name="connsiteX6" fmla="*/ 4922520 w 5840730"/>
              <a:gd name="connsiteY6" fmla="*/ 3415995 h 6887937"/>
              <a:gd name="connsiteX7" fmla="*/ 4785360 w 5840730"/>
              <a:gd name="connsiteY7" fmla="*/ 3926535 h 6887937"/>
              <a:gd name="connsiteX8" fmla="*/ 4028621 w 5840730"/>
              <a:gd name="connsiteY8" fmla="*/ 6887937 h 6887937"/>
              <a:gd name="connsiteX9" fmla="*/ 0 w 5840730"/>
              <a:gd name="connsiteY9" fmla="*/ 6877051 h 6887937"/>
              <a:gd name="connsiteX10" fmla="*/ 0 w 5840730"/>
              <a:gd name="connsiteY10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655820 w 5840730"/>
              <a:gd name="connsiteY5" fmla="*/ 1770075 h 6887937"/>
              <a:gd name="connsiteX6" fmla="*/ 3901440 w 5840730"/>
              <a:gd name="connsiteY6" fmla="*/ 4696155 h 6887937"/>
              <a:gd name="connsiteX7" fmla="*/ 4922520 w 5840730"/>
              <a:gd name="connsiteY7" fmla="*/ 3415995 h 6887937"/>
              <a:gd name="connsiteX8" fmla="*/ 4785360 w 5840730"/>
              <a:gd name="connsiteY8" fmla="*/ 3926535 h 6887937"/>
              <a:gd name="connsiteX9" fmla="*/ 4028621 w 5840730"/>
              <a:gd name="connsiteY9" fmla="*/ 6887937 h 6887937"/>
              <a:gd name="connsiteX10" fmla="*/ 0 w 5840730"/>
              <a:gd name="connsiteY10" fmla="*/ 6877051 h 6887937"/>
              <a:gd name="connsiteX11" fmla="*/ 0 w 5840730"/>
              <a:gd name="connsiteY11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655820 w 5840730"/>
              <a:gd name="connsiteY5" fmla="*/ 1770075 h 6887937"/>
              <a:gd name="connsiteX6" fmla="*/ 3901440 w 5840730"/>
              <a:gd name="connsiteY6" fmla="*/ 4696155 h 6887937"/>
              <a:gd name="connsiteX7" fmla="*/ 4457700 w 5840730"/>
              <a:gd name="connsiteY7" fmla="*/ 3842715 h 6887937"/>
              <a:gd name="connsiteX8" fmla="*/ 4785360 w 5840730"/>
              <a:gd name="connsiteY8" fmla="*/ 3926535 h 6887937"/>
              <a:gd name="connsiteX9" fmla="*/ 4028621 w 5840730"/>
              <a:gd name="connsiteY9" fmla="*/ 6887937 h 6887937"/>
              <a:gd name="connsiteX10" fmla="*/ 0 w 5840730"/>
              <a:gd name="connsiteY10" fmla="*/ 6877051 h 6887937"/>
              <a:gd name="connsiteX11" fmla="*/ 0 w 5840730"/>
              <a:gd name="connsiteY11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655820 w 5840730"/>
              <a:gd name="connsiteY5" fmla="*/ 1770075 h 6887937"/>
              <a:gd name="connsiteX6" fmla="*/ 3901440 w 5840730"/>
              <a:gd name="connsiteY6" fmla="*/ 4696155 h 6887937"/>
              <a:gd name="connsiteX7" fmla="*/ 4213860 w 5840730"/>
              <a:gd name="connsiteY7" fmla="*/ 4757115 h 6887937"/>
              <a:gd name="connsiteX8" fmla="*/ 4457700 w 5840730"/>
              <a:gd name="connsiteY8" fmla="*/ 3842715 h 6887937"/>
              <a:gd name="connsiteX9" fmla="*/ 4785360 w 5840730"/>
              <a:gd name="connsiteY9" fmla="*/ 3926535 h 6887937"/>
              <a:gd name="connsiteX10" fmla="*/ 4028621 w 5840730"/>
              <a:gd name="connsiteY10" fmla="*/ 6887937 h 6887937"/>
              <a:gd name="connsiteX11" fmla="*/ 0 w 5840730"/>
              <a:gd name="connsiteY11" fmla="*/ 6877051 h 6887937"/>
              <a:gd name="connsiteX12" fmla="*/ 0 w 5840730"/>
              <a:gd name="connsiteY12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937760 w 5840730"/>
              <a:gd name="connsiteY5" fmla="*/ 16100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895850 w 5840730"/>
              <a:gd name="connsiteY5" fmla="*/ 160243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895850 w 5840730"/>
              <a:gd name="connsiteY5" fmla="*/ 160243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895850 w 5840730"/>
              <a:gd name="connsiteY5" fmla="*/ 160243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94910 w 5840730"/>
              <a:gd name="connsiteY4" fmla="*/ 185770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94910 w 5840730"/>
              <a:gd name="connsiteY4" fmla="*/ 185770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94910 w 5840730"/>
              <a:gd name="connsiteY4" fmla="*/ 185770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94910 w 5840730"/>
              <a:gd name="connsiteY4" fmla="*/ 185770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94910 w 5840730"/>
              <a:gd name="connsiteY4" fmla="*/ 185770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79670 w 5840730"/>
              <a:gd name="connsiteY4" fmla="*/ 186532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56810 w 5840730"/>
              <a:gd name="connsiteY4" fmla="*/ 186532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79670 w 5840730"/>
              <a:gd name="connsiteY4" fmla="*/ 184627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79670 w 5840730"/>
              <a:gd name="connsiteY4" fmla="*/ 184627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79670 w 5840730"/>
              <a:gd name="connsiteY4" fmla="*/ 184627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79670 w 5840730"/>
              <a:gd name="connsiteY4" fmla="*/ 184627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79670 w 5840730"/>
              <a:gd name="connsiteY4" fmla="*/ 184627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79670 w 5840730"/>
              <a:gd name="connsiteY4" fmla="*/ 184627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933950 w 5840730"/>
              <a:gd name="connsiteY3" fmla="*/ 273781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61560 w 5840730"/>
              <a:gd name="connsiteY3" fmla="*/ 294355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42510 w 5840730"/>
              <a:gd name="connsiteY3" fmla="*/ 301975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560570 w 5840730"/>
              <a:gd name="connsiteY11" fmla="*/ 412084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09160 w 5840730"/>
              <a:gd name="connsiteY11" fmla="*/ 363316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893820 w 5840730"/>
              <a:gd name="connsiteY8" fmla="*/ 468853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893820 w 5840730"/>
              <a:gd name="connsiteY8" fmla="*/ 468853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893820 w 5840730"/>
              <a:gd name="connsiteY8" fmla="*/ 468853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655820 w 5840730"/>
              <a:gd name="connsiteY6" fmla="*/ 1770075 h 6887937"/>
              <a:gd name="connsiteX7" fmla="*/ 3893820 w 5840730"/>
              <a:gd name="connsiteY7" fmla="*/ 4688535 h 6887937"/>
              <a:gd name="connsiteX8" fmla="*/ 3992880 w 5840730"/>
              <a:gd name="connsiteY8" fmla="*/ 490570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3893820 w 5840730"/>
              <a:gd name="connsiteY6" fmla="*/ 4688535 h 6887937"/>
              <a:gd name="connsiteX7" fmla="*/ 3992880 w 5840730"/>
              <a:gd name="connsiteY7" fmla="*/ 490570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686300 w 5840730"/>
              <a:gd name="connsiteY10" fmla="*/ 371317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3893820 w 5840730"/>
              <a:gd name="connsiteY5" fmla="*/ 4688535 h 6887937"/>
              <a:gd name="connsiteX6" fmla="*/ 3992880 w 5840730"/>
              <a:gd name="connsiteY6" fmla="*/ 4905705 h 6887937"/>
              <a:gd name="connsiteX7" fmla="*/ 4213860 w 5840730"/>
              <a:gd name="connsiteY7" fmla="*/ 4757115 h 6887937"/>
              <a:gd name="connsiteX8" fmla="*/ 4457700 w 5840730"/>
              <a:gd name="connsiteY8" fmla="*/ 3842715 h 6887937"/>
              <a:gd name="connsiteX9" fmla="*/ 4686300 w 5840730"/>
              <a:gd name="connsiteY9" fmla="*/ 371317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3893820 w 5840730"/>
              <a:gd name="connsiteY4" fmla="*/ 4688535 h 6887937"/>
              <a:gd name="connsiteX5" fmla="*/ 3992880 w 5840730"/>
              <a:gd name="connsiteY5" fmla="*/ 4905705 h 6887937"/>
              <a:gd name="connsiteX6" fmla="*/ 4213860 w 5840730"/>
              <a:gd name="connsiteY6" fmla="*/ 4757115 h 6887937"/>
              <a:gd name="connsiteX7" fmla="*/ 4457700 w 5840730"/>
              <a:gd name="connsiteY7" fmla="*/ 3842715 h 6887937"/>
              <a:gd name="connsiteX8" fmla="*/ 4686300 w 5840730"/>
              <a:gd name="connsiteY8" fmla="*/ 3713175 h 6887937"/>
              <a:gd name="connsiteX9" fmla="*/ 4785360 w 5840730"/>
              <a:gd name="connsiteY9" fmla="*/ 3926535 h 6887937"/>
              <a:gd name="connsiteX10" fmla="*/ 4028621 w 5840730"/>
              <a:gd name="connsiteY10" fmla="*/ 6887937 h 6887937"/>
              <a:gd name="connsiteX11" fmla="*/ 0 w 5840730"/>
              <a:gd name="connsiteY11" fmla="*/ 6877051 h 6887937"/>
              <a:gd name="connsiteX12" fmla="*/ 0 w 5840730"/>
              <a:gd name="connsiteY12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3893820 w 5840730"/>
              <a:gd name="connsiteY3" fmla="*/ 4688535 h 6887937"/>
              <a:gd name="connsiteX4" fmla="*/ 3992880 w 5840730"/>
              <a:gd name="connsiteY4" fmla="*/ 4905705 h 6887937"/>
              <a:gd name="connsiteX5" fmla="*/ 4213860 w 5840730"/>
              <a:gd name="connsiteY5" fmla="*/ 4757115 h 6887937"/>
              <a:gd name="connsiteX6" fmla="*/ 4457700 w 5840730"/>
              <a:gd name="connsiteY6" fmla="*/ 3842715 h 6887937"/>
              <a:gd name="connsiteX7" fmla="*/ 4686300 w 5840730"/>
              <a:gd name="connsiteY7" fmla="*/ 3713175 h 6887937"/>
              <a:gd name="connsiteX8" fmla="*/ 4785360 w 5840730"/>
              <a:gd name="connsiteY8" fmla="*/ 3926535 h 6887937"/>
              <a:gd name="connsiteX9" fmla="*/ 4028621 w 5840730"/>
              <a:gd name="connsiteY9" fmla="*/ 6887937 h 6887937"/>
              <a:gd name="connsiteX10" fmla="*/ 0 w 5840730"/>
              <a:gd name="connsiteY10" fmla="*/ 6877051 h 6887937"/>
              <a:gd name="connsiteX11" fmla="*/ 0 w 5840730"/>
              <a:gd name="connsiteY11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3893820 w 5840730"/>
              <a:gd name="connsiteY2" fmla="*/ 4688535 h 6887937"/>
              <a:gd name="connsiteX3" fmla="*/ 3992880 w 5840730"/>
              <a:gd name="connsiteY3" fmla="*/ 4905705 h 6887937"/>
              <a:gd name="connsiteX4" fmla="*/ 4213860 w 5840730"/>
              <a:gd name="connsiteY4" fmla="*/ 4757115 h 6887937"/>
              <a:gd name="connsiteX5" fmla="*/ 4457700 w 5840730"/>
              <a:gd name="connsiteY5" fmla="*/ 3842715 h 6887937"/>
              <a:gd name="connsiteX6" fmla="*/ 4686300 w 5840730"/>
              <a:gd name="connsiteY6" fmla="*/ 3713175 h 6887937"/>
              <a:gd name="connsiteX7" fmla="*/ 4785360 w 5840730"/>
              <a:gd name="connsiteY7" fmla="*/ 3926535 h 6887937"/>
              <a:gd name="connsiteX8" fmla="*/ 4028621 w 5840730"/>
              <a:gd name="connsiteY8" fmla="*/ 6887937 h 6887937"/>
              <a:gd name="connsiteX9" fmla="*/ 0 w 5840730"/>
              <a:gd name="connsiteY9" fmla="*/ 6877051 h 6887937"/>
              <a:gd name="connsiteX10" fmla="*/ 0 w 5840730"/>
              <a:gd name="connsiteY10" fmla="*/ 0 h 6887937"/>
              <a:gd name="connsiteX0" fmla="*/ 0 w 4790753"/>
              <a:gd name="connsiteY0" fmla="*/ 0 h 6887937"/>
              <a:gd name="connsiteX1" fmla="*/ 2674743 w 4790753"/>
              <a:gd name="connsiteY1" fmla="*/ 49345 h 6887937"/>
              <a:gd name="connsiteX2" fmla="*/ 3893820 w 4790753"/>
              <a:gd name="connsiteY2" fmla="*/ 4688535 h 6887937"/>
              <a:gd name="connsiteX3" fmla="*/ 3992880 w 4790753"/>
              <a:gd name="connsiteY3" fmla="*/ 4905705 h 6887937"/>
              <a:gd name="connsiteX4" fmla="*/ 4213860 w 4790753"/>
              <a:gd name="connsiteY4" fmla="*/ 4757115 h 6887937"/>
              <a:gd name="connsiteX5" fmla="*/ 4457700 w 4790753"/>
              <a:gd name="connsiteY5" fmla="*/ 3842715 h 6887937"/>
              <a:gd name="connsiteX6" fmla="*/ 4686300 w 4790753"/>
              <a:gd name="connsiteY6" fmla="*/ 3713175 h 6887937"/>
              <a:gd name="connsiteX7" fmla="*/ 4785360 w 4790753"/>
              <a:gd name="connsiteY7" fmla="*/ 3926535 h 6887937"/>
              <a:gd name="connsiteX8" fmla="*/ 4028621 w 4790753"/>
              <a:gd name="connsiteY8" fmla="*/ 6887937 h 6887937"/>
              <a:gd name="connsiteX9" fmla="*/ 0 w 4790753"/>
              <a:gd name="connsiteY9" fmla="*/ 6877051 h 6887937"/>
              <a:gd name="connsiteX10" fmla="*/ 0 w 4790753"/>
              <a:gd name="connsiteY10" fmla="*/ 0 h 6887937"/>
              <a:gd name="connsiteX0" fmla="*/ 0 w 4790753"/>
              <a:gd name="connsiteY0" fmla="*/ 0 h 6887937"/>
              <a:gd name="connsiteX1" fmla="*/ 2497763 w 4790753"/>
              <a:gd name="connsiteY1" fmla="*/ 0 h 6887937"/>
              <a:gd name="connsiteX2" fmla="*/ 3893820 w 4790753"/>
              <a:gd name="connsiteY2" fmla="*/ 4688535 h 6887937"/>
              <a:gd name="connsiteX3" fmla="*/ 3992880 w 4790753"/>
              <a:gd name="connsiteY3" fmla="*/ 4905705 h 6887937"/>
              <a:gd name="connsiteX4" fmla="*/ 4213860 w 4790753"/>
              <a:gd name="connsiteY4" fmla="*/ 4757115 h 6887937"/>
              <a:gd name="connsiteX5" fmla="*/ 4457700 w 4790753"/>
              <a:gd name="connsiteY5" fmla="*/ 3842715 h 6887937"/>
              <a:gd name="connsiteX6" fmla="*/ 4686300 w 4790753"/>
              <a:gd name="connsiteY6" fmla="*/ 3713175 h 6887937"/>
              <a:gd name="connsiteX7" fmla="*/ 4785360 w 4790753"/>
              <a:gd name="connsiteY7" fmla="*/ 3926535 h 6887937"/>
              <a:gd name="connsiteX8" fmla="*/ 4028621 w 4790753"/>
              <a:gd name="connsiteY8" fmla="*/ 6887937 h 6887937"/>
              <a:gd name="connsiteX9" fmla="*/ 0 w 4790753"/>
              <a:gd name="connsiteY9" fmla="*/ 6877051 h 6887937"/>
              <a:gd name="connsiteX10" fmla="*/ 0 w 4790753"/>
              <a:gd name="connsiteY10" fmla="*/ 0 h 6887937"/>
              <a:gd name="connsiteX0" fmla="*/ 0 w 4790753"/>
              <a:gd name="connsiteY0" fmla="*/ 0 h 6887937"/>
              <a:gd name="connsiteX1" fmla="*/ 2497763 w 4790753"/>
              <a:gd name="connsiteY1" fmla="*/ 0 h 6887937"/>
              <a:gd name="connsiteX2" fmla="*/ 3490698 w 4790753"/>
              <a:gd name="connsiteY2" fmla="*/ 3504252 h 6887937"/>
              <a:gd name="connsiteX3" fmla="*/ 3992880 w 4790753"/>
              <a:gd name="connsiteY3" fmla="*/ 4905705 h 6887937"/>
              <a:gd name="connsiteX4" fmla="*/ 4213860 w 4790753"/>
              <a:gd name="connsiteY4" fmla="*/ 4757115 h 6887937"/>
              <a:gd name="connsiteX5" fmla="*/ 4457700 w 4790753"/>
              <a:gd name="connsiteY5" fmla="*/ 3842715 h 6887937"/>
              <a:gd name="connsiteX6" fmla="*/ 4686300 w 4790753"/>
              <a:gd name="connsiteY6" fmla="*/ 3713175 h 6887937"/>
              <a:gd name="connsiteX7" fmla="*/ 4785360 w 4790753"/>
              <a:gd name="connsiteY7" fmla="*/ 3926535 h 6887937"/>
              <a:gd name="connsiteX8" fmla="*/ 4028621 w 4790753"/>
              <a:gd name="connsiteY8" fmla="*/ 6887937 h 6887937"/>
              <a:gd name="connsiteX9" fmla="*/ 0 w 4790753"/>
              <a:gd name="connsiteY9" fmla="*/ 6877051 h 6887937"/>
              <a:gd name="connsiteX10" fmla="*/ 0 w 4790753"/>
              <a:gd name="connsiteY10" fmla="*/ 0 h 6887937"/>
              <a:gd name="connsiteX0" fmla="*/ 0 w 4790753"/>
              <a:gd name="connsiteY0" fmla="*/ 0 h 6887937"/>
              <a:gd name="connsiteX1" fmla="*/ 2310950 w 4790753"/>
              <a:gd name="connsiteY1" fmla="*/ 0 h 6887937"/>
              <a:gd name="connsiteX2" fmla="*/ 3490698 w 4790753"/>
              <a:gd name="connsiteY2" fmla="*/ 3504252 h 6887937"/>
              <a:gd name="connsiteX3" fmla="*/ 3992880 w 4790753"/>
              <a:gd name="connsiteY3" fmla="*/ 4905705 h 6887937"/>
              <a:gd name="connsiteX4" fmla="*/ 4213860 w 4790753"/>
              <a:gd name="connsiteY4" fmla="*/ 4757115 h 6887937"/>
              <a:gd name="connsiteX5" fmla="*/ 4457700 w 4790753"/>
              <a:gd name="connsiteY5" fmla="*/ 3842715 h 6887937"/>
              <a:gd name="connsiteX6" fmla="*/ 4686300 w 4790753"/>
              <a:gd name="connsiteY6" fmla="*/ 3713175 h 6887937"/>
              <a:gd name="connsiteX7" fmla="*/ 4785360 w 4790753"/>
              <a:gd name="connsiteY7" fmla="*/ 3926535 h 6887937"/>
              <a:gd name="connsiteX8" fmla="*/ 4028621 w 4790753"/>
              <a:gd name="connsiteY8" fmla="*/ 6887937 h 6887937"/>
              <a:gd name="connsiteX9" fmla="*/ 0 w 4790753"/>
              <a:gd name="connsiteY9" fmla="*/ 6877051 h 6887937"/>
              <a:gd name="connsiteX10" fmla="*/ 0 w 4790753"/>
              <a:gd name="connsiteY10" fmla="*/ 0 h 6887937"/>
              <a:gd name="connsiteX0" fmla="*/ 0 w 4790753"/>
              <a:gd name="connsiteY0" fmla="*/ 0 h 6887937"/>
              <a:gd name="connsiteX1" fmla="*/ 2487931 w 4790753"/>
              <a:gd name="connsiteY1" fmla="*/ 0 h 6887937"/>
              <a:gd name="connsiteX2" fmla="*/ 3490698 w 4790753"/>
              <a:gd name="connsiteY2" fmla="*/ 3504252 h 6887937"/>
              <a:gd name="connsiteX3" fmla="*/ 3992880 w 4790753"/>
              <a:gd name="connsiteY3" fmla="*/ 4905705 h 6887937"/>
              <a:gd name="connsiteX4" fmla="*/ 4213860 w 4790753"/>
              <a:gd name="connsiteY4" fmla="*/ 4757115 h 6887937"/>
              <a:gd name="connsiteX5" fmla="*/ 4457700 w 4790753"/>
              <a:gd name="connsiteY5" fmla="*/ 3842715 h 6887937"/>
              <a:gd name="connsiteX6" fmla="*/ 4686300 w 4790753"/>
              <a:gd name="connsiteY6" fmla="*/ 3713175 h 6887937"/>
              <a:gd name="connsiteX7" fmla="*/ 4785360 w 4790753"/>
              <a:gd name="connsiteY7" fmla="*/ 3926535 h 6887937"/>
              <a:gd name="connsiteX8" fmla="*/ 4028621 w 4790753"/>
              <a:gd name="connsiteY8" fmla="*/ 6887937 h 6887937"/>
              <a:gd name="connsiteX9" fmla="*/ 0 w 4790753"/>
              <a:gd name="connsiteY9" fmla="*/ 6877051 h 6887937"/>
              <a:gd name="connsiteX10" fmla="*/ 0 w 4790753"/>
              <a:gd name="connsiteY10" fmla="*/ 0 h 6887937"/>
              <a:gd name="connsiteX0" fmla="*/ 0 w 4790753"/>
              <a:gd name="connsiteY0" fmla="*/ 0 h 6887937"/>
              <a:gd name="connsiteX1" fmla="*/ 2487931 w 4790753"/>
              <a:gd name="connsiteY1" fmla="*/ 0 h 6887937"/>
              <a:gd name="connsiteX2" fmla="*/ 3412040 w 4790753"/>
              <a:gd name="connsiteY2" fmla="*/ 3464777 h 6887937"/>
              <a:gd name="connsiteX3" fmla="*/ 3992880 w 4790753"/>
              <a:gd name="connsiteY3" fmla="*/ 4905705 h 6887937"/>
              <a:gd name="connsiteX4" fmla="*/ 4213860 w 4790753"/>
              <a:gd name="connsiteY4" fmla="*/ 4757115 h 6887937"/>
              <a:gd name="connsiteX5" fmla="*/ 4457700 w 4790753"/>
              <a:gd name="connsiteY5" fmla="*/ 3842715 h 6887937"/>
              <a:gd name="connsiteX6" fmla="*/ 4686300 w 4790753"/>
              <a:gd name="connsiteY6" fmla="*/ 3713175 h 6887937"/>
              <a:gd name="connsiteX7" fmla="*/ 4785360 w 4790753"/>
              <a:gd name="connsiteY7" fmla="*/ 3926535 h 6887937"/>
              <a:gd name="connsiteX8" fmla="*/ 4028621 w 4790753"/>
              <a:gd name="connsiteY8" fmla="*/ 6887937 h 6887937"/>
              <a:gd name="connsiteX9" fmla="*/ 0 w 4790753"/>
              <a:gd name="connsiteY9" fmla="*/ 6877051 h 6887937"/>
              <a:gd name="connsiteX10" fmla="*/ 0 w 4790753"/>
              <a:gd name="connsiteY10" fmla="*/ 0 h 6887937"/>
              <a:gd name="connsiteX0" fmla="*/ 0 w 4790753"/>
              <a:gd name="connsiteY0" fmla="*/ 0 h 6887937"/>
              <a:gd name="connsiteX1" fmla="*/ 2487931 w 4790753"/>
              <a:gd name="connsiteY1" fmla="*/ 0 h 6887937"/>
              <a:gd name="connsiteX2" fmla="*/ 3244891 w 4790753"/>
              <a:gd name="connsiteY2" fmla="*/ 3464778 h 6887937"/>
              <a:gd name="connsiteX3" fmla="*/ 3992880 w 4790753"/>
              <a:gd name="connsiteY3" fmla="*/ 4905705 h 6887937"/>
              <a:gd name="connsiteX4" fmla="*/ 4213860 w 4790753"/>
              <a:gd name="connsiteY4" fmla="*/ 4757115 h 6887937"/>
              <a:gd name="connsiteX5" fmla="*/ 4457700 w 4790753"/>
              <a:gd name="connsiteY5" fmla="*/ 3842715 h 6887937"/>
              <a:gd name="connsiteX6" fmla="*/ 4686300 w 4790753"/>
              <a:gd name="connsiteY6" fmla="*/ 3713175 h 6887937"/>
              <a:gd name="connsiteX7" fmla="*/ 4785360 w 4790753"/>
              <a:gd name="connsiteY7" fmla="*/ 3926535 h 6887937"/>
              <a:gd name="connsiteX8" fmla="*/ 4028621 w 4790753"/>
              <a:gd name="connsiteY8" fmla="*/ 6887937 h 6887937"/>
              <a:gd name="connsiteX9" fmla="*/ 0 w 4790753"/>
              <a:gd name="connsiteY9" fmla="*/ 6877051 h 6887937"/>
              <a:gd name="connsiteX10" fmla="*/ 0 w 4790753"/>
              <a:gd name="connsiteY10" fmla="*/ 0 h 6887937"/>
              <a:gd name="connsiteX0" fmla="*/ 0 w 4790753"/>
              <a:gd name="connsiteY0" fmla="*/ 0 h 6887937"/>
              <a:gd name="connsiteX1" fmla="*/ 2487931 w 4790753"/>
              <a:gd name="connsiteY1" fmla="*/ 0 h 6887937"/>
              <a:gd name="connsiteX2" fmla="*/ 3392375 w 4790753"/>
              <a:gd name="connsiteY2" fmla="*/ 3464779 h 6887937"/>
              <a:gd name="connsiteX3" fmla="*/ 3992880 w 4790753"/>
              <a:gd name="connsiteY3" fmla="*/ 4905705 h 6887937"/>
              <a:gd name="connsiteX4" fmla="*/ 4213860 w 4790753"/>
              <a:gd name="connsiteY4" fmla="*/ 4757115 h 6887937"/>
              <a:gd name="connsiteX5" fmla="*/ 4457700 w 4790753"/>
              <a:gd name="connsiteY5" fmla="*/ 3842715 h 6887937"/>
              <a:gd name="connsiteX6" fmla="*/ 4686300 w 4790753"/>
              <a:gd name="connsiteY6" fmla="*/ 3713175 h 6887937"/>
              <a:gd name="connsiteX7" fmla="*/ 4785360 w 4790753"/>
              <a:gd name="connsiteY7" fmla="*/ 3926535 h 6887937"/>
              <a:gd name="connsiteX8" fmla="*/ 4028621 w 4790753"/>
              <a:gd name="connsiteY8" fmla="*/ 6887937 h 6887937"/>
              <a:gd name="connsiteX9" fmla="*/ 0 w 4790753"/>
              <a:gd name="connsiteY9" fmla="*/ 6877051 h 6887937"/>
              <a:gd name="connsiteX10" fmla="*/ 0 w 4790753"/>
              <a:gd name="connsiteY10" fmla="*/ 0 h 6887937"/>
              <a:gd name="connsiteX0" fmla="*/ 0 w 5110169"/>
              <a:gd name="connsiteY0" fmla="*/ 0 h 6887937"/>
              <a:gd name="connsiteX1" fmla="*/ 2487931 w 5110169"/>
              <a:gd name="connsiteY1" fmla="*/ 0 h 6887937"/>
              <a:gd name="connsiteX2" fmla="*/ 3392375 w 5110169"/>
              <a:gd name="connsiteY2" fmla="*/ 3464779 h 6887937"/>
              <a:gd name="connsiteX3" fmla="*/ 3992880 w 5110169"/>
              <a:gd name="connsiteY3" fmla="*/ 4905705 h 6887937"/>
              <a:gd name="connsiteX4" fmla="*/ 4213860 w 5110169"/>
              <a:gd name="connsiteY4" fmla="*/ 4757115 h 6887937"/>
              <a:gd name="connsiteX5" fmla="*/ 4457700 w 5110169"/>
              <a:gd name="connsiteY5" fmla="*/ 3842715 h 6887937"/>
              <a:gd name="connsiteX6" fmla="*/ 4686300 w 5110169"/>
              <a:gd name="connsiteY6" fmla="*/ 3713175 h 6887937"/>
              <a:gd name="connsiteX7" fmla="*/ 4785360 w 5110169"/>
              <a:gd name="connsiteY7" fmla="*/ 3926535 h 6887937"/>
              <a:gd name="connsiteX8" fmla="*/ 5110169 w 5110169"/>
              <a:gd name="connsiteY8" fmla="*/ 6887937 h 6887937"/>
              <a:gd name="connsiteX9" fmla="*/ 0 w 5110169"/>
              <a:gd name="connsiteY9" fmla="*/ 6877051 h 6887937"/>
              <a:gd name="connsiteX10" fmla="*/ 0 w 5110169"/>
              <a:gd name="connsiteY10" fmla="*/ 0 h 6887937"/>
              <a:gd name="connsiteX0" fmla="*/ 0 w 5110169"/>
              <a:gd name="connsiteY0" fmla="*/ 0 h 6887937"/>
              <a:gd name="connsiteX1" fmla="*/ 2487931 w 5110169"/>
              <a:gd name="connsiteY1" fmla="*/ 0 h 6887937"/>
              <a:gd name="connsiteX2" fmla="*/ 3766000 w 5110169"/>
              <a:gd name="connsiteY2" fmla="*/ 4629324 h 6887937"/>
              <a:gd name="connsiteX3" fmla="*/ 3992880 w 5110169"/>
              <a:gd name="connsiteY3" fmla="*/ 4905705 h 6887937"/>
              <a:gd name="connsiteX4" fmla="*/ 4213860 w 5110169"/>
              <a:gd name="connsiteY4" fmla="*/ 4757115 h 6887937"/>
              <a:gd name="connsiteX5" fmla="*/ 4457700 w 5110169"/>
              <a:gd name="connsiteY5" fmla="*/ 3842715 h 6887937"/>
              <a:gd name="connsiteX6" fmla="*/ 4686300 w 5110169"/>
              <a:gd name="connsiteY6" fmla="*/ 3713175 h 6887937"/>
              <a:gd name="connsiteX7" fmla="*/ 4785360 w 5110169"/>
              <a:gd name="connsiteY7" fmla="*/ 3926535 h 6887937"/>
              <a:gd name="connsiteX8" fmla="*/ 5110169 w 5110169"/>
              <a:gd name="connsiteY8" fmla="*/ 6887937 h 6887937"/>
              <a:gd name="connsiteX9" fmla="*/ 0 w 5110169"/>
              <a:gd name="connsiteY9" fmla="*/ 6877051 h 6887937"/>
              <a:gd name="connsiteX10" fmla="*/ 0 w 5110169"/>
              <a:gd name="connsiteY10" fmla="*/ 0 h 6887937"/>
              <a:gd name="connsiteX0" fmla="*/ 0 w 5110169"/>
              <a:gd name="connsiteY0" fmla="*/ 0 h 6887937"/>
              <a:gd name="connsiteX1" fmla="*/ 2487931 w 5110169"/>
              <a:gd name="connsiteY1" fmla="*/ 0 h 6887937"/>
              <a:gd name="connsiteX2" fmla="*/ 3716839 w 5110169"/>
              <a:gd name="connsiteY2" fmla="*/ 4550372 h 6887937"/>
              <a:gd name="connsiteX3" fmla="*/ 3992880 w 5110169"/>
              <a:gd name="connsiteY3" fmla="*/ 4905705 h 6887937"/>
              <a:gd name="connsiteX4" fmla="*/ 4213860 w 5110169"/>
              <a:gd name="connsiteY4" fmla="*/ 4757115 h 6887937"/>
              <a:gd name="connsiteX5" fmla="*/ 4457700 w 5110169"/>
              <a:gd name="connsiteY5" fmla="*/ 3842715 h 6887937"/>
              <a:gd name="connsiteX6" fmla="*/ 4686300 w 5110169"/>
              <a:gd name="connsiteY6" fmla="*/ 3713175 h 6887937"/>
              <a:gd name="connsiteX7" fmla="*/ 4785360 w 5110169"/>
              <a:gd name="connsiteY7" fmla="*/ 3926535 h 6887937"/>
              <a:gd name="connsiteX8" fmla="*/ 5110169 w 5110169"/>
              <a:gd name="connsiteY8" fmla="*/ 6887937 h 6887937"/>
              <a:gd name="connsiteX9" fmla="*/ 0 w 5110169"/>
              <a:gd name="connsiteY9" fmla="*/ 6877051 h 6887937"/>
              <a:gd name="connsiteX10" fmla="*/ 0 w 5110169"/>
              <a:gd name="connsiteY10" fmla="*/ 0 h 6887937"/>
              <a:gd name="connsiteX0" fmla="*/ 0 w 5110169"/>
              <a:gd name="connsiteY0" fmla="*/ 0 h 6887937"/>
              <a:gd name="connsiteX1" fmla="*/ 2487931 w 5110169"/>
              <a:gd name="connsiteY1" fmla="*/ 0 h 6887937"/>
              <a:gd name="connsiteX2" fmla="*/ 3589019 w 5110169"/>
              <a:gd name="connsiteY2" fmla="*/ 4510896 h 6887937"/>
              <a:gd name="connsiteX3" fmla="*/ 3992880 w 5110169"/>
              <a:gd name="connsiteY3" fmla="*/ 4905705 h 6887937"/>
              <a:gd name="connsiteX4" fmla="*/ 4213860 w 5110169"/>
              <a:gd name="connsiteY4" fmla="*/ 4757115 h 6887937"/>
              <a:gd name="connsiteX5" fmla="*/ 4457700 w 5110169"/>
              <a:gd name="connsiteY5" fmla="*/ 3842715 h 6887937"/>
              <a:gd name="connsiteX6" fmla="*/ 4686300 w 5110169"/>
              <a:gd name="connsiteY6" fmla="*/ 3713175 h 6887937"/>
              <a:gd name="connsiteX7" fmla="*/ 4785360 w 5110169"/>
              <a:gd name="connsiteY7" fmla="*/ 3926535 h 6887937"/>
              <a:gd name="connsiteX8" fmla="*/ 5110169 w 5110169"/>
              <a:gd name="connsiteY8" fmla="*/ 6887937 h 6887937"/>
              <a:gd name="connsiteX9" fmla="*/ 0 w 5110169"/>
              <a:gd name="connsiteY9" fmla="*/ 6877051 h 6887937"/>
              <a:gd name="connsiteX10" fmla="*/ 0 w 5110169"/>
              <a:gd name="connsiteY10" fmla="*/ 0 h 6887937"/>
              <a:gd name="connsiteX0" fmla="*/ 0 w 5110169"/>
              <a:gd name="connsiteY0" fmla="*/ 0 h 6887937"/>
              <a:gd name="connsiteX1" fmla="*/ 2487931 w 5110169"/>
              <a:gd name="connsiteY1" fmla="*/ 0 h 6887937"/>
              <a:gd name="connsiteX2" fmla="*/ 3677510 w 5110169"/>
              <a:gd name="connsiteY2" fmla="*/ 4510896 h 6887937"/>
              <a:gd name="connsiteX3" fmla="*/ 3992880 w 5110169"/>
              <a:gd name="connsiteY3" fmla="*/ 4905705 h 6887937"/>
              <a:gd name="connsiteX4" fmla="*/ 4213860 w 5110169"/>
              <a:gd name="connsiteY4" fmla="*/ 4757115 h 6887937"/>
              <a:gd name="connsiteX5" fmla="*/ 4457700 w 5110169"/>
              <a:gd name="connsiteY5" fmla="*/ 3842715 h 6887937"/>
              <a:gd name="connsiteX6" fmla="*/ 4686300 w 5110169"/>
              <a:gd name="connsiteY6" fmla="*/ 3713175 h 6887937"/>
              <a:gd name="connsiteX7" fmla="*/ 4785360 w 5110169"/>
              <a:gd name="connsiteY7" fmla="*/ 3926535 h 6887937"/>
              <a:gd name="connsiteX8" fmla="*/ 5110169 w 5110169"/>
              <a:gd name="connsiteY8" fmla="*/ 6887937 h 6887937"/>
              <a:gd name="connsiteX9" fmla="*/ 0 w 5110169"/>
              <a:gd name="connsiteY9" fmla="*/ 6877051 h 6887937"/>
              <a:gd name="connsiteX10" fmla="*/ 0 w 5110169"/>
              <a:gd name="connsiteY10" fmla="*/ 0 h 6887937"/>
              <a:gd name="connsiteX0" fmla="*/ 0 w 5110169"/>
              <a:gd name="connsiteY0" fmla="*/ 0 h 6887937"/>
              <a:gd name="connsiteX1" fmla="*/ 2487931 w 5110169"/>
              <a:gd name="connsiteY1" fmla="*/ 0 h 6887937"/>
              <a:gd name="connsiteX2" fmla="*/ 3677510 w 5110169"/>
              <a:gd name="connsiteY2" fmla="*/ 4510896 h 6887937"/>
              <a:gd name="connsiteX3" fmla="*/ 3992880 w 5110169"/>
              <a:gd name="connsiteY3" fmla="*/ 4905705 h 6887937"/>
              <a:gd name="connsiteX4" fmla="*/ 4213860 w 5110169"/>
              <a:gd name="connsiteY4" fmla="*/ 4757115 h 6887937"/>
              <a:gd name="connsiteX5" fmla="*/ 4457700 w 5110169"/>
              <a:gd name="connsiteY5" fmla="*/ 3842715 h 6887937"/>
              <a:gd name="connsiteX6" fmla="*/ 4686300 w 5110169"/>
              <a:gd name="connsiteY6" fmla="*/ 3713175 h 6887937"/>
              <a:gd name="connsiteX7" fmla="*/ 4785360 w 5110169"/>
              <a:gd name="connsiteY7" fmla="*/ 3926535 h 6887937"/>
              <a:gd name="connsiteX8" fmla="*/ 5110169 w 5110169"/>
              <a:gd name="connsiteY8" fmla="*/ 6887937 h 6887937"/>
              <a:gd name="connsiteX9" fmla="*/ 0 w 5110169"/>
              <a:gd name="connsiteY9" fmla="*/ 6877051 h 6887937"/>
              <a:gd name="connsiteX10" fmla="*/ 0 w 5110169"/>
              <a:gd name="connsiteY10" fmla="*/ 0 h 6887937"/>
              <a:gd name="connsiteX0" fmla="*/ 0 w 5110169"/>
              <a:gd name="connsiteY0" fmla="*/ 0 h 6887937"/>
              <a:gd name="connsiteX1" fmla="*/ 2487931 w 5110169"/>
              <a:gd name="connsiteY1" fmla="*/ 0 h 6887937"/>
              <a:gd name="connsiteX2" fmla="*/ 3677510 w 5110169"/>
              <a:gd name="connsiteY2" fmla="*/ 4510896 h 6887937"/>
              <a:gd name="connsiteX3" fmla="*/ 3953550 w 5110169"/>
              <a:gd name="connsiteY3" fmla="*/ 5034002 h 6887937"/>
              <a:gd name="connsiteX4" fmla="*/ 4213860 w 5110169"/>
              <a:gd name="connsiteY4" fmla="*/ 4757115 h 6887937"/>
              <a:gd name="connsiteX5" fmla="*/ 4457700 w 5110169"/>
              <a:gd name="connsiteY5" fmla="*/ 3842715 h 6887937"/>
              <a:gd name="connsiteX6" fmla="*/ 4686300 w 5110169"/>
              <a:gd name="connsiteY6" fmla="*/ 3713175 h 6887937"/>
              <a:gd name="connsiteX7" fmla="*/ 4785360 w 5110169"/>
              <a:gd name="connsiteY7" fmla="*/ 3926535 h 6887937"/>
              <a:gd name="connsiteX8" fmla="*/ 5110169 w 5110169"/>
              <a:gd name="connsiteY8" fmla="*/ 6887937 h 6887937"/>
              <a:gd name="connsiteX9" fmla="*/ 0 w 5110169"/>
              <a:gd name="connsiteY9" fmla="*/ 6877051 h 6887937"/>
              <a:gd name="connsiteX10" fmla="*/ 0 w 5110169"/>
              <a:gd name="connsiteY10" fmla="*/ 0 h 6887937"/>
              <a:gd name="connsiteX0" fmla="*/ 0 w 5110169"/>
              <a:gd name="connsiteY0" fmla="*/ 0 h 6887937"/>
              <a:gd name="connsiteX1" fmla="*/ 2487931 w 5110169"/>
              <a:gd name="connsiteY1" fmla="*/ 0 h 6887937"/>
              <a:gd name="connsiteX2" fmla="*/ 3677510 w 5110169"/>
              <a:gd name="connsiteY2" fmla="*/ 4510896 h 6887937"/>
              <a:gd name="connsiteX3" fmla="*/ 3953550 w 5110169"/>
              <a:gd name="connsiteY3" fmla="*/ 5300466 h 6887937"/>
              <a:gd name="connsiteX4" fmla="*/ 4213860 w 5110169"/>
              <a:gd name="connsiteY4" fmla="*/ 4757115 h 6887937"/>
              <a:gd name="connsiteX5" fmla="*/ 4457700 w 5110169"/>
              <a:gd name="connsiteY5" fmla="*/ 3842715 h 6887937"/>
              <a:gd name="connsiteX6" fmla="*/ 4686300 w 5110169"/>
              <a:gd name="connsiteY6" fmla="*/ 3713175 h 6887937"/>
              <a:gd name="connsiteX7" fmla="*/ 4785360 w 5110169"/>
              <a:gd name="connsiteY7" fmla="*/ 3926535 h 6887937"/>
              <a:gd name="connsiteX8" fmla="*/ 5110169 w 5110169"/>
              <a:gd name="connsiteY8" fmla="*/ 6887937 h 6887937"/>
              <a:gd name="connsiteX9" fmla="*/ 0 w 5110169"/>
              <a:gd name="connsiteY9" fmla="*/ 6877051 h 6887937"/>
              <a:gd name="connsiteX10" fmla="*/ 0 w 5110169"/>
              <a:gd name="connsiteY10" fmla="*/ 0 h 6887937"/>
              <a:gd name="connsiteX0" fmla="*/ 0 w 5110169"/>
              <a:gd name="connsiteY0" fmla="*/ 0 h 6887937"/>
              <a:gd name="connsiteX1" fmla="*/ 2487931 w 5110169"/>
              <a:gd name="connsiteY1" fmla="*/ 0 h 6887937"/>
              <a:gd name="connsiteX2" fmla="*/ 3677510 w 5110169"/>
              <a:gd name="connsiteY2" fmla="*/ 4510896 h 6887937"/>
              <a:gd name="connsiteX3" fmla="*/ 4042040 w 5110169"/>
              <a:gd name="connsiteY3" fmla="*/ 5566930 h 6887937"/>
              <a:gd name="connsiteX4" fmla="*/ 4213860 w 5110169"/>
              <a:gd name="connsiteY4" fmla="*/ 4757115 h 6887937"/>
              <a:gd name="connsiteX5" fmla="*/ 4457700 w 5110169"/>
              <a:gd name="connsiteY5" fmla="*/ 3842715 h 6887937"/>
              <a:gd name="connsiteX6" fmla="*/ 4686300 w 5110169"/>
              <a:gd name="connsiteY6" fmla="*/ 3713175 h 6887937"/>
              <a:gd name="connsiteX7" fmla="*/ 4785360 w 5110169"/>
              <a:gd name="connsiteY7" fmla="*/ 3926535 h 6887937"/>
              <a:gd name="connsiteX8" fmla="*/ 5110169 w 5110169"/>
              <a:gd name="connsiteY8" fmla="*/ 6887937 h 6887937"/>
              <a:gd name="connsiteX9" fmla="*/ 0 w 5110169"/>
              <a:gd name="connsiteY9" fmla="*/ 6877051 h 6887937"/>
              <a:gd name="connsiteX10" fmla="*/ 0 w 5110169"/>
              <a:gd name="connsiteY10" fmla="*/ 0 h 6887937"/>
              <a:gd name="connsiteX0" fmla="*/ 0 w 5110169"/>
              <a:gd name="connsiteY0" fmla="*/ 0 h 6887937"/>
              <a:gd name="connsiteX1" fmla="*/ 2487931 w 5110169"/>
              <a:gd name="connsiteY1" fmla="*/ 0 h 6887937"/>
              <a:gd name="connsiteX2" fmla="*/ 3677510 w 5110169"/>
              <a:gd name="connsiteY2" fmla="*/ 4510896 h 6887937"/>
              <a:gd name="connsiteX3" fmla="*/ 4032208 w 5110169"/>
              <a:gd name="connsiteY3" fmla="*/ 5379419 h 6887937"/>
              <a:gd name="connsiteX4" fmla="*/ 4213860 w 5110169"/>
              <a:gd name="connsiteY4" fmla="*/ 4757115 h 6887937"/>
              <a:gd name="connsiteX5" fmla="*/ 4457700 w 5110169"/>
              <a:gd name="connsiteY5" fmla="*/ 3842715 h 6887937"/>
              <a:gd name="connsiteX6" fmla="*/ 4686300 w 5110169"/>
              <a:gd name="connsiteY6" fmla="*/ 3713175 h 6887937"/>
              <a:gd name="connsiteX7" fmla="*/ 4785360 w 5110169"/>
              <a:gd name="connsiteY7" fmla="*/ 3926535 h 6887937"/>
              <a:gd name="connsiteX8" fmla="*/ 5110169 w 5110169"/>
              <a:gd name="connsiteY8" fmla="*/ 6887937 h 6887937"/>
              <a:gd name="connsiteX9" fmla="*/ 0 w 5110169"/>
              <a:gd name="connsiteY9" fmla="*/ 6877051 h 6887937"/>
              <a:gd name="connsiteX10" fmla="*/ 0 w 5110169"/>
              <a:gd name="connsiteY10" fmla="*/ 0 h 6887937"/>
              <a:gd name="connsiteX0" fmla="*/ 0 w 5110169"/>
              <a:gd name="connsiteY0" fmla="*/ 0 h 6887937"/>
              <a:gd name="connsiteX1" fmla="*/ 2487931 w 5110169"/>
              <a:gd name="connsiteY1" fmla="*/ 0 h 6887937"/>
              <a:gd name="connsiteX2" fmla="*/ 3805329 w 5110169"/>
              <a:gd name="connsiteY2" fmla="*/ 4974740 h 6887937"/>
              <a:gd name="connsiteX3" fmla="*/ 4032208 w 5110169"/>
              <a:gd name="connsiteY3" fmla="*/ 5379419 h 6887937"/>
              <a:gd name="connsiteX4" fmla="*/ 4213860 w 5110169"/>
              <a:gd name="connsiteY4" fmla="*/ 4757115 h 6887937"/>
              <a:gd name="connsiteX5" fmla="*/ 4457700 w 5110169"/>
              <a:gd name="connsiteY5" fmla="*/ 3842715 h 6887937"/>
              <a:gd name="connsiteX6" fmla="*/ 4686300 w 5110169"/>
              <a:gd name="connsiteY6" fmla="*/ 3713175 h 6887937"/>
              <a:gd name="connsiteX7" fmla="*/ 4785360 w 5110169"/>
              <a:gd name="connsiteY7" fmla="*/ 3926535 h 6887937"/>
              <a:gd name="connsiteX8" fmla="*/ 5110169 w 5110169"/>
              <a:gd name="connsiteY8" fmla="*/ 6887937 h 6887937"/>
              <a:gd name="connsiteX9" fmla="*/ 0 w 5110169"/>
              <a:gd name="connsiteY9" fmla="*/ 6877051 h 6887937"/>
              <a:gd name="connsiteX10" fmla="*/ 0 w 5110169"/>
              <a:gd name="connsiteY10" fmla="*/ 0 h 6887937"/>
              <a:gd name="connsiteX0" fmla="*/ 0 w 5110169"/>
              <a:gd name="connsiteY0" fmla="*/ 0 h 6887937"/>
              <a:gd name="connsiteX1" fmla="*/ 2487931 w 5110169"/>
              <a:gd name="connsiteY1" fmla="*/ 0 h 6887937"/>
              <a:gd name="connsiteX2" fmla="*/ 3775832 w 5110169"/>
              <a:gd name="connsiteY2" fmla="*/ 5033954 h 6887937"/>
              <a:gd name="connsiteX3" fmla="*/ 4032208 w 5110169"/>
              <a:gd name="connsiteY3" fmla="*/ 5379419 h 6887937"/>
              <a:gd name="connsiteX4" fmla="*/ 4213860 w 5110169"/>
              <a:gd name="connsiteY4" fmla="*/ 4757115 h 6887937"/>
              <a:gd name="connsiteX5" fmla="*/ 4457700 w 5110169"/>
              <a:gd name="connsiteY5" fmla="*/ 3842715 h 6887937"/>
              <a:gd name="connsiteX6" fmla="*/ 4686300 w 5110169"/>
              <a:gd name="connsiteY6" fmla="*/ 3713175 h 6887937"/>
              <a:gd name="connsiteX7" fmla="*/ 4785360 w 5110169"/>
              <a:gd name="connsiteY7" fmla="*/ 3926535 h 6887937"/>
              <a:gd name="connsiteX8" fmla="*/ 5110169 w 5110169"/>
              <a:gd name="connsiteY8" fmla="*/ 6887937 h 6887937"/>
              <a:gd name="connsiteX9" fmla="*/ 0 w 5110169"/>
              <a:gd name="connsiteY9" fmla="*/ 6877051 h 6887937"/>
              <a:gd name="connsiteX10" fmla="*/ 0 w 5110169"/>
              <a:gd name="connsiteY10" fmla="*/ 0 h 6887937"/>
              <a:gd name="connsiteX0" fmla="*/ 0 w 5110169"/>
              <a:gd name="connsiteY0" fmla="*/ 0 h 6887937"/>
              <a:gd name="connsiteX1" fmla="*/ 2487931 w 5110169"/>
              <a:gd name="connsiteY1" fmla="*/ 0 h 6887937"/>
              <a:gd name="connsiteX2" fmla="*/ 3834825 w 5110169"/>
              <a:gd name="connsiteY2" fmla="*/ 5142514 h 6887937"/>
              <a:gd name="connsiteX3" fmla="*/ 4032208 w 5110169"/>
              <a:gd name="connsiteY3" fmla="*/ 5379419 h 6887937"/>
              <a:gd name="connsiteX4" fmla="*/ 4213860 w 5110169"/>
              <a:gd name="connsiteY4" fmla="*/ 4757115 h 6887937"/>
              <a:gd name="connsiteX5" fmla="*/ 4457700 w 5110169"/>
              <a:gd name="connsiteY5" fmla="*/ 3842715 h 6887937"/>
              <a:gd name="connsiteX6" fmla="*/ 4686300 w 5110169"/>
              <a:gd name="connsiteY6" fmla="*/ 3713175 h 6887937"/>
              <a:gd name="connsiteX7" fmla="*/ 4785360 w 5110169"/>
              <a:gd name="connsiteY7" fmla="*/ 3926535 h 6887937"/>
              <a:gd name="connsiteX8" fmla="*/ 5110169 w 5110169"/>
              <a:gd name="connsiteY8" fmla="*/ 6887937 h 6887937"/>
              <a:gd name="connsiteX9" fmla="*/ 0 w 5110169"/>
              <a:gd name="connsiteY9" fmla="*/ 6877051 h 6887937"/>
              <a:gd name="connsiteX10" fmla="*/ 0 w 5110169"/>
              <a:gd name="connsiteY10" fmla="*/ 0 h 6887937"/>
              <a:gd name="connsiteX0" fmla="*/ 0 w 5110169"/>
              <a:gd name="connsiteY0" fmla="*/ 0 h 6887937"/>
              <a:gd name="connsiteX1" fmla="*/ 2487931 w 5110169"/>
              <a:gd name="connsiteY1" fmla="*/ 0 h 6887937"/>
              <a:gd name="connsiteX2" fmla="*/ 3834825 w 5110169"/>
              <a:gd name="connsiteY2" fmla="*/ 5142514 h 6887937"/>
              <a:gd name="connsiteX3" fmla="*/ 4074118 w 5110169"/>
              <a:gd name="connsiteY3" fmla="*/ 5314407 h 6887937"/>
              <a:gd name="connsiteX4" fmla="*/ 4213860 w 5110169"/>
              <a:gd name="connsiteY4" fmla="*/ 4757115 h 6887937"/>
              <a:gd name="connsiteX5" fmla="*/ 4457700 w 5110169"/>
              <a:gd name="connsiteY5" fmla="*/ 3842715 h 6887937"/>
              <a:gd name="connsiteX6" fmla="*/ 4686300 w 5110169"/>
              <a:gd name="connsiteY6" fmla="*/ 3713175 h 6887937"/>
              <a:gd name="connsiteX7" fmla="*/ 4785360 w 5110169"/>
              <a:gd name="connsiteY7" fmla="*/ 3926535 h 6887937"/>
              <a:gd name="connsiteX8" fmla="*/ 5110169 w 5110169"/>
              <a:gd name="connsiteY8" fmla="*/ 6887937 h 6887937"/>
              <a:gd name="connsiteX9" fmla="*/ 0 w 5110169"/>
              <a:gd name="connsiteY9" fmla="*/ 6877051 h 6887937"/>
              <a:gd name="connsiteX10" fmla="*/ 0 w 5110169"/>
              <a:gd name="connsiteY10" fmla="*/ 0 h 6887937"/>
              <a:gd name="connsiteX0" fmla="*/ 0 w 5110169"/>
              <a:gd name="connsiteY0" fmla="*/ 0 h 6887937"/>
              <a:gd name="connsiteX1" fmla="*/ 2487931 w 5110169"/>
              <a:gd name="connsiteY1" fmla="*/ 0 h 6887937"/>
              <a:gd name="connsiteX2" fmla="*/ 3834825 w 5110169"/>
              <a:gd name="connsiteY2" fmla="*/ 5142514 h 6887937"/>
              <a:gd name="connsiteX3" fmla="*/ 4074118 w 5110169"/>
              <a:gd name="connsiteY3" fmla="*/ 5314407 h 6887937"/>
              <a:gd name="connsiteX4" fmla="*/ 4168140 w 5110169"/>
              <a:gd name="connsiteY4" fmla="*/ 5055407 h 6887937"/>
              <a:gd name="connsiteX5" fmla="*/ 4457700 w 5110169"/>
              <a:gd name="connsiteY5" fmla="*/ 3842715 h 6887937"/>
              <a:gd name="connsiteX6" fmla="*/ 4686300 w 5110169"/>
              <a:gd name="connsiteY6" fmla="*/ 3713175 h 6887937"/>
              <a:gd name="connsiteX7" fmla="*/ 4785360 w 5110169"/>
              <a:gd name="connsiteY7" fmla="*/ 3926535 h 6887937"/>
              <a:gd name="connsiteX8" fmla="*/ 5110169 w 5110169"/>
              <a:gd name="connsiteY8" fmla="*/ 6887937 h 6887937"/>
              <a:gd name="connsiteX9" fmla="*/ 0 w 5110169"/>
              <a:gd name="connsiteY9" fmla="*/ 6877051 h 6887937"/>
              <a:gd name="connsiteX10" fmla="*/ 0 w 5110169"/>
              <a:gd name="connsiteY10" fmla="*/ 0 h 6887937"/>
              <a:gd name="connsiteX0" fmla="*/ 0 w 5110169"/>
              <a:gd name="connsiteY0" fmla="*/ 0 h 6887937"/>
              <a:gd name="connsiteX1" fmla="*/ 2487931 w 5110169"/>
              <a:gd name="connsiteY1" fmla="*/ 0 h 6887937"/>
              <a:gd name="connsiteX2" fmla="*/ 3834825 w 5110169"/>
              <a:gd name="connsiteY2" fmla="*/ 5142514 h 6887937"/>
              <a:gd name="connsiteX3" fmla="*/ 4074118 w 5110169"/>
              <a:gd name="connsiteY3" fmla="*/ 5314407 h 6887937"/>
              <a:gd name="connsiteX4" fmla="*/ 4168140 w 5110169"/>
              <a:gd name="connsiteY4" fmla="*/ 5055407 h 6887937"/>
              <a:gd name="connsiteX5" fmla="*/ 3935730 w 5110169"/>
              <a:gd name="connsiteY5" fmla="*/ 4175425 h 6887937"/>
              <a:gd name="connsiteX6" fmla="*/ 4686300 w 5110169"/>
              <a:gd name="connsiteY6" fmla="*/ 3713175 h 6887937"/>
              <a:gd name="connsiteX7" fmla="*/ 4785360 w 5110169"/>
              <a:gd name="connsiteY7" fmla="*/ 3926535 h 6887937"/>
              <a:gd name="connsiteX8" fmla="*/ 5110169 w 5110169"/>
              <a:gd name="connsiteY8" fmla="*/ 6887937 h 6887937"/>
              <a:gd name="connsiteX9" fmla="*/ 0 w 5110169"/>
              <a:gd name="connsiteY9" fmla="*/ 6877051 h 6887937"/>
              <a:gd name="connsiteX10" fmla="*/ 0 w 5110169"/>
              <a:gd name="connsiteY10" fmla="*/ 0 h 6887937"/>
              <a:gd name="connsiteX0" fmla="*/ 0 w 5110169"/>
              <a:gd name="connsiteY0" fmla="*/ 0 h 6887937"/>
              <a:gd name="connsiteX1" fmla="*/ 2487931 w 5110169"/>
              <a:gd name="connsiteY1" fmla="*/ 0 h 6887937"/>
              <a:gd name="connsiteX2" fmla="*/ 3834825 w 5110169"/>
              <a:gd name="connsiteY2" fmla="*/ 5142514 h 6887937"/>
              <a:gd name="connsiteX3" fmla="*/ 4074118 w 5110169"/>
              <a:gd name="connsiteY3" fmla="*/ 5314407 h 6887937"/>
              <a:gd name="connsiteX4" fmla="*/ 4168140 w 5110169"/>
              <a:gd name="connsiteY4" fmla="*/ 5055407 h 6887937"/>
              <a:gd name="connsiteX5" fmla="*/ 3935730 w 5110169"/>
              <a:gd name="connsiteY5" fmla="*/ 4175425 h 6887937"/>
              <a:gd name="connsiteX6" fmla="*/ 4061460 w 5110169"/>
              <a:gd name="connsiteY6" fmla="*/ 3931157 h 6887937"/>
              <a:gd name="connsiteX7" fmla="*/ 4785360 w 5110169"/>
              <a:gd name="connsiteY7" fmla="*/ 3926535 h 6887937"/>
              <a:gd name="connsiteX8" fmla="*/ 5110169 w 5110169"/>
              <a:gd name="connsiteY8" fmla="*/ 6887937 h 6887937"/>
              <a:gd name="connsiteX9" fmla="*/ 0 w 5110169"/>
              <a:gd name="connsiteY9" fmla="*/ 6877051 h 6887937"/>
              <a:gd name="connsiteX10" fmla="*/ 0 w 5110169"/>
              <a:gd name="connsiteY10" fmla="*/ 0 h 6887937"/>
              <a:gd name="connsiteX0" fmla="*/ 0 w 5110169"/>
              <a:gd name="connsiteY0" fmla="*/ 0 h 6887937"/>
              <a:gd name="connsiteX1" fmla="*/ 2487931 w 5110169"/>
              <a:gd name="connsiteY1" fmla="*/ 0 h 6887937"/>
              <a:gd name="connsiteX2" fmla="*/ 3834825 w 5110169"/>
              <a:gd name="connsiteY2" fmla="*/ 5142514 h 6887937"/>
              <a:gd name="connsiteX3" fmla="*/ 4074118 w 5110169"/>
              <a:gd name="connsiteY3" fmla="*/ 5314407 h 6887937"/>
              <a:gd name="connsiteX4" fmla="*/ 4168140 w 5110169"/>
              <a:gd name="connsiteY4" fmla="*/ 5055407 h 6887937"/>
              <a:gd name="connsiteX5" fmla="*/ 3935730 w 5110169"/>
              <a:gd name="connsiteY5" fmla="*/ 4175425 h 6887937"/>
              <a:gd name="connsiteX6" fmla="*/ 4061460 w 5110169"/>
              <a:gd name="connsiteY6" fmla="*/ 3931157 h 6887937"/>
              <a:gd name="connsiteX7" fmla="*/ 4198620 w 5110169"/>
              <a:gd name="connsiteY7" fmla="*/ 4133044 h 6887937"/>
              <a:gd name="connsiteX8" fmla="*/ 5110169 w 5110169"/>
              <a:gd name="connsiteY8" fmla="*/ 6887937 h 6887937"/>
              <a:gd name="connsiteX9" fmla="*/ 0 w 5110169"/>
              <a:gd name="connsiteY9" fmla="*/ 6877051 h 6887937"/>
              <a:gd name="connsiteX10" fmla="*/ 0 w 5110169"/>
              <a:gd name="connsiteY10" fmla="*/ 0 h 6887937"/>
              <a:gd name="connsiteX0" fmla="*/ 0 w 5110169"/>
              <a:gd name="connsiteY0" fmla="*/ 0 h 6887937"/>
              <a:gd name="connsiteX1" fmla="*/ 2487931 w 5110169"/>
              <a:gd name="connsiteY1" fmla="*/ 0 h 6887937"/>
              <a:gd name="connsiteX2" fmla="*/ 3834825 w 5110169"/>
              <a:gd name="connsiteY2" fmla="*/ 5142514 h 6887937"/>
              <a:gd name="connsiteX3" fmla="*/ 4074118 w 5110169"/>
              <a:gd name="connsiteY3" fmla="*/ 5314407 h 6887937"/>
              <a:gd name="connsiteX4" fmla="*/ 4168140 w 5110169"/>
              <a:gd name="connsiteY4" fmla="*/ 5055407 h 6887937"/>
              <a:gd name="connsiteX5" fmla="*/ 3935730 w 5110169"/>
              <a:gd name="connsiteY5" fmla="*/ 4175425 h 6887937"/>
              <a:gd name="connsiteX6" fmla="*/ 4061460 w 5110169"/>
              <a:gd name="connsiteY6" fmla="*/ 3931157 h 6887937"/>
              <a:gd name="connsiteX7" fmla="*/ 4251960 w 5110169"/>
              <a:gd name="connsiteY7" fmla="*/ 4071856 h 6887937"/>
              <a:gd name="connsiteX8" fmla="*/ 5110169 w 5110169"/>
              <a:gd name="connsiteY8" fmla="*/ 6887937 h 6887937"/>
              <a:gd name="connsiteX9" fmla="*/ 0 w 5110169"/>
              <a:gd name="connsiteY9" fmla="*/ 6877051 h 6887937"/>
              <a:gd name="connsiteX10" fmla="*/ 0 w 5110169"/>
              <a:gd name="connsiteY10" fmla="*/ 0 h 6887937"/>
              <a:gd name="connsiteX0" fmla="*/ 0 w 5030921"/>
              <a:gd name="connsiteY0" fmla="*/ 0 h 6877051"/>
              <a:gd name="connsiteX1" fmla="*/ 2487931 w 5030921"/>
              <a:gd name="connsiteY1" fmla="*/ 0 h 6877051"/>
              <a:gd name="connsiteX2" fmla="*/ 3834825 w 5030921"/>
              <a:gd name="connsiteY2" fmla="*/ 5142514 h 6877051"/>
              <a:gd name="connsiteX3" fmla="*/ 4074118 w 5030921"/>
              <a:gd name="connsiteY3" fmla="*/ 5314407 h 6877051"/>
              <a:gd name="connsiteX4" fmla="*/ 4168140 w 5030921"/>
              <a:gd name="connsiteY4" fmla="*/ 5055407 h 6877051"/>
              <a:gd name="connsiteX5" fmla="*/ 3935730 w 5030921"/>
              <a:gd name="connsiteY5" fmla="*/ 4175425 h 6877051"/>
              <a:gd name="connsiteX6" fmla="*/ 4061460 w 5030921"/>
              <a:gd name="connsiteY6" fmla="*/ 3931157 h 6877051"/>
              <a:gd name="connsiteX7" fmla="*/ 4251960 w 5030921"/>
              <a:gd name="connsiteY7" fmla="*/ 4071856 h 6877051"/>
              <a:gd name="connsiteX8" fmla="*/ 5030921 w 5030921"/>
              <a:gd name="connsiteY8" fmla="*/ 6875699 h 6877051"/>
              <a:gd name="connsiteX9" fmla="*/ 0 w 5030921"/>
              <a:gd name="connsiteY9" fmla="*/ 6877051 h 6877051"/>
              <a:gd name="connsiteX10" fmla="*/ 0 w 5030921"/>
              <a:gd name="connsiteY10" fmla="*/ 0 h 6877051"/>
              <a:gd name="connsiteX0" fmla="*/ 0 w 4963865"/>
              <a:gd name="connsiteY0" fmla="*/ 0 h 6877051"/>
              <a:gd name="connsiteX1" fmla="*/ 2487931 w 4963865"/>
              <a:gd name="connsiteY1" fmla="*/ 0 h 6877051"/>
              <a:gd name="connsiteX2" fmla="*/ 3834825 w 4963865"/>
              <a:gd name="connsiteY2" fmla="*/ 5142514 h 6877051"/>
              <a:gd name="connsiteX3" fmla="*/ 4074118 w 4963865"/>
              <a:gd name="connsiteY3" fmla="*/ 5314407 h 6877051"/>
              <a:gd name="connsiteX4" fmla="*/ 4168140 w 4963865"/>
              <a:gd name="connsiteY4" fmla="*/ 5055407 h 6877051"/>
              <a:gd name="connsiteX5" fmla="*/ 3935730 w 4963865"/>
              <a:gd name="connsiteY5" fmla="*/ 4175425 h 6877051"/>
              <a:gd name="connsiteX6" fmla="*/ 4061460 w 4963865"/>
              <a:gd name="connsiteY6" fmla="*/ 3931157 h 6877051"/>
              <a:gd name="connsiteX7" fmla="*/ 4251960 w 4963865"/>
              <a:gd name="connsiteY7" fmla="*/ 4071856 h 6877051"/>
              <a:gd name="connsiteX8" fmla="*/ 4963865 w 4963865"/>
              <a:gd name="connsiteY8" fmla="*/ 6875699 h 6877051"/>
              <a:gd name="connsiteX9" fmla="*/ 0 w 4963865"/>
              <a:gd name="connsiteY9" fmla="*/ 6877051 h 6877051"/>
              <a:gd name="connsiteX10" fmla="*/ 0 w 4963865"/>
              <a:gd name="connsiteY10" fmla="*/ 0 h 6877051"/>
              <a:gd name="connsiteX0" fmla="*/ 0 w 5024825"/>
              <a:gd name="connsiteY0" fmla="*/ 0 h 6881818"/>
              <a:gd name="connsiteX1" fmla="*/ 2487931 w 5024825"/>
              <a:gd name="connsiteY1" fmla="*/ 0 h 6881818"/>
              <a:gd name="connsiteX2" fmla="*/ 3834825 w 5024825"/>
              <a:gd name="connsiteY2" fmla="*/ 5142514 h 6881818"/>
              <a:gd name="connsiteX3" fmla="*/ 4074118 w 5024825"/>
              <a:gd name="connsiteY3" fmla="*/ 5314407 h 6881818"/>
              <a:gd name="connsiteX4" fmla="*/ 4168140 w 5024825"/>
              <a:gd name="connsiteY4" fmla="*/ 5055407 h 6881818"/>
              <a:gd name="connsiteX5" fmla="*/ 3935730 w 5024825"/>
              <a:gd name="connsiteY5" fmla="*/ 4175425 h 6881818"/>
              <a:gd name="connsiteX6" fmla="*/ 4061460 w 5024825"/>
              <a:gd name="connsiteY6" fmla="*/ 3931157 h 6881818"/>
              <a:gd name="connsiteX7" fmla="*/ 4251960 w 5024825"/>
              <a:gd name="connsiteY7" fmla="*/ 4071856 h 6881818"/>
              <a:gd name="connsiteX8" fmla="*/ 5024825 w 5024825"/>
              <a:gd name="connsiteY8" fmla="*/ 6881818 h 6881818"/>
              <a:gd name="connsiteX9" fmla="*/ 0 w 5024825"/>
              <a:gd name="connsiteY9" fmla="*/ 6877051 h 6881818"/>
              <a:gd name="connsiteX10" fmla="*/ 0 w 5024825"/>
              <a:gd name="connsiteY10" fmla="*/ 0 h 6881818"/>
              <a:gd name="connsiteX0" fmla="*/ 0 w 5024825"/>
              <a:gd name="connsiteY0" fmla="*/ 0 h 6881818"/>
              <a:gd name="connsiteX1" fmla="*/ 2487931 w 5024825"/>
              <a:gd name="connsiteY1" fmla="*/ 0 h 6881818"/>
              <a:gd name="connsiteX2" fmla="*/ 3834825 w 5024825"/>
              <a:gd name="connsiteY2" fmla="*/ 5142514 h 6881818"/>
              <a:gd name="connsiteX3" fmla="*/ 4074118 w 5024825"/>
              <a:gd name="connsiteY3" fmla="*/ 5314407 h 6881818"/>
              <a:gd name="connsiteX4" fmla="*/ 4168140 w 5024825"/>
              <a:gd name="connsiteY4" fmla="*/ 5055407 h 6881818"/>
              <a:gd name="connsiteX5" fmla="*/ 3935730 w 5024825"/>
              <a:gd name="connsiteY5" fmla="*/ 4175425 h 6881818"/>
              <a:gd name="connsiteX6" fmla="*/ 4061460 w 5024825"/>
              <a:gd name="connsiteY6" fmla="*/ 3931157 h 6881818"/>
              <a:gd name="connsiteX7" fmla="*/ 4251960 w 5024825"/>
              <a:gd name="connsiteY7" fmla="*/ 4071856 h 6881818"/>
              <a:gd name="connsiteX8" fmla="*/ 5024825 w 5024825"/>
              <a:gd name="connsiteY8" fmla="*/ 6881818 h 6881818"/>
              <a:gd name="connsiteX9" fmla="*/ 0 w 5024825"/>
              <a:gd name="connsiteY9" fmla="*/ 6877051 h 6881818"/>
              <a:gd name="connsiteX10" fmla="*/ 0 w 5024825"/>
              <a:gd name="connsiteY10" fmla="*/ 0 h 6881818"/>
              <a:gd name="connsiteX0" fmla="*/ 0 w 5024825"/>
              <a:gd name="connsiteY0" fmla="*/ 0 h 6881818"/>
              <a:gd name="connsiteX1" fmla="*/ 2487931 w 5024825"/>
              <a:gd name="connsiteY1" fmla="*/ 0 h 6881818"/>
              <a:gd name="connsiteX2" fmla="*/ 3834825 w 5024825"/>
              <a:gd name="connsiteY2" fmla="*/ 5142514 h 6881818"/>
              <a:gd name="connsiteX3" fmla="*/ 4074118 w 5024825"/>
              <a:gd name="connsiteY3" fmla="*/ 5314407 h 6881818"/>
              <a:gd name="connsiteX4" fmla="*/ 4168140 w 5024825"/>
              <a:gd name="connsiteY4" fmla="*/ 5055407 h 6881818"/>
              <a:gd name="connsiteX5" fmla="*/ 3935730 w 5024825"/>
              <a:gd name="connsiteY5" fmla="*/ 4175425 h 6881818"/>
              <a:gd name="connsiteX6" fmla="*/ 4061460 w 5024825"/>
              <a:gd name="connsiteY6" fmla="*/ 3931157 h 6881818"/>
              <a:gd name="connsiteX7" fmla="*/ 4251960 w 5024825"/>
              <a:gd name="connsiteY7" fmla="*/ 4071856 h 6881818"/>
              <a:gd name="connsiteX8" fmla="*/ 5024825 w 5024825"/>
              <a:gd name="connsiteY8" fmla="*/ 6881818 h 6881818"/>
              <a:gd name="connsiteX9" fmla="*/ 0 w 5024825"/>
              <a:gd name="connsiteY9" fmla="*/ 6877051 h 6881818"/>
              <a:gd name="connsiteX10" fmla="*/ 0 w 5024825"/>
              <a:gd name="connsiteY10" fmla="*/ 0 h 6881818"/>
              <a:gd name="connsiteX0" fmla="*/ 0 w 5024825"/>
              <a:gd name="connsiteY0" fmla="*/ 0 h 6881818"/>
              <a:gd name="connsiteX1" fmla="*/ 2487931 w 5024825"/>
              <a:gd name="connsiteY1" fmla="*/ 0 h 6881818"/>
              <a:gd name="connsiteX2" fmla="*/ 3834825 w 5024825"/>
              <a:gd name="connsiteY2" fmla="*/ 5142514 h 6881818"/>
              <a:gd name="connsiteX3" fmla="*/ 4074118 w 5024825"/>
              <a:gd name="connsiteY3" fmla="*/ 5314407 h 6881818"/>
              <a:gd name="connsiteX4" fmla="*/ 4168140 w 5024825"/>
              <a:gd name="connsiteY4" fmla="*/ 5055407 h 6881818"/>
              <a:gd name="connsiteX5" fmla="*/ 3935730 w 5024825"/>
              <a:gd name="connsiteY5" fmla="*/ 4175425 h 6881818"/>
              <a:gd name="connsiteX6" fmla="*/ 4061460 w 5024825"/>
              <a:gd name="connsiteY6" fmla="*/ 3931157 h 6881818"/>
              <a:gd name="connsiteX7" fmla="*/ 4251960 w 5024825"/>
              <a:gd name="connsiteY7" fmla="*/ 4071856 h 6881818"/>
              <a:gd name="connsiteX8" fmla="*/ 5024825 w 5024825"/>
              <a:gd name="connsiteY8" fmla="*/ 6881818 h 6881818"/>
              <a:gd name="connsiteX9" fmla="*/ 0 w 5024825"/>
              <a:gd name="connsiteY9" fmla="*/ 6877051 h 6881818"/>
              <a:gd name="connsiteX10" fmla="*/ 0 w 5024825"/>
              <a:gd name="connsiteY10" fmla="*/ 0 h 6881818"/>
              <a:gd name="connsiteX0" fmla="*/ 0 w 5024825"/>
              <a:gd name="connsiteY0" fmla="*/ 0 h 6881818"/>
              <a:gd name="connsiteX1" fmla="*/ 2487931 w 5024825"/>
              <a:gd name="connsiteY1" fmla="*/ 0 h 6881818"/>
              <a:gd name="connsiteX2" fmla="*/ 3834825 w 5024825"/>
              <a:gd name="connsiteY2" fmla="*/ 5142514 h 6881818"/>
              <a:gd name="connsiteX3" fmla="*/ 4074118 w 5024825"/>
              <a:gd name="connsiteY3" fmla="*/ 5314407 h 6881818"/>
              <a:gd name="connsiteX4" fmla="*/ 4168140 w 5024825"/>
              <a:gd name="connsiteY4" fmla="*/ 5055407 h 6881818"/>
              <a:gd name="connsiteX5" fmla="*/ 3935730 w 5024825"/>
              <a:gd name="connsiteY5" fmla="*/ 4175425 h 6881818"/>
              <a:gd name="connsiteX6" fmla="*/ 4061460 w 5024825"/>
              <a:gd name="connsiteY6" fmla="*/ 3931157 h 6881818"/>
              <a:gd name="connsiteX7" fmla="*/ 4251960 w 5024825"/>
              <a:gd name="connsiteY7" fmla="*/ 4071856 h 6881818"/>
              <a:gd name="connsiteX8" fmla="*/ 5024825 w 5024825"/>
              <a:gd name="connsiteY8" fmla="*/ 6881818 h 6881818"/>
              <a:gd name="connsiteX9" fmla="*/ 0 w 5024825"/>
              <a:gd name="connsiteY9" fmla="*/ 6877051 h 6881818"/>
              <a:gd name="connsiteX10" fmla="*/ 0 w 5024825"/>
              <a:gd name="connsiteY10" fmla="*/ 0 h 6881818"/>
              <a:gd name="connsiteX0" fmla="*/ 0 w 5024825"/>
              <a:gd name="connsiteY0" fmla="*/ 0 h 6881818"/>
              <a:gd name="connsiteX1" fmla="*/ 2487931 w 5024825"/>
              <a:gd name="connsiteY1" fmla="*/ 0 h 6881818"/>
              <a:gd name="connsiteX2" fmla="*/ 3834825 w 5024825"/>
              <a:gd name="connsiteY2" fmla="*/ 5142514 h 6881818"/>
              <a:gd name="connsiteX3" fmla="*/ 4074118 w 5024825"/>
              <a:gd name="connsiteY3" fmla="*/ 5314407 h 6881818"/>
              <a:gd name="connsiteX4" fmla="*/ 4168140 w 5024825"/>
              <a:gd name="connsiteY4" fmla="*/ 5055407 h 6881818"/>
              <a:gd name="connsiteX5" fmla="*/ 3935730 w 5024825"/>
              <a:gd name="connsiteY5" fmla="*/ 4175425 h 6881818"/>
              <a:gd name="connsiteX6" fmla="*/ 4061460 w 5024825"/>
              <a:gd name="connsiteY6" fmla="*/ 3941355 h 6881818"/>
              <a:gd name="connsiteX7" fmla="*/ 4251960 w 5024825"/>
              <a:gd name="connsiteY7" fmla="*/ 4071856 h 6881818"/>
              <a:gd name="connsiteX8" fmla="*/ 5024825 w 5024825"/>
              <a:gd name="connsiteY8" fmla="*/ 6881818 h 6881818"/>
              <a:gd name="connsiteX9" fmla="*/ 0 w 5024825"/>
              <a:gd name="connsiteY9" fmla="*/ 6877051 h 6881818"/>
              <a:gd name="connsiteX10" fmla="*/ 0 w 5024825"/>
              <a:gd name="connsiteY10" fmla="*/ 0 h 6881818"/>
              <a:gd name="connsiteX0" fmla="*/ 0 w 5024825"/>
              <a:gd name="connsiteY0" fmla="*/ 0 h 6881818"/>
              <a:gd name="connsiteX1" fmla="*/ 2487931 w 5024825"/>
              <a:gd name="connsiteY1" fmla="*/ 0 h 6881818"/>
              <a:gd name="connsiteX2" fmla="*/ 3834825 w 5024825"/>
              <a:gd name="connsiteY2" fmla="*/ 5142514 h 6881818"/>
              <a:gd name="connsiteX3" fmla="*/ 4074118 w 5024825"/>
              <a:gd name="connsiteY3" fmla="*/ 5314407 h 6881818"/>
              <a:gd name="connsiteX4" fmla="*/ 4168140 w 5024825"/>
              <a:gd name="connsiteY4" fmla="*/ 5055407 h 6881818"/>
              <a:gd name="connsiteX5" fmla="*/ 3935730 w 5024825"/>
              <a:gd name="connsiteY5" fmla="*/ 4175425 h 6881818"/>
              <a:gd name="connsiteX6" fmla="*/ 4061460 w 5024825"/>
              <a:gd name="connsiteY6" fmla="*/ 3941355 h 6881818"/>
              <a:gd name="connsiteX7" fmla="*/ 4251960 w 5024825"/>
              <a:gd name="connsiteY7" fmla="*/ 4071856 h 6881818"/>
              <a:gd name="connsiteX8" fmla="*/ 5024825 w 5024825"/>
              <a:gd name="connsiteY8" fmla="*/ 6881818 h 6881818"/>
              <a:gd name="connsiteX9" fmla="*/ 0 w 5024825"/>
              <a:gd name="connsiteY9" fmla="*/ 6877051 h 6881818"/>
              <a:gd name="connsiteX10" fmla="*/ 0 w 5024825"/>
              <a:gd name="connsiteY10" fmla="*/ 0 h 6881818"/>
              <a:gd name="connsiteX0" fmla="*/ 0 w 5024825"/>
              <a:gd name="connsiteY0" fmla="*/ 0 h 6881818"/>
              <a:gd name="connsiteX1" fmla="*/ 2487931 w 5024825"/>
              <a:gd name="connsiteY1" fmla="*/ 0 h 6881818"/>
              <a:gd name="connsiteX2" fmla="*/ 3834825 w 5024825"/>
              <a:gd name="connsiteY2" fmla="*/ 5142514 h 6881818"/>
              <a:gd name="connsiteX3" fmla="*/ 4074118 w 5024825"/>
              <a:gd name="connsiteY3" fmla="*/ 5314407 h 6881818"/>
              <a:gd name="connsiteX4" fmla="*/ 4168140 w 5024825"/>
              <a:gd name="connsiteY4" fmla="*/ 5055407 h 6881818"/>
              <a:gd name="connsiteX5" fmla="*/ 3935730 w 5024825"/>
              <a:gd name="connsiteY5" fmla="*/ 4175425 h 6881818"/>
              <a:gd name="connsiteX6" fmla="*/ 4061460 w 5024825"/>
              <a:gd name="connsiteY6" fmla="*/ 3941355 h 6881818"/>
              <a:gd name="connsiteX7" fmla="*/ 4251960 w 5024825"/>
              <a:gd name="connsiteY7" fmla="*/ 4071856 h 6881818"/>
              <a:gd name="connsiteX8" fmla="*/ 5024825 w 5024825"/>
              <a:gd name="connsiteY8" fmla="*/ 6881818 h 6881818"/>
              <a:gd name="connsiteX9" fmla="*/ 0 w 5024825"/>
              <a:gd name="connsiteY9" fmla="*/ 6877051 h 6881818"/>
              <a:gd name="connsiteX10" fmla="*/ 0 w 5024825"/>
              <a:gd name="connsiteY10" fmla="*/ 0 h 6881818"/>
              <a:gd name="connsiteX0" fmla="*/ 0 w 5024825"/>
              <a:gd name="connsiteY0" fmla="*/ 0 h 6881818"/>
              <a:gd name="connsiteX1" fmla="*/ 2487931 w 5024825"/>
              <a:gd name="connsiteY1" fmla="*/ 0 h 6881818"/>
              <a:gd name="connsiteX2" fmla="*/ 3834825 w 5024825"/>
              <a:gd name="connsiteY2" fmla="*/ 5142514 h 6881818"/>
              <a:gd name="connsiteX3" fmla="*/ 4074118 w 5024825"/>
              <a:gd name="connsiteY3" fmla="*/ 5314407 h 6881818"/>
              <a:gd name="connsiteX4" fmla="*/ 4168140 w 5024825"/>
              <a:gd name="connsiteY4" fmla="*/ 5055407 h 6881818"/>
              <a:gd name="connsiteX5" fmla="*/ 3935730 w 5024825"/>
              <a:gd name="connsiteY5" fmla="*/ 4175425 h 6881818"/>
              <a:gd name="connsiteX6" fmla="*/ 4061460 w 5024825"/>
              <a:gd name="connsiteY6" fmla="*/ 3941355 h 6881818"/>
              <a:gd name="connsiteX7" fmla="*/ 4251960 w 5024825"/>
              <a:gd name="connsiteY7" fmla="*/ 4071856 h 6881818"/>
              <a:gd name="connsiteX8" fmla="*/ 5024825 w 5024825"/>
              <a:gd name="connsiteY8" fmla="*/ 6881818 h 6881818"/>
              <a:gd name="connsiteX9" fmla="*/ 0 w 5024825"/>
              <a:gd name="connsiteY9" fmla="*/ 6877051 h 6881818"/>
              <a:gd name="connsiteX10" fmla="*/ 0 w 5024825"/>
              <a:gd name="connsiteY10" fmla="*/ 0 h 6881818"/>
              <a:gd name="connsiteX0" fmla="*/ 0 w 5024825"/>
              <a:gd name="connsiteY0" fmla="*/ 0 h 6881818"/>
              <a:gd name="connsiteX1" fmla="*/ 2487931 w 5024825"/>
              <a:gd name="connsiteY1" fmla="*/ 0 h 6881818"/>
              <a:gd name="connsiteX2" fmla="*/ 3834825 w 5024825"/>
              <a:gd name="connsiteY2" fmla="*/ 5142514 h 6881818"/>
              <a:gd name="connsiteX3" fmla="*/ 4074118 w 5024825"/>
              <a:gd name="connsiteY3" fmla="*/ 5314407 h 6881818"/>
              <a:gd name="connsiteX4" fmla="*/ 4168140 w 5024825"/>
              <a:gd name="connsiteY4" fmla="*/ 5055407 h 6881818"/>
              <a:gd name="connsiteX5" fmla="*/ 3935730 w 5024825"/>
              <a:gd name="connsiteY5" fmla="*/ 4175425 h 6881818"/>
              <a:gd name="connsiteX6" fmla="*/ 4061460 w 5024825"/>
              <a:gd name="connsiteY6" fmla="*/ 3941355 h 6881818"/>
              <a:gd name="connsiteX7" fmla="*/ 4251960 w 5024825"/>
              <a:gd name="connsiteY7" fmla="*/ 4071856 h 6881818"/>
              <a:gd name="connsiteX8" fmla="*/ 5024825 w 5024825"/>
              <a:gd name="connsiteY8" fmla="*/ 6881818 h 6881818"/>
              <a:gd name="connsiteX9" fmla="*/ 0 w 5024825"/>
              <a:gd name="connsiteY9" fmla="*/ 6877051 h 6881818"/>
              <a:gd name="connsiteX10" fmla="*/ 0 w 5024825"/>
              <a:gd name="connsiteY10" fmla="*/ 0 h 6881818"/>
              <a:gd name="connsiteX0" fmla="*/ 0 w 5024825"/>
              <a:gd name="connsiteY0" fmla="*/ 0 h 6881818"/>
              <a:gd name="connsiteX1" fmla="*/ 2487931 w 5024825"/>
              <a:gd name="connsiteY1" fmla="*/ 0 h 6881818"/>
              <a:gd name="connsiteX2" fmla="*/ 3834825 w 5024825"/>
              <a:gd name="connsiteY2" fmla="*/ 5142514 h 6881818"/>
              <a:gd name="connsiteX3" fmla="*/ 4074118 w 5024825"/>
              <a:gd name="connsiteY3" fmla="*/ 5314407 h 6881818"/>
              <a:gd name="connsiteX4" fmla="*/ 4168140 w 5024825"/>
              <a:gd name="connsiteY4" fmla="*/ 5055407 h 6881818"/>
              <a:gd name="connsiteX5" fmla="*/ 3935730 w 5024825"/>
              <a:gd name="connsiteY5" fmla="*/ 4175425 h 6881818"/>
              <a:gd name="connsiteX6" fmla="*/ 4061460 w 5024825"/>
              <a:gd name="connsiteY6" fmla="*/ 3941355 h 6881818"/>
              <a:gd name="connsiteX7" fmla="*/ 4251960 w 5024825"/>
              <a:gd name="connsiteY7" fmla="*/ 4071856 h 6881818"/>
              <a:gd name="connsiteX8" fmla="*/ 5024825 w 5024825"/>
              <a:gd name="connsiteY8" fmla="*/ 6881818 h 6881818"/>
              <a:gd name="connsiteX9" fmla="*/ 0 w 5024825"/>
              <a:gd name="connsiteY9" fmla="*/ 6877051 h 6881818"/>
              <a:gd name="connsiteX10" fmla="*/ 0 w 5024825"/>
              <a:gd name="connsiteY10" fmla="*/ 0 h 6881818"/>
              <a:gd name="connsiteX0" fmla="*/ 0 w 5024825"/>
              <a:gd name="connsiteY0" fmla="*/ 0 h 6881818"/>
              <a:gd name="connsiteX1" fmla="*/ 2487931 w 5024825"/>
              <a:gd name="connsiteY1" fmla="*/ 0 h 6881818"/>
              <a:gd name="connsiteX2" fmla="*/ 3834825 w 5024825"/>
              <a:gd name="connsiteY2" fmla="*/ 5142514 h 6881818"/>
              <a:gd name="connsiteX3" fmla="*/ 4074118 w 5024825"/>
              <a:gd name="connsiteY3" fmla="*/ 5314407 h 6881818"/>
              <a:gd name="connsiteX4" fmla="*/ 4168140 w 5024825"/>
              <a:gd name="connsiteY4" fmla="*/ 5055407 h 6881818"/>
              <a:gd name="connsiteX5" fmla="*/ 3935730 w 5024825"/>
              <a:gd name="connsiteY5" fmla="*/ 4175425 h 6881818"/>
              <a:gd name="connsiteX6" fmla="*/ 4061460 w 5024825"/>
              <a:gd name="connsiteY6" fmla="*/ 3941355 h 6881818"/>
              <a:gd name="connsiteX7" fmla="*/ 4251960 w 5024825"/>
              <a:gd name="connsiteY7" fmla="*/ 4071856 h 6881818"/>
              <a:gd name="connsiteX8" fmla="*/ 5024825 w 5024825"/>
              <a:gd name="connsiteY8" fmla="*/ 6881818 h 6881818"/>
              <a:gd name="connsiteX9" fmla="*/ 0 w 5024825"/>
              <a:gd name="connsiteY9" fmla="*/ 6877051 h 6881818"/>
              <a:gd name="connsiteX10" fmla="*/ 0 w 5024825"/>
              <a:gd name="connsiteY10" fmla="*/ 0 h 6881818"/>
              <a:gd name="connsiteX0" fmla="*/ 0 w 5024825"/>
              <a:gd name="connsiteY0" fmla="*/ 0 h 6881818"/>
              <a:gd name="connsiteX1" fmla="*/ 2487931 w 5024825"/>
              <a:gd name="connsiteY1" fmla="*/ 0 h 6881818"/>
              <a:gd name="connsiteX2" fmla="*/ 3834825 w 5024825"/>
              <a:gd name="connsiteY2" fmla="*/ 5142514 h 6881818"/>
              <a:gd name="connsiteX3" fmla="*/ 4074118 w 5024825"/>
              <a:gd name="connsiteY3" fmla="*/ 5314407 h 6881818"/>
              <a:gd name="connsiteX4" fmla="*/ 4168140 w 5024825"/>
              <a:gd name="connsiteY4" fmla="*/ 5055407 h 6881818"/>
              <a:gd name="connsiteX5" fmla="*/ 3935730 w 5024825"/>
              <a:gd name="connsiteY5" fmla="*/ 4175425 h 6881818"/>
              <a:gd name="connsiteX6" fmla="*/ 4061460 w 5024825"/>
              <a:gd name="connsiteY6" fmla="*/ 3941355 h 6881818"/>
              <a:gd name="connsiteX7" fmla="*/ 4251960 w 5024825"/>
              <a:gd name="connsiteY7" fmla="*/ 4071856 h 6881818"/>
              <a:gd name="connsiteX8" fmla="*/ 5024825 w 5024825"/>
              <a:gd name="connsiteY8" fmla="*/ 6881818 h 6881818"/>
              <a:gd name="connsiteX9" fmla="*/ 0 w 5024825"/>
              <a:gd name="connsiteY9" fmla="*/ 6877051 h 6881818"/>
              <a:gd name="connsiteX10" fmla="*/ 0 w 5024825"/>
              <a:gd name="connsiteY10" fmla="*/ 0 h 6881818"/>
              <a:gd name="connsiteX0" fmla="*/ 0 w 5024825"/>
              <a:gd name="connsiteY0" fmla="*/ 0 h 6881818"/>
              <a:gd name="connsiteX1" fmla="*/ 2487931 w 5024825"/>
              <a:gd name="connsiteY1" fmla="*/ 0 h 6881818"/>
              <a:gd name="connsiteX2" fmla="*/ 3834825 w 5024825"/>
              <a:gd name="connsiteY2" fmla="*/ 5142514 h 6881818"/>
              <a:gd name="connsiteX3" fmla="*/ 4079198 w 5024825"/>
              <a:gd name="connsiteY3" fmla="*/ 5441882 h 6881818"/>
              <a:gd name="connsiteX4" fmla="*/ 4168140 w 5024825"/>
              <a:gd name="connsiteY4" fmla="*/ 5055407 h 6881818"/>
              <a:gd name="connsiteX5" fmla="*/ 3935730 w 5024825"/>
              <a:gd name="connsiteY5" fmla="*/ 4175425 h 6881818"/>
              <a:gd name="connsiteX6" fmla="*/ 4061460 w 5024825"/>
              <a:gd name="connsiteY6" fmla="*/ 3941355 h 6881818"/>
              <a:gd name="connsiteX7" fmla="*/ 4251960 w 5024825"/>
              <a:gd name="connsiteY7" fmla="*/ 4071856 h 6881818"/>
              <a:gd name="connsiteX8" fmla="*/ 5024825 w 5024825"/>
              <a:gd name="connsiteY8" fmla="*/ 6881818 h 6881818"/>
              <a:gd name="connsiteX9" fmla="*/ 0 w 5024825"/>
              <a:gd name="connsiteY9" fmla="*/ 6877051 h 6881818"/>
              <a:gd name="connsiteX10" fmla="*/ 0 w 5024825"/>
              <a:gd name="connsiteY10" fmla="*/ 0 h 6881818"/>
              <a:gd name="connsiteX0" fmla="*/ 0 w 5024825"/>
              <a:gd name="connsiteY0" fmla="*/ 0 h 6881818"/>
              <a:gd name="connsiteX1" fmla="*/ 2487931 w 5024825"/>
              <a:gd name="connsiteY1" fmla="*/ 0 h 6881818"/>
              <a:gd name="connsiteX2" fmla="*/ 3834825 w 5024825"/>
              <a:gd name="connsiteY2" fmla="*/ 5142514 h 6881818"/>
              <a:gd name="connsiteX3" fmla="*/ 4079198 w 5024825"/>
              <a:gd name="connsiteY3" fmla="*/ 5441882 h 6881818"/>
              <a:gd name="connsiteX4" fmla="*/ 4168140 w 5024825"/>
              <a:gd name="connsiteY4" fmla="*/ 5055407 h 6881818"/>
              <a:gd name="connsiteX5" fmla="*/ 3935730 w 5024825"/>
              <a:gd name="connsiteY5" fmla="*/ 4175425 h 6881818"/>
              <a:gd name="connsiteX6" fmla="*/ 4061460 w 5024825"/>
              <a:gd name="connsiteY6" fmla="*/ 3941355 h 6881818"/>
              <a:gd name="connsiteX7" fmla="*/ 4251960 w 5024825"/>
              <a:gd name="connsiteY7" fmla="*/ 4071856 h 6881818"/>
              <a:gd name="connsiteX8" fmla="*/ 5024825 w 5024825"/>
              <a:gd name="connsiteY8" fmla="*/ 6881818 h 6881818"/>
              <a:gd name="connsiteX9" fmla="*/ 0 w 5024825"/>
              <a:gd name="connsiteY9" fmla="*/ 6877051 h 6881818"/>
              <a:gd name="connsiteX10" fmla="*/ 0 w 5024825"/>
              <a:gd name="connsiteY10" fmla="*/ 0 h 6881818"/>
              <a:gd name="connsiteX0" fmla="*/ 0 w 5024825"/>
              <a:gd name="connsiteY0" fmla="*/ 0 h 6881818"/>
              <a:gd name="connsiteX1" fmla="*/ 2487931 w 5024825"/>
              <a:gd name="connsiteY1" fmla="*/ 0 h 6881818"/>
              <a:gd name="connsiteX2" fmla="*/ 3834825 w 5024825"/>
              <a:gd name="connsiteY2" fmla="*/ 5142514 h 6881818"/>
              <a:gd name="connsiteX3" fmla="*/ 4079198 w 5024825"/>
              <a:gd name="connsiteY3" fmla="*/ 5441882 h 6881818"/>
              <a:gd name="connsiteX4" fmla="*/ 4168140 w 5024825"/>
              <a:gd name="connsiteY4" fmla="*/ 5055407 h 6881818"/>
              <a:gd name="connsiteX5" fmla="*/ 3935730 w 5024825"/>
              <a:gd name="connsiteY5" fmla="*/ 4175425 h 6881818"/>
              <a:gd name="connsiteX6" fmla="*/ 4061460 w 5024825"/>
              <a:gd name="connsiteY6" fmla="*/ 3941355 h 6881818"/>
              <a:gd name="connsiteX7" fmla="*/ 4251960 w 5024825"/>
              <a:gd name="connsiteY7" fmla="*/ 4071856 h 6881818"/>
              <a:gd name="connsiteX8" fmla="*/ 5024825 w 5024825"/>
              <a:gd name="connsiteY8" fmla="*/ 6881818 h 6881818"/>
              <a:gd name="connsiteX9" fmla="*/ 0 w 5024825"/>
              <a:gd name="connsiteY9" fmla="*/ 6877051 h 6881818"/>
              <a:gd name="connsiteX10" fmla="*/ 0 w 5024825"/>
              <a:gd name="connsiteY10" fmla="*/ 0 h 6881818"/>
              <a:gd name="connsiteX0" fmla="*/ 0 w 5024825"/>
              <a:gd name="connsiteY0" fmla="*/ 0 h 6881818"/>
              <a:gd name="connsiteX1" fmla="*/ 2487931 w 5024825"/>
              <a:gd name="connsiteY1" fmla="*/ 0 h 6881818"/>
              <a:gd name="connsiteX2" fmla="*/ 3834825 w 5024825"/>
              <a:gd name="connsiteY2" fmla="*/ 5142514 h 6881818"/>
              <a:gd name="connsiteX3" fmla="*/ 4048718 w 5024825"/>
              <a:gd name="connsiteY3" fmla="*/ 5314407 h 6881818"/>
              <a:gd name="connsiteX4" fmla="*/ 4168140 w 5024825"/>
              <a:gd name="connsiteY4" fmla="*/ 5055407 h 6881818"/>
              <a:gd name="connsiteX5" fmla="*/ 3935730 w 5024825"/>
              <a:gd name="connsiteY5" fmla="*/ 4175425 h 6881818"/>
              <a:gd name="connsiteX6" fmla="*/ 4061460 w 5024825"/>
              <a:gd name="connsiteY6" fmla="*/ 3941355 h 6881818"/>
              <a:gd name="connsiteX7" fmla="*/ 4251960 w 5024825"/>
              <a:gd name="connsiteY7" fmla="*/ 4071856 h 6881818"/>
              <a:gd name="connsiteX8" fmla="*/ 5024825 w 5024825"/>
              <a:gd name="connsiteY8" fmla="*/ 6881818 h 6881818"/>
              <a:gd name="connsiteX9" fmla="*/ 0 w 5024825"/>
              <a:gd name="connsiteY9" fmla="*/ 6877051 h 6881818"/>
              <a:gd name="connsiteX10" fmla="*/ 0 w 5024825"/>
              <a:gd name="connsiteY10" fmla="*/ 0 h 6881818"/>
              <a:gd name="connsiteX0" fmla="*/ 0 w 5024825"/>
              <a:gd name="connsiteY0" fmla="*/ 0 h 6881818"/>
              <a:gd name="connsiteX1" fmla="*/ 2487931 w 5024825"/>
              <a:gd name="connsiteY1" fmla="*/ 0 h 6881818"/>
              <a:gd name="connsiteX2" fmla="*/ 3834825 w 5024825"/>
              <a:gd name="connsiteY2" fmla="*/ 5142514 h 6881818"/>
              <a:gd name="connsiteX3" fmla="*/ 4048718 w 5024825"/>
              <a:gd name="connsiteY3" fmla="*/ 5314407 h 6881818"/>
              <a:gd name="connsiteX4" fmla="*/ 4168140 w 5024825"/>
              <a:gd name="connsiteY4" fmla="*/ 5055407 h 6881818"/>
              <a:gd name="connsiteX5" fmla="*/ 3935730 w 5024825"/>
              <a:gd name="connsiteY5" fmla="*/ 4175425 h 6881818"/>
              <a:gd name="connsiteX6" fmla="*/ 4061460 w 5024825"/>
              <a:gd name="connsiteY6" fmla="*/ 3941355 h 6881818"/>
              <a:gd name="connsiteX7" fmla="*/ 4251960 w 5024825"/>
              <a:gd name="connsiteY7" fmla="*/ 4071856 h 6881818"/>
              <a:gd name="connsiteX8" fmla="*/ 5024825 w 5024825"/>
              <a:gd name="connsiteY8" fmla="*/ 6881818 h 6881818"/>
              <a:gd name="connsiteX9" fmla="*/ 0 w 5024825"/>
              <a:gd name="connsiteY9" fmla="*/ 6877051 h 6881818"/>
              <a:gd name="connsiteX10" fmla="*/ 0 w 5024825"/>
              <a:gd name="connsiteY10" fmla="*/ 0 h 6881818"/>
              <a:gd name="connsiteX0" fmla="*/ 0 w 5024825"/>
              <a:gd name="connsiteY0" fmla="*/ 0 h 6881818"/>
              <a:gd name="connsiteX1" fmla="*/ 2487931 w 5024825"/>
              <a:gd name="connsiteY1" fmla="*/ 0 h 6881818"/>
              <a:gd name="connsiteX2" fmla="*/ 3834825 w 5024825"/>
              <a:gd name="connsiteY2" fmla="*/ 5142514 h 6881818"/>
              <a:gd name="connsiteX3" fmla="*/ 4048718 w 5024825"/>
              <a:gd name="connsiteY3" fmla="*/ 5314407 h 6881818"/>
              <a:gd name="connsiteX4" fmla="*/ 4168140 w 5024825"/>
              <a:gd name="connsiteY4" fmla="*/ 5055407 h 6881818"/>
              <a:gd name="connsiteX5" fmla="*/ 3935730 w 5024825"/>
              <a:gd name="connsiteY5" fmla="*/ 4175425 h 6881818"/>
              <a:gd name="connsiteX6" fmla="*/ 4061460 w 5024825"/>
              <a:gd name="connsiteY6" fmla="*/ 3941355 h 6881818"/>
              <a:gd name="connsiteX7" fmla="*/ 4251960 w 5024825"/>
              <a:gd name="connsiteY7" fmla="*/ 4071856 h 6881818"/>
              <a:gd name="connsiteX8" fmla="*/ 5024825 w 5024825"/>
              <a:gd name="connsiteY8" fmla="*/ 6881818 h 6881818"/>
              <a:gd name="connsiteX9" fmla="*/ 0 w 5024825"/>
              <a:gd name="connsiteY9" fmla="*/ 6877051 h 6881818"/>
              <a:gd name="connsiteX10" fmla="*/ 0 w 5024825"/>
              <a:gd name="connsiteY10" fmla="*/ 0 h 6881818"/>
              <a:gd name="connsiteX0" fmla="*/ 0 w 5024825"/>
              <a:gd name="connsiteY0" fmla="*/ 0 h 6881818"/>
              <a:gd name="connsiteX1" fmla="*/ 2487931 w 5024825"/>
              <a:gd name="connsiteY1" fmla="*/ 0 h 6881818"/>
              <a:gd name="connsiteX2" fmla="*/ 3834825 w 5024825"/>
              <a:gd name="connsiteY2" fmla="*/ 5142514 h 6881818"/>
              <a:gd name="connsiteX3" fmla="*/ 4048718 w 5024825"/>
              <a:gd name="connsiteY3" fmla="*/ 5314407 h 6881818"/>
              <a:gd name="connsiteX4" fmla="*/ 4168140 w 5024825"/>
              <a:gd name="connsiteY4" fmla="*/ 5055407 h 6881818"/>
              <a:gd name="connsiteX5" fmla="*/ 3935730 w 5024825"/>
              <a:gd name="connsiteY5" fmla="*/ 4175425 h 6881818"/>
              <a:gd name="connsiteX6" fmla="*/ 4061460 w 5024825"/>
              <a:gd name="connsiteY6" fmla="*/ 3941355 h 6881818"/>
              <a:gd name="connsiteX7" fmla="*/ 4251960 w 5024825"/>
              <a:gd name="connsiteY7" fmla="*/ 4071856 h 6881818"/>
              <a:gd name="connsiteX8" fmla="*/ 5024825 w 5024825"/>
              <a:gd name="connsiteY8" fmla="*/ 6881818 h 6881818"/>
              <a:gd name="connsiteX9" fmla="*/ 0 w 5024825"/>
              <a:gd name="connsiteY9" fmla="*/ 6877051 h 6881818"/>
              <a:gd name="connsiteX10" fmla="*/ 0 w 5024825"/>
              <a:gd name="connsiteY10" fmla="*/ 0 h 6881818"/>
              <a:gd name="connsiteX0" fmla="*/ 0 w 5024825"/>
              <a:gd name="connsiteY0" fmla="*/ 0 h 6881818"/>
              <a:gd name="connsiteX1" fmla="*/ 2487931 w 5024825"/>
              <a:gd name="connsiteY1" fmla="*/ 0 h 6881818"/>
              <a:gd name="connsiteX2" fmla="*/ 3834825 w 5024825"/>
              <a:gd name="connsiteY2" fmla="*/ 5142514 h 6881818"/>
              <a:gd name="connsiteX3" fmla="*/ 4048718 w 5024825"/>
              <a:gd name="connsiteY3" fmla="*/ 5314407 h 6881818"/>
              <a:gd name="connsiteX4" fmla="*/ 4168140 w 5024825"/>
              <a:gd name="connsiteY4" fmla="*/ 5055407 h 6881818"/>
              <a:gd name="connsiteX5" fmla="*/ 3935730 w 5024825"/>
              <a:gd name="connsiteY5" fmla="*/ 4175425 h 6881818"/>
              <a:gd name="connsiteX6" fmla="*/ 4061460 w 5024825"/>
              <a:gd name="connsiteY6" fmla="*/ 3941355 h 6881818"/>
              <a:gd name="connsiteX7" fmla="*/ 4251960 w 5024825"/>
              <a:gd name="connsiteY7" fmla="*/ 4071856 h 6881818"/>
              <a:gd name="connsiteX8" fmla="*/ 5024825 w 5024825"/>
              <a:gd name="connsiteY8" fmla="*/ 6881818 h 6881818"/>
              <a:gd name="connsiteX9" fmla="*/ 0 w 5024825"/>
              <a:gd name="connsiteY9" fmla="*/ 6877051 h 6881818"/>
              <a:gd name="connsiteX10" fmla="*/ 0 w 5024825"/>
              <a:gd name="connsiteY10" fmla="*/ 0 h 6881818"/>
              <a:gd name="connsiteX0" fmla="*/ 0 w 5024825"/>
              <a:gd name="connsiteY0" fmla="*/ 0 h 6881818"/>
              <a:gd name="connsiteX1" fmla="*/ 2487931 w 5024825"/>
              <a:gd name="connsiteY1" fmla="*/ 0 h 6881818"/>
              <a:gd name="connsiteX2" fmla="*/ 3834825 w 5024825"/>
              <a:gd name="connsiteY2" fmla="*/ 5142514 h 6881818"/>
              <a:gd name="connsiteX3" fmla="*/ 4048718 w 5024825"/>
              <a:gd name="connsiteY3" fmla="*/ 5314407 h 6881818"/>
              <a:gd name="connsiteX4" fmla="*/ 4168140 w 5024825"/>
              <a:gd name="connsiteY4" fmla="*/ 5055407 h 6881818"/>
              <a:gd name="connsiteX5" fmla="*/ 3935730 w 5024825"/>
              <a:gd name="connsiteY5" fmla="*/ 4175425 h 6881818"/>
              <a:gd name="connsiteX6" fmla="*/ 4061460 w 5024825"/>
              <a:gd name="connsiteY6" fmla="*/ 3941355 h 6881818"/>
              <a:gd name="connsiteX7" fmla="*/ 4251960 w 5024825"/>
              <a:gd name="connsiteY7" fmla="*/ 4071856 h 6881818"/>
              <a:gd name="connsiteX8" fmla="*/ 5024825 w 5024825"/>
              <a:gd name="connsiteY8" fmla="*/ 6881818 h 6881818"/>
              <a:gd name="connsiteX9" fmla="*/ 0 w 5024825"/>
              <a:gd name="connsiteY9" fmla="*/ 6877051 h 6881818"/>
              <a:gd name="connsiteX10" fmla="*/ 0 w 5024825"/>
              <a:gd name="connsiteY10" fmla="*/ 0 h 6881818"/>
              <a:gd name="connsiteX0" fmla="*/ 0 w 5024825"/>
              <a:gd name="connsiteY0" fmla="*/ 0 h 6881818"/>
              <a:gd name="connsiteX1" fmla="*/ 2487931 w 5024825"/>
              <a:gd name="connsiteY1" fmla="*/ 0 h 6881818"/>
              <a:gd name="connsiteX2" fmla="*/ 3834825 w 5024825"/>
              <a:gd name="connsiteY2" fmla="*/ 5142514 h 6881818"/>
              <a:gd name="connsiteX3" fmla="*/ 4048718 w 5024825"/>
              <a:gd name="connsiteY3" fmla="*/ 5314407 h 6881818"/>
              <a:gd name="connsiteX4" fmla="*/ 4168140 w 5024825"/>
              <a:gd name="connsiteY4" fmla="*/ 5055407 h 6881818"/>
              <a:gd name="connsiteX5" fmla="*/ 3935730 w 5024825"/>
              <a:gd name="connsiteY5" fmla="*/ 4175425 h 6881818"/>
              <a:gd name="connsiteX6" fmla="*/ 4061460 w 5024825"/>
              <a:gd name="connsiteY6" fmla="*/ 3941355 h 6881818"/>
              <a:gd name="connsiteX7" fmla="*/ 4251960 w 5024825"/>
              <a:gd name="connsiteY7" fmla="*/ 4071856 h 6881818"/>
              <a:gd name="connsiteX8" fmla="*/ 5024825 w 5024825"/>
              <a:gd name="connsiteY8" fmla="*/ 6881818 h 6881818"/>
              <a:gd name="connsiteX9" fmla="*/ 0 w 5024825"/>
              <a:gd name="connsiteY9" fmla="*/ 6877051 h 6881818"/>
              <a:gd name="connsiteX10" fmla="*/ 0 w 5024825"/>
              <a:gd name="connsiteY10" fmla="*/ 0 h 6881818"/>
              <a:gd name="connsiteX0" fmla="*/ 0 w 5024825"/>
              <a:gd name="connsiteY0" fmla="*/ 0 h 6881818"/>
              <a:gd name="connsiteX1" fmla="*/ 2487931 w 5024825"/>
              <a:gd name="connsiteY1" fmla="*/ 0 h 6881818"/>
              <a:gd name="connsiteX2" fmla="*/ 3834825 w 5024825"/>
              <a:gd name="connsiteY2" fmla="*/ 5142514 h 6881818"/>
              <a:gd name="connsiteX3" fmla="*/ 4048718 w 5024825"/>
              <a:gd name="connsiteY3" fmla="*/ 5314407 h 6881818"/>
              <a:gd name="connsiteX4" fmla="*/ 4168140 w 5024825"/>
              <a:gd name="connsiteY4" fmla="*/ 5055407 h 6881818"/>
              <a:gd name="connsiteX5" fmla="*/ 3935730 w 5024825"/>
              <a:gd name="connsiteY5" fmla="*/ 4175425 h 6881818"/>
              <a:gd name="connsiteX6" fmla="*/ 4061460 w 5024825"/>
              <a:gd name="connsiteY6" fmla="*/ 3941355 h 6881818"/>
              <a:gd name="connsiteX7" fmla="*/ 4251960 w 5024825"/>
              <a:gd name="connsiteY7" fmla="*/ 4071856 h 6881818"/>
              <a:gd name="connsiteX8" fmla="*/ 5024825 w 5024825"/>
              <a:gd name="connsiteY8" fmla="*/ 6881818 h 6881818"/>
              <a:gd name="connsiteX9" fmla="*/ 0 w 5024825"/>
              <a:gd name="connsiteY9" fmla="*/ 6877051 h 6881818"/>
              <a:gd name="connsiteX10" fmla="*/ 0 w 5024825"/>
              <a:gd name="connsiteY10" fmla="*/ 0 h 6881818"/>
              <a:gd name="connsiteX0" fmla="*/ 0 w 5024825"/>
              <a:gd name="connsiteY0" fmla="*/ 0 h 6881818"/>
              <a:gd name="connsiteX1" fmla="*/ 2487931 w 5024825"/>
              <a:gd name="connsiteY1" fmla="*/ 0 h 6881818"/>
              <a:gd name="connsiteX2" fmla="*/ 3834825 w 5024825"/>
              <a:gd name="connsiteY2" fmla="*/ 5142514 h 6881818"/>
              <a:gd name="connsiteX3" fmla="*/ 4048718 w 5024825"/>
              <a:gd name="connsiteY3" fmla="*/ 5314407 h 6881818"/>
              <a:gd name="connsiteX4" fmla="*/ 4168140 w 5024825"/>
              <a:gd name="connsiteY4" fmla="*/ 5055407 h 6881818"/>
              <a:gd name="connsiteX5" fmla="*/ 3935730 w 5024825"/>
              <a:gd name="connsiteY5" fmla="*/ 4175425 h 6881818"/>
              <a:gd name="connsiteX6" fmla="*/ 4061460 w 5024825"/>
              <a:gd name="connsiteY6" fmla="*/ 3941355 h 6881818"/>
              <a:gd name="connsiteX7" fmla="*/ 4251960 w 5024825"/>
              <a:gd name="connsiteY7" fmla="*/ 4071856 h 6881818"/>
              <a:gd name="connsiteX8" fmla="*/ 5024825 w 5024825"/>
              <a:gd name="connsiteY8" fmla="*/ 6881818 h 6881818"/>
              <a:gd name="connsiteX9" fmla="*/ 0 w 5024825"/>
              <a:gd name="connsiteY9" fmla="*/ 6877051 h 6881818"/>
              <a:gd name="connsiteX10" fmla="*/ 0 w 5024825"/>
              <a:gd name="connsiteY10" fmla="*/ 0 h 68818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5024825" h="6881818">
                <a:moveTo>
                  <a:pt x="0" y="0"/>
                </a:moveTo>
                <a:lnTo>
                  <a:pt x="2487931" y="0"/>
                </a:lnTo>
                <a:lnTo>
                  <a:pt x="3834825" y="5142514"/>
                </a:lnTo>
                <a:cubicBezTo>
                  <a:pt x="3851116" y="5182666"/>
                  <a:pt x="3878538" y="5351369"/>
                  <a:pt x="4048718" y="5314407"/>
                </a:cubicBezTo>
                <a:cubicBezTo>
                  <a:pt x="4218898" y="5277445"/>
                  <a:pt x="4184015" y="5205230"/>
                  <a:pt x="4168140" y="5055407"/>
                </a:cubicBezTo>
                <a:lnTo>
                  <a:pt x="3935730" y="4175425"/>
                </a:lnTo>
                <a:cubicBezTo>
                  <a:pt x="3924300" y="4083966"/>
                  <a:pt x="3902710" y="3989870"/>
                  <a:pt x="4061460" y="3941355"/>
                </a:cubicBezTo>
                <a:cubicBezTo>
                  <a:pt x="4194810" y="3923207"/>
                  <a:pt x="4213860" y="4007005"/>
                  <a:pt x="4251960" y="4071856"/>
                </a:cubicBezTo>
                <a:lnTo>
                  <a:pt x="5024825" y="6881818"/>
                </a:lnTo>
                <a:lnTo>
                  <a:pt x="0" y="6877051"/>
                </a:lnTo>
                <a:lnTo>
                  <a:pt x="0" y="0"/>
                </a:lnTo>
                <a:close/>
              </a:path>
            </a:pathLst>
          </a:custGeom>
          <a:solidFill>
            <a:schemeClr val="bg2"/>
          </a:solidFill>
        </p:spPr>
        <p:txBody>
          <a:bodyPr anchor="ctr"/>
          <a:lstStyle>
            <a:lvl1pPr algn="ctr">
              <a:defRPr baseline="-25000"/>
            </a:lvl1pPr>
          </a:lstStyle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796322" y="320040"/>
            <a:ext cx="6732237" cy="1017147"/>
          </a:xfrm>
        </p:spPr>
        <p:txBody>
          <a:bodyPr anchor="b">
            <a:normAutofit/>
          </a:bodyPr>
          <a:lstStyle>
            <a:lvl1pPr algn="l">
              <a:lnSpc>
                <a:spcPct val="90000"/>
              </a:lnSpc>
              <a:defRPr sz="3600" spc="100" baseline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Add title here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D5E91AD6-E4A6-F082-0E76-DAF7D57B516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824242" y="1749479"/>
            <a:ext cx="788639" cy="533400"/>
          </a:xfrm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  <a:defRPr sz="4400" b="0" spc="100" baseline="-25000">
                <a:solidFill>
                  <a:schemeClr val="tx2"/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o1.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6B00516E-9699-821C-0371-67A8478E101D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643379" y="1749479"/>
            <a:ext cx="5885179" cy="533400"/>
          </a:xfrm>
        </p:spPr>
        <p:txBody>
          <a:bodyPr bIns="0" anchor="b"/>
          <a:lstStyle>
            <a:lvl1pPr marL="0" indent="0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6" name="Text Placeholder 7">
            <a:extLst>
              <a:ext uri="{FF2B5EF4-FFF2-40B4-BE49-F238E27FC236}">
                <a16:creationId xmlns:a16="http://schemas.microsoft.com/office/drawing/2014/main" id="{7C72C187-9B88-8558-E9E7-CA189DF0EF33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24242" y="2378035"/>
            <a:ext cx="788639" cy="533400"/>
          </a:xfrm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  <a:defRPr sz="5400" b="0" spc="100" baseline="-25000">
                <a:solidFill>
                  <a:schemeClr val="tx2"/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o2.</a:t>
            </a:r>
          </a:p>
        </p:txBody>
      </p:sp>
      <p:sp>
        <p:nvSpPr>
          <p:cNvPr id="15" name="Text Placeholder 12">
            <a:extLst>
              <a:ext uri="{FF2B5EF4-FFF2-40B4-BE49-F238E27FC236}">
                <a16:creationId xmlns:a16="http://schemas.microsoft.com/office/drawing/2014/main" id="{9366E515-A368-5E2D-8A9F-6BDBB76BC877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1643379" y="2378035"/>
            <a:ext cx="5885179" cy="533400"/>
          </a:xfrm>
        </p:spPr>
        <p:txBody>
          <a:bodyPr bIns="0" anchor="b">
            <a:normAutofit/>
          </a:bodyPr>
          <a:lstStyle>
            <a:lvl1pPr marL="0" indent="0">
              <a:buNone/>
              <a:defRPr sz="2400"/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7" name="Text Placeholder 7">
            <a:extLst>
              <a:ext uri="{FF2B5EF4-FFF2-40B4-BE49-F238E27FC236}">
                <a16:creationId xmlns:a16="http://schemas.microsoft.com/office/drawing/2014/main" id="{1F522536-6FE3-2618-BC24-8C518818587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24242" y="3006909"/>
            <a:ext cx="788639" cy="533400"/>
          </a:xfrm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  <a:defRPr sz="4400" b="0" spc="100" baseline="-25000">
                <a:solidFill>
                  <a:schemeClr val="tx2"/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o3.</a:t>
            </a:r>
          </a:p>
        </p:txBody>
      </p:sp>
      <p:sp>
        <p:nvSpPr>
          <p:cNvPr id="16" name="Text Placeholder 12">
            <a:extLst>
              <a:ext uri="{FF2B5EF4-FFF2-40B4-BE49-F238E27FC236}">
                <a16:creationId xmlns:a16="http://schemas.microsoft.com/office/drawing/2014/main" id="{89C1155B-B06D-77D5-B3DC-9CEAEDF2D61F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1643379" y="3009613"/>
            <a:ext cx="5885179" cy="533400"/>
          </a:xfrm>
        </p:spPr>
        <p:txBody>
          <a:bodyPr bIns="0" anchor="b"/>
          <a:lstStyle>
            <a:lvl1pPr marL="0" indent="0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9" name="Text Placeholder 7">
            <a:extLst>
              <a:ext uri="{FF2B5EF4-FFF2-40B4-BE49-F238E27FC236}">
                <a16:creationId xmlns:a16="http://schemas.microsoft.com/office/drawing/2014/main" id="{F3A36BC1-799A-6623-E5E3-1190C0C7C47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824242" y="3635783"/>
            <a:ext cx="788639" cy="533400"/>
          </a:xfrm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  <a:defRPr sz="4400" b="0" spc="100" baseline="-25000">
                <a:solidFill>
                  <a:schemeClr val="tx2"/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o4.</a:t>
            </a:r>
          </a:p>
        </p:txBody>
      </p:sp>
      <p:sp>
        <p:nvSpPr>
          <p:cNvPr id="17" name="Text Placeholder 12">
            <a:extLst>
              <a:ext uri="{FF2B5EF4-FFF2-40B4-BE49-F238E27FC236}">
                <a16:creationId xmlns:a16="http://schemas.microsoft.com/office/drawing/2014/main" id="{92954362-36EF-4B42-19C7-6132A7E2A87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1643379" y="3638169"/>
            <a:ext cx="5885179" cy="533400"/>
          </a:xfrm>
        </p:spPr>
        <p:txBody>
          <a:bodyPr bIns="0" anchor="b"/>
          <a:lstStyle>
            <a:lvl1pPr marL="0" indent="0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10" name="Text Placeholder 7">
            <a:extLst>
              <a:ext uri="{FF2B5EF4-FFF2-40B4-BE49-F238E27FC236}">
                <a16:creationId xmlns:a16="http://schemas.microsoft.com/office/drawing/2014/main" id="{9EF1DED4-DCEF-D1F3-17B9-BC29651F7DE8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824242" y="4264656"/>
            <a:ext cx="788639" cy="533400"/>
          </a:xfrm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  <a:defRPr sz="4400" b="0" spc="100" baseline="-25000">
                <a:solidFill>
                  <a:schemeClr val="tx2"/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o5.</a:t>
            </a:r>
          </a:p>
        </p:txBody>
      </p:sp>
      <p:sp>
        <p:nvSpPr>
          <p:cNvPr id="20" name="Text Placeholder 12">
            <a:extLst>
              <a:ext uri="{FF2B5EF4-FFF2-40B4-BE49-F238E27FC236}">
                <a16:creationId xmlns:a16="http://schemas.microsoft.com/office/drawing/2014/main" id="{A57B871C-EE51-327F-62B1-79B005BD932C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1643379" y="4269747"/>
            <a:ext cx="5885179" cy="533400"/>
          </a:xfrm>
        </p:spPr>
        <p:txBody>
          <a:bodyPr bIns="0" anchor="b"/>
          <a:lstStyle>
            <a:lvl1pPr marL="0" indent="0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C01359A1-A1B1-9DC6-08B9-8042E7FBA1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 rot="10800000" flipH="1">
            <a:off x="6889763" y="0"/>
            <a:ext cx="1822122" cy="6871447"/>
          </a:xfrm>
          <a:prstGeom prst="line">
            <a:avLst/>
          </a:prstGeom>
          <a:ln w="2222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Footer Placeholder 8">
            <a:extLst>
              <a:ext uri="{FF2B5EF4-FFF2-40B4-BE49-F238E27FC236}">
                <a16:creationId xmlns:a16="http://schemas.microsoft.com/office/drawing/2014/main" id="{28D89004-F984-BB7D-2489-E7EC5512980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24241" y="6290774"/>
            <a:ext cx="6637071" cy="365125"/>
          </a:xfrm>
          <a:prstGeom prst="rect">
            <a:avLst/>
          </a:prstGeom>
        </p:spPr>
        <p:txBody>
          <a:bodyPr/>
          <a:lstStyle>
            <a:lvl1pPr>
              <a:defRPr sz="1100" b="0" i="0" cap="all" baseline="0">
                <a:solidFill>
                  <a:schemeClr val="tx1"/>
                </a:solidFill>
                <a:latin typeface="+mn-lt"/>
              </a:defRPr>
            </a:lvl1pPr>
          </a:lstStyle>
          <a:p>
            <a:r>
              <a:rPr lang="en-US"/>
              <a:t>CSP Training Module Name: Presentation Template Created by PR</a:t>
            </a:r>
            <a:endParaRPr lang="en-US" dirty="0"/>
          </a:p>
        </p:txBody>
      </p:sp>
      <p:sp>
        <p:nvSpPr>
          <p:cNvPr id="21" name="Slide Number Placeholder 9">
            <a:extLst>
              <a:ext uri="{FF2B5EF4-FFF2-40B4-BE49-F238E27FC236}">
                <a16:creationId xmlns:a16="http://schemas.microsoft.com/office/drawing/2014/main" id="{E2790754-E9EF-9F79-825B-5AB348DFA62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768546" y="6290774"/>
            <a:ext cx="617912" cy="365125"/>
          </a:xfrm>
          <a:prstGeom prst="rect">
            <a:avLst/>
          </a:prstGeom>
        </p:spPr>
        <p:txBody>
          <a:bodyPr/>
          <a:lstStyle>
            <a:lvl1pPr algn="r">
              <a:defRPr sz="1100" b="0" i="0">
                <a:solidFill>
                  <a:schemeClr val="bg1"/>
                </a:solidFill>
                <a:latin typeface="+mn-lt"/>
              </a:defRPr>
            </a:lvl1pPr>
          </a:lstStyle>
          <a:p>
            <a:fld id="{3A98EE3D-8CD1-4C3F-BD1C-C98C9596463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037258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genda - Topic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7B8C35C0-4758-2887-0763-E78795846CD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6093537" y="-1946"/>
            <a:ext cx="3601340" cy="6881814"/>
          </a:xfrm>
          <a:custGeom>
            <a:avLst/>
            <a:gdLst>
              <a:gd name="connsiteX0" fmla="*/ 3601340 w 3601340"/>
              <a:gd name="connsiteY0" fmla="*/ 0 h 6881814"/>
              <a:gd name="connsiteX1" fmla="*/ 0 w 3601340"/>
              <a:gd name="connsiteY1" fmla="*/ 0 h 6881814"/>
              <a:gd name="connsiteX2" fmla="*/ 0 w 3601340"/>
              <a:gd name="connsiteY2" fmla="*/ 6881815 h 6881814"/>
              <a:gd name="connsiteX3" fmla="*/ 1064235 w 3601340"/>
              <a:gd name="connsiteY3" fmla="*/ 6881815 h 6881814"/>
              <a:gd name="connsiteX4" fmla="*/ 1441045 w 3601340"/>
              <a:gd name="connsiteY4" fmla="*/ 5490188 h 6881814"/>
              <a:gd name="connsiteX5" fmla="*/ 1835678 w 3601340"/>
              <a:gd name="connsiteY5" fmla="*/ 4034957 h 6881814"/>
              <a:gd name="connsiteX6" fmla="*/ 2045724 w 3601340"/>
              <a:gd name="connsiteY6" fmla="*/ 3914112 h 6881814"/>
              <a:gd name="connsiteX7" fmla="*/ 2166660 w 3601340"/>
              <a:gd name="connsiteY7" fmla="*/ 4124001 h 6881814"/>
              <a:gd name="connsiteX8" fmla="*/ 1906966 w 3601340"/>
              <a:gd name="connsiteY8" fmla="*/ 5081858 h 6881814"/>
              <a:gd name="connsiteX9" fmla="*/ 2027902 w 3601340"/>
              <a:gd name="connsiteY9" fmla="*/ 5291747 h 6881814"/>
              <a:gd name="connsiteX10" fmla="*/ 2227765 w 3601340"/>
              <a:gd name="connsiteY10" fmla="*/ 5198887 h 6881814"/>
              <a:gd name="connsiteX11" fmla="*/ 2570204 w 3601340"/>
              <a:gd name="connsiteY11" fmla="*/ 3923016 h 6881814"/>
              <a:gd name="connsiteX12" fmla="*/ 2602029 w 3601340"/>
              <a:gd name="connsiteY12" fmla="*/ 3799627 h 6881814"/>
              <a:gd name="connsiteX13" fmla="*/ 3601340 w 3601340"/>
              <a:gd name="connsiteY13" fmla="*/ 0 h 68818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3601340" h="6881814">
                <a:moveTo>
                  <a:pt x="3601340" y="0"/>
                </a:moveTo>
                <a:lnTo>
                  <a:pt x="0" y="0"/>
                </a:lnTo>
                <a:lnTo>
                  <a:pt x="0" y="6881815"/>
                </a:lnTo>
                <a:lnTo>
                  <a:pt x="1064235" y="6881815"/>
                </a:lnTo>
                <a:lnTo>
                  <a:pt x="1441045" y="5490188"/>
                </a:lnTo>
                <a:lnTo>
                  <a:pt x="1835678" y="4034957"/>
                </a:lnTo>
                <a:cubicBezTo>
                  <a:pt x="1859865" y="3943369"/>
                  <a:pt x="1954068" y="3889943"/>
                  <a:pt x="2045724" y="3914112"/>
                </a:cubicBezTo>
                <a:cubicBezTo>
                  <a:pt x="2137381" y="3938281"/>
                  <a:pt x="2190847" y="4032413"/>
                  <a:pt x="2166660" y="4124001"/>
                </a:cubicBezTo>
                <a:lnTo>
                  <a:pt x="1906966" y="5081858"/>
                </a:lnTo>
                <a:cubicBezTo>
                  <a:pt x="1882779" y="5173446"/>
                  <a:pt x="1936246" y="5267578"/>
                  <a:pt x="2027902" y="5291747"/>
                </a:cubicBezTo>
                <a:cubicBezTo>
                  <a:pt x="2109375" y="5313372"/>
                  <a:pt x="2193393" y="5272666"/>
                  <a:pt x="2227765" y="5198887"/>
                </a:cubicBezTo>
                <a:lnTo>
                  <a:pt x="2570204" y="3923016"/>
                </a:lnTo>
                <a:lnTo>
                  <a:pt x="2602029" y="3799627"/>
                </a:lnTo>
                <a:lnTo>
                  <a:pt x="3601340" y="0"/>
                </a:lnTo>
                <a:close/>
              </a:path>
            </a:pathLst>
          </a:custGeom>
          <a:solidFill>
            <a:srgbClr val="FFFFFF"/>
          </a:solidFill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14" name="Picture Placeholder 13">
            <a:extLst>
              <a:ext uri="{FF2B5EF4-FFF2-40B4-BE49-F238E27FC236}">
                <a16:creationId xmlns:a16="http://schemas.microsoft.com/office/drawing/2014/main" id="{4F200699-2797-D741-1EC1-B83FCA4B1977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 flipH="1">
            <a:off x="7163691" y="0"/>
            <a:ext cx="5024825" cy="6858000"/>
          </a:xfrm>
          <a:custGeom>
            <a:avLst/>
            <a:gdLst>
              <a:gd name="connsiteX0" fmla="*/ 0 w 6064250"/>
              <a:gd name="connsiteY0" fmla="*/ 0 h 6877051"/>
              <a:gd name="connsiteX1" fmla="*/ 6064250 w 6064250"/>
              <a:gd name="connsiteY1" fmla="*/ 0 h 6877051"/>
              <a:gd name="connsiteX2" fmla="*/ 6064250 w 6064250"/>
              <a:gd name="connsiteY2" fmla="*/ 6877051 h 6877051"/>
              <a:gd name="connsiteX3" fmla="*/ 0 w 6064250"/>
              <a:gd name="connsiteY3" fmla="*/ 6877051 h 6877051"/>
              <a:gd name="connsiteX4" fmla="*/ 0 w 6064250"/>
              <a:gd name="connsiteY4" fmla="*/ 0 h 6877051"/>
              <a:gd name="connsiteX0" fmla="*/ 0 w 6064250"/>
              <a:gd name="connsiteY0" fmla="*/ 0 h 6877051"/>
              <a:gd name="connsiteX1" fmla="*/ 5840730 w 6064250"/>
              <a:gd name="connsiteY1" fmla="*/ 0 h 6877051"/>
              <a:gd name="connsiteX2" fmla="*/ 6064250 w 6064250"/>
              <a:gd name="connsiteY2" fmla="*/ 6877051 h 6877051"/>
              <a:gd name="connsiteX3" fmla="*/ 0 w 6064250"/>
              <a:gd name="connsiteY3" fmla="*/ 6877051 h 6877051"/>
              <a:gd name="connsiteX4" fmla="*/ 0 w 6064250"/>
              <a:gd name="connsiteY4" fmla="*/ 0 h 6877051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4028621 w 5840730"/>
              <a:gd name="connsiteY2" fmla="*/ 6887937 h 6887937"/>
              <a:gd name="connsiteX3" fmla="*/ 0 w 5840730"/>
              <a:gd name="connsiteY3" fmla="*/ 6877051 h 6887937"/>
              <a:gd name="connsiteX4" fmla="*/ 0 w 5840730"/>
              <a:gd name="connsiteY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028621 w 5840730"/>
              <a:gd name="connsiteY3" fmla="*/ 6887937 h 6887937"/>
              <a:gd name="connsiteX4" fmla="*/ 0 w 5840730"/>
              <a:gd name="connsiteY4" fmla="*/ 6877051 h 6887937"/>
              <a:gd name="connsiteX5" fmla="*/ 0 w 5840730"/>
              <a:gd name="connsiteY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991100 w 5840730"/>
              <a:gd name="connsiteY3" fmla="*/ 3134055 h 6887937"/>
              <a:gd name="connsiteX4" fmla="*/ 4028621 w 5840730"/>
              <a:gd name="connsiteY4" fmla="*/ 6887937 h 6887937"/>
              <a:gd name="connsiteX5" fmla="*/ 0 w 5840730"/>
              <a:gd name="connsiteY5" fmla="*/ 6877051 h 6887937"/>
              <a:gd name="connsiteX6" fmla="*/ 0 w 5840730"/>
              <a:gd name="connsiteY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991100 w 5840730"/>
              <a:gd name="connsiteY3" fmla="*/ 3134055 h 6887937"/>
              <a:gd name="connsiteX4" fmla="*/ 4785360 w 5840730"/>
              <a:gd name="connsiteY4" fmla="*/ 3926535 h 6887937"/>
              <a:gd name="connsiteX5" fmla="*/ 4028621 w 5840730"/>
              <a:gd name="connsiteY5" fmla="*/ 6887937 h 6887937"/>
              <a:gd name="connsiteX6" fmla="*/ 0 w 5840730"/>
              <a:gd name="connsiteY6" fmla="*/ 6877051 h 6887937"/>
              <a:gd name="connsiteX7" fmla="*/ 0 w 5840730"/>
              <a:gd name="connsiteY7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991100 w 5840730"/>
              <a:gd name="connsiteY3" fmla="*/ 3134055 h 6887937"/>
              <a:gd name="connsiteX4" fmla="*/ 4922520 w 5840730"/>
              <a:gd name="connsiteY4" fmla="*/ 3415995 h 6887937"/>
              <a:gd name="connsiteX5" fmla="*/ 4785360 w 5840730"/>
              <a:gd name="connsiteY5" fmla="*/ 3926535 h 6887937"/>
              <a:gd name="connsiteX6" fmla="*/ 4028621 w 5840730"/>
              <a:gd name="connsiteY6" fmla="*/ 6887937 h 6887937"/>
              <a:gd name="connsiteX7" fmla="*/ 0 w 5840730"/>
              <a:gd name="connsiteY7" fmla="*/ 6877051 h 6887937"/>
              <a:gd name="connsiteX8" fmla="*/ 0 w 5840730"/>
              <a:gd name="connsiteY8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22520 w 5840730"/>
              <a:gd name="connsiteY4" fmla="*/ 3415995 h 6887937"/>
              <a:gd name="connsiteX5" fmla="*/ 4785360 w 5840730"/>
              <a:gd name="connsiteY5" fmla="*/ 3926535 h 6887937"/>
              <a:gd name="connsiteX6" fmla="*/ 4028621 w 5840730"/>
              <a:gd name="connsiteY6" fmla="*/ 6887937 h 6887937"/>
              <a:gd name="connsiteX7" fmla="*/ 0 w 5840730"/>
              <a:gd name="connsiteY7" fmla="*/ 6877051 h 6887937"/>
              <a:gd name="connsiteX8" fmla="*/ 0 w 5840730"/>
              <a:gd name="connsiteY8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922520 w 5840730"/>
              <a:gd name="connsiteY5" fmla="*/ 3415995 h 6887937"/>
              <a:gd name="connsiteX6" fmla="*/ 4785360 w 5840730"/>
              <a:gd name="connsiteY6" fmla="*/ 3926535 h 6887937"/>
              <a:gd name="connsiteX7" fmla="*/ 4028621 w 5840730"/>
              <a:gd name="connsiteY7" fmla="*/ 6887937 h 6887937"/>
              <a:gd name="connsiteX8" fmla="*/ 0 w 5840730"/>
              <a:gd name="connsiteY8" fmla="*/ 6877051 h 6887937"/>
              <a:gd name="connsiteX9" fmla="*/ 0 w 5840730"/>
              <a:gd name="connsiteY9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655820 w 5840730"/>
              <a:gd name="connsiteY5" fmla="*/ 1770075 h 6887937"/>
              <a:gd name="connsiteX6" fmla="*/ 4922520 w 5840730"/>
              <a:gd name="connsiteY6" fmla="*/ 3415995 h 6887937"/>
              <a:gd name="connsiteX7" fmla="*/ 4785360 w 5840730"/>
              <a:gd name="connsiteY7" fmla="*/ 3926535 h 6887937"/>
              <a:gd name="connsiteX8" fmla="*/ 4028621 w 5840730"/>
              <a:gd name="connsiteY8" fmla="*/ 6887937 h 6887937"/>
              <a:gd name="connsiteX9" fmla="*/ 0 w 5840730"/>
              <a:gd name="connsiteY9" fmla="*/ 6877051 h 6887937"/>
              <a:gd name="connsiteX10" fmla="*/ 0 w 5840730"/>
              <a:gd name="connsiteY10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655820 w 5840730"/>
              <a:gd name="connsiteY5" fmla="*/ 1770075 h 6887937"/>
              <a:gd name="connsiteX6" fmla="*/ 3901440 w 5840730"/>
              <a:gd name="connsiteY6" fmla="*/ 4696155 h 6887937"/>
              <a:gd name="connsiteX7" fmla="*/ 4922520 w 5840730"/>
              <a:gd name="connsiteY7" fmla="*/ 3415995 h 6887937"/>
              <a:gd name="connsiteX8" fmla="*/ 4785360 w 5840730"/>
              <a:gd name="connsiteY8" fmla="*/ 3926535 h 6887937"/>
              <a:gd name="connsiteX9" fmla="*/ 4028621 w 5840730"/>
              <a:gd name="connsiteY9" fmla="*/ 6887937 h 6887937"/>
              <a:gd name="connsiteX10" fmla="*/ 0 w 5840730"/>
              <a:gd name="connsiteY10" fmla="*/ 6877051 h 6887937"/>
              <a:gd name="connsiteX11" fmla="*/ 0 w 5840730"/>
              <a:gd name="connsiteY11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655820 w 5840730"/>
              <a:gd name="connsiteY5" fmla="*/ 1770075 h 6887937"/>
              <a:gd name="connsiteX6" fmla="*/ 3901440 w 5840730"/>
              <a:gd name="connsiteY6" fmla="*/ 4696155 h 6887937"/>
              <a:gd name="connsiteX7" fmla="*/ 4457700 w 5840730"/>
              <a:gd name="connsiteY7" fmla="*/ 3842715 h 6887937"/>
              <a:gd name="connsiteX8" fmla="*/ 4785360 w 5840730"/>
              <a:gd name="connsiteY8" fmla="*/ 3926535 h 6887937"/>
              <a:gd name="connsiteX9" fmla="*/ 4028621 w 5840730"/>
              <a:gd name="connsiteY9" fmla="*/ 6887937 h 6887937"/>
              <a:gd name="connsiteX10" fmla="*/ 0 w 5840730"/>
              <a:gd name="connsiteY10" fmla="*/ 6877051 h 6887937"/>
              <a:gd name="connsiteX11" fmla="*/ 0 w 5840730"/>
              <a:gd name="connsiteY11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655820 w 5840730"/>
              <a:gd name="connsiteY5" fmla="*/ 1770075 h 6887937"/>
              <a:gd name="connsiteX6" fmla="*/ 3901440 w 5840730"/>
              <a:gd name="connsiteY6" fmla="*/ 4696155 h 6887937"/>
              <a:gd name="connsiteX7" fmla="*/ 4213860 w 5840730"/>
              <a:gd name="connsiteY7" fmla="*/ 4757115 h 6887937"/>
              <a:gd name="connsiteX8" fmla="*/ 4457700 w 5840730"/>
              <a:gd name="connsiteY8" fmla="*/ 3842715 h 6887937"/>
              <a:gd name="connsiteX9" fmla="*/ 4785360 w 5840730"/>
              <a:gd name="connsiteY9" fmla="*/ 3926535 h 6887937"/>
              <a:gd name="connsiteX10" fmla="*/ 4028621 w 5840730"/>
              <a:gd name="connsiteY10" fmla="*/ 6887937 h 6887937"/>
              <a:gd name="connsiteX11" fmla="*/ 0 w 5840730"/>
              <a:gd name="connsiteY11" fmla="*/ 6877051 h 6887937"/>
              <a:gd name="connsiteX12" fmla="*/ 0 w 5840730"/>
              <a:gd name="connsiteY12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937760 w 5840730"/>
              <a:gd name="connsiteY5" fmla="*/ 16100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895850 w 5840730"/>
              <a:gd name="connsiteY5" fmla="*/ 160243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895850 w 5840730"/>
              <a:gd name="connsiteY5" fmla="*/ 160243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895850 w 5840730"/>
              <a:gd name="connsiteY5" fmla="*/ 160243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94910 w 5840730"/>
              <a:gd name="connsiteY4" fmla="*/ 185770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94910 w 5840730"/>
              <a:gd name="connsiteY4" fmla="*/ 185770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94910 w 5840730"/>
              <a:gd name="connsiteY4" fmla="*/ 185770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94910 w 5840730"/>
              <a:gd name="connsiteY4" fmla="*/ 185770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94910 w 5840730"/>
              <a:gd name="connsiteY4" fmla="*/ 185770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79670 w 5840730"/>
              <a:gd name="connsiteY4" fmla="*/ 186532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56810 w 5840730"/>
              <a:gd name="connsiteY4" fmla="*/ 186532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79670 w 5840730"/>
              <a:gd name="connsiteY4" fmla="*/ 184627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79670 w 5840730"/>
              <a:gd name="connsiteY4" fmla="*/ 184627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79670 w 5840730"/>
              <a:gd name="connsiteY4" fmla="*/ 184627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79670 w 5840730"/>
              <a:gd name="connsiteY4" fmla="*/ 184627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79670 w 5840730"/>
              <a:gd name="connsiteY4" fmla="*/ 184627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79670 w 5840730"/>
              <a:gd name="connsiteY4" fmla="*/ 184627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933950 w 5840730"/>
              <a:gd name="connsiteY3" fmla="*/ 273781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61560 w 5840730"/>
              <a:gd name="connsiteY3" fmla="*/ 294355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42510 w 5840730"/>
              <a:gd name="connsiteY3" fmla="*/ 301975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560570 w 5840730"/>
              <a:gd name="connsiteY11" fmla="*/ 412084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09160 w 5840730"/>
              <a:gd name="connsiteY11" fmla="*/ 363316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893820 w 5840730"/>
              <a:gd name="connsiteY8" fmla="*/ 468853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893820 w 5840730"/>
              <a:gd name="connsiteY8" fmla="*/ 468853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893820 w 5840730"/>
              <a:gd name="connsiteY8" fmla="*/ 468853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655820 w 5840730"/>
              <a:gd name="connsiteY6" fmla="*/ 1770075 h 6887937"/>
              <a:gd name="connsiteX7" fmla="*/ 3893820 w 5840730"/>
              <a:gd name="connsiteY7" fmla="*/ 4688535 h 6887937"/>
              <a:gd name="connsiteX8" fmla="*/ 3992880 w 5840730"/>
              <a:gd name="connsiteY8" fmla="*/ 490570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3893820 w 5840730"/>
              <a:gd name="connsiteY6" fmla="*/ 4688535 h 6887937"/>
              <a:gd name="connsiteX7" fmla="*/ 3992880 w 5840730"/>
              <a:gd name="connsiteY7" fmla="*/ 490570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686300 w 5840730"/>
              <a:gd name="connsiteY10" fmla="*/ 371317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3893820 w 5840730"/>
              <a:gd name="connsiteY5" fmla="*/ 4688535 h 6887937"/>
              <a:gd name="connsiteX6" fmla="*/ 3992880 w 5840730"/>
              <a:gd name="connsiteY6" fmla="*/ 4905705 h 6887937"/>
              <a:gd name="connsiteX7" fmla="*/ 4213860 w 5840730"/>
              <a:gd name="connsiteY7" fmla="*/ 4757115 h 6887937"/>
              <a:gd name="connsiteX8" fmla="*/ 4457700 w 5840730"/>
              <a:gd name="connsiteY8" fmla="*/ 3842715 h 6887937"/>
              <a:gd name="connsiteX9" fmla="*/ 4686300 w 5840730"/>
              <a:gd name="connsiteY9" fmla="*/ 371317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3893820 w 5840730"/>
              <a:gd name="connsiteY4" fmla="*/ 4688535 h 6887937"/>
              <a:gd name="connsiteX5" fmla="*/ 3992880 w 5840730"/>
              <a:gd name="connsiteY5" fmla="*/ 4905705 h 6887937"/>
              <a:gd name="connsiteX6" fmla="*/ 4213860 w 5840730"/>
              <a:gd name="connsiteY6" fmla="*/ 4757115 h 6887937"/>
              <a:gd name="connsiteX7" fmla="*/ 4457700 w 5840730"/>
              <a:gd name="connsiteY7" fmla="*/ 3842715 h 6887937"/>
              <a:gd name="connsiteX8" fmla="*/ 4686300 w 5840730"/>
              <a:gd name="connsiteY8" fmla="*/ 3713175 h 6887937"/>
              <a:gd name="connsiteX9" fmla="*/ 4785360 w 5840730"/>
              <a:gd name="connsiteY9" fmla="*/ 3926535 h 6887937"/>
              <a:gd name="connsiteX10" fmla="*/ 4028621 w 5840730"/>
              <a:gd name="connsiteY10" fmla="*/ 6887937 h 6887937"/>
              <a:gd name="connsiteX11" fmla="*/ 0 w 5840730"/>
              <a:gd name="connsiteY11" fmla="*/ 6877051 h 6887937"/>
              <a:gd name="connsiteX12" fmla="*/ 0 w 5840730"/>
              <a:gd name="connsiteY12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3893820 w 5840730"/>
              <a:gd name="connsiteY3" fmla="*/ 4688535 h 6887937"/>
              <a:gd name="connsiteX4" fmla="*/ 3992880 w 5840730"/>
              <a:gd name="connsiteY4" fmla="*/ 4905705 h 6887937"/>
              <a:gd name="connsiteX5" fmla="*/ 4213860 w 5840730"/>
              <a:gd name="connsiteY5" fmla="*/ 4757115 h 6887937"/>
              <a:gd name="connsiteX6" fmla="*/ 4457700 w 5840730"/>
              <a:gd name="connsiteY6" fmla="*/ 3842715 h 6887937"/>
              <a:gd name="connsiteX7" fmla="*/ 4686300 w 5840730"/>
              <a:gd name="connsiteY7" fmla="*/ 3713175 h 6887937"/>
              <a:gd name="connsiteX8" fmla="*/ 4785360 w 5840730"/>
              <a:gd name="connsiteY8" fmla="*/ 3926535 h 6887937"/>
              <a:gd name="connsiteX9" fmla="*/ 4028621 w 5840730"/>
              <a:gd name="connsiteY9" fmla="*/ 6887937 h 6887937"/>
              <a:gd name="connsiteX10" fmla="*/ 0 w 5840730"/>
              <a:gd name="connsiteY10" fmla="*/ 6877051 h 6887937"/>
              <a:gd name="connsiteX11" fmla="*/ 0 w 5840730"/>
              <a:gd name="connsiteY11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3893820 w 5840730"/>
              <a:gd name="connsiteY2" fmla="*/ 4688535 h 6887937"/>
              <a:gd name="connsiteX3" fmla="*/ 3992880 w 5840730"/>
              <a:gd name="connsiteY3" fmla="*/ 4905705 h 6887937"/>
              <a:gd name="connsiteX4" fmla="*/ 4213860 w 5840730"/>
              <a:gd name="connsiteY4" fmla="*/ 4757115 h 6887937"/>
              <a:gd name="connsiteX5" fmla="*/ 4457700 w 5840730"/>
              <a:gd name="connsiteY5" fmla="*/ 3842715 h 6887937"/>
              <a:gd name="connsiteX6" fmla="*/ 4686300 w 5840730"/>
              <a:gd name="connsiteY6" fmla="*/ 3713175 h 6887937"/>
              <a:gd name="connsiteX7" fmla="*/ 4785360 w 5840730"/>
              <a:gd name="connsiteY7" fmla="*/ 3926535 h 6887937"/>
              <a:gd name="connsiteX8" fmla="*/ 4028621 w 5840730"/>
              <a:gd name="connsiteY8" fmla="*/ 6887937 h 6887937"/>
              <a:gd name="connsiteX9" fmla="*/ 0 w 5840730"/>
              <a:gd name="connsiteY9" fmla="*/ 6877051 h 6887937"/>
              <a:gd name="connsiteX10" fmla="*/ 0 w 5840730"/>
              <a:gd name="connsiteY10" fmla="*/ 0 h 6887937"/>
              <a:gd name="connsiteX0" fmla="*/ 0 w 4790753"/>
              <a:gd name="connsiteY0" fmla="*/ 0 h 6887937"/>
              <a:gd name="connsiteX1" fmla="*/ 2674743 w 4790753"/>
              <a:gd name="connsiteY1" fmla="*/ 49345 h 6887937"/>
              <a:gd name="connsiteX2" fmla="*/ 3893820 w 4790753"/>
              <a:gd name="connsiteY2" fmla="*/ 4688535 h 6887937"/>
              <a:gd name="connsiteX3" fmla="*/ 3992880 w 4790753"/>
              <a:gd name="connsiteY3" fmla="*/ 4905705 h 6887937"/>
              <a:gd name="connsiteX4" fmla="*/ 4213860 w 4790753"/>
              <a:gd name="connsiteY4" fmla="*/ 4757115 h 6887937"/>
              <a:gd name="connsiteX5" fmla="*/ 4457700 w 4790753"/>
              <a:gd name="connsiteY5" fmla="*/ 3842715 h 6887937"/>
              <a:gd name="connsiteX6" fmla="*/ 4686300 w 4790753"/>
              <a:gd name="connsiteY6" fmla="*/ 3713175 h 6887937"/>
              <a:gd name="connsiteX7" fmla="*/ 4785360 w 4790753"/>
              <a:gd name="connsiteY7" fmla="*/ 3926535 h 6887937"/>
              <a:gd name="connsiteX8" fmla="*/ 4028621 w 4790753"/>
              <a:gd name="connsiteY8" fmla="*/ 6887937 h 6887937"/>
              <a:gd name="connsiteX9" fmla="*/ 0 w 4790753"/>
              <a:gd name="connsiteY9" fmla="*/ 6877051 h 6887937"/>
              <a:gd name="connsiteX10" fmla="*/ 0 w 4790753"/>
              <a:gd name="connsiteY10" fmla="*/ 0 h 6887937"/>
              <a:gd name="connsiteX0" fmla="*/ 0 w 4790753"/>
              <a:gd name="connsiteY0" fmla="*/ 0 h 6887937"/>
              <a:gd name="connsiteX1" fmla="*/ 2497763 w 4790753"/>
              <a:gd name="connsiteY1" fmla="*/ 0 h 6887937"/>
              <a:gd name="connsiteX2" fmla="*/ 3893820 w 4790753"/>
              <a:gd name="connsiteY2" fmla="*/ 4688535 h 6887937"/>
              <a:gd name="connsiteX3" fmla="*/ 3992880 w 4790753"/>
              <a:gd name="connsiteY3" fmla="*/ 4905705 h 6887937"/>
              <a:gd name="connsiteX4" fmla="*/ 4213860 w 4790753"/>
              <a:gd name="connsiteY4" fmla="*/ 4757115 h 6887937"/>
              <a:gd name="connsiteX5" fmla="*/ 4457700 w 4790753"/>
              <a:gd name="connsiteY5" fmla="*/ 3842715 h 6887937"/>
              <a:gd name="connsiteX6" fmla="*/ 4686300 w 4790753"/>
              <a:gd name="connsiteY6" fmla="*/ 3713175 h 6887937"/>
              <a:gd name="connsiteX7" fmla="*/ 4785360 w 4790753"/>
              <a:gd name="connsiteY7" fmla="*/ 3926535 h 6887937"/>
              <a:gd name="connsiteX8" fmla="*/ 4028621 w 4790753"/>
              <a:gd name="connsiteY8" fmla="*/ 6887937 h 6887937"/>
              <a:gd name="connsiteX9" fmla="*/ 0 w 4790753"/>
              <a:gd name="connsiteY9" fmla="*/ 6877051 h 6887937"/>
              <a:gd name="connsiteX10" fmla="*/ 0 w 4790753"/>
              <a:gd name="connsiteY10" fmla="*/ 0 h 6887937"/>
              <a:gd name="connsiteX0" fmla="*/ 0 w 4790753"/>
              <a:gd name="connsiteY0" fmla="*/ 0 h 6887937"/>
              <a:gd name="connsiteX1" fmla="*/ 2497763 w 4790753"/>
              <a:gd name="connsiteY1" fmla="*/ 0 h 6887937"/>
              <a:gd name="connsiteX2" fmla="*/ 3490698 w 4790753"/>
              <a:gd name="connsiteY2" fmla="*/ 3504252 h 6887937"/>
              <a:gd name="connsiteX3" fmla="*/ 3992880 w 4790753"/>
              <a:gd name="connsiteY3" fmla="*/ 4905705 h 6887937"/>
              <a:gd name="connsiteX4" fmla="*/ 4213860 w 4790753"/>
              <a:gd name="connsiteY4" fmla="*/ 4757115 h 6887937"/>
              <a:gd name="connsiteX5" fmla="*/ 4457700 w 4790753"/>
              <a:gd name="connsiteY5" fmla="*/ 3842715 h 6887937"/>
              <a:gd name="connsiteX6" fmla="*/ 4686300 w 4790753"/>
              <a:gd name="connsiteY6" fmla="*/ 3713175 h 6887937"/>
              <a:gd name="connsiteX7" fmla="*/ 4785360 w 4790753"/>
              <a:gd name="connsiteY7" fmla="*/ 3926535 h 6887937"/>
              <a:gd name="connsiteX8" fmla="*/ 4028621 w 4790753"/>
              <a:gd name="connsiteY8" fmla="*/ 6887937 h 6887937"/>
              <a:gd name="connsiteX9" fmla="*/ 0 w 4790753"/>
              <a:gd name="connsiteY9" fmla="*/ 6877051 h 6887937"/>
              <a:gd name="connsiteX10" fmla="*/ 0 w 4790753"/>
              <a:gd name="connsiteY10" fmla="*/ 0 h 6887937"/>
              <a:gd name="connsiteX0" fmla="*/ 0 w 4790753"/>
              <a:gd name="connsiteY0" fmla="*/ 0 h 6887937"/>
              <a:gd name="connsiteX1" fmla="*/ 2310950 w 4790753"/>
              <a:gd name="connsiteY1" fmla="*/ 0 h 6887937"/>
              <a:gd name="connsiteX2" fmla="*/ 3490698 w 4790753"/>
              <a:gd name="connsiteY2" fmla="*/ 3504252 h 6887937"/>
              <a:gd name="connsiteX3" fmla="*/ 3992880 w 4790753"/>
              <a:gd name="connsiteY3" fmla="*/ 4905705 h 6887937"/>
              <a:gd name="connsiteX4" fmla="*/ 4213860 w 4790753"/>
              <a:gd name="connsiteY4" fmla="*/ 4757115 h 6887937"/>
              <a:gd name="connsiteX5" fmla="*/ 4457700 w 4790753"/>
              <a:gd name="connsiteY5" fmla="*/ 3842715 h 6887937"/>
              <a:gd name="connsiteX6" fmla="*/ 4686300 w 4790753"/>
              <a:gd name="connsiteY6" fmla="*/ 3713175 h 6887937"/>
              <a:gd name="connsiteX7" fmla="*/ 4785360 w 4790753"/>
              <a:gd name="connsiteY7" fmla="*/ 3926535 h 6887937"/>
              <a:gd name="connsiteX8" fmla="*/ 4028621 w 4790753"/>
              <a:gd name="connsiteY8" fmla="*/ 6887937 h 6887937"/>
              <a:gd name="connsiteX9" fmla="*/ 0 w 4790753"/>
              <a:gd name="connsiteY9" fmla="*/ 6877051 h 6887937"/>
              <a:gd name="connsiteX10" fmla="*/ 0 w 4790753"/>
              <a:gd name="connsiteY10" fmla="*/ 0 h 6887937"/>
              <a:gd name="connsiteX0" fmla="*/ 0 w 4790753"/>
              <a:gd name="connsiteY0" fmla="*/ 0 h 6887937"/>
              <a:gd name="connsiteX1" fmla="*/ 2487931 w 4790753"/>
              <a:gd name="connsiteY1" fmla="*/ 0 h 6887937"/>
              <a:gd name="connsiteX2" fmla="*/ 3490698 w 4790753"/>
              <a:gd name="connsiteY2" fmla="*/ 3504252 h 6887937"/>
              <a:gd name="connsiteX3" fmla="*/ 3992880 w 4790753"/>
              <a:gd name="connsiteY3" fmla="*/ 4905705 h 6887937"/>
              <a:gd name="connsiteX4" fmla="*/ 4213860 w 4790753"/>
              <a:gd name="connsiteY4" fmla="*/ 4757115 h 6887937"/>
              <a:gd name="connsiteX5" fmla="*/ 4457700 w 4790753"/>
              <a:gd name="connsiteY5" fmla="*/ 3842715 h 6887937"/>
              <a:gd name="connsiteX6" fmla="*/ 4686300 w 4790753"/>
              <a:gd name="connsiteY6" fmla="*/ 3713175 h 6887937"/>
              <a:gd name="connsiteX7" fmla="*/ 4785360 w 4790753"/>
              <a:gd name="connsiteY7" fmla="*/ 3926535 h 6887937"/>
              <a:gd name="connsiteX8" fmla="*/ 4028621 w 4790753"/>
              <a:gd name="connsiteY8" fmla="*/ 6887937 h 6887937"/>
              <a:gd name="connsiteX9" fmla="*/ 0 w 4790753"/>
              <a:gd name="connsiteY9" fmla="*/ 6877051 h 6887937"/>
              <a:gd name="connsiteX10" fmla="*/ 0 w 4790753"/>
              <a:gd name="connsiteY10" fmla="*/ 0 h 6887937"/>
              <a:gd name="connsiteX0" fmla="*/ 0 w 4790753"/>
              <a:gd name="connsiteY0" fmla="*/ 0 h 6887937"/>
              <a:gd name="connsiteX1" fmla="*/ 2487931 w 4790753"/>
              <a:gd name="connsiteY1" fmla="*/ 0 h 6887937"/>
              <a:gd name="connsiteX2" fmla="*/ 3412040 w 4790753"/>
              <a:gd name="connsiteY2" fmla="*/ 3464777 h 6887937"/>
              <a:gd name="connsiteX3" fmla="*/ 3992880 w 4790753"/>
              <a:gd name="connsiteY3" fmla="*/ 4905705 h 6887937"/>
              <a:gd name="connsiteX4" fmla="*/ 4213860 w 4790753"/>
              <a:gd name="connsiteY4" fmla="*/ 4757115 h 6887937"/>
              <a:gd name="connsiteX5" fmla="*/ 4457700 w 4790753"/>
              <a:gd name="connsiteY5" fmla="*/ 3842715 h 6887937"/>
              <a:gd name="connsiteX6" fmla="*/ 4686300 w 4790753"/>
              <a:gd name="connsiteY6" fmla="*/ 3713175 h 6887937"/>
              <a:gd name="connsiteX7" fmla="*/ 4785360 w 4790753"/>
              <a:gd name="connsiteY7" fmla="*/ 3926535 h 6887937"/>
              <a:gd name="connsiteX8" fmla="*/ 4028621 w 4790753"/>
              <a:gd name="connsiteY8" fmla="*/ 6887937 h 6887937"/>
              <a:gd name="connsiteX9" fmla="*/ 0 w 4790753"/>
              <a:gd name="connsiteY9" fmla="*/ 6877051 h 6887937"/>
              <a:gd name="connsiteX10" fmla="*/ 0 w 4790753"/>
              <a:gd name="connsiteY10" fmla="*/ 0 h 6887937"/>
              <a:gd name="connsiteX0" fmla="*/ 0 w 4790753"/>
              <a:gd name="connsiteY0" fmla="*/ 0 h 6887937"/>
              <a:gd name="connsiteX1" fmla="*/ 2487931 w 4790753"/>
              <a:gd name="connsiteY1" fmla="*/ 0 h 6887937"/>
              <a:gd name="connsiteX2" fmla="*/ 3244891 w 4790753"/>
              <a:gd name="connsiteY2" fmla="*/ 3464778 h 6887937"/>
              <a:gd name="connsiteX3" fmla="*/ 3992880 w 4790753"/>
              <a:gd name="connsiteY3" fmla="*/ 4905705 h 6887937"/>
              <a:gd name="connsiteX4" fmla="*/ 4213860 w 4790753"/>
              <a:gd name="connsiteY4" fmla="*/ 4757115 h 6887937"/>
              <a:gd name="connsiteX5" fmla="*/ 4457700 w 4790753"/>
              <a:gd name="connsiteY5" fmla="*/ 3842715 h 6887937"/>
              <a:gd name="connsiteX6" fmla="*/ 4686300 w 4790753"/>
              <a:gd name="connsiteY6" fmla="*/ 3713175 h 6887937"/>
              <a:gd name="connsiteX7" fmla="*/ 4785360 w 4790753"/>
              <a:gd name="connsiteY7" fmla="*/ 3926535 h 6887937"/>
              <a:gd name="connsiteX8" fmla="*/ 4028621 w 4790753"/>
              <a:gd name="connsiteY8" fmla="*/ 6887937 h 6887937"/>
              <a:gd name="connsiteX9" fmla="*/ 0 w 4790753"/>
              <a:gd name="connsiteY9" fmla="*/ 6877051 h 6887937"/>
              <a:gd name="connsiteX10" fmla="*/ 0 w 4790753"/>
              <a:gd name="connsiteY10" fmla="*/ 0 h 6887937"/>
              <a:gd name="connsiteX0" fmla="*/ 0 w 4790753"/>
              <a:gd name="connsiteY0" fmla="*/ 0 h 6887937"/>
              <a:gd name="connsiteX1" fmla="*/ 2487931 w 4790753"/>
              <a:gd name="connsiteY1" fmla="*/ 0 h 6887937"/>
              <a:gd name="connsiteX2" fmla="*/ 3392375 w 4790753"/>
              <a:gd name="connsiteY2" fmla="*/ 3464779 h 6887937"/>
              <a:gd name="connsiteX3" fmla="*/ 3992880 w 4790753"/>
              <a:gd name="connsiteY3" fmla="*/ 4905705 h 6887937"/>
              <a:gd name="connsiteX4" fmla="*/ 4213860 w 4790753"/>
              <a:gd name="connsiteY4" fmla="*/ 4757115 h 6887937"/>
              <a:gd name="connsiteX5" fmla="*/ 4457700 w 4790753"/>
              <a:gd name="connsiteY5" fmla="*/ 3842715 h 6887937"/>
              <a:gd name="connsiteX6" fmla="*/ 4686300 w 4790753"/>
              <a:gd name="connsiteY6" fmla="*/ 3713175 h 6887937"/>
              <a:gd name="connsiteX7" fmla="*/ 4785360 w 4790753"/>
              <a:gd name="connsiteY7" fmla="*/ 3926535 h 6887937"/>
              <a:gd name="connsiteX8" fmla="*/ 4028621 w 4790753"/>
              <a:gd name="connsiteY8" fmla="*/ 6887937 h 6887937"/>
              <a:gd name="connsiteX9" fmla="*/ 0 w 4790753"/>
              <a:gd name="connsiteY9" fmla="*/ 6877051 h 6887937"/>
              <a:gd name="connsiteX10" fmla="*/ 0 w 4790753"/>
              <a:gd name="connsiteY10" fmla="*/ 0 h 6887937"/>
              <a:gd name="connsiteX0" fmla="*/ 0 w 5110169"/>
              <a:gd name="connsiteY0" fmla="*/ 0 h 6887937"/>
              <a:gd name="connsiteX1" fmla="*/ 2487931 w 5110169"/>
              <a:gd name="connsiteY1" fmla="*/ 0 h 6887937"/>
              <a:gd name="connsiteX2" fmla="*/ 3392375 w 5110169"/>
              <a:gd name="connsiteY2" fmla="*/ 3464779 h 6887937"/>
              <a:gd name="connsiteX3" fmla="*/ 3992880 w 5110169"/>
              <a:gd name="connsiteY3" fmla="*/ 4905705 h 6887937"/>
              <a:gd name="connsiteX4" fmla="*/ 4213860 w 5110169"/>
              <a:gd name="connsiteY4" fmla="*/ 4757115 h 6887937"/>
              <a:gd name="connsiteX5" fmla="*/ 4457700 w 5110169"/>
              <a:gd name="connsiteY5" fmla="*/ 3842715 h 6887937"/>
              <a:gd name="connsiteX6" fmla="*/ 4686300 w 5110169"/>
              <a:gd name="connsiteY6" fmla="*/ 3713175 h 6887937"/>
              <a:gd name="connsiteX7" fmla="*/ 4785360 w 5110169"/>
              <a:gd name="connsiteY7" fmla="*/ 3926535 h 6887937"/>
              <a:gd name="connsiteX8" fmla="*/ 5110169 w 5110169"/>
              <a:gd name="connsiteY8" fmla="*/ 6887937 h 6887937"/>
              <a:gd name="connsiteX9" fmla="*/ 0 w 5110169"/>
              <a:gd name="connsiteY9" fmla="*/ 6877051 h 6887937"/>
              <a:gd name="connsiteX10" fmla="*/ 0 w 5110169"/>
              <a:gd name="connsiteY10" fmla="*/ 0 h 6887937"/>
              <a:gd name="connsiteX0" fmla="*/ 0 w 5110169"/>
              <a:gd name="connsiteY0" fmla="*/ 0 h 6887937"/>
              <a:gd name="connsiteX1" fmla="*/ 2487931 w 5110169"/>
              <a:gd name="connsiteY1" fmla="*/ 0 h 6887937"/>
              <a:gd name="connsiteX2" fmla="*/ 3766000 w 5110169"/>
              <a:gd name="connsiteY2" fmla="*/ 4629324 h 6887937"/>
              <a:gd name="connsiteX3" fmla="*/ 3992880 w 5110169"/>
              <a:gd name="connsiteY3" fmla="*/ 4905705 h 6887937"/>
              <a:gd name="connsiteX4" fmla="*/ 4213860 w 5110169"/>
              <a:gd name="connsiteY4" fmla="*/ 4757115 h 6887937"/>
              <a:gd name="connsiteX5" fmla="*/ 4457700 w 5110169"/>
              <a:gd name="connsiteY5" fmla="*/ 3842715 h 6887937"/>
              <a:gd name="connsiteX6" fmla="*/ 4686300 w 5110169"/>
              <a:gd name="connsiteY6" fmla="*/ 3713175 h 6887937"/>
              <a:gd name="connsiteX7" fmla="*/ 4785360 w 5110169"/>
              <a:gd name="connsiteY7" fmla="*/ 3926535 h 6887937"/>
              <a:gd name="connsiteX8" fmla="*/ 5110169 w 5110169"/>
              <a:gd name="connsiteY8" fmla="*/ 6887937 h 6887937"/>
              <a:gd name="connsiteX9" fmla="*/ 0 w 5110169"/>
              <a:gd name="connsiteY9" fmla="*/ 6877051 h 6887937"/>
              <a:gd name="connsiteX10" fmla="*/ 0 w 5110169"/>
              <a:gd name="connsiteY10" fmla="*/ 0 h 6887937"/>
              <a:gd name="connsiteX0" fmla="*/ 0 w 5110169"/>
              <a:gd name="connsiteY0" fmla="*/ 0 h 6887937"/>
              <a:gd name="connsiteX1" fmla="*/ 2487931 w 5110169"/>
              <a:gd name="connsiteY1" fmla="*/ 0 h 6887937"/>
              <a:gd name="connsiteX2" fmla="*/ 3716839 w 5110169"/>
              <a:gd name="connsiteY2" fmla="*/ 4550372 h 6887937"/>
              <a:gd name="connsiteX3" fmla="*/ 3992880 w 5110169"/>
              <a:gd name="connsiteY3" fmla="*/ 4905705 h 6887937"/>
              <a:gd name="connsiteX4" fmla="*/ 4213860 w 5110169"/>
              <a:gd name="connsiteY4" fmla="*/ 4757115 h 6887937"/>
              <a:gd name="connsiteX5" fmla="*/ 4457700 w 5110169"/>
              <a:gd name="connsiteY5" fmla="*/ 3842715 h 6887937"/>
              <a:gd name="connsiteX6" fmla="*/ 4686300 w 5110169"/>
              <a:gd name="connsiteY6" fmla="*/ 3713175 h 6887937"/>
              <a:gd name="connsiteX7" fmla="*/ 4785360 w 5110169"/>
              <a:gd name="connsiteY7" fmla="*/ 3926535 h 6887937"/>
              <a:gd name="connsiteX8" fmla="*/ 5110169 w 5110169"/>
              <a:gd name="connsiteY8" fmla="*/ 6887937 h 6887937"/>
              <a:gd name="connsiteX9" fmla="*/ 0 w 5110169"/>
              <a:gd name="connsiteY9" fmla="*/ 6877051 h 6887937"/>
              <a:gd name="connsiteX10" fmla="*/ 0 w 5110169"/>
              <a:gd name="connsiteY10" fmla="*/ 0 h 6887937"/>
              <a:gd name="connsiteX0" fmla="*/ 0 w 5110169"/>
              <a:gd name="connsiteY0" fmla="*/ 0 h 6887937"/>
              <a:gd name="connsiteX1" fmla="*/ 2487931 w 5110169"/>
              <a:gd name="connsiteY1" fmla="*/ 0 h 6887937"/>
              <a:gd name="connsiteX2" fmla="*/ 3589019 w 5110169"/>
              <a:gd name="connsiteY2" fmla="*/ 4510896 h 6887937"/>
              <a:gd name="connsiteX3" fmla="*/ 3992880 w 5110169"/>
              <a:gd name="connsiteY3" fmla="*/ 4905705 h 6887937"/>
              <a:gd name="connsiteX4" fmla="*/ 4213860 w 5110169"/>
              <a:gd name="connsiteY4" fmla="*/ 4757115 h 6887937"/>
              <a:gd name="connsiteX5" fmla="*/ 4457700 w 5110169"/>
              <a:gd name="connsiteY5" fmla="*/ 3842715 h 6887937"/>
              <a:gd name="connsiteX6" fmla="*/ 4686300 w 5110169"/>
              <a:gd name="connsiteY6" fmla="*/ 3713175 h 6887937"/>
              <a:gd name="connsiteX7" fmla="*/ 4785360 w 5110169"/>
              <a:gd name="connsiteY7" fmla="*/ 3926535 h 6887937"/>
              <a:gd name="connsiteX8" fmla="*/ 5110169 w 5110169"/>
              <a:gd name="connsiteY8" fmla="*/ 6887937 h 6887937"/>
              <a:gd name="connsiteX9" fmla="*/ 0 w 5110169"/>
              <a:gd name="connsiteY9" fmla="*/ 6877051 h 6887937"/>
              <a:gd name="connsiteX10" fmla="*/ 0 w 5110169"/>
              <a:gd name="connsiteY10" fmla="*/ 0 h 6887937"/>
              <a:gd name="connsiteX0" fmla="*/ 0 w 5110169"/>
              <a:gd name="connsiteY0" fmla="*/ 0 h 6887937"/>
              <a:gd name="connsiteX1" fmla="*/ 2487931 w 5110169"/>
              <a:gd name="connsiteY1" fmla="*/ 0 h 6887937"/>
              <a:gd name="connsiteX2" fmla="*/ 3677510 w 5110169"/>
              <a:gd name="connsiteY2" fmla="*/ 4510896 h 6887937"/>
              <a:gd name="connsiteX3" fmla="*/ 3992880 w 5110169"/>
              <a:gd name="connsiteY3" fmla="*/ 4905705 h 6887937"/>
              <a:gd name="connsiteX4" fmla="*/ 4213860 w 5110169"/>
              <a:gd name="connsiteY4" fmla="*/ 4757115 h 6887937"/>
              <a:gd name="connsiteX5" fmla="*/ 4457700 w 5110169"/>
              <a:gd name="connsiteY5" fmla="*/ 3842715 h 6887937"/>
              <a:gd name="connsiteX6" fmla="*/ 4686300 w 5110169"/>
              <a:gd name="connsiteY6" fmla="*/ 3713175 h 6887937"/>
              <a:gd name="connsiteX7" fmla="*/ 4785360 w 5110169"/>
              <a:gd name="connsiteY7" fmla="*/ 3926535 h 6887937"/>
              <a:gd name="connsiteX8" fmla="*/ 5110169 w 5110169"/>
              <a:gd name="connsiteY8" fmla="*/ 6887937 h 6887937"/>
              <a:gd name="connsiteX9" fmla="*/ 0 w 5110169"/>
              <a:gd name="connsiteY9" fmla="*/ 6877051 h 6887937"/>
              <a:gd name="connsiteX10" fmla="*/ 0 w 5110169"/>
              <a:gd name="connsiteY10" fmla="*/ 0 h 6887937"/>
              <a:gd name="connsiteX0" fmla="*/ 0 w 5110169"/>
              <a:gd name="connsiteY0" fmla="*/ 0 h 6887937"/>
              <a:gd name="connsiteX1" fmla="*/ 2487931 w 5110169"/>
              <a:gd name="connsiteY1" fmla="*/ 0 h 6887937"/>
              <a:gd name="connsiteX2" fmla="*/ 3677510 w 5110169"/>
              <a:gd name="connsiteY2" fmla="*/ 4510896 h 6887937"/>
              <a:gd name="connsiteX3" fmla="*/ 3992880 w 5110169"/>
              <a:gd name="connsiteY3" fmla="*/ 4905705 h 6887937"/>
              <a:gd name="connsiteX4" fmla="*/ 4213860 w 5110169"/>
              <a:gd name="connsiteY4" fmla="*/ 4757115 h 6887937"/>
              <a:gd name="connsiteX5" fmla="*/ 4457700 w 5110169"/>
              <a:gd name="connsiteY5" fmla="*/ 3842715 h 6887937"/>
              <a:gd name="connsiteX6" fmla="*/ 4686300 w 5110169"/>
              <a:gd name="connsiteY6" fmla="*/ 3713175 h 6887937"/>
              <a:gd name="connsiteX7" fmla="*/ 4785360 w 5110169"/>
              <a:gd name="connsiteY7" fmla="*/ 3926535 h 6887937"/>
              <a:gd name="connsiteX8" fmla="*/ 5110169 w 5110169"/>
              <a:gd name="connsiteY8" fmla="*/ 6887937 h 6887937"/>
              <a:gd name="connsiteX9" fmla="*/ 0 w 5110169"/>
              <a:gd name="connsiteY9" fmla="*/ 6877051 h 6887937"/>
              <a:gd name="connsiteX10" fmla="*/ 0 w 5110169"/>
              <a:gd name="connsiteY10" fmla="*/ 0 h 6887937"/>
              <a:gd name="connsiteX0" fmla="*/ 0 w 5110169"/>
              <a:gd name="connsiteY0" fmla="*/ 0 h 6887937"/>
              <a:gd name="connsiteX1" fmla="*/ 2487931 w 5110169"/>
              <a:gd name="connsiteY1" fmla="*/ 0 h 6887937"/>
              <a:gd name="connsiteX2" fmla="*/ 3677510 w 5110169"/>
              <a:gd name="connsiteY2" fmla="*/ 4510896 h 6887937"/>
              <a:gd name="connsiteX3" fmla="*/ 3953550 w 5110169"/>
              <a:gd name="connsiteY3" fmla="*/ 5034002 h 6887937"/>
              <a:gd name="connsiteX4" fmla="*/ 4213860 w 5110169"/>
              <a:gd name="connsiteY4" fmla="*/ 4757115 h 6887937"/>
              <a:gd name="connsiteX5" fmla="*/ 4457700 w 5110169"/>
              <a:gd name="connsiteY5" fmla="*/ 3842715 h 6887937"/>
              <a:gd name="connsiteX6" fmla="*/ 4686300 w 5110169"/>
              <a:gd name="connsiteY6" fmla="*/ 3713175 h 6887937"/>
              <a:gd name="connsiteX7" fmla="*/ 4785360 w 5110169"/>
              <a:gd name="connsiteY7" fmla="*/ 3926535 h 6887937"/>
              <a:gd name="connsiteX8" fmla="*/ 5110169 w 5110169"/>
              <a:gd name="connsiteY8" fmla="*/ 6887937 h 6887937"/>
              <a:gd name="connsiteX9" fmla="*/ 0 w 5110169"/>
              <a:gd name="connsiteY9" fmla="*/ 6877051 h 6887937"/>
              <a:gd name="connsiteX10" fmla="*/ 0 w 5110169"/>
              <a:gd name="connsiteY10" fmla="*/ 0 h 6887937"/>
              <a:gd name="connsiteX0" fmla="*/ 0 w 5110169"/>
              <a:gd name="connsiteY0" fmla="*/ 0 h 6887937"/>
              <a:gd name="connsiteX1" fmla="*/ 2487931 w 5110169"/>
              <a:gd name="connsiteY1" fmla="*/ 0 h 6887937"/>
              <a:gd name="connsiteX2" fmla="*/ 3677510 w 5110169"/>
              <a:gd name="connsiteY2" fmla="*/ 4510896 h 6887937"/>
              <a:gd name="connsiteX3" fmla="*/ 3953550 w 5110169"/>
              <a:gd name="connsiteY3" fmla="*/ 5300466 h 6887937"/>
              <a:gd name="connsiteX4" fmla="*/ 4213860 w 5110169"/>
              <a:gd name="connsiteY4" fmla="*/ 4757115 h 6887937"/>
              <a:gd name="connsiteX5" fmla="*/ 4457700 w 5110169"/>
              <a:gd name="connsiteY5" fmla="*/ 3842715 h 6887937"/>
              <a:gd name="connsiteX6" fmla="*/ 4686300 w 5110169"/>
              <a:gd name="connsiteY6" fmla="*/ 3713175 h 6887937"/>
              <a:gd name="connsiteX7" fmla="*/ 4785360 w 5110169"/>
              <a:gd name="connsiteY7" fmla="*/ 3926535 h 6887937"/>
              <a:gd name="connsiteX8" fmla="*/ 5110169 w 5110169"/>
              <a:gd name="connsiteY8" fmla="*/ 6887937 h 6887937"/>
              <a:gd name="connsiteX9" fmla="*/ 0 w 5110169"/>
              <a:gd name="connsiteY9" fmla="*/ 6877051 h 6887937"/>
              <a:gd name="connsiteX10" fmla="*/ 0 w 5110169"/>
              <a:gd name="connsiteY10" fmla="*/ 0 h 6887937"/>
              <a:gd name="connsiteX0" fmla="*/ 0 w 5110169"/>
              <a:gd name="connsiteY0" fmla="*/ 0 h 6887937"/>
              <a:gd name="connsiteX1" fmla="*/ 2487931 w 5110169"/>
              <a:gd name="connsiteY1" fmla="*/ 0 h 6887937"/>
              <a:gd name="connsiteX2" fmla="*/ 3677510 w 5110169"/>
              <a:gd name="connsiteY2" fmla="*/ 4510896 h 6887937"/>
              <a:gd name="connsiteX3" fmla="*/ 4042040 w 5110169"/>
              <a:gd name="connsiteY3" fmla="*/ 5566930 h 6887937"/>
              <a:gd name="connsiteX4" fmla="*/ 4213860 w 5110169"/>
              <a:gd name="connsiteY4" fmla="*/ 4757115 h 6887937"/>
              <a:gd name="connsiteX5" fmla="*/ 4457700 w 5110169"/>
              <a:gd name="connsiteY5" fmla="*/ 3842715 h 6887937"/>
              <a:gd name="connsiteX6" fmla="*/ 4686300 w 5110169"/>
              <a:gd name="connsiteY6" fmla="*/ 3713175 h 6887937"/>
              <a:gd name="connsiteX7" fmla="*/ 4785360 w 5110169"/>
              <a:gd name="connsiteY7" fmla="*/ 3926535 h 6887937"/>
              <a:gd name="connsiteX8" fmla="*/ 5110169 w 5110169"/>
              <a:gd name="connsiteY8" fmla="*/ 6887937 h 6887937"/>
              <a:gd name="connsiteX9" fmla="*/ 0 w 5110169"/>
              <a:gd name="connsiteY9" fmla="*/ 6877051 h 6887937"/>
              <a:gd name="connsiteX10" fmla="*/ 0 w 5110169"/>
              <a:gd name="connsiteY10" fmla="*/ 0 h 6887937"/>
              <a:gd name="connsiteX0" fmla="*/ 0 w 5110169"/>
              <a:gd name="connsiteY0" fmla="*/ 0 h 6887937"/>
              <a:gd name="connsiteX1" fmla="*/ 2487931 w 5110169"/>
              <a:gd name="connsiteY1" fmla="*/ 0 h 6887937"/>
              <a:gd name="connsiteX2" fmla="*/ 3677510 w 5110169"/>
              <a:gd name="connsiteY2" fmla="*/ 4510896 h 6887937"/>
              <a:gd name="connsiteX3" fmla="*/ 4032208 w 5110169"/>
              <a:gd name="connsiteY3" fmla="*/ 5379419 h 6887937"/>
              <a:gd name="connsiteX4" fmla="*/ 4213860 w 5110169"/>
              <a:gd name="connsiteY4" fmla="*/ 4757115 h 6887937"/>
              <a:gd name="connsiteX5" fmla="*/ 4457700 w 5110169"/>
              <a:gd name="connsiteY5" fmla="*/ 3842715 h 6887937"/>
              <a:gd name="connsiteX6" fmla="*/ 4686300 w 5110169"/>
              <a:gd name="connsiteY6" fmla="*/ 3713175 h 6887937"/>
              <a:gd name="connsiteX7" fmla="*/ 4785360 w 5110169"/>
              <a:gd name="connsiteY7" fmla="*/ 3926535 h 6887937"/>
              <a:gd name="connsiteX8" fmla="*/ 5110169 w 5110169"/>
              <a:gd name="connsiteY8" fmla="*/ 6887937 h 6887937"/>
              <a:gd name="connsiteX9" fmla="*/ 0 w 5110169"/>
              <a:gd name="connsiteY9" fmla="*/ 6877051 h 6887937"/>
              <a:gd name="connsiteX10" fmla="*/ 0 w 5110169"/>
              <a:gd name="connsiteY10" fmla="*/ 0 h 6887937"/>
              <a:gd name="connsiteX0" fmla="*/ 0 w 5110169"/>
              <a:gd name="connsiteY0" fmla="*/ 0 h 6887937"/>
              <a:gd name="connsiteX1" fmla="*/ 2487931 w 5110169"/>
              <a:gd name="connsiteY1" fmla="*/ 0 h 6887937"/>
              <a:gd name="connsiteX2" fmla="*/ 3805329 w 5110169"/>
              <a:gd name="connsiteY2" fmla="*/ 4974740 h 6887937"/>
              <a:gd name="connsiteX3" fmla="*/ 4032208 w 5110169"/>
              <a:gd name="connsiteY3" fmla="*/ 5379419 h 6887937"/>
              <a:gd name="connsiteX4" fmla="*/ 4213860 w 5110169"/>
              <a:gd name="connsiteY4" fmla="*/ 4757115 h 6887937"/>
              <a:gd name="connsiteX5" fmla="*/ 4457700 w 5110169"/>
              <a:gd name="connsiteY5" fmla="*/ 3842715 h 6887937"/>
              <a:gd name="connsiteX6" fmla="*/ 4686300 w 5110169"/>
              <a:gd name="connsiteY6" fmla="*/ 3713175 h 6887937"/>
              <a:gd name="connsiteX7" fmla="*/ 4785360 w 5110169"/>
              <a:gd name="connsiteY7" fmla="*/ 3926535 h 6887937"/>
              <a:gd name="connsiteX8" fmla="*/ 5110169 w 5110169"/>
              <a:gd name="connsiteY8" fmla="*/ 6887937 h 6887937"/>
              <a:gd name="connsiteX9" fmla="*/ 0 w 5110169"/>
              <a:gd name="connsiteY9" fmla="*/ 6877051 h 6887937"/>
              <a:gd name="connsiteX10" fmla="*/ 0 w 5110169"/>
              <a:gd name="connsiteY10" fmla="*/ 0 h 6887937"/>
              <a:gd name="connsiteX0" fmla="*/ 0 w 5110169"/>
              <a:gd name="connsiteY0" fmla="*/ 0 h 6887937"/>
              <a:gd name="connsiteX1" fmla="*/ 2487931 w 5110169"/>
              <a:gd name="connsiteY1" fmla="*/ 0 h 6887937"/>
              <a:gd name="connsiteX2" fmla="*/ 3775832 w 5110169"/>
              <a:gd name="connsiteY2" fmla="*/ 5033954 h 6887937"/>
              <a:gd name="connsiteX3" fmla="*/ 4032208 w 5110169"/>
              <a:gd name="connsiteY3" fmla="*/ 5379419 h 6887937"/>
              <a:gd name="connsiteX4" fmla="*/ 4213860 w 5110169"/>
              <a:gd name="connsiteY4" fmla="*/ 4757115 h 6887937"/>
              <a:gd name="connsiteX5" fmla="*/ 4457700 w 5110169"/>
              <a:gd name="connsiteY5" fmla="*/ 3842715 h 6887937"/>
              <a:gd name="connsiteX6" fmla="*/ 4686300 w 5110169"/>
              <a:gd name="connsiteY6" fmla="*/ 3713175 h 6887937"/>
              <a:gd name="connsiteX7" fmla="*/ 4785360 w 5110169"/>
              <a:gd name="connsiteY7" fmla="*/ 3926535 h 6887937"/>
              <a:gd name="connsiteX8" fmla="*/ 5110169 w 5110169"/>
              <a:gd name="connsiteY8" fmla="*/ 6887937 h 6887937"/>
              <a:gd name="connsiteX9" fmla="*/ 0 w 5110169"/>
              <a:gd name="connsiteY9" fmla="*/ 6877051 h 6887937"/>
              <a:gd name="connsiteX10" fmla="*/ 0 w 5110169"/>
              <a:gd name="connsiteY10" fmla="*/ 0 h 6887937"/>
              <a:gd name="connsiteX0" fmla="*/ 0 w 5110169"/>
              <a:gd name="connsiteY0" fmla="*/ 0 h 6887937"/>
              <a:gd name="connsiteX1" fmla="*/ 2487931 w 5110169"/>
              <a:gd name="connsiteY1" fmla="*/ 0 h 6887937"/>
              <a:gd name="connsiteX2" fmla="*/ 3834825 w 5110169"/>
              <a:gd name="connsiteY2" fmla="*/ 5142514 h 6887937"/>
              <a:gd name="connsiteX3" fmla="*/ 4032208 w 5110169"/>
              <a:gd name="connsiteY3" fmla="*/ 5379419 h 6887937"/>
              <a:gd name="connsiteX4" fmla="*/ 4213860 w 5110169"/>
              <a:gd name="connsiteY4" fmla="*/ 4757115 h 6887937"/>
              <a:gd name="connsiteX5" fmla="*/ 4457700 w 5110169"/>
              <a:gd name="connsiteY5" fmla="*/ 3842715 h 6887937"/>
              <a:gd name="connsiteX6" fmla="*/ 4686300 w 5110169"/>
              <a:gd name="connsiteY6" fmla="*/ 3713175 h 6887937"/>
              <a:gd name="connsiteX7" fmla="*/ 4785360 w 5110169"/>
              <a:gd name="connsiteY7" fmla="*/ 3926535 h 6887937"/>
              <a:gd name="connsiteX8" fmla="*/ 5110169 w 5110169"/>
              <a:gd name="connsiteY8" fmla="*/ 6887937 h 6887937"/>
              <a:gd name="connsiteX9" fmla="*/ 0 w 5110169"/>
              <a:gd name="connsiteY9" fmla="*/ 6877051 h 6887937"/>
              <a:gd name="connsiteX10" fmla="*/ 0 w 5110169"/>
              <a:gd name="connsiteY10" fmla="*/ 0 h 6887937"/>
              <a:gd name="connsiteX0" fmla="*/ 0 w 5110169"/>
              <a:gd name="connsiteY0" fmla="*/ 0 h 6887937"/>
              <a:gd name="connsiteX1" fmla="*/ 2487931 w 5110169"/>
              <a:gd name="connsiteY1" fmla="*/ 0 h 6887937"/>
              <a:gd name="connsiteX2" fmla="*/ 3834825 w 5110169"/>
              <a:gd name="connsiteY2" fmla="*/ 5142514 h 6887937"/>
              <a:gd name="connsiteX3" fmla="*/ 4074118 w 5110169"/>
              <a:gd name="connsiteY3" fmla="*/ 5314407 h 6887937"/>
              <a:gd name="connsiteX4" fmla="*/ 4213860 w 5110169"/>
              <a:gd name="connsiteY4" fmla="*/ 4757115 h 6887937"/>
              <a:gd name="connsiteX5" fmla="*/ 4457700 w 5110169"/>
              <a:gd name="connsiteY5" fmla="*/ 3842715 h 6887937"/>
              <a:gd name="connsiteX6" fmla="*/ 4686300 w 5110169"/>
              <a:gd name="connsiteY6" fmla="*/ 3713175 h 6887937"/>
              <a:gd name="connsiteX7" fmla="*/ 4785360 w 5110169"/>
              <a:gd name="connsiteY7" fmla="*/ 3926535 h 6887937"/>
              <a:gd name="connsiteX8" fmla="*/ 5110169 w 5110169"/>
              <a:gd name="connsiteY8" fmla="*/ 6887937 h 6887937"/>
              <a:gd name="connsiteX9" fmla="*/ 0 w 5110169"/>
              <a:gd name="connsiteY9" fmla="*/ 6877051 h 6887937"/>
              <a:gd name="connsiteX10" fmla="*/ 0 w 5110169"/>
              <a:gd name="connsiteY10" fmla="*/ 0 h 6887937"/>
              <a:gd name="connsiteX0" fmla="*/ 0 w 5110169"/>
              <a:gd name="connsiteY0" fmla="*/ 0 h 6887937"/>
              <a:gd name="connsiteX1" fmla="*/ 2487931 w 5110169"/>
              <a:gd name="connsiteY1" fmla="*/ 0 h 6887937"/>
              <a:gd name="connsiteX2" fmla="*/ 3834825 w 5110169"/>
              <a:gd name="connsiteY2" fmla="*/ 5142514 h 6887937"/>
              <a:gd name="connsiteX3" fmla="*/ 4074118 w 5110169"/>
              <a:gd name="connsiteY3" fmla="*/ 5314407 h 6887937"/>
              <a:gd name="connsiteX4" fmla="*/ 4168140 w 5110169"/>
              <a:gd name="connsiteY4" fmla="*/ 5055407 h 6887937"/>
              <a:gd name="connsiteX5" fmla="*/ 4457700 w 5110169"/>
              <a:gd name="connsiteY5" fmla="*/ 3842715 h 6887937"/>
              <a:gd name="connsiteX6" fmla="*/ 4686300 w 5110169"/>
              <a:gd name="connsiteY6" fmla="*/ 3713175 h 6887937"/>
              <a:gd name="connsiteX7" fmla="*/ 4785360 w 5110169"/>
              <a:gd name="connsiteY7" fmla="*/ 3926535 h 6887937"/>
              <a:gd name="connsiteX8" fmla="*/ 5110169 w 5110169"/>
              <a:gd name="connsiteY8" fmla="*/ 6887937 h 6887937"/>
              <a:gd name="connsiteX9" fmla="*/ 0 w 5110169"/>
              <a:gd name="connsiteY9" fmla="*/ 6877051 h 6887937"/>
              <a:gd name="connsiteX10" fmla="*/ 0 w 5110169"/>
              <a:gd name="connsiteY10" fmla="*/ 0 h 6887937"/>
              <a:gd name="connsiteX0" fmla="*/ 0 w 5110169"/>
              <a:gd name="connsiteY0" fmla="*/ 0 h 6887937"/>
              <a:gd name="connsiteX1" fmla="*/ 2487931 w 5110169"/>
              <a:gd name="connsiteY1" fmla="*/ 0 h 6887937"/>
              <a:gd name="connsiteX2" fmla="*/ 3834825 w 5110169"/>
              <a:gd name="connsiteY2" fmla="*/ 5142514 h 6887937"/>
              <a:gd name="connsiteX3" fmla="*/ 4074118 w 5110169"/>
              <a:gd name="connsiteY3" fmla="*/ 5314407 h 6887937"/>
              <a:gd name="connsiteX4" fmla="*/ 4168140 w 5110169"/>
              <a:gd name="connsiteY4" fmla="*/ 5055407 h 6887937"/>
              <a:gd name="connsiteX5" fmla="*/ 3935730 w 5110169"/>
              <a:gd name="connsiteY5" fmla="*/ 4175425 h 6887937"/>
              <a:gd name="connsiteX6" fmla="*/ 4686300 w 5110169"/>
              <a:gd name="connsiteY6" fmla="*/ 3713175 h 6887937"/>
              <a:gd name="connsiteX7" fmla="*/ 4785360 w 5110169"/>
              <a:gd name="connsiteY7" fmla="*/ 3926535 h 6887937"/>
              <a:gd name="connsiteX8" fmla="*/ 5110169 w 5110169"/>
              <a:gd name="connsiteY8" fmla="*/ 6887937 h 6887937"/>
              <a:gd name="connsiteX9" fmla="*/ 0 w 5110169"/>
              <a:gd name="connsiteY9" fmla="*/ 6877051 h 6887937"/>
              <a:gd name="connsiteX10" fmla="*/ 0 w 5110169"/>
              <a:gd name="connsiteY10" fmla="*/ 0 h 6887937"/>
              <a:gd name="connsiteX0" fmla="*/ 0 w 5110169"/>
              <a:gd name="connsiteY0" fmla="*/ 0 h 6887937"/>
              <a:gd name="connsiteX1" fmla="*/ 2487931 w 5110169"/>
              <a:gd name="connsiteY1" fmla="*/ 0 h 6887937"/>
              <a:gd name="connsiteX2" fmla="*/ 3834825 w 5110169"/>
              <a:gd name="connsiteY2" fmla="*/ 5142514 h 6887937"/>
              <a:gd name="connsiteX3" fmla="*/ 4074118 w 5110169"/>
              <a:gd name="connsiteY3" fmla="*/ 5314407 h 6887937"/>
              <a:gd name="connsiteX4" fmla="*/ 4168140 w 5110169"/>
              <a:gd name="connsiteY4" fmla="*/ 5055407 h 6887937"/>
              <a:gd name="connsiteX5" fmla="*/ 3935730 w 5110169"/>
              <a:gd name="connsiteY5" fmla="*/ 4175425 h 6887937"/>
              <a:gd name="connsiteX6" fmla="*/ 4061460 w 5110169"/>
              <a:gd name="connsiteY6" fmla="*/ 3931157 h 6887937"/>
              <a:gd name="connsiteX7" fmla="*/ 4785360 w 5110169"/>
              <a:gd name="connsiteY7" fmla="*/ 3926535 h 6887937"/>
              <a:gd name="connsiteX8" fmla="*/ 5110169 w 5110169"/>
              <a:gd name="connsiteY8" fmla="*/ 6887937 h 6887937"/>
              <a:gd name="connsiteX9" fmla="*/ 0 w 5110169"/>
              <a:gd name="connsiteY9" fmla="*/ 6877051 h 6887937"/>
              <a:gd name="connsiteX10" fmla="*/ 0 w 5110169"/>
              <a:gd name="connsiteY10" fmla="*/ 0 h 6887937"/>
              <a:gd name="connsiteX0" fmla="*/ 0 w 5110169"/>
              <a:gd name="connsiteY0" fmla="*/ 0 h 6887937"/>
              <a:gd name="connsiteX1" fmla="*/ 2487931 w 5110169"/>
              <a:gd name="connsiteY1" fmla="*/ 0 h 6887937"/>
              <a:gd name="connsiteX2" fmla="*/ 3834825 w 5110169"/>
              <a:gd name="connsiteY2" fmla="*/ 5142514 h 6887937"/>
              <a:gd name="connsiteX3" fmla="*/ 4074118 w 5110169"/>
              <a:gd name="connsiteY3" fmla="*/ 5314407 h 6887937"/>
              <a:gd name="connsiteX4" fmla="*/ 4168140 w 5110169"/>
              <a:gd name="connsiteY4" fmla="*/ 5055407 h 6887937"/>
              <a:gd name="connsiteX5" fmla="*/ 3935730 w 5110169"/>
              <a:gd name="connsiteY5" fmla="*/ 4175425 h 6887937"/>
              <a:gd name="connsiteX6" fmla="*/ 4061460 w 5110169"/>
              <a:gd name="connsiteY6" fmla="*/ 3931157 h 6887937"/>
              <a:gd name="connsiteX7" fmla="*/ 4198620 w 5110169"/>
              <a:gd name="connsiteY7" fmla="*/ 4133044 h 6887937"/>
              <a:gd name="connsiteX8" fmla="*/ 5110169 w 5110169"/>
              <a:gd name="connsiteY8" fmla="*/ 6887937 h 6887937"/>
              <a:gd name="connsiteX9" fmla="*/ 0 w 5110169"/>
              <a:gd name="connsiteY9" fmla="*/ 6877051 h 6887937"/>
              <a:gd name="connsiteX10" fmla="*/ 0 w 5110169"/>
              <a:gd name="connsiteY10" fmla="*/ 0 h 6887937"/>
              <a:gd name="connsiteX0" fmla="*/ 0 w 5110169"/>
              <a:gd name="connsiteY0" fmla="*/ 0 h 6887937"/>
              <a:gd name="connsiteX1" fmla="*/ 2487931 w 5110169"/>
              <a:gd name="connsiteY1" fmla="*/ 0 h 6887937"/>
              <a:gd name="connsiteX2" fmla="*/ 3834825 w 5110169"/>
              <a:gd name="connsiteY2" fmla="*/ 5142514 h 6887937"/>
              <a:gd name="connsiteX3" fmla="*/ 4074118 w 5110169"/>
              <a:gd name="connsiteY3" fmla="*/ 5314407 h 6887937"/>
              <a:gd name="connsiteX4" fmla="*/ 4168140 w 5110169"/>
              <a:gd name="connsiteY4" fmla="*/ 5055407 h 6887937"/>
              <a:gd name="connsiteX5" fmla="*/ 3935730 w 5110169"/>
              <a:gd name="connsiteY5" fmla="*/ 4175425 h 6887937"/>
              <a:gd name="connsiteX6" fmla="*/ 4061460 w 5110169"/>
              <a:gd name="connsiteY6" fmla="*/ 3931157 h 6887937"/>
              <a:gd name="connsiteX7" fmla="*/ 4251960 w 5110169"/>
              <a:gd name="connsiteY7" fmla="*/ 4071856 h 6887937"/>
              <a:gd name="connsiteX8" fmla="*/ 5110169 w 5110169"/>
              <a:gd name="connsiteY8" fmla="*/ 6887937 h 6887937"/>
              <a:gd name="connsiteX9" fmla="*/ 0 w 5110169"/>
              <a:gd name="connsiteY9" fmla="*/ 6877051 h 6887937"/>
              <a:gd name="connsiteX10" fmla="*/ 0 w 5110169"/>
              <a:gd name="connsiteY10" fmla="*/ 0 h 6887937"/>
              <a:gd name="connsiteX0" fmla="*/ 0 w 5030921"/>
              <a:gd name="connsiteY0" fmla="*/ 0 h 6877051"/>
              <a:gd name="connsiteX1" fmla="*/ 2487931 w 5030921"/>
              <a:gd name="connsiteY1" fmla="*/ 0 h 6877051"/>
              <a:gd name="connsiteX2" fmla="*/ 3834825 w 5030921"/>
              <a:gd name="connsiteY2" fmla="*/ 5142514 h 6877051"/>
              <a:gd name="connsiteX3" fmla="*/ 4074118 w 5030921"/>
              <a:gd name="connsiteY3" fmla="*/ 5314407 h 6877051"/>
              <a:gd name="connsiteX4" fmla="*/ 4168140 w 5030921"/>
              <a:gd name="connsiteY4" fmla="*/ 5055407 h 6877051"/>
              <a:gd name="connsiteX5" fmla="*/ 3935730 w 5030921"/>
              <a:gd name="connsiteY5" fmla="*/ 4175425 h 6877051"/>
              <a:gd name="connsiteX6" fmla="*/ 4061460 w 5030921"/>
              <a:gd name="connsiteY6" fmla="*/ 3931157 h 6877051"/>
              <a:gd name="connsiteX7" fmla="*/ 4251960 w 5030921"/>
              <a:gd name="connsiteY7" fmla="*/ 4071856 h 6877051"/>
              <a:gd name="connsiteX8" fmla="*/ 5030921 w 5030921"/>
              <a:gd name="connsiteY8" fmla="*/ 6875699 h 6877051"/>
              <a:gd name="connsiteX9" fmla="*/ 0 w 5030921"/>
              <a:gd name="connsiteY9" fmla="*/ 6877051 h 6877051"/>
              <a:gd name="connsiteX10" fmla="*/ 0 w 5030921"/>
              <a:gd name="connsiteY10" fmla="*/ 0 h 6877051"/>
              <a:gd name="connsiteX0" fmla="*/ 0 w 4963865"/>
              <a:gd name="connsiteY0" fmla="*/ 0 h 6877051"/>
              <a:gd name="connsiteX1" fmla="*/ 2487931 w 4963865"/>
              <a:gd name="connsiteY1" fmla="*/ 0 h 6877051"/>
              <a:gd name="connsiteX2" fmla="*/ 3834825 w 4963865"/>
              <a:gd name="connsiteY2" fmla="*/ 5142514 h 6877051"/>
              <a:gd name="connsiteX3" fmla="*/ 4074118 w 4963865"/>
              <a:gd name="connsiteY3" fmla="*/ 5314407 h 6877051"/>
              <a:gd name="connsiteX4" fmla="*/ 4168140 w 4963865"/>
              <a:gd name="connsiteY4" fmla="*/ 5055407 h 6877051"/>
              <a:gd name="connsiteX5" fmla="*/ 3935730 w 4963865"/>
              <a:gd name="connsiteY5" fmla="*/ 4175425 h 6877051"/>
              <a:gd name="connsiteX6" fmla="*/ 4061460 w 4963865"/>
              <a:gd name="connsiteY6" fmla="*/ 3931157 h 6877051"/>
              <a:gd name="connsiteX7" fmla="*/ 4251960 w 4963865"/>
              <a:gd name="connsiteY7" fmla="*/ 4071856 h 6877051"/>
              <a:gd name="connsiteX8" fmla="*/ 4963865 w 4963865"/>
              <a:gd name="connsiteY8" fmla="*/ 6875699 h 6877051"/>
              <a:gd name="connsiteX9" fmla="*/ 0 w 4963865"/>
              <a:gd name="connsiteY9" fmla="*/ 6877051 h 6877051"/>
              <a:gd name="connsiteX10" fmla="*/ 0 w 4963865"/>
              <a:gd name="connsiteY10" fmla="*/ 0 h 6877051"/>
              <a:gd name="connsiteX0" fmla="*/ 0 w 5024825"/>
              <a:gd name="connsiteY0" fmla="*/ 0 h 6881818"/>
              <a:gd name="connsiteX1" fmla="*/ 2487931 w 5024825"/>
              <a:gd name="connsiteY1" fmla="*/ 0 h 6881818"/>
              <a:gd name="connsiteX2" fmla="*/ 3834825 w 5024825"/>
              <a:gd name="connsiteY2" fmla="*/ 5142514 h 6881818"/>
              <a:gd name="connsiteX3" fmla="*/ 4074118 w 5024825"/>
              <a:gd name="connsiteY3" fmla="*/ 5314407 h 6881818"/>
              <a:gd name="connsiteX4" fmla="*/ 4168140 w 5024825"/>
              <a:gd name="connsiteY4" fmla="*/ 5055407 h 6881818"/>
              <a:gd name="connsiteX5" fmla="*/ 3935730 w 5024825"/>
              <a:gd name="connsiteY5" fmla="*/ 4175425 h 6881818"/>
              <a:gd name="connsiteX6" fmla="*/ 4061460 w 5024825"/>
              <a:gd name="connsiteY6" fmla="*/ 3931157 h 6881818"/>
              <a:gd name="connsiteX7" fmla="*/ 4251960 w 5024825"/>
              <a:gd name="connsiteY7" fmla="*/ 4071856 h 6881818"/>
              <a:gd name="connsiteX8" fmla="*/ 5024825 w 5024825"/>
              <a:gd name="connsiteY8" fmla="*/ 6881818 h 6881818"/>
              <a:gd name="connsiteX9" fmla="*/ 0 w 5024825"/>
              <a:gd name="connsiteY9" fmla="*/ 6877051 h 6881818"/>
              <a:gd name="connsiteX10" fmla="*/ 0 w 5024825"/>
              <a:gd name="connsiteY10" fmla="*/ 0 h 6881818"/>
              <a:gd name="connsiteX0" fmla="*/ 0 w 5024825"/>
              <a:gd name="connsiteY0" fmla="*/ 0 h 6881818"/>
              <a:gd name="connsiteX1" fmla="*/ 2487931 w 5024825"/>
              <a:gd name="connsiteY1" fmla="*/ 0 h 6881818"/>
              <a:gd name="connsiteX2" fmla="*/ 3834825 w 5024825"/>
              <a:gd name="connsiteY2" fmla="*/ 5142514 h 6881818"/>
              <a:gd name="connsiteX3" fmla="*/ 4074118 w 5024825"/>
              <a:gd name="connsiteY3" fmla="*/ 5314407 h 6881818"/>
              <a:gd name="connsiteX4" fmla="*/ 4168140 w 5024825"/>
              <a:gd name="connsiteY4" fmla="*/ 5055407 h 6881818"/>
              <a:gd name="connsiteX5" fmla="*/ 3935730 w 5024825"/>
              <a:gd name="connsiteY5" fmla="*/ 4175425 h 6881818"/>
              <a:gd name="connsiteX6" fmla="*/ 4061460 w 5024825"/>
              <a:gd name="connsiteY6" fmla="*/ 3931157 h 6881818"/>
              <a:gd name="connsiteX7" fmla="*/ 4251960 w 5024825"/>
              <a:gd name="connsiteY7" fmla="*/ 4071856 h 6881818"/>
              <a:gd name="connsiteX8" fmla="*/ 5024825 w 5024825"/>
              <a:gd name="connsiteY8" fmla="*/ 6881818 h 6881818"/>
              <a:gd name="connsiteX9" fmla="*/ 0 w 5024825"/>
              <a:gd name="connsiteY9" fmla="*/ 6877051 h 6881818"/>
              <a:gd name="connsiteX10" fmla="*/ 0 w 5024825"/>
              <a:gd name="connsiteY10" fmla="*/ 0 h 6881818"/>
              <a:gd name="connsiteX0" fmla="*/ 0 w 5024825"/>
              <a:gd name="connsiteY0" fmla="*/ 0 h 6881818"/>
              <a:gd name="connsiteX1" fmla="*/ 2487931 w 5024825"/>
              <a:gd name="connsiteY1" fmla="*/ 0 h 6881818"/>
              <a:gd name="connsiteX2" fmla="*/ 3834825 w 5024825"/>
              <a:gd name="connsiteY2" fmla="*/ 5142514 h 6881818"/>
              <a:gd name="connsiteX3" fmla="*/ 4074118 w 5024825"/>
              <a:gd name="connsiteY3" fmla="*/ 5314407 h 6881818"/>
              <a:gd name="connsiteX4" fmla="*/ 4168140 w 5024825"/>
              <a:gd name="connsiteY4" fmla="*/ 5055407 h 6881818"/>
              <a:gd name="connsiteX5" fmla="*/ 3935730 w 5024825"/>
              <a:gd name="connsiteY5" fmla="*/ 4175425 h 6881818"/>
              <a:gd name="connsiteX6" fmla="*/ 4061460 w 5024825"/>
              <a:gd name="connsiteY6" fmla="*/ 3931157 h 6881818"/>
              <a:gd name="connsiteX7" fmla="*/ 4251960 w 5024825"/>
              <a:gd name="connsiteY7" fmla="*/ 4071856 h 6881818"/>
              <a:gd name="connsiteX8" fmla="*/ 5024825 w 5024825"/>
              <a:gd name="connsiteY8" fmla="*/ 6881818 h 6881818"/>
              <a:gd name="connsiteX9" fmla="*/ 0 w 5024825"/>
              <a:gd name="connsiteY9" fmla="*/ 6877051 h 6881818"/>
              <a:gd name="connsiteX10" fmla="*/ 0 w 5024825"/>
              <a:gd name="connsiteY10" fmla="*/ 0 h 6881818"/>
              <a:gd name="connsiteX0" fmla="*/ 0 w 5024825"/>
              <a:gd name="connsiteY0" fmla="*/ 0 h 6881818"/>
              <a:gd name="connsiteX1" fmla="*/ 2487931 w 5024825"/>
              <a:gd name="connsiteY1" fmla="*/ 0 h 6881818"/>
              <a:gd name="connsiteX2" fmla="*/ 3834825 w 5024825"/>
              <a:gd name="connsiteY2" fmla="*/ 5142514 h 6881818"/>
              <a:gd name="connsiteX3" fmla="*/ 4074118 w 5024825"/>
              <a:gd name="connsiteY3" fmla="*/ 5314407 h 6881818"/>
              <a:gd name="connsiteX4" fmla="*/ 4168140 w 5024825"/>
              <a:gd name="connsiteY4" fmla="*/ 5055407 h 6881818"/>
              <a:gd name="connsiteX5" fmla="*/ 3935730 w 5024825"/>
              <a:gd name="connsiteY5" fmla="*/ 4175425 h 6881818"/>
              <a:gd name="connsiteX6" fmla="*/ 4061460 w 5024825"/>
              <a:gd name="connsiteY6" fmla="*/ 3931157 h 6881818"/>
              <a:gd name="connsiteX7" fmla="*/ 4251960 w 5024825"/>
              <a:gd name="connsiteY7" fmla="*/ 4071856 h 6881818"/>
              <a:gd name="connsiteX8" fmla="*/ 5024825 w 5024825"/>
              <a:gd name="connsiteY8" fmla="*/ 6881818 h 6881818"/>
              <a:gd name="connsiteX9" fmla="*/ 0 w 5024825"/>
              <a:gd name="connsiteY9" fmla="*/ 6877051 h 6881818"/>
              <a:gd name="connsiteX10" fmla="*/ 0 w 5024825"/>
              <a:gd name="connsiteY10" fmla="*/ 0 h 6881818"/>
              <a:gd name="connsiteX0" fmla="*/ 0 w 5024825"/>
              <a:gd name="connsiteY0" fmla="*/ 0 h 6881818"/>
              <a:gd name="connsiteX1" fmla="*/ 2487931 w 5024825"/>
              <a:gd name="connsiteY1" fmla="*/ 0 h 6881818"/>
              <a:gd name="connsiteX2" fmla="*/ 3834825 w 5024825"/>
              <a:gd name="connsiteY2" fmla="*/ 5142514 h 6881818"/>
              <a:gd name="connsiteX3" fmla="*/ 4074118 w 5024825"/>
              <a:gd name="connsiteY3" fmla="*/ 5314407 h 6881818"/>
              <a:gd name="connsiteX4" fmla="*/ 4168140 w 5024825"/>
              <a:gd name="connsiteY4" fmla="*/ 5055407 h 6881818"/>
              <a:gd name="connsiteX5" fmla="*/ 3935730 w 5024825"/>
              <a:gd name="connsiteY5" fmla="*/ 4175425 h 6881818"/>
              <a:gd name="connsiteX6" fmla="*/ 4061460 w 5024825"/>
              <a:gd name="connsiteY6" fmla="*/ 3931157 h 6881818"/>
              <a:gd name="connsiteX7" fmla="*/ 4251960 w 5024825"/>
              <a:gd name="connsiteY7" fmla="*/ 4071856 h 6881818"/>
              <a:gd name="connsiteX8" fmla="*/ 5024825 w 5024825"/>
              <a:gd name="connsiteY8" fmla="*/ 6881818 h 6881818"/>
              <a:gd name="connsiteX9" fmla="*/ 0 w 5024825"/>
              <a:gd name="connsiteY9" fmla="*/ 6877051 h 6881818"/>
              <a:gd name="connsiteX10" fmla="*/ 0 w 5024825"/>
              <a:gd name="connsiteY10" fmla="*/ 0 h 6881818"/>
              <a:gd name="connsiteX0" fmla="*/ 0 w 5024825"/>
              <a:gd name="connsiteY0" fmla="*/ 0 h 6881818"/>
              <a:gd name="connsiteX1" fmla="*/ 2487931 w 5024825"/>
              <a:gd name="connsiteY1" fmla="*/ 0 h 6881818"/>
              <a:gd name="connsiteX2" fmla="*/ 3834825 w 5024825"/>
              <a:gd name="connsiteY2" fmla="*/ 5142514 h 6881818"/>
              <a:gd name="connsiteX3" fmla="*/ 4074118 w 5024825"/>
              <a:gd name="connsiteY3" fmla="*/ 5314407 h 6881818"/>
              <a:gd name="connsiteX4" fmla="*/ 4168140 w 5024825"/>
              <a:gd name="connsiteY4" fmla="*/ 5055407 h 6881818"/>
              <a:gd name="connsiteX5" fmla="*/ 3935730 w 5024825"/>
              <a:gd name="connsiteY5" fmla="*/ 4175425 h 6881818"/>
              <a:gd name="connsiteX6" fmla="*/ 4061460 w 5024825"/>
              <a:gd name="connsiteY6" fmla="*/ 3941355 h 6881818"/>
              <a:gd name="connsiteX7" fmla="*/ 4251960 w 5024825"/>
              <a:gd name="connsiteY7" fmla="*/ 4071856 h 6881818"/>
              <a:gd name="connsiteX8" fmla="*/ 5024825 w 5024825"/>
              <a:gd name="connsiteY8" fmla="*/ 6881818 h 6881818"/>
              <a:gd name="connsiteX9" fmla="*/ 0 w 5024825"/>
              <a:gd name="connsiteY9" fmla="*/ 6877051 h 6881818"/>
              <a:gd name="connsiteX10" fmla="*/ 0 w 5024825"/>
              <a:gd name="connsiteY10" fmla="*/ 0 h 6881818"/>
              <a:gd name="connsiteX0" fmla="*/ 0 w 5024825"/>
              <a:gd name="connsiteY0" fmla="*/ 0 h 6881818"/>
              <a:gd name="connsiteX1" fmla="*/ 2487931 w 5024825"/>
              <a:gd name="connsiteY1" fmla="*/ 0 h 6881818"/>
              <a:gd name="connsiteX2" fmla="*/ 3834825 w 5024825"/>
              <a:gd name="connsiteY2" fmla="*/ 5142514 h 6881818"/>
              <a:gd name="connsiteX3" fmla="*/ 4074118 w 5024825"/>
              <a:gd name="connsiteY3" fmla="*/ 5314407 h 6881818"/>
              <a:gd name="connsiteX4" fmla="*/ 4168140 w 5024825"/>
              <a:gd name="connsiteY4" fmla="*/ 5055407 h 6881818"/>
              <a:gd name="connsiteX5" fmla="*/ 3935730 w 5024825"/>
              <a:gd name="connsiteY5" fmla="*/ 4175425 h 6881818"/>
              <a:gd name="connsiteX6" fmla="*/ 4061460 w 5024825"/>
              <a:gd name="connsiteY6" fmla="*/ 3941355 h 6881818"/>
              <a:gd name="connsiteX7" fmla="*/ 4251960 w 5024825"/>
              <a:gd name="connsiteY7" fmla="*/ 4071856 h 6881818"/>
              <a:gd name="connsiteX8" fmla="*/ 5024825 w 5024825"/>
              <a:gd name="connsiteY8" fmla="*/ 6881818 h 6881818"/>
              <a:gd name="connsiteX9" fmla="*/ 0 w 5024825"/>
              <a:gd name="connsiteY9" fmla="*/ 6877051 h 6881818"/>
              <a:gd name="connsiteX10" fmla="*/ 0 w 5024825"/>
              <a:gd name="connsiteY10" fmla="*/ 0 h 6881818"/>
              <a:gd name="connsiteX0" fmla="*/ 0 w 5024825"/>
              <a:gd name="connsiteY0" fmla="*/ 0 h 6881818"/>
              <a:gd name="connsiteX1" fmla="*/ 2487931 w 5024825"/>
              <a:gd name="connsiteY1" fmla="*/ 0 h 6881818"/>
              <a:gd name="connsiteX2" fmla="*/ 3834825 w 5024825"/>
              <a:gd name="connsiteY2" fmla="*/ 5142514 h 6881818"/>
              <a:gd name="connsiteX3" fmla="*/ 4074118 w 5024825"/>
              <a:gd name="connsiteY3" fmla="*/ 5314407 h 6881818"/>
              <a:gd name="connsiteX4" fmla="*/ 4168140 w 5024825"/>
              <a:gd name="connsiteY4" fmla="*/ 5055407 h 6881818"/>
              <a:gd name="connsiteX5" fmla="*/ 3935730 w 5024825"/>
              <a:gd name="connsiteY5" fmla="*/ 4175425 h 6881818"/>
              <a:gd name="connsiteX6" fmla="*/ 4061460 w 5024825"/>
              <a:gd name="connsiteY6" fmla="*/ 3941355 h 6881818"/>
              <a:gd name="connsiteX7" fmla="*/ 4251960 w 5024825"/>
              <a:gd name="connsiteY7" fmla="*/ 4071856 h 6881818"/>
              <a:gd name="connsiteX8" fmla="*/ 5024825 w 5024825"/>
              <a:gd name="connsiteY8" fmla="*/ 6881818 h 6881818"/>
              <a:gd name="connsiteX9" fmla="*/ 0 w 5024825"/>
              <a:gd name="connsiteY9" fmla="*/ 6877051 h 6881818"/>
              <a:gd name="connsiteX10" fmla="*/ 0 w 5024825"/>
              <a:gd name="connsiteY10" fmla="*/ 0 h 6881818"/>
              <a:gd name="connsiteX0" fmla="*/ 0 w 5024825"/>
              <a:gd name="connsiteY0" fmla="*/ 0 h 6881818"/>
              <a:gd name="connsiteX1" fmla="*/ 2487931 w 5024825"/>
              <a:gd name="connsiteY1" fmla="*/ 0 h 6881818"/>
              <a:gd name="connsiteX2" fmla="*/ 3834825 w 5024825"/>
              <a:gd name="connsiteY2" fmla="*/ 5142514 h 6881818"/>
              <a:gd name="connsiteX3" fmla="*/ 4074118 w 5024825"/>
              <a:gd name="connsiteY3" fmla="*/ 5314407 h 6881818"/>
              <a:gd name="connsiteX4" fmla="*/ 4168140 w 5024825"/>
              <a:gd name="connsiteY4" fmla="*/ 5055407 h 6881818"/>
              <a:gd name="connsiteX5" fmla="*/ 3935730 w 5024825"/>
              <a:gd name="connsiteY5" fmla="*/ 4175425 h 6881818"/>
              <a:gd name="connsiteX6" fmla="*/ 4061460 w 5024825"/>
              <a:gd name="connsiteY6" fmla="*/ 3941355 h 6881818"/>
              <a:gd name="connsiteX7" fmla="*/ 4251960 w 5024825"/>
              <a:gd name="connsiteY7" fmla="*/ 4071856 h 6881818"/>
              <a:gd name="connsiteX8" fmla="*/ 5024825 w 5024825"/>
              <a:gd name="connsiteY8" fmla="*/ 6881818 h 6881818"/>
              <a:gd name="connsiteX9" fmla="*/ 0 w 5024825"/>
              <a:gd name="connsiteY9" fmla="*/ 6877051 h 6881818"/>
              <a:gd name="connsiteX10" fmla="*/ 0 w 5024825"/>
              <a:gd name="connsiteY10" fmla="*/ 0 h 6881818"/>
              <a:gd name="connsiteX0" fmla="*/ 0 w 5024825"/>
              <a:gd name="connsiteY0" fmla="*/ 0 h 6881818"/>
              <a:gd name="connsiteX1" fmla="*/ 2487931 w 5024825"/>
              <a:gd name="connsiteY1" fmla="*/ 0 h 6881818"/>
              <a:gd name="connsiteX2" fmla="*/ 3834825 w 5024825"/>
              <a:gd name="connsiteY2" fmla="*/ 5142514 h 6881818"/>
              <a:gd name="connsiteX3" fmla="*/ 4074118 w 5024825"/>
              <a:gd name="connsiteY3" fmla="*/ 5314407 h 6881818"/>
              <a:gd name="connsiteX4" fmla="*/ 4168140 w 5024825"/>
              <a:gd name="connsiteY4" fmla="*/ 5055407 h 6881818"/>
              <a:gd name="connsiteX5" fmla="*/ 3935730 w 5024825"/>
              <a:gd name="connsiteY5" fmla="*/ 4175425 h 6881818"/>
              <a:gd name="connsiteX6" fmla="*/ 4061460 w 5024825"/>
              <a:gd name="connsiteY6" fmla="*/ 3941355 h 6881818"/>
              <a:gd name="connsiteX7" fmla="*/ 4251960 w 5024825"/>
              <a:gd name="connsiteY7" fmla="*/ 4071856 h 6881818"/>
              <a:gd name="connsiteX8" fmla="*/ 5024825 w 5024825"/>
              <a:gd name="connsiteY8" fmla="*/ 6881818 h 6881818"/>
              <a:gd name="connsiteX9" fmla="*/ 0 w 5024825"/>
              <a:gd name="connsiteY9" fmla="*/ 6877051 h 6881818"/>
              <a:gd name="connsiteX10" fmla="*/ 0 w 5024825"/>
              <a:gd name="connsiteY10" fmla="*/ 0 h 6881818"/>
              <a:gd name="connsiteX0" fmla="*/ 0 w 5024825"/>
              <a:gd name="connsiteY0" fmla="*/ 0 h 6881818"/>
              <a:gd name="connsiteX1" fmla="*/ 2487931 w 5024825"/>
              <a:gd name="connsiteY1" fmla="*/ 0 h 6881818"/>
              <a:gd name="connsiteX2" fmla="*/ 3834825 w 5024825"/>
              <a:gd name="connsiteY2" fmla="*/ 5142514 h 6881818"/>
              <a:gd name="connsiteX3" fmla="*/ 4074118 w 5024825"/>
              <a:gd name="connsiteY3" fmla="*/ 5314407 h 6881818"/>
              <a:gd name="connsiteX4" fmla="*/ 4168140 w 5024825"/>
              <a:gd name="connsiteY4" fmla="*/ 5055407 h 6881818"/>
              <a:gd name="connsiteX5" fmla="*/ 3935730 w 5024825"/>
              <a:gd name="connsiteY5" fmla="*/ 4175425 h 6881818"/>
              <a:gd name="connsiteX6" fmla="*/ 4061460 w 5024825"/>
              <a:gd name="connsiteY6" fmla="*/ 3941355 h 6881818"/>
              <a:gd name="connsiteX7" fmla="*/ 4251960 w 5024825"/>
              <a:gd name="connsiteY7" fmla="*/ 4071856 h 6881818"/>
              <a:gd name="connsiteX8" fmla="*/ 5024825 w 5024825"/>
              <a:gd name="connsiteY8" fmla="*/ 6881818 h 6881818"/>
              <a:gd name="connsiteX9" fmla="*/ 0 w 5024825"/>
              <a:gd name="connsiteY9" fmla="*/ 6877051 h 6881818"/>
              <a:gd name="connsiteX10" fmla="*/ 0 w 5024825"/>
              <a:gd name="connsiteY10" fmla="*/ 0 h 6881818"/>
              <a:gd name="connsiteX0" fmla="*/ 0 w 5024825"/>
              <a:gd name="connsiteY0" fmla="*/ 0 h 6881818"/>
              <a:gd name="connsiteX1" fmla="*/ 2487931 w 5024825"/>
              <a:gd name="connsiteY1" fmla="*/ 0 h 6881818"/>
              <a:gd name="connsiteX2" fmla="*/ 3834825 w 5024825"/>
              <a:gd name="connsiteY2" fmla="*/ 5142514 h 6881818"/>
              <a:gd name="connsiteX3" fmla="*/ 4074118 w 5024825"/>
              <a:gd name="connsiteY3" fmla="*/ 5314407 h 6881818"/>
              <a:gd name="connsiteX4" fmla="*/ 4168140 w 5024825"/>
              <a:gd name="connsiteY4" fmla="*/ 5055407 h 6881818"/>
              <a:gd name="connsiteX5" fmla="*/ 3935730 w 5024825"/>
              <a:gd name="connsiteY5" fmla="*/ 4175425 h 6881818"/>
              <a:gd name="connsiteX6" fmla="*/ 4061460 w 5024825"/>
              <a:gd name="connsiteY6" fmla="*/ 3941355 h 6881818"/>
              <a:gd name="connsiteX7" fmla="*/ 4251960 w 5024825"/>
              <a:gd name="connsiteY7" fmla="*/ 4071856 h 6881818"/>
              <a:gd name="connsiteX8" fmla="*/ 5024825 w 5024825"/>
              <a:gd name="connsiteY8" fmla="*/ 6881818 h 6881818"/>
              <a:gd name="connsiteX9" fmla="*/ 0 w 5024825"/>
              <a:gd name="connsiteY9" fmla="*/ 6877051 h 6881818"/>
              <a:gd name="connsiteX10" fmla="*/ 0 w 5024825"/>
              <a:gd name="connsiteY10" fmla="*/ 0 h 6881818"/>
              <a:gd name="connsiteX0" fmla="*/ 0 w 5024825"/>
              <a:gd name="connsiteY0" fmla="*/ 0 h 6881818"/>
              <a:gd name="connsiteX1" fmla="*/ 2487931 w 5024825"/>
              <a:gd name="connsiteY1" fmla="*/ 0 h 6881818"/>
              <a:gd name="connsiteX2" fmla="*/ 3834825 w 5024825"/>
              <a:gd name="connsiteY2" fmla="*/ 5142514 h 6881818"/>
              <a:gd name="connsiteX3" fmla="*/ 4074118 w 5024825"/>
              <a:gd name="connsiteY3" fmla="*/ 5314407 h 6881818"/>
              <a:gd name="connsiteX4" fmla="*/ 4168140 w 5024825"/>
              <a:gd name="connsiteY4" fmla="*/ 5055407 h 6881818"/>
              <a:gd name="connsiteX5" fmla="*/ 3935730 w 5024825"/>
              <a:gd name="connsiteY5" fmla="*/ 4175425 h 6881818"/>
              <a:gd name="connsiteX6" fmla="*/ 4061460 w 5024825"/>
              <a:gd name="connsiteY6" fmla="*/ 3941355 h 6881818"/>
              <a:gd name="connsiteX7" fmla="*/ 4251960 w 5024825"/>
              <a:gd name="connsiteY7" fmla="*/ 4071856 h 6881818"/>
              <a:gd name="connsiteX8" fmla="*/ 5024825 w 5024825"/>
              <a:gd name="connsiteY8" fmla="*/ 6881818 h 6881818"/>
              <a:gd name="connsiteX9" fmla="*/ 0 w 5024825"/>
              <a:gd name="connsiteY9" fmla="*/ 6877051 h 6881818"/>
              <a:gd name="connsiteX10" fmla="*/ 0 w 5024825"/>
              <a:gd name="connsiteY10" fmla="*/ 0 h 6881818"/>
              <a:gd name="connsiteX0" fmla="*/ 0 w 5024825"/>
              <a:gd name="connsiteY0" fmla="*/ 0 h 6881818"/>
              <a:gd name="connsiteX1" fmla="*/ 2487931 w 5024825"/>
              <a:gd name="connsiteY1" fmla="*/ 0 h 6881818"/>
              <a:gd name="connsiteX2" fmla="*/ 3834825 w 5024825"/>
              <a:gd name="connsiteY2" fmla="*/ 5142514 h 6881818"/>
              <a:gd name="connsiteX3" fmla="*/ 4079198 w 5024825"/>
              <a:gd name="connsiteY3" fmla="*/ 5441882 h 6881818"/>
              <a:gd name="connsiteX4" fmla="*/ 4168140 w 5024825"/>
              <a:gd name="connsiteY4" fmla="*/ 5055407 h 6881818"/>
              <a:gd name="connsiteX5" fmla="*/ 3935730 w 5024825"/>
              <a:gd name="connsiteY5" fmla="*/ 4175425 h 6881818"/>
              <a:gd name="connsiteX6" fmla="*/ 4061460 w 5024825"/>
              <a:gd name="connsiteY6" fmla="*/ 3941355 h 6881818"/>
              <a:gd name="connsiteX7" fmla="*/ 4251960 w 5024825"/>
              <a:gd name="connsiteY7" fmla="*/ 4071856 h 6881818"/>
              <a:gd name="connsiteX8" fmla="*/ 5024825 w 5024825"/>
              <a:gd name="connsiteY8" fmla="*/ 6881818 h 6881818"/>
              <a:gd name="connsiteX9" fmla="*/ 0 w 5024825"/>
              <a:gd name="connsiteY9" fmla="*/ 6877051 h 6881818"/>
              <a:gd name="connsiteX10" fmla="*/ 0 w 5024825"/>
              <a:gd name="connsiteY10" fmla="*/ 0 h 6881818"/>
              <a:gd name="connsiteX0" fmla="*/ 0 w 5024825"/>
              <a:gd name="connsiteY0" fmla="*/ 0 h 6881818"/>
              <a:gd name="connsiteX1" fmla="*/ 2487931 w 5024825"/>
              <a:gd name="connsiteY1" fmla="*/ 0 h 6881818"/>
              <a:gd name="connsiteX2" fmla="*/ 3834825 w 5024825"/>
              <a:gd name="connsiteY2" fmla="*/ 5142514 h 6881818"/>
              <a:gd name="connsiteX3" fmla="*/ 4079198 w 5024825"/>
              <a:gd name="connsiteY3" fmla="*/ 5441882 h 6881818"/>
              <a:gd name="connsiteX4" fmla="*/ 4168140 w 5024825"/>
              <a:gd name="connsiteY4" fmla="*/ 5055407 h 6881818"/>
              <a:gd name="connsiteX5" fmla="*/ 3935730 w 5024825"/>
              <a:gd name="connsiteY5" fmla="*/ 4175425 h 6881818"/>
              <a:gd name="connsiteX6" fmla="*/ 4061460 w 5024825"/>
              <a:gd name="connsiteY6" fmla="*/ 3941355 h 6881818"/>
              <a:gd name="connsiteX7" fmla="*/ 4251960 w 5024825"/>
              <a:gd name="connsiteY7" fmla="*/ 4071856 h 6881818"/>
              <a:gd name="connsiteX8" fmla="*/ 5024825 w 5024825"/>
              <a:gd name="connsiteY8" fmla="*/ 6881818 h 6881818"/>
              <a:gd name="connsiteX9" fmla="*/ 0 w 5024825"/>
              <a:gd name="connsiteY9" fmla="*/ 6877051 h 6881818"/>
              <a:gd name="connsiteX10" fmla="*/ 0 w 5024825"/>
              <a:gd name="connsiteY10" fmla="*/ 0 h 6881818"/>
              <a:gd name="connsiteX0" fmla="*/ 0 w 5024825"/>
              <a:gd name="connsiteY0" fmla="*/ 0 h 6881818"/>
              <a:gd name="connsiteX1" fmla="*/ 2487931 w 5024825"/>
              <a:gd name="connsiteY1" fmla="*/ 0 h 6881818"/>
              <a:gd name="connsiteX2" fmla="*/ 3834825 w 5024825"/>
              <a:gd name="connsiteY2" fmla="*/ 5142514 h 6881818"/>
              <a:gd name="connsiteX3" fmla="*/ 4079198 w 5024825"/>
              <a:gd name="connsiteY3" fmla="*/ 5441882 h 6881818"/>
              <a:gd name="connsiteX4" fmla="*/ 4168140 w 5024825"/>
              <a:gd name="connsiteY4" fmla="*/ 5055407 h 6881818"/>
              <a:gd name="connsiteX5" fmla="*/ 3935730 w 5024825"/>
              <a:gd name="connsiteY5" fmla="*/ 4175425 h 6881818"/>
              <a:gd name="connsiteX6" fmla="*/ 4061460 w 5024825"/>
              <a:gd name="connsiteY6" fmla="*/ 3941355 h 6881818"/>
              <a:gd name="connsiteX7" fmla="*/ 4251960 w 5024825"/>
              <a:gd name="connsiteY7" fmla="*/ 4071856 h 6881818"/>
              <a:gd name="connsiteX8" fmla="*/ 5024825 w 5024825"/>
              <a:gd name="connsiteY8" fmla="*/ 6881818 h 6881818"/>
              <a:gd name="connsiteX9" fmla="*/ 0 w 5024825"/>
              <a:gd name="connsiteY9" fmla="*/ 6877051 h 6881818"/>
              <a:gd name="connsiteX10" fmla="*/ 0 w 5024825"/>
              <a:gd name="connsiteY10" fmla="*/ 0 h 6881818"/>
              <a:gd name="connsiteX0" fmla="*/ 0 w 5024825"/>
              <a:gd name="connsiteY0" fmla="*/ 0 h 6881818"/>
              <a:gd name="connsiteX1" fmla="*/ 2487931 w 5024825"/>
              <a:gd name="connsiteY1" fmla="*/ 0 h 6881818"/>
              <a:gd name="connsiteX2" fmla="*/ 3834825 w 5024825"/>
              <a:gd name="connsiteY2" fmla="*/ 5142514 h 6881818"/>
              <a:gd name="connsiteX3" fmla="*/ 4048718 w 5024825"/>
              <a:gd name="connsiteY3" fmla="*/ 5314407 h 6881818"/>
              <a:gd name="connsiteX4" fmla="*/ 4168140 w 5024825"/>
              <a:gd name="connsiteY4" fmla="*/ 5055407 h 6881818"/>
              <a:gd name="connsiteX5" fmla="*/ 3935730 w 5024825"/>
              <a:gd name="connsiteY5" fmla="*/ 4175425 h 6881818"/>
              <a:gd name="connsiteX6" fmla="*/ 4061460 w 5024825"/>
              <a:gd name="connsiteY6" fmla="*/ 3941355 h 6881818"/>
              <a:gd name="connsiteX7" fmla="*/ 4251960 w 5024825"/>
              <a:gd name="connsiteY7" fmla="*/ 4071856 h 6881818"/>
              <a:gd name="connsiteX8" fmla="*/ 5024825 w 5024825"/>
              <a:gd name="connsiteY8" fmla="*/ 6881818 h 6881818"/>
              <a:gd name="connsiteX9" fmla="*/ 0 w 5024825"/>
              <a:gd name="connsiteY9" fmla="*/ 6877051 h 6881818"/>
              <a:gd name="connsiteX10" fmla="*/ 0 w 5024825"/>
              <a:gd name="connsiteY10" fmla="*/ 0 h 6881818"/>
              <a:gd name="connsiteX0" fmla="*/ 0 w 5024825"/>
              <a:gd name="connsiteY0" fmla="*/ 0 h 6881818"/>
              <a:gd name="connsiteX1" fmla="*/ 2487931 w 5024825"/>
              <a:gd name="connsiteY1" fmla="*/ 0 h 6881818"/>
              <a:gd name="connsiteX2" fmla="*/ 3834825 w 5024825"/>
              <a:gd name="connsiteY2" fmla="*/ 5142514 h 6881818"/>
              <a:gd name="connsiteX3" fmla="*/ 4048718 w 5024825"/>
              <a:gd name="connsiteY3" fmla="*/ 5314407 h 6881818"/>
              <a:gd name="connsiteX4" fmla="*/ 4168140 w 5024825"/>
              <a:gd name="connsiteY4" fmla="*/ 5055407 h 6881818"/>
              <a:gd name="connsiteX5" fmla="*/ 3935730 w 5024825"/>
              <a:gd name="connsiteY5" fmla="*/ 4175425 h 6881818"/>
              <a:gd name="connsiteX6" fmla="*/ 4061460 w 5024825"/>
              <a:gd name="connsiteY6" fmla="*/ 3941355 h 6881818"/>
              <a:gd name="connsiteX7" fmla="*/ 4251960 w 5024825"/>
              <a:gd name="connsiteY7" fmla="*/ 4071856 h 6881818"/>
              <a:gd name="connsiteX8" fmla="*/ 5024825 w 5024825"/>
              <a:gd name="connsiteY8" fmla="*/ 6881818 h 6881818"/>
              <a:gd name="connsiteX9" fmla="*/ 0 w 5024825"/>
              <a:gd name="connsiteY9" fmla="*/ 6877051 h 6881818"/>
              <a:gd name="connsiteX10" fmla="*/ 0 w 5024825"/>
              <a:gd name="connsiteY10" fmla="*/ 0 h 6881818"/>
              <a:gd name="connsiteX0" fmla="*/ 0 w 5024825"/>
              <a:gd name="connsiteY0" fmla="*/ 0 h 6881818"/>
              <a:gd name="connsiteX1" fmla="*/ 2487931 w 5024825"/>
              <a:gd name="connsiteY1" fmla="*/ 0 h 6881818"/>
              <a:gd name="connsiteX2" fmla="*/ 3834825 w 5024825"/>
              <a:gd name="connsiteY2" fmla="*/ 5142514 h 6881818"/>
              <a:gd name="connsiteX3" fmla="*/ 4048718 w 5024825"/>
              <a:gd name="connsiteY3" fmla="*/ 5314407 h 6881818"/>
              <a:gd name="connsiteX4" fmla="*/ 4168140 w 5024825"/>
              <a:gd name="connsiteY4" fmla="*/ 5055407 h 6881818"/>
              <a:gd name="connsiteX5" fmla="*/ 3935730 w 5024825"/>
              <a:gd name="connsiteY5" fmla="*/ 4175425 h 6881818"/>
              <a:gd name="connsiteX6" fmla="*/ 4061460 w 5024825"/>
              <a:gd name="connsiteY6" fmla="*/ 3941355 h 6881818"/>
              <a:gd name="connsiteX7" fmla="*/ 4251960 w 5024825"/>
              <a:gd name="connsiteY7" fmla="*/ 4071856 h 6881818"/>
              <a:gd name="connsiteX8" fmla="*/ 5024825 w 5024825"/>
              <a:gd name="connsiteY8" fmla="*/ 6881818 h 6881818"/>
              <a:gd name="connsiteX9" fmla="*/ 0 w 5024825"/>
              <a:gd name="connsiteY9" fmla="*/ 6877051 h 6881818"/>
              <a:gd name="connsiteX10" fmla="*/ 0 w 5024825"/>
              <a:gd name="connsiteY10" fmla="*/ 0 h 6881818"/>
              <a:gd name="connsiteX0" fmla="*/ 0 w 5024825"/>
              <a:gd name="connsiteY0" fmla="*/ 0 h 6881818"/>
              <a:gd name="connsiteX1" fmla="*/ 2487931 w 5024825"/>
              <a:gd name="connsiteY1" fmla="*/ 0 h 6881818"/>
              <a:gd name="connsiteX2" fmla="*/ 3834825 w 5024825"/>
              <a:gd name="connsiteY2" fmla="*/ 5142514 h 6881818"/>
              <a:gd name="connsiteX3" fmla="*/ 4048718 w 5024825"/>
              <a:gd name="connsiteY3" fmla="*/ 5314407 h 6881818"/>
              <a:gd name="connsiteX4" fmla="*/ 4168140 w 5024825"/>
              <a:gd name="connsiteY4" fmla="*/ 5055407 h 6881818"/>
              <a:gd name="connsiteX5" fmla="*/ 3935730 w 5024825"/>
              <a:gd name="connsiteY5" fmla="*/ 4175425 h 6881818"/>
              <a:gd name="connsiteX6" fmla="*/ 4061460 w 5024825"/>
              <a:gd name="connsiteY6" fmla="*/ 3941355 h 6881818"/>
              <a:gd name="connsiteX7" fmla="*/ 4251960 w 5024825"/>
              <a:gd name="connsiteY7" fmla="*/ 4071856 h 6881818"/>
              <a:gd name="connsiteX8" fmla="*/ 5024825 w 5024825"/>
              <a:gd name="connsiteY8" fmla="*/ 6881818 h 6881818"/>
              <a:gd name="connsiteX9" fmla="*/ 0 w 5024825"/>
              <a:gd name="connsiteY9" fmla="*/ 6877051 h 6881818"/>
              <a:gd name="connsiteX10" fmla="*/ 0 w 5024825"/>
              <a:gd name="connsiteY10" fmla="*/ 0 h 6881818"/>
              <a:gd name="connsiteX0" fmla="*/ 0 w 5024825"/>
              <a:gd name="connsiteY0" fmla="*/ 0 h 6881818"/>
              <a:gd name="connsiteX1" fmla="*/ 2487931 w 5024825"/>
              <a:gd name="connsiteY1" fmla="*/ 0 h 6881818"/>
              <a:gd name="connsiteX2" fmla="*/ 3834825 w 5024825"/>
              <a:gd name="connsiteY2" fmla="*/ 5142514 h 6881818"/>
              <a:gd name="connsiteX3" fmla="*/ 4048718 w 5024825"/>
              <a:gd name="connsiteY3" fmla="*/ 5314407 h 6881818"/>
              <a:gd name="connsiteX4" fmla="*/ 4168140 w 5024825"/>
              <a:gd name="connsiteY4" fmla="*/ 5055407 h 6881818"/>
              <a:gd name="connsiteX5" fmla="*/ 3935730 w 5024825"/>
              <a:gd name="connsiteY5" fmla="*/ 4175425 h 6881818"/>
              <a:gd name="connsiteX6" fmla="*/ 4061460 w 5024825"/>
              <a:gd name="connsiteY6" fmla="*/ 3941355 h 6881818"/>
              <a:gd name="connsiteX7" fmla="*/ 4251960 w 5024825"/>
              <a:gd name="connsiteY7" fmla="*/ 4071856 h 6881818"/>
              <a:gd name="connsiteX8" fmla="*/ 5024825 w 5024825"/>
              <a:gd name="connsiteY8" fmla="*/ 6881818 h 6881818"/>
              <a:gd name="connsiteX9" fmla="*/ 0 w 5024825"/>
              <a:gd name="connsiteY9" fmla="*/ 6877051 h 6881818"/>
              <a:gd name="connsiteX10" fmla="*/ 0 w 5024825"/>
              <a:gd name="connsiteY10" fmla="*/ 0 h 6881818"/>
              <a:gd name="connsiteX0" fmla="*/ 0 w 5024825"/>
              <a:gd name="connsiteY0" fmla="*/ 0 h 6881818"/>
              <a:gd name="connsiteX1" fmla="*/ 2487931 w 5024825"/>
              <a:gd name="connsiteY1" fmla="*/ 0 h 6881818"/>
              <a:gd name="connsiteX2" fmla="*/ 3834825 w 5024825"/>
              <a:gd name="connsiteY2" fmla="*/ 5142514 h 6881818"/>
              <a:gd name="connsiteX3" fmla="*/ 4048718 w 5024825"/>
              <a:gd name="connsiteY3" fmla="*/ 5314407 h 6881818"/>
              <a:gd name="connsiteX4" fmla="*/ 4168140 w 5024825"/>
              <a:gd name="connsiteY4" fmla="*/ 5055407 h 6881818"/>
              <a:gd name="connsiteX5" fmla="*/ 3935730 w 5024825"/>
              <a:gd name="connsiteY5" fmla="*/ 4175425 h 6881818"/>
              <a:gd name="connsiteX6" fmla="*/ 4061460 w 5024825"/>
              <a:gd name="connsiteY6" fmla="*/ 3941355 h 6881818"/>
              <a:gd name="connsiteX7" fmla="*/ 4251960 w 5024825"/>
              <a:gd name="connsiteY7" fmla="*/ 4071856 h 6881818"/>
              <a:gd name="connsiteX8" fmla="*/ 5024825 w 5024825"/>
              <a:gd name="connsiteY8" fmla="*/ 6881818 h 6881818"/>
              <a:gd name="connsiteX9" fmla="*/ 0 w 5024825"/>
              <a:gd name="connsiteY9" fmla="*/ 6877051 h 6881818"/>
              <a:gd name="connsiteX10" fmla="*/ 0 w 5024825"/>
              <a:gd name="connsiteY10" fmla="*/ 0 h 6881818"/>
              <a:gd name="connsiteX0" fmla="*/ 0 w 5024825"/>
              <a:gd name="connsiteY0" fmla="*/ 0 h 6881818"/>
              <a:gd name="connsiteX1" fmla="*/ 2487931 w 5024825"/>
              <a:gd name="connsiteY1" fmla="*/ 0 h 6881818"/>
              <a:gd name="connsiteX2" fmla="*/ 3834825 w 5024825"/>
              <a:gd name="connsiteY2" fmla="*/ 5142514 h 6881818"/>
              <a:gd name="connsiteX3" fmla="*/ 4048718 w 5024825"/>
              <a:gd name="connsiteY3" fmla="*/ 5314407 h 6881818"/>
              <a:gd name="connsiteX4" fmla="*/ 4168140 w 5024825"/>
              <a:gd name="connsiteY4" fmla="*/ 5055407 h 6881818"/>
              <a:gd name="connsiteX5" fmla="*/ 3935730 w 5024825"/>
              <a:gd name="connsiteY5" fmla="*/ 4175425 h 6881818"/>
              <a:gd name="connsiteX6" fmla="*/ 4061460 w 5024825"/>
              <a:gd name="connsiteY6" fmla="*/ 3941355 h 6881818"/>
              <a:gd name="connsiteX7" fmla="*/ 4251960 w 5024825"/>
              <a:gd name="connsiteY7" fmla="*/ 4071856 h 6881818"/>
              <a:gd name="connsiteX8" fmla="*/ 5024825 w 5024825"/>
              <a:gd name="connsiteY8" fmla="*/ 6881818 h 6881818"/>
              <a:gd name="connsiteX9" fmla="*/ 0 w 5024825"/>
              <a:gd name="connsiteY9" fmla="*/ 6877051 h 6881818"/>
              <a:gd name="connsiteX10" fmla="*/ 0 w 5024825"/>
              <a:gd name="connsiteY10" fmla="*/ 0 h 6881818"/>
              <a:gd name="connsiteX0" fmla="*/ 0 w 5024825"/>
              <a:gd name="connsiteY0" fmla="*/ 0 h 6881818"/>
              <a:gd name="connsiteX1" fmla="*/ 2487931 w 5024825"/>
              <a:gd name="connsiteY1" fmla="*/ 0 h 6881818"/>
              <a:gd name="connsiteX2" fmla="*/ 3834825 w 5024825"/>
              <a:gd name="connsiteY2" fmla="*/ 5142514 h 6881818"/>
              <a:gd name="connsiteX3" fmla="*/ 4048718 w 5024825"/>
              <a:gd name="connsiteY3" fmla="*/ 5314407 h 6881818"/>
              <a:gd name="connsiteX4" fmla="*/ 4168140 w 5024825"/>
              <a:gd name="connsiteY4" fmla="*/ 5055407 h 6881818"/>
              <a:gd name="connsiteX5" fmla="*/ 3935730 w 5024825"/>
              <a:gd name="connsiteY5" fmla="*/ 4175425 h 6881818"/>
              <a:gd name="connsiteX6" fmla="*/ 4061460 w 5024825"/>
              <a:gd name="connsiteY6" fmla="*/ 3941355 h 6881818"/>
              <a:gd name="connsiteX7" fmla="*/ 4251960 w 5024825"/>
              <a:gd name="connsiteY7" fmla="*/ 4071856 h 6881818"/>
              <a:gd name="connsiteX8" fmla="*/ 5024825 w 5024825"/>
              <a:gd name="connsiteY8" fmla="*/ 6881818 h 6881818"/>
              <a:gd name="connsiteX9" fmla="*/ 0 w 5024825"/>
              <a:gd name="connsiteY9" fmla="*/ 6877051 h 6881818"/>
              <a:gd name="connsiteX10" fmla="*/ 0 w 5024825"/>
              <a:gd name="connsiteY10" fmla="*/ 0 h 6881818"/>
              <a:gd name="connsiteX0" fmla="*/ 0 w 5024825"/>
              <a:gd name="connsiteY0" fmla="*/ 0 h 6881818"/>
              <a:gd name="connsiteX1" fmla="*/ 2487931 w 5024825"/>
              <a:gd name="connsiteY1" fmla="*/ 0 h 6881818"/>
              <a:gd name="connsiteX2" fmla="*/ 3834825 w 5024825"/>
              <a:gd name="connsiteY2" fmla="*/ 5142514 h 6881818"/>
              <a:gd name="connsiteX3" fmla="*/ 4048718 w 5024825"/>
              <a:gd name="connsiteY3" fmla="*/ 5314407 h 6881818"/>
              <a:gd name="connsiteX4" fmla="*/ 4168140 w 5024825"/>
              <a:gd name="connsiteY4" fmla="*/ 5055407 h 6881818"/>
              <a:gd name="connsiteX5" fmla="*/ 3935730 w 5024825"/>
              <a:gd name="connsiteY5" fmla="*/ 4175425 h 6881818"/>
              <a:gd name="connsiteX6" fmla="*/ 4061460 w 5024825"/>
              <a:gd name="connsiteY6" fmla="*/ 3941355 h 6881818"/>
              <a:gd name="connsiteX7" fmla="*/ 4251960 w 5024825"/>
              <a:gd name="connsiteY7" fmla="*/ 4071856 h 6881818"/>
              <a:gd name="connsiteX8" fmla="*/ 5024825 w 5024825"/>
              <a:gd name="connsiteY8" fmla="*/ 6881818 h 6881818"/>
              <a:gd name="connsiteX9" fmla="*/ 0 w 5024825"/>
              <a:gd name="connsiteY9" fmla="*/ 6877051 h 6881818"/>
              <a:gd name="connsiteX10" fmla="*/ 0 w 5024825"/>
              <a:gd name="connsiteY10" fmla="*/ 0 h 68818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5024825" h="6881818">
                <a:moveTo>
                  <a:pt x="0" y="0"/>
                </a:moveTo>
                <a:lnTo>
                  <a:pt x="2487931" y="0"/>
                </a:lnTo>
                <a:lnTo>
                  <a:pt x="3834825" y="5142514"/>
                </a:lnTo>
                <a:cubicBezTo>
                  <a:pt x="3851116" y="5182666"/>
                  <a:pt x="3878538" y="5351369"/>
                  <a:pt x="4048718" y="5314407"/>
                </a:cubicBezTo>
                <a:cubicBezTo>
                  <a:pt x="4218898" y="5277445"/>
                  <a:pt x="4184015" y="5205230"/>
                  <a:pt x="4168140" y="5055407"/>
                </a:cubicBezTo>
                <a:lnTo>
                  <a:pt x="3935730" y="4175425"/>
                </a:lnTo>
                <a:cubicBezTo>
                  <a:pt x="3924300" y="4083966"/>
                  <a:pt x="3902710" y="3989870"/>
                  <a:pt x="4061460" y="3941355"/>
                </a:cubicBezTo>
                <a:cubicBezTo>
                  <a:pt x="4194810" y="3923207"/>
                  <a:pt x="4213860" y="4007005"/>
                  <a:pt x="4251960" y="4071856"/>
                </a:cubicBezTo>
                <a:lnTo>
                  <a:pt x="5024825" y="6881818"/>
                </a:lnTo>
                <a:lnTo>
                  <a:pt x="0" y="6877051"/>
                </a:lnTo>
                <a:lnTo>
                  <a:pt x="0" y="0"/>
                </a:lnTo>
                <a:close/>
              </a:path>
            </a:pathLst>
          </a:custGeom>
          <a:solidFill>
            <a:schemeClr val="bg2"/>
          </a:solidFill>
        </p:spPr>
        <p:txBody>
          <a:bodyPr anchor="ctr"/>
          <a:lstStyle>
            <a:lvl1pPr algn="ctr">
              <a:defRPr baseline="-25000"/>
            </a:lvl1pPr>
          </a:lstStyle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796322" y="320040"/>
            <a:ext cx="6732237" cy="1017147"/>
          </a:xfrm>
        </p:spPr>
        <p:txBody>
          <a:bodyPr anchor="b">
            <a:normAutofit/>
          </a:bodyPr>
          <a:lstStyle>
            <a:lvl1pPr algn="l">
              <a:lnSpc>
                <a:spcPct val="90000"/>
              </a:lnSpc>
              <a:defRPr sz="3600" spc="100" baseline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Add title here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D5E91AD6-E4A6-F082-0E76-DAF7D57B516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824242" y="1749479"/>
            <a:ext cx="788639" cy="533400"/>
          </a:xfrm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  <a:defRPr sz="4400" b="0" spc="100" baseline="-25000">
                <a:solidFill>
                  <a:schemeClr val="tx2"/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o1.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6B00516E-9699-821C-0371-67A8478E101D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643379" y="1749479"/>
            <a:ext cx="5885179" cy="533400"/>
          </a:xfrm>
        </p:spPr>
        <p:txBody>
          <a:bodyPr bIns="0" anchor="b"/>
          <a:lstStyle>
            <a:lvl1pPr marL="0" indent="0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6" name="Text Placeholder 7">
            <a:extLst>
              <a:ext uri="{FF2B5EF4-FFF2-40B4-BE49-F238E27FC236}">
                <a16:creationId xmlns:a16="http://schemas.microsoft.com/office/drawing/2014/main" id="{7C72C187-9B88-8558-E9E7-CA189DF0EF33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24242" y="2378035"/>
            <a:ext cx="788639" cy="533400"/>
          </a:xfrm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  <a:defRPr sz="4400" b="0" spc="100" baseline="-25000">
                <a:solidFill>
                  <a:schemeClr val="tx2"/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o2.</a:t>
            </a:r>
          </a:p>
        </p:txBody>
      </p:sp>
      <p:sp>
        <p:nvSpPr>
          <p:cNvPr id="15" name="Text Placeholder 12">
            <a:extLst>
              <a:ext uri="{FF2B5EF4-FFF2-40B4-BE49-F238E27FC236}">
                <a16:creationId xmlns:a16="http://schemas.microsoft.com/office/drawing/2014/main" id="{9366E515-A368-5E2D-8A9F-6BDBB76BC877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1643379" y="2378035"/>
            <a:ext cx="5885179" cy="533400"/>
          </a:xfrm>
        </p:spPr>
        <p:txBody>
          <a:bodyPr bIns="0" anchor="b">
            <a:normAutofit/>
          </a:bodyPr>
          <a:lstStyle>
            <a:lvl1pPr marL="0" indent="0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7" name="Text Placeholder 7">
            <a:extLst>
              <a:ext uri="{FF2B5EF4-FFF2-40B4-BE49-F238E27FC236}">
                <a16:creationId xmlns:a16="http://schemas.microsoft.com/office/drawing/2014/main" id="{1F522536-6FE3-2618-BC24-8C518818587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24242" y="3006909"/>
            <a:ext cx="788639" cy="533400"/>
          </a:xfrm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  <a:defRPr sz="5400" b="0" spc="100" baseline="-25000">
                <a:solidFill>
                  <a:schemeClr val="tx2"/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o3.</a:t>
            </a:r>
          </a:p>
        </p:txBody>
      </p:sp>
      <p:sp>
        <p:nvSpPr>
          <p:cNvPr id="16" name="Text Placeholder 12">
            <a:extLst>
              <a:ext uri="{FF2B5EF4-FFF2-40B4-BE49-F238E27FC236}">
                <a16:creationId xmlns:a16="http://schemas.microsoft.com/office/drawing/2014/main" id="{89C1155B-B06D-77D5-B3DC-9CEAEDF2D61F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1643379" y="3009613"/>
            <a:ext cx="5885179" cy="533400"/>
          </a:xfrm>
        </p:spPr>
        <p:txBody>
          <a:bodyPr bIns="0" anchor="b">
            <a:normAutofit/>
          </a:bodyPr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9" name="Text Placeholder 7">
            <a:extLst>
              <a:ext uri="{FF2B5EF4-FFF2-40B4-BE49-F238E27FC236}">
                <a16:creationId xmlns:a16="http://schemas.microsoft.com/office/drawing/2014/main" id="{F3A36BC1-799A-6623-E5E3-1190C0C7C47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824242" y="3635783"/>
            <a:ext cx="788639" cy="533400"/>
          </a:xfrm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  <a:defRPr sz="4400" b="0" spc="100" baseline="-25000">
                <a:solidFill>
                  <a:schemeClr val="tx2"/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o4.</a:t>
            </a:r>
          </a:p>
        </p:txBody>
      </p:sp>
      <p:sp>
        <p:nvSpPr>
          <p:cNvPr id="17" name="Text Placeholder 12">
            <a:extLst>
              <a:ext uri="{FF2B5EF4-FFF2-40B4-BE49-F238E27FC236}">
                <a16:creationId xmlns:a16="http://schemas.microsoft.com/office/drawing/2014/main" id="{92954362-36EF-4B42-19C7-6132A7E2A87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1643379" y="3638169"/>
            <a:ext cx="5885179" cy="533400"/>
          </a:xfrm>
        </p:spPr>
        <p:txBody>
          <a:bodyPr bIns="0" anchor="b"/>
          <a:lstStyle>
            <a:lvl1pPr marL="0" indent="0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10" name="Text Placeholder 7">
            <a:extLst>
              <a:ext uri="{FF2B5EF4-FFF2-40B4-BE49-F238E27FC236}">
                <a16:creationId xmlns:a16="http://schemas.microsoft.com/office/drawing/2014/main" id="{9EF1DED4-DCEF-D1F3-17B9-BC29651F7DE8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824242" y="4264656"/>
            <a:ext cx="788639" cy="533400"/>
          </a:xfrm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  <a:defRPr sz="4400" b="0" spc="100" baseline="-25000">
                <a:solidFill>
                  <a:schemeClr val="tx2"/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o5.</a:t>
            </a:r>
          </a:p>
        </p:txBody>
      </p:sp>
      <p:sp>
        <p:nvSpPr>
          <p:cNvPr id="20" name="Text Placeholder 12">
            <a:extLst>
              <a:ext uri="{FF2B5EF4-FFF2-40B4-BE49-F238E27FC236}">
                <a16:creationId xmlns:a16="http://schemas.microsoft.com/office/drawing/2014/main" id="{A57B871C-EE51-327F-62B1-79B005BD932C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1643379" y="4269747"/>
            <a:ext cx="5885179" cy="533400"/>
          </a:xfrm>
        </p:spPr>
        <p:txBody>
          <a:bodyPr bIns="0" anchor="b"/>
          <a:lstStyle>
            <a:lvl1pPr marL="0" indent="0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C01359A1-A1B1-9DC6-08B9-8042E7FBA1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 rot="10800000" flipH="1">
            <a:off x="6889763" y="0"/>
            <a:ext cx="1822122" cy="6871447"/>
          </a:xfrm>
          <a:prstGeom prst="line">
            <a:avLst/>
          </a:prstGeom>
          <a:ln w="2222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Footer Placeholder 8">
            <a:extLst>
              <a:ext uri="{FF2B5EF4-FFF2-40B4-BE49-F238E27FC236}">
                <a16:creationId xmlns:a16="http://schemas.microsoft.com/office/drawing/2014/main" id="{28D89004-F984-BB7D-2489-E7EC5512980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24241" y="6290774"/>
            <a:ext cx="6637071" cy="365125"/>
          </a:xfrm>
          <a:prstGeom prst="rect">
            <a:avLst/>
          </a:prstGeom>
        </p:spPr>
        <p:txBody>
          <a:bodyPr/>
          <a:lstStyle>
            <a:lvl1pPr>
              <a:defRPr sz="1100" b="0" i="0" cap="all" baseline="0">
                <a:solidFill>
                  <a:schemeClr val="tx1"/>
                </a:solidFill>
                <a:latin typeface="+mn-lt"/>
              </a:defRPr>
            </a:lvl1pPr>
          </a:lstStyle>
          <a:p>
            <a:r>
              <a:rPr lang="en-US"/>
              <a:t>CSP Training Module Name: Presentation Template Created by PR</a:t>
            </a:r>
            <a:endParaRPr lang="en-US" dirty="0"/>
          </a:p>
        </p:txBody>
      </p:sp>
      <p:sp>
        <p:nvSpPr>
          <p:cNvPr id="21" name="Slide Number Placeholder 9">
            <a:extLst>
              <a:ext uri="{FF2B5EF4-FFF2-40B4-BE49-F238E27FC236}">
                <a16:creationId xmlns:a16="http://schemas.microsoft.com/office/drawing/2014/main" id="{E2790754-E9EF-9F79-825B-5AB348DFA62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768546" y="6290774"/>
            <a:ext cx="617912" cy="365125"/>
          </a:xfrm>
          <a:prstGeom prst="rect">
            <a:avLst/>
          </a:prstGeom>
        </p:spPr>
        <p:txBody>
          <a:bodyPr/>
          <a:lstStyle>
            <a:lvl1pPr algn="r">
              <a:defRPr sz="1100" b="0" i="0">
                <a:solidFill>
                  <a:schemeClr val="bg1"/>
                </a:solidFill>
                <a:latin typeface="+mn-lt"/>
              </a:defRPr>
            </a:lvl1pPr>
          </a:lstStyle>
          <a:p>
            <a:fld id="{3A98EE3D-8CD1-4C3F-BD1C-C98C9596463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276092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genda - Topic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7B8C35C0-4758-2887-0763-E78795846CD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6093537" y="-1946"/>
            <a:ext cx="3601340" cy="6881814"/>
          </a:xfrm>
          <a:custGeom>
            <a:avLst/>
            <a:gdLst>
              <a:gd name="connsiteX0" fmla="*/ 3601340 w 3601340"/>
              <a:gd name="connsiteY0" fmla="*/ 0 h 6881814"/>
              <a:gd name="connsiteX1" fmla="*/ 0 w 3601340"/>
              <a:gd name="connsiteY1" fmla="*/ 0 h 6881814"/>
              <a:gd name="connsiteX2" fmla="*/ 0 w 3601340"/>
              <a:gd name="connsiteY2" fmla="*/ 6881815 h 6881814"/>
              <a:gd name="connsiteX3" fmla="*/ 1064235 w 3601340"/>
              <a:gd name="connsiteY3" fmla="*/ 6881815 h 6881814"/>
              <a:gd name="connsiteX4" fmla="*/ 1441045 w 3601340"/>
              <a:gd name="connsiteY4" fmla="*/ 5490188 h 6881814"/>
              <a:gd name="connsiteX5" fmla="*/ 1835678 w 3601340"/>
              <a:gd name="connsiteY5" fmla="*/ 4034957 h 6881814"/>
              <a:gd name="connsiteX6" fmla="*/ 2045724 w 3601340"/>
              <a:gd name="connsiteY6" fmla="*/ 3914112 h 6881814"/>
              <a:gd name="connsiteX7" fmla="*/ 2166660 w 3601340"/>
              <a:gd name="connsiteY7" fmla="*/ 4124001 h 6881814"/>
              <a:gd name="connsiteX8" fmla="*/ 1906966 w 3601340"/>
              <a:gd name="connsiteY8" fmla="*/ 5081858 h 6881814"/>
              <a:gd name="connsiteX9" fmla="*/ 2027902 w 3601340"/>
              <a:gd name="connsiteY9" fmla="*/ 5291747 h 6881814"/>
              <a:gd name="connsiteX10" fmla="*/ 2227765 w 3601340"/>
              <a:gd name="connsiteY10" fmla="*/ 5198887 h 6881814"/>
              <a:gd name="connsiteX11" fmla="*/ 2570204 w 3601340"/>
              <a:gd name="connsiteY11" fmla="*/ 3923016 h 6881814"/>
              <a:gd name="connsiteX12" fmla="*/ 2602029 w 3601340"/>
              <a:gd name="connsiteY12" fmla="*/ 3799627 h 6881814"/>
              <a:gd name="connsiteX13" fmla="*/ 3601340 w 3601340"/>
              <a:gd name="connsiteY13" fmla="*/ 0 h 68818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3601340" h="6881814">
                <a:moveTo>
                  <a:pt x="3601340" y="0"/>
                </a:moveTo>
                <a:lnTo>
                  <a:pt x="0" y="0"/>
                </a:lnTo>
                <a:lnTo>
                  <a:pt x="0" y="6881815"/>
                </a:lnTo>
                <a:lnTo>
                  <a:pt x="1064235" y="6881815"/>
                </a:lnTo>
                <a:lnTo>
                  <a:pt x="1441045" y="5490188"/>
                </a:lnTo>
                <a:lnTo>
                  <a:pt x="1835678" y="4034957"/>
                </a:lnTo>
                <a:cubicBezTo>
                  <a:pt x="1859865" y="3943369"/>
                  <a:pt x="1954068" y="3889943"/>
                  <a:pt x="2045724" y="3914112"/>
                </a:cubicBezTo>
                <a:cubicBezTo>
                  <a:pt x="2137381" y="3938281"/>
                  <a:pt x="2190847" y="4032413"/>
                  <a:pt x="2166660" y="4124001"/>
                </a:cubicBezTo>
                <a:lnTo>
                  <a:pt x="1906966" y="5081858"/>
                </a:lnTo>
                <a:cubicBezTo>
                  <a:pt x="1882779" y="5173446"/>
                  <a:pt x="1936246" y="5267578"/>
                  <a:pt x="2027902" y="5291747"/>
                </a:cubicBezTo>
                <a:cubicBezTo>
                  <a:pt x="2109375" y="5313372"/>
                  <a:pt x="2193393" y="5272666"/>
                  <a:pt x="2227765" y="5198887"/>
                </a:cubicBezTo>
                <a:lnTo>
                  <a:pt x="2570204" y="3923016"/>
                </a:lnTo>
                <a:lnTo>
                  <a:pt x="2602029" y="3799627"/>
                </a:lnTo>
                <a:lnTo>
                  <a:pt x="3601340" y="0"/>
                </a:lnTo>
                <a:close/>
              </a:path>
            </a:pathLst>
          </a:custGeom>
          <a:solidFill>
            <a:srgbClr val="FFFFFF"/>
          </a:solidFill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14" name="Picture Placeholder 13">
            <a:extLst>
              <a:ext uri="{FF2B5EF4-FFF2-40B4-BE49-F238E27FC236}">
                <a16:creationId xmlns:a16="http://schemas.microsoft.com/office/drawing/2014/main" id="{4F200699-2797-D741-1EC1-B83FCA4B1977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 flipH="1">
            <a:off x="7163691" y="0"/>
            <a:ext cx="5024825" cy="6858000"/>
          </a:xfrm>
          <a:custGeom>
            <a:avLst/>
            <a:gdLst>
              <a:gd name="connsiteX0" fmla="*/ 0 w 6064250"/>
              <a:gd name="connsiteY0" fmla="*/ 0 h 6877051"/>
              <a:gd name="connsiteX1" fmla="*/ 6064250 w 6064250"/>
              <a:gd name="connsiteY1" fmla="*/ 0 h 6877051"/>
              <a:gd name="connsiteX2" fmla="*/ 6064250 w 6064250"/>
              <a:gd name="connsiteY2" fmla="*/ 6877051 h 6877051"/>
              <a:gd name="connsiteX3" fmla="*/ 0 w 6064250"/>
              <a:gd name="connsiteY3" fmla="*/ 6877051 h 6877051"/>
              <a:gd name="connsiteX4" fmla="*/ 0 w 6064250"/>
              <a:gd name="connsiteY4" fmla="*/ 0 h 6877051"/>
              <a:gd name="connsiteX0" fmla="*/ 0 w 6064250"/>
              <a:gd name="connsiteY0" fmla="*/ 0 h 6877051"/>
              <a:gd name="connsiteX1" fmla="*/ 5840730 w 6064250"/>
              <a:gd name="connsiteY1" fmla="*/ 0 h 6877051"/>
              <a:gd name="connsiteX2" fmla="*/ 6064250 w 6064250"/>
              <a:gd name="connsiteY2" fmla="*/ 6877051 h 6877051"/>
              <a:gd name="connsiteX3" fmla="*/ 0 w 6064250"/>
              <a:gd name="connsiteY3" fmla="*/ 6877051 h 6877051"/>
              <a:gd name="connsiteX4" fmla="*/ 0 w 6064250"/>
              <a:gd name="connsiteY4" fmla="*/ 0 h 6877051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4028621 w 5840730"/>
              <a:gd name="connsiteY2" fmla="*/ 6887937 h 6887937"/>
              <a:gd name="connsiteX3" fmla="*/ 0 w 5840730"/>
              <a:gd name="connsiteY3" fmla="*/ 6877051 h 6887937"/>
              <a:gd name="connsiteX4" fmla="*/ 0 w 5840730"/>
              <a:gd name="connsiteY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028621 w 5840730"/>
              <a:gd name="connsiteY3" fmla="*/ 6887937 h 6887937"/>
              <a:gd name="connsiteX4" fmla="*/ 0 w 5840730"/>
              <a:gd name="connsiteY4" fmla="*/ 6877051 h 6887937"/>
              <a:gd name="connsiteX5" fmla="*/ 0 w 5840730"/>
              <a:gd name="connsiteY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991100 w 5840730"/>
              <a:gd name="connsiteY3" fmla="*/ 3134055 h 6887937"/>
              <a:gd name="connsiteX4" fmla="*/ 4028621 w 5840730"/>
              <a:gd name="connsiteY4" fmla="*/ 6887937 h 6887937"/>
              <a:gd name="connsiteX5" fmla="*/ 0 w 5840730"/>
              <a:gd name="connsiteY5" fmla="*/ 6877051 h 6887937"/>
              <a:gd name="connsiteX6" fmla="*/ 0 w 5840730"/>
              <a:gd name="connsiteY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991100 w 5840730"/>
              <a:gd name="connsiteY3" fmla="*/ 3134055 h 6887937"/>
              <a:gd name="connsiteX4" fmla="*/ 4785360 w 5840730"/>
              <a:gd name="connsiteY4" fmla="*/ 3926535 h 6887937"/>
              <a:gd name="connsiteX5" fmla="*/ 4028621 w 5840730"/>
              <a:gd name="connsiteY5" fmla="*/ 6887937 h 6887937"/>
              <a:gd name="connsiteX6" fmla="*/ 0 w 5840730"/>
              <a:gd name="connsiteY6" fmla="*/ 6877051 h 6887937"/>
              <a:gd name="connsiteX7" fmla="*/ 0 w 5840730"/>
              <a:gd name="connsiteY7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991100 w 5840730"/>
              <a:gd name="connsiteY3" fmla="*/ 3134055 h 6887937"/>
              <a:gd name="connsiteX4" fmla="*/ 4922520 w 5840730"/>
              <a:gd name="connsiteY4" fmla="*/ 3415995 h 6887937"/>
              <a:gd name="connsiteX5" fmla="*/ 4785360 w 5840730"/>
              <a:gd name="connsiteY5" fmla="*/ 3926535 h 6887937"/>
              <a:gd name="connsiteX6" fmla="*/ 4028621 w 5840730"/>
              <a:gd name="connsiteY6" fmla="*/ 6887937 h 6887937"/>
              <a:gd name="connsiteX7" fmla="*/ 0 w 5840730"/>
              <a:gd name="connsiteY7" fmla="*/ 6877051 h 6887937"/>
              <a:gd name="connsiteX8" fmla="*/ 0 w 5840730"/>
              <a:gd name="connsiteY8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22520 w 5840730"/>
              <a:gd name="connsiteY4" fmla="*/ 3415995 h 6887937"/>
              <a:gd name="connsiteX5" fmla="*/ 4785360 w 5840730"/>
              <a:gd name="connsiteY5" fmla="*/ 3926535 h 6887937"/>
              <a:gd name="connsiteX6" fmla="*/ 4028621 w 5840730"/>
              <a:gd name="connsiteY6" fmla="*/ 6887937 h 6887937"/>
              <a:gd name="connsiteX7" fmla="*/ 0 w 5840730"/>
              <a:gd name="connsiteY7" fmla="*/ 6877051 h 6887937"/>
              <a:gd name="connsiteX8" fmla="*/ 0 w 5840730"/>
              <a:gd name="connsiteY8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922520 w 5840730"/>
              <a:gd name="connsiteY5" fmla="*/ 3415995 h 6887937"/>
              <a:gd name="connsiteX6" fmla="*/ 4785360 w 5840730"/>
              <a:gd name="connsiteY6" fmla="*/ 3926535 h 6887937"/>
              <a:gd name="connsiteX7" fmla="*/ 4028621 w 5840730"/>
              <a:gd name="connsiteY7" fmla="*/ 6887937 h 6887937"/>
              <a:gd name="connsiteX8" fmla="*/ 0 w 5840730"/>
              <a:gd name="connsiteY8" fmla="*/ 6877051 h 6887937"/>
              <a:gd name="connsiteX9" fmla="*/ 0 w 5840730"/>
              <a:gd name="connsiteY9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655820 w 5840730"/>
              <a:gd name="connsiteY5" fmla="*/ 1770075 h 6887937"/>
              <a:gd name="connsiteX6" fmla="*/ 4922520 w 5840730"/>
              <a:gd name="connsiteY6" fmla="*/ 3415995 h 6887937"/>
              <a:gd name="connsiteX7" fmla="*/ 4785360 w 5840730"/>
              <a:gd name="connsiteY7" fmla="*/ 3926535 h 6887937"/>
              <a:gd name="connsiteX8" fmla="*/ 4028621 w 5840730"/>
              <a:gd name="connsiteY8" fmla="*/ 6887937 h 6887937"/>
              <a:gd name="connsiteX9" fmla="*/ 0 w 5840730"/>
              <a:gd name="connsiteY9" fmla="*/ 6877051 h 6887937"/>
              <a:gd name="connsiteX10" fmla="*/ 0 w 5840730"/>
              <a:gd name="connsiteY10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655820 w 5840730"/>
              <a:gd name="connsiteY5" fmla="*/ 1770075 h 6887937"/>
              <a:gd name="connsiteX6" fmla="*/ 3901440 w 5840730"/>
              <a:gd name="connsiteY6" fmla="*/ 4696155 h 6887937"/>
              <a:gd name="connsiteX7" fmla="*/ 4922520 w 5840730"/>
              <a:gd name="connsiteY7" fmla="*/ 3415995 h 6887937"/>
              <a:gd name="connsiteX8" fmla="*/ 4785360 w 5840730"/>
              <a:gd name="connsiteY8" fmla="*/ 3926535 h 6887937"/>
              <a:gd name="connsiteX9" fmla="*/ 4028621 w 5840730"/>
              <a:gd name="connsiteY9" fmla="*/ 6887937 h 6887937"/>
              <a:gd name="connsiteX10" fmla="*/ 0 w 5840730"/>
              <a:gd name="connsiteY10" fmla="*/ 6877051 h 6887937"/>
              <a:gd name="connsiteX11" fmla="*/ 0 w 5840730"/>
              <a:gd name="connsiteY11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655820 w 5840730"/>
              <a:gd name="connsiteY5" fmla="*/ 1770075 h 6887937"/>
              <a:gd name="connsiteX6" fmla="*/ 3901440 w 5840730"/>
              <a:gd name="connsiteY6" fmla="*/ 4696155 h 6887937"/>
              <a:gd name="connsiteX7" fmla="*/ 4457700 w 5840730"/>
              <a:gd name="connsiteY7" fmla="*/ 3842715 h 6887937"/>
              <a:gd name="connsiteX8" fmla="*/ 4785360 w 5840730"/>
              <a:gd name="connsiteY8" fmla="*/ 3926535 h 6887937"/>
              <a:gd name="connsiteX9" fmla="*/ 4028621 w 5840730"/>
              <a:gd name="connsiteY9" fmla="*/ 6887937 h 6887937"/>
              <a:gd name="connsiteX10" fmla="*/ 0 w 5840730"/>
              <a:gd name="connsiteY10" fmla="*/ 6877051 h 6887937"/>
              <a:gd name="connsiteX11" fmla="*/ 0 w 5840730"/>
              <a:gd name="connsiteY11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655820 w 5840730"/>
              <a:gd name="connsiteY5" fmla="*/ 1770075 h 6887937"/>
              <a:gd name="connsiteX6" fmla="*/ 3901440 w 5840730"/>
              <a:gd name="connsiteY6" fmla="*/ 4696155 h 6887937"/>
              <a:gd name="connsiteX7" fmla="*/ 4213860 w 5840730"/>
              <a:gd name="connsiteY7" fmla="*/ 4757115 h 6887937"/>
              <a:gd name="connsiteX8" fmla="*/ 4457700 w 5840730"/>
              <a:gd name="connsiteY8" fmla="*/ 3842715 h 6887937"/>
              <a:gd name="connsiteX9" fmla="*/ 4785360 w 5840730"/>
              <a:gd name="connsiteY9" fmla="*/ 3926535 h 6887937"/>
              <a:gd name="connsiteX10" fmla="*/ 4028621 w 5840730"/>
              <a:gd name="connsiteY10" fmla="*/ 6887937 h 6887937"/>
              <a:gd name="connsiteX11" fmla="*/ 0 w 5840730"/>
              <a:gd name="connsiteY11" fmla="*/ 6877051 h 6887937"/>
              <a:gd name="connsiteX12" fmla="*/ 0 w 5840730"/>
              <a:gd name="connsiteY12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937760 w 5840730"/>
              <a:gd name="connsiteY5" fmla="*/ 16100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895850 w 5840730"/>
              <a:gd name="connsiteY5" fmla="*/ 160243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895850 w 5840730"/>
              <a:gd name="connsiteY5" fmla="*/ 160243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895850 w 5840730"/>
              <a:gd name="connsiteY5" fmla="*/ 160243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94910 w 5840730"/>
              <a:gd name="connsiteY4" fmla="*/ 185770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94910 w 5840730"/>
              <a:gd name="connsiteY4" fmla="*/ 185770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94910 w 5840730"/>
              <a:gd name="connsiteY4" fmla="*/ 185770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94910 w 5840730"/>
              <a:gd name="connsiteY4" fmla="*/ 185770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94910 w 5840730"/>
              <a:gd name="connsiteY4" fmla="*/ 185770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79670 w 5840730"/>
              <a:gd name="connsiteY4" fmla="*/ 186532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56810 w 5840730"/>
              <a:gd name="connsiteY4" fmla="*/ 186532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79670 w 5840730"/>
              <a:gd name="connsiteY4" fmla="*/ 184627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79670 w 5840730"/>
              <a:gd name="connsiteY4" fmla="*/ 184627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79670 w 5840730"/>
              <a:gd name="connsiteY4" fmla="*/ 184627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79670 w 5840730"/>
              <a:gd name="connsiteY4" fmla="*/ 184627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79670 w 5840730"/>
              <a:gd name="connsiteY4" fmla="*/ 184627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79670 w 5840730"/>
              <a:gd name="connsiteY4" fmla="*/ 184627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933950 w 5840730"/>
              <a:gd name="connsiteY3" fmla="*/ 273781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61560 w 5840730"/>
              <a:gd name="connsiteY3" fmla="*/ 294355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42510 w 5840730"/>
              <a:gd name="connsiteY3" fmla="*/ 301975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560570 w 5840730"/>
              <a:gd name="connsiteY11" fmla="*/ 412084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09160 w 5840730"/>
              <a:gd name="connsiteY11" fmla="*/ 363316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893820 w 5840730"/>
              <a:gd name="connsiteY8" fmla="*/ 468853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893820 w 5840730"/>
              <a:gd name="connsiteY8" fmla="*/ 468853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893820 w 5840730"/>
              <a:gd name="connsiteY8" fmla="*/ 468853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655820 w 5840730"/>
              <a:gd name="connsiteY6" fmla="*/ 1770075 h 6887937"/>
              <a:gd name="connsiteX7" fmla="*/ 3893820 w 5840730"/>
              <a:gd name="connsiteY7" fmla="*/ 4688535 h 6887937"/>
              <a:gd name="connsiteX8" fmla="*/ 3992880 w 5840730"/>
              <a:gd name="connsiteY8" fmla="*/ 490570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3893820 w 5840730"/>
              <a:gd name="connsiteY6" fmla="*/ 4688535 h 6887937"/>
              <a:gd name="connsiteX7" fmla="*/ 3992880 w 5840730"/>
              <a:gd name="connsiteY7" fmla="*/ 490570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686300 w 5840730"/>
              <a:gd name="connsiteY10" fmla="*/ 371317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3893820 w 5840730"/>
              <a:gd name="connsiteY5" fmla="*/ 4688535 h 6887937"/>
              <a:gd name="connsiteX6" fmla="*/ 3992880 w 5840730"/>
              <a:gd name="connsiteY6" fmla="*/ 4905705 h 6887937"/>
              <a:gd name="connsiteX7" fmla="*/ 4213860 w 5840730"/>
              <a:gd name="connsiteY7" fmla="*/ 4757115 h 6887937"/>
              <a:gd name="connsiteX8" fmla="*/ 4457700 w 5840730"/>
              <a:gd name="connsiteY8" fmla="*/ 3842715 h 6887937"/>
              <a:gd name="connsiteX9" fmla="*/ 4686300 w 5840730"/>
              <a:gd name="connsiteY9" fmla="*/ 371317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3893820 w 5840730"/>
              <a:gd name="connsiteY4" fmla="*/ 4688535 h 6887937"/>
              <a:gd name="connsiteX5" fmla="*/ 3992880 w 5840730"/>
              <a:gd name="connsiteY5" fmla="*/ 4905705 h 6887937"/>
              <a:gd name="connsiteX6" fmla="*/ 4213860 w 5840730"/>
              <a:gd name="connsiteY6" fmla="*/ 4757115 h 6887937"/>
              <a:gd name="connsiteX7" fmla="*/ 4457700 w 5840730"/>
              <a:gd name="connsiteY7" fmla="*/ 3842715 h 6887937"/>
              <a:gd name="connsiteX8" fmla="*/ 4686300 w 5840730"/>
              <a:gd name="connsiteY8" fmla="*/ 3713175 h 6887937"/>
              <a:gd name="connsiteX9" fmla="*/ 4785360 w 5840730"/>
              <a:gd name="connsiteY9" fmla="*/ 3926535 h 6887937"/>
              <a:gd name="connsiteX10" fmla="*/ 4028621 w 5840730"/>
              <a:gd name="connsiteY10" fmla="*/ 6887937 h 6887937"/>
              <a:gd name="connsiteX11" fmla="*/ 0 w 5840730"/>
              <a:gd name="connsiteY11" fmla="*/ 6877051 h 6887937"/>
              <a:gd name="connsiteX12" fmla="*/ 0 w 5840730"/>
              <a:gd name="connsiteY12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3893820 w 5840730"/>
              <a:gd name="connsiteY3" fmla="*/ 4688535 h 6887937"/>
              <a:gd name="connsiteX4" fmla="*/ 3992880 w 5840730"/>
              <a:gd name="connsiteY4" fmla="*/ 4905705 h 6887937"/>
              <a:gd name="connsiteX5" fmla="*/ 4213860 w 5840730"/>
              <a:gd name="connsiteY5" fmla="*/ 4757115 h 6887937"/>
              <a:gd name="connsiteX6" fmla="*/ 4457700 w 5840730"/>
              <a:gd name="connsiteY6" fmla="*/ 3842715 h 6887937"/>
              <a:gd name="connsiteX7" fmla="*/ 4686300 w 5840730"/>
              <a:gd name="connsiteY7" fmla="*/ 3713175 h 6887937"/>
              <a:gd name="connsiteX8" fmla="*/ 4785360 w 5840730"/>
              <a:gd name="connsiteY8" fmla="*/ 3926535 h 6887937"/>
              <a:gd name="connsiteX9" fmla="*/ 4028621 w 5840730"/>
              <a:gd name="connsiteY9" fmla="*/ 6887937 h 6887937"/>
              <a:gd name="connsiteX10" fmla="*/ 0 w 5840730"/>
              <a:gd name="connsiteY10" fmla="*/ 6877051 h 6887937"/>
              <a:gd name="connsiteX11" fmla="*/ 0 w 5840730"/>
              <a:gd name="connsiteY11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3893820 w 5840730"/>
              <a:gd name="connsiteY2" fmla="*/ 4688535 h 6887937"/>
              <a:gd name="connsiteX3" fmla="*/ 3992880 w 5840730"/>
              <a:gd name="connsiteY3" fmla="*/ 4905705 h 6887937"/>
              <a:gd name="connsiteX4" fmla="*/ 4213860 w 5840730"/>
              <a:gd name="connsiteY4" fmla="*/ 4757115 h 6887937"/>
              <a:gd name="connsiteX5" fmla="*/ 4457700 w 5840730"/>
              <a:gd name="connsiteY5" fmla="*/ 3842715 h 6887937"/>
              <a:gd name="connsiteX6" fmla="*/ 4686300 w 5840730"/>
              <a:gd name="connsiteY6" fmla="*/ 3713175 h 6887937"/>
              <a:gd name="connsiteX7" fmla="*/ 4785360 w 5840730"/>
              <a:gd name="connsiteY7" fmla="*/ 3926535 h 6887937"/>
              <a:gd name="connsiteX8" fmla="*/ 4028621 w 5840730"/>
              <a:gd name="connsiteY8" fmla="*/ 6887937 h 6887937"/>
              <a:gd name="connsiteX9" fmla="*/ 0 w 5840730"/>
              <a:gd name="connsiteY9" fmla="*/ 6877051 h 6887937"/>
              <a:gd name="connsiteX10" fmla="*/ 0 w 5840730"/>
              <a:gd name="connsiteY10" fmla="*/ 0 h 6887937"/>
              <a:gd name="connsiteX0" fmla="*/ 0 w 4790753"/>
              <a:gd name="connsiteY0" fmla="*/ 0 h 6887937"/>
              <a:gd name="connsiteX1" fmla="*/ 2674743 w 4790753"/>
              <a:gd name="connsiteY1" fmla="*/ 49345 h 6887937"/>
              <a:gd name="connsiteX2" fmla="*/ 3893820 w 4790753"/>
              <a:gd name="connsiteY2" fmla="*/ 4688535 h 6887937"/>
              <a:gd name="connsiteX3" fmla="*/ 3992880 w 4790753"/>
              <a:gd name="connsiteY3" fmla="*/ 4905705 h 6887937"/>
              <a:gd name="connsiteX4" fmla="*/ 4213860 w 4790753"/>
              <a:gd name="connsiteY4" fmla="*/ 4757115 h 6887937"/>
              <a:gd name="connsiteX5" fmla="*/ 4457700 w 4790753"/>
              <a:gd name="connsiteY5" fmla="*/ 3842715 h 6887937"/>
              <a:gd name="connsiteX6" fmla="*/ 4686300 w 4790753"/>
              <a:gd name="connsiteY6" fmla="*/ 3713175 h 6887937"/>
              <a:gd name="connsiteX7" fmla="*/ 4785360 w 4790753"/>
              <a:gd name="connsiteY7" fmla="*/ 3926535 h 6887937"/>
              <a:gd name="connsiteX8" fmla="*/ 4028621 w 4790753"/>
              <a:gd name="connsiteY8" fmla="*/ 6887937 h 6887937"/>
              <a:gd name="connsiteX9" fmla="*/ 0 w 4790753"/>
              <a:gd name="connsiteY9" fmla="*/ 6877051 h 6887937"/>
              <a:gd name="connsiteX10" fmla="*/ 0 w 4790753"/>
              <a:gd name="connsiteY10" fmla="*/ 0 h 6887937"/>
              <a:gd name="connsiteX0" fmla="*/ 0 w 4790753"/>
              <a:gd name="connsiteY0" fmla="*/ 0 h 6887937"/>
              <a:gd name="connsiteX1" fmla="*/ 2497763 w 4790753"/>
              <a:gd name="connsiteY1" fmla="*/ 0 h 6887937"/>
              <a:gd name="connsiteX2" fmla="*/ 3893820 w 4790753"/>
              <a:gd name="connsiteY2" fmla="*/ 4688535 h 6887937"/>
              <a:gd name="connsiteX3" fmla="*/ 3992880 w 4790753"/>
              <a:gd name="connsiteY3" fmla="*/ 4905705 h 6887937"/>
              <a:gd name="connsiteX4" fmla="*/ 4213860 w 4790753"/>
              <a:gd name="connsiteY4" fmla="*/ 4757115 h 6887937"/>
              <a:gd name="connsiteX5" fmla="*/ 4457700 w 4790753"/>
              <a:gd name="connsiteY5" fmla="*/ 3842715 h 6887937"/>
              <a:gd name="connsiteX6" fmla="*/ 4686300 w 4790753"/>
              <a:gd name="connsiteY6" fmla="*/ 3713175 h 6887937"/>
              <a:gd name="connsiteX7" fmla="*/ 4785360 w 4790753"/>
              <a:gd name="connsiteY7" fmla="*/ 3926535 h 6887937"/>
              <a:gd name="connsiteX8" fmla="*/ 4028621 w 4790753"/>
              <a:gd name="connsiteY8" fmla="*/ 6887937 h 6887937"/>
              <a:gd name="connsiteX9" fmla="*/ 0 w 4790753"/>
              <a:gd name="connsiteY9" fmla="*/ 6877051 h 6887937"/>
              <a:gd name="connsiteX10" fmla="*/ 0 w 4790753"/>
              <a:gd name="connsiteY10" fmla="*/ 0 h 6887937"/>
              <a:gd name="connsiteX0" fmla="*/ 0 w 4790753"/>
              <a:gd name="connsiteY0" fmla="*/ 0 h 6887937"/>
              <a:gd name="connsiteX1" fmla="*/ 2497763 w 4790753"/>
              <a:gd name="connsiteY1" fmla="*/ 0 h 6887937"/>
              <a:gd name="connsiteX2" fmla="*/ 3490698 w 4790753"/>
              <a:gd name="connsiteY2" fmla="*/ 3504252 h 6887937"/>
              <a:gd name="connsiteX3" fmla="*/ 3992880 w 4790753"/>
              <a:gd name="connsiteY3" fmla="*/ 4905705 h 6887937"/>
              <a:gd name="connsiteX4" fmla="*/ 4213860 w 4790753"/>
              <a:gd name="connsiteY4" fmla="*/ 4757115 h 6887937"/>
              <a:gd name="connsiteX5" fmla="*/ 4457700 w 4790753"/>
              <a:gd name="connsiteY5" fmla="*/ 3842715 h 6887937"/>
              <a:gd name="connsiteX6" fmla="*/ 4686300 w 4790753"/>
              <a:gd name="connsiteY6" fmla="*/ 3713175 h 6887937"/>
              <a:gd name="connsiteX7" fmla="*/ 4785360 w 4790753"/>
              <a:gd name="connsiteY7" fmla="*/ 3926535 h 6887937"/>
              <a:gd name="connsiteX8" fmla="*/ 4028621 w 4790753"/>
              <a:gd name="connsiteY8" fmla="*/ 6887937 h 6887937"/>
              <a:gd name="connsiteX9" fmla="*/ 0 w 4790753"/>
              <a:gd name="connsiteY9" fmla="*/ 6877051 h 6887937"/>
              <a:gd name="connsiteX10" fmla="*/ 0 w 4790753"/>
              <a:gd name="connsiteY10" fmla="*/ 0 h 6887937"/>
              <a:gd name="connsiteX0" fmla="*/ 0 w 4790753"/>
              <a:gd name="connsiteY0" fmla="*/ 0 h 6887937"/>
              <a:gd name="connsiteX1" fmla="*/ 2310950 w 4790753"/>
              <a:gd name="connsiteY1" fmla="*/ 0 h 6887937"/>
              <a:gd name="connsiteX2" fmla="*/ 3490698 w 4790753"/>
              <a:gd name="connsiteY2" fmla="*/ 3504252 h 6887937"/>
              <a:gd name="connsiteX3" fmla="*/ 3992880 w 4790753"/>
              <a:gd name="connsiteY3" fmla="*/ 4905705 h 6887937"/>
              <a:gd name="connsiteX4" fmla="*/ 4213860 w 4790753"/>
              <a:gd name="connsiteY4" fmla="*/ 4757115 h 6887937"/>
              <a:gd name="connsiteX5" fmla="*/ 4457700 w 4790753"/>
              <a:gd name="connsiteY5" fmla="*/ 3842715 h 6887937"/>
              <a:gd name="connsiteX6" fmla="*/ 4686300 w 4790753"/>
              <a:gd name="connsiteY6" fmla="*/ 3713175 h 6887937"/>
              <a:gd name="connsiteX7" fmla="*/ 4785360 w 4790753"/>
              <a:gd name="connsiteY7" fmla="*/ 3926535 h 6887937"/>
              <a:gd name="connsiteX8" fmla="*/ 4028621 w 4790753"/>
              <a:gd name="connsiteY8" fmla="*/ 6887937 h 6887937"/>
              <a:gd name="connsiteX9" fmla="*/ 0 w 4790753"/>
              <a:gd name="connsiteY9" fmla="*/ 6877051 h 6887937"/>
              <a:gd name="connsiteX10" fmla="*/ 0 w 4790753"/>
              <a:gd name="connsiteY10" fmla="*/ 0 h 6887937"/>
              <a:gd name="connsiteX0" fmla="*/ 0 w 4790753"/>
              <a:gd name="connsiteY0" fmla="*/ 0 h 6887937"/>
              <a:gd name="connsiteX1" fmla="*/ 2487931 w 4790753"/>
              <a:gd name="connsiteY1" fmla="*/ 0 h 6887937"/>
              <a:gd name="connsiteX2" fmla="*/ 3490698 w 4790753"/>
              <a:gd name="connsiteY2" fmla="*/ 3504252 h 6887937"/>
              <a:gd name="connsiteX3" fmla="*/ 3992880 w 4790753"/>
              <a:gd name="connsiteY3" fmla="*/ 4905705 h 6887937"/>
              <a:gd name="connsiteX4" fmla="*/ 4213860 w 4790753"/>
              <a:gd name="connsiteY4" fmla="*/ 4757115 h 6887937"/>
              <a:gd name="connsiteX5" fmla="*/ 4457700 w 4790753"/>
              <a:gd name="connsiteY5" fmla="*/ 3842715 h 6887937"/>
              <a:gd name="connsiteX6" fmla="*/ 4686300 w 4790753"/>
              <a:gd name="connsiteY6" fmla="*/ 3713175 h 6887937"/>
              <a:gd name="connsiteX7" fmla="*/ 4785360 w 4790753"/>
              <a:gd name="connsiteY7" fmla="*/ 3926535 h 6887937"/>
              <a:gd name="connsiteX8" fmla="*/ 4028621 w 4790753"/>
              <a:gd name="connsiteY8" fmla="*/ 6887937 h 6887937"/>
              <a:gd name="connsiteX9" fmla="*/ 0 w 4790753"/>
              <a:gd name="connsiteY9" fmla="*/ 6877051 h 6887937"/>
              <a:gd name="connsiteX10" fmla="*/ 0 w 4790753"/>
              <a:gd name="connsiteY10" fmla="*/ 0 h 6887937"/>
              <a:gd name="connsiteX0" fmla="*/ 0 w 4790753"/>
              <a:gd name="connsiteY0" fmla="*/ 0 h 6887937"/>
              <a:gd name="connsiteX1" fmla="*/ 2487931 w 4790753"/>
              <a:gd name="connsiteY1" fmla="*/ 0 h 6887937"/>
              <a:gd name="connsiteX2" fmla="*/ 3412040 w 4790753"/>
              <a:gd name="connsiteY2" fmla="*/ 3464777 h 6887937"/>
              <a:gd name="connsiteX3" fmla="*/ 3992880 w 4790753"/>
              <a:gd name="connsiteY3" fmla="*/ 4905705 h 6887937"/>
              <a:gd name="connsiteX4" fmla="*/ 4213860 w 4790753"/>
              <a:gd name="connsiteY4" fmla="*/ 4757115 h 6887937"/>
              <a:gd name="connsiteX5" fmla="*/ 4457700 w 4790753"/>
              <a:gd name="connsiteY5" fmla="*/ 3842715 h 6887937"/>
              <a:gd name="connsiteX6" fmla="*/ 4686300 w 4790753"/>
              <a:gd name="connsiteY6" fmla="*/ 3713175 h 6887937"/>
              <a:gd name="connsiteX7" fmla="*/ 4785360 w 4790753"/>
              <a:gd name="connsiteY7" fmla="*/ 3926535 h 6887937"/>
              <a:gd name="connsiteX8" fmla="*/ 4028621 w 4790753"/>
              <a:gd name="connsiteY8" fmla="*/ 6887937 h 6887937"/>
              <a:gd name="connsiteX9" fmla="*/ 0 w 4790753"/>
              <a:gd name="connsiteY9" fmla="*/ 6877051 h 6887937"/>
              <a:gd name="connsiteX10" fmla="*/ 0 w 4790753"/>
              <a:gd name="connsiteY10" fmla="*/ 0 h 6887937"/>
              <a:gd name="connsiteX0" fmla="*/ 0 w 4790753"/>
              <a:gd name="connsiteY0" fmla="*/ 0 h 6887937"/>
              <a:gd name="connsiteX1" fmla="*/ 2487931 w 4790753"/>
              <a:gd name="connsiteY1" fmla="*/ 0 h 6887937"/>
              <a:gd name="connsiteX2" fmla="*/ 3244891 w 4790753"/>
              <a:gd name="connsiteY2" fmla="*/ 3464778 h 6887937"/>
              <a:gd name="connsiteX3" fmla="*/ 3992880 w 4790753"/>
              <a:gd name="connsiteY3" fmla="*/ 4905705 h 6887937"/>
              <a:gd name="connsiteX4" fmla="*/ 4213860 w 4790753"/>
              <a:gd name="connsiteY4" fmla="*/ 4757115 h 6887937"/>
              <a:gd name="connsiteX5" fmla="*/ 4457700 w 4790753"/>
              <a:gd name="connsiteY5" fmla="*/ 3842715 h 6887937"/>
              <a:gd name="connsiteX6" fmla="*/ 4686300 w 4790753"/>
              <a:gd name="connsiteY6" fmla="*/ 3713175 h 6887937"/>
              <a:gd name="connsiteX7" fmla="*/ 4785360 w 4790753"/>
              <a:gd name="connsiteY7" fmla="*/ 3926535 h 6887937"/>
              <a:gd name="connsiteX8" fmla="*/ 4028621 w 4790753"/>
              <a:gd name="connsiteY8" fmla="*/ 6887937 h 6887937"/>
              <a:gd name="connsiteX9" fmla="*/ 0 w 4790753"/>
              <a:gd name="connsiteY9" fmla="*/ 6877051 h 6887937"/>
              <a:gd name="connsiteX10" fmla="*/ 0 w 4790753"/>
              <a:gd name="connsiteY10" fmla="*/ 0 h 6887937"/>
              <a:gd name="connsiteX0" fmla="*/ 0 w 4790753"/>
              <a:gd name="connsiteY0" fmla="*/ 0 h 6887937"/>
              <a:gd name="connsiteX1" fmla="*/ 2487931 w 4790753"/>
              <a:gd name="connsiteY1" fmla="*/ 0 h 6887937"/>
              <a:gd name="connsiteX2" fmla="*/ 3392375 w 4790753"/>
              <a:gd name="connsiteY2" fmla="*/ 3464779 h 6887937"/>
              <a:gd name="connsiteX3" fmla="*/ 3992880 w 4790753"/>
              <a:gd name="connsiteY3" fmla="*/ 4905705 h 6887937"/>
              <a:gd name="connsiteX4" fmla="*/ 4213860 w 4790753"/>
              <a:gd name="connsiteY4" fmla="*/ 4757115 h 6887937"/>
              <a:gd name="connsiteX5" fmla="*/ 4457700 w 4790753"/>
              <a:gd name="connsiteY5" fmla="*/ 3842715 h 6887937"/>
              <a:gd name="connsiteX6" fmla="*/ 4686300 w 4790753"/>
              <a:gd name="connsiteY6" fmla="*/ 3713175 h 6887937"/>
              <a:gd name="connsiteX7" fmla="*/ 4785360 w 4790753"/>
              <a:gd name="connsiteY7" fmla="*/ 3926535 h 6887937"/>
              <a:gd name="connsiteX8" fmla="*/ 4028621 w 4790753"/>
              <a:gd name="connsiteY8" fmla="*/ 6887937 h 6887937"/>
              <a:gd name="connsiteX9" fmla="*/ 0 w 4790753"/>
              <a:gd name="connsiteY9" fmla="*/ 6877051 h 6887937"/>
              <a:gd name="connsiteX10" fmla="*/ 0 w 4790753"/>
              <a:gd name="connsiteY10" fmla="*/ 0 h 6887937"/>
              <a:gd name="connsiteX0" fmla="*/ 0 w 5110169"/>
              <a:gd name="connsiteY0" fmla="*/ 0 h 6887937"/>
              <a:gd name="connsiteX1" fmla="*/ 2487931 w 5110169"/>
              <a:gd name="connsiteY1" fmla="*/ 0 h 6887937"/>
              <a:gd name="connsiteX2" fmla="*/ 3392375 w 5110169"/>
              <a:gd name="connsiteY2" fmla="*/ 3464779 h 6887937"/>
              <a:gd name="connsiteX3" fmla="*/ 3992880 w 5110169"/>
              <a:gd name="connsiteY3" fmla="*/ 4905705 h 6887937"/>
              <a:gd name="connsiteX4" fmla="*/ 4213860 w 5110169"/>
              <a:gd name="connsiteY4" fmla="*/ 4757115 h 6887937"/>
              <a:gd name="connsiteX5" fmla="*/ 4457700 w 5110169"/>
              <a:gd name="connsiteY5" fmla="*/ 3842715 h 6887937"/>
              <a:gd name="connsiteX6" fmla="*/ 4686300 w 5110169"/>
              <a:gd name="connsiteY6" fmla="*/ 3713175 h 6887937"/>
              <a:gd name="connsiteX7" fmla="*/ 4785360 w 5110169"/>
              <a:gd name="connsiteY7" fmla="*/ 3926535 h 6887937"/>
              <a:gd name="connsiteX8" fmla="*/ 5110169 w 5110169"/>
              <a:gd name="connsiteY8" fmla="*/ 6887937 h 6887937"/>
              <a:gd name="connsiteX9" fmla="*/ 0 w 5110169"/>
              <a:gd name="connsiteY9" fmla="*/ 6877051 h 6887937"/>
              <a:gd name="connsiteX10" fmla="*/ 0 w 5110169"/>
              <a:gd name="connsiteY10" fmla="*/ 0 h 6887937"/>
              <a:gd name="connsiteX0" fmla="*/ 0 w 5110169"/>
              <a:gd name="connsiteY0" fmla="*/ 0 h 6887937"/>
              <a:gd name="connsiteX1" fmla="*/ 2487931 w 5110169"/>
              <a:gd name="connsiteY1" fmla="*/ 0 h 6887937"/>
              <a:gd name="connsiteX2" fmla="*/ 3766000 w 5110169"/>
              <a:gd name="connsiteY2" fmla="*/ 4629324 h 6887937"/>
              <a:gd name="connsiteX3" fmla="*/ 3992880 w 5110169"/>
              <a:gd name="connsiteY3" fmla="*/ 4905705 h 6887937"/>
              <a:gd name="connsiteX4" fmla="*/ 4213860 w 5110169"/>
              <a:gd name="connsiteY4" fmla="*/ 4757115 h 6887937"/>
              <a:gd name="connsiteX5" fmla="*/ 4457700 w 5110169"/>
              <a:gd name="connsiteY5" fmla="*/ 3842715 h 6887937"/>
              <a:gd name="connsiteX6" fmla="*/ 4686300 w 5110169"/>
              <a:gd name="connsiteY6" fmla="*/ 3713175 h 6887937"/>
              <a:gd name="connsiteX7" fmla="*/ 4785360 w 5110169"/>
              <a:gd name="connsiteY7" fmla="*/ 3926535 h 6887937"/>
              <a:gd name="connsiteX8" fmla="*/ 5110169 w 5110169"/>
              <a:gd name="connsiteY8" fmla="*/ 6887937 h 6887937"/>
              <a:gd name="connsiteX9" fmla="*/ 0 w 5110169"/>
              <a:gd name="connsiteY9" fmla="*/ 6877051 h 6887937"/>
              <a:gd name="connsiteX10" fmla="*/ 0 w 5110169"/>
              <a:gd name="connsiteY10" fmla="*/ 0 h 6887937"/>
              <a:gd name="connsiteX0" fmla="*/ 0 w 5110169"/>
              <a:gd name="connsiteY0" fmla="*/ 0 h 6887937"/>
              <a:gd name="connsiteX1" fmla="*/ 2487931 w 5110169"/>
              <a:gd name="connsiteY1" fmla="*/ 0 h 6887937"/>
              <a:gd name="connsiteX2" fmla="*/ 3716839 w 5110169"/>
              <a:gd name="connsiteY2" fmla="*/ 4550372 h 6887937"/>
              <a:gd name="connsiteX3" fmla="*/ 3992880 w 5110169"/>
              <a:gd name="connsiteY3" fmla="*/ 4905705 h 6887937"/>
              <a:gd name="connsiteX4" fmla="*/ 4213860 w 5110169"/>
              <a:gd name="connsiteY4" fmla="*/ 4757115 h 6887937"/>
              <a:gd name="connsiteX5" fmla="*/ 4457700 w 5110169"/>
              <a:gd name="connsiteY5" fmla="*/ 3842715 h 6887937"/>
              <a:gd name="connsiteX6" fmla="*/ 4686300 w 5110169"/>
              <a:gd name="connsiteY6" fmla="*/ 3713175 h 6887937"/>
              <a:gd name="connsiteX7" fmla="*/ 4785360 w 5110169"/>
              <a:gd name="connsiteY7" fmla="*/ 3926535 h 6887937"/>
              <a:gd name="connsiteX8" fmla="*/ 5110169 w 5110169"/>
              <a:gd name="connsiteY8" fmla="*/ 6887937 h 6887937"/>
              <a:gd name="connsiteX9" fmla="*/ 0 w 5110169"/>
              <a:gd name="connsiteY9" fmla="*/ 6877051 h 6887937"/>
              <a:gd name="connsiteX10" fmla="*/ 0 w 5110169"/>
              <a:gd name="connsiteY10" fmla="*/ 0 h 6887937"/>
              <a:gd name="connsiteX0" fmla="*/ 0 w 5110169"/>
              <a:gd name="connsiteY0" fmla="*/ 0 h 6887937"/>
              <a:gd name="connsiteX1" fmla="*/ 2487931 w 5110169"/>
              <a:gd name="connsiteY1" fmla="*/ 0 h 6887937"/>
              <a:gd name="connsiteX2" fmla="*/ 3589019 w 5110169"/>
              <a:gd name="connsiteY2" fmla="*/ 4510896 h 6887937"/>
              <a:gd name="connsiteX3" fmla="*/ 3992880 w 5110169"/>
              <a:gd name="connsiteY3" fmla="*/ 4905705 h 6887937"/>
              <a:gd name="connsiteX4" fmla="*/ 4213860 w 5110169"/>
              <a:gd name="connsiteY4" fmla="*/ 4757115 h 6887937"/>
              <a:gd name="connsiteX5" fmla="*/ 4457700 w 5110169"/>
              <a:gd name="connsiteY5" fmla="*/ 3842715 h 6887937"/>
              <a:gd name="connsiteX6" fmla="*/ 4686300 w 5110169"/>
              <a:gd name="connsiteY6" fmla="*/ 3713175 h 6887937"/>
              <a:gd name="connsiteX7" fmla="*/ 4785360 w 5110169"/>
              <a:gd name="connsiteY7" fmla="*/ 3926535 h 6887937"/>
              <a:gd name="connsiteX8" fmla="*/ 5110169 w 5110169"/>
              <a:gd name="connsiteY8" fmla="*/ 6887937 h 6887937"/>
              <a:gd name="connsiteX9" fmla="*/ 0 w 5110169"/>
              <a:gd name="connsiteY9" fmla="*/ 6877051 h 6887937"/>
              <a:gd name="connsiteX10" fmla="*/ 0 w 5110169"/>
              <a:gd name="connsiteY10" fmla="*/ 0 h 6887937"/>
              <a:gd name="connsiteX0" fmla="*/ 0 w 5110169"/>
              <a:gd name="connsiteY0" fmla="*/ 0 h 6887937"/>
              <a:gd name="connsiteX1" fmla="*/ 2487931 w 5110169"/>
              <a:gd name="connsiteY1" fmla="*/ 0 h 6887937"/>
              <a:gd name="connsiteX2" fmla="*/ 3677510 w 5110169"/>
              <a:gd name="connsiteY2" fmla="*/ 4510896 h 6887937"/>
              <a:gd name="connsiteX3" fmla="*/ 3992880 w 5110169"/>
              <a:gd name="connsiteY3" fmla="*/ 4905705 h 6887937"/>
              <a:gd name="connsiteX4" fmla="*/ 4213860 w 5110169"/>
              <a:gd name="connsiteY4" fmla="*/ 4757115 h 6887937"/>
              <a:gd name="connsiteX5" fmla="*/ 4457700 w 5110169"/>
              <a:gd name="connsiteY5" fmla="*/ 3842715 h 6887937"/>
              <a:gd name="connsiteX6" fmla="*/ 4686300 w 5110169"/>
              <a:gd name="connsiteY6" fmla="*/ 3713175 h 6887937"/>
              <a:gd name="connsiteX7" fmla="*/ 4785360 w 5110169"/>
              <a:gd name="connsiteY7" fmla="*/ 3926535 h 6887937"/>
              <a:gd name="connsiteX8" fmla="*/ 5110169 w 5110169"/>
              <a:gd name="connsiteY8" fmla="*/ 6887937 h 6887937"/>
              <a:gd name="connsiteX9" fmla="*/ 0 w 5110169"/>
              <a:gd name="connsiteY9" fmla="*/ 6877051 h 6887937"/>
              <a:gd name="connsiteX10" fmla="*/ 0 w 5110169"/>
              <a:gd name="connsiteY10" fmla="*/ 0 h 6887937"/>
              <a:gd name="connsiteX0" fmla="*/ 0 w 5110169"/>
              <a:gd name="connsiteY0" fmla="*/ 0 h 6887937"/>
              <a:gd name="connsiteX1" fmla="*/ 2487931 w 5110169"/>
              <a:gd name="connsiteY1" fmla="*/ 0 h 6887937"/>
              <a:gd name="connsiteX2" fmla="*/ 3677510 w 5110169"/>
              <a:gd name="connsiteY2" fmla="*/ 4510896 h 6887937"/>
              <a:gd name="connsiteX3" fmla="*/ 3992880 w 5110169"/>
              <a:gd name="connsiteY3" fmla="*/ 4905705 h 6887937"/>
              <a:gd name="connsiteX4" fmla="*/ 4213860 w 5110169"/>
              <a:gd name="connsiteY4" fmla="*/ 4757115 h 6887937"/>
              <a:gd name="connsiteX5" fmla="*/ 4457700 w 5110169"/>
              <a:gd name="connsiteY5" fmla="*/ 3842715 h 6887937"/>
              <a:gd name="connsiteX6" fmla="*/ 4686300 w 5110169"/>
              <a:gd name="connsiteY6" fmla="*/ 3713175 h 6887937"/>
              <a:gd name="connsiteX7" fmla="*/ 4785360 w 5110169"/>
              <a:gd name="connsiteY7" fmla="*/ 3926535 h 6887937"/>
              <a:gd name="connsiteX8" fmla="*/ 5110169 w 5110169"/>
              <a:gd name="connsiteY8" fmla="*/ 6887937 h 6887937"/>
              <a:gd name="connsiteX9" fmla="*/ 0 w 5110169"/>
              <a:gd name="connsiteY9" fmla="*/ 6877051 h 6887937"/>
              <a:gd name="connsiteX10" fmla="*/ 0 w 5110169"/>
              <a:gd name="connsiteY10" fmla="*/ 0 h 6887937"/>
              <a:gd name="connsiteX0" fmla="*/ 0 w 5110169"/>
              <a:gd name="connsiteY0" fmla="*/ 0 h 6887937"/>
              <a:gd name="connsiteX1" fmla="*/ 2487931 w 5110169"/>
              <a:gd name="connsiteY1" fmla="*/ 0 h 6887937"/>
              <a:gd name="connsiteX2" fmla="*/ 3677510 w 5110169"/>
              <a:gd name="connsiteY2" fmla="*/ 4510896 h 6887937"/>
              <a:gd name="connsiteX3" fmla="*/ 3953550 w 5110169"/>
              <a:gd name="connsiteY3" fmla="*/ 5034002 h 6887937"/>
              <a:gd name="connsiteX4" fmla="*/ 4213860 w 5110169"/>
              <a:gd name="connsiteY4" fmla="*/ 4757115 h 6887937"/>
              <a:gd name="connsiteX5" fmla="*/ 4457700 w 5110169"/>
              <a:gd name="connsiteY5" fmla="*/ 3842715 h 6887937"/>
              <a:gd name="connsiteX6" fmla="*/ 4686300 w 5110169"/>
              <a:gd name="connsiteY6" fmla="*/ 3713175 h 6887937"/>
              <a:gd name="connsiteX7" fmla="*/ 4785360 w 5110169"/>
              <a:gd name="connsiteY7" fmla="*/ 3926535 h 6887937"/>
              <a:gd name="connsiteX8" fmla="*/ 5110169 w 5110169"/>
              <a:gd name="connsiteY8" fmla="*/ 6887937 h 6887937"/>
              <a:gd name="connsiteX9" fmla="*/ 0 w 5110169"/>
              <a:gd name="connsiteY9" fmla="*/ 6877051 h 6887937"/>
              <a:gd name="connsiteX10" fmla="*/ 0 w 5110169"/>
              <a:gd name="connsiteY10" fmla="*/ 0 h 6887937"/>
              <a:gd name="connsiteX0" fmla="*/ 0 w 5110169"/>
              <a:gd name="connsiteY0" fmla="*/ 0 h 6887937"/>
              <a:gd name="connsiteX1" fmla="*/ 2487931 w 5110169"/>
              <a:gd name="connsiteY1" fmla="*/ 0 h 6887937"/>
              <a:gd name="connsiteX2" fmla="*/ 3677510 w 5110169"/>
              <a:gd name="connsiteY2" fmla="*/ 4510896 h 6887937"/>
              <a:gd name="connsiteX3" fmla="*/ 3953550 w 5110169"/>
              <a:gd name="connsiteY3" fmla="*/ 5300466 h 6887937"/>
              <a:gd name="connsiteX4" fmla="*/ 4213860 w 5110169"/>
              <a:gd name="connsiteY4" fmla="*/ 4757115 h 6887937"/>
              <a:gd name="connsiteX5" fmla="*/ 4457700 w 5110169"/>
              <a:gd name="connsiteY5" fmla="*/ 3842715 h 6887937"/>
              <a:gd name="connsiteX6" fmla="*/ 4686300 w 5110169"/>
              <a:gd name="connsiteY6" fmla="*/ 3713175 h 6887937"/>
              <a:gd name="connsiteX7" fmla="*/ 4785360 w 5110169"/>
              <a:gd name="connsiteY7" fmla="*/ 3926535 h 6887937"/>
              <a:gd name="connsiteX8" fmla="*/ 5110169 w 5110169"/>
              <a:gd name="connsiteY8" fmla="*/ 6887937 h 6887937"/>
              <a:gd name="connsiteX9" fmla="*/ 0 w 5110169"/>
              <a:gd name="connsiteY9" fmla="*/ 6877051 h 6887937"/>
              <a:gd name="connsiteX10" fmla="*/ 0 w 5110169"/>
              <a:gd name="connsiteY10" fmla="*/ 0 h 6887937"/>
              <a:gd name="connsiteX0" fmla="*/ 0 w 5110169"/>
              <a:gd name="connsiteY0" fmla="*/ 0 h 6887937"/>
              <a:gd name="connsiteX1" fmla="*/ 2487931 w 5110169"/>
              <a:gd name="connsiteY1" fmla="*/ 0 h 6887937"/>
              <a:gd name="connsiteX2" fmla="*/ 3677510 w 5110169"/>
              <a:gd name="connsiteY2" fmla="*/ 4510896 h 6887937"/>
              <a:gd name="connsiteX3" fmla="*/ 4042040 w 5110169"/>
              <a:gd name="connsiteY3" fmla="*/ 5566930 h 6887937"/>
              <a:gd name="connsiteX4" fmla="*/ 4213860 w 5110169"/>
              <a:gd name="connsiteY4" fmla="*/ 4757115 h 6887937"/>
              <a:gd name="connsiteX5" fmla="*/ 4457700 w 5110169"/>
              <a:gd name="connsiteY5" fmla="*/ 3842715 h 6887937"/>
              <a:gd name="connsiteX6" fmla="*/ 4686300 w 5110169"/>
              <a:gd name="connsiteY6" fmla="*/ 3713175 h 6887937"/>
              <a:gd name="connsiteX7" fmla="*/ 4785360 w 5110169"/>
              <a:gd name="connsiteY7" fmla="*/ 3926535 h 6887937"/>
              <a:gd name="connsiteX8" fmla="*/ 5110169 w 5110169"/>
              <a:gd name="connsiteY8" fmla="*/ 6887937 h 6887937"/>
              <a:gd name="connsiteX9" fmla="*/ 0 w 5110169"/>
              <a:gd name="connsiteY9" fmla="*/ 6877051 h 6887937"/>
              <a:gd name="connsiteX10" fmla="*/ 0 w 5110169"/>
              <a:gd name="connsiteY10" fmla="*/ 0 h 6887937"/>
              <a:gd name="connsiteX0" fmla="*/ 0 w 5110169"/>
              <a:gd name="connsiteY0" fmla="*/ 0 h 6887937"/>
              <a:gd name="connsiteX1" fmla="*/ 2487931 w 5110169"/>
              <a:gd name="connsiteY1" fmla="*/ 0 h 6887937"/>
              <a:gd name="connsiteX2" fmla="*/ 3677510 w 5110169"/>
              <a:gd name="connsiteY2" fmla="*/ 4510896 h 6887937"/>
              <a:gd name="connsiteX3" fmla="*/ 4032208 w 5110169"/>
              <a:gd name="connsiteY3" fmla="*/ 5379419 h 6887937"/>
              <a:gd name="connsiteX4" fmla="*/ 4213860 w 5110169"/>
              <a:gd name="connsiteY4" fmla="*/ 4757115 h 6887937"/>
              <a:gd name="connsiteX5" fmla="*/ 4457700 w 5110169"/>
              <a:gd name="connsiteY5" fmla="*/ 3842715 h 6887937"/>
              <a:gd name="connsiteX6" fmla="*/ 4686300 w 5110169"/>
              <a:gd name="connsiteY6" fmla="*/ 3713175 h 6887937"/>
              <a:gd name="connsiteX7" fmla="*/ 4785360 w 5110169"/>
              <a:gd name="connsiteY7" fmla="*/ 3926535 h 6887937"/>
              <a:gd name="connsiteX8" fmla="*/ 5110169 w 5110169"/>
              <a:gd name="connsiteY8" fmla="*/ 6887937 h 6887937"/>
              <a:gd name="connsiteX9" fmla="*/ 0 w 5110169"/>
              <a:gd name="connsiteY9" fmla="*/ 6877051 h 6887937"/>
              <a:gd name="connsiteX10" fmla="*/ 0 w 5110169"/>
              <a:gd name="connsiteY10" fmla="*/ 0 h 6887937"/>
              <a:gd name="connsiteX0" fmla="*/ 0 w 5110169"/>
              <a:gd name="connsiteY0" fmla="*/ 0 h 6887937"/>
              <a:gd name="connsiteX1" fmla="*/ 2487931 w 5110169"/>
              <a:gd name="connsiteY1" fmla="*/ 0 h 6887937"/>
              <a:gd name="connsiteX2" fmla="*/ 3805329 w 5110169"/>
              <a:gd name="connsiteY2" fmla="*/ 4974740 h 6887937"/>
              <a:gd name="connsiteX3" fmla="*/ 4032208 w 5110169"/>
              <a:gd name="connsiteY3" fmla="*/ 5379419 h 6887937"/>
              <a:gd name="connsiteX4" fmla="*/ 4213860 w 5110169"/>
              <a:gd name="connsiteY4" fmla="*/ 4757115 h 6887937"/>
              <a:gd name="connsiteX5" fmla="*/ 4457700 w 5110169"/>
              <a:gd name="connsiteY5" fmla="*/ 3842715 h 6887937"/>
              <a:gd name="connsiteX6" fmla="*/ 4686300 w 5110169"/>
              <a:gd name="connsiteY6" fmla="*/ 3713175 h 6887937"/>
              <a:gd name="connsiteX7" fmla="*/ 4785360 w 5110169"/>
              <a:gd name="connsiteY7" fmla="*/ 3926535 h 6887937"/>
              <a:gd name="connsiteX8" fmla="*/ 5110169 w 5110169"/>
              <a:gd name="connsiteY8" fmla="*/ 6887937 h 6887937"/>
              <a:gd name="connsiteX9" fmla="*/ 0 w 5110169"/>
              <a:gd name="connsiteY9" fmla="*/ 6877051 h 6887937"/>
              <a:gd name="connsiteX10" fmla="*/ 0 w 5110169"/>
              <a:gd name="connsiteY10" fmla="*/ 0 h 6887937"/>
              <a:gd name="connsiteX0" fmla="*/ 0 w 5110169"/>
              <a:gd name="connsiteY0" fmla="*/ 0 h 6887937"/>
              <a:gd name="connsiteX1" fmla="*/ 2487931 w 5110169"/>
              <a:gd name="connsiteY1" fmla="*/ 0 h 6887937"/>
              <a:gd name="connsiteX2" fmla="*/ 3775832 w 5110169"/>
              <a:gd name="connsiteY2" fmla="*/ 5033954 h 6887937"/>
              <a:gd name="connsiteX3" fmla="*/ 4032208 w 5110169"/>
              <a:gd name="connsiteY3" fmla="*/ 5379419 h 6887937"/>
              <a:gd name="connsiteX4" fmla="*/ 4213860 w 5110169"/>
              <a:gd name="connsiteY4" fmla="*/ 4757115 h 6887937"/>
              <a:gd name="connsiteX5" fmla="*/ 4457700 w 5110169"/>
              <a:gd name="connsiteY5" fmla="*/ 3842715 h 6887937"/>
              <a:gd name="connsiteX6" fmla="*/ 4686300 w 5110169"/>
              <a:gd name="connsiteY6" fmla="*/ 3713175 h 6887937"/>
              <a:gd name="connsiteX7" fmla="*/ 4785360 w 5110169"/>
              <a:gd name="connsiteY7" fmla="*/ 3926535 h 6887937"/>
              <a:gd name="connsiteX8" fmla="*/ 5110169 w 5110169"/>
              <a:gd name="connsiteY8" fmla="*/ 6887937 h 6887937"/>
              <a:gd name="connsiteX9" fmla="*/ 0 w 5110169"/>
              <a:gd name="connsiteY9" fmla="*/ 6877051 h 6887937"/>
              <a:gd name="connsiteX10" fmla="*/ 0 w 5110169"/>
              <a:gd name="connsiteY10" fmla="*/ 0 h 6887937"/>
              <a:gd name="connsiteX0" fmla="*/ 0 w 5110169"/>
              <a:gd name="connsiteY0" fmla="*/ 0 h 6887937"/>
              <a:gd name="connsiteX1" fmla="*/ 2487931 w 5110169"/>
              <a:gd name="connsiteY1" fmla="*/ 0 h 6887937"/>
              <a:gd name="connsiteX2" fmla="*/ 3834825 w 5110169"/>
              <a:gd name="connsiteY2" fmla="*/ 5142514 h 6887937"/>
              <a:gd name="connsiteX3" fmla="*/ 4032208 w 5110169"/>
              <a:gd name="connsiteY3" fmla="*/ 5379419 h 6887937"/>
              <a:gd name="connsiteX4" fmla="*/ 4213860 w 5110169"/>
              <a:gd name="connsiteY4" fmla="*/ 4757115 h 6887937"/>
              <a:gd name="connsiteX5" fmla="*/ 4457700 w 5110169"/>
              <a:gd name="connsiteY5" fmla="*/ 3842715 h 6887937"/>
              <a:gd name="connsiteX6" fmla="*/ 4686300 w 5110169"/>
              <a:gd name="connsiteY6" fmla="*/ 3713175 h 6887937"/>
              <a:gd name="connsiteX7" fmla="*/ 4785360 w 5110169"/>
              <a:gd name="connsiteY7" fmla="*/ 3926535 h 6887937"/>
              <a:gd name="connsiteX8" fmla="*/ 5110169 w 5110169"/>
              <a:gd name="connsiteY8" fmla="*/ 6887937 h 6887937"/>
              <a:gd name="connsiteX9" fmla="*/ 0 w 5110169"/>
              <a:gd name="connsiteY9" fmla="*/ 6877051 h 6887937"/>
              <a:gd name="connsiteX10" fmla="*/ 0 w 5110169"/>
              <a:gd name="connsiteY10" fmla="*/ 0 h 6887937"/>
              <a:gd name="connsiteX0" fmla="*/ 0 w 5110169"/>
              <a:gd name="connsiteY0" fmla="*/ 0 h 6887937"/>
              <a:gd name="connsiteX1" fmla="*/ 2487931 w 5110169"/>
              <a:gd name="connsiteY1" fmla="*/ 0 h 6887937"/>
              <a:gd name="connsiteX2" fmla="*/ 3834825 w 5110169"/>
              <a:gd name="connsiteY2" fmla="*/ 5142514 h 6887937"/>
              <a:gd name="connsiteX3" fmla="*/ 4074118 w 5110169"/>
              <a:gd name="connsiteY3" fmla="*/ 5314407 h 6887937"/>
              <a:gd name="connsiteX4" fmla="*/ 4213860 w 5110169"/>
              <a:gd name="connsiteY4" fmla="*/ 4757115 h 6887937"/>
              <a:gd name="connsiteX5" fmla="*/ 4457700 w 5110169"/>
              <a:gd name="connsiteY5" fmla="*/ 3842715 h 6887937"/>
              <a:gd name="connsiteX6" fmla="*/ 4686300 w 5110169"/>
              <a:gd name="connsiteY6" fmla="*/ 3713175 h 6887937"/>
              <a:gd name="connsiteX7" fmla="*/ 4785360 w 5110169"/>
              <a:gd name="connsiteY7" fmla="*/ 3926535 h 6887937"/>
              <a:gd name="connsiteX8" fmla="*/ 5110169 w 5110169"/>
              <a:gd name="connsiteY8" fmla="*/ 6887937 h 6887937"/>
              <a:gd name="connsiteX9" fmla="*/ 0 w 5110169"/>
              <a:gd name="connsiteY9" fmla="*/ 6877051 h 6887937"/>
              <a:gd name="connsiteX10" fmla="*/ 0 w 5110169"/>
              <a:gd name="connsiteY10" fmla="*/ 0 h 6887937"/>
              <a:gd name="connsiteX0" fmla="*/ 0 w 5110169"/>
              <a:gd name="connsiteY0" fmla="*/ 0 h 6887937"/>
              <a:gd name="connsiteX1" fmla="*/ 2487931 w 5110169"/>
              <a:gd name="connsiteY1" fmla="*/ 0 h 6887937"/>
              <a:gd name="connsiteX2" fmla="*/ 3834825 w 5110169"/>
              <a:gd name="connsiteY2" fmla="*/ 5142514 h 6887937"/>
              <a:gd name="connsiteX3" fmla="*/ 4074118 w 5110169"/>
              <a:gd name="connsiteY3" fmla="*/ 5314407 h 6887937"/>
              <a:gd name="connsiteX4" fmla="*/ 4168140 w 5110169"/>
              <a:gd name="connsiteY4" fmla="*/ 5055407 h 6887937"/>
              <a:gd name="connsiteX5" fmla="*/ 4457700 w 5110169"/>
              <a:gd name="connsiteY5" fmla="*/ 3842715 h 6887937"/>
              <a:gd name="connsiteX6" fmla="*/ 4686300 w 5110169"/>
              <a:gd name="connsiteY6" fmla="*/ 3713175 h 6887937"/>
              <a:gd name="connsiteX7" fmla="*/ 4785360 w 5110169"/>
              <a:gd name="connsiteY7" fmla="*/ 3926535 h 6887937"/>
              <a:gd name="connsiteX8" fmla="*/ 5110169 w 5110169"/>
              <a:gd name="connsiteY8" fmla="*/ 6887937 h 6887937"/>
              <a:gd name="connsiteX9" fmla="*/ 0 w 5110169"/>
              <a:gd name="connsiteY9" fmla="*/ 6877051 h 6887937"/>
              <a:gd name="connsiteX10" fmla="*/ 0 w 5110169"/>
              <a:gd name="connsiteY10" fmla="*/ 0 h 6887937"/>
              <a:gd name="connsiteX0" fmla="*/ 0 w 5110169"/>
              <a:gd name="connsiteY0" fmla="*/ 0 h 6887937"/>
              <a:gd name="connsiteX1" fmla="*/ 2487931 w 5110169"/>
              <a:gd name="connsiteY1" fmla="*/ 0 h 6887937"/>
              <a:gd name="connsiteX2" fmla="*/ 3834825 w 5110169"/>
              <a:gd name="connsiteY2" fmla="*/ 5142514 h 6887937"/>
              <a:gd name="connsiteX3" fmla="*/ 4074118 w 5110169"/>
              <a:gd name="connsiteY3" fmla="*/ 5314407 h 6887937"/>
              <a:gd name="connsiteX4" fmla="*/ 4168140 w 5110169"/>
              <a:gd name="connsiteY4" fmla="*/ 5055407 h 6887937"/>
              <a:gd name="connsiteX5" fmla="*/ 3935730 w 5110169"/>
              <a:gd name="connsiteY5" fmla="*/ 4175425 h 6887937"/>
              <a:gd name="connsiteX6" fmla="*/ 4686300 w 5110169"/>
              <a:gd name="connsiteY6" fmla="*/ 3713175 h 6887937"/>
              <a:gd name="connsiteX7" fmla="*/ 4785360 w 5110169"/>
              <a:gd name="connsiteY7" fmla="*/ 3926535 h 6887937"/>
              <a:gd name="connsiteX8" fmla="*/ 5110169 w 5110169"/>
              <a:gd name="connsiteY8" fmla="*/ 6887937 h 6887937"/>
              <a:gd name="connsiteX9" fmla="*/ 0 w 5110169"/>
              <a:gd name="connsiteY9" fmla="*/ 6877051 h 6887937"/>
              <a:gd name="connsiteX10" fmla="*/ 0 w 5110169"/>
              <a:gd name="connsiteY10" fmla="*/ 0 h 6887937"/>
              <a:gd name="connsiteX0" fmla="*/ 0 w 5110169"/>
              <a:gd name="connsiteY0" fmla="*/ 0 h 6887937"/>
              <a:gd name="connsiteX1" fmla="*/ 2487931 w 5110169"/>
              <a:gd name="connsiteY1" fmla="*/ 0 h 6887937"/>
              <a:gd name="connsiteX2" fmla="*/ 3834825 w 5110169"/>
              <a:gd name="connsiteY2" fmla="*/ 5142514 h 6887937"/>
              <a:gd name="connsiteX3" fmla="*/ 4074118 w 5110169"/>
              <a:gd name="connsiteY3" fmla="*/ 5314407 h 6887937"/>
              <a:gd name="connsiteX4" fmla="*/ 4168140 w 5110169"/>
              <a:gd name="connsiteY4" fmla="*/ 5055407 h 6887937"/>
              <a:gd name="connsiteX5" fmla="*/ 3935730 w 5110169"/>
              <a:gd name="connsiteY5" fmla="*/ 4175425 h 6887937"/>
              <a:gd name="connsiteX6" fmla="*/ 4061460 w 5110169"/>
              <a:gd name="connsiteY6" fmla="*/ 3931157 h 6887937"/>
              <a:gd name="connsiteX7" fmla="*/ 4785360 w 5110169"/>
              <a:gd name="connsiteY7" fmla="*/ 3926535 h 6887937"/>
              <a:gd name="connsiteX8" fmla="*/ 5110169 w 5110169"/>
              <a:gd name="connsiteY8" fmla="*/ 6887937 h 6887937"/>
              <a:gd name="connsiteX9" fmla="*/ 0 w 5110169"/>
              <a:gd name="connsiteY9" fmla="*/ 6877051 h 6887937"/>
              <a:gd name="connsiteX10" fmla="*/ 0 w 5110169"/>
              <a:gd name="connsiteY10" fmla="*/ 0 h 6887937"/>
              <a:gd name="connsiteX0" fmla="*/ 0 w 5110169"/>
              <a:gd name="connsiteY0" fmla="*/ 0 h 6887937"/>
              <a:gd name="connsiteX1" fmla="*/ 2487931 w 5110169"/>
              <a:gd name="connsiteY1" fmla="*/ 0 h 6887937"/>
              <a:gd name="connsiteX2" fmla="*/ 3834825 w 5110169"/>
              <a:gd name="connsiteY2" fmla="*/ 5142514 h 6887937"/>
              <a:gd name="connsiteX3" fmla="*/ 4074118 w 5110169"/>
              <a:gd name="connsiteY3" fmla="*/ 5314407 h 6887937"/>
              <a:gd name="connsiteX4" fmla="*/ 4168140 w 5110169"/>
              <a:gd name="connsiteY4" fmla="*/ 5055407 h 6887937"/>
              <a:gd name="connsiteX5" fmla="*/ 3935730 w 5110169"/>
              <a:gd name="connsiteY5" fmla="*/ 4175425 h 6887937"/>
              <a:gd name="connsiteX6" fmla="*/ 4061460 w 5110169"/>
              <a:gd name="connsiteY6" fmla="*/ 3931157 h 6887937"/>
              <a:gd name="connsiteX7" fmla="*/ 4198620 w 5110169"/>
              <a:gd name="connsiteY7" fmla="*/ 4133044 h 6887937"/>
              <a:gd name="connsiteX8" fmla="*/ 5110169 w 5110169"/>
              <a:gd name="connsiteY8" fmla="*/ 6887937 h 6887937"/>
              <a:gd name="connsiteX9" fmla="*/ 0 w 5110169"/>
              <a:gd name="connsiteY9" fmla="*/ 6877051 h 6887937"/>
              <a:gd name="connsiteX10" fmla="*/ 0 w 5110169"/>
              <a:gd name="connsiteY10" fmla="*/ 0 h 6887937"/>
              <a:gd name="connsiteX0" fmla="*/ 0 w 5110169"/>
              <a:gd name="connsiteY0" fmla="*/ 0 h 6887937"/>
              <a:gd name="connsiteX1" fmla="*/ 2487931 w 5110169"/>
              <a:gd name="connsiteY1" fmla="*/ 0 h 6887937"/>
              <a:gd name="connsiteX2" fmla="*/ 3834825 w 5110169"/>
              <a:gd name="connsiteY2" fmla="*/ 5142514 h 6887937"/>
              <a:gd name="connsiteX3" fmla="*/ 4074118 w 5110169"/>
              <a:gd name="connsiteY3" fmla="*/ 5314407 h 6887937"/>
              <a:gd name="connsiteX4" fmla="*/ 4168140 w 5110169"/>
              <a:gd name="connsiteY4" fmla="*/ 5055407 h 6887937"/>
              <a:gd name="connsiteX5" fmla="*/ 3935730 w 5110169"/>
              <a:gd name="connsiteY5" fmla="*/ 4175425 h 6887937"/>
              <a:gd name="connsiteX6" fmla="*/ 4061460 w 5110169"/>
              <a:gd name="connsiteY6" fmla="*/ 3931157 h 6887937"/>
              <a:gd name="connsiteX7" fmla="*/ 4251960 w 5110169"/>
              <a:gd name="connsiteY7" fmla="*/ 4071856 h 6887937"/>
              <a:gd name="connsiteX8" fmla="*/ 5110169 w 5110169"/>
              <a:gd name="connsiteY8" fmla="*/ 6887937 h 6887937"/>
              <a:gd name="connsiteX9" fmla="*/ 0 w 5110169"/>
              <a:gd name="connsiteY9" fmla="*/ 6877051 h 6887937"/>
              <a:gd name="connsiteX10" fmla="*/ 0 w 5110169"/>
              <a:gd name="connsiteY10" fmla="*/ 0 h 6887937"/>
              <a:gd name="connsiteX0" fmla="*/ 0 w 5030921"/>
              <a:gd name="connsiteY0" fmla="*/ 0 h 6877051"/>
              <a:gd name="connsiteX1" fmla="*/ 2487931 w 5030921"/>
              <a:gd name="connsiteY1" fmla="*/ 0 h 6877051"/>
              <a:gd name="connsiteX2" fmla="*/ 3834825 w 5030921"/>
              <a:gd name="connsiteY2" fmla="*/ 5142514 h 6877051"/>
              <a:gd name="connsiteX3" fmla="*/ 4074118 w 5030921"/>
              <a:gd name="connsiteY3" fmla="*/ 5314407 h 6877051"/>
              <a:gd name="connsiteX4" fmla="*/ 4168140 w 5030921"/>
              <a:gd name="connsiteY4" fmla="*/ 5055407 h 6877051"/>
              <a:gd name="connsiteX5" fmla="*/ 3935730 w 5030921"/>
              <a:gd name="connsiteY5" fmla="*/ 4175425 h 6877051"/>
              <a:gd name="connsiteX6" fmla="*/ 4061460 w 5030921"/>
              <a:gd name="connsiteY6" fmla="*/ 3931157 h 6877051"/>
              <a:gd name="connsiteX7" fmla="*/ 4251960 w 5030921"/>
              <a:gd name="connsiteY7" fmla="*/ 4071856 h 6877051"/>
              <a:gd name="connsiteX8" fmla="*/ 5030921 w 5030921"/>
              <a:gd name="connsiteY8" fmla="*/ 6875699 h 6877051"/>
              <a:gd name="connsiteX9" fmla="*/ 0 w 5030921"/>
              <a:gd name="connsiteY9" fmla="*/ 6877051 h 6877051"/>
              <a:gd name="connsiteX10" fmla="*/ 0 w 5030921"/>
              <a:gd name="connsiteY10" fmla="*/ 0 h 6877051"/>
              <a:gd name="connsiteX0" fmla="*/ 0 w 4963865"/>
              <a:gd name="connsiteY0" fmla="*/ 0 h 6877051"/>
              <a:gd name="connsiteX1" fmla="*/ 2487931 w 4963865"/>
              <a:gd name="connsiteY1" fmla="*/ 0 h 6877051"/>
              <a:gd name="connsiteX2" fmla="*/ 3834825 w 4963865"/>
              <a:gd name="connsiteY2" fmla="*/ 5142514 h 6877051"/>
              <a:gd name="connsiteX3" fmla="*/ 4074118 w 4963865"/>
              <a:gd name="connsiteY3" fmla="*/ 5314407 h 6877051"/>
              <a:gd name="connsiteX4" fmla="*/ 4168140 w 4963865"/>
              <a:gd name="connsiteY4" fmla="*/ 5055407 h 6877051"/>
              <a:gd name="connsiteX5" fmla="*/ 3935730 w 4963865"/>
              <a:gd name="connsiteY5" fmla="*/ 4175425 h 6877051"/>
              <a:gd name="connsiteX6" fmla="*/ 4061460 w 4963865"/>
              <a:gd name="connsiteY6" fmla="*/ 3931157 h 6877051"/>
              <a:gd name="connsiteX7" fmla="*/ 4251960 w 4963865"/>
              <a:gd name="connsiteY7" fmla="*/ 4071856 h 6877051"/>
              <a:gd name="connsiteX8" fmla="*/ 4963865 w 4963865"/>
              <a:gd name="connsiteY8" fmla="*/ 6875699 h 6877051"/>
              <a:gd name="connsiteX9" fmla="*/ 0 w 4963865"/>
              <a:gd name="connsiteY9" fmla="*/ 6877051 h 6877051"/>
              <a:gd name="connsiteX10" fmla="*/ 0 w 4963865"/>
              <a:gd name="connsiteY10" fmla="*/ 0 h 6877051"/>
              <a:gd name="connsiteX0" fmla="*/ 0 w 5024825"/>
              <a:gd name="connsiteY0" fmla="*/ 0 h 6881818"/>
              <a:gd name="connsiteX1" fmla="*/ 2487931 w 5024825"/>
              <a:gd name="connsiteY1" fmla="*/ 0 h 6881818"/>
              <a:gd name="connsiteX2" fmla="*/ 3834825 w 5024825"/>
              <a:gd name="connsiteY2" fmla="*/ 5142514 h 6881818"/>
              <a:gd name="connsiteX3" fmla="*/ 4074118 w 5024825"/>
              <a:gd name="connsiteY3" fmla="*/ 5314407 h 6881818"/>
              <a:gd name="connsiteX4" fmla="*/ 4168140 w 5024825"/>
              <a:gd name="connsiteY4" fmla="*/ 5055407 h 6881818"/>
              <a:gd name="connsiteX5" fmla="*/ 3935730 w 5024825"/>
              <a:gd name="connsiteY5" fmla="*/ 4175425 h 6881818"/>
              <a:gd name="connsiteX6" fmla="*/ 4061460 w 5024825"/>
              <a:gd name="connsiteY6" fmla="*/ 3931157 h 6881818"/>
              <a:gd name="connsiteX7" fmla="*/ 4251960 w 5024825"/>
              <a:gd name="connsiteY7" fmla="*/ 4071856 h 6881818"/>
              <a:gd name="connsiteX8" fmla="*/ 5024825 w 5024825"/>
              <a:gd name="connsiteY8" fmla="*/ 6881818 h 6881818"/>
              <a:gd name="connsiteX9" fmla="*/ 0 w 5024825"/>
              <a:gd name="connsiteY9" fmla="*/ 6877051 h 6881818"/>
              <a:gd name="connsiteX10" fmla="*/ 0 w 5024825"/>
              <a:gd name="connsiteY10" fmla="*/ 0 h 6881818"/>
              <a:gd name="connsiteX0" fmla="*/ 0 w 5024825"/>
              <a:gd name="connsiteY0" fmla="*/ 0 h 6881818"/>
              <a:gd name="connsiteX1" fmla="*/ 2487931 w 5024825"/>
              <a:gd name="connsiteY1" fmla="*/ 0 h 6881818"/>
              <a:gd name="connsiteX2" fmla="*/ 3834825 w 5024825"/>
              <a:gd name="connsiteY2" fmla="*/ 5142514 h 6881818"/>
              <a:gd name="connsiteX3" fmla="*/ 4074118 w 5024825"/>
              <a:gd name="connsiteY3" fmla="*/ 5314407 h 6881818"/>
              <a:gd name="connsiteX4" fmla="*/ 4168140 w 5024825"/>
              <a:gd name="connsiteY4" fmla="*/ 5055407 h 6881818"/>
              <a:gd name="connsiteX5" fmla="*/ 3935730 w 5024825"/>
              <a:gd name="connsiteY5" fmla="*/ 4175425 h 6881818"/>
              <a:gd name="connsiteX6" fmla="*/ 4061460 w 5024825"/>
              <a:gd name="connsiteY6" fmla="*/ 3931157 h 6881818"/>
              <a:gd name="connsiteX7" fmla="*/ 4251960 w 5024825"/>
              <a:gd name="connsiteY7" fmla="*/ 4071856 h 6881818"/>
              <a:gd name="connsiteX8" fmla="*/ 5024825 w 5024825"/>
              <a:gd name="connsiteY8" fmla="*/ 6881818 h 6881818"/>
              <a:gd name="connsiteX9" fmla="*/ 0 w 5024825"/>
              <a:gd name="connsiteY9" fmla="*/ 6877051 h 6881818"/>
              <a:gd name="connsiteX10" fmla="*/ 0 w 5024825"/>
              <a:gd name="connsiteY10" fmla="*/ 0 h 6881818"/>
              <a:gd name="connsiteX0" fmla="*/ 0 w 5024825"/>
              <a:gd name="connsiteY0" fmla="*/ 0 h 6881818"/>
              <a:gd name="connsiteX1" fmla="*/ 2487931 w 5024825"/>
              <a:gd name="connsiteY1" fmla="*/ 0 h 6881818"/>
              <a:gd name="connsiteX2" fmla="*/ 3834825 w 5024825"/>
              <a:gd name="connsiteY2" fmla="*/ 5142514 h 6881818"/>
              <a:gd name="connsiteX3" fmla="*/ 4074118 w 5024825"/>
              <a:gd name="connsiteY3" fmla="*/ 5314407 h 6881818"/>
              <a:gd name="connsiteX4" fmla="*/ 4168140 w 5024825"/>
              <a:gd name="connsiteY4" fmla="*/ 5055407 h 6881818"/>
              <a:gd name="connsiteX5" fmla="*/ 3935730 w 5024825"/>
              <a:gd name="connsiteY5" fmla="*/ 4175425 h 6881818"/>
              <a:gd name="connsiteX6" fmla="*/ 4061460 w 5024825"/>
              <a:gd name="connsiteY6" fmla="*/ 3931157 h 6881818"/>
              <a:gd name="connsiteX7" fmla="*/ 4251960 w 5024825"/>
              <a:gd name="connsiteY7" fmla="*/ 4071856 h 6881818"/>
              <a:gd name="connsiteX8" fmla="*/ 5024825 w 5024825"/>
              <a:gd name="connsiteY8" fmla="*/ 6881818 h 6881818"/>
              <a:gd name="connsiteX9" fmla="*/ 0 w 5024825"/>
              <a:gd name="connsiteY9" fmla="*/ 6877051 h 6881818"/>
              <a:gd name="connsiteX10" fmla="*/ 0 w 5024825"/>
              <a:gd name="connsiteY10" fmla="*/ 0 h 6881818"/>
              <a:gd name="connsiteX0" fmla="*/ 0 w 5024825"/>
              <a:gd name="connsiteY0" fmla="*/ 0 h 6881818"/>
              <a:gd name="connsiteX1" fmla="*/ 2487931 w 5024825"/>
              <a:gd name="connsiteY1" fmla="*/ 0 h 6881818"/>
              <a:gd name="connsiteX2" fmla="*/ 3834825 w 5024825"/>
              <a:gd name="connsiteY2" fmla="*/ 5142514 h 6881818"/>
              <a:gd name="connsiteX3" fmla="*/ 4074118 w 5024825"/>
              <a:gd name="connsiteY3" fmla="*/ 5314407 h 6881818"/>
              <a:gd name="connsiteX4" fmla="*/ 4168140 w 5024825"/>
              <a:gd name="connsiteY4" fmla="*/ 5055407 h 6881818"/>
              <a:gd name="connsiteX5" fmla="*/ 3935730 w 5024825"/>
              <a:gd name="connsiteY5" fmla="*/ 4175425 h 6881818"/>
              <a:gd name="connsiteX6" fmla="*/ 4061460 w 5024825"/>
              <a:gd name="connsiteY6" fmla="*/ 3931157 h 6881818"/>
              <a:gd name="connsiteX7" fmla="*/ 4251960 w 5024825"/>
              <a:gd name="connsiteY7" fmla="*/ 4071856 h 6881818"/>
              <a:gd name="connsiteX8" fmla="*/ 5024825 w 5024825"/>
              <a:gd name="connsiteY8" fmla="*/ 6881818 h 6881818"/>
              <a:gd name="connsiteX9" fmla="*/ 0 w 5024825"/>
              <a:gd name="connsiteY9" fmla="*/ 6877051 h 6881818"/>
              <a:gd name="connsiteX10" fmla="*/ 0 w 5024825"/>
              <a:gd name="connsiteY10" fmla="*/ 0 h 6881818"/>
              <a:gd name="connsiteX0" fmla="*/ 0 w 5024825"/>
              <a:gd name="connsiteY0" fmla="*/ 0 h 6881818"/>
              <a:gd name="connsiteX1" fmla="*/ 2487931 w 5024825"/>
              <a:gd name="connsiteY1" fmla="*/ 0 h 6881818"/>
              <a:gd name="connsiteX2" fmla="*/ 3834825 w 5024825"/>
              <a:gd name="connsiteY2" fmla="*/ 5142514 h 6881818"/>
              <a:gd name="connsiteX3" fmla="*/ 4074118 w 5024825"/>
              <a:gd name="connsiteY3" fmla="*/ 5314407 h 6881818"/>
              <a:gd name="connsiteX4" fmla="*/ 4168140 w 5024825"/>
              <a:gd name="connsiteY4" fmla="*/ 5055407 h 6881818"/>
              <a:gd name="connsiteX5" fmla="*/ 3935730 w 5024825"/>
              <a:gd name="connsiteY5" fmla="*/ 4175425 h 6881818"/>
              <a:gd name="connsiteX6" fmla="*/ 4061460 w 5024825"/>
              <a:gd name="connsiteY6" fmla="*/ 3931157 h 6881818"/>
              <a:gd name="connsiteX7" fmla="*/ 4251960 w 5024825"/>
              <a:gd name="connsiteY7" fmla="*/ 4071856 h 6881818"/>
              <a:gd name="connsiteX8" fmla="*/ 5024825 w 5024825"/>
              <a:gd name="connsiteY8" fmla="*/ 6881818 h 6881818"/>
              <a:gd name="connsiteX9" fmla="*/ 0 w 5024825"/>
              <a:gd name="connsiteY9" fmla="*/ 6877051 h 6881818"/>
              <a:gd name="connsiteX10" fmla="*/ 0 w 5024825"/>
              <a:gd name="connsiteY10" fmla="*/ 0 h 6881818"/>
              <a:gd name="connsiteX0" fmla="*/ 0 w 5024825"/>
              <a:gd name="connsiteY0" fmla="*/ 0 h 6881818"/>
              <a:gd name="connsiteX1" fmla="*/ 2487931 w 5024825"/>
              <a:gd name="connsiteY1" fmla="*/ 0 h 6881818"/>
              <a:gd name="connsiteX2" fmla="*/ 3834825 w 5024825"/>
              <a:gd name="connsiteY2" fmla="*/ 5142514 h 6881818"/>
              <a:gd name="connsiteX3" fmla="*/ 4074118 w 5024825"/>
              <a:gd name="connsiteY3" fmla="*/ 5314407 h 6881818"/>
              <a:gd name="connsiteX4" fmla="*/ 4168140 w 5024825"/>
              <a:gd name="connsiteY4" fmla="*/ 5055407 h 6881818"/>
              <a:gd name="connsiteX5" fmla="*/ 3935730 w 5024825"/>
              <a:gd name="connsiteY5" fmla="*/ 4175425 h 6881818"/>
              <a:gd name="connsiteX6" fmla="*/ 4061460 w 5024825"/>
              <a:gd name="connsiteY6" fmla="*/ 3941355 h 6881818"/>
              <a:gd name="connsiteX7" fmla="*/ 4251960 w 5024825"/>
              <a:gd name="connsiteY7" fmla="*/ 4071856 h 6881818"/>
              <a:gd name="connsiteX8" fmla="*/ 5024825 w 5024825"/>
              <a:gd name="connsiteY8" fmla="*/ 6881818 h 6881818"/>
              <a:gd name="connsiteX9" fmla="*/ 0 w 5024825"/>
              <a:gd name="connsiteY9" fmla="*/ 6877051 h 6881818"/>
              <a:gd name="connsiteX10" fmla="*/ 0 w 5024825"/>
              <a:gd name="connsiteY10" fmla="*/ 0 h 6881818"/>
              <a:gd name="connsiteX0" fmla="*/ 0 w 5024825"/>
              <a:gd name="connsiteY0" fmla="*/ 0 h 6881818"/>
              <a:gd name="connsiteX1" fmla="*/ 2487931 w 5024825"/>
              <a:gd name="connsiteY1" fmla="*/ 0 h 6881818"/>
              <a:gd name="connsiteX2" fmla="*/ 3834825 w 5024825"/>
              <a:gd name="connsiteY2" fmla="*/ 5142514 h 6881818"/>
              <a:gd name="connsiteX3" fmla="*/ 4074118 w 5024825"/>
              <a:gd name="connsiteY3" fmla="*/ 5314407 h 6881818"/>
              <a:gd name="connsiteX4" fmla="*/ 4168140 w 5024825"/>
              <a:gd name="connsiteY4" fmla="*/ 5055407 h 6881818"/>
              <a:gd name="connsiteX5" fmla="*/ 3935730 w 5024825"/>
              <a:gd name="connsiteY5" fmla="*/ 4175425 h 6881818"/>
              <a:gd name="connsiteX6" fmla="*/ 4061460 w 5024825"/>
              <a:gd name="connsiteY6" fmla="*/ 3941355 h 6881818"/>
              <a:gd name="connsiteX7" fmla="*/ 4251960 w 5024825"/>
              <a:gd name="connsiteY7" fmla="*/ 4071856 h 6881818"/>
              <a:gd name="connsiteX8" fmla="*/ 5024825 w 5024825"/>
              <a:gd name="connsiteY8" fmla="*/ 6881818 h 6881818"/>
              <a:gd name="connsiteX9" fmla="*/ 0 w 5024825"/>
              <a:gd name="connsiteY9" fmla="*/ 6877051 h 6881818"/>
              <a:gd name="connsiteX10" fmla="*/ 0 w 5024825"/>
              <a:gd name="connsiteY10" fmla="*/ 0 h 6881818"/>
              <a:gd name="connsiteX0" fmla="*/ 0 w 5024825"/>
              <a:gd name="connsiteY0" fmla="*/ 0 h 6881818"/>
              <a:gd name="connsiteX1" fmla="*/ 2487931 w 5024825"/>
              <a:gd name="connsiteY1" fmla="*/ 0 h 6881818"/>
              <a:gd name="connsiteX2" fmla="*/ 3834825 w 5024825"/>
              <a:gd name="connsiteY2" fmla="*/ 5142514 h 6881818"/>
              <a:gd name="connsiteX3" fmla="*/ 4074118 w 5024825"/>
              <a:gd name="connsiteY3" fmla="*/ 5314407 h 6881818"/>
              <a:gd name="connsiteX4" fmla="*/ 4168140 w 5024825"/>
              <a:gd name="connsiteY4" fmla="*/ 5055407 h 6881818"/>
              <a:gd name="connsiteX5" fmla="*/ 3935730 w 5024825"/>
              <a:gd name="connsiteY5" fmla="*/ 4175425 h 6881818"/>
              <a:gd name="connsiteX6" fmla="*/ 4061460 w 5024825"/>
              <a:gd name="connsiteY6" fmla="*/ 3941355 h 6881818"/>
              <a:gd name="connsiteX7" fmla="*/ 4251960 w 5024825"/>
              <a:gd name="connsiteY7" fmla="*/ 4071856 h 6881818"/>
              <a:gd name="connsiteX8" fmla="*/ 5024825 w 5024825"/>
              <a:gd name="connsiteY8" fmla="*/ 6881818 h 6881818"/>
              <a:gd name="connsiteX9" fmla="*/ 0 w 5024825"/>
              <a:gd name="connsiteY9" fmla="*/ 6877051 h 6881818"/>
              <a:gd name="connsiteX10" fmla="*/ 0 w 5024825"/>
              <a:gd name="connsiteY10" fmla="*/ 0 h 6881818"/>
              <a:gd name="connsiteX0" fmla="*/ 0 w 5024825"/>
              <a:gd name="connsiteY0" fmla="*/ 0 h 6881818"/>
              <a:gd name="connsiteX1" fmla="*/ 2487931 w 5024825"/>
              <a:gd name="connsiteY1" fmla="*/ 0 h 6881818"/>
              <a:gd name="connsiteX2" fmla="*/ 3834825 w 5024825"/>
              <a:gd name="connsiteY2" fmla="*/ 5142514 h 6881818"/>
              <a:gd name="connsiteX3" fmla="*/ 4074118 w 5024825"/>
              <a:gd name="connsiteY3" fmla="*/ 5314407 h 6881818"/>
              <a:gd name="connsiteX4" fmla="*/ 4168140 w 5024825"/>
              <a:gd name="connsiteY4" fmla="*/ 5055407 h 6881818"/>
              <a:gd name="connsiteX5" fmla="*/ 3935730 w 5024825"/>
              <a:gd name="connsiteY5" fmla="*/ 4175425 h 6881818"/>
              <a:gd name="connsiteX6" fmla="*/ 4061460 w 5024825"/>
              <a:gd name="connsiteY6" fmla="*/ 3941355 h 6881818"/>
              <a:gd name="connsiteX7" fmla="*/ 4251960 w 5024825"/>
              <a:gd name="connsiteY7" fmla="*/ 4071856 h 6881818"/>
              <a:gd name="connsiteX8" fmla="*/ 5024825 w 5024825"/>
              <a:gd name="connsiteY8" fmla="*/ 6881818 h 6881818"/>
              <a:gd name="connsiteX9" fmla="*/ 0 w 5024825"/>
              <a:gd name="connsiteY9" fmla="*/ 6877051 h 6881818"/>
              <a:gd name="connsiteX10" fmla="*/ 0 w 5024825"/>
              <a:gd name="connsiteY10" fmla="*/ 0 h 6881818"/>
              <a:gd name="connsiteX0" fmla="*/ 0 w 5024825"/>
              <a:gd name="connsiteY0" fmla="*/ 0 h 6881818"/>
              <a:gd name="connsiteX1" fmla="*/ 2487931 w 5024825"/>
              <a:gd name="connsiteY1" fmla="*/ 0 h 6881818"/>
              <a:gd name="connsiteX2" fmla="*/ 3834825 w 5024825"/>
              <a:gd name="connsiteY2" fmla="*/ 5142514 h 6881818"/>
              <a:gd name="connsiteX3" fmla="*/ 4074118 w 5024825"/>
              <a:gd name="connsiteY3" fmla="*/ 5314407 h 6881818"/>
              <a:gd name="connsiteX4" fmla="*/ 4168140 w 5024825"/>
              <a:gd name="connsiteY4" fmla="*/ 5055407 h 6881818"/>
              <a:gd name="connsiteX5" fmla="*/ 3935730 w 5024825"/>
              <a:gd name="connsiteY5" fmla="*/ 4175425 h 6881818"/>
              <a:gd name="connsiteX6" fmla="*/ 4061460 w 5024825"/>
              <a:gd name="connsiteY6" fmla="*/ 3941355 h 6881818"/>
              <a:gd name="connsiteX7" fmla="*/ 4251960 w 5024825"/>
              <a:gd name="connsiteY7" fmla="*/ 4071856 h 6881818"/>
              <a:gd name="connsiteX8" fmla="*/ 5024825 w 5024825"/>
              <a:gd name="connsiteY8" fmla="*/ 6881818 h 6881818"/>
              <a:gd name="connsiteX9" fmla="*/ 0 w 5024825"/>
              <a:gd name="connsiteY9" fmla="*/ 6877051 h 6881818"/>
              <a:gd name="connsiteX10" fmla="*/ 0 w 5024825"/>
              <a:gd name="connsiteY10" fmla="*/ 0 h 6881818"/>
              <a:gd name="connsiteX0" fmla="*/ 0 w 5024825"/>
              <a:gd name="connsiteY0" fmla="*/ 0 h 6881818"/>
              <a:gd name="connsiteX1" fmla="*/ 2487931 w 5024825"/>
              <a:gd name="connsiteY1" fmla="*/ 0 h 6881818"/>
              <a:gd name="connsiteX2" fmla="*/ 3834825 w 5024825"/>
              <a:gd name="connsiteY2" fmla="*/ 5142514 h 6881818"/>
              <a:gd name="connsiteX3" fmla="*/ 4074118 w 5024825"/>
              <a:gd name="connsiteY3" fmla="*/ 5314407 h 6881818"/>
              <a:gd name="connsiteX4" fmla="*/ 4168140 w 5024825"/>
              <a:gd name="connsiteY4" fmla="*/ 5055407 h 6881818"/>
              <a:gd name="connsiteX5" fmla="*/ 3935730 w 5024825"/>
              <a:gd name="connsiteY5" fmla="*/ 4175425 h 6881818"/>
              <a:gd name="connsiteX6" fmla="*/ 4061460 w 5024825"/>
              <a:gd name="connsiteY6" fmla="*/ 3941355 h 6881818"/>
              <a:gd name="connsiteX7" fmla="*/ 4251960 w 5024825"/>
              <a:gd name="connsiteY7" fmla="*/ 4071856 h 6881818"/>
              <a:gd name="connsiteX8" fmla="*/ 5024825 w 5024825"/>
              <a:gd name="connsiteY8" fmla="*/ 6881818 h 6881818"/>
              <a:gd name="connsiteX9" fmla="*/ 0 w 5024825"/>
              <a:gd name="connsiteY9" fmla="*/ 6877051 h 6881818"/>
              <a:gd name="connsiteX10" fmla="*/ 0 w 5024825"/>
              <a:gd name="connsiteY10" fmla="*/ 0 h 6881818"/>
              <a:gd name="connsiteX0" fmla="*/ 0 w 5024825"/>
              <a:gd name="connsiteY0" fmla="*/ 0 h 6881818"/>
              <a:gd name="connsiteX1" fmla="*/ 2487931 w 5024825"/>
              <a:gd name="connsiteY1" fmla="*/ 0 h 6881818"/>
              <a:gd name="connsiteX2" fmla="*/ 3834825 w 5024825"/>
              <a:gd name="connsiteY2" fmla="*/ 5142514 h 6881818"/>
              <a:gd name="connsiteX3" fmla="*/ 4074118 w 5024825"/>
              <a:gd name="connsiteY3" fmla="*/ 5314407 h 6881818"/>
              <a:gd name="connsiteX4" fmla="*/ 4168140 w 5024825"/>
              <a:gd name="connsiteY4" fmla="*/ 5055407 h 6881818"/>
              <a:gd name="connsiteX5" fmla="*/ 3935730 w 5024825"/>
              <a:gd name="connsiteY5" fmla="*/ 4175425 h 6881818"/>
              <a:gd name="connsiteX6" fmla="*/ 4061460 w 5024825"/>
              <a:gd name="connsiteY6" fmla="*/ 3941355 h 6881818"/>
              <a:gd name="connsiteX7" fmla="*/ 4251960 w 5024825"/>
              <a:gd name="connsiteY7" fmla="*/ 4071856 h 6881818"/>
              <a:gd name="connsiteX8" fmla="*/ 5024825 w 5024825"/>
              <a:gd name="connsiteY8" fmla="*/ 6881818 h 6881818"/>
              <a:gd name="connsiteX9" fmla="*/ 0 w 5024825"/>
              <a:gd name="connsiteY9" fmla="*/ 6877051 h 6881818"/>
              <a:gd name="connsiteX10" fmla="*/ 0 w 5024825"/>
              <a:gd name="connsiteY10" fmla="*/ 0 h 6881818"/>
              <a:gd name="connsiteX0" fmla="*/ 0 w 5024825"/>
              <a:gd name="connsiteY0" fmla="*/ 0 h 6881818"/>
              <a:gd name="connsiteX1" fmla="*/ 2487931 w 5024825"/>
              <a:gd name="connsiteY1" fmla="*/ 0 h 6881818"/>
              <a:gd name="connsiteX2" fmla="*/ 3834825 w 5024825"/>
              <a:gd name="connsiteY2" fmla="*/ 5142514 h 6881818"/>
              <a:gd name="connsiteX3" fmla="*/ 4074118 w 5024825"/>
              <a:gd name="connsiteY3" fmla="*/ 5314407 h 6881818"/>
              <a:gd name="connsiteX4" fmla="*/ 4168140 w 5024825"/>
              <a:gd name="connsiteY4" fmla="*/ 5055407 h 6881818"/>
              <a:gd name="connsiteX5" fmla="*/ 3935730 w 5024825"/>
              <a:gd name="connsiteY5" fmla="*/ 4175425 h 6881818"/>
              <a:gd name="connsiteX6" fmla="*/ 4061460 w 5024825"/>
              <a:gd name="connsiteY6" fmla="*/ 3941355 h 6881818"/>
              <a:gd name="connsiteX7" fmla="*/ 4251960 w 5024825"/>
              <a:gd name="connsiteY7" fmla="*/ 4071856 h 6881818"/>
              <a:gd name="connsiteX8" fmla="*/ 5024825 w 5024825"/>
              <a:gd name="connsiteY8" fmla="*/ 6881818 h 6881818"/>
              <a:gd name="connsiteX9" fmla="*/ 0 w 5024825"/>
              <a:gd name="connsiteY9" fmla="*/ 6877051 h 6881818"/>
              <a:gd name="connsiteX10" fmla="*/ 0 w 5024825"/>
              <a:gd name="connsiteY10" fmla="*/ 0 h 6881818"/>
              <a:gd name="connsiteX0" fmla="*/ 0 w 5024825"/>
              <a:gd name="connsiteY0" fmla="*/ 0 h 6881818"/>
              <a:gd name="connsiteX1" fmla="*/ 2487931 w 5024825"/>
              <a:gd name="connsiteY1" fmla="*/ 0 h 6881818"/>
              <a:gd name="connsiteX2" fmla="*/ 3834825 w 5024825"/>
              <a:gd name="connsiteY2" fmla="*/ 5142514 h 6881818"/>
              <a:gd name="connsiteX3" fmla="*/ 4079198 w 5024825"/>
              <a:gd name="connsiteY3" fmla="*/ 5441882 h 6881818"/>
              <a:gd name="connsiteX4" fmla="*/ 4168140 w 5024825"/>
              <a:gd name="connsiteY4" fmla="*/ 5055407 h 6881818"/>
              <a:gd name="connsiteX5" fmla="*/ 3935730 w 5024825"/>
              <a:gd name="connsiteY5" fmla="*/ 4175425 h 6881818"/>
              <a:gd name="connsiteX6" fmla="*/ 4061460 w 5024825"/>
              <a:gd name="connsiteY6" fmla="*/ 3941355 h 6881818"/>
              <a:gd name="connsiteX7" fmla="*/ 4251960 w 5024825"/>
              <a:gd name="connsiteY7" fmla="*/ 4071856 h 6881818"/>
              <a:gd name="connsiteX8" fmla="*/ 5024825 w 5024825"/>
              <a:gd name="connsiteY8" fmla="*/ 6881818 h 6881818"/>
              <a:gd name="connsiteX9" fmla="*/ 0 w 5024825"/>
              <a:gd name="connsiteY9" fmla="*/ 6877051 h 6881818"/>
              <a:gd name="connsiteX10" fmla="*/ 0 w 5024825"/>
              <a:gd name="connsiteY10" fmla="*/ 0 h 6881818"/>
              <a:gd name="connsiteX0" fmla="*/ 0 w 5024825"/>
              <a:gd name="connsiteY0" fmla="*/ 0 h 6881818"/>
              <a:gd name="connsiteX1" fmla="*/ 2487931 w 5024825"/>
              <a:gd name="connsiteY1" fmla="*/ 0 h 6881818"/>
              <a:gd name="connsiteX2" fmla="*/ 3834825 w 5024825"/>
              <a:gd name="connsiteY2" fmla="*/ 5142514 h 6881818"/>
              <a:gd name="connsiteX3" fmla="*/ 4079198 w 5024825"/>
              <a:gd name="connsiteY3" fmla="*/ 5441882 h 6881818"/>
              <a:gd name="connsiteX4" fmla="*/ 4168140 w 5024825"/>
              <a:gd name="connsiteY4" fmla="*/ 5055407 h 6881818"/>
              <a:gd name="connsiteX5" fmla="*/ 3935730 w 5024825"/>
              <a:gd name="connsiteY5" fmla="*/ 4175425 h 6881818"/>
              <a:gd name="connsiteX6" fmla="*/ 4061460 w 5024825"/>
              <a:gd name="connsiteY6" fmla="*/ 3941355 h 6881818"/>
              <a:gd name="connsiteX7" fmla="*/ 4251960 w 5024825"/>
              <a:gd name="connsiteY7" fmla="*/ 4071856 h 6881818"/>
              <a:gd name="connsiteX8" fmla="*/ 5024825 w 5024825"/>
              <a:gd name="connsiteY8" fmla="*/ 6881818 h 6881818"/>
              <a:gd name="connsiteX9" fmla="*/ 0 w 5024825"/>
              <a:gd name="connsiteY9" fmla="*/ 6877051 h 6881818"/>
              <a:gd name="connsiteX10" fmla="*/ 0 w 5024825"/>
              <a:gd name="connsiteY10" fmla="*/ 0 h 6881818"/>
              <a:gd name="connsiteX0" fmla="*/ 0 w 5024825"/>
              <a:gd name="connsiteY0" fmla="*/ 0 h 6881818"/>
              <a:gd name="connsiteX1" fmla="*/ 2487931 w 5024825"/>
              <a:gd name="connsiteY1" fmla="*/ 0 h 6881818"/>
              <a:gd name="connsiteX2" fmla="*/ 3834825 w 5024825"/>
              <a:gd name="connsiteY2" fmla="*/ 5142514 h 6881818"/>
              <a:gd name="connsiteX3" fmla="*/ 4079198 w 5024825"/>
              <a:gd name="connsiteY3" fmla="*/ 5441882 h 6881818"/>
              <a:gd name="connsiteX4" fmla="*/ 4168140 w 5024825"/>
              <a:gd name="connsiteY4" fmla="*/ 5055407 h 6881818"/>
              <a:gd name="connsiteX5" fmla="*/ 3935730 w 5024825"/>
              <a:gd name="connsiteY5" fmla="*/ 4175425 h 6881818"/>
              <a:gd name="connsiteX6" fmla="*/ 4061460 w 5024825"/>
              <a:gd name="connsiteY6" fmla="*/ 3941355 h 6881818"/>
              <a:gd name="connsiteX7" fmla="*/ 4251960 w 5024825"/>
              <a:gd name="connsiteY7" fmla="*/ 4071856 h 6881818"/>
              <a:gd name="connsiteX8" fmla="*/ 5024825 w 5024825"/>
              <a:gd name="connsiteY8" fmla="*/ 6881818 h 6881818"/>
              <a:gd name="connsiteX9" fmla="*/ 0 w 5024825"/>
              <a:gd name="connsiteY9" fmla="*/ 6877051 h 6881818"/>
              <a:gd name="connsiteX10" fmla="*/ 0 w 5024825"/>
              <a:gd name="connsiteY10" fmla="*/ 0 h 6881818"/>
              <a:gd name="connsiteX0" fmla="*/ 0 w 5024825"/>
              <a:gd name="connsiteY0" fmla="*/ 0 h 6881818"/>
              <a:gd name="connsiteX1" fmla="*/ 2487931 w 5024825"/>
              <a:gd name="connsiteY1" fmla="*/ 0 h 6881818"/>
              <a:gd name="connsiteX2" fmla="*/ 3834825 w 5024825"/>
              <a:gd name="connsiteY2" fmla="*/ 5142514 h 6881818"/>
              <a:gd name="connsiteX3" fmla="*/ 4048718 w 5024825"/>
              <a:gd name="connsiteY3" fmla="*/ 5314407 h 6881818"/>
              <a:gd name="connsiteX4" fmla="*/ 4168140 w 5024825"/>
              <a:gd name="connsiteY4" fmla="*/ 5055407 h 6881818"/>
              <a:gd name="connsiteX5" fmla="*/ 3935730 w 5024825"/>
              <a:gd name="connsiteY5" fmla="*/ 4175425 h 6881818"/>
              <a:gd name="connsiteX6" fmla="*/ 4061460 w 5024825"/>
              <a:gd name="connsiteY6" fmla="*/ 3941355 h 6881818"/>
              <a:gd name="connsiteX7" fmla="*/ 4251960 w 5024825"/>
              <a:gd name="connsiteY7" fmla="*/ 4071856 h 6881818"/>
              <a:gd name="connsiteX8" fmla="*/ 5024825 w 5024825"/>
              <a:gd name="connsiteY8" fmla="*/ 6881818 h 6881818"/>
              <a:gd name="connsiteX9" fmla="*/ 0 w 5024825"/>
              <a:gd name="connsiteY9" fmla="*/ 6877051 h 6881818"/>
              <a:gd name="connsiteX10" fmla="*/ 0 w 5024825"/>
              <a:gd name="connsiteY10" fmla="*/ 0 h 6881818"/>
              <a:gd name="connsiteX0" fmla="*/ 0 w 5024825"/>
              <a:gd name="connsiteY0" fmla="*/ 0 h 6881818"/>
              <a:gd name="connsiteX1" fmla="*/ 2487931 w 5024825"/>
              <a:gd name="connsiteY1" fmla="*/ 0 h 6881818"/>
              <a:gd name="connsiteX2" fmla="*/ 3834825 w 5024825"/>
              <a:gd name="connsiteY2" fmla="*/ 5142514 h 6881818"/>
              <a:gd name="connsiteX3" fmla="*/ 4048718 w 5024825"/>
              <a:gd name="connsiteY3" fmla="*/ 5314407 h 6881818"/>
              <a:gd name="connsiteX4" fmla="*/ 4168140 w 5024825"/>
              <a:gd name="connsiteY4" fmla="*/ 5055407 h 6881818"/>
              <a:gd name="connsiteX5" fmla="*/ 3935730 w 5024825"/>
              <a:gd name="connsiteY5" fmla="*/ 4175425 h 6881818"/>
              <a:gd name="connsiteX6" fmla="*/ 4061460 w 5024825"/>
              <a:gd name="connsiteY6" fmla="*/ 3941355 h 6881818"/>
              <a:gd name="connsiteX7" fmla="*/ 4251960 w 5024825"/>
              <a:gd name="connsiteY7" fmla="*/ 4071856 h 6881818"/>
              <a:gd name="connsiteX8" fmla="*/ 5024825 w 5024825"/>
              <a:gd name="connsiteY8" fmla="*/ 6881818 h 6881818"/>
              <a:gd name="connsiteX9" fmla="*/ 0 w 5024825"/>
              <a:gd name="connsiteY9" fmla="*/ 6877051 h 6881818"/>
              <a:gd name="connsiteX10" fmla="*/ 0 w 5024825"/>
              <a:gd name="connsiteY10" fmla="*/ 0 h 6881818"/>
              <a:gd name="connsiteX0" fmla="*/ 0 w 5024825"/>
              <a:gd name="connsiteY0" fmla="*/ 0 h 6881818"/>
              <a:gd name="connsiteX1" fmla="*/ 2487931 w 5024825"/>
              <a:gd name="connsiteY1" fmla="*/ 0 h 6881818"/>
              <a:gd name="connsiteX2" fmla="*/ 3834825 w 5024825"/>
              <a:gd name="connsiteY2" fmla="*/ 5142514 h 6881818"/>
              <a:gd name="connsiteX3" fmla="*/ 4048718 w 5024825"/>
              <a:gd name="connsiteY3" fmla="*/ 5314407 h 6881818"/>
              <a:gd name="connsiteX4" fmla="*/ 4168140 w 5024825"/>
              <a:gd name="connsiteY4" fmla="*/ 5055407 h 6881818"/>
              <a:gd name="connsiteX5" fmla="*/ 3935730 w 5024825"/>
              <a:gd name="connsiteY5" fmla="*/ 4175425 h 6881818"/>
              <a:gd name="connsiteX6" fmla="*/ 4061460 w 5024825"/>
              <a:gd name="connsiteY6" fmla="*/ 3941355 h 6881818"/>
              <a:gd name="connsiteX7" fmla="*/ 4251960 w 5024825"/>
              <a:gd name="connsiteY7" fmla="*/ 4071856 h 6881818"/>
              <a:gd name="connsiteX8" fmla="*/ 5024825 w 5024825"/>
              <a:gd name="connsiteY8" fmla="*/ 6881818 h 6881818"/>
              <a:gd name="connsiteX9" fmla="*/ 0 w 5024825"/>
              <a:gd name="connsiteY9" fmla="*/ 6877051 h 6881818"/>
              <a:gd name="connsiteX10" fmla="*/ 0 w 5024825"/>
              <a:gd name="connsiteY10" fmla="*/ 0 h 6881818"/>
              <a:gd name="connsiteX0" fmla="*/ 0 w 5024825"/>
              <a:gd name="connsiteY0" fmla="*/ 0 h 6881818"/>
              <a:gd name="connsiteX1" fmla="*/ 2487931 w 5024825"/>
              <a:gd name="connsiteY1" fmla="*/ 0 h 6881818"/>
              <a:gd name="connsiteX2" fmla="*/ 3834825 w 5024825"/>
              <a:gd name="connsiteY2" fmla="*/ 5142514 h 6881818"/>
              <a:gd name="connsiteX3" fmla="*/ 4048718 w 5024825"/>
              <a:gd name="connsiteY3" fmla="*/ 5314407 h 6881818"/>
              <a:gd name="connsiteX4" fmla="*/ 4168140 w 5024825"/>
              <a:gd name="connsiteY4" fmla="*/ 5055407 h 6881818"/>
              <a:gd name="connsiteX5" fmla="*/ 3935730 w 5024825"/>
              <a:gd name="connsiteY5" fmla="*/ 4175425 h 6881818"/>
              <a:gd name="connsiteX6" fmla="*/ 4061460 w 5024825"/>
              <a:gd name="connsiteY6" fmla="*/ 3941355 h 6881818"/>
              <a:gd name="connsiteX7" fmla="*/ 4251960 w 5024825"/>
              <a:gd name="connsiteY7" fmla="*/ 4071856 h 6881818"/>
              <a:gd name="connsiteX8" fmla="*/ 5024825 w 5024825"/>
              <a:gd name="connsiteY8" fmla="*/ 6881818 h 6881818"/>
              <a:gd name="connsiteX9" fmla="*/ 0 w 5024825"/>
              <a:gd name="connsiteY9" fmla="*/ 6877051 h 6881818"/>
              <a:gd name="connsiteX10" fmla="*/ 0 w 5024825"/>
              <a:gd name="connsiteY10" fmla="*/ 0 h 6881818"/>
              <a:gd name="connsiteX0" fmla="*/ 0 w 5024825"/>
              <a:gd name="connsiteY0" fmla="*/ 0 h 6881818"/>
              <a:gd name="connsiteX1" fmla="*/ 2487931 w 5024825"/>
              <a:gd name="connsiteY1" fmla="*/ 0 h 6881818"/>
              <a:gd name="connsiteX2" fmla="*/ 3834825 w 5024825"/>
              <a:gd name="connsiteY2" fmla="*/ 5142514 h 6881818"/>
              <a:gd name="connsiteX3" fmla="*/ 4048718 w 5024825"/>
              <a:gd name="connsiteY3" fmla="*/ 5314407 h 6881818"/>
              <a:gd name="connsiteX4" fmla="*/ 4168140 w 5024825"/>
              <a:gd name="connsiteY4" fmla="*/ 5055407 h 6881818"/>
              <a:gd name="connsiteX5" fmla="*/ 3935730 w 5024825"/>
              <a:gd name="connsiteY5" fmla="*/ 4175425 h 6881818"/>
              <a:gd name="connsiteX6" fmla="*/ 4061460 w 5024825"/>
              <a:gd name="connsiteY6" fmla="*/ 3941355 h 6881818"/>
              <a:gd name="connsiteX7" fmla="*/ 4251960 w 5024825"/>
              <a:gd name="connsiteY7" fmla="*/ 4071856 h 6881818"/>
              <a:gd name="connsiteX8" fmla="*/ 5024825 w 5024825"/>
              <a:gd name="connsiteY8" fmla="*/ 6881818 h 6881818"/>
              <a:gd name="connsiteX9" fmla="*/ 0 w 5024825"/>
              <a:gd name="connsiteY9" fmla="*/ 6877051 h 6881818"/>
              <a:gd name="connsiteX10" fmla="*/ 0 w 5024825"/>
              <a:gd name="connsiteY10" fmla="*/ 0 h 6881818"/>
              <a:gd name="connsiteX0" fmla="*/ 0 w 5024825"/>
              <a:gd name="connsiteY0" fmla="*/ 0 h 6881818"/>
              <a:gd name="connsiteX1" fmla="*/ 2487931 w 5024825"/>
              <a:gd name="connsiteY1" fmla="*/ 0 h 6881818"/>
              <a:gd name="connsiteX2" fmla="*/ 3834825 w 5024825"/>
              <a:gd name="connsiteY2" fmla="*/ 5142514 h 6881818"/>
              <a:gd name="connsiteX3" fmla="*/ 4048718 w 5024825"/>
              <a:gd name="connsiteY3" fmla="*/ 5314407 h 6881818"/>
              <a:gd name="connsiteX4" fmla="*/ 4168140 w 5024825"/>
              <a:gd name="connsiteY4" fmla="*/ 5055407 h 6881818"/>
              <a:gd name="connsiteX5" fmla="*/ 3935730 w 5024825"/>
              <a:gd name="connsiteY5" fmla="*/ 4175425 h 6881818"/>
              <a:gd name="connsiteX6" fmla="*/ 4061460 w 5024825"/>
              <a:gd name="connsiteY6" fmla="*/ 3941355 h 6881818"/>
              <a:gd name="connsiteX7" fmla="*/ 4251960 w 5024825"/>
              <a:gd name="connsiteY7" fmla="*/ 4071856 h 6881818"/>
              <a:gd name="connsiteX8" fmla="*/ 5024825 w 5024825"/>
              <a:gd name="connsiteY8" fmla="*/ 6881818 h 6881818"/>
              <a:gd name="connsiteX9" fmla="*/ 0 w 5024825"/>
              <a:gd name="connsiteY9" fmla="*/ 6877051 h 6881818"/>
              <a:gd name="connsiteX10" fmla="*/ 0 w 5024825"/>
              <a:gd name="connsiteY10" fmla="*/ 0 h 6881818"/>
              <a:gd name="connsiteX0" fmla="*/ 0 w 5024825"/>
              <a:gd name="connsiteY0" fmla="*/ 0 h 6881818"/>
              <a:gd name="connsiteX1" fmla="*/ 2487931 w 5024825"/>
              <a:gd name="connsiteY1" fmla="*/ 0 h 6881818"/>
              <a:gd name="connsiteX2" fmla="*/ 3834825 w 5024825"/>
              <a:gd name="connsiteY2" fmla="*/ 5142514 h 6881818"/>
              <a:gd name="connsiteX3" fmla="*/ 4048718 w 5024825"/>
              <a:gd name="connsiteY3" fmla="*/ 5314407 h 6881818"/>
              <a:gd name="connsiteX4" fmla="*/ 4168140 w 5024825"/>
              <a:gd name="connsiteY4" fmla="*/ 5055407 h 6881818"/>
              <a:gd name="connsiteX5" fmla="*/ 3935730 w 5024825"/>
              <a:gd name="connsiteY5" fmla="*/ 4175425 h 6881818"/>
              <a:gd name="connsiteX6" fmla="*/ 4061460 w 5024825"/>
              <a:gd name="connsiteY6" fmla="*/ 3941355 h 6881818"/>
              <a:gd name="connsiteX7" fmla="*/ 4251960 w 5024825"/>
              <a:gd name="connsiteY7" fmla="*/ 4071856 h 6881818"/>
              <a:gd name="connsiteX8" fmla="*/ 5024825 w 5024825"/>
              <a:gd name="connsiteY8" fmla="*/ 6881818 h 6881818"/>
              <a:gd name="connsiteX9" fmla="*/ 0 w 5024825"/>
              <a:gd name="connsiteY9" fmla="*/ 6877051 h 6881818"/>
              <a:gd name="connsiteX10" fmla="*/ 0 w 5024825"/>
              <a:gd name="connsiteY10" fmla="*/ 0 h 6881818"/>
              <a:gd name="connsiteX0" fmla="*/ 0 w 5024825"/>
              <a:gd name="connsiteY0" fmla="*/ 0 h 6881818"/>
              <a:gd name="connsiteX1" fmla="*/ 2487931 w 5024825"/>
              <a:gd name="connsiteY1" fmla="*/ 0 h 6881818"/>
              <a:gd name="connsiteX2" fmla="*/ 3834825 w 5024825"/>
              <a:gd name="connsiteY2" fmla="*/ 5142514 h 6881818"/>
              <a:gd name="connsiteX3" fmla="*/ 4048718 w 5024825"/>
              <a:gd name="connsiteY3" fmla="*/ 5314407 h 6881818"/>
              <a:gd name="connsiteX4" fmla="*/ 4168140 w 5024825"/>
              <a:gd name="connsiteY4" fmla="*/ 5055407 h 6881818"/>
              <a:gd name="connsiteX5" fmla="*/ 3935730 w 5024825"/>
              <a:gd name="connsiteY5" fmla="*/ 4175425 h 6881818"/>
              <a:gd name="connsiteX6" fmla="*/ 4061460 w 5024825"/>
              <a:gd name="connsiteY6" fmla="*/ 3941355 h 6881818"/>
              <a:gd name="connsiteX7" fmla="*/ 4251960 w 5024825"/>
              <a:gd name="connsiteY7" fmla="*/ 4071856 h 6881818"/>
              <a:gd name="connsiteX8" fmla="*/ 5024825 w 5024825"/>
              <a:gd name="connsiteY8" fmla="*/ 6881818 h 6881818"/>
              <a:gd name="connsiteX9" fmla="*/ 0 w 5024825"/>
              <a:gd name="connsiteY9" fmla="*/ 6877051 h 6881818"/>
              <a:gd name="connsiteX10" fmla="*/ 0 w 5024825"/>
              <a:gd name="connsiteY10" fmla="*/ 0 h 6881818"/>
              <a:gd name="connsiteX0" fmla="*/ 0 w 5024825"/>
              <a:gd name="connsiteY0" fmla="*/ 0 h 6881818"/>
              <a:gd name="connsiteX1" fmla="*/ 2487931 w 5024825"/>
              <a:gd name="connsiteY1" fmla="*/ 0 h 6881818"/>
              <a:gd name="connsiteX2" fmla="*/ 3834825 w 5024825"/>
              <a:gd name="connsiteY2" fmla="*/ 5142514 h 6881818"/>
              <a:gd name="connsiteX3" fmla="*/ 4048718 w 5024825"/>
              <a:gd name="connsiteY3" fmla="*/ 5314407 h 6881818"/>
              <a:gd name="connsiteX4" fmla="*/ 4168140 w 5024825"/>
              <a:gd name="connsiteY4" fmla="*/ 5055407 h 6881818"/>
              <a:gd name="connsiteX5" fmla="*/ 3935730 w 5024825"/>
              <a:gd name="connsiteY5" fmla="*/ 4175425 h 6881818"/>
              <a:gd name="connsiteX6" fmla="*/ 4061460 w 5024825"/>
              <a:gd name="connsiteY6" fmla="*/ 3941355 h 6881818"/>
              <a:gd name="connsiteX7" fmla="*/ 4251960 w 5024825"/>
              <a:gd name="connsiteY7" fmla="*/ 4071856 h 6881818"/>
              <a:gd name="connsiteX8" fmla="*/ 5024825 w 5024825"/>
              <a:gd name="connsiteY8" fmla="*/ 6881818 h 6881818"/>
              <a:gd name="connsiteX9" fmla="*/ 0 w 5024825"/>
              <a:gd name="connsiteY9" fmla="*/ 6877051 h 6881818"/>
              <a:gd name="connsiteX10" fmla="*/ 0 w 5024825"/>
              <a:gd name="connsiteY10" fmla="*/ 0 h 68818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5024825" h="6881818">
                <a:moveTo>
                  <a:pt x="0" y="0"/>
                </a:moveTo>
                <a:lnTo>
                  <a:pt x="2487931" y="0"/>
                </a:lnTo>
                <a:lnTo>
                  <a:pt x="3834825" y="5142514"/>
                </a:lnTo>
                <a:cubicBezTo>
                  <a:pt x="3851116" y="5182666"/>
                  <a:pt x="3878538" y="5351369"/>
                  <a:pt x="4048718" y="5314407"/>
                </a:cubicBezTo>
                <a:cubicBezTo>
                  <a:pt x="4218898" y="5277445"/>
                  <a:pt x="4184015" y="5205230"/>
                  <a:pt x="4168140" y="5055407"/>
                </a:cubicBezTo>
                <a:lnTo>
                  <a:pt x="3935730" y="4175425"/>
                </a:lnTo>
                <a:cubicBezTo>
                  <a:pt x="3924300" y="4083966"/>
                  <a:pt x="3902710" y="3989870"/>
                  <a:pt x="4061460" y="3941355"/>
                </a:cubicBezTo>
                <a:cubicBezTo>
                  <a:pt x="4194810" y="3923207"/>
                  <a:pt x="4213860" y="4007005"/>
                  <a:pt x="4251960" y="4071856"/>
                </a:cubicBezTo>
                <a:lnTo>
                  <a:pt x="5024825" y="6881818"/>
                </a:lnTo>
                <a:lnTo>
                  <a:pt x="0" y="6877051"/>
                </a:lnTo>
                <a:lnTo>
                  <a:pt x="0" y="0"/>
                </a:lnTo>
                <a:close/>
              </a:path>
            </a:pathLst>
          </a:custGeom>
          <a:solidFill>
            <a:schemeClr val="bg2"/>
          </a:solidFill>
        </p:spPr>
        <p:txBody>
          <a:bodyPr anchor="ctr"/>
          <a:lstStyle>
            <a:lvl1pPr algn="ctr">
              <a:defRPr baseline="-25000"/>
            </a:lvl1pPr>
          </a:lstStyle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796322" y="320040"/>
            <a:ext cx="6732237" cy="1017147"/>
          </a:xfrm>
        </p:spPr>
        <p:txBody>
          <a:bodyPr anchor="b">
            <a:normAutofit/>
          </a:bodyPr>
          <a:lstStyle>
            <a:lvl1pPr algn="l">
              <a:lnSpc>
                <a:spcPct val="90000"/>
              </a:lnSpc>
              <a:defRPr sz="3600" spc="100" baseline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Add title here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D5E91AD6-E4A6-F082-0E76-DAF7D57B516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824242" y="1749479"/>
            <a:ext cx="788639" cy="533400"/>
          </a:xfrm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  <a:defRPr sz="4400" b="0" spc="100" baseline="-25000">
                <a:solidFill>
                  <a:schemeClr val="tx2"/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o1.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6B00516E-9699-821C-0371-67A8478E101D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643379" y="1749479"/>
            <a:ext cx="5885179" cy="533400"/>
          </a:xfrm>
        </p:spPr>
        <p:txBody>
          <a:bodyPr bIns="0" anchor="b"/>
          <a:lstStyle>
            <a:lvl1pPr marL="0" indent="0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6" name="Text Placeholder 7">
            <a:extLst>
              <a:ext uri="{FF2B5EF4-FFF2-40B4-BE49-F238E27FC236}">
                <a16:creationId xmlns:a16="http://schemas.microsoft.com/office/drawing/2014/main" id="{7C72C187-9B88-8558-E9E7-CA189DF0EF33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24242" y="2378035"/>
            <a:ext cx="788639" cy="533400"/>
          </a:xfrm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  <a:defRPr sz="4400" b="0" spc="100" baseline="-25000">
                <a:solidFill>
                  <a:schemeClr val="tx2"/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o2.</a:t>
            </a:r>
          </a:p>
        </p:txBody>
      </p:sp>
      <p:sp>
        <p:nvSpPr>
          <p:cNvPr id="15" name="Text Placeholder 12">
            <a:extLst>
              <a:ext uri="{FF2B5EF4-FFF2-40B4-BE49-F238E27FC236}">
                <a16:creationId xmlns:a16="http://schemas.microsoft.com/office/drawing/2014/main" id="{9366E515-A368-5E2D-8A9F-6BDBB76BC877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1643379" y="2378035"/>
            <a:ext cx="5885179" cy="533400"/>
          </a:xfrm>
        </p:spPr>
        <p:txBody>
          <a:bodyPr bIns="0" anchor="b">
            <a:normAutofit/>
          </a:bodyPr>
          <a:lstStyle>
            <a:lvl1pPr marL="0" indent="0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7" name="Text Placeholder 7">
            <a:extLst>
              <a:ext uri="{FF2B5EF4-FFF2-40B4-BE49-F238E27FC236}">
                <a16:creationId xmlns:a16="http://schemas.microsoft.com/office/drawing/2014/main" id="{1F522536-6FE3-2618-BC24-8C518818587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24242" y="3006909"/>
            <a:ext cx="788639" cy="533400"/>
          </a:xfrm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  <a:defRPr sz="4400" b="0" spc="100" baseline="-25000">
                <a:solidFill>
                  <a:schemeClr val="tx2"/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o3.</a:t>
            </a:r>
          </a:p>
        </p:txBody>
      </p:sp>
      <p:sp>
        <p:nvSpPr>
          <p:cNvPr id="16" name="Text Placeholder 12">
            <a:extLst>
              <a:ext uri="{FF2B5EF4-FFF2-40B4-BE49-F238E27FC236}">
                <a16:creationId xmlns:a16="http://schemas.microsoft.com/office/drawing/2014/main" id="{89C1155B-B06D-77D5-B3DC-9CEAEDF2D61F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1643379" y="3009613"/>
            <a:ext cx="5885179" cy="533400"/>
          </a:xfrm>
        </p:spPr>
        <p:txBody>
          <a:bodyPr bIns="0" anchor="b">
            <a:normAutofit/>
          </a:bodyPr>
          <a:lstStyle>
            <a:lvl1pPr marL="0" indent="0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9" name="Text Placeholder 7">
            <a:extLst>
              <a:ext uri="{FF2B5EF4-FFF2-40B4-BE49-F238E27FC236}">
                <a16:creationId xmlns:a16="http://schemas.microsoft.com/office/drawing/2014/main" id="{F3A36BC1-799A-6623-E5E3-1190C0C7C47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824242" y="3635783"/>
            <a:ext cx="788639" cy="533400"/>
          </a:xfrm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  <a:defRPr sz="5400" b="0" spc="100" baseline="-25000">
                <a:solidFill>
                  <a:schemeClr val="tx2"/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o4.</a:t>
            </a:r>
          </a:p>
        </p:txBody>
      </p:sp>
      <p:sp>
        <p:nvSpPr>
          <p:cNvPr id="17" name="Text Placeholder 12">
            <a:extLst>
              <a:ext uri="{FF2B5EF4-FFF2-40B4-BE49-F238E27FC236}">
                <a16:creationId xmlns:a16="http://schemas.microsoft.com/office/drawing/2014/main" id="{92954362-36EF-4B42-19C7-6132A7E2A87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1643379" y="3638169"/>
            <a:ext cx="5885179" cy="533400"/>
          </a:xfrm>
        </p:spPr>
        <p:txBody>
          <a:bodyPr bIns="0" anchor="b">
            <a:normAutofit/>
          </a:bodyPr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10" name="Text Placeholder 7">
            <a:extLst>
              <a:ext uri="{FF2B5EF4-FFF2-40B4-BE49-F238E27FC236}">
                <a16:creationId xmlns:a16="http://schemas.microsoft.com/office/drawing/2014/main" id="{9EF1DED4-DCEF-D1F3-17B9-BC29651F7DE8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824242" y="4264656"/>
            <a:ext cx="788639" cy="533400"/>
          </a:xfrm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  <a:defRPr sz="4400" b="0" spc="100" baseline="-25000">
                <a:solidFill>
                  <a:schemeClr val="tx2"/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o5.</a:t>
            </a:r>
          </a:p>
        </p:txBody>
      </p:sp>
      <p:sp>
        <p:nvSpPr>
          <p:cNvPr id="20" name="Text Placeholder 12">
            <a:extLst>
              <a:ext uri="{FF2B5EF4-FFF2-40B4-BE49-F238E27FC236}">
                <a16:creationId xmlns:a16="http://schemas.microsoft.com/office/drawing/2014/main" id="{A57B871C-EE51-327F-62B1-79B005BD932C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1643379" y="4269747"/>
            <a:ext cx="5885179" cy="533400"/>
          </a:xfrm>
        </p:spPr>
        <p:txBody>
          <a:bodyPr bIns="0" anchor="b"/>
          <a:lstStyle>
            <a:lvl1pPr marL="0" indent="0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C01359A1-A1B1-9DC6-08B9-8042E7FBA1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 rot="10800000" flipH="1">
            <a:off x="6889763" y="0"/>
            <a:ext cx="1822122" cy="6871447"/>
          </a:xfrm>
          <a:prstGeom prst="line">
            <a:avLst/>
          </a:prstGeom>
          <a:ln w="2222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Footer Placeholder 8">
            <a:extLst>
              <a:ext uri="{FF2B5EF4-FFF2-40B4-BE49-F238E27FC236}">
                <a16:creationId xmlns:a16="http://schemas.microsoft.com/office/drawing/2014/main" id="{28D89004-F984-BB7D-2489-E7EC5512980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24241" y="6290774"/>
            <a:ext cx="6637071" cy="365125"/>
          </a:xfrm>
          <a:prstGeom prst="rect">
            <a:avLst/>
          </a:prstGeom>
        </p:spPr>
        <p:txBody>
          <a:bodyPr/>
          <a:lstStyle>
            <a:lvl1pPr>
              <a:defRPr sz="1100" b="0" i="0" cap="all" baseline="0">
                <a:solidFill>
                  <a:schemeClr val="tx1"/>
                </a:solidFill>
                <a:latin typeface="+mn-lt"/>
              </a:defRPr>
            </a:lvl1pPr>
          </a:lstStyle>
          <a:p>
            <a:r>
              <a:rPr lang="en-US"/>
              <a:t>CSP Training Module Name: Presentation Template Created by PR</a:t>
            </a:r>
            <a:endParaRPr lang="en-US" dirty="0"/>
          </a:p>
        </p:txBody>
      </p:sp>
      <p:sp>
        <p:nvSpPr>
          <p:cNvPr id="21" name="Slide Number Placeholder 9">
            <a:extLst>
              <a:ext uri="{FF2B5EF4-FFF2-40B4-BE49-F238E27FC236}">
                <a16:creationId xmlns:a16="http://schemas.microsoft.com/office/drawing/2014/main" id="{E2790754-E9EF-9F79-825B-5AB348DFA62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768546" y="6290774"/>
            <a:ext cx="617912" cy="365125"/>
          </a:xfrm>
          <a:prstGeom prst="rect">
            <a:avLst/>
          </a:prstGeom>
        </p:spPr>
        <p:txBody>
          <a:bodyPr/>
          <a:lstStyle>
            <a:lvl1pPr algn="r">
              <a:defRPr sz="1100" b="0" i="0">
                <a:solidFill>
                  <a:schemeClr val="bg1"/>
                </a:solidFill>
                <a:latin typeface="+mn-lt"/>
              </a:defRPr>
            </a:lvl1pPr>
          </a:lstStyle>
          <a:p>
            <a:fld id="{3A98EE3D-8CD1-4C3F-BD1C-C98C9596463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681956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genda - Topic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7B8C35C0-4758-2887-0763-E78795846CD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6093537" y="-1946"/>
            <a:ext cx="3601340" cy="6881814"/>
          </a:xfrm>
          <a:custGeom>
            <a:avLst/>
            <a:gdLst>
              <a:gd name="connsiteX0" fmla="*/ 3601340 w 3601340"/>
              <a:gd name="connsiteY0" fmla="*/ 0 h 6881814"/>
              <a:gd name="connsiteX1" fmla="*/ 0 w 3601340"/>
              <a:gd name="connsiteY1" fmla="*/ 0 h 6881814"/>
              <a:gd name="connsiteX2" fmla="*/ 0 w 3601340"/>
              <a:gd name="connsiteY2" fmla="*/ 6881815 h 6881814"/>
              <a:gd name="connsiteX3" fmla="*/ 1064235 w 3601340"/>
              <a:gd name="connsiteY3" fmla="*/ 6881815 h 6881814"/>
              <a:gd name="connsiteX4" fmla="*/ 1441045 w 3601340"/>
              <a:gd name="connsiteY4" fmla="*/ 5490188 h 6881814"/>
              <a:gd name="connsiteX5" fmla="*/ 1835678 w 3601340"/>
              <a:gd name="connsiteY5" fmla="*/ 4034957 h 6881814"/>
              <a:gd name="connsiteX6" fmla="*/ 2045724 w 3601340"/>
              <a:gd name="connsiteY6" fmla="*/ 3914112 h 6881814"/>
              <a:gd name="connsiteX7" fmla="*/ 2166660 w 3601340"/>
              <a:gd name="connsiteY7" fmla="*/ 4124001 h 6881814"/>
              <a:gd name="connsiteX8" fmla="*/ 1906966 w 3601340"/>
              <a:gd name="connsiteY8" fmla="*/ 5081858 h 6881814"/>
              <a:gd name="connsiteX9" fmla="*/ 2027902 w 3601340"/>
              <a:gd name="connsiteY9" fmla="*/ 5291747 h 6881814"/>
              <a:gd name="connsiteX10" fmla="*/ 2227765 w 3601340"/>
              <a:gd name="connsiteY10" fmla="*/ 5198887 h 6881814"/>
              <a:gd name="connsiteX11" fmla="*/ 2570204 w 3601340"/>
              <a:gd name="connsiteY11" fmla="*/ 3923016 h 6881814"/>
              <a:gd name="connsiteX12" fmla="*/ 2602029 w 3601340"/>
              <a:gd name="connsiteY12" fmla="*/ 3799627 h 6881814"/>
              <a:gd name="connsiteX13" fmla="*/ 3601340 w 3601340"/>
              <a:gd name="connsiteY13" fmla="*/ 0 h 68818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3601340" h="6881814">
                <a:moveTo>
                  <a:pt x="3601340" y="0"/>
                </a:moveTo>
                <a:lnTo>
                  <a:pt x="0" y="0"/>
                </a:lnTo>
                <a:lnTo>
                  <a:pt x="0" y="6881815"/>
                </a:lnTo>
                <a:lnTo>
                  <a:pt x="1064235" y="6881815"/>
                </a:lnTo>
                <a:lnTo>
                  <a:pt x="1441045" y="5490188"/>
                </a:lnTo>
                <a:lnTo>
                  <a:pt x="1835678" y="4034957"/>
                </a:lnTo>
                <a:cubicBezTo>
                  <a:pt x="1859865" y="3943369"/>
                  <a:pt x="1954068" y="3889943"/>
                  <a:pt x="2045724" y="3914112"/>
                </a:cubicBezTo>
                <a:cubicBezTo>
                  <a:pt x="2137381" y="3938281"/>
                  <a:pt x="2190847" y="4032413"/>
                  <a:pt x="2166660" y="4124001"/>
                </a:cubicBezTo>
                <a:lnTo>
                  <a:pt x="1906966" y="5081858"/>
                </a:lnTo>
                <a:cubicBezTo>
                  <a:pt x="1882779" y="5173446"/>
                  <a:pt x="1936246" y="5267578"/>
                  <a:pt x="2027902" y="5291747"/>
                </a:cubicBezTo>
                <a:cubicBezTo>
                  <a:pt x="2109375" y="5313372"/>
                  <a:pt x="2193393" y="5272666"/>
                  <a:pt x="2227765" y="5198887"/>
                </a:cubicBezTo>
                <a:lnTo>
                  <a:pt x="2570204" y="3923016"/>
                </a:lnTo>
                <a:lnTo>
                  <a:pt x="2602029" y="3799627"/>
                </a:lnTo>
                <a:lnTo>
                  <a:pt x="3601340" y="0"/>
                </a:lnTo>
                <a:close/>
              </a:path>
            </a:pathLst>
          </a:custGeom>
          <a:solidFill>
            <a:srgbClr val="FFFFFF"/>
          </a:solidFill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14" name="Picture Placeholder 13">
            <a:extLst>
              <a:ext uri="{FF2B5EF4-FFF2-40B4-BE49-F238E27FC236}">
                <a16:creationId xmlns:a16="http://schemas.microsoft.com/office/drawing/2014/main" id="{4F200699-2797-D741-1EC1-B83FCA4B1977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 flipH="1">
            <a:off x="7163691" y="0"/>
            <a:ext cx="5024825" cy="6858000"/>
          </a:xfrm>
          <a:custGeom>
            <a:avLst/>
            <a:gdLst>
              <a:gd name="connsiteX0" fmla="*/ 0 w 6064250"/>
              <a:gd name="connsiteY0" fmla="*/ 0 h 6877051"/>
              <a:gd name="connsiteX1" fmla="*/ 6064250 w 6064250"/>
              <a:gd name="connsiteY1" fmla="*/ 0 h 6877051"/>
              <a:gd name="connsiteX2" fmla="*/ 6064250 w 6064250"/>
              <a:gd name="connsiteY2" fmla="*/ 6877051 h 6877051"/>
              <a:gd name="connsiteX3" fmla="*/ 0 w 6064250"/>
              <a:gd name="connsiteY3" fmla="*/ 6877051 h 6877051"/>
              <a:gd name="connsiteX4" fmla="*/ 0 w 6064250"/>
              <a:gd name="connsiteY4" fmla="*/ 0 h 6877051"/>
              <a:gd name="connsiteX0" fmla="*/ 0 w 6064250"/>
              <a:gd name="connsiteY0" fmla="*/ 0 h 6877051"/>
              <a:gd name="connsiteX1" fmla="*/ 5840730 w 6064250"/>
              <a:gd name="connsiteY1" fmla="*/ 0 h 6877051"/>
              <a:gd name="connsiteX2" fmla="*/ 6064250 w 6064250"/>
              <a:gd name="connsiteY2" fmla="*/ 6877051 h 6877051"/>
              <a:gd name="connsiteX3" fmla="*/ 0 w 6064250"/>
              <a:gd name="connsiteY3" fmla="*/ 6877051 h 6877051"/>
              <a:gd name="connsiteX4" fmla="*/ 0 w 6064250"/>
              <a:gd name="connsiteY4" fmla="*/ 0 h 6877051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4028621 w 5840730"/>
              <a:gd name="connsiteY2" fmla="*/ 6887937 h 6887937"/>
              <a:gd name="connsiteX3" fmla="*/ 0 w 5840730"/>
              <a:gd name="connsiteY3" fmla="*/ 6877051 h 6887937"/>
              <a:gd name="connsiteX4" fmla="*/ 0 w 5840730"/>
              <a:gd name="connsiteY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028621 w 5840730"/>
              <a:gd name="connsiteY3" fmla="*/ 6887937 h 6887937"/>
              <a:gd name="connsiteX4" fmla="*/ 0 w 5840730"/>
              <a:gd name="connsiteY4" fmla="*/ 6877051 h 6887937"/>
              <a:gd name="connsiteX5" fmla="*/ 0 w 5840730"/>
              <a:gd name="connsiteY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991100 w 5840730"/>
              <a:gd name="connsiteY3" fmla="*/ 3134055 h 6887937"/>
              <a:gd name="connsiteX4" fmla="*/ 4028621 w 5840730"/>
              <a:gd name="connsiteY4" fmla="*/ 6887937 h 6887937"/>
              <a:gd name="connsiteX5" fmla="*/ 0 w 5840730"/>
              <a:gd name="connsiteY5" fmla="*/ 6877051 h 6887937"/>
              <a:gd name="connsiteX6" fmla="*/ 0 w 5840730"/>
              <a:gd name="connsiteY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991100 w 5840730"/>
              <a:gd name="connsiteY3" fmla="*/ 3134055 h 6887937"/>
              <a:gd name="connsiteX4" fmla="*/ 4785360 w 5840730"/>
              <a:gd name="connsiteY4" fmla="*/ 3926535 h 6887937"/>
              <a:gd name="connsiteX5" fmla="*/ 4028621 w 5840730"/>
              <a:gd name="connsiteY5" fmla="*/ 6887937 h 6887937"/>
              <a:gd name="connsiteX6" fmla="*/ 0 w 5840730"/>
              <a:gd name="connsiteY6" fmla="*/ 6877051 h 6887937"/>
              <a:gd name="connsiteX7" fmla="*/ 0 w 5840730"/>
              <a:gd name="connsiteY7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991100 w 5840730"/>
              <a:gd name="connsiteY3" fmla="*/ 3134055 h 6887937"/>
              <a:gd name="connsiteX4" fmla="*/ 4922520 w 5840730"/>
              <a:gd name="connsiteY4" fmla="*/ 3415995 h 6887937"/>
              <a:gd name="connsiteX5" fmla="*/ 4785360 w 5840730"/>
              <a:gd name="connsiteY5" fmla="*/ 3926535 h 6887937"/>
              <a:gd name="connsiteX6" fmla="*/ 4028621 w 5840730"/>
              <a:gd name="connsiteY6" fmla="*/ 6887937 h 6887937"/>
              <a:gd name="connsiteX7" fmla="*/ 0 w 5840730"/>
              <a:gd name="connsiteY7" fmla="*/ 6877051 h 6887937"/>
              <a:gd name="connsiteX8" fmla="*/ 0 w 5840730"/>
              <a:gd name="connsiteY8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22520 w 5840730"/>
              <a:gd name="connsiteY4" fmla="*/ 3415995 h 6887937"/>
              <a:gd name="connsiteX5" fmla="*/ 4785360 w 5840730"/>
              <a:gd name="connsiteY5" fmla="*/ 3926535 h 6887937"/>
              <a:gd name="connsiteX6" fmla="*/ 4028621 w 5840730"/>
              <a:gd name="connsiteY6" fmla="*/ 6887937 h 6887937"/>
              <a:gd name="connsiteX7" fmla="*/ 0 w 5840730"/>
              <a:gd name="connsiteY7" fmla="*/ 6877051 h 6887937"/>
              <a:gd name="connsiteX8" fmla="*/ 0 w 5840730"/>
              <a:gd name="connsiteY8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922520 w 5840730"/>
              <a:gd name="connsiteY5" fmla="*/ 3415995 h 6887937"/>
              <a:gd name="connsiteX6" fmla="*/ 4785360 w 5840730"/>
              <a:gd name="connsiteY6" fmla="*/ 3926535 h 6887937"/>
              <a:gd name="connsiteX7" fmla="*/ 4028621 w 5840730"/>
              <a:gd name="connsiteY7" fmla="*/ 6887937 h 6887937"/>
              <a:gd name="connsiteX8" fmla="*/ 0 w 5840730"/>
              <a:gd name="connsiteY8" fmla="*/ 6877051 h 6887937"/>
              <a:gd name="connsiteX9" fmla="*/ 0 w 5840730"/>
              <a:gd name="connsiteY9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655820 w 5840730"/>
              <a:gd name="connsiteY5" fmla="*/ 1770075 h 6887937"/>
              <a:gd name="connsiteX6" fmla="*/ 4922520 w 5840730"/>
              <a:gd name="connsiteY6" fmla="*/ 3415995 h 6887937"/>
              <a:gd name="connsiteX7" fmla="*/ 4785360 w 5840730"/>
              <a:gd name="connsiteY7" fmla="*/ 3926535 h 6887937"/>
              <a:gd name="connsiteX8" fmla="*/ 4028621 w 5840730"/>
              <a:gd name="connsiteY8" fmla="*/ 6887937 h 6887937"/>
              <a:gd name="connsiteX9" fmla="*/ 0 w 5840730"/>
              <a:gd name="connsiteY9" fmla="*/ 6877051 h 6887937"/>
              <a:gd name="connsiteX10" fmla="*/ 0 w 5840730"/>
              <a:gd name="connsiteY10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655820 w 5840730"/>
              <a:gd name="connsiteY5" fmla="*/ 1770075 h 6887937"/>
              <a:gd name="connsiteX6" fmla="*/ 3901440 w 5840730"/>
              <a:gd name="connsiteY6" fmla="*/ 4696155 h 6887937"/>
              <a:gd name="connsiteX7" fmla="*/ 4922520 w 5840730"/>
              <a:gd name="connsiteY7" fmla="*/ 3415995 h 6887937"/>
              <a:gd name="connsiteX8" fmla="*/ 4785360 w 5840730"/>
              <a:gd name="connsiteY8" fmla="*/ 3926535 h 6887937"/>
              <a:gd name="connsiteX9" fmla="*/ 4028621 w 5840730"/>
              <a:gd name="connsiteY9" fmla="*/ 6887937 h 6887937"/>
              <a:gd name="connsiteX10" fmla="*/ 0 w 5840730"/>
              <a:gd name="connsiteY10" fmla="*/ 6877051 h 6887937"/>
              <a:gd name="connsiteX11" fmla="*/ 0 w 5840730"/>
              <a:gd name="connsiteY11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655820 w 5840730"/>
              <a:gd name="connsiteY5" fmla="*/ 1770075 h 6887937"/>
              <a:gd name="connsiteX6" fmla="*/ 3901440 w 5840730"/>
              <a:gd name="connsiteY6" fmla="*/ 4696155 h 6887937"/>
              <a:gd name="connsiteX7" fmla="*/ 4457700 w 5840730"/>
              <a:gd name="connsiteY7" fmla="*/ 3842715 h 6887937"/>
              <a:gd name="connsiteX8" fmla="*/ 4785360 w 5840730"/>
              <a:gd name="connsiteY8" fmla="*/ 3926535 h 6887937"/>
              <a:gd name="connsiteX9" fmla="*/ 4028621 w 5840730"/>
              <a:gd name="connsiteY9" fmla="*/ 6887937 h 6887937"/>
              <a:gd name="connsiteX10" fmla="*/ 0 w 5840730"/>
              <a:gd name="connsiteY10" fmla="*/ 6877051 h 6887937"/>
              <a:gd name="connsiteX11" fmla="*/ 0 w 5840730"/>
              <a:gd name="connsiteY11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655820 w 5840730"/>
              <a:gd name="connsiteY5" fmla="*/ 1770075 h 6887937"/>
              <a:gd name="connsiteX6" fmla="*/ 3901440 w 5840730"/>
              <a:gd name="connsiteY6" fmla="*/ 4696155 h 6887937"/>
              <a:gd name="connsiteX7" fmla="*/ 4213860 w 5840730"/>
              <a:gd name="connsiteY7" fmla="*/ 4757115 h 6887937"/>
              <a:gd name="connsiteX8" fmla="*/ 4457700 w 5840730"/>
              <a:gd name="connsiteY8" fmla="*/ 3842715 h 6887937"/>
              <a:gd name="connsiteX9" fmla="*/ 4785360 w 5840730"/>
              <a:gd name="connsiteY9" fmla="*/ 3926535 h 6887937"/>
              <a:gd name="connsiteX10" fmla="*/ 4028621 w 5840730"/>
              <a:gd name="connsiteY10" fmla="*/ 6887937 h 6887937"/>
              <a:gd name="connsiteX11" fmla="*/ 0 w 5840730"/>
              <a:gd name="connsiteY11" fmla="*/ 6877051 h 6887937"/>
              <a:gd name="connsiteX12" fmla="*/ 0 w 5840730"/>
              <a:gd name="connsiteY12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937760 w 5840730"/>
              <a:gd name="connsiteY5" fmla="*/ 16100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895850 w 5840730"/>
              <a:gd name="connsiteY5" fmla="*/ 160243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895850 w 5840730"/>
              <a:gd name="connsiteY5" fmla="*/ 160243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895850 w 5840730"/>
              <a:gd name="connsiteY5" fmla="*/ 160243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94910 w 5840730"/>
              <a:gd name="connsiteY4" fmla="*/ 185770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94910 w 5840730"/>
              <a:gd name="connsiteY4" fmla="*/ 185770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94910 w 5840730"/>
              <a:gd name="connsiteY4" fmla="*/ 185770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94910 w 5840730"/>
              <a:gd name="connsiteY4" fmla="*/ 185770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94910 w 5840730"/>
              <a:gd name="connsiteY4" fmla="*/ 185770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79670 w 5840730"/>
              <a:gd name="connsiteY4" fmla="*/ 186532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56810 w 5840730"/>
              <a:gd name="connsiteY4" fmla="*/ 186532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79670 w 5840730"/>
              <a:gd name="connsiteY4" fmla="*/ 184627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79670 w 5840730"/>
              <a:gd name="connsiteY4" fmla="*/ 184627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79670 w 5840730"/>
              <a:gd name="connsiteY4" fmla="*/ 184627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79670 w 5840730"/>
              <a:gd name="connsiteY4" fmla="*/ 184627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79670 w 5840730"/>
              <a:gd name="connsiteY4" fmla="*/ 184627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79670 w 5840730"/>
              <a:gd name="connsiteY4" fmla="*/ 184627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933950 w 5840730"/>
              <a:gd name="connsiteY3" fmla="*/ 273781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61560 w 5840730"/>
              <a:gd name="connsiteY3" fmla="*/ 294355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42510 w 5840730"/>
              <a:gd name="connsiteY3" fmla="*/ 301975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560570 w 5840730"/>
              <a:gd name="connsiteY11" fmla="*/ 412084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09160 w 5840730"/>
              <a:gd name="connsiteY11" fmla="*/ 363316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893820 w 5840730"/>
              <a:gd name="connsiteY8" fmla="*/ 468853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893820 w 5840730"/>
              <a:gd name="connsiteY8" fmla="*/ 468853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893820 w 5840730"/>
              <a:gd name="connsiteY8" fmla="*/ 468853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655820 w 5840730"/>
              <a:gd name="connsiteY6" fmla="*/ 1770075 h 6887937"/>
              <a:gd name="connsiteX7" fmla="*/ 3893820 w 5840730"/>
              <a:gd name="connsiteY7" fmla="*/ 4688535 h 6887937"/>
              <a:gd name="connsiteX8" fmla="*/ 3992880 w 5840730"/>
              <a:gd name="connsiteY8" fmla="*/ 490570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3893820 w 5840730"/>
              <a:gd name="connsiteY6" fmla="*/ 4688535 h 6887937"/>
              <a:gd name="connsiteX7" fmla="*/ 3992880 w 5840730"/>
              <a:gd name="connsiteY7" fmla="*/ 490570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686300 w 5840730"/>
              <a:gd name="connsiteY10" fmla="*/ 371317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3893820 w 5840730"/>
              <a:gd name="connsiteY5" fmla="*/ 4688535 h 6887937"/>
              <a:gd name="connsiteX6" fmla="*/ 3992880 w 5840730"/>
              <a:gd name="connsiteY6" fmla="*/ 4905705 h 6887937"/>
              <a:gd name="connsiteX7" fmla="*/ 4213860 w 5840730"/>
              <a:gd name="connsiteY7" fmla="*/ 4757115 h 6887937"/>
              <a:gd name="connsiteX8" fmla="*/ 4457700 w 5840730"/>
              <a:gd name="connsiteY8" fmla="*/ 3842715 h 6887937"/>
              <a:gd name="connsiteX9" fmla="*/ 4686300 w 5840730"/>
              <a:gd name="connsiteY9" fmla="*/ 371317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3893820 w 5840730"/>
              <a:gd name="connsiteY4" fmla="*/ 4688535 h 6887937"/>
              <a:gd name="connsiteX5" fmla="*/ 3992880 w 5840730"/>
              <a:gd name="connsiteY5" fmla="*/ 4905705 h 6887937"/>
              <a:gd name="connsiteX6" fmla="*/ 4213860 w 5840730"/>
              <a:gd name="connsiteY6" fmla="*/ 4757115 h 6887937"/>
              <a:gd name="connsiteX7" fmla="*/ 4457700 w 5840730"/>
              <a:gd name="connsiteY7" fmla="*/ 3842715 h 6887937"/>
              <a:gd name="connsiteX8" fmla="*/ 4686300 w 5840730"/>
              <a:gd name="connsiteY8" fmla="*/ 3713175 h 6887937"/>
              <a:gd name="connsiteX9" fmla="*/ 4785360 w 5840730"/>
              <a:gd name="connsiteY9" fmla="*/ 3926535 h 6887937"/>
              <a:gd name="connsiteX10" fmla="*/ 4028621 w 5840730"/>
              <a:gd name="connsiteY10" fmla="*/ 6887937 h 6887937"/>
              <a:gd name="connsiteX11" fmla="*/ 0 w 5840730"/>
              <a:gd name="connsiteY11" fmla="*/ 6877051 h 6887937"/>
              <a:gd name="connsiteX12" fmla="*/ 0 w 5840730"/>
              <a:gd name="connsiteY12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3893820 w 5840730"/>
              <a:gd name="connsiteY3" fmla="*/ 4688535 h 6887937"/>
              <a:gd name="connsiteX4" fmla="*/ 3992880 w 5840730"/>
              <a:gd name="connsiteY4" fmla="*/ 4905705 h 6887937"/>
              <a:gd name="connsiteX5" fmla="*/ 4213860 w 5840730"/>
              <a:gd name="connsiteY5" fmla="*/ 4757115 h 6887937"/>
              <a:gd name="connsiteX6" fmla="*/ 4457700 w 5840730"/>
              <a:gd name="connsiteY6" fmla="*/ 3842715 h 6887937"/>
              <a:gd name="connsiteX7" fmla="*/ 4686300 w 5840730"/>
              <a:gd name="connsiteY7" fmla="*/ 3713175 h 6887937"/>
              <a:gd name="connsiteX8" fmla="*/ 4785360 w 5840730"/>
              <a:gd name="connsiteY8" fmla="*/ 3926535 h 6887937"/>
              <a:gd name="connsiteX9" fmla="*/ 4028621 w 5840730"/>
              <a:gd name="connsiteY9" fmla="*/ 6887937 h 6887937"/>
              <a:gd name="connsiteX10" fmla="*/ 0 w 5840730"/>
              <a:gd name="connsiteY10" fmla="*/ 6877051 h 6887937"/>
              <a:gd name="connsiteX11" fmla="*/ 0 w 5840730"/>
              <a:gd name="connsiteY11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3893820 w 5840730"/>
              <a:gd name="connsiteY2" fmla="*/ 4688535 h 6887937"/>
              <a:gd name="connsiteX3" fmla="*/ 3992880 w 5840730"/>
              <a:gd name="connsiteY3" fmla="*/ 4905705 h 6887937"/>
              <a:gd name="connsiteX4" fmla="*/ 4213860 w 5840730"/>
              <a:gd name="connsiteY4" fmla="*/ 4757115 h 6887937"/>
              <a:gd name="connsiteX5" fmla="*/ 4457700 w 5840730"/>
              <a:gd name="connsiteY5" fmla="*/ 3842715 h 6887937"/>
              <a:gd name="connsiteX6" fmla="*/ 4686300 w 5840730"/>
              <a:gd name="connsiteY6" fmla="*/ 3713175 h 6887937"/>
              <a:gd name="connsiteX7" fmla="*/ 4785360 w 5840730"/>
              <a:gd name="connsiteY7" fmla="*/ 3926535 h 6887937"/>
              <a:gd name="connsiteX8" fmla="*/ 4028621 w 5840730"/>
              <a:gd name="connsiteY8" fmla="*/ 6887937 h 6887937"/>
              <a:gd name="connsiteX9" fmla="*/ 0 w 5840730"/>
              <a:gd name="connsiteY9" fmla="*/ 6877051 h 6887937"/>
              <a:gd name="connsiteX10" fmla="*/ 0 w 5840730"/>
              <a:gd name="connsiteY10" fmla="*/ 0 h 6887937"/>
              <a:gd name="connsiteX0" fmla="*/ 0 w 4790753"/>
              <a:gd name="connsiteY0" fmla="*/ 0 h 6887937"/>
              <a:gd name="connsiteX1" fmla="*/ 2674743 w 4790753"/>
              <a:gd name="connsiteY1" fmla="*/ 49345 h 6887937"/>
              <a:gd name="connsiteX2" fmla="*/ 3893820 w 4790753"/>
              <a:gd name="connsiteY2" fmla="*/ 4688535 h 6887937"/>
              <a:gd name="connsiteX3" fmla="*/ 3992880 w 4790753"/>
              <a:gd name="connsiteY3" fmla="*/ 4905705 h 6887937"/>
              <a:gd name="connsiteX4" fmla="*/ 4213860 w 4790753"/>
              <a:gd name="connsiteY4" fmla="*/ 4757115 h 6887937"/>
              <a:gd name="connsiteX5" fmla="*/ 4457700 w 4790753"/>
              <a:gd name="connsiteY5" fmla="*/ 3842715 h 6887937"/>
              <a:gd name="connsiteX6" fmla="*/ 4686300 w 4790753"/>
              <a:gd name="connsiteY6" fmla="*/ 3713175 h 6887937"/>
              <a:gd name="connsiteX7" fmla="*/ 4785360 w 4790753"/>
              <a:gd name="connsiteY7" fmla="*/ 3926535 h 6887937"/>
              <a:gd name="connsiteX8" fmla="*/ 4028621 w 4790753"/>
              <a:gd name="connsiteY8" fmla="*/ 6887937 h 6887937"/>
              <a:gd name="connsiteX9" fmla="*/ 0 w 4790753"/>
              <a:gd name="connsiteY9" fmla="*/ 6877051 h 6887937"/>
              <a:gd name="connsiteX10" fmla="*/ 0 w 4790753"/>
              <a:gd name="connsiteY10" fmla="*/ 0 h 6887937"/>
              <a:gd name="connsiteX0" fmla="*/ 0 w 4790753"/>
              <a:gd name="connsiteY0" fmla="*/ 0 h 6887937"/>
              <a:gd name="connsiteX1" fmla="*/ 2497763 w 4790753"/>
              <a:gd name="connsiteY1" fmla="*/ 0 h 6887937"/>
              <a:gd name="connsiteX2" fmla="*/ 3893820 w 4790753"/>
              <a:gd name="connsiteY2" fmla="*/ 4688535 h 6887937"/>
              <a:gd name="connsiteX3" fmla="*/ 3992880 w 4790753"/>
              <a:gd name="connsiteY3" fmla="*/ 4905705 h 6887937"/>
              <a:gd name="connsiteX4" fmla="*/ 4213860 w 4790753"/>
              <a:gd name="connsiteY4" fmla="*/ 4757115 h 6887937"/>
              <a:gd name="connsiteX5" fmla="*/ 4457700 w 4790753"/>
              <a:gd name="connsiteY5" fmla="*/ 3842715 h 6887937"/>
              <a:gd name="connsiteX6" fmla="*/ 4686300 w 4790753"/>
              <a:gd name="connsiteY6" fmla="*/ 3713175 h 6887937"/>
              <a:gd name="connsiteX7" fmla="*/ 4785360 w 4790753"/>
              <a:gd name="connsiteY7" fmla="*/ 3926535 h 6887937"/>
              <a:gd name="connsiteX8" fmla="*/ 4028621 w 4790753"/>
              <a:gd name="connsiteY8" fmla="*/ 6887937 h 6887937"/>
              <a:gd name="connsiteX9" fmla="*/ 0 w 4790753"/>
              <a:gd name="connsiteY9" fmla="*/ 6877051 h 6887937"/>
              <a:gd name="connsiteX10" fmla="*/ 0 w 4790753"/>
              <a:gd name="connsiteY10" fmla="*/ 0 h 6887937"/>
              <a:gd name="connsiteX0" fmla="*/ 0 w 4790753"/>
              <a:gd name="connsiteY0" fmla="*/ 0 h 6887937"/>
              <a:gd name="connsiteX1" fmla="*/ 2497763 w 4790753"/>
              <a:gd name="connsiteY1" fmla="*/ 0 h 6887937"/>
              <a:gd name="connsiteX2" fmla="*/ 3490698 w 4790753"/>
              <a:gd name="connsiteY2" fmla="*/ 3504252 h 6887937"/>
              <a:gd name="connsiteX3" fmla="*/ 3992880 w 4790753"/>
              <a:gd name="connsiteY3" fmla="*/ 4905705 h 6887937"/>
              <a:gd name="connsiteX4" fmla="*/ 4213860 w 4790753"/>
              <a:gd name="connsiteY4" fmla="*/ 4757115 h 6887937"/>
              <a:gd name="connsiteX5" fmla="*/ 4457700 w 4790753"/>
              <a:gd name="connsiteY5" fmla="*/ 3842715 h 6887937"/>
              <a:gd name="connsiteX6" fmla="*/ 4686300 w 4790753"/>
              <a:gd name="connsiteY6" fmla="*/ 3713175 h 6887937"/>
              <a:gd name="connsiteX7" fmla="*/ 4785360 w 4790753"/>
              <a:gd name="connsiteY7" fmla="*/ 3926535 h 6887937"/>
              <a:gd name="connsiteX8" fmla="*/ 4028621 w 4790753"/>
              <a:gd name="connsiteY8" fmla="*/ 6887937 h 6887937"/>
              <a:gd name="connsiteX9" fmla="*/ 0 w 4790753"/>
              <a:gd name="connsiteY9" fmla="*/ 6877051 h 6887937"/>
              <a:gd name="connsiteX10" fmla="*/ 0 w 4790753"/>
              <a:gd name="connsiteY10" fmla="*/ 0 h 6887937"/>
              <a:gd name="connsiteX0" fmla="*/ 0 w 4790753"/>
              <a:gd name="connsiteY0" fmla="*/ 0 h 6887937"/>
              <a:gd name="connsiteX1" fmla="*/ 2310950 w 4790753"/>
              <a:gd name="connsiteY1" fmla="*/ 0 h 6887937"/>
              <a:gd name="connsiteX2" fmla="*/ 3490698 w 4790753"/>
              <a:gd name="connsiteY2" fmla="*/ 3504252 h 6887937"/>
              <a:gd name="connsiteX3" fmla="*/ 3992880 w 4790753"/>
              <a:gd name="connsiteY3" fmla="*/ 4905705 h 6887937"/>
              <a:gd name="connsiteX4" fmla="*/ 4213860 w 4790753"/>
              <a:gd name="connsiteY4" fmla="*/ 4757115 h 6887937"/>
              <a:gd name="connsiteX5" fmla="*/ 4457700 w 4790753"/>
              <a:gd name="connsiteY5" fmla="*/ 3842715 h 6887937"/>
              <a:gd name="connsiteX6" fmla="*/ 4686300 w 4790753"/>
              <a:gd name="connsiteY6" fmla="*/ 3713175 h 6887937"/>
              <a:gd name="connsiteX7" fmla="*/ 4785360 w 4790753"/>
              <a:gd name="connsiteY7" fmla="*/ 3926535 h 6887937"/>
              <a:gd name="connsiteX8" fmla="*/ 4028621 w 4790753"/>
              <a:gd name="connsiteY8" fmla="*/ 6887937 h 6887937"/>
              <a:gd name="connsiteX9" fmla="*/ 0 w 4790753"/>
              <a:gd name="connsiteY9" fmla="*/ 6877051 h 6887937"/>
              <a:gd name="connsiteX10" fmla="*/ 0 w 4790753"/>
              <a:gd name="connsiteY10" fmla="*/ 0 h 6887937"/>
              <a:gd name="connsiteX0" fmla="*/ 0 w 4790753"/>
              <a:gd name="connsiteY0" fmla="*/ 0 h 6887937"/>
              <a:gd name="connsiteX1" fmla="*/ 2487931 w 4790753"/>
              <a:gd name="connsiteY1" fmla="*/ 0 h 6887937"/>
              <a:gd name="connsiteX2" fmla="*/ 3490698 w 4790753"/>
              <a:gd name="connsiteY2" fmla="*/ 3504252 h 6887937"/>
              <a:gd name="connsiteX3" fmla="*/ 3992880 w 4790753"/>
              <a:gd name="connsiteY3" fmla="*/ 4905705 h 6887937"/>
              <a:gd name="connsiteX4" fmla="*/ 4213860 w 4790753"/>
              <a:gd name="connsiteY4" fmla="*/ 4757115 h 6887937"/>
              <a:gd name="connsiteX5" fmla="*/ 4457700 w 4790753"/>
              <a:gd name="connsiteY5" fmla="*/ 3842715 h 6887937"/>
              <a:gd name="connsiteX6" fmla="*/ 4686300 w 4790753"/>
              <a:gd name="connsiteY6" fmla="*/ 3713175 h 6887937"/>
              <a:gd name="connsiteX7" fmla="*/ 4785360 w 4790753"/>
              <a:gd name="connsiteY7" fmla="*/ 3926535 h 6887937"/>
              <a:gd name="connsiteX8" fmla="*/ 4028621 w 4790753"/>
              <a:gd name="connsiteY8" fmla="*/ 6887937 h 6887937"/>
              <a:gd name="connsiteX9" fmla="*/ 0 w 4790753"/>
              <a:gd name="connsiteY9" fmla="*/ 6877051 h 6887937"/>
              <a:gd name="connsiteX10" fmla="*/ 0 w 4790753"/>
              <a:gd name="connsiteY10" fmla="*/ 0 h 6887937"/>
              <a:gd name="connsiteX0" fmla="*/ 0 w 4790753"/>
              <a:gd name="connsiteY0" fmla="*/ 0 h 6887937"/>
              <a:gd name="connsiteX1" fmla="*/ 2487931 w 4790753"/>
              <a:gd name="connsiteY1" fmla="*/ 0 h 6887937"/>
              <a:gd name="connsiteX2" fmla="*/ 3412040 w 4790753"/>
              <a:gd name="connsiteY2" fmla="*/ 3464777 h 6887937"/>
              <a:gd name="connsiteX3" fmla="*/ 3992880 w 4790753"/>
              <a:gd name="connsiteY3" fmla="*/ 4905705 h 6887937"/>
              <a:gd name="connsiteX4" fmla="*/ 4213860 w 4790753"/>
              <a:gd name="connsiteY4" fmla="*/ 4757115 h 6887937"/>
              <a:gd name="connsiteX5" fmla="*/ 4457700 w 4790753"/>
              <a:gd name="connsiteY5" fmla="*/ 3842715 h 6887937"/>
              <a:gd name="connsiteX6" fmla="*/ 4686300 w 4790753"/>
              <a:gd name="connsiteY6" fmla="*/ 3713175 h 6887937"/>
              <a:gd name="connsiteX7" fmla="*/ 4785360 w 4790753"/>
              <a:gd name="connsiteY7" fmla="*/ 3926535 h 6887937"/>
              <a:gd name="connsiteX8" fmla="*/ 4028621 w 4790753"/>
              <a:gd name="connsiteY8" fmla="*/ 6887937 h 6887937"/>
              <a:gd name="connsiteX9" fmla="*/ 0 w 4790753"/>
              <a:gd name="connsiteY9" fmla="*/ 6877051 h 6887937"/>
              <a:gd name="connsiteX10" fmla="*/ 0 w 4790753"/>
              <a:gd name="connsiteY10" fmla="*/ 0 h 6887937"/>
              <a:gd name="connsiteX0" fmla="*/ 0 w 4790753"/>
              <a:gd name="connsiteY0" fmla="*/ 0 h 6887937"/>
              <a:gd name="connsiteX1" fmla="*/ 2487931 w 4790753"/>
              <a:gd name="connsiteY1" fmla="*/ 0 h 6887937"/>
              <a:gd name="connsiteX2" fmla="*/ 3244891 w 4790753"/>
              <a:gd name="connsiteY2" fmla="*/ 3464778 h 6887937"/>
              <a:gd name="connsiteX3" fmla="*/ 3992880 w 4790753"/>
              <a:gd name="connsiteY3" fmla="*/ 4905705 h 6887937"/>
              <a:gd name="connsiteX4" fmla="*/ 4213860 w 4790753"/>
              <a:gd name="connsiteY4" fmla="*/ 4757115 h 6887937"/>
              <a:gd name="connsiteX5" fmla="*/ 4457700 w 4790753"/>
              <a:gd name="connsiteY5" fmla="*/ 3842715 h 6887937"/>
              <a:gd name="connsiteX6" fmla="*/ 4686300 w 4790753"/>
              <a:gd name="connsiteY6" fmla="*/ 3713175 h 6887937"/>
              <a:gd name="connsiteX7" fmla="*/ 4785360 w 4790753"/>
              <a:gd name="connsiteY7" fmla="*/ 3926535 h 6887937"/>
              <a:gd name="connsiteX8" fmla="*/ 4028621 w 4790753"/>
              <a:gd name="connsiteY8" fmla="*/ 6887937 h 6887937"/>
              <a:gd name="connsiteX9" fmla="*/ 0 w 4790753"/>
              <a:gd name="connsiteY9" fmla="*/ 6877051 h 6887937"/>
              <a:gd name="connsiteX10" fmla="*/ 0 w 4790753"/>
              <a:gd name="connsiteY10" fmla="*/ 0 h 6887937"/>
              <a:gd name="connsiteX0" fmla="*/ 0 w 4790753"/>
              <a:gd name="connsiteY0" fmla="*/ 0 h 6887937"/>
              <a:gd name="connsiteX1" fmla="*/ 2487931 w 4790753"/>
              <a:gd name="connsiteY1" fmla="*/ 0 h 6887937"/>
              <a:gd name="connsiteX2" fmla="*/ 3392375 w 4790753"/>
              <a:gd name="connsiteY2" fmla="*/ 3464779 h 6887937"/>
              <a:gd name="connsiteX3" fmla="*/ 3992880 w 4790753"/>
              <a:gd name="connsiteY3" fmla="*/ 4905705 h 6887937"/>
              <a:gd name="connsiteX4" fmla="*/ 4213860 w 4790753"/>
              <a:gd name="connsiteY4" fmla="*/ 4757115 h 6887937"/>
              <a:gd name="connsiteX5" fmla="*/ 4457700 w 4790753"/>
              <a:gd name="connsiteY5" fmla="*/ 3842715 h 6887937"/>
              <a:gd name="connsiteX6" fmla="*/ 4686300 w 4790753"/>
              <a:gd name="connsiteY6" fmla="*/ 3713175 h 6887937"/>
              <a:gd name="connsiteX7" fmla="*/ 4785360 w 4790753"/>
              <a:gd name="connsiteY7" fmla="*/ 3926535 h 6887937"/>
              <a:gd name="connsiteX8" fmla="*/ 4028621 w 4790753"/>
              <a:gd name="connsiteY8" fmla="*/ 6887937 h 6887937"/>
              <a:gd name="connsiteX9" fmla="*/ 0 w 4790753"/>
              <a:gd name="connsiteY9" fmla="*/ 6877051 h 6887937"/>
              <a:gd name="connsiteX10" fmla="*/ 0 w 4790753"/>
              <a:gd name="connsiteY10" fmla="*/ 0 h 6887937"/>
              <a:gd name="connsiteX0" fmla="*/ 0 w 5110169"/>
              <a:gd name="connsiteY0" fmla="*/ 0 h 6887937"/>
              <a:gd name="connsiteX1" fmla="*/ 2487931 w 5110169"/>
              <a:gd name="connsiteY1" fmla="*/ 0 h 6887937"/>
              <a:gd name="connsiteX2" fmla="*/ 3392375 w 5110169"/>
              <a:gd name="connsiteY2" fmla="*/ 3464779 h 6887937"/>
              <a:gd name="connsiteX3" fmla="*/ 3992880 w 5110169"/>
              <a:gd name="connsiteY3" fmla="*/ 4905705 h 6887937"/>
              <a:gd name="connsiteX4" fmla="*/ 4213860 w 5110169"/>
              <a:gd name="connsiteY4" fmla="*/ 4757115 h 6887937"/>
              <a:gd name="connsiteX5" fmla="*/ 4457700 w 5110169"/>
              <a:gd name="connsiteY5" fmla="*/ 3842715 h 6887937"/>
              <a:gd name="connsiteX6" fmla="*/ 4686300 w 5110169"/>
              <a:gd name="connsiteY6" fmla="*/ 3713175 h 6887937"/>
              <a:gd name="connsiteX7" fmla="*/ 4785360 w 5110169"/>
              <a:gd name="connsiteY7" fmla="*/ 3926535 h 6887937"/>
              <a:gd name="connsiteX8" fmla="*/ 5110169 w 5110169"/>
              <a:gd name="connsiteY8" fmla="*/ 6887937 h 6887937"/>
              <a:gd name="connsiteX9" fmla="*/ 0 w 5110169"/>
              <a:gd name="connsiteY9" fmla="*/ 6877051 h 6887937"/>
              <a:gd name="connsiteX10" fmla="*/ 0 w 5110169"/>
              <a:gd name="connsiteY10" fmla="*/ 0 h 6887937"/>
              <a:gd name="connsiteX0" fmla="*/ 0 w 5110169"/>
              <a:gd name="connsiteY0" fmla="*/ 0 h 6887937"/>
              <a:gd name="connsiteX1" fmla="*/ 2487931 w 5110169"/>
              <a:gd name="connsiteY1" fmla="*/ 0 h 6887937"/>
              <a:gd name="connsiteX2" fmla="*/ 3766000 w 5110169"/>
              <a:gd name="connsiteY2" fmla="*/ 4629324 h 6887937"/>
              <a:gd name="connsiteX3" fmla="*/ 3992880 w 5110169"/>
              <a:gd name="connsiteY3" fmla="*/ 4905705 h 6887937"/>
              <a:gd name="connsiteX4" fmla="*/ 4213860 w 5110169"/>
              <a:gd name="connsiteY4" fmla="*/ 4757115 h 6887937"/>
              <a:gd name="connsiteX5" fmla="*/ 4457700 w 5110169"/>
              <a:gd name="connsiteY5" fmla="*/ 3842715 h 6887937"/>
              <a:gd name="connsiteX6" fmla="*/ 4686300 w 5110169"/>
              <a:gd name="connsiteY6" fmla="*/ 3713175 h 6887937"/>
              <a:gd name="connsiteX7" fmla="*/ 4785360 w 5110169"/>
              <a:gd name="connsiteY7" fmla="*/ 3926535 h 6887937"/>
              <a:gd name="connsiteX8" fmla="*/ 5110169 w 5110169"/>
              <a:gd name="connsiteY8" fmla="*/ 6887937 h 6887937"/>
              <a:gd name="connsiteX9" fmla="*/ 0 w 5110169"/>
              <a:gd name="connsiteY9" fmla="*/ 6877051 h 6887937"/>
              <a:gd name="connsiteX10" fmla="*/ 0 w 5110169"/>
              <a:gd name="connsiteY10" fmla="*/ 0 h 6887937"/>
              <a:gd name="connsiteX0" fmla="*/ 0 w 5110169"/>
              <a:gd name="connsiteY0" fmla="*/ 0 h 6887937"/>
              <a:gd name="connsiteX1" fmla="*/ 2487931 w 5110169"/>
              <a:gd name="connsiteY1" fmla="*/ 0 h 6887937"/>
              <a:gd name="connsiteX2" fmla="*/ 3716839 w 5110169"/>
              <a:gd name="connsiteY2" fmla="*/ 4550372 h 6887937"/>
              <a:gd name="connsiteX3" fmla="*/ 3992880 w 5110169"/>
              <a:gd name="connsiteY3" fmla="*/ 4905705 h 6887937"/>
              <a:gd name="connsiteX4" fmla="*/ 4213860 w 5110169"/>
              <a:gd name="connsiteY4" fmla="*/ 4757115 h 6887937"/>
              <a:gd name="connsiteX5" fmla="*/ 4457700 w 5110169"/>
              <a:gd name="connsiteY5" fmla="*/ 3842715 h 6887937"/>
              <a:gd name="connsiteX6" fmla="*/ 4686300 w 5110169"/>
              <a:gd name="connsiteY6" fmla="*/ 3713175 h 6887937"/>
              <a:gd name="connsiteX7" fmla="*/ 4785360 w 5110169"/>
              <a:gd name="connsiteY7" fmla="*/ 3926535 h 6887937"/>
              <a:gd name="connsiteX8" fmla="*/ 5110169 w 5110169"/>
              <a:gd name="connsiteY8" fmla="*/ 6887937 h 6887937"/>
              <a:gd name="connsiteX9" fmla="*/ 0 w 5110169"/>
              <a:gd name="connsiteY9" fmla="*/ 6877051 h 6887937"/>
              <a:gd name="connsiteX10" fmla="*/ 0 w 5110169"/>
              <a:gd name="connsiteY10" fmla="*/ 0 h 6887937"/>
              <a:gd name="connsiteX0" fmla="*/ 0 w 5110169"/>
              <a:gd name="connsiteY0" fmla="*/ 0 h 6887937"/>
              <a:gd name="connsiteX1" fmla="*/ 2487931 w 5110169"/>
              <a:gd name="connsiteY1" fmla="*/ 0 h 6887937"/>
              <a:gd name="connsiteX2" fmla="*/ 3589019 w 5110169"/>
              <a:gd name="connsiteY2" fmla="*/ 4510896 h 6887937"/>
              <a:gd name="connsiteX3" fmla="*/ 3992880 w 5110169"/>
              <a:gd name="connsiteY3" fmla="*/ 4905705 h 6887937"/>
              <a:gd name="connsiteX4" fmla="*/ 4213860 w 5110169"/>
              <a:gd name="connsiteY4" fmla="*/ 4757115 h 6887937"/>
              <a:gd name="connsiteX5" fmla="*/ 4457700 w 5110169"/>
              <a:gd name="connsiteY5" fmla="*/ 3842715 h 6887937"/>
              <a:gd name="connsiteX6" fmla="*/ 4686300 w 5110169"/>
              <a:gd name="connsiteY6" fmla="*/ 3713175 h 6887937"/>
              <a:gd name="connsiteX7" fmla="*/ 4785360 w 5110169"/>
              <a:gd name="connsiteY7" fmla="*/ 3926535 h 6887937"/>
              <a:gd name="connsiteX8" fmla="*/ 5110169 w 5110169"/>
              <a:gd name="connsiteY8" fmla="*/ 6887937 h 6887937"/>
              <a:gd name="connsiteX9" fmla="*/ 0 w 5110169"/>
              <a:gd name="connsiteY9" fmla="*/ 6877051 h 6887937"/>
              <a:gd name="connsiteX10" fmla="*/ 0 w 5110169"/>
              <a:gd name="connsiteY10" fmla="*/ 0 h 6887937"/>
              <a:gd name="connsiteX0" fmla="*/ 0 w 5110169"/>
              <a:gd name="connsiteY0" fmla="*/ 0 h 6887937"/>
              <a:gd name="connsiteX1" fmla="*/ 2487931 w 5110169"/>
              <a:gd name="connsiteY1" fmla="*/ 0 h 6887937"/>
              <a:gd name="connsiteX2" fmla="*/ 3677510 w 5110169"/>
              <a:gd name="connsiteY2" fmla="*/ 4510896 h 6887937"/>
              <a:gd name="connsiteX3" fmla="*/ 3992880 w 5110169"/>
              <a:gd name="connsiteY3" fmla="*/ 4905705 h 6887937"/>
              <a:gd name="connsiteX4" fmla="*/ 4213860 w 5110169"/>
              <a:gd name="connsiteY4" fmla="*/ 4757115 h 6887937"/>
              <a:gd name="connsiteX5" fmla="*/ 4457700 w 5110169"/>
              <a:gd name="connsiteY5" fmla="*/ 3842715 h 6887937"/>
              <a:gd name="connsiteX6" fmla="*/ 4686300 w 5110169"/>
              <a:gd name="connsiteY6" fmla="*/ 3713175 h 6887937"/>
              <a:gd name="connsiteX7" fmla="*/ 4785360 w 5110169"/>
              <a:gd name="connsiteY7" fmla="*/ 3926535 h 6887937"/>
              <a:gd name="connsiteX8" fmla="*/ 5110169 w 5110169"/>
              <a:gd name="connsiteY8" fmla="*/ 6887937 h 6887937"/>
              <a:gd name="connsiteX9" fmla="*/ 0 w 5110169"/>
              <a:gd name="connsiteY9" fmla="*/ 6877051 h 6887937"/>
              <a:gd name="connsiteX10" fmla="*/ 0 w 5110169"/>
              <a:gd name="connsiteY10" fmla="*/ 0 h 6887937"/>
              <a:gd name="connsiteX0" fmla="*/ 0 w 5110169"/>
              <a:gd name="connsiteY0" fmla="*/ 0 h 6887937"/>
              <a:gd name="connsiteX1" fmla="*/ 2487931 w 5110169"/>
              <a:gd name="connsiteY1" fmla="*/ 0 h 6887937"/>
              <a:gd name="connsiteX2" fmla="*/ 3677510 w 5110169"/>
              <a:gd name="connsiteY2" fmla="*/ 4510896 h 6887937"/>
              <a:gd name="connsiteX3" fmla="*/ 3992880 w 5110169"/>
              <a:gd name="connsiteY3" fmla="*/ 4905705 h 6887937"/>
              <a:gd name="connsiteX4" fmla="*/ 4213860 w 5110169"/>
              <a:gd name="connsiteY4" fmla="*/ 4757115 h 6887937"/>
              <a:gd name="connsiteX5" fmla="*/ 4457700 w 5110169"/>
              <a:gd name="connsiteY5" fmla="*/ 3842715 h 6887937"/>
              <a:gd name="connsiteX6" fmla="*/ 4686300 w 5110169"/>
              <a:gd name="connsiteY6" fmla="*/ 3713175 h 6887937"/>
              <a:gd name="connsiteX7" fmla="*/ 4785360 w 5110169"/>
              <a:gd name="connsiteY7" fmla="*/ 3926535 h 6887937"/>
              <a:gd name="connsiteX8" fmla="*/ 5110169 w 5110169"/>
              <a:gd name="connsiteY8" fmla="*/ 6887937 h 6887937"/>
              <a:gd name="connsiteX9" fmla="*/ 0 w 5110169"/>
              <a:gd name="connsiteY9" fmla="*/ 6877051 h 6887937"/>
              <a:gd name="connsiteX10" fmla="*/ 0 w 5110169"/>
              <a:gd name="connsiteY10" fmla="*/ 0 h 6887937"/>
              <a:gd name="connsiteX0" fmla="*/ 0 w 5110169"/>
              <a:gd name="connsiteY0" fmla="*/ 0 h 6887937"/>
              <a:gd name="connsiteX1" fmla="*/ 2487931 w 5110169"/>
              <a:gd name="connsiteY1" fmla="*/ 0 h 6887937"/>
              <a:gd name="connsiteX2" fmla="*/ 3677510 w 5110169"/>
              <a:gd name="connsiteY2" fmla="*/ 4510896 h 6887937"/>
              <a:gd name="connsiteX3" fmla="*/ 3953550 w 5110169"/>
              <a:gd name="connsiteY3" fmla="*/ 5034002 h 6887937"/>
              <a:gd name="connsiteX4" fmla="*/ 4213860 w 5110169"/>
              <a:gd name="connsiteY4" fmla="*/ 4757115 h 6887937"/>
              <a:gd name="connsiteX5" fmla="*/ 4457700 w 5110169"/>
              <a:gd name="connsiteY5" fmla="*/ 3842715 h 6887937"/>
              <a:gd name="connsiteX6" fmla="*/ 4686300 w 5110169"/>
              <a:gd name="connsiteY6" fmla="*/ 3713175 h 6887937"/>
              <a:gd name="connsiteX7" fmla="*/ 4785360 w 5110169"/>
              <a:gd name="connsiteY7" fmla="*/ 3926535 h 6887937"/>
              <a:gd name="connsiteX8" fmla="*/ 5110169 w 5110169"/>
              <a:gd name="connsiteY8" fmla="*/ 6887937 h 6887937"/>
              <a:gd name="connsiteX9" fmla="*/ 0 w 5110169"/>
              <a:gd name="connsiteY9" fmla="*/ 6877051 h 6887937"/>
              <a:gd name="connsiteX10" fmla="*/ 0 w 5110169"/>
              <a:gd name="connsiteY10" fmla="*/ 0 h 6887937"/>
              <a:gd name="connsiteX0" fmla="*/ 0 w 5110169"/>
              <a:gd name="connsiteY0" fmla="*/ 0 h 6887937"/>
              <a:gd name="connsiteX1" fmla="*/ 2487931 w 5110169"/>
              <a:gd name="connsiteY1" fmla="*/ 0 h 6887937"/>
              <a:gd name="connsiteX2" fmla="*/ 3677510 w 5110169"/>
              <a:gd name="connsiteY2" fmla="*/ 4510896 h 6887937"/>
              <a:gd name="connsiteX3" fmla="*/ 3953550 w 5110169"/>
              <a:gd name="connsiteY3" fmla="*/ 5300466 h 6887937"/>
              <a:gd name="connsiteX4" fmla="*/ 4213860 w 5110169"/>
              <a:gd name="connsiteY4" fmla="*/ 4757115 h 6887937"/>
              <a:gd name="connsiteX5" fmla="*/ 4457700 w 5110169"/>
              <a:gd name="connsiteY5" fmla="*/ 3842715 h 6887937"/>
              <a:gd name="connsiteX6" fmla="*/ 4686300 w 5110169"/>
              <a:gd name="connsiteY6" fmla="*/ 3713175 h 6887937"/>
              <a:gd name="connsiteX7" fmla="*/ 4785360 w 5110169"/>
              <a:gd name="connsiteY7" fmla="*/ 3926535 h 6887937"/>
              <a:gd name="connsiteX8" fmla="*/ 5110169 w 5110169"/>
              <a:gd name="connsiteY8" fmla="*/ 6887937 h 6887937"/>
              <a:gd name="connsiteX9" fmla="*/ 0 w 5110169"/>
              <a:gd name="connsiteY9" fmla="*/ 6877051 h 6887937"/>
              <a:gd name="connsiteX10" fmla="*/ 0 w 5110169"/>
              <a:gd name="connsiteY10" fmla="*/ 0 h 6887937"/>
              <a:gd name="connsiteX0" fmla="*/ 0 w 5110169"/>
              <a:gd name="connsiteY0" fmla="*/ 0 h 6887937"/>
              <a:gd name="connsiteX1" fmla="*/ 2487931 w 5110169"/>
              <a:gd name="connsiteY1" fmla="*/ 0 h 6887937"/>
              <a:gd name="connsiteX2" fmla="*/ 3677510 w 5110169"/>
              <a:gd name="connsiteY2" fmla="*/ 4510896 h 6887937"/>
              <a:gd name="connsiteX3" fmla="*/ 4042040 w 5110169"/>
              <a:gd name="connsiteY3" fmla="*/ 5566930 h 6887937"/>
              <a:gd name="connsiteX4" fmla="*/ 4213860 w 5110169"/>
              <a:gd name="connsiteY4" fmla="*/ 4757115 h 6887937"/>
              <a:gd name="connsiteX5" fmla="*/ 4457700 w 5110169"/>
              <a:gd name="connsiteY5" fmla="*/ 3842715 h 6887937"/>
              <a:gd name="connsiteX6" fmla="*/ 4686300 w 5110169"/>
              <a:gd name="connsiteY6" fmla="*/ 3713175 h 6887937"/>
              <a:gd name="connsiteX7" fmla="*/ 4785360 w 5110169"/>
              <a:gd name="connsiteY7" fmla="*/ 3926535 h 6887937"/>
              <a:gd name="connsiteX8" fmla="*/ 5110169 w 5110169"/>
              <a:gd name="connsiteY8" fmla="*/ 6887937 h 6887937"/>
              <a:gd name="connsiteX9" fmla="*/ 0 w 5110169"/>
              <a:gd name="connsiteY9" fmla="*/ 6877051 h 6887937"/>
              <a:gd name="connsiteX10" fmla="*/ 0 w 5110169"/>
              <a:gd name="connsiteY10" fmla="*/ 0 h 6887937"/>
              <a:gd name="connsiteX0" fmla="*/ 0 w 5110169"/>
              <a:gd name="connsiteY0" fmla="*/ 0 h 6887937"/>
              <a:gd name="connsiteX1" fmla="*/ 2487931 w 5110169"/>
              <a:gd name="connsiteY1" fmla="*/ 0 h 6887937"/>
              <a:gd name="connsiteX2" fmla="*/ 3677510 w 5110169"/>
              <a:gd name="connsiteY2" fmla="*/ 4510896 h 6887937"/>
              <a:gd name="connsiteX3" fmla="*/ 4032208 w 5110169"/>
              <a:gd name="connsiteY3" fmla="*/ 5379419 h 6887937"/>
              <a:gd name="connsiteX4" fmla="*/ 4213860 w 5110169"/>
              <a:gd name="connsiteY4" fmla="*/ 4757115 h 6887937"/>
              <a:gd name="connsiteX5" fmla="*/ 4457700 w 5110169"/>
              <a:gd name="connsiteY5" fmla="*/ 3842715 h 6887937"/>
              <a:gd name="connsiteX6" fmla="*/ 4686300 w 5110169"/>
              <a:gd name="connsiteY6" fmla="*/ 3713175 h 6887937"/>
              <a:gd name="connsiteX7" fmla="*/ 4785360 w 5110169"/>
              <a:gd name="connsiteY7" fmla="*/ 3926535 h 6887937"/>
              <a:gd name="connsiteX8" fmla="*/ 5110169 w 5110169"/>
              <a:gd name="connsiteY8" fmla="*/ 6887937 h 6887937"/>
              <a:gd name="connsiteX9" fmla="*/ 0 w 5110169"/>
              <a:gd name="connsiteY9" fmla="*/ 6877051 h 6887937"/>
              <a:gd name="connsiteX10" fmla="*/ 0 w 5110169"/>
              <a:gd name="connsiteY10" fmla="*/ 0 h 6887937"/>
              <a:gd name="connsiteX0" fmla="*/ 0 w 5110169"/>
              <a:gd name="connsiteY0" fmla="*/ 0 h 6887937"/>
              <a:gd name="connsiteX1" fmla="*/ 2487931 w 5110169"/>
              <a:gd name="connsiteY1" fmla="*/ 0 h 6887937"/>
              <a:gd name="connsiteX2" fmla="*/ 3805329 w 5110169"/>
              <a:gd name="connsiteY2" fmla="*/ 4974740 h 6887937"/>
              <a:gd name="connsiteX3" fmla="*/ 4032208 w 5110169"/>
              <a:gd name="connsiteY3" fmla="*/ 5379419 h 6887937"/>
              <a:gd name="connsiteX4" fmla="*/ 4213860 w 5110169"/>
              <a:gd name="connsiteY4" fmla="*/ 4757115 h 6887937"/>
              <a:gd name="connsiteX5" fmla="*/ 4457700 w 5110169"/>
              <a:gd name="connsiteY5" fmla="*/ 3842715 h 6887937"/>
              <a:gd name="connsiteX6" fmla="*/ 4686300 w 5110169"/>
              <a:gd name="connsiteY6" fmla="*/ 3713175 h 6887937"/>
              <a:gd name="connsiteX7" fmla="*/ 4785360 w 5110169"/>
              <a:gd name="connsiteY7" fmla="*/ 3926535 h 6887937"/>
              <a:gd name="connsiteX8" fmla="*/ 5110169 w 5110169"/>
              <a:gd name="connsiteY8" fmla="*/ 6887937 h 6887937"/>
              <a:gd name="connsiteX9" fmla="*/ 0 w 5110169"/>
              <a:gd name="connsiteY9" fmla="*/ 6877051 h 6887937"/>
              <a:gd name="connsiteX10" fmla="*/ 0 w 5110169"/>
              <a:gd name="connsiteY10" fmla="*/ 0 h 6887937"/>
              <a:gd name="connsiteX0" fmla="*/ 0 w 5110169"/>
              <a:gd name="connsiteY0" fmla="*/ 0 h 6887937"/>
              <a:gd name="connsiteX1" fmla="*/ 2487931 w 5110169"/>
              <a:gd name="connsiteY1" fmla="*/ 0 h 6887937"/>
              <a:gd name="connsiteX2" fmla="*/ 3775832 w 5110169"/>
              <a:gd name="connsiteY2" fmla="*/ 5033954 h 6887937"/>
              <a:gd name="connsiteX3" fmla="*/ 4032208 w 5110169"/>
              <a:gd name="connsiteY3" fmla="*/ 5379419 h 6887937"/>
              <a:gd name="connsiteX4" fmla="*/ 4213860 w 5110169"/>
              <a:gd name="connsiteY4" fmla="*/ 4757115 h 6887937"/>
              <a:gd name="connsiteX5" fmla="*/ 4457700 w 5110169"/>
              <a:gd name="connsiteY5" fmla="*/ 3842715 h 6887937"/>
              <a:gd name="connsiteX6" fmla="*/ 4686300 w 5110169"/>
              <a:gd name="connsiteY6" fmla="*/ 3713175 h 6887937"/>
              <a:gd name="connsiteX7" fmla="*/ 4785360 w 5110169"/>
              <a:gd name="connsiteY7" fmla="*/ 3926535 h 6887937"/>
              <a:gd name="connsiteX8" fmla="*/ 5110169 w 5110169"/>
              <a:gd name="connsiteY8" fmla="*/ 6887937 h 6887937"/>
              <a:gd name="connsiteX9" fmla="*/ 0 w 5110169"/>
              <a:gd name="connsiteY9" fmla="*/ 6877051 h 6887937"/>
              <a:gd name="connsiteX10" fmla="*/ 0 w 5110169"/>
              <a:gd name="connsiteY10" fmla="*/ 0 h 6887937"/>
              <a:gd name="connsiteX0" fmla="*/ 0 w 5110169"/>
              <a:gd name="connsiteY0" fmla="*/ 0 h 6887937"/>
              <a:gd name="connsiteX1" fmla="*/ 2487931 w 5110169"/>
              <a:gd name="connsiteY1" fmla="*/ 0 h 6887937"/>
              <a:gd name="connsiteX2" fmla="*/ 3834825 w 5110169"/>
              <a:gd name="connsiteY2" fmla="*/ 5142514 h 6887937"/>
              <a:gd name="connsiteX3" fmla="*/ 4032208 w 5110169"/>
              <a:gd name="connsiteY3" fmla="*/ 5379419 h 6887937"/>
              <a:gd name="connsiteX4" fmla="*/ 4213860 w 5110169"/>
              <a:gd name="connsiteY4" fmla="*/ 4757115 h 6887937"/>
              <a:gd name="connsiteX5" fmla="*/ 4457700 w 5110169"/>
              <a:gd name="connsiteY5" fmla="*/ 3842715 h 6887937"/>
              <a:gd name="connsiteX6" fmla="*/ 4686300 w 5110169"/>
              <a:gd name="connsiteY6" fmla="*/ 3713175 h 6887937"/>
              <a:gd name="connsiteX7" fmla="*/ 4785360 w 5110169"/>
              <a:gd name="connsiteY7" fmla="*/ 3926535 h 6887937"/>
              <a:gd name="connsiteX8" fmla="*/ 5110169 w 5110169"/>
              <a:gd name="connsiteY8" fmla="*/ 6887937 h 6887937"/>
              <a:gd name="connsiteX9" fmla="*/ 0 w 5110169"/>
              <a:gd name="connsiteY9" fmla="*/ 6877051 h 6887937"/>
              <a:gd name="connsiteX10" fmla="*/ 0 w 5110169"/>
              <a:gd name="connsiteY10" fmla="*/ 0 h 6887937"/>
              <a:gd name="connsiteX0" fmla="*/ 0 w 5110169"/>
              <a:gd name="connsiteY0" fmla="*/ 0 h 6887937"/>
              <a:gd name="connsiteX1" fmla="*/ 2487931 w 5110169"/>
              <a:gd name="connsiteY1" fmla="*/ 0 h 6887937"/>
              <a:gd name="connsiteX2" fmla="*/ 3834825 w 5110169"/>
              <a:gd name="connsiteY2" fmla="*/ 5142514 h 6887937"/>
              <a:gd name="connsiteX3" fmla="*/ 4074118 w 5110169"/>
              <a:gd name="connsiteY3" fmla="*/ 5314407 h 6887937"/>
              <a:gd name="connsiteX4" fmla="*/ 4213860 w 5110169"/>
              <a:gd name="connsiteY4" fmla="*/ 4757115 h 6887937"/>
              <a:gd name="connsiteX5" fmla="*/ 4457700 w 5110169"/>
              <a:gd name="connsiteY5" fmla="*/ 3842715 h 6887937"/>
              <a:gd name="connsiteX6" fmla="*/ 4686300 w 5110169"/>
              <a:gd name="connsiteY6" fmla="*/ 3713175 h 6887937"/>
              <a:gd name="connsiteX7" fmla="*/ 4785360 w 5110169"/>
              <a:gd name="connsiteY7" fmla="*/ 3926535 h 6887937"/>
              <a:gd name="connsiteX8" fmla="*/ 5110169 w 5110169"/>
              <a:gd name="connsiteY8" fmla="*/ 6887937 h 6887937"/>
              <a:gd name="connsiteX9" fmla="*/ 0 w 5110169"/>
              <a:gd name="connsiteY9" fmla="*/ 6877051 h 6887937"/>
              <a:gd name="connsiteX10" fmla="*/ 0 w 5110169"/>
              <a:gd name="connsiteY10" fmla="*/ 0 h 6887937"/>
              <a:gd name="connsiteX0" fmla="*/ 0 w 5110169"/>
              <a:gd name="connsiteY0" fmla="*/ 0 h 6887937"/>
              <a:gd name="connsiteX1" fmla="*/ 2487931 w 5110169"/>
              <a:gd name="connsiteY1" fmla="*/ 0 h 6887937"/>
              <a:gd name="connsiteX2" fmla="*/ 3834825 w 5110169"/>
              <a:gd name="connsiteY2" fmla="*/ 5142514 h 6887937"/>
              <a:gd name="connsiteX3" fmla="*/ 4074118 w 5110169"/>
              <a:gd name="connsiteY3" fmla="*/ 5314407 h 6887937"/>
              <a:gd name="connsiteX4" fmla="*/ 4168140 w 5110169"/>
              <a:gd name="connsiteY4" fmla="*/ 5055407 h 6887937"/>
              <a:gd name="connsiteX5" fmla="*/ 4457700 w 5110169"/>
              <a:gd name="connsiteY5" fmla="*/ 3842715 h 6887937"/>
              <a:gd name="connsiteX6" fmla="*/ 4686300 w 5110169"/>
              <a:gd name="connsiteY6" fmla="*/ 3713175 h 6887937"/>
              <a:gd name="connsiteX7" fmla="*/ 4785360 w 5110169"/>
              <a:gd name="connsiteY7" fmla="*/ 3926535 h 6887937"/>
              <a:gd name="connsiteX8" fmla="*/ 5110169 w 5110169"/>
              <a:gd name="connsiteY8" fmla="*/ 6887937 h 6887937"/>
              <a:gd name="connsiteX9" fmla="*/ 0 w 5110169"/>
              <a:gd name="connsiteY9" fmla="*/ 6877051 h 6887937"/>
              <a:gd name="connsiteX10" fmla="*/ 0 w 5110169"/>
              <a:gd name="connsiteY10" fmla="*/ 0 h 6887937"/>
              <a:gd name="connsiteX0" fmla="*/ 0 w 5110169"/>
              <a:gd name="connsiteY0" fmla="*/ 0 h 6887937"/>
              <a:gd name="connsiteX1" fmla="*/ 2487931 w 5110169"/>
              <a:gd name="connsiteY1" fmla="*/ 0 h 6887937"/>
              <a:gd name="connsiteX2" fmla="*/ 3834825 w 5110169"/>
              <a:gd name="connsiteY2" fmla="*/ 5142514 h 6887937"/>
              <a:gd name="connsiteX3" fmla="*/ 4074118 w 5110169"/>
              <a:gd name="connsiteY3" fmla="*/ 5314407 h 6887937"/>
              <a:gd name="connsiteX4" fmla="*/ 4168140 w 5110169"/>
              <a:gd name="connsiteY4" fmla="*/ 5055407 h 6887937"/>
              <a:gd name="connsiteX5" fmla="*/ 3935730 w 5110169"/>
              <a:gd name="connsiteY5" fmla="*/ 4175425 h 6887937"/>
              <a:gd name="connsiteX6" fmla="*/ 4686300 w 5110169"/>
              <a:gd name="connsiteY6" fmla="*/ 3713175 h 6887937"/>
              <a:gd name="connsiteX7" fmla="*/ 4785360 w 5110169"/>
              <a:gd name="connsiteY7" fmla="*/ 3926535 h 6887937"/>
              <a:gd name="connsiteX8" fmla="*/ 5110169 w 5110169"/>
              <a:gd name="connsiteY8" fmla="*/ 6887937 h 6887937"/>
              <a:gd name="connsiteX9" fmla="*/ 0 w 5110169"/>
              <a:gd name="connsiteY9" fmla="*/ 6877051 h 6887937"/>
              <a:gd name="connsiteX10" fmla="*/ 0 w 5110169"/>
              <a:gd name="connsiteY10" fmla="*/ 0 h 6887937"/>
              <a:gd name="connsiteX0" fmla="*/ 0 w 5110169"/>
              <a:gd name="connsiteY0" fmla="*/ 0 h 6887937"/>
              <a:gd name="connsiteX1" fmla="*/ 2487931 w 5110169"/>
              <a:gd name="connsiteY1" fmla="*/ 0 h 6887937"/>
              <a:gd name="connsiteX2" fmla="*/ 3834825 w 5110169"/>
              <a:gd name="connsiteY2" fmla="*/ 5142514 h 6887937"/>
              <a:gd name="connsiteX3" fmla="*/ 4074118 w 5110169"/>
              <a:gd name="connsiteY3" fmla="*/ 5314407 h 6887937"/>
              <a:gd name="connsiteX4" fmla="*/ 4168140 w 5110169"/>
              <a:gd name="connsiteY4" fmla="*/ 5055407 h 6887937"/>
              <a:gd name="connsiteX5" fmla="*/ 3935730 w 5110169"/>
              <a:gd name="connsiteY5" fmla="*/ 4175425 h 6887937"/>
              <a:gd name="connsiteX6" fmla="*/ 4061460 w 5110169"/>
              <a:gd name="connsiteY6" fmla="*/ 3931157 h 6887937"/>
              <a:gd name="connsiteX7" fmla="*/ 4785360 w 5110169"/>
              <a:gd name="connsiteY7" fmla="*/ 3926535 h 6887937"/>
              <a:gd name="connsiteX8" fmla="*/ 5110169 w 5110169"/>
              <a:gd name="connsiteY8" fmla="*/ 6887937 h 6887937"/>
              <a:gd name="connsiteX9" fmla="*/ 0 w 5110169"/>
              <a:gd name="connsiteY9" fmla="*/ 6877051 h 6887937"/>
              <a:gd name="connsiteX10" fmla="*/ 0 w 5110169"/>
              <a:gd name="connsiteY10" fmla="*/ 0 h 6887937"/>
              <a:gd name="connsiteX0" fmla="*/ 0 w 5110169"/>
              <a:gd name="connsiteY0" fmla="*/ 0 h 6887937"/>
              <a:gd name="connsiteX1" fmla="*/ 2487931 w 5110169"/>
              <a:gd name="connsiteY1" fmla="*/ 0 h 6887937"/>
              <a:gd name="connsiteX2" fmla="*/ 3834825 w 5110169"/>
              <a:gd name="connsiteY2" fmla="*/ 5142514 h 6887937"/>
              <a:gd name="connsiteX3" fmla="*/ 4074118 w 5110169"/>
              <a:gd name="connsiteY3" fmla="*/ 5314407 h 6887937"/>
              <a:gd name="connsiteX4" fmla="*/ 4168140 w 5110169"/>
              <a:gd name="connsiteY4" fmla="*/ 5055407 h 6887937"/>
              <a:gd name="connsiteX5" fmla="*/ 3935730 w 5110169"/>
              <a:gd name="connsiteY5" fmla="*/ 4175425 h 6887937"/>
              <a:gd name="connsiteX6" fmla="*/ 4061460 w 5110169"/>
              <a:gd name="connsiteY6" fmla="*/ 3931157 h 6887937"/>
              <a:gd name="connsiteX7" fmla="*/ 4198620 w 5110169"/>
              <a:gd name="connsiteY7" fmla="*/ 4133044 h 6887937"/>
              <a:gd name="connsiteX8" fmla="*/ 5110169 w 5110169"/>
              <a:gd name="connsiteY8" fmla="*/ 6887937 h 6887937"/>
              <a:gd name="connsiteX9" fmla="*/ 0 w 5110169"/>
              <a:gd name="connsiteY9" fmla="*/ 6877051 h 6887937"/>
              <a:gd name="connsiteX10" fmla="*/ 0 w 5110169"/>
              <a:gd name="connsiteY10" fmla="*/ 0 h 6887937"/>
              <a:gd name="connsiteX0" fmla="*/ 0 w 5110169"/>
              <a:gd name="connsiteY0" fmla="*/ 0 h 6887937"/>
              <a:gd name="connsiteX1" fmla="*/ 2487931 w 5110169"/>
              <a:gd name="connsiteY1" fmla="*/ 0 h 6887937"/>
              <a:gd name="connsiteX2" fmla="*/ 3834825 w 5110169"/>
              <a:gd name="connsiteY2" fmla="*/ 5142514 h 6887937"/>
              <a:gd name="connsiteX3" fmla="*/ 4074118 w 5110169"/>
              <a:gd name="connsiteY3" fmla="*/ 5314407 h 6887937"/>
              <a:gd name="connsiteX4" fmla="*/ 4168140 w 5110169"/>
              <a:gd name="connsiteY4" fmla="*/ 5055407 h 6887937"/>
              <a:gd name="connsiteX5" fmla="*/ 3935730 w 5110169"/>
              <a:gd name="connsiteY5" fmla="*/ 4175425 h 6887937"/>
              <a:gd name="connsiteX6" fmla="*/ 4061460 w 5110169"/>
              <a:gd name="connsiteY6" fmla="*/ 3931157 h 6887937"/>
              <a:gd name="connsiteX7" fmla="*/ 4251960 w 5110169"/>
              <a:gd name="connsiteY7" fmla="*/ 4071856 h 6887937"/>
              <a:gd name="connsiteX8" fmla="*/ 5110169 w 5110169"/>
              <a:gd name="connsiteY8" fmla="*/ 6887937 h 6887937"/>
              <a:gd name="connsiteX9" fmla="*/ 0 w 5110169"/>
              <a:gd name="connsiteY9" fmla="*/ 6877051 h 6887937"/>
              <a:gd name="connsiteX10" fmla="*/ 0 w 5110169"/>
              <a:gd name="connsiteY10" fmla="*/ 0 h 6887937"/>
              <a:gd name="connsiteX0" fmla="*/ 0 w 5030921"/>
              <a:gd name="connsiteY0" fmla="*/ 0 h 6877051"/>
              <a:gd name="connsiteX1" fmla="*/ 2487931 w 5030921"/>
              <a:gd name="connsiteY1" fmla="*/ 0 h 6877051"/>
              <a:gd name="connsiteX2" fmla="*/ 3834825 w 5030921"/>
              <a:gd name="connsiteY2" fmla="*/ 5142514 h 6877051"/>
              <a:gd name="connsiteX3" fmla="*/ 4074118 w 5030921"/>
              <a:gd name="connsiteY3" fmla="*/ 5314407 h 6877051"/>
              <a:gd name="connsiteX4" fmla="*/ 4168140 w 5030921"/>
              <a:gd name="connsiteY4" fmla="*/ 5055407 h 6877051"/>
              <a:gd name="connsiteX5" fmla="*/ 3935730 w 5030921"/>
              <a:gd name="connsiteY5" fmla="*/ 4175425 h 6877051"/>
              <a:gd name="connsiteX6" fmla="*/ 4061460 w 5030921"/>
              <a:gd name="connsiteY6" fmla="*/ 3931157 h 6877051"/>
              <a:gd name="connsiteX7" fmla="*/ 4251960 w 5030921"/>
              <a:gd name="connsiteY7" fmla="*/ 4071856 h 6877051"/>
              <a:gd name="connsiteX8" fmla="*/ 5030921 w 5030921"/>
              <a:gd name="connsiteY8" fmla="*/ 6875699 h 6877051"/>
              <a:gd name="connsiteX9" fmla="*/ 0 w 5030921"/>
              <a:gd name="connsiteY9" fmla="*/ 6877051 h 6877051"/>
              <a:gd name="connsiteX10" fmla="*/ 0 w 5030921"/>
              <a:gd name="connsiteY10" fmla="*/ 0 h 6877051"/>
              <a:gd name="connsiteX0" fmla="*/ 0 w 4963865"/>
              <a:gd name="connsiteY0" fmla="*/ 0 h 6877051"/>
              <a:gd name="connsiteX1" fmla="*/ 2487931 w 4963865"/>
              <a:gd name="connsiteY1" fmla="*/ 0 h 6877051"/>
              <a:gd name="connsiteX2" fmla="*/ 3834825 w 4963865"/>
              <a:gd name="connsiteY2" fmla="*/ 5142514 h 6877051"/>
              <a:gd name="connsiteX3" fmla="*/ 4074118 w 4963865"/>
              <a:gd name="connsiteY3" fmla="*/ 5314407 h 6877051"/>
              <a:gd name="connsiteX4" fmla="*/ 4168140 w 4963865"/>
              <a:gd name="connsiteY4" fmla="*/ 5055407 h 6877051"/>
              <a:gd name="connsiteX5" fmla="*/ 3935730 w 4963865"/>
              <a:gd name="connsiteY5" fmla="*/ 4175425 h 6877051"/>
              <a:gd name="connsiteX6" fmla="*/ 4061460 w 4963865"/>
              <a:gd name="connsiteY6" fmla="*/ 3931157 h 6877051"/>
              <a:gd name="connsiteX7" fmla="*/ 4251960 w 4963865"/>
              <a:gd name="connsiteY7" fmla="*/ 4071856 h 6877051"/>
              <a:gd name="connsiteX8" fmla="*/ 4963865 w 4963865"/>
              <a:gd name="connsiteY8" fmla="*/ 6875699 h 6877051"/>
              <a:gd name="connsiteX9" fmla="*/ 0 w 4963865"/>
              <a:gd name="connsiteY9" fmla="*/ 6877051 h 6877051"/>
              <a:gd name="connsiteX10" fmla="*/ 0 w 4963865"/>
              <a:gd name="connsiteY10" fmla="*/ 0 h 6877051"/>
              <a:gd name="connsiteX0" fmla="*/ 0 w 5024825"/>
              <a:gd name="connsiteY0" fmla="*/ 0 h 6881818"/>
              <a:gd name="connsiteX1" fmla="*/ 2487931 w 5024825"/>
              <a:gd name="connsiteY1" fmla="*/ 0 h 6881818"/>
              <a:gd name="connsiteX2" fmla="*/ 3834825 w 5024825"/>
              <a:gd name="connsiteY2" fmla="*/ 5142514 h 6881818"/>
              <a:gd name="connsiteX3" fmla="*/ 4074118 w 5024825"/>
              <a:gd name="connsiteY3" fmla="*/ 5314407 h 6881818"/>
              <a:gd name="connsiteX4" fmla="*/ 4168140 w 5024825"/>
              <a:gd name="connsiteY4" fmla="*/ 5055407 h 6881818"/>
              <a:gd name="connsiteX5" fmla="*/ 3935730 w 5024825"/>
              <a:gd name="connsiteY5" fmla="*/ 4175425 h 6881818"/>
              <a:gd name="connsiteX6" fmla="*/ 4061460 w 5024825"/>
              <a:gd name="connsiteY6" fmla="*/ 3931157 h 6881818"/>
              <a:gd name="connsiteX7" fmla="*/ 4251960 w 5024825"/>
              <a:gd name="connsiteY7" fmla="*/ 4071856 h 6881818"/>
              <a:gd name="connsiteX8" fmla="*/ 5024825 w 5024825"/>
              <a:gd name="connsiteY8" fmla="*/ 6881818 h 6881818"/>
              <a:gd name="connsiteX9" fmla="*/ 0 w 5024825"/>
              <a:gd name="connsiteY9" fmla="*/ 6877051 h 6881818"/>
              <a:gd name="connsiteX10" fmla="*/ 0 w 5024825"/>
              <a:gd name="connsiteY10" fmla="*/ 0 h 6881818"/>
              <a:gd name="connsiteX0" fmla="*/ 0 w 5024825"/>
              <a:gd name="connsiteY0" fmla="*/ 0 h 6881818"/>
              <a:gd name="connsiteX1" fmla="*/ 2487931 w 5024825"/>
              <a:gd name="connsiteY1" fmla="*/ 0 h 6881818"/>
              <a:gd name="connsiteX2" fmla="*/ 3834825 w 5024825"/>
              <a:gd name="connsiteY2" fmla="*/ 5142514 h 6881818"/>
              <a:gd name="connsiteX3" fmla="*/ 4074118 w 5024825"/>
              <a:gd name="connsiteY3" fmla="*/ 5314407 h 6881818"/>
              <a:gd name="connsiteX4" fmla="*/ 4168140 w 5024825"/>
              <a:gd name="connsiteY4" fmla="*/ 5055407 h 6881818"/>
              <a:gd name="connsiteX5" fmla="*/ 3935730 w 5024825"/>
              <a:gd name="connsiteY5" fmla="*/ 4175425 h 6881818"/>
              <a:gd name="connsiteX6" fmla="*/ 4061460 w 5024825"/>
              <a:gd name="connsiteY6" fmla="*/ 3931157 h 6881818"/>
              <a:gd name="connsiteX7" fmla="*/ 4251960 w 5024825"/>
              <a:gd name="connsiteY7" fmla="*/ 4071856 h 6881818"/>
              <a:gd name="connsiteX8" fmla="*/ 5024825 w 5024825"/>
              <a:gd name="connsiteY8" fmla="*/ 6881818 h 6881818"/>
              <a:gd name="connsiteX9" fmla="*/ 0 w 5024825"/>
              <a:gd name="connsiteY9" fmla="*/ 6877051 h 6881818"/>
              <a:gd name="connsiteX10" fmla="*/ 0 w 5024825"/>
              <a:gd name="connsiteY10" fmla="*/ 0 h 6881818"/>
              <a:gd name="connsiteX0" fmla="*/ 0 w 5024825"/>
              <a:gd name="connsiteY0" fmla="*/ 0 h 6881818"/>
              <a:gd name="connsiteX1" fmla="*/ 2487931 w 5024825"/>
              <a:gd name="connsiteY1" fmla="*/ 0 h 6881818"/>
              <a:gd name="connsiteX2" fmla="*/ 3834825 w 5024825"/>
              <a:gd name="connsiteY2" fmla="*/ 5142514 h 6881818"/>
              <a:gd name="connsiteX3" fmla="*/ 4074118 w 5024825"/>
              <a:gd name="connsiteY3" fmla="*/ 5314407 h 6881818"/>
              <a:gd name="connsiteX4" fmla="*/ 4168140 w 5024825"/>
              <a:gd name="connsiteY4" fmla="*/ 5055407 h 6881818"/>
              <a:gd name="connsiteX5" fmla="*/ 3935730 w 5024825"/>
              <a:gd name="connsiteY5" fmla="*/ 4175425 h 6881818"/>
              <a:gd name="connsiteX6" fmla="*/ 4061460 w 5024825"/>
              <a:gd name="connsiteY6" fmla="*/ 3931157 h 6881818"/>
              <a:gd name="connsiteX7" fmla="*/ 4251960 w 5024825"/>
              <a:gd name="connsiteY7" fmla="*/ 4071856 h 6881818"/>
              <a:gd name="connsiteX8" fmla="*/ 5024825 w 5024825"/>
              <a:gd name="connsiteY8" fmla="*/ 6881818 h 6881818"/>
              <a:gd name="connsiteX9" fmla="*/ 0 w 5024825"/>
              <a:gd name="connsiteY9" fmla="*/ 6877051 h 6881818"/>
              <a:gd name="connsiteX10" fmla="*/ 0 w 5024825"/>
              <a:gd name="connsiteY10" fmla="*/ 0 h 6881818"/>
              <a:gd name="connsiteX0" fmla="*/ 0 w 5024825"/>
              <a:gd name="connsiteY0" fmla="*/ 0 h 6881818"/>
              <a:gd name="connsiteX1" fmla="*/ 2487931 w 5024825"/>
              <a:gd name="connsiteY1" fmla="*/ 0 h 6881818"/>
              <a:gd name="connsiteX2" fmla="*/ 3834825 w 5024825"/>
              <a:gd name="connsiteY2" fmla="*/ 5142514 h 6881818"/>
              <a:gd name="connsiteX3" fmla="*/ 4074118 w 5024825"/>
              <a:gd name="connsiteY3" fmla="*/ 5314407 h 6881818"/>
              <a:gd name="connsiteX4" fmla="*/ 4168140 w 5024825"/>
              <a:gd name="connsiteY4" fmla="*/ 5055407 h 6881818"/>
              <a:gd name="connsiteX5" fmla="*/ 3935730 w 5024825"/>
              <a:gd name="connsiteY5" fmla="*/ 4175425 h 6881818"/>
              <a:gd name="connsiteX6" fmla="*/ 4061460 w 5024825"/>
              <a:gd name="connsiteY6" fmla="*/ 3931157 h 6881818"/>
              <a:gd name="connsiteX7" fmla="*/ 4251960 w 5024825"/>
              <a:gd name="connsiteY7" fmla="*/ 4071856 h 6881818"/>
              <a:gd name="connsiteX8" fmla="*/ 5024825 w 5024825"/>
              <a:gd name="connsiteY8" fmla="*/ 6881818 h 6881818"/>
              <a:gd name="connsiteX9" fmla="*/ 0 w 5024825"/>
              <a:gd name="connsiteY9" fmla="*/ 6877051 h 6881818"/>
              <a:gd name="connsiteX10" fmla="*/ 0 w 5024825"/>
              <a:gd name="connsiteY10" fmla="*/ 0 h 6881818"/>
              <a:gd name="connsiteX0" fmla="*/ 0 w 5024825"/>
              <a:gd name="connsiteY0" fmla="*/ 0 h 6881818"/>
              <a:gd name="connsiteX1" fmla="*/ 2487931 w 5024825"/>
              <a:gd name="connsiteY1" fmla="*/ 0 h 6881818"/>
              <a:gd name="connsiteX2" fmla="*/ 3834825 w 5024825"/>
              <a:gd name="connsiteY2" fmla="*/ 5142514 h 6881818"/>
              <a:gd name="connsiteX3" fmla="*/ 4074118 w 5024825"/>
              <a:gd name="connsiteY3" fmla="*/ 5314407 h 6881818"/>
              <a:gd name="connsiteX4" fmla="*/ 4168140 w 5024825"/>
              <a:gd name="connsiteY4" fmla="*/ 5055407 h 6881818"/>
              <a:gd name="connsiteX5" fmla="*/ 3935730 w 5024825"/>
              <a:gd name="connsiteY5" fmla="*/ 4175425 h 6881818"/>
              <a:gd name="connsiteX6" fmla="*/ 4061460 w 5024825"/>
              <a:gd name="connsiteY6" fmla="*/ 3931157 h 6881818"/>
              <a:gd name="connsiteX7" fmla="*/ 4251960 w 5024825"/>
              <a:gd name="connsiteY7" fmla="*/ 4071856 h 6881818"/>
              <a:gd name="connsiteX8" fmla="*/ 5024825 w 5024825"/>
              <a:gd name="connsiteY8" fmla="*/ 6881818 h 6881818"/>
              <a:gd name="connsiteX9" fmla="*/ 0 w 5024825"/>
              <a:gd name="connsiteY9" fmla="*/ 6877051 h 6881818"/>
              <a:gd name="connsiteX10" fmla="*/ 0 w 5024825"/>
              <a:gd name="connsiteY10" fmla="*/ 0 h 6881818"/>
              <a:gd name="connsiteX0" fmla="*/ 0 w 5024825"/>
              <a:gd name="connsiteY0" fmla="*/ 0 h 6881818"/>
              <a:gd name="connsiteX1" fmla="*/ 2487931 w 5024825"/>
              <a:gd name="connsiteY1" fmla="*/ 0 h 6881818"/>
              <a:gd name="connsiteX2" fmla="*/ 3834825 w 5024825"/>
              <a:gd name="connsiteY2" fmla="*/ 5142514 h 6881818"/>
              <a:gd name="connsiteX3" fmla="*/ 4074118 w 5024825"/>
              <a:gd name="connsiteY3" fmla="*/ 5314407 h 6881818"/>
              <a:gd name="connsiteX4" fmla="*/ 4168140 w 5024825"/>
              <a:gd name="connsiteY4" fmla="*/ 5055407 h 6881818"/>
              <a:gd name="connsiteX5" fmla="*/ 3935730 w 5024825"/>
              <a:gd name="connsiteY5" fmla="*/ 4175425 h 6881818"/>
              <a:gd name="connsiteX6" fmla="*/ 4061460 w 5024825"/>
              <a:gd name="connsiteY6" fmla="*/ 3941355 h 6881818"/>
              <a:gd name="connsiteX7" fmla="*/ 4251960 w 5024825"/>
              <a:gd name="connsiteY7" fmla="*/ 4071856 h 6881818"/>
              <a:gd name="connsiteX8" fmla="*/ 5024825 w 5024825"/>
              <a:gd name="connsiteY8" fmla="*/ 6881818 h 6881818"/>
              <a:gd name="connsiteX9" fmla="*/ 0 w 5024825"/>
              <a:gd name="connsiteY9" fmla="*/ 6877051 h 6881818"/>
              <a:gd name="connsiteX10" fmla="*/ 0 w 5024825"/>
              <a:gd name="connsiteY10" fmla="*/ 0 h 6881818"/>
              <a:gd name="connsiteX0" fmla="*/ 0 w 5024825"/>
              <a:gd name="connsiteY0" fmla="*/ 0 h 6881818"/>
              <a:gd name="connsiteX1" fmla="*/ 2487931 w 5024825"/>
              <a:gd name="connsiteY1" fmla="*/ 0 h 6881818"/>
              <a:gd name="connsiteX2" fmla="*/ 3834825 w 5024825"/>
              <a:gd name="connsiteY2" fmla="*/ 5142514 h 6881818"/>
              <a:gd name="connsiteX3" fmla="*/ 4074118 w 5024825"/>
              <a:gd name="connsiteY3" fmla="*/ 5314407 h 6881818"/>
              <a:gd name="connsiteX4" fmla="*/ 4168140 w 5024825"/>
              <a:gd name="connsiteY4" fmla="*/ 5055407 h 6881818"/>
              <a:gd name="connsiteX5" fmla="*/ 3935730 w 5024825"/>
              <a:gd name="connsiteY5" fmla="*/ 4175425 h 6881818"/>
              <a:gd name="connsiteX6" fmla="*/ 4061460 w 5024825"/>
              <a:gd name="connsiteY6" fmla="*/ 3941355 h 6881818"/>
              <a:gd name="connsiteX7" fmla="*/ 4251960 w 5024825"/>
              <a:gd name="connsiteY7" fmla="*/ 4071856 h 6881818"/>
              <a:gd name="connsiteX8" fmla="*/ 5024825 w 5024825"/>
              <a:gd name="connsiteY8" fmla="*/ 6881818 h 6881818"/>
              <a:gd name="connsiteX9" fmla="*/ 0 w 5024825"/>
              <a:gd name="connsiteY9" fmla="*/ 6877051 h 6881818"/>
              <a:gd name="connsiteX10" fmla="*/ 0 w 5024825"/>
              <a:gd name="connsiteY10" fmla="*/ 0 h 6881818"/>
              <a:gd name="connsiteX0" fmla="*/ 0 w 5024825"/>
              <a:gd name="connsiteY0" fmla="*/ 0 h 6881818"/>
              <a:gd name="connsiteX1" fmla="*/ 2487931 w 5024825"/>
              <a:gd name="connsiteY1" fmla="*/ 0 h 6881818"/>
              <a:gd name="connsiteX2" fmla="*/ 3834825 w 5024825"/>
              <a:gd name="connsiteY2" fmla="*/ 5142514 h 6881818"/>
              <a:gd name="connsiteX3" fmla="*/ 4074118 w 5024825"/>
              <a:gd name="connsiteY3" fmla="*/ 5314407 h 6881818"/>
              <a:gd name="connsiteX4" fmla="*/ 4168140 w 5024825"/>
              <a:gd name="connsiteY4" fmla="*/ 5055407 h 6881818"/>
              <a:gd name="connsiteX5" fmla="*/ 3935730 w 5024825"/>
              <a:gd name="connsiteY5" fmla="*/ 4175425 h 6881818"/>
              <a:gd name="connsiteX6" fmla="*/ 4061460 w 5024825"/>
              <a:gd name="connsiteY6" fmla="*/ 3941355 h 6881818"/>
              <a:gd name="connsiteX7" fmla="*/ 4251960 w 5024825"/>
              <a:gd name="connsiteY7" fmla="*/ 4071856 h 6881818"/>
              <a:gd name="connsiteX8" fmla="*/ 5024825 w 5024825"/>
              <a:gd name="connsiteY8" fmla="*/ 6881818 h 6881818"/>
              <a:gd name="connsiteX9" fmla="*/ 0 w 5024825"/>
              <a:gd name="connsiteY9" fmla="*/ 6877051 h 6881818"/>
              <a:gd name="connsiteX10" fmla="*/ 0 w 5024825"/>
              <a:gd name="connsiteY10" fmla="*/ 0 h 6881818"/>
              <a:gd name="connsiteX0" fmla="*/ 0 w 5024825"/>
              <a:gd name="connsiteY0" fmla="*/ 0 h 6881818"/>
              <a:gd name="connsiteX1" fmla="*/ 2487931 w 5024825"/>
              <a:gd name="connsiteY1" fmla="*/ 0 h 6881818"/>
              <a:gd name="connsiteX2" fmla="*/ 3834825 w 5024825"/>
              <a:gd name="connsiteY2" fmla="*/ 5142514 h 6881818"/>
              <a:gd name="connsiteX3" fmla="*/ 4074118 w 5024825"/>
              <a:gd name="connsiteY3" fmla="*/ 5314407 h 6881818"/>
              <a:gd name="connsiteX4" fmla="*/ 4168140 w 5024825"/>
              <a:gd name="connsiteY4" fmla="*/ 5055407 h 6881818"/>
              <a:gd name="connsiteX5" fmla="*/ 3935730 w 5024825"/>
              <a:gd name="connsiteY5" fmla="*/ 4175425 h 6881818"/>
              <a:gd name="connsiteX6" fmla="*/ 4061460 w 5024825"/>
              <a:gd name="connsiteY6" fmla="*/ 3941355 h 6881818"/>
              <a:gd name="connsiteX7" fmla="*/ 4251960 w 5024825"/>
              <a:gd name="connsiteY7" fmla="*/ 4071856 h 6881818"/>
              <a:gd name="connsiteX8" fmla="*/ 5024825 w 5024825"/>
              <a:gd name="connsiteY8" fmla="*/ 6881818 h 6881818"/>
              <a:gd name="connsiteX9" fmla="*/ 0 w 5024825"/>
              <a:gd name="connsiteY9" fmla="*/ 6877051 h 6881818"/>
              <a:gd name="connsiteX10" fmla="*/ 0 w 5024825"/>
              <a:gd name="connsiteY10" fmla="*/ 0 h 6881818"/>
              <a:gd name="connsiteX0" fmla="*/ 0 w 5024825"/>
              <a:gd name="connsiteY0" fmla="*/ 0 h 6881818"/>
              <a:gd name="connsiteX1" fmla="*/ 2487931 w 5024825"/>
              <a:gd name="connsiteY1" fmla="*/ 0 h 6881818"/>
              <a:gd name="connsiteX2" fmla="*/ 3834825 w 5024825"/>
              <a:gd name="connsiteY2" fmla="*/ 5142514 h 6881818"/>
              <a:gd name="connsiteX3" fmla="*/ 4074118 w 5024825"/>
              <a:gd name="connsiteY3" fmla="*/ 5314407 h 6881818"/>
              <a:gd name="connsiteX4" fmla="*/ 4168140 w 5024825"/>
              <a:gd name="connsiteY4" fmla="*/ 5055407 h 6881818"/>
              <a:gd name="connsiteX5" fmla="*/ 3935730 w 5024825"/>
              <a:gd name="connsiteY5" fmla="*/ 4175425 h 6881818"/>
              <a:gd name="connsiteX6" fmla="*/ 4061460 w 5024825"/>
              <a:gd name="connsiteY6" fmla="*/ 3941355 h 6881818"/>
              <a:gd name="connsiteX7" fmla="*/ 4251960 w 5024825"/>
              <a:gd name="connsiteY7" fmla="*/ 4071856 h 6881818"/>
              <a:gd name="connsiteX8" fmla="*/ 5024825 w 5024825"/>
              <a:gd name="connsiteY8" fmla="*/ 6881818 h 6881818"/>
              <a:gd name="connsiteX9" fmla="*/ 0 w 5024825"/>
              <a:gd name="connsiteY9" fmla="*/ 6877051 h 6881818"/>
              <a:gd name="connsiteX10" fmla="*/ 0 w 5024825"/>
              <a:gd name="connsiteY10" fmla="*/ 0 h 6881818"/>
              <a:gd name="connsiteX0" fmla="*/ 0 w 5024825"/>
              <a:gd name="connsiteY0" fmla="*/ 0 h 6881818"/>
              <a:gd name="connsiteX1" fmla="*/ 2487931 w 5024825"/>
              <a:gd name="connsiteY1" fmla="*/ 0 h 6881818"/>
              <a:gd name="connsiteX2" fmla="*/ 3834825 w 5024825"/>
              <a:gd name="connsiteY2" fmla="*/ 5142514 h 6881818"/>
              <a:gd name="connsiteX3" fmla="*/ 4074118 w 5024825"/>
              <a:gd name="connsiteY3" fmla="*/ 5314407 h 6881818"/>
              <a:gd name="connsiteX4" fmla="*/ 4168140 w 5024825"/>
              <a:gd name="connsiteY4" fmla="*/ 5055407 h 6881818"/>
              <a:gd name="connsiteX5" fmla="*/ 3935730 w 5024825"/>
              <a:gd name="connsiteY5" fmla="*/ 4175425 h 6881818"/>
              <a:gd name="connsiteX6" fmla="*/ 4061460 w 5024825"/>
              <a:gd name="connsiteY6" fmla="*/ 3941355 h 6881818"/>
              <a:gd name="connsiteX7" fmla="*/ 4251960 w 5024825"/>
              <a:gd name="connsiteY7" fmla="*/ 4071856 h 6881818"/>
              <a:gd name="connsiteX8" fmla="*/ 5024825 w 5024825"/>
              <a:gd name="connsiteY8" fmla="*/ 6881818 h 6881818"/>
              <a:gd name="connsiteX9" fmla="*/ 0 w 5024825"/>
              <a:gd name="connsiteY9" fmla="*/ 6877051 h 6881818"/>
              <a:gd name="connsiteX10" fmla="*/ 0 w 5024825"/>
              <a:gd name="connsiteY10" fmla="*/ 0 h 6881818"/>
              <a:gd name="connsiteX0" fmla="*/ 0 w 5024825"/>
              <a:gd name="connsiteY0" fmla="*/ 0 h 6881818"/>
              <a:gd name="connsiteX1" fmla="*/ 2487931 w 5024825"/>
              <a:gd name="connsiteY1" fmla="*/ 0 h 6881818"/>
              <a:gd name="connsiteX2" fmla="*/ 3834825 w 5024825"/>
              <a:gd name="connsiteY2" fmla="*/ 5142514 h 6881818"/>
              <a:gd name="connsiteX3" fmla="*/ 4074118 w 5024825"/>
              <a:gd name="connsiteY3" fmla="*/ 5314407 h 6881818"/>
              <a:gd name="connsiteX4" fmla="*/ 4168140 w 5024825"/>
              <a:gd name="connsiteY4" fmla="*/ 5055407 h 6881818"/>
              <a:gd name="connsiteX5" fmla="*/ 3935730 w 5024825"/>
              <a:gd name="connsiteY5" fmla="*/ 4175425 h 6881818"/>
              <a:gd name="connsiteX6" fmla="*/ 4061460 w 5024825"/>
              <a:gd name="connsiteY6" fmla="*/ 3941355 h 6881818"/>
              <a:gd name="connsiteX7" fmla="*/ 4251960 w 5024825"/>
              <a:gd name="connsiteY7" fmla="*/ 4071856 h 6881818"/>
              <a:gd name="connsiteX8" fmla="*/ 5024825 w 5024825"/>
              <a:gd name="connsiteY8" fmla="*/ 6881818 h 6881818"/>
              <a:gd name="connsiteX9" fmla="*/ 0 w 5024825"/>
              <a:gd name="connsiteY9" fmla="*/ 6877051 h 6881818"/>
              <a:gd name="connsiteX10" fmla="*/ 0 w 5024825"/>
              <a:gd name="connsiteY10" fmla="*/ 0 h 6881818"/>
              <a:gd name="connsiteX0" fmla="*/ 0 w 5024825"/>
              <a:gd name="connsiteY0" fmla="*/ 0 h 6881818"/>
              <a:gd name="connsiteX1" fmla="*/ 2487931 w 5024825"/>
              <a:gd name="connsiteY1" fmla="*/ 0 h 6881818"/>
              <a:gd name="connsiteX2" fmla="*/ 3834825 w 5024825"/>
              <a:gd name="connsiteY2" fmla="*/ 5142514 h 6881818"/>
              <a:gd name="connsiteX3" fmla="*/ 4074118 w 5024825"/>
              <a:gd name="connsiteY3" fmla="*/ 5314407 h 6881818"/>
              <a:gd name="connsiteX4" fmla="*/ 4168140 w 5024825"/>
              <a:gd name="connsiteY4" fmla="*/ 5055407 h 6881818"/>
              <a:gd name="connsiteX5" fmla="*/ 3935730 w 5024825"/>
              <a:gd name="connsiteY5" fmla="*/ 4175425 h 6881818"/>
              <a:gd name="connsiteX6" fmla="*/ 4061460 w 5024825"/>
              <a:gd name="connsiteY6" fmla="*/ 3941355 h 6881818"/>
              <a:gd name="connsiteX7" fmla="*/ 4251960 w 5024825"/>
              <a:gd name="connsiteY7" fmla="*/ 4071856 h 6881818"/>
              <a:gd name="connsiteX8" fmla="*/ 5024825 w 5024825"/>
              <a:gd name="connsiteY8" fmla="*/ 6881818 h 6881818"/>
              <a:gd name="connsiteX9" fmla="*/ 0 w 5024825"/>
              <a:gd name="connsiteY9" fmla="*/ 6877051 h 6881818"/>
              <a:gd name="connsiteX10" fmla="*/ 0 w 5024825"/>
              <a:gd name="connsiteY10" fmla="*/ 0 h 6881818"/>
              <a:gd name="connsiteX0" fmla="*/ 0 w 5024825"/>
              <a:gd name="connsiteY0" fmla="*/ 0 h 6881818"/>
              <a:gd name="connsiteX1" fmla="*/ 2487931 w 5024825"/>
              <a:gd name="connsiteY1" fmla="*/ 0 h 6881818"/>
              <a:gd name="connsiteX2" fmla="*/ 3834825 w 5024825"/>
              <a:gd name="connsiteY2" fmla="*/ 5142514 h 6881818"/>
              <a:gd name="connsiteX3" fmla="*/ 4079198 w 5024825"/>
              <a:gd name="connsiteY3" fmla="*/ 5441882 h 6881818"/>
              <a:gd name="connsiteX4" fmla="*/ 4168140 w 5024825"/>
              <a:gd name="connsiteY4" fmla="*/ 5055407 h 6881818"/>
              <a:gd name="connsiteX5" fmla="*/ 3935730 w 5024825"/>
              <a:gd name="connsiteY5" fmla="*/ 4175425 h 6881818"/>
              <a:gd name="connsiteX6" fmla="*/ 4061460 w 5024825"/>
              <a:gd name="connsiteY6" fmla="*/ 3941355 h 6881818"/>
              <a:gd name="connsiteX7" fmla="*/ 4251960 w 5024825"/>
              <a:gd name="connsiteY7" fmla="*/ 4071856 h 6881818"/>
              <a:gd name="connsiteX8" fmla="*/ 5024825 w 5024825"/>
              <a:gd name="connsiteY8" fmla="*/ 6881818 h 6881818"/>
              <a:gd name="connsiteX9" fmla="*/ 0 w 5024825"/>
              <a:gd name="connsiteY9" fmla="*/ 6877051 h 6881818"/>
              <a:gd name="connsiteX10" fmla="*/ 0 w 5024825"/>
              <a:gd name="connsiteY10" fmla="*/ 0 h 6881818"/>
              <a:gd name="connsiteX0" fmla="*/ 0 w 5024825"/>
              <a:gd name="connsiteY0" fmla="*/ 0 h 6881818"/>
              <a:gd name="connsiteX1" fmla="*/ 2487931 w 5024825"/>
              <a:gd name="connsiteY1" fmla="*/ 0 h 6881818"/>
              <a:gd name="connsiteX2" fmla="*/ 3834825 w 5024825"/>
              <a:gd name="connsiteY2" fmla="*/ 5142514 h 6881818"/>
              <a:gd name="connsiteX3" fmla="*/ 4079198 w 5024825"/>
              <a:gd name="connsiteY3" fmla="*/ 5441882 h 6881818"/>
              <a:gd name="connsiteX4" fmla="*/ 4168140 w 5024825"/>
              <a:gd name="connsiteY4" fmla="*/ 5055407 h 6881818"/>
              <a:gd name="connsiteX5" fmla="*/ 3935730 w 5024825"/>
              <a:gd name="connsiteY5" fmla="*/ 4175425 h 6881818"/>
              <a:gd name="connsiteX6" fmla="*/ 4061460 w 5024825"/>
              <a:gd name="connsiteY6" fmla="*/ 3941355 h 6881818"/>
              <a:gd name="connsiteX7" fmla="*/ 4251960 w 5024825"/>
              <a:gd name="connsiteY7" fmla="*/ 4071856 h 6881818"/>
              <a:gd name="connsiteX8" fmla="*/ 5024825 w 5024825"/>
              <a:gd name="connsiteY8" fmla="*/ 6881818 h 6881818"/>
              <a:gd name="connsiteX9" fmla="*/ 0 w 5024825"/>
              <a:gd name="connsiteY9" fmla="*/ 6877051 h 6881818"/>
              <a:gd name="connsiteX10" fmla="*/ 0 w 5024825"/>
              <a:gd name="connsiteY10" fmla="*/ 0 h 6881818"/>
              <a:gd name="connsiteX0" fmla="*/ 0 w 5024825"/>
              <a:gd name="connsiteY0" fmla="*/ 0 h 6881818"/>
              <a:gd name="connsiteX1" fmla="*/ 2487931 w 5024825"/>
              <a:gd name="connsiteY1" fmla="*/ 0 h 6881818"/>
              <a:gd name="connsiteX2" fmla="*/ 3834825 w 5024825"/>
              <a:gd name="connsiteY2" fmla="*/ 5142514 h 6881818"/>
              <a:gd name="connsiteX3" fmla="*/ 4079198 w 5024825"/>
              <a:gd name="connsiteY3" fmla="*/ 5441882 h 6881818"/>
              <a:gd name="connsiteX4" fmla="*/ 4168140 w 5024825"/>
              <a:gd name="connsiteY4" fmla="*/ 5055407 h 6881818"/>
              <a:gd name="connsiteX5" fmla="*/ 3935730 w 5024825"/>
              <a:gd name="connsiteY5" fmla="*/ 4175425 h 6881818"/>
              <a:gd name="connsiteX6" fmla="*/ 4061460 w 5024825"/>
              <a:gd name="connsiteY6" fmla="*/ 3941355 h 6881818"/>
              <a:gd name="connsiteX7" fmla="*/ 4251960 w 5024825"/>
              <a:gd name="connsiteY7" fmla="*/ 4071856 h 6881818"/>
              <a:gd name="connsiteX8" fmla="*/ 5024825 w 5024825"/>
              <a:gd name="connsiteY8" fmla="*/ 6881818 h 6881818"/>
              <a:gd name="connsiteX9" fmla="*/ 0 w 5024825"/>
              <a:gd name="connsiteY9" fmla="*/ 6877051 h 6881818"/>
              <a:gd name="connsiteX10" fmla="*/ 0 w 5024825"/>
              <a:gd name="connsiteY10" fmla="*/ 0 h 6881818"/>
              <a:gd name="connsiteX0" fmla="*/ 0 w 5024825"/>
              <a:gd name="connsiteY0" fmla="*/ 0 h 6881818"/>
              <a:gd name="connsiteX1" fmla="*/ 2487931 w 5024825"/>
              <a:gd name="connsiteY1" fmla="*/ 0 h 6881818"/>
              <a:gd name="connsiteX2" fmla="*/ 3834825 w 5024825"/>
              <a:gd name="connsiteY2" fmla="*/ 5142514 h 6881818"/>
              <a:gd name="connsiteX3" fmla="*/ 4048718 w 5024825"/>
              <a:gd name="connsiteY3" fmla="*/ 5314407 h 6881818"/>
              <a:gd name="connsiteX4" fmla="*/ 4168140 w 5024825"/>
              <a:gd name="connsiteY4" fmla="*/ 5055407 h 6881818"/>
              <a:gd name="connsiteX5" fmla="*/ 3935730 w 5024825"/>
              <a:gd name="connsiteY5" fmla="*/ 4175425 h 6881818"/>
              <a:gd name="connsiteX6" fmla="*/ 4061460 w 5024825"/>
              <a:gd name="connsiteY6" fmla="*/ 3941355 h 6881818"/>
              <a:gd name="connsiteX7" fmla="*/ 4251960 w 5024825"/>
              <a:gd name="connsiteY7" fmla="*/ 4071856 h 6881818"/>
              <a:gd name="connsiteX8" fmla="*/ 5024825 w 5024825"/>
              <a:gd name="connsiteY8" fmla="*/ 6881818 h 6881818"/>
              <a:gd name="connsiteX9" fmla="*/ 0 w 5024825"/>
              <a:gd name="connsiteY9" fmla="*/ 6877051 h 6881818"/>
              <a:gd name="connsiteX10" fmla="*/ 0 w 5024825"/>
              <a:gd name="connsiteY10" fmla="*/ 0 h 6881818"/>
              <a:gd name="connsiteX0" fmla="*/ 0 w 5024825"/>
              <a:gd name="connsiteY0" fmla="*/ 0 h 6881818"/>
              <a:gd name="connsiteX1" fmla="*/ 2487931 w 5024825"/>
              <a:gd name="connsiteY1" fmla="*/ 0 h 6881818"/>
              <a:gd name="connsiteX2" fmla="*/ 3834825 w 5024825"/>
              <a:gd name="connsiteY2" fmla="*/ 5142514 h 6881818"/>
              <a:gd name="connsiteX3" fmla="*/ 4048718 w 5024825"/>
              <a:gd name="connsiteY3" fmla="*/ 5314407 h 6881818"/>
              <a:gd name="connsiteX4" fmla="*/ 4168140 w 5024825"/>
              <a:gd name="connsiteY4" fmla="*/ 5055407 h 6881818"/>
              <a:gd name="connsiteX5" fmla="*/ 3935730 w 5024825"/>
              <a:gd name="connsiteY5" fmla="*/ 4175425 h 6881818"/>
              <a:gd name="connsiteX6" fmla="*/ 4061460 w 5024825"/>
              <a:gd name="connsiteY6" fmla="*/ 3941355 h 6881818"/>
              <a:gd name="connsiteX7" fmla="*/ 4251960 w 5024825"/>
              <a:gd name="connsiteY7" fmla="*/ 4071856 h 6881818"/>
              <a:gd name="connsiteX8" fmla="*/ 5024825 w 5024825"/>
              <a:gd name="connsiteY8" fmla="*/ 6881818 h 6881818"/>
              <a:gd name="connsiteX9" fmla="*/ 0 w 5024825"/>
              <a:gd name="connsiteY9" fmla="*/ 6877051 h 6881818"/>
              <a:gd name="connsiteX10" fmla="*/ 0 w 5024825"/>
              <a:gd name="connsiteY10" fmla="*/ 0 h 6881818"/>
              <a:gd name="connsiteX0" fmla="*/ 0 w 5024825"/>
              <a:gd name="connsiteY0" fmla="*/ 0 h 6881818"/>
              <a:gd name="connsiteX1" fmla="*/ 2487931 w 5024825"/>
              <a:gd name="connsiteY1" fmla="*/ 0 h 6881818"/>
              <a:gd name="connsiteX2" fmla="*/ 3834825 w 5024825"/>
              <a:gd name="connsiteY2" fmla="*/ 5142514 h 6881818"/>
              <a:gd name="connsiteX3" fmla="*/ 4048718 w 5024825"/>
              <a:gd name="connsiteY3" fmla="*/ 5314407 h 6881818"/>
              <a:gd name="connsiteX4" fmla="*/ 4168140 w 5024825"/>
              <a:gd name="connsiteY4" fmla="*/ 5055407 h 6881818"/>
              <a:gd name="connsiteX5" fmla="*/ 3935730 w 5024825"/>
              <a:gd name="connsiteY5" fmla="*/ 4175425 h 6881818"/>
              <a:gd name="connsiteX6" fmla="*/ 4061460 w 5024825"/>
              <a:gd name="connsiteY6" fmla="*/ 3941355 h 6881818"/>
              <a:gd name="connsiteX7" fmla="*/ 4251960 w 5024825"/>
              <a:gd name="connsiteY7" fmla="*/ 4071856 h 6881818"/>
              <a:gd name="connsiteX8" fmla="*/ 5024825 w 5024825"/>
              <a:gd name="connsiteY8" fmla="*/ 6881818 h 6881818"/>
              <a:gd name="connsiteX9" fmla="*/ 0 w 5024825"/>
              <a:gd name="connsiteY9" fmla="*/ 6877051 h 6881818"/>
              <a:gd name="connsiteX10" fmla="*/ 0 w 5024825"/>
              <a:gd name="connsiteY10" fmla="*/ 0 h 6881818"/>
              <a:gd name="connsiteX0" fmla="*/ 0 w 5024825"/>
              <a:gd name="connsiteY0" fmla="*/ 0 h 6881818"/>
              <a:gd name="connsiteX1" fmla="*/ 2487931 w 5024825"/>
              <a:gd name="connsiteY1" fmla="*/ 0 h 6881818"/>
              <a:gd name="connsiteX2" fmla="*/ 3834825 w 5024825"/>
              <a:gd name="connsiteY2" fmla="*/ 5142514 h 6881818"/>
              <a:gd name="connsiteX3" fmla="*/ 4048718 w 5024825"/>
              <a:gd name="connsiteY3" fmla="*/ 5314407 h 6881818"/>
              <a:gd name="connsiteX4" fmla="*/ 4168140 w 5024825"/>
              <a:gd name="connsiteY4" fmla="*/ 5055407 h 6881818"/>
              <a:gd name="connsiteX5" fmla="*/ 3935730 w 5024825"/>
              <a:gd name="connsiteY5" fmla="*/ 4175425 h 6881818"/>
              <a:gd name="connsiteX6" fmla="*/ 4061460 w 5024825"/>
              <a:gd name="connsiteY6" fmla="*/ 3941355 h 6881818"/>
              <a:gd name="connsiteX7" fmla="*/ 4251960 w 5024825"/>
              <a:gd name="connsiteY7" fmla="*/ 4071856 h 6881818"/>
              <a:gd name="connsiteX8" fmla="*/ 5024825 w 5024825"/>
              <a:gd name="connsiteY8" fmla="*/ 6881818 h 6881818"/>
              <a:gd name="connsiteX9" fmla="*/ 0 w 5024825"/>
              <a:gd name="connsiteY9" fmla="*/ 6877051 h 6881818"/>
              <a:gd name="connsiteX10" fmla="*/ 0 w 5024825"/>
              <a:gd name="connsiteY10" fmla="*/ 0 h 6881818"/>
              <a:gd name="connsiteX0" fmla="*/ 0 w 5024825"/>
              <a:gd name="connsiteY0" fmla="*/ 0 h 6881818"/>
              <a:gd name="connsiteX1" fmla="*/ 2487931 w 5024825"/>
              <a:gd name="connsiteY1" fmla="*/ 0 h 6881818"/>
              <a:gd name="connsiteX2" fmla="*/ 3834825 w 5024825"/>
              <a:gd name="connsiteY2" fmla="*/ 5142514 h 6881818"/>
              <a:gd name="connsiteX3" fmla="*/ 4048718 w 5024825"/>
              <a:gd name="connsiteY3" fmla="*/ 5314407 h 6881818"/>
              <a:gd name="connsiteX4" fmla="*/ 4168140 w 5024825"/>
              <a:gd name="connsiteY4" fmla="*/ 5055407 h 6881818"/>
              <a:gd name="connsiteX5" fmla="*/ 3935730 w 5024825"/>
              <a:gd name="connsiteY5" fmla="*/ 4175425 h 6881818"/>
              <a:gd name="connsiteX6" fmla="*/ 4061460 w 5024825"/>
              <a:gd name="connsiteY6" fmla="*/ 3941355 h 6881818"/>
              <a:gd name="connsiteX7" fmla="*/ 4251960 w 5024825"/>
              <a:gd name="connsiteY7" fmla="*/ 4071856 h 6881818"/>
              <a:gd name="connsiteX8" fmla="*/ 5024825 w 5024825"/>
              <a:gd name="connsiteY8" fmla="*/ 6881818 h 6881818"/>
              <a:gd name="connsiteX9" fmla="*/ 0 w 5024825"/>
              <a:gd name="connsiteY9" fmla="*/ 6877051 h 6881818"/>
              <a:gd name="connsiteX10" fmla="*/ 0 w 5024825"/>
              <a:gd name="connsiteY10" fmla="*/ 0 h 6881818"/>
              <a:gd name="connsiteX0" fmla="*/ 0 w 5024825"/>
              <a:gd name="connsiteY0" fmla="*/ 0 h 6881818"/>
              <a:gd name="connsiteX1" fmla="*/ 2487931 w 5024825"/>
              <a:gd name="connsiteY1" fmla="*/ 0 h 6881818"/>
              <a:gd name="connsiteX2" fmla="*/ 3834825 w 5024825"/>
              <a:gd name="connsiteY2" fmla="*/ 5142514 h 6881818"/>
              <a:gd name="connsiteX3" fmla="*/ 4048718 w 5024825"/>
              <a:gd name="connsiteY3" fmla="*/ 5314407 h 6881818"/>
              <a:gd name="connsiteX4" fmla="*/ 4168140 w 5024825"/>
              <a:gd name="connsiteY4" fmla="*/ 5055407 h 6881818"/>
              <a:gd name="connsiteX5" fmla="*/ 3935730 w 5024825"/>
              <a:gd name="connsiteY5" fmla="*/ 4175425 h 6881818"/>
              <a:gd name="connsiteX6" fmla="*/ 4061460 w 5024825"/>
              <a:gd name="connsiteY6" fmla="*/ 3941355 h 6881818"/>
              <a:gd name="connsiteX7" fmla="*/ 4251960 w 5024825"/>
              <a:gd name="connsiteY7" fmla="*/ 4071856 h 6881818"/>
              <a:gd name="connsiteX8" fmla="*/ 5024825 w 5024825"/>
              <a:gd name="connsiteY8" fmla="*/ 6881818 h 6881818"/>
              <a:gd name="connsiteX9" fmla="*/ 0 w 5024825"/>
              <a:gd name="connsiteY9" fmla="*/ 6877051 h 6881818"/>
              <a:gd name="connsiteX10" fmla="*/ 0 w 5024825"/>
              <a:gd name="connsiteY10" fmla="*/ 0 h 6881818"/>
              <a:gd name="connsiteX0" fmla="*/ 0 w 5024825"/>
              <a:gd name="connsiteY0" fmla="*/ 0 h 6881818"/>
              <a:gd name="connsiteX1" fmla="*/ 2487931 w 5024825"/>
              <a:gd name="connsiteY1" fmla="*/ 0 h 6881818"/>
              <a:gd name="connsiteX2" fmla="*/ 3834825 w 5024825"/>
              <a:gd name="connsiteY2" fmla="*/ 5142514 h 6881818"/>
              <a:gd name="connsiteX3" fmla="*/ 4048718 w 5024825"/>
              <a:gd name="connsiteY3" fmla="*/ 5314407 h 6881818"/>
              <a:gd name="connsiteX4" fmla="*/ 4168140 w 5024825"/>
              <a:gd name="connsiteY4" fmla="*/ 5055407 h 6881818"/>
              <a:gd name="connsiteX5" fmla="*/ 3935730 w 5024825"/>
              <a:gd name="connsiteY5" fmla="*/ 4175425 h 6881818"/>
              <a:gd name="connsiteX6" fmla="*/ 4061460 w 5024825"/>
              <a:gd name="connsiteY6" fmla="*/ 3941355 h 6881818"/>
              <a:gd name="connsiteX7" fmla="*/ 4251960 w 5024825"/>
              <a:gd name="connsiteY7" fmla="*/ 4071856 h 6881818"/>
              <a:gd name="connsiteX8" fmla="*/ 5024825 w 5024825"/>
              <a:gd name="connsiteY8" fmla="*/ 6881818 h 6881818"/>
              <a:gd name="connsiteX9" fmla="*/ 0 w 5024825"/>
              <a:gd name="connsiteY9" fmla="*/ 6877051 h 6881818"/>
              <a:gd name="connsiteX10" fmla="*/ 0 w 5024825"/>
              <a:gd name="connsiteY10" fmla="*/ 0 h 6881818"/>
              <a:gd name="connsiteX0" fmla="*/ 0 w 5024825"/>
              <a:gd name="connsiteY0" fmla="*/ 0 h 6881818"/>
              <a:gd name="connsiteX1" fmla="*/ 2487931 w 5024825"/>
              <a:gd name="connsiteY1" fmla="*/ 0 h 6881818"/>
              <a:gd name="connsiteX2" fmla="*/ 3834825 w 5024825"/>
              <a:gd name="connsiteY2" fmla="*/ 5142514 h 6881818"/>
              <a:gd name="connsiteX3" fmla="*/ 4048718 w 5024825"/>
              <a:gd name="connsiteY3" fmla="*/ 5314407 h 6881818"/>
              <a:gd name="connsiteX4" fmla="*/ 4168140 w 5024825"/>
              <a:gd name="connsiteY4" fmla="*/ 5055407 h 6881818"/>
              <a:gd name="connsiteX5" fmla="*/ 3935730 w 5024825"/>
              <a:gd name="connsiteY5" fmla="*/ 4175425 h 6881818"/>
              <a:gd name="connsiteX6" fmla="*/ 4061460 w 5024825"/>
              <a:gd name="connsiteY6" fmla="*/ 3941355 h 6881818"/>
              <a:gd name="connsiteX7" fmla="*/ 4251960 w 5024825"/>
              <a:gd name="connsiteY7" fmla="*/ 4071856 h 6881818"/>
              <a:gd name="connsiteX8" fmla="*/ 5024825 w 5024825"/>
              <a:gd name="connsiteY8" fmla="*/ 6881818 h 6881818"/>
              <a:gd name="connsiteX9" fmla="*/ 0 w 5024825"/>
              <a:gd name="connsiteY9" fmla="*/ 6877051 h 6881818"/>
              <a:gd name="connsiteX10" fmla="*/ 0 w 5024825"/>
              <a:gd name="connsiteY10" fmla="*/ 0 h 6881818"/>
              <a:gd name="connsiteX0" fmla="*/ 0 w 5024825"/>
              <a:gd name="connsiteY0" fmla="*/ 0 h 6881818"/>
              <a:gd name="connsiteX1" fmla="*/ 2487931 w 5024825"/>
              <a:gd name="connsiteY1" fmla="*/ 0 h 6881818"/>
              <a:gd name="connsiteX2" fmla="*/ 3834825 w 5024825"/>
              <a:gd name="connsiteY2" fmla="*/ 5142514 h 6881818"/>
              <a:gd name="connsiteX3" fmla="*/ 4048718 w 5024825"/>
              <a:gd name="connsiteY3" fmla="*/ 5314407 h 6881818"/>
              <a:gd name="connsiteX4" fmla="*/ 4168140 w 5024825"/>
              <a:gd name="connsiteY4" fmla="*/ 5055407 h 6881818"/>
              <a:gd name="connsiteX5" fmla="*/ 3935730 w 5024825"/>
              <a:gd name="connsiteY5" fmla="*/ 4175425 h 6881818"/>
              <a:gd name="connsiteX6" fmla="*/ 4061460 w 5024825"/>
              <a:gd name="connsiteY6" fmla="*/ 3941355 h 6881818"/>
              <a:gd name="connsiteX7" fmla="*/ 4251960 w 5024825"/>
              <a:gd name="connsiteY7" fmla="*/ 4071856 h 6881818"/>
              <a:gd name="connsiteX8" fmla="*/ 5024825 w 5024825"/>
              <a:gd name="connsiteY8" fmla="*/ 6881818 h 6881818"/>
              <a:gd name="connsiteX9" fmla="*/ 0 w 5024825"/>
              <a:gd name="connsiteY9" fmla="*/ 6877051 h 6881818"/>
              <a:gd name="connsiteX10" fmla="*/ 0 w 5024825"/>
              <a:gd name="connsiteY10" fmla="*/ 0 h 68818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5024825" h="6881818">
                <a:moveTo>
                  <a:pt x="0" y="0"/>
                </a:moveTo>
                <a:lnTo>
                  <a:pt x="2487931" y="0"/>
                </a:lnTo>
                <a:lnTo>
                  <a:pt x="3834825" y="5142514"/>
                </a:lnTo>
                <a:cubicBezTo>
                  <a:pt x="3851116" y="5182666"/>
                  <a:pt x="3878538" y="5351369"/>
                  <a:pt x="4048718" y="5314407"/>
                </a:cubicBezTo>
                <a:cubicBezTo>
                  <a:pt x="4218898" y="5277445"/>
                  <a:pt x="4184015" y="5205230"/>
                  <a:pt x="4168140" y="5055407"/>
                </a:cubicBezTo>
                <a:lnTo>
                  <a:pt x="3935730" y="4175425"/>
                </a:lnTo>
                <a:cubicBezTo>
                  <a:pt x="3924300" y="4083966"/>
                  <a:pt x="3902710" y="3989870"/>
                  <a:pt x="4061460" y="3941355"/>
                </a:cubicBezTo>
                <a:cubicBezTo>
                  <a:pt x="4194810" y="3923207"/>
                  <a:pt x="4213860" y="4007005"/>
                  <a:pt x="4251960" y="4071856"/>
                </a:cubicBezTo>
                <a:lnTo>
                  <a:pt x="5024825" y="6881818"/>
                </a:lnTo>
                <a:lnTo>
                  <a:pt x="0" y="6877051"/>
                </a:lnTo>
                <a:lnTo>
                  <a:pt x="0" y="0"/>
                </a:lnTo>
                <a:close/>
              </a:path>
            </a:pathLst>
          </a:custGeom>
          <a:solidFill>
            <a:schemeClr val="bg2"/>
          </a:solidFill>
        </p:spPr>
        <p:txBody>
          <a:bodyPr anchor="ctr"/>
          <a:lstStyle>
            <a:lvl1pPr algn="ctr">
              <a:defRPr baseline="-25000"/>
            </a:lvl1pPr>
          </a:lstStyle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796322" y="320040"/>
            <a:ext cx="6732237" cy="1017147"/>
          </a:xfrm>
        </p:spPr>
        <p:txBody>
          <a:bodyPr anchor="b">
            <a:normAutofit/>
          </a:bodyPr>
          <a:lstStyle>
            <a:lvl1pPr algn="l">
              <a:lnSpc>
                <a:spcPct val="90000"/>
              </a:lnSpc>
              <a:defRPr sz="3600" spc="100" baseline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Add title here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D5E91AD6-E4A6-F082-0E76-DAF7D57B516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824242" y="1749479"/>
            <a:ext cx="788639" cy="533400"/>
          </a:xfrm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  <a:defRPr sz="4400" b="0" spc="100" baseline="-25000">
                <a:solidFill>
                  <a:schemeClr val="tx2"/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o1.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6B00516E-9699-821C-0371-67A8478E101D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643379" y="1749479"/>
            <a:ext cx="5885179" cy="533400"/>
          </a:xfrm>
        </p:spPr>
        <p:txBody>
          <a:bodyPr bIns="0" anchor="b"/>
          <a:lstStyle>
            <a:lvl1pPr marL="0" indent="0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6" name="Text Placeholder 7">
            <a:extLst>
              <a:ext uri="{FF2B5EF4-FFF2-40B4-BE49-F238E27FC236}">
                <a16:creationId xmlns:a16="http://schemas.microsoft.com/office/drawing/2014/main" id="{7C72C187-9B88-8558-E9E7-CA189DF0EF33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24242" y="2378035"/>
            <a:ext cx="788639" cy="533400"/>
          </a:xfrm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  <a:defRPr sz="4400" b="0" spc="100" baseline="-25000">
                <a:solidFill>
                  <a:schemeClr val="tx2"/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o2.</a:t>
            </a:r>
          </a:p>
        </p:txBody>
      </p:sp>
      <p:sp>
        <p:nvSpPr>
          <p:cNvPr id="15" name="Text Placeholder 12">
            <a:extLst>
              <a:ext uri="{FF2B5EF4-FFF2-40B4-BE49-F238E27FC236}">
                <a16:creationId xmlns:a16="http://schemas.microsoft.com/office/drawing/2014/main" id="{9366E515-A368-5E2D-8A9F-6BDBB76BC877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1643379" y="2378035"/>
            <a:ext cx="5885179" cy="533400"/>
          </a:xfrm>
        </p:spPr>
        <p:txBody>
          <a:bodyPr bIns="0" anchor="b">
            <a:normAutofit/>
          </a:bodyPr>
          <a:lstStyle>
            <a:lvl1pPr marL="0" indent="0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7" name="Text Placeholder 7">
            <a:extLst>
              <a:ext uri="{FF2B5EF4-FFF2-40B4-BE49-F238E27FC236}">
                <a16:creationId xmlns:a16="http://schemas.microsoft.com/office/drawing/2014/main" id="{1F522536-6FE3-2618-BC24-8C518818587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24242" y="3006909"/>
            <a:ext cx="788639" cy="533400"/>
          </a:xfrm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  <a:defRPr sz="4400" b="0" spc="100" baseline="-25000">
                <a:solidFill>
                  <a:schemeClr val="tx2"/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o3.</a:t>
            </a:r>
          </a:p>
        </p:txBody>
      </p:sp>
      <p:sp>
        <p:nvSpPr>
          <p:cNvPr id="16" name="Text Placeholder 12">
            <a:extLst>
              <a:ext uri="{FF2B5EF4-FFF2-40B4-BE49-F238E27FC236}">
                <a16:creationId xmlns:a16="http://schemas.microsoft.com/office/drawing/2014/main" id="{89C1155B-B06D-77D5-B3DC-9CEAEDF2D61F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1643379" y="3009613"/>
            <a:ext cx="5885179" cy="533400"/>
          </a:xfrm>
        </p:spPr>
        <p:txBody>
          <a:bodyPr bIns="0" anchor="b">
            <a:normAutofit/>
          </a:bodyPr>
          <a:lstStyle>
            <a:lvl1pPr marL="0" indent="0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9" name="Text Placeholder 7">
            <a:extLst>
              <a:ext uri="{FF2B5EF4-FFF2-40B4-BE49-F238E27FC236}">
                <a16:creationId xmlns:a16="http://schemas.microsoft.com/office/drawing/2014/main" id="{F3A36BC1-799A-6623-E5E3-1190C0C7C47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824242" y="3635783"/>
            <a:ext cx="788639" cy="533400"/>
          </a:xfrm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  <a:defRPr sz="4400" b="0" spc="100" baseline="-25000">
                <a:solidFill>
                  <a:schemeClr val="tx2"/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o4.</a:t>
            </a:r>
          </a:p>
        </p:txBody>
      </p:sp>
      <p:sp>
        <p:nvSpPr>
          <p:cNvPr id="17" name="Text Placeholder 12">
            <a:extLst>
              <a:ext uri="{FF2B5EF4-FFF2-40B4-BE49-F238E27FC236}">
                <a16:creationId xmlns:a16="http://schemas.microsoft.com/office/drawing/2014/main" id="{92954362-36EF-4B42-19C7-6132A7E2A87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1643379" y="3638169"/>
            <a:ext cx="5885179" cy="533400"/>
          </a:xfrm>
        </p:spPr>
        <p:txBody>
          <a:bodyPr bIns="0" anchor="b"/>
          <a:lstStyle>
            <a:lvl1pPr marL="0" indent="0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10" name="Text Placeholder 7">
            <a:extLst>
              <a:ext uri="{FF2B5EF4-FFF2-40B4-BE49-F238E27FC236}">
                <a16:creationId xmlns:a16="http://schemas.microsoft.com/office/drawing/2014/main" id="{9EF1DED4-DCEF-D1F3-17B9-BC29651F7DE8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824242" y="4264656"/>
            <a:ext cx="788639" cy="533400"/>
          </a:xfrm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  <a:defRPr sz="5400" b="0" spc="100" baseline="-25000">
                <a:solidFill>
                  <a:schemeClr val="tx2"/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o5.</a:t>
            </a:r>
          </a:p>
        </p:txBody>
      </p:sp>
      <p:sp>
        <p:nvSpPr>
          <p:cNvPr id="20" name="Text Placeholder 12">
            <a:extLst>
              <a:ext uri="{FF2B5EF4-FFF2-40B4-BE49-F238E27FC236}">
                <a16:creationId xmlns:a16="http://schemas.microsoft.com/office/drawing/2014/main" id="{A57B871C-EE51-327F-62B1-79B005BD932C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1643379" y="4269747"/>
            <a:ext cx="5885179" cy="533400"/>
          </a:xfrm>
        </p:spPr>
        <p:txBody>
          <a:bodyPr bIns="0" anchor="b">
            <a:normAutofit/>
          </a:bodyPr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C01359A1-A1B1-9DC6-08B9-8042E7FBA1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 rot="10800000" flipH="1">
            <a:off x="6889763" y="0"/>
            <a:ext cx="1822122" cy="6871447"/>
          </a:xfrm>
          <a:prstGeom prst="line">
            <a:avLst/>
          </a:prstGeom>
          <a:ln w="2222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Footer Placeholder 8">
            <a:extLst>
              <a:ext uri="{FF2B5EF4-FFF2-40B4-BE49-F238E27FC236}">
                <a16:creationId xmlns:a16="http://schemas.microsoft.com/office/drawing/2014/main" id="{28D89004-F984-BB7D-2489-E7EC5512980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24241" y="6290774"/>
            <a:ext cx="6637071" cy="365125"/>
          </a:xfrm>
          <a:prstGeom prst="rect">
            <a:avLst/>
          </a:prstGeom>
        </p:spPr>
        <p:txBody>
          <a:bodyPr/>
          <a:lstStyle>
            <a:lvl1pPr>
              <a:defRPr sz="1100" b="0" i="0" cap="all" baseline="0">
                <a:solidFill>
                  <a:schemeClr val="tx1"/>
                </a:solidFill>
                <a:latin typeface="+mn-lt"/>
              </a:defRPr>
            </a:lvl1pPr>
          </a:lstStyle>
          <a:p>
            <a:r>
              <a:rPr lang="en-US"/>
              <a:t>CSP Training Module Name: Presentation Template Created by PR</a:t>
            </a:r>
            <a:endParaRPr lang="en-US" dirty="0"/>
          </a:p>
        </p:txBody>
      </p:sp>
      <p:sp>
        <p:nvSpPr>
          <p:cNvPr id="21" name="Slide Number Placeholder 9">
            <a:extLst>
              <a:ext uri="{FF2B5EF4-FFF2-40B4-BE49-F238E27FC236}">
                <a16:creationId xmlns:a16="http://schemas.microsoft.com/office/drawing/2014/main" id="{E2790754-E9EF-9F79-825B-5AB348DFA62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768546" y="6290774"/>
            <a:ext cx="617912" cy="365125"/>
          </a:xfrm>
          <a:prstGeom prst="rect">
            <a:avLst/>
          </a:prstGeom>
        </p:spPr>
        <p:txBody>
          <a:bodyPr/>
          <a:lstStyle>
            <a:lvl1pPr algn="r">
              <a:defRPr sz="1100" b="0" i="0">
                <a:solidFill>
                  <a:schemeClr val="bg1"/>
                </a:solidFill>
                <a:latin typeface="+mn-lt"/>
              </a:defRPr>
            </a:lvl1pPr>
          </a:lstStyle>
          <a:p>
            <a:fld id="{3A98EE3D-8CD1-4C3F-BD1C-C98C9596463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122682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losing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id="{8CD5142E-2E7B-1488-E5DB-290186766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5382569" y="2242"/>
            <a:ext cx="6806909" cy="6862481"/>
            <a:chOff x="5382569" y="2242"/>
            <a:chExt cx="6806909" cy="6862481"/>
          </a:xfrm>
        </p:grpSpPr>
        <p:pic>
          <p:nvPicPr>
            <p:cNvPr id="6" name="Graphic 5">
              <a:extLst>
                <a:ext uri="{FF2B5EF4-FFF2-40B4-BE49-F238E27FC236}">
                  <a16:creationId xmlns:a16="http://schemas.microsoft.com/office/drawing/2014/main" id="{02299C1B-36CA-1E4A-2BE2-A212B68067E6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6140328" y="2242"/>
              <a:ext cx="6049150" cy="6862481"/>
            </a:xfrm>
            <a:prstGeom prst="rect">
              <a:avLst/>
            </a:prstGeom>
          </p:spPr>
        </p:pic>
        <p:pic>
          <p:nvPicPr>
            <p:cNvPr id="8" name="Graphic 7">
              <a:extLst>
                <a:ext uri="{FF2B5EF4-FFF2-40B4-BE49-F238E27FC236}">
                  <a16:creationId xmlns:a16="http://schemas.microsoft.com/office/drawing/2014/main" id="{37875AA7-8584-C85D-D920-B6F361221164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 rot="10800000">
              <a:off x="5382569" y="5060315"/>
              <a:ext cx="927943" cy="1801301"/>
            </a:xfrm>
            <a:prstGeom prst="rect">
              <a:avLst/>
            </a:prstGeom>
          </p:spPr>
        </p:pic>
      </p:grp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970326" y="1679216"/>
            <a:ext cx="4786877" cy="1518315"/>
          </a:xfrm>
        </p:spPr>
        <p:txBody>
          <a:bodyPr anchor="b">
            <a:normAutofit/>
          </a:bodyPr>
          <a:lstStyle>
            <a:lvl1pPr algn="l">
              <a:lnSpc>
                <a:spcPct val="90000"/>
              </a:lnSpc>
              <a:defRPr sz="6000" spc="100" baseline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Add title </a:t>
            </a:r>
          </a:p>
        </p:txBody>
      </p:sp>
      <p:sp>
        <p:nvSpPr>
          <p:cNvPr id="14" name="Picture Placeholder 13">
            <a:extLst>
              <a:ext uri="{FF2B5EF4-FFF2-40B4-BE49-F238E27FC236}">
                <a16:creationId xmlns:a16="http://schemas.microsoft.com/office/drawing/2014/main" id="{4F200699-2797-D741-1EC1-B83FCA4B1977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-29499" y="-2236"/>
            <a:ext cx="6814124" cy="6871095"/>
          </a:xfrm>
          <a:custGeom>
            <a:avLst/>
            <a:gdLst>
              <a:gd name="connsiteX0" fmla="*/ 0 w 6064250"/>
              <a:gd name="connsiteY0" fmla="*/ 0 h 6877051"/>
              <a:gd name="connsiteX1" fmla="*/ 6064250 w 6064250"/>
              <a:gd name="connsiteY1" fmla="*/ 0 h 6877051"/>
              <a:gd name="connsiteX2" fmla="*/ 6064250 w 6064250"/>
              <a:gd name="connsiteY2" fmla="*/ 6877051 h 6877051"/>
              <a:gd name="connsiteX3" fmla="*/ 0 w 6064250"/>
              <a:gd name="connsiteY3" fmla="*/ 6877051 h 6877051"/>
              <a:gd name="connsiteX4" fmla="*/ 0 w 6064250"/>
              <a:gd name="connsiteY4" fmla="*/ 0 h 6877051"/>
              <a:gd name="connsiteX0" fmla="*/ 0 w 6064250"/>
              <a:gd name="connsiteY0" fmla="*/ 0 h 6877051"/>
              <a:gd name="connsiteX1" fmla="*/ 5840730 w 6064250"/>
              <a:gd name="connsiteY1" fmla="*/ 0 h 6877051"/>
              <a:gd name="connsiteX2" fmla="*/ 6064250 w 6064250"/>
              <a:gd name="connsiteY2" fmla="*/ 6877051 h 6877051"/>
              <a:gd name="connsiteX3" fmla="*/ 0 w 6064250"/>
              <a:gd name="connsiteY3" fmla="*/ 6877051 h 6877051"/>
              <a:gd name="connsiteX4" fmla="*/ 0 w 6064250"/>
              <a:gd name="connsiteY4" fmla="*/ 0 h 6877051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4028621 w 5840730"/>
              <a:gd name="connsiteY2" fmla="*/ 6887937 h 6887937"/>
              <a:gd name="connsiteX3" fmla="*/ 0 w 5840730"/>
              <a:gd name="connsiteY3" fmla="*/ 6877051 h 6887937"/>
              <a:gd name="connsiteX4" fmla="*/ 0 w 5840730"/>
              <a:gd name="connsiteY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028621 w 5840730"/>
              <a:gd name="connsiteY3" fmla="*/ 6887937 h 6887937"/>
              <a:gd name="connsiteX4" fmla="*/ 0 w 5840730"/>
              <a:gd name="connsiteY4" fmla="*/ 6877051 h 6887937"/>
              <a:gd name="connsiteX5" fmla="*/ 0 w 5840730"/>
              <a:gd name="connsiteY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991100 w 5840730"/>
              <a:gd name="connsiteY3" fmla="*/ 3134055 h 6887937"/>
              <a:gd name="connsiteX4" fmla="*/ 4028621 w 5840730"/>
              <a:gd name="connsiteY4" fmla="*/ 6887937 h 6887937"/>
              <a:gd name="connsiteX5" fmla="*/ 0 w 5840730"/>
              <a:gd name="connsiteY5" fmla="*/ 6877051 h 6887937"/>
              <a:gd name="connsiteX6" fmla="*/ 0 w 5840730"/>
              <a:gd name="connsiteY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991100 w 5840730"/>
              <a:gd name="connsiteY3" fmla="*/ 3134055 h 6887937"/>
              <a:gd name="connsiteX4" fmla="*/ 4785360 w 5840730"/>
              <a:gd name="connsiteY4" fmla="*/ 3926535 h 6887937"/>
              <a:gd name="connsiteX5" fmla="*/ 4028621 w 5840730"/>
              <a:gd name="connsiteY5" fmla="*/ 6887937 h 6887937"/>
              <a:gd name="connsiteX6" fmla="*/ 0 w 5840730"/>
              <a:gd name="connsiteY6" fmla="*/ 6877051 h 6887937"/>
              <a:gd name="connsiteX7" fmla="*/ 0 w 5840730"/>
              <a:gd name="connsiteY7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991100 w 5840730"/>
              <a:gd name="connsiteY3" fmla="*/ 3134055 h 6887937"/>
              <a:gd name="connsiteX4" fmla="*/ 4922520 w 5840730"/>
              <a:gd name="connsiteY4" fmla="*/ 3415995 h 6887937"/>
              <a:gd name="connsiteX5" fmla="*/ 4785360 w 5840730"/>
              <a:gd name="connsiteY5" fmla="*/ 3926535 h 6887937"/>
              <a:gd name="connsiteX6" fmla="*/ 4028621 w 5840730"/>
              <a:gd name="connsiteY6" fmla="*/ 6887937 h 6887937"/>
              <a:gd name="connsiteX7" fmla="*/ 0 w 5840730"/>
              <a:gd name="connsiteY7" fmla="*/ 6877051 h 6887937"/>
              <a:gd name="connsiteX8" fmla="*/ 0 w 5840730"/>
              <a:gd name="connsiteY8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22520 w 5840730"/>
              <a:gd name="connsiteY4" fmla="*/ 3415995 h 6887937"/>
              <a:gd name="connsiteX5" fmla="*/ 4785360 w 5840730"/>
              <a:gd name="connsiteY5" fmla="*/ 3926535 h 6887937"/>
              <a:gd name="connsiteX6" fmla="*/ 4028621 w 5840730"/>
              <a:gd name="connsiteY6" fmla="*/ 6887937 h 6887937"/>
              <a:gd name="connsiteX7" fmla="*/ 0 w 5840730"/>
              <a:gd name="connsiteY7" fmla="*/ 6877051 h 6887937"/>
              <a:gd name="connsiteX8" fmla="*/ 0 w 5840730"/>
              <a:gd name="connsiteY8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922520 w 5840730"/>
              <a:gd name="connsiteY5" fmla="*/ 3415995 h 6887937"/>
              <a:gd name="connsiteX6" fmla="*/ 4785360 w 5840730"/>
              <a:gd name="connsiteY6" fmla="*/ 3926535 h 6887937"/>
              <a:gd name="connsiteX7" fmla="*/ 4028621 w 5840730"/>
              <a:gd name="connsiteY7" fmla="*/ 6887937 h 6887937"/>
              <a:gd name="connsiteX8" fmla="*/ 0 w 5840730"/>
              <a:gd name="connsiteY8" fmla="*/ 6877051 h 6887937"/>
              <a:gd name="connsiteX9" fmla="*/ 0 w 5840730"/>
              <a:gd name="connsiteY9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655820 w 5840730"/>
              <a:gd name="connsiteY5" fmla="*/ 1770075 h 6887937"/>
              <a:gd name="connsiteX6" fmla="*/ 4922520 w 5840730"/>
              <a:gd name="connsiteY6" fmla="*/ 3415995 h 6887937"/>
              <a:gd name="connsiteX7" fmla="*/ 4785360 w 5840730"/>
              <a:gd name="connsiteY7" fmla="*/ 3926535 h 6887937"/>
              <a:gd name="connsiteX8" fmla="*/ 4028621 w 5840730"/>
              <a:gd name="connsiteY8" fmla="*/ 6887937 h 6887937"/>
              <a:gd name="connsiteX9" fmla="*/ 0 w 5840730"/>
              <a:gd name="connsiteY9" fmla="*/ 6877051 h 6887937"/>
              <a:gd name="connsiteX10" fmla="*/ 0 w 5840730"/>
              <a:gd name="connsiteY10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655820 w 5840730"/>
              <a:gd name="connsiteY5" fmla="*/ 1770075 h 6887937"/>
              <a:gd name="connsiteX6" fmla="*/ 3901440 w 5840730"/>
              <a:gd name="connsiteY6" fmla="*/ 4696155 h 6887937"/>
              <a:gd name="connsiteX7" fmla="*/ 4922520 w 5840730"/>
              <a:gd name="connsiteY7" fmla="*/ 3415995 h 6887937"/>
              <a:gd name="connsiteX8" fmla="*/ 4785360 w 5840730"/>
              <a:gd name="connsiteY8" fmla="*/ 3926535 h 6887937"/>
              <a:gd name="connsiteX9" fmla="*/ 4028621 w 5840730"/>
              <a:gd name="connsiteY9" fmla="*/ 6887937 h 6887937"/>
              <a:gd name="connsiteX10" fmla="*/ 0 w 5840730"/>
              <a:gd name="connsiteY10" fmla="*/ 6877051 h 6887937"/>
              <a:gd name="connsiteX11" fmla="*/ 0 w 5840730"/>
              <a:gd name="connsiteY11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655820 w 5840730"/>
              <a:gd name="connsiteY5" fmla="*/ 1770075 h 6887937"/>
              <a:gd name="connsiteX6" fmla="*/ 3901440 w 5840730"/>
              <a:gd name="connsiteY6" fmla="*/ 4696155 h 6887937"/>
              <a:gd name="connsiteX7" fmla="*/ 4457700 w 5840730"/>
              <a:gd name="connsiteY7" fmla="*/ 3842715 h 6887937"/>
              <a:gd name="connsiteX8" fmla="*/ 4785360 w 5840730"/>
              <a:gd name="connsiteY8" fmla="*/ 3926535 h 6887937"/>
              <a:gd name="connsiteX9" fmla="*/ 4028621 w 5840730"/>
              <a:gd name="connsiteY9" fmla="*/ 6887937 h 6887937"/>
              <a:gd name="connsiteX10" fmla="*/ 0 w 5840730"/>
              <a:gd name="connsiteY10" fmla="*/ 6877051 h 6887937"/>
              <a:gd name="connsiteX11" fmla="*/ 0 w 5840730"/>
              <a:gd name="connsiteY11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655820 w 5840730"/>
              <a:gd name="connsiteY5" fmla="*/ 1770075 h 6887937"/>
              <a:gd name="connsiteX6" fmla="*/ 3901440 w 5840730"/>
              <a:gd name="connsiteY6" fmla="*/ 4696155 h 6887937"/>
              <a:gd name="connsiteX7" fmla="*/ 4213860 w 5840730"/>
              <a:gd name="connsiteY7" fmla="*/ 4757115 h 6887937"/>
              <a:gd name="connsiteX8" fmla="*/ 4457700 w 5840730"/>
              <a:gd name="connsiteY8" fmla="*/ 3842715 h 6887937"/>
              <a:gd name="connsiteX9" fmla="*/ 4785360 w 5840730"/>
              <a:gd name="connsiteY9" fmla="*/ 3926535 h 6887937"/>
              <a:gd name="connsiteX10" fmla="*/ 4028621 w 5840730"/>
              <a:gd name="connsiteY10" fmla="*/ 6887937 h 6887937"/>
              <a:gd name="connsiteX11" fmla="*/ 0 w 5840730"/>
              <a:gd name="connsiteY11" fmla="*/ 6877051 h 6887937"/>
              <a:gd name="connsiteX12" fmla="*/ 0 w 5840730"/>
              <a:gd name="connsiteY12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937760 w 5840730"/>
              <a:gd name="connsiteY5" fmla="*/ 16100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895850 w 5840730"/>
              <a:gd name="connsiteY5" fmla="*/ 160243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895850 w 5840730"/>
              <a:gd name="connsiteY5" fmla="*/ 160243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895850 w 5840730"/>
              <a:gd name="connsiteY5" fmla="*/ 160243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94910 w 5840730"/>
              <a:gd name="connsiteY4" fmla="*/ 185770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94910 w 5840730"/>
              <a:gd name="connsiteY4" fmla="*/ 185770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94910 w 5840730"/>
              <a:gd name="connsiteY4" fmla="*/ 185770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94910 w 5840730"/>
              <a:gd name="connsiteY4" fmla="*/ 185770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94910 w 5840730"/>
              <a:gd name="connsiteY4" fmla="*/ 185770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79670 w 5840730"/>
              <a:gd name="connsiteY4" fmla="*/ 186532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56810 w 5840730"/>
              <a:gd name="connsiteY4" fmla="*/ 186532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79670 w 5840730"/>
              <a:gd name="connsiteY4" fmla="*/ 184627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79670 w 5840730"/>
              <a:gd name="connsiteY4" fmla="*/ 184627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79670 w 5840730"/>
              <a:gd name="connsiteY4" fmla="*/ 184627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79670 w 5840730"/>
              <a:gd name="connsiteY4" fmla="*/ 184627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79670 w 5840730"/>
              <a:gd name="connsiteY4" fmla="*/ 184627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79670 w 5840730"/>
              <a:gd name="connsiteY4" fmla="*/ 184627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933950 w 5840730"/>
              <a:gd name="connsiteY3" fmla="*/ 273781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61560 w 5840730"/>
              <a:gd name="connsiteY3" fmla="*/ 294355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42510 w 5840730"/>
              <a:gd name="connsiteY3" fmla="*/ 301975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560570 w 5840730"/>
              <a:gd name="connsiteY11" fmla="*/ 412084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09160 w 5840730"/>
              <a:gd name="connsiteY11" fmla="*/ 363316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893820 w 5840730"/>
              <a:gd name="connsiteY8" fmla="*/ 468853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893820 w 5840730"/>
              <a:gd name="connsiteY8" fmla="*/ 468853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  <a:gd name="connsiteX0" fmla="*/ 0 w 6814124"/>
              <a:gd name="connsiteY0" fmla="*/ 0 h 6897807"/>
              <a:gd name="connsiteX1" fmla="*/ 6814124 w 6814124"/>
              <a:gd name="connsiteY1" fmla="*/ 9870 h 6897807"/>
              <a:gd name="connsiteX2" fmla="*/ 6063554 w 6814124"/>
              <a:gd name="connsiteY2" fmla="*/ 2785785 h 6897807"/>
              <a:gd name="connsiteX3" fmla="*/ 5827334 w 6814124"/>
              <a:gd name="connsiteY3" fmla="*/ 2972475 h 6897807"/>
              <a:gd name="connsiteX4" fmla="*/ 5728274 w 6814124"/>
              <a:gd name="connsiteY4" fmla="*/ 2701965 h 6897807"/>
              <a:gd name="connsiteX5" fmla="*/ 5953064 w 6814124"/>
              <a:gd name="connsiteY5" fmla="*/ 1856145 h 6897807"/>
              <a:gd name="connsiteX6" fmla="*/ 5846384 w 6814124"/>
              <a:gd name="connsiteY6" fmla="*/ 1581825 h 6897807"/>
              <a:gd name="connsiteX7" fmla="*/ 5629214 w 6814124"/>
              <a:gd name="connsiteY7" fmla="*/ 1779945 h 6897807"/>
              <a:gd name="connsiteX8" fmla="*/ 4867214 w 6814124"/>
              <a:gd name="connsiteY8" fmla="*/ 4698405 h 6897807"/>
              <a:gd name="connsiteX9" fmla="*/ 4966274 w 6814124"/>
              <a:gd name="connsiteY9" fmla="*/ 4915575 h 6897807"/>
              <a:gd name="connsiteX10" fmla="*/ 5187254 w 6814124"/>
              <a:gd name="connsiteY10" fmla="*/ 4766985 h 6897807"/>
              <a:gd name="connsiteX11" fmla="*/ 5431094 w 6814124"/>
              <a:gd name="connsiteY11" fmla="*/ 3852585 h 6897807"/>
              <a:gd name="connsiteX12" fmla="*/ 5659694 w 6814124"/>
              <a:gd name="connsiteY12" fmla="*/ 3723045 h 6897807"/>
              <a:gd name="connsiteX13" fmla="*/ 5758754 w 6814124"/>
              <a:gd name="connsiteY13" fmla="*/ 3936405 h 6897807"/>
              <a:gd name="connsiteX14" fmla="*/ 5002015 w 6814124"/>
              <a:gd name="connsiteY14" fmla="*/ 6897807 h 6897807"/>
              <a:gd name="connsiteX15" fmla="*/ 973394 w 6814124"/>
              <a:gd name="connsiteY15" fmla="*/ 6886921 h 6897807"/>
              <a:gd name="connsiteX16" fmla="*/ 0 w 6814124"/>
              <a:gd name="connsiteY16" fmla="*/ 0 h 6897807"/>
              <a:gd name="connsiteX0" fmla="*/ 0 w 6814124"/>
              <a:gd name="connsiteY0" fmla="*/ 0 h 6897807"/>
              <a:gd name="connsiteX1" fmla="*/ 6814124 w 6814124"/>
              <a:gd name="connsiteY1" fmla="*/ 9870 h 6897807"/>
              <a:gd name="connsiteX2" fmla="*/ 6063554 w 6814124"/>
              <a:gd name="connsiteY2" fmla="*/ 2785785 h 6897807"/>
              <a:gd name="connsiteX3" fmla="*/ 5827334 w 6814124"/>
              <a:gd name="connsiteY3" fmla="*/ 2972475 h 6897807"/>
              <a:gd name="connsiteX4" fmla="*/ 5728274 w 6814124"/>
              <a:gd name="connsiteY4" fmla="*/ 2701965 h 6897807"/>
              <a:gd name="connsiteX5" fmla="*/ 5953064 w 6814124"/>
              <a:gd name="connsiteY5" fmla="*/ 1856145 h 6897807"/>
              <a:gd name="connsiteX6" fmla="*/ 5846384 w 6814124"/>
              <a:gd name="connsiteY6" fmla="*/ 1581825 h 6897807"/>
              <a:gd name="connsiteX7" fmla="*/ 5629214 w 6814124"/>
              <a:gd name="connsiteY7" fmla="*/ 1779945 h 6897807"/>
              <a:gd name="connsiteX8" fmla="*/ 4867214 w 6814124"/>
              <a:gd name="connsiteY8" fmla="*/ 4698405 h 6897807"/>
              <a:gd name="connsiteX9" fmla="*/ 4966274 w 6814124"/>
              <a:gd name="connsiteY9" fmla="*/ 4915575 h 6897807"/>
              <a:gd name="connsiteX10" fmla="*/ 5187254 w 6814124"/>
              <a:gd name="connsiteY10" fmla="*/ 4766985 h 6897807"/>
              <a:gd name="connsiteX11" fmla="*/ 5431094 w 6814124"/>
              <a:gd name="connsiteY11" fmla="*/ 3852585 h 6897807"/>
              <a:gd name="connsiteX12" fmla="*/ 5659694 w 6814124"/>
              <a:gd name="connsiteY12" fmla="*/ 3723045 h 6897807"/>
              <a:gd name="connsiteX13" fmla="*/ 5758754 w 6814124"/>
              <a:gd name="connsiteY13" fmla="*/ 3936405 h 6897807"/>
              <a:gd name="connsiteX14" fmla="*/ 5002015 w 6814124"/>
              <a:gd name="connsiteY14" fmla="*/ 6897807 h 6897807"/>
              <a:gd name="connsiteX15" fmla="*/ 973394 w 6814124"/>
              <a:gd name="connsiteY15" fmla="*/ 6886921 h 6897807"/>
              <a:gd name="connsiteX16" fmla="*/ 0 w 6814124"/>
              <a:gd name="connsiteY16" fmla="*/ 0 h 6897807"/>
              <a:gd name="connsiteX0" fmla="*/ 0 w 6814124"/>
              <a:gd name="connsiteY0" fmla="*/ 0 h 6887938"/>
              <a:gd name="connsiteX1" fmla="*/ 6814124 w 6814124"/>
              <a:gd name="connsiteY1" fmla="*/ 1 h 6887938"/>
              <a:gd name="connsiteX2" fmla="*/ 6063554 w 6814124"/>
              <a:gd name="connsiteY2" fmla="*/ 2775916 h 6887938"/>
              <a:gd name="connsiteX3" fmla="*/ 5827334 w 6814124"/>
              <a:gd name="connsiteY3" fmla="*/ 2962606 h 6887938"/>
              <a:gd name="connsiteX4" fmla="*/ 5728274 w 6814124"/>
              <a:gd name="connsiteY4" fmla="*/ 2692096 h 6887938"/>
              <a:gd name="connsiteX5" fmla="*/ 5953064 w 6814124"/>
              <a:gd name="connsiteY5" fmla="*/ 1846276 h 6887938"/>
              <a:gd name="connsiteX6" fmla="*/ 5846384 w 6814124"/>
              <a:gd name="connsiteY6" fmla="*/ 1571956 h 6887938"/>
              <a:gd name="connsiteX7" fmla="*/ 5629214 w 6814124"/>
              <a:gd name="connsiteY7" fmla="*/ 1770076 h 6887938"/>
              <a:gd name="connsiteX8" fmla="*/ 4867214 w 6814124"/>
              <a:gd name="connsiteY8" fmla="*/ 4688536 h 6887938"/>
              <a:gd name="connsiteX9" fmla="*/ 4966274 w 6814124"/>
              <a:gd name="connsiteY9" fmla="*/ 4905706 h 6887938"/>
              <a:gd name="connsiteX10" fmla="*/ 5187254 w 6814124"/>
              <a:gd name="connsiteY10" fmla="*/ 4757116 h 6887938"/>
              <a:gd name="connsiteX11" fmla="*/ 5431094 w 6814124"/>
              <a:gd name="connsiteY11" fmla="*/ 3842716 h 6887938"/>
              <a:gd name="connsiteX12" fmla="*/ 5659694 w 6814124"/>
              <a:gd name="connsiteY12" fmla="*/ 3713176 h 6887938"/>
              <a:gd name="connsiteX13" fmla="*/ 5758754 w 6814124"/>
              <a:gd name="connsiteY13" fmla="*/ 3926536 h 6887938"/>
              <a:gd name="connsiteX14" fmla="*/ 5002015 w 6814124"/>
              <a:gd name="connsiteY14" fmla="*/ 6887938 h 6887938"/>
              <a:gd name="connsiteX15" fmla="*/ 973394 w 6814124"/>
              <a:gd name="connsiteY15" fmla="*/ 6877052 h 6887938"/>
              <a:gd name="connsiteX16" fmla="*/ 0 w 6814124"/>
              <a:gd name="connsiteY16" fmla="*/ 0 h 6887938"/>
              <a:gd name="connsiteX0" fmla="*/ 0 w 6814124"/>
              <a:gd name="connsiteY0" fmla="*/ 0 h 6887938"/>
              <a:gd name="connsiteX1" fmla="*/ 6814124 w 6814124"/>
              <a:gd name="connsiteY1" fmla="*/ 1 h 6887938"/>
              <a:gd name="connsiteX2" fmla="*/ 6063554 w 6814124"/>
              <a:gd name="connsiteY2" fmla="*/ 2775916 h 6887938"/>
              <a:gd name="connsiteX3" fmla="*/ 5827334 w 6814124"/>
              <a:gd name="connsiteY3" fmla="*/ 2962606 h 6887938"/>
              <a:gd name="connsiteX4" fmla="*/ 5728274 w 6814124"/>
              <a:gd name="connsiteY4" fmla="*/ 2692096 h 6887938"/>
              <a:gd name="connsiteX5" fmla="*/ 5953064 w 6814124"/>
              <a:gd name="connsiteY5" fmla="*/ 1846276 h 6887938"/>
              <a:gd name="connsiteX6" fmla="*/ 5846384 w 6814124"/>
              <a:gd name="connsiteY6" fmla="*/ 1571956 h 6887938"/>
              <a:gd name="connsiteX7" fmla="*/ 5629214 w 6814124"/>
              <a:gd name="connsiteY7" fmla="*/ 1770076 h 6887938"/>
              <a:gd name="connsiteX8" fmla="*/ 4867214 w 6814124"/>
              <a:gd name="connsiteY8" fmla="*/ 4688536 h 6887938"/>
              <a:gd name="connsiteX9" fmla="*/ 4966274 w 6814124"/>
              <a:gd name="connsiteY9" fmla="*/ 4905706 h 6887938"/>
              <a:gd name="connsiteX10" fmla="*/ 5187254 w 6814124"/>
              <a:gd name="connsiteY10" fmla="*/ 4757116 h 6887938"/>
              <a:gd name="connsiteX11" fmla="*/ 5431094 w 6814124"/>
              <a:gd name="connsiteY11" fmla="*/ 3842716 h 6887938"/>
              <a:gd name="connsiteX12" fmla="*/ 5659694 w 6814124"/>
              <a:gd name="connsiteY12" fmla="*/ 3713176 h 6887938"/>
              <a:gd name="connsiteX13" fmla="*/ 5758754 w 6814124"/>
              <a:gd name="connsiteY13" fmla="*/ 3926536 h 6887938"/>
              <a:gd name="connsiteX14" fmla="*/ 5002015 w 6814124"/>
              <a:gd name="connsiteY14" fmla="*/ 6887938 h 6887938"/>
              <a:gd name="connsiteX15" fmla="*/ 0 w 6814124"/>
              <a:gd name="connsiteY15" fmla="*/ 6877052 h 6887938"/>
              <a:gd name="connsiteX16" fmla="*/ 0 w 6814124"/>
              <a:gd name="connsiteY16" fmla="*/ 0 h 6887938"/>
              <a:gd name="connsiteX0" fmla="*/ 0 w 6814124"/>
              <a:gd name="connsiteY0" fmla="*/ 0 h 6896790"/>
              <a:gd name="connsiteX1" fmla="*/ 6814124 w 6814124"/>
              <a:gd name="connsiteY1" fmla="*/ 1 h 6896790"/>
              <a:gd name="connsiteX2" fmla="*/ 6063554 w 6814124"/>
              <a:gd name="connsiteY2" fmla="*/ 2775916 h 6896790"/>
              <a:gd name="connsiteX3" fmla="*/ 5827334 w 6814124"/>
              <a:gd name="connsiteY3" fmla="*/ 2962606 h 6896790"/>
              <a:gd name="connsiteX4" fmla="*/ 5728274 w 6814124"/>
              <a:gd name="connsiteY4" fmla="*/ 2692096 h 6896790"/>
              <a:gd name="connsiteX5" fmla="*/ 5953064 w 6814124"/>
              <a:gd name="connsiteY5" fmla="*/ 1846276 h 6896790"/>
              <a:gd name="connsiteX6" fmla="*/ 5846384 w 6814124"/>
              <a:gd name="connsiteY6" fmla="*/ 1571956 h 6896790"/>
              <a:gd name="connsiteX7" fmla="*/ 5629214 w 6814124"/>
              <a:gd name="connsiteY7" fmla="*/ 1770076 h 6896790"/>
              <a:gd name="connsiteX8" fmla="*/ 4867214 w 6814124"/>
              <a:gd name="connsiteY8" fmla="*/ 4688536 h 6896790"/>
              <a:gd name="connsiteX9" fmla="*/ 4966274 w 6814124"/>
              <a:gd name="connsiteY9" fmla="*/ 4905706 h 6896790"/>
              <a:gd name="connsiteX10" fmla="*/ 5187254 w 6814124"/>
              <a:gd name="connsiteY10" fmla="*/ 4757116 h 6896790"/>
              <a:gd name="connsiteX11" fmla="*/ 5431094 w 6814124"/>
              <a:gd name="connsiteY11" fmla="*/ 3842716 h 6896790"/>
              <a:gd name="connsiteX12" fmla="*/ 5659694 w 6814124"/>
              <a:gd name="connsiteY12" fmla="*/ 3713176 h 6896790"/>
              <a:gd name="connsiteX13" fmla="*/ 5758754 w 6814124"/>
              <a:gd name="connsiteY13" fmla="*/ 3926536 h 6896790"/>
              <a:gd name="connsiteX14" fmla="*/ 5002015 w 6814124"/>
              <a:gd name="connsiteY14" fmla="*/ 6887938 h 6896790"/>
              <a:gd name="connsiteX15" fmla="*/ 0 w 6814124"/>
              <a:gd name="connsiteY15" fmla="*/ 6896790 h 6896790"/>
              <a:gd name="connsiteX16" fmla="*/ 0 w 6814124"/>
              <a:gd name="connsiteY16" fmla="*/ 0 h 68967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6814124" h="6896790">
                <a:moveTo>
                  <a:pt x="0" y="0"/>
                </a:moveTo>
                <a:lnTo>
                  <a:pt x="6814124" y="1"/>
                </a:lnTo>
                <a:lnTo>
                  <a:pt x="6063554" y="2775916"/>
                </a:lnTo>
                <a:cubicBezTo>
                  <a:pt x="6030534" y="2883866"/>
                  <a:pt x="5993704" y="2976576"/>
                  <a:pt x="5827334" y="2962606"/>
                </a:cubicBezTo>
                <a:cubicBezTo>
                  <a:pt x="5641914" y="2845766"/>
                  <a:pt x="5734624" y="2747976"/>
                  <a:pt x="5728274" y="2692096"/>
                </a:cubicBezTo>
                <a:cubicBezTo>
                  <a:pt x="5818444" y="2355546"/>
                  <a:pt x="5878134" y="2121866"/>
                  <a:pt x="5953064" y="1846276"/>
                </a:cubicBezTo>
                <a:cubicBezTo>
                  <a:pt x="5994974" y="1687526"/>
                  <a:pt x="5969574" y="1615136"/>
                  <a:pt x="5846384" y="1571956"/>
                </a:cubicBezTo>
                <a:cubicBezTo>
                  <a:pt x="5711764" y="1563066"/>
                  <a:pt x="5672394" y="1597356"/>
                  <a:pt x="5629214" y="1770076"/>
                </a:cubicBezTo>
                <a:cubicBezTo>
                  <a:pt x="5644454" y="1858976"/>
                  <a:pt x="4851974" y="4599636"/>
                  <a:pt x="4867214" y="4688536"/>
                </a:cubicBezTo>
                <a:cubicBezTo>
                  <a:pt x="4832289" y="4824426"/>
                  <a:pt x="4898964" y="4880306"/>
                  <a:pt x="4966274" y="4905706"/>
                </a:cubicBezTo>
                <a:cubicBezTo>
                  <a:pt x="5075494" y="4904436"/>
                  <a:pt x="5132009" y="4917136"/>
                  <a:pt x="5187254" y="4757116"/>
                </a:cubicBezTo>
                <a:lnTo>
                  <a:pt x="5431094" y="3842716"/>
                </a:lnTo>
                <a:cubicBezTo>
                  <a:pt x="5455224" y="3756356"/>
                  <a:pt x="5528884" y="3692856"/>
                  <a:pt x="5659694" y="3713176"/>
                </a:cubicBezTo>
                <a:cubicBezTo>
                  <a:pt x="5803204" y="3791916"/>
                  <a:pt x="5756214" y="3882086"/>
                  <a:pt x="5758754" y="3926536"/>
                </a:cubicBezTo>
                <a:lnTo>
                  <a:pt x="5002015" y="6887938"/>
                </a:lnTo>
                <a:lnTo>
                  <a:pt x="0" y="6896790"/>
                </a:lnTo>
                <a:lnTo>
                  <a:pt x="0" y="0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txBody>
          <a:bodyPr anchor="ctr"/>
          <a:lstStyle>
            <a:lvl1pPr algn="ctr">
              <a:defRPr baseline="-25000"/>
            </a:lvl1pPr>
          </a:lstStyle>
          <a:p>
            <a:endParaRPr lang="en-US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E1A56017-320A-546E-A749-7145642CB967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6970326" y="3748958"/>
            <a:ext cx="4786878" cy="2258013"/>
          </a:xfrm>
        </p:spPr>
        <p:txBody>
          <a:bodyPr lIns="91440" tIns="0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None/>
              <a:defRPr sz="1600">
                <a:solidFill>
                  <a:schemeClr val="bg1"/>
                </a:solidFill>
              </a:defRPr>
            </a:lvl1pPr>
            <a:lvl2pPr marL="274320" indent="-274320">
              <a:buFont typeface="Courier New" panose="02070309020205020404" pitchFamily="49" charset="0"/>
              <a:buChar char="o"/>
              <a:defRPr sz="1200">
                <a:solidFill>
                  <a:schemeClr val="bg1"/>
                </a:solidFill>
              </a:defRPr>
            </a:lvl2pPr>
            <a:lvl3pPr marL="274320" indent="-274320">
              <a:buFont typeface="Courier New" panose="02070309020205020404" pitchFamily="49" charset="0"/>
              <a:buChar char="o"/>
              <a:defRPr sz="1050">
                <a:solidFill>
                  <a:schemeClr val="bg1"/>
                </a:solidFill>
              </a:defRPr>
            </a:lvl3pPr>
            <a:lvl4pPr marL="274320" indent="-274320">
              <a:buFont typeface="Courier New" panose="02070309020205020404" pitchFamily="49" charset="0"/>
              <a:buChar char="o"/>
              <a:defRPr sz="1050">
                <a:solidFill>
                  <a:schemeClr val="bg1"/>
                </a:solidFill>
              </a:defRPr>
            </a:lvl4pPr>
            <a:lvl5pPr marL="274320" indent="-274320">
              <a:buFont typeface="Courier New" panose="02070309020205020404" pitchFamily="49" charset="0"/>
              <a:buChar char="o"/>
              <a:defRPr sz="105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add text</a:t>
            </a:r>
          </a:p>
        </p:txBody>
      </p:sp>
    </p:spTree>
    <p:extLst>
      <p:ext uri="{BB962C8B-B14F-4D97-AF65-F5344CB8AC3E}">
        <p14:creationId xmlns:p14="http://schemas.microsoft.com/office/powerpoint/2010/main" val="462742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7B8C35C0-4758-2887-0763-E78795846CD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6093537" y="-1946"/>
            <a:ext cx="3601340" cy="6881814"/>
          </a:xfrm>
          <a:custGeom>
            <a:avLst/>
            <a:gdLst>
              <a:gd name="connsiteX0" fmla="*/ 3601340 w 3601340"/>
              <a:gd name="connsiteY0" fmla="*/ 0 h 6881814"/>
              <a:gd name="connsiteX1" fmla="*/ 0 w 3601340"/>
              <a:gd name="connsiteY1" fmla="*/ 0 h 6881814"/>
              <a:gd name="connsiteX2" fmla="*/ 0 w 3601340"/>
              <a:gd name="connsiteY2" fmla="*/ 6881815 h 6881814"/>
              <a:gd name="connsiteX3" fmla="*/ 1064235 w 3601340"/>
              <a:gd name="connsiteY3" fmla="*/ 6881815 h 6881814"/>
              <a:gd name="connsiteX4" fmla="*/ 1441045 w 3601340"/>
              <a:gd name="connsiteY4" fmla="*/ 5490188 h 6881814"/>
              <a:gd name="connsiteX5" fmla="*/ 1835678 w 3601340"/>
              <a:gd name="connsiteY5" fmla="*/ 4034957 h 6881814"/>
              <a:gd name="connsiteX6" fmla="*/ 2045724 w 3601340"/>
              <a:gd name="connsiteY6" fmla="*/ 3914112 h 6881814"/>
              <a:gd name="connsiteX7" fmla="*/ 2166660 w 3601340"/>
              <a:gd name="connsiteY7" fmla="*/ 4124001 h 6881814"/>
              <a:gd name="connsiteX8" fmla="*/ 1906966 w 3601340"/>
              <a:gd name="connsiteY8" fmla="*/ 5081858 h 6881814"/>
              <a:gd name="connsiteX9" fmla="*/ 2027902 w 3601340"/>
              <a:gd name="connsiteY9" fmla="*/ 5291747 h 6881814"/>
              <a:gd name="connsiteX10" fmla="*/ 2227765 w 3601340"/>
              <a:gd name="connsiteY10" fmla="*/ 5198887 h 6881814"/>
              <a:gd name="connsiteX11" fmla="*/ 2570204 w 3601340"/>
              <a:gd name="connsiteY11" fmla="*/ 3923016 h 6881814"/>
              <a:gd name="connsiteX12" fmla="*/ 2602029 w 3601340"/>
              <a:gd name="connsiteY12" fmla="*/ 3799627 h 6881814"/>
              <a:gd name="connsiteX13" fmla="*/ 3601340 w 3601340"/>
              <a:gd name="connsiteY13" fmla="*/ 0 h 68818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3601340" h="6881814">
                <a:moveTo>
                  <a:pt x="3601340" y="0"/>
                </a:moveTo>
                <a:lnTo>
                  <a:pt x="0" y="0"/>
                </a:lnTo>
                <a:lnTo>
                  <a:pt x="0" y="6881815"/>
                </a:lnTo>
                <a:lnTo>
                  <a:pt x="1064235" y="6881815"/>
                </a:lnTo>
                <a:lnTo>
                  <a:pt x="1441045" y="5490188"/>
                </a:lnTo>
                <a:lnTo>
                  <a:pt x="1835678" y="4034957"/>
                </a:lnTo>
                <a:cubicBezTo>
                  <a:pt x="1859865" y="3943369"/>
                  <a:pt x="1954068" y="3889943"/>
                  <a:pt x="2045724" y="3914112"/>
                </a:cubicBezTo>
                <a:cubicBezTo>
                  <a:pt x="2137381" y="3938281"/>
                  <a:pt x="2190847" y="4032413"/>
                  <a:pt x="2166660" y="4124001"/>
                </a:cubicBezTo>
                <a:lnTo>
                  <a:pt x="1906966" y="5081858"/>
                </a:lnTo>
                <a:cubicBezTo>
                  <a:pt x="1882779" y="5173446"/>
                  <a:pt x="1936246" y="5267578"/>
                  <a:pt x="2027902" y="5291747"/>
                </a:cubicBezTo>
                <a:cubicBezTo>
                  <a:pt x="2109375" y="5313372"/>
                  <a:pt x="2193393" y="5272666"/>
                  <a:pt x="2227765" y="5198887"/>
                </a:cubicBezTo>
                <a:lnTo>
                  <a:pt x="2570204" y="3923016"/>
                </a:lnTo>
                <a:lnTo>
                  <a:pt x="2602029" y="3799627"/>
                </a:lnTo>
                <a:lnTo>
                  <a:pt x="3601340" y="0"/>
                </a:lnTo>
                <a:close/>
              </a:path>
            </a:pathLst>
          </a:custGeom>
          <a:solidFill>
            <a:srgbClr val="FFFFFF"/>
          </a:solidFill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14" name="Picture Placeholder 13">
            <a:extLst>
              <a:ext uri="{FF2B5EF4-FFF2-40B4-BE49-F238E27FC236}">
                <a16:creationId xmlns:a16="http://schemas.microsoft.com/office/drawing/2014/main" id="{4F200699-2797-D741-1EC1-B83FCA4B1977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 flipH="1">
            <a:off x="7163691" y="0"/>
            <a:ext cx="5024825" cy="6858000"/>
          </a:xfrm>
          <a:custGeom>
            <a:avLst/>
            <a:gdLst>
              <a:gd name="connsiteX0" fmla="*/ 0 w 6064250"/>
              <a:gd name="connsiteY0" fmla="*/ 0 h 6877051"/>
              <a:gd name="connsiteX1" fmla="*/ 6064250 w 6064250"/>
              <a:gd name="connsiteY1" fmla="*/ 0 h 6877051"/>
              <a:gd name="connsiteX2" fmla="*/ 6064250 w 6064250"/>
              <a:gd name="connsiteY2" fmla="*/ 6877051 h 6877051"/>
              <a:gd name="connsiteX3" fmla="*/ 0 w 6064250"/>
              <a:gd name="connsiteY3" fmla="*/ 6877051 h 6877051"/>
              <a:gd name="connsiteX4" fmla="*/ 0 w 6064250"/>
              <a:gd name="connsiteY4" fmla="*/ 0 h 6877051"/>
              <a:gd name="connsiteX0" fmla="*/ 0 w 6064250"/>
              <a:gd name="connsiteY0" fmla="*/ 0 h 6877051"/>
              <a:gd name="connsiteX1" fmla="*/ 5840730 w 6064250"/>
              <a:gd name="connsiteY1" fmla="*/ 0 h 6877051"/>
              <a:gd name="connsiteX2" fmla="*/ 6064250 w 6064250"/>
              <a:gd name="connsiteY2" fmla="*/ 6877051 h 6877051"/>
              <a:gd name="connsiteX3" fmla="*/ 0 w 6064250"/>
              <a:gd name="connsiteY3" fmla="*/ 6877051 h 6877051"/>
              <a:gd name="connsiteX4" fmla="*/ 0 w 6064250"/>
              <a:gd name="connsiteY4" fmla="*/ 0 h 6877051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4028621 w 5840730"/>
              <a:gd name="connsiteY2" fmla="*/ 6887937 h 6887937"/>
              <a:gd name="connsiteX3" fmla="*/ 0 w 5840730"/>
              <a:gd name="connsiteY3" fmla="*/ 6877051 h 6887937"/>
              <a:gd name="connsiteX4" fmla="*/ 0 w 5840730"/>
              <a:gd name="connsiteY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028621 w 5840730"/>
              <a:gd name="connsiteY3" fmla="*/ 6887937 h 6887937"/>
              <a:gd name="connsiteX4" fmla="*/ 0 w 5840730"/>
              <a:gd name="connsiteY4" fmla="*/ 6877051 h 6887937"/>
              <a:gd name="connsiteX5" fmla="*/ 0 w 5840730"/>
              <a:gd name="connsiteY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991100 w 5840730"/>
              <a:gd name="connsiteY3" fmla="*/ 3134055 h 6887937"/>
              <a:gd name="connsiteX4" fmla="*/ 4028621 w 5840730"/>
              <a:gd name="connsiteY4" fmla="*/ 6887937 h 6887937"/>
              <a:gd name="connsiteX5" fmla="*/ 0 w 5840730"/>
              <a:gd name="connsiteY5" fmla="*/ 6877051 h 6887937"/>
              <a:gd name="connsiteX6" fmla="*/ 0 w 5840730"/>
              <a:gd name="connsiteY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991100 w 5840730"/>
              <a:gd name="connsiteY3" fmla="*/ 3134055 h 6887937"/>
              <a:gd name="connsiteX4" fmla="*/ 4785360 w 5840730"/>
              <a:gd name="connsiteY4" fmla="*/ 3926535 h 6887937"/>
              <a:gd name="connsiteX5" fmla="*/ 4028621 w 5840730"/>
              <a:gd name="connsiteY5" fmla="*/ 6887937 h 6887937"/>
              <a:gd name="connsiteX6" fmla="*/ 0 w 5840730"/>
              <a:gd name="connsiteY6" fmla="*/ 6877051 h 6887937"/>
              <a:gd name="connsiteX7" fmla="*/ 0 w 5840730"/>
              <a:gd name="connsiteY7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991100 w 5840730"/>
              <a:gd name="connsiteY3" fmla="*/ 3134055 h 6887937"/>
              <a:gd name="connsiteX4" fmla="*/ 4922520 w 5840730"/>
              <a:gd name="connsiteY4" fmla="*/ 3415995 h 6887937"/>
              <a:gd name="connsiteX5" fmla="*/ 4785360 w 5840730"/>
              <a:gd name="connsiteY5" fmla="*/ 3926535 h 6887937"/>
              <a:gd name="connsiteX6" fmla="*/ 4028621 w 5840730"/>
              <a:gd name="connsiteY6" fmla="*/ 6887937 h 6887937"/>
              <a:gd name="connsiteX7" fmla="*/ 0 w 5840730"/>
              <a:gd name="connsiteY7" fmla="*/ 6877051 h 6887937"/>
              <a:gd name="connsiteX8" fmla="*/ 0 w 5840730"/>
              <a:gd name="connsiteY8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22520 w 5840730"/>
              <a:gd name="connsiteY4" fmla="*/ 3415995 h 6887937"/>
              <a:gd name="connsiteX5" fmla="*/ 4785360 w 5840730"/>
              <a:gd name="connsiteY5" fmla="*/ 3926535 h 6887937"/>
              <a:gd name="connsiteX6" fmla="*/ 4028621 w 5840730"/>
              <a:gd name="connsiteY6" fmla="*/ 6887937 h 6887937"/>
              <a:gd name="connsiteX7" fmla="*/ 0 w 5840730"/>
              <a:gd name="connsiteY7" fmla="*/ 6877051 h 6887937"/>
              <a:gd name="connsiteX8" fmla="*/ 0 w 5840730"/>
              <a:gd name="connsiteY8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922520 w 5840730"/>
              <a:gd name="connsiteY5" fmla="*/ 3415995 h 6887937"/>
              <a:gd name="connsiteX6" fmla="*/ 4785360 w 5840730"/>
              <a:gd name="connsiteY6" fmla="*/ 3926535 h 6887937"/>
              <a:gd name="connsiteX7" fmla="*/ 4028621 w 5840730"/>
              <a:gd name="connsiteY7" fmla="*/ 6887937 h 6887937"/>
              <a:gd name="connsiteX8" fmla="*/ 0 w 5840730"/>
              <a:gd name="connsiteY8" fmla="*/ 6877051 h 6887937"/>
              <a:gd name="connsiteX9" fmla="*/ 0 w 5840730"/>
              <a:gd name="connsiteY9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655820 w 5840730"/>
              <a:gd name="connsiteY5" fmla="*/ 1770075 h 6887937"/>
              <a:gd name="connsiteX6" fmla="*/ 4922520 w 5840730"/>
              <a:gd name="connsiteY6" fmla="*/ 3415995 h 6887937"/>
              <a:gd name="connsiteX7" fmla="*/ 4785360 w 5840730"/>
              <a:gd name="connsiteY7" fmla="*/ 3926535 h 6887937"/>
              <a:gd name="connsiteX8" fmla="*/ 4028621 w 5840730"/>
              <a:gd name="connsiteY8" fmla="*/ 6887937 h 6887937"/>
              <a:gd name="connsiteX9" fmla="*/ 0 w 5840730"/>
              <a:gd name="connsiteY9" fmla="*/ 6877051 h 6887937"/>
              <a:gd name="connsiteX10" fmla="*/ 0 w 5840730"/>
              <a:gd name="connsiteY10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655820 w 5840730"/>
              <a:gd name="connsiteY5" fmla="*/ 1770075 h 6887937"/>
              <a:gd name="connsiteX6" fmla="*/ 3901440 w 5840730"/>
              <a:gd name="connsiteY6" fmla="*/ 4696155 h 6887937"/>
              <a:gd name="connsiteX7" fmla="*/ 4922520 w 5840730"/>
              <a:gd name="connsiteY7" fmla="*/ 3415995 h 6887937"/>
              <a:gd name="connsiteX8" fmla="*/ 4785360 w 5840730"/>
              <a:gd name="connsiteY8" fmla="*/ 3926535 h 6887937"/>
              <a:gd name="connsiteX9" fmla="*/ 4028621 w 5840730"/>
              <a:gd name="connsiteY9" fmla="*/ 6887937 h 6887937"/>
              <a:gd name="connsiteX10" fmla="*/ 0 w 5840730"/>
              <a:gd name="connsiteY10" fmla="*/ 6877051 h 6887937"/>
              <a:gd name="connsiteX11" fmla="*/ 0 w 5840730"/>
              <a:gd name="connsiteY11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655820 w 5840730"/>
              <a:gd name="connsiteY5" fmla="*/ 1770075 h 6887937"/>
              <a:gd name="connsiteX6" fmla="*/ 3901440 w 5840730"/>
              <a:gd name="connsiteY6" fmla="*/ 4696155 h 6887937"/>
              <a:gd name="connsiteX7" fmla="*/ 4457700 w 5840730"/>
              <a:gd name="connsiteY7" fmla="*/ 3842715 h 6887937"/>
              <a:gd name="connsiteX8" fmla="*/ 4785360 w 5840730"/>
              <a:gd name="connsiteY8" fmla="*/ 3926535 h 6887937"/>
              <a:gd name="connsiteX9" fmla="*/ 4028621 w 5840730"/>
              <a:gd name="connsiteY9" fmla="*/ 6887937 h 6887937"/>
              <a:gd name="connsiteX10" fmla="*/ 0 w 5840730"/>
              <a:gd name="connsiteY10" fmla="*/ 6877051 h 6887937"/>
              <a:gd name="connsiteX11" fmla="*/ 0 w 5840730"/>
              <a:gd name="connsiteY11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655820 w 5840730"/>
              <a:gd name="connsiteY5" fmla="*/ 1770075 h 6887937"/>
              <a:gd name="connsiteX6" fmla="*/ 3901440 w 5840730"/>
              <a:gd name="connsiteY6" fmla="*/ 4696155 h 6887937"/>
              <a:gd name="connsiteX7" fmla="*/ 4213860 w 5840730"/>
              <a:gd name="connsiteY7" fmla="*/ 4757115 h 6887937"/>
              <a:gd name="connsiteX8" fmla="*/ 4457700 w 5840730"/>
              <a:gd name="connsiteY8" fmla="*/ 3842715 h 6887937"/>
              <a:gd name="connsiteX9" fmla="*/ 4785360 w 5840730"/>
              <a:gd name="connsiteY9" fmla="*/ 3926535 h 6887937"/>
              <a:gd name="connsiteX10" fmla="*/ 4028621 w 5840730"/>
              <a:gd name="connsiteY10" fmla="*/ 6887937 h 6887937"/>
              <a:gd name="connsiteX11" fmla="*/ 0 w 5840730"/>
              <a:gd name="connsiteY11" fmla="*/ 6877051 h 6887937"/>
              <a:gd name="connsiteX12" fmla="*/ 0 w 5840730"/>
              <a:gd name="connsiteY12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937760 w 5840730"/>
              <a:gd name="connsiteY5" fmla="*/ 16100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895850 w 5840730"/>
              <a:gd name="connsiteY5" fmla="*/ 160243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895850 w 5840730"/>
              <a:gd name="connsiteY5" fmla="*/ 160243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895850 w 5840730"/>
              <a:gd name="connsiteY5" fmla="*/ 160243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94910 w 5840730"/>
              <a:gd name="connsiteY4" fmla="*/ 185770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94910 w 5840730"/>
              <a:gd name="connsiteY4" fmla="*/ 185770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94910 w 5840730"/>
              <a:gd name="connsiteY4" fmla="*/ 185770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94910 w 5840730"/>
              <a:gd name="connsiteY4" fmla="*/ 185770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94910 w 5840730"/>
              <a:gd name="connsiteY4" fmla="*/ 185770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79670 w 5840730"/>
              <a:gd name="connsiteY4" fmla="*/ 186532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56810 w 5840730"/>
              <a:gd name="connsiteY4" fmla="*/ 186532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79670 w 5840730"/>
              <a:gd name="connsiteY4" fmla="*/ 184627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79670 w 5840730"/>
              <a:gd name="connsiteY4" fmla="*/ 184627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79670 w 5840730"/>
              <a:gd name="connsiteY4" fmla="*/ 184627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79670 w 5840730"/>
              <a:gd name="connsiteY4" fmla="*/ 184627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79670 w 5840730"/>
              <a:gd name="connsiteY4" fmla="*/ 184627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79670 w 5840730"/>
              <a:gd name="connsiteY4" fmla="*/ 184627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933950 w 5840730"/>
              <a:gd name="connsiteY3" fmla="*/ 273781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61560 w 5840730"/>
              <a:gd name="connsiteY3" fmla="*/ 294355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42510 w 5840730"/>
              <a:gd name="connsiteY3" fmla="*/ 301975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560570 w 5840730"/>
              <a:gd name="connsiteY11" fmla="*/ 412084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09160 w 5840730"/>
              <a:gd name="connsiteY11" fmla="*/ 363316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893820 w 5840730"/>
              <a:gd name="connsiteY8" fmla="*/ 468853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893820 w 5840730"/>
              <a:gd name="connsiteY8" fmla="*/ 468853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893820 w 5840730"/>
              <a:gd name="connsiteY8" fmla="*/ 468853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655820 w 5840730"/>
              <a:gd name="connsiteY6" fmla="*/ 1770075 h 6887937"/>
              <a:gd name="connsiteX7" fmla="*/ 3893820 w 5840730"/>
              <a:gd name="connsiteY7" fmla="*/ 4688535 h 6887937"/>
              <a:gd name="connsiteX8" fmla="*/ 3992880 w 5840730"/>
              <a:gd name="connsiteY8" fmla="*/ 490570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3893820 w 5840730"/>
              <a:gd name="connsiteY6" fmla="*/ 4688535 h 6887937"/>
              <a:gd name="connsiteX7" fmla="*/ 3992880 w 5840730"/>
              <a:gd name="connsiteY7" fmla="*/ 490570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686300 w 5840730"/>
              <a:gd name="connsiteY10" fmla="*/ 371317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3893820 w 5840730"/>
              <a:gd name="connsiteY5" fmla="*/ 4688535 h 6887937"/>
              <a:gd name="connsiteX6" fmla="*/ 3992880 w 5840730"/>
              <a:gd name="connsiteY6" fmla="*/ 4905705 h 6887937"/>
              <a:gd name="connsiteX7" fmla="*/ 4213860 w 5840730"/>
              <a:gd name="connsiteY7" fmla="*/ 4757115 h 6887937"/>
              <a:gd name="connsiteX8" fmla="*/ 4457700 w 5840730"/>
              <a:gd name="connsiteY8" fmla="*/ 3842715 h 6887937"/>
              <a:gd name="connsiteX9" fmla="*/ 4686300 w 5840730"/>
              <a:gd name="connsiteY9" fmla="*/ 371317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3893820 w 5840730"/>
              <a:gd name="connsiteY4" fmla="*/ 4688535 h 6887937"/>
              <a:gd name="connsiteX5" fmla="*/ 3992880 w 5840730"/>
              <a:gd name="connsiteY5" fmla="*/ 4905705 h 6887937"/>
              <a:gd name="connsiteX6" fmla="*/ 4213860 w 5840730"/>
              <a:gd name="connsiteY6" fmla="*/ 4757115 h 6887937"/>
              <a:gd name="connsiteX7" fmla="*/ 4457700 w 5840730"/>
              <a:gd name="connsiteY7" fmla="*/ 3842715 h 6887937"/>
              <a:gd name="connsiteX8" fmla="*/ 4686300 w 5840730"/>
              <a:gd name="connsiteY8" fmla="*/ 3713175 h 6887937"/>
              <a:gd name="connsiteX9" fmla="*/ 4785360 w 5840730"/>
              <a:gd name="connsiteY9" fmla="*/ 3926535 h 6887937"/>
              <a:gd name="connsiteX10" fmla="*/ 4028621 w 5840730"/>
              <a:gd name="connsiteY10" fmla="*/ 6887937 h 6887937"/>
              <a:gd name="connsiteX11" fmla="*/ 0 w 5840730"/>
              <a:gd name="connsiteY11" fmla="*/ 6877051 h 6887937"/>
              <a:gd name="connsiteX12" fmla="*/ 0 w 5840730"/>
              <a:gd name="connsiteY12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3893820 w 5840730"/>
              <a:gd name="connsiteY3" fmla="*/ 4688535 h 6887937"/>
              <a:gd name="connsiteX4" fmla="*/ 3992880 w 5840730"/>
              <a:gd name="connsiteY4" fmla="*/ 4905705 h 6887937"/>
              <a:gd name="connsiteX5" fmla="*/ 4213860 w 5840730"/>
              <a:gd name="connsiteY5" fmla="*/ 4757115 h 6887937"/>
              <a:gd name="connsiteX6" fmla="*/ 4457700 w 5840730"/>
              <a:gd name="connsiteY6" fmla="*/ 3842715 h 6887937"/>
              <a:gd name="connsiteX7" fmla="*/ 4686300 w 5840730"/>
              <a:gd name="connsiteY7" fmla="*/ 3713175 h 6887937"/>
              <a:gd name="connsiteX8" fmla="*/ 4785360 w 5840730"/>
              <a:gd name="connsiteY8" fmla="*/ 3926535 h 6887937"/>
              <a:gd name="connsiteX9" fmla="*/ 4028621 w 5840730"/>
              <a:gd name="connsiteY9" fmla="*/ 6887937 h 6887937"/>
              <a:gd name="connsiteX10" fmla="*/ 0 w 5840730"/>
              <a:gd name="connsiteY10" fmla="*/ 6877051 h 6887937"/>
              <a:gd name="connsiteX11" fmla="*/ 0 w 5840730"/>
              <a:gd name="connsiteY11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3893820 w 5840730"/>
              <a:gd name="connsiteY2" fmla="*/ 4688535 h 6887937"/>
              <a:gd name="connsiteX3" fmla="*/ 3992880 w 5840730"/>
              <a:gd name="connsiteY3" fmla="*/ 4905705 h 6887937"/>
              <a:gd name="connsiteX4" fmla="*/ 4213860 w 5840730"/>
              <a:gd name="connsiteY4" fmla="*/ 4757115 h 6887937"/>
              <a:gd name="connsiteX5" fmla="*/ 4457700 w 5840730"/>
              <a:gd name="connsiteY5" fmla="*/ 3842715 h 6887937"/>
              <a:gd name="connsiteX6" fmla="*/ 4686300 w 5840730"/>
              <a:gd name="connsiteY6" fmla="*/ 3713175 h 6887937"/>
              <a:gd name="connsiteX7" fmla="*/ 4785360 w 5840730"/>
              <a:gd name="connsiteY7" fmla="*/ 3926535 h 6887937"/>
              <a:gd name="connsiteX8" fmla="*/ 4028621 w 5840730"/>
              <a:gd name="connsiteY8" fmla="*/ 6887937 h 6887937"/>
              <a:gd name="connsiteX9" fmla="*/ 0 w 5840730"/>
              <a:gd name="connsiteY9" fmla="*/ 6877051 h 6887937"/>
              <a:gd name="connsiteX10" fmla="*/ 0 w 5840730"/>
              <a:gd name="connsiteY10" fmla="*/ 0 h 6887937"/>
              <a:gd name="connsiteX0" fmla="*/ 0 w 4790753"/>
              <a:gd name="connsiteY0" fmla="*/ 0 h 6887937"/>
              <a:gd name="connsiteX1" fmla="*/ 2674743 w 4790753"/>
              <a:gd name="connsiteY1" fmla="*/ 49345 h 6887937"/>
              <a:gd name="connsiteX2" fmla="*/ 3893820 w 4790753"/>
              <a:gd name="connsiteY2" fmla="*/ 4688535 h 6887937"/>
              <a:gd name="connsiteX3" fmla="*/ 3992880 w 4790753"/>
              <a:gd name="connsiteY3" fmla="*/ 4905705 h 6887937"/>
              <a:gd name="connsiteX4" fmla="*/ 4213860 w 4790753"/>
              <a:gd name="connsiteY4" fmla="*/ 4757115 h 6887937"/>
              <a:gd name="connsiteX5" fmla="*/ 4457700 w 4790753"/>
              <a:gd name="connsiteY5" fmla="*/ 3842715 h 6887937"/>
              <a:gd name="connsiteX6" fmla="*/ 4686300 w 4790753"/>
              <a:gd name="connsiteY6" fmla="*/ 3713175 h 6887937"/>
              <a:gd name="connsiteX7" fmla="*/ 4785360 w 4790753"/>
              <a:gd name="connsiteY7" fmla="*/ 3926535 h 6887937"/>
              <a:gd name="connsiteX8" fmla="*/ 4028621 w 4790753"/>
              <a:gd name="connsiteY8" fmla="*/ 6887937 h 6887937"/>
              <a:gd name="connsiteX9" fmla="*/ 0 w 4790753"/>
              <a:gd name="connsiteY9" fmla="*/ 6877051 h 6887937"/>
              <a:gd name="connsiteX10" fmla="*/ 0 w 4790753"/>
              <a:gd name="connsiteY10" fmla="*/ 0 h 6887937"/>
              <a:gd name="connsiteX0" fmla="*/ 0 w 4790753"/>
              <a:gd name="connsiteY0" fmla="*/ 0 h 6887937"/>
              <a:gd name="connsiteX1" fmla="*/ 2497763 w 4790753"/>
              <a:gd name="connsiteY1" fmla="*/ 0 h 6887937"/>
              <a:gd name="connsiteX2" fmla="*/ 3893820 w 4790753"/>
              <a:gd name="connsiteY2" fmla="*/ 4688535 h 6887937"/>
              <a:gd name="connsiteX3" fmla="*/ 3992880 w 4790753"/>
              <a:gd name="connsiteY3" fmla="*/ 4905705 h 6887937"/>
              <a:gd name="connsiteX4" fmla="*/ 4213860 w 4790753"/>
              <a:gd name="connsiteY4" fmla="*/ 4757115 h 6887937"/>
              <a:gd name="connsiteX5" fmla="*/ 4457700 w 4790753"/>
              <a:gd name="connsiteY5" fmla="*/ 3842715 h 6887937"/>
              <a:gd name="connsiteX6" fmla="*/ 4686300 w 4790753"/>
              <a:gd name="connsiteY6" fmla="*/ 3713175 h 6887937"/>
              <a:gd name="connsiteX7" fmla="*/ 4785360 w 4790753"/>
              <a:gd name="connsiteY7" fmla="*/ 3926535 h 6887937"/>
              <a:gd name="connsiteX8" fmla="*/ 4028621 w 4790753"/>
              <a:gd name="connsiteY8" fmla="*/ 6887937 h 6887937"/>
              <a:gd name="connsiteX9" fmla="*/ 0 w 4790753"/>
              <a:gd name="connsiteY9" fmla="*/ 6877051 h 6887937"/>
              <a:gd name="connsiteX10" fmla="*/ 0 w 4790753"/>
              <a:gd name="connsiteY10" fmla="*/ 0 h 6887937"/>
              <a:gd name="connsiteX0" fmla="*/ 0 w 4790753"/>
              <a:gd name="connsiteY0" fmla="*/ 0 h 6887937"/>
              <a:gd name="connsiteX1" fmla="*/ 2497763 w 4790753"/>
              <a:gd name="connsiteY1" fmla="*/ 0 h 6887937"/>
              <a:gd name="connsiteX2" fmla="*/ 3490698 w 4790753"/>
              <a:gd name="connsiteY2" fmla="*/ 3504252 h 6887937"/>
              <a:gd name="connsiteX3" fmla="*/ 3992880 w 4790753"/>
              <a:gd name="connsiteY3" fmla="*/ 4905705 h 6887937"/>
              <a:gd name="connsiteX4" fmla="*/ 4213860 w 4790753"/>
              <a:gd name="connsiteY4" fmla="*/ 4757115 h 6887937"/>
              <a:gd name="connsiteX5" fmla="*/ 4457700 w 4790753"/>
              <a:gd name="connsiteY5" fmla="*/ 3842715 h 6887937"/>
              <a:gd name="connsiteX6" fmla="*/ 4686300 w 4790753"/>
              <a:gd name="connsiteY6" fmla="*/ 3713175 h 6887937"/>
              <a:gd name="connsiteX7" fmla="*/ 4785360 w 4790753"/>
              <a:gd name="connsiteY7" fmla="*/ 3926535 h 6887937"/>
              <a:gd name="connsiteX8" fmla="*/ 4028621 w 4790753"/>
              <a:gd name="connsiteY8" fmla="*/ 6887937 h 6887937"/>
              <a:gd name="connsiteX9" fmla="*/ 0 w 4790753"/>
              <a:gd name="connsiteY9" fmla="*/ 6877051 h 6887937"/>
              <a:gd name="connsiteX10" fmla="*/ 0 w 4790753"/>
              <a:gd name="connsiteY10" fmla="*/ 0 h 6887937"/>
              <a:gd name="connsiteX0" fmla="*/ 0 w 4790753"/>
              <a:gd name="connsiteY0" fmla="*/ 0 h 6887937"/>
              <a:gd name="connsiteX1" fmla="*/ 2310950 w 4790753"/>
              <a:gd name="connsiteY1" fmla="*/ 0 h 6887937"/>
              <a:gd name="connsiteX2" fmla="*/ 3490698 w 4790753"/>
              <a:gd name="connsiteY2" fmla="*/ 3504252 h 6887937"/>
              <a:gd name="connsiteX3" fmla="*/ 3992880 w 4790753"/>
              <a:gd name="connsiteY3" fmla="*/ 4905705 h 6887937"/>
              <a:gd name="connsiteX4" fmla="*/ 4213860 w 4790753"/>
              <a:gd name="connsiteY4" fmla="*/ 4757115 h 6887937"/>
              <a:gd name="connsiteX5" fmla="*/ 4457700 w 4790753"/>
              <a:gd name="connsiteY5" fmla="*/ 3842715 h 6887937"/>
              <a:gd name="connsiteX6" fmla="*/ 4686300 w 4790753"/>
              <a:gd name="connsiteY6" fmla="*/ 3713175 h 6887937"/>
              <a:gd name="connsiteX7" fmla="*/ 4785360 w 4790753"/>
              <a:gd name="connsiteY7" fmla="*/ 3926535 h 6887937"/>
              <a:gd name="connsiteX8" fmla="*/ 4028621 w 4790753"/>
              <a:gd name="connsiteY8" fmla="*/ 6887937 h 6887937"/>
              <a:gd name="connsiteX9" fmla="*/ 0 w 4790753"/>
              <a:gd name="connsiteY9" fmla="*/ 6877051 h 6887937"/>
              <a:gd name="connsiteX10" fmla="*/ 0 w 4790753"/>
              <a:gd name="connsiteY10" fmla="*/ 0 h 6887937"/>
              <a:gd name="connsiteX0" fmla="*/ 0 w 4790753"/>
              <a:gd name="connsiteY0" fmla="*/ 0 h 6887937"/>
              <a:gd name="connsiteX1" fmla="*/ 2487931 w 4790753"/>
              <a:gd name="connsiteY1" fmla="*/ 0 h 6887937"/>
              <a:gd name="connsiteX2" fmla="*/ 3490698 w 4790753"/>
              <a:gd name="connsiteY2" fmla="*/ 3504252 h 6887937"/>
              <a:gd name="connsiteX3" fmla="*/ 3992880 w 4790753"/>
              <a:gd name="connsiteY3" fmla="*/ 4905705 h 6887937"/>
              <a:gd name="connsiteX4" fmla="*/ 4213860 w 4790753"/>
              <a:gd name="connsiteY4" fmla="*/ 4757115 h 6887937"/>
              <a:gd name="connsiteX5" fmla="*/ 4457700 w 4790753"/>
              <a:gd name="connsiteY5" fmla="*/ 3842715 h 6887937"/>
              <a:gd name="connsiteX6" fmla="*/ 4686300 w 4790753"/>
              <a:gd name="connsiteY6" fmla="*/ 3713175 h 6887937"/>
              <a:gd name="connsiteX7" fmla="*/ 4785360 w 4790753"/>
              <a:gd name="connsiteY7" fmla="*/ 3926535 h 6887937"/>
              <a:gd name="connsiteX8" fmla="*/ 4028621 w 4790753"/>
              <a:gd name="connsiteY8" fmla="*/ 6887937 h 6887937"/>
              <a:gd name="connsiteX9" fmla="*/ 0 w 4790753"/>
              <a:gd name="connsiteY9" fmla="*/ 6877051 h 6887937"/>
              <a:gd name="connsiteX10" fmla="*/ 0 w 4790753"/>
              <a:gd name="connsiteY10" fmla="*/ 0 h 6887937"/>
              <a:gd name="connsiteX0" fmla="*/ 0 w 4790753"/>
              <a:gd name="connsiteY0" fmla="*/ 0 h 6887937"/>
              <a:gd name="connsiteX1" fmla="*/ 2487931 w 4790753"/>
              <a:gd name="connsiteY1" fmla="*/ 0 h 6887937"/>
              <a:gd name="connsiteX2" fmla="*/ 3412040 w 4790753"/>
              <a:gd name="connsiteY2" fmla="*/ 3464777 h 6887937"/>
              <a:gd name="connsiteX3" fmla="*/ 3992880 w 4790753"/>
              <a:gd name="connsiteY3" fmla="*/ 4905705 h 6887937"/>
              <a:gd name="connsiteX4" fmla="*/ 4213860 w 4790753"/>
              <a:gd name="connsiteY4" fmla="*/ 4757115 h 6887937"/>
              <a:gd name="connsiteX5" fmla="*/ 4457700 w 4790753"/>
              <a:gd name="connsiteY5" fmla="*/ 3842715 h 6887937"/>
              <a:gd name="connsiteX6" fmla="*/ 4686300 w 4790753"/>
              <a:gd name="connsiteY6" fmla="*/ 3713175 h 6887937"/>
              <a:gd name="connsiteX7" fmla="*/ 4785360 w 4790753"/>
              <a:gd name="connsiteY7" fmla="*/ 3926535 h 6887937"/>
              <a:gd name="connsiteX8" fmla="*/ 4028621 w 4790753"/>
              <a:gd name="connsiteY8" fmla="*/ 6887937 h 6887937"/>
              <a:gd name="connsiteX9" fmla="*/ 0 w 4790753"/>
              <a:gd name="connsiteY9" fmla="*/ 6877051 h 6887937"/>
              <a:gd name="connsiteX10" fmla="*/ 0 w 4790753"/>
              <a:gd name="connsiteY10" fmla="*/ 0 h 6887937"/>
              <a:gd name="connsiteX0" fmla="*/ 0 w 4790753"/>
              <a:gd name="connsiteY0" fmla="*/ 0 h 6887937"/>
              <a:gd name="connsiteX1" fmla="*/ 2487931 w 4790753"/>
              <a:gd name="connsiteY1" fmla="*/ 0 h 6887937"/>
              <a:gd name="connsiteX2" fmla="*/ 3244891 w 4790753"/>
              <a:gd name="connsiteY2" fmla="*/ 3464778 h 6887937"/>
              <a:gd name="connsiteX3" fmla="*/ 3992880 w 4790753"/>
              <a:gd name="connsiteY3" fmla="*/ 4905705 h 6887937"/>
              <a:gd name="connsiteX4" fmla="*/ 4213860 w 4790753"/>
              <a:gd name="connsiteY4" fmla="*/ 4757115 h 6887937"/>
              <a:gd name="connsiteX5" fmla="*/ 4457700 w 4790753"/>
              <a:gd name="connsiteY5" fmla="*/ 3842715 h 6887937"/>
              <a:gd name="connsiteX6" fmla="*/ 4686300 w 4790753"/>
              <a:gd name="connsiteY6" fmla="*/ 3713175 h 6887937"/>
              <a:gd name="connsiteX7" fmla="*/ 4785360 w 4790753"/>
              <a:gd name="connsiteY7" fmla="*/ 3926535 h 6887937"/>
              <a:gd name="connsiteX8" fmla="*/ 4028621 w 4790753"/>
              <a:gd name="connsiteY8" fmla="*/ 6887937 h 6887937"/>
              <a:gd name="connsiteX9" fmla="*/ 0 w 4790753"/>
              <a:gd name="connsiteY9" fmla="*/ 6877051 h 6887937"/>
              <a:gd name="connsiteX10" fmla="*/ 0 w 4790753"/>
              <a:gd name="connsiteY10" fmla="*/ 0 h 6887937"/>
              <a:gd name="connsiteX0" fmla="*/ 0 w 4790753"/>
              <a:gd name="connsiteY0" fmla="*/ 0 h 6887937"/>
              <a:gd name="connsiteX1" fmla="*/ 2487931 w 4790753"/>
              <a:gd name="connsiteY1" fmla="*/ 0 h 6887937"/>
              <a:gd name="connsiteX2" fmla="*/ 3392375 w 4790753"/>
              <a:gd name="connsiteY2" fmla="*/ 3464779 h 6887937"/>
              <a:gd name="connsiteX3" fmla="*/ 3992880 w 4790753"/>
              <a:gd name="connsiteY3" fmla="*/ 4905705 h 6887937"/>
              <a:gd name="connsiteX4" fmla="*/ 4213860 w 4790753"/>
              <a:gd name="connsiteY4" fmla="*/ 4757115 h 6887937"/>
              <a:gd name="connsiteX5" fmla="*/ 4457700 w 4790753"/>
              <a:gd name="connsiteY5" fmla="*/ 3842715 h 6887937"/>
              <a:gd name="connsiteX6" fmla="*/ 4686300 w 4790753"/>
              <a:gd name="connsiteY6" fmla="*/ 3713175 h 6887937"/>
              <a:gd name="connsiteX7" fmla="*/ 4785360 w 4790753"/>
              <a:gd name="connsiteY7" fmla="*/ 3926535 h 6887937"/>
              <a:gd name="connsiteX8" fmla="*/ 4028621 w 4790753"/>
              <a:gd name="connsiteY8" fmla="*/ 6887937 h 6887937"/>
              <a:gd name="connsiteX9" fmla="*/ 0 w 4790753"/>
              <a:gd name="connsiteY9" fmla="*/ 6877051 h 6887937"/>
              <a:gd name="connsiteX10" fmla="*/ 0 w 4790753"/>
              <a:gd name="connsiteY10" fmla="*/ 0 h 6887937"/>
              <a:gd name="connsiteX0" fmla="*/ 0 w 5110169"/>
              <a:gd name="connsiteY0" fmla="*/ 0 h 6887937"/>
              <a:gd name="connsiteX1" fmla="*/ 2487931 w 5110169"/>
              <a:gd name="connsiteY1" fmla="*/ 0 h 6887937"/>
              <a:gd name="connsiteX2" fmla="*/ 3392375 w 5110169"/>
              <a:gd name="connsiteY2" fmla="*/ 3464779 h 6887937"/>
              <a:gd name="connsiteX3" fmla="*/ 3992880 w 5110169"/>
              <a:gd name="connsiteY3" fmla="*/ 4905705 h 6887937"/>
              <a:gd name="connsiteX4" fmla="*/ 4213860 w 5110169"/>
              <a:gd name="connsiteY4" fmla="*/ 4757115 h 6887937"/>
              <a:gd name="connsiteX5" fmla="*/ 4457700 w 5110169"/>
              <a:gd name="connsiteY5" fmla="*/ 3842715 h 6887937"/>
              <a:gd name="connsiteX6" fmla="*/ 4686300 w 5110169"/>
              <a:gd name="connsiteY6" fmla="*/ 3713175 h 6887937"/>
              <a:gd name="connsiteX7" fmla="*/ 4785360 w 5110169"/>
              <a:gd name="connsiteY7" fmla="*/ 3926535 h 6887937"/>
              <a:gd name="connsiteX8" fmla="*/ 5110169 w 5110169"/>
              <a:gd name="connsiteY8" fmla="*/ 6887937 h 6887937"/>
              <a:gd name="connsiteX9" fmla="*/ 0 w 5110169"/>
              <a:gd name="connsiteY9" fmla="*/ 6877051 h 6887937"/>
              <a:gd name="connsiteX10" fmla="*/ 0 w 5110169"/>
              <a:gd name="connsiteY10" fmla="*/ 0 h 6887937"/>
              <a:gd name="connsiteX0" fmla="*/ 0 w 5110169"/>
              <a:gd name="connsiteY0" fmla="*/ 0 h 6887937"/>
              <a:gd name="connsiteX1" fmla="*/ 2487931 w 5110169"/>
              <a:gd name="connsiteY1" fmla="*/ 0 h 6887937"/>
              <a:gd name="connsiteX2" fmla="*/ 3766000 w 5110169"/>
              <a:gd name="connsiteY2" fmla="*/ 4629324 h 6887937"/>
              <a:gd name="connsiteX3" fmla="*/ 3992880 w 5110169"/>
              <a:gd name="connsiteY3" fmla="*/ 4905705 h 6887937"/>
              <a:gd name="connsiteX4" fmla="*/ 4213860 w 5110169"/>
              <a:gd name="connsiteY4" fmla="*/ 4757115 h 6887937"/>
              <a:gd name="connsiteX5" fmla="*/ 4457700 w 5110169"/>
              <a:gd name="connsiteY5" fmla="*/ 3842715 h 6887937"/>
              <a:gd name="connsiteX6" fmla="*/ 4686300 w 5110169"/>
              <a:gd name="connsiteY6" fmla="*/ 3713175 h 6887937"/>
              <a:gd name="connsiteX7" fmla="*/ 4785360 w 5110169"/>
              <a:gd name="connsiteY7" fmla="*/ 3926535 h 6887937"/>
              <a:gd name="connsiteX8" fmla="*/ 5110169 w 5110169"/>
              <a:gd name="connsiteY8" fmla="*/ 6887937 h 6887937"/>
              <a:gd name="connsiteX9" fmla="*/ 0 w 5110169"/>
              <a:gd name="connsiteY9" fmla="*/ 6877051 h 6887937"/>
              <a:gd name="connsiteX10" fmla="*/ 0 w 5110169"/>
              <a:gd name="connsiteY10" fmla="*/ 0 h 6887937"/>
              <a:gd name="connsiteX0" fmla="*/ 0 w 5110169"/>
              <a:gd name="connsiteY0" fmla="*/ 0 h 6887937"/>
              <a:gd name="connsiteX1" fmla="*/ 2487931 w 5110169"/>
              <a:gd name="connsiteY1" fmla="*/ 0 h 6887937"/>
              <a:gd name="connsiteX2" fmla="*/ 3716839 w 5110169"/>
              <a:gd name="connsiteY2" fmla="*/ 4550372 h 6887937"/>
              <a:gd name="connsiteX3" fmla="*/ 3992880 w 5110169"/>
              <a:gd name="connsiteY3" fmla="*/ 4905705 h 6887937"/>
              <a:gd name="connsiteX4" fmla="*/ 4213860 w 5110169"/>
              <a:gd name="connsiteY4" fmla="*/ 4757115 h 6887937"/>
              <a:gd name="connsiteX5" fmla="*/ 4457700 w 5110169"/>
              <a:gd name="connsiteY5" fmla="*/ 3842715 h 6887937"/>
              <a:gd name="connsiteX6" fmla="*/ 4686300 w 5110169"/>
              <a:gd name="connsiteY6" fmla="*/ 3713175 h 6887937"/>
              <a:gd name="connsiteX7" fmla="*/ 4785360 w 5110169"/>
              <a:gd name="connsiteY7" fmla="*/ 3926535 h 6887937"/>
              <a:gd name="connsiteX8" fmla="*/ 5110169 w 5110169"/>
              <a:gd name="connsiteY8" fmla="*/ 6887937 h 6887937"/>
              <a:gd name="connsiteX9" fmla="*/ 0 w 5110169"/>
              <a:gd name="connsiteY9" fmla="*/ 6877051 h 6887937"/>
              <a:gd name="connsiteX10" fmla="*/ 0 w 5110169"/>
              <a:gd name="connsiteY10" fmla="*/ 0 h 6887937"/>
              <a:gd name="connsiteX0" fmla="*/ 0 w 5110169"/>
              <a:gd name="connsiteY0" fmla="*/ 0 h 6887937"/>
              <a:gd name="connsiteX1" fmla="*/ 2487931 w 5110169"/>
              <a:gd name="connsiteY1" fmla="*/ 0 h 6887937"/>
              <a:gd name="connsiteX2" fmla="*/ 3589019 w 5110169"/>
              <a:gd name="connsiteY2" fmla="*/ 4510896 h 6887937"/>
              <a:gd name="connsiteX3" fmla="*/ 3992880 w 5110169"/>
              <a:gd name="connsiteY3" fmla="*/ 4905705 h 6887937"/>
              <a:gd name="connsiteX4" fmla="*/ 4213860 w 5110169"/>
              <a:gd name="connsiteY4" fmla="*/ 4757115 h 6887937"/>
              <a:gd name="connsiteX5" fmla="*/ 4457700 w 5110169"/>
              <a:gd name="connsiteY5" fmla="*/ 3842715 h 6887937"/>
              <a:gd name="connsiteX6" fmla="*/ 4686300 w 5110169"/>
              <a:gd name="connsiteY6" fmla="*/ 3713175 h 6887937"/>
              <a:gd name="connsiteX7" fmla="*/ 4785360 w 5110169"/>
              <a:gd name="connsiteY7" fmla="*/ 3926535 h 6887937"/>
              <a:gd name="connsiteX8" fmla="*/ 5110169 w 5110169"/>
              <a:gd name="connsiteY8" fmla="*/ 6887937 h 6887937"/>
              <a:gd name="connsiteX9" fmla="*/ 0 w 5110169"/>
              <a:gd name="connsiteY9" fmla="*/ 6877051 h 6887937"/>
              <a:gd name="connsiteX10" fmla="*/ 0 w 5110169"/>
              <a:gd name="connsiteY10" fmla="*/ 0 h 6887937"/>
              <a:gd name="connsiteX0" fmla="*/ 0 w 5110169"/>
              <a:gd name="connsiteY0" fmla="*/ 0 h 6887937"/>
              <a:gd name="connsiteX1" fmla="*/ 2487931 w 5110169"/>
              <a:gd name="connsiteY1" fmla="*/ 0 h 6887937"/>
              <a:gd name="connsiteX2" fmla="*/ 3677510 w 5110169"/>
              <a:gd name="connsiteY2" fmla="*/ 4510896 h 6887937"/>
              <a:gd name="connsiteX3" fmla="*/ 3992880 w 5110169"/>
              <a:gd name="connsiteY3" fmla="*/ 4905705 h 6887937"/>
              <a:gd name="connsiteX4" fmla="*/ 4213860 w 5110169"/>
              <a:gd name="connsiteY4" fmla="*/ 4757115 h 6887937"/>
              <a:gd name="connsiteX5" fmla="*/ 4457700 w 5110169"/>
              <a:gd name="connsiteY5" fmla="*/ 3842715 h 6887937"/>
              <a:gd name="connsiteX6" fmla="*/ 4686300 w 5110169"/>
              <a:gd name="connsiteY6" fmla="*/ 3713175 h 6887937"/>
              <a:gd name="connsiteX7" fmla="*/ 4785360 w 5110169"/>
              <a:gd name="connsiteY7" fmla="*/ 3926535 h 6887937"/>
              <a:gd name="connsiteX8" fmla="*/ 5110169 w 5110169"/>
              <a:gd name="connsiteY8" fmla="*/ 6887937 h 6887937"/>
              <a:gd name="connsiteX9" fmla="*/ 0 w 5110169"/>
              <a:gd name="connsiteY9" fmla="*/ 6877051 h 6887937"/>
              <a:gd name="connsiteX10" fmla="*/ 0 w 5110169"/>
              <a:gd name="connsiteY10" fmla="*/ 0 h 6887937"/>
              <a:gd name="connsiteX0" fmla="*/ 0 w 5110169"/>
              <a:gd name="connsiteY0" fmla="*/ 0 h 6887937"/>
              <a:gd name="connsiteX1" fmla="*/ 2487931 w 5110169"/>
              <a:gd name="connsiteY1" fmla="*/ 0 h 6887937"/>
              <a:gd name="connsiteX2" fmla="*/ 3677510 w 5110169"/>
              <a:gd name="connsiteY2" fmla="*/ 4510896 h 6887937"/>
              <a:gd name="connsiteX3" fmla="*/ 3992880 w 5110169"/>
              <a:gd name="connsiteY3" fmla="*/ 4905705 h 6887937"/>
              <a:gd name="connsiteX4" fmla="*/ 4213860 w 5110169"/>
              <a:gd name="connsiteY4" fmla="*/ 4757115 h 6887937"/>
              <a:gd name="connsiteX5" fmla="*/ 4457700 w 5110169"/>
              <a:gd name="connsiteY5" fmla="*/ 3842715 h 6887937"/>
              <a:gd name="connsiteX6" fmla="*/ 4686300 w 5110169"/>
              <a:gd name="connsiteY6" fmla="*/ 3713175 h 6887937"/>
              <a:gd name="connsiteX7" fmla="*/ 4785360 w 5110169"/>
              <a:gd name="connsiteY7" fmla="*/ 3926535 h 6887937"/>
              <a:gd name="connsiteX8" fmla="*/ 5110169 w 5110169"/>
              <a:gd name="connsiteY8" fmla="*/ 6887937 h 6887937"/>
              <a:gd name="connsiteX9" fmla="*/ 0 w 5110169"/>
              <a:gd name="connsiteY9" fmla="*/ 6877051 h 6887937"/>
              <a:gd name="connsiteX10" fmla="*/ 0 w 5110169"/>
              <a:gd name="connsiteY10" fmla="*/ 0 h 6887937"/>
              <a:gd name="connsiteX0" fmla="*/ 0 w 5110169"/>
              <a:gd name="connsiteY0" fmla="*/ 0 h 6887937"/>
              <a:gd name="connsiteX1" fmla="*/ 2487931 w 5110169"/>
              <a:gd name="connsiteY1" fmla="*/ 0 h 6887937"/>
              <a:gd name="connsiteX2" fmla="*/ 3677510 w 5110169"/>
              <a:gd name="connsiteY2" fmla="*/ 4510896 h 6887937"/>
              <a:gd name="connsiteX3" fmla="*/ 3953550 w 5110169"/>
              <a:gd name="connsiteY3" fmla="*/ 5034002 h 6887937"/>
              <a:gd name="connsiteX4" fmla="*/ 4213860 w 5110169"/>
              <a:gd name="connsiteY4" fmla="*/ 4757115 h 6887937"/>
              <a:gd name="connsiteX5" fmla="*/ 4457700 w 5110169"/>
              <a:gd name="connsiteY5" fmla="*/ 3842715 h 6887937"/>
              <a:gd name="connsiteX6" fmla="*/ 4686300 w 5110169"/>
              <a:gd name="connsiteY6" fmla="*/ 3713175 h 6887937"/>
              <a:gd name="connsiteX7" fmla="*/ 4785360 w 5110169"/>
              <a:gd name="connsiteY7" fmla="*/ 3926535 h 6887937"/>
              <a:gd name="connsiteX8" fmla="*/ 5110169 w 5110169"/>
              <a:gd name="connsiteY8" fmla="*/ 6887937 h 6887937"/>
              <a:gd name="connsiteX9" fmla="*/ 0 w 5110169"/>
              <a:gd name="connsiteY9" fmla="*/ 6877051 h 6887937"/>
              <a:gd name="connsiteX10" fmla="*/ 0 w 5110169"/>
              <a:gd name="connsiteY10" fmla="*/ 0 h 6887937"/>
              <a:gd name="connsiteX0" fmla="*/ 0 w 5110169"/>
              <a:gd name="connsiteY0" fmla="*/ 0 h 6887937"/>
              <a:gd name="connsiteX1" fmla="*/ 2487931 w 5110169"/>
              <a:gd name="connsiteY1" fmla="*/ 0 h 6887937"/>
              <a:gd name="connsiteX2" fmla="*/ 3677510 w 5110169"/>
              <a:gd name="connsiteY2" fmla="*/ 4510896 h 6887937"/>
              <a:gd name="connsiteX3" fmla="*/ 3953550 w 5110169"/>
              <a:gd name="connsiteY3" fmla="*/ 5300466 h 6887937"/>
              <a:gd name="connsiteX4" fmla="*/ 4213860 w 5110169"/>
              <a:gd name="connsiteY4" fmla="*/ 4757115 h 6887937"/>
              <a:gd name="connsiteX5" fmla="*/ 4457700 w 5110169"/>
              <a:gd name="connsiteY5" fmla="*/ 3842715 h 6887937"/>
              <a:gd name="connsiteX6" fmla="*/ 4686300 w 5110169"/>
              <a:gd name="connsiteY6" fmla="*/ 3713175 h 6887937"/>
              <a:gd name="connsiteX7" fmla="*/ 4785360 w 5110169"/>
              <a:gd name="connsiteY7" fmla="*/ 3926535 h 6887937"/>
              <a:gd name="connsiteX8" fmla="*/ 5110169 w 5110169"/>
              <a:gd name="connsiteY8" fmla="*/ 6887937 h 6887937"/>
              <a:gd name="connsiteX9" fmla="*/ 0 w 5110169"/>
              <a:gd name="connsiteY9" fmla="*/ 6877051 h 6887937"/>
              <a:gd name="connsiteX10" fmla="*/ 0 w 5110169"/>
              <a:gd name="connsiteY10" fmla="*/ 0 h 6887937"/>
              <a:gd name="connsiteX0" fmla="*/ 0 w 5110169"/>
              <a:gd name="connsiteY0" fmla="*/ 0 h 6887937"/>
              <a:gd name="connsiteX1" fmla="*/ 2487931 w 5110169"/>
              <a:gd name="connsiteY1" fmla="*/ 0 h 6887937"/>
              <a:gd name="connsiteX2" fmla="*/ 3677510 w 5110169"/>
              <a:gd name="connsiteY2" fmla="*/ 4510896 h 6887937"/>
              <a:gd name="connsiteX3" fmla="*/ 4042040 w 5110169"/>
              <a:gd name="connsiteY3" fmla="*/ 5566930 h 6887937"/>
              <a:gd name="connsiteX4" fmla="*/ 4213860 w 5110169"/>
              <a:gd name="connsiteY4" fmla="*/ 4757115 h 6887937"/>
              <a:gd name="connsiteX5" fmla="*/ 4457700 w 5110169"/>
              <a:gd name="connsiteY5" fmla="*/ 3842715 h 6887937"/>
              <a:gd name="connsiteX6" fmla="*/ 4686300 w 5110169"/>
              <a:gd name="connsiteY6" fmla="*/ 3713175 h 6887937"/>
              <a:gd name="connsiteX7" fmla="*/ 4785360 w 5110169"/>
              <a:gd name="connsiteY7" fmla="*/ 3926535 h 6887937"/>
              <a:gd name="connsiteX8" fmla="*/ 5110169 w 5110169"/>
              <a:gd name="connsiteY8" fmla="*/ 6887937 h 6887937"/>
              <a:gd name="connsiteX9" fmla="*/ 0 w 5110169"/>
              <a:gd name="connsiteY9" fmla="*/ 6877051 h 6887937"/>
              <a:gd name="connsiteX10" fmla="*/ 0 w 5110169"/>
              <a:gd name="connsiteY10" fmla="*/ 0 h 6887937"/>
              <a:gd name="connsiteX0" fmla="*/ 0 w 5110169"/>
              <a:gd name="connsiteY0" fmla="*/ 0 h 6887937"/>
              <a:gd name="connsiteX1" fmla="*/ 2487931 w 5110169"/>
              <a:gd name="connsiteY1" fmla="*/ 0 h 6887937"/>
              <a:gd name="connsiteX2" fmla="*/ 3677510 w 5110169"/>
              <a:gd name="connsiteY2" fmla="*/ 4510896 h 6887937"/>
              <a:gd name="connsiteX3" fmla="*/ 4032208 w 5110169"/>
              <a:gd name="connsiteY3" fmla="*/ 5379419 h 6887937"/>
              <a:gd name="connsiteX4" fmla="*/ 4213860 w 5110169"/>
              <a:gd name="connsiteY4" fmla="*/ 4757115 h 6887937"/>
              <a:gd name="connsiteX5" fmla="*/ 4457700 w 5110169"/>
              <a:gd name="connsiteY5" fmla="*/ 3842715 h 6887937"/>
              <a:gd name="connsiteX6" fmla="*/ 4686300 w 5110169"/>
              <a:gd name="connsiteY6" fmla="*/ 3713175 h 6887937"/>
              <a:gd name="connsiteX7" fmla="*/ 4785360 w 5110169"/>
              <a:gd name="connsiteY7" fmla="*/ 3926535 h 6887937"/>
              <a:gd name="connsiteX8" fmla="*/ 5110169 w 5110169"/>
              <a:gd name="connsiteY8" fmla="*/ 6887937 h 6887937"/>
              <a:gd name="connsiteX9" fmla="*/ 0 w 5110169"/>
              <a:gd name="connsiteY9" fmla="*/ 6877051 h 6887937"/>
              <a:gd name="connsiteX10" fmla="*/ 0 w 5110169"/>
              <a:gd name="connsiteY10" fmla="*/ 0 h 6887937"/>
              <a:gd name="connsiteX0" fmla="*/ 0 w 5110169"/>
              <a:gd name="connsiteY0" fmla="*/ 0 h 6887937"/>
              <a:gd name="connsiteX1" fmla="*/ 2487931 w 5110169"/>
              <a:gd name="connsiteY1" fmla="*/ 0 h 6887937"/>
              <a:gd name="connsiteX2" fmla="*/ 3805329 w 5110169"/>
              <a:gd name="connsiteY2" fmla="*/ 4974740 h 6887937"/>
              <a:gd name="connsiteX3" fmla="*/ 4032208 w 5110169"/>
              <a:gd name="connsiteY3" fmla="*/ 5379419 h 6887937"/>
              <a:gd name="connsiteX4" fmla="*/ 4213860 w 5110169"/>
              <a:gd name="connsiteY4" fmla="*/ 4757115 h 6887937"/>
              <a:gd name="connsiteX5" fmla="*/ 4457700 w 5110169"/>
              <a:gd name="connsiteY5" fmla="*/ 3842715 h 6887937"/>
              <a:gd name="connsiteX6" fmla="*/ 4686300 w 5110169"/>
              <a:gd name="connsiteY6" fmla="*/ 3713175 h 6887937"/>
              <a:gd name="connsiteX7" fmla="*/ 4785360 w 5110169"/>
              <a:gd name="connsiteY7" fmla="*/ 3926535 h 6887937"/>
              <a:gd name="connsiteX8" fmla="*/ 5110169 w 5110169"/>
              <a:gd name="connsiteY8" fmla="*/ 6887937 h 6887937"/>
              <a:gd name="connsiteX9" fmla="*/ 0 w 5110169"/>
              <a:gd name="connsiteY9" fmla="*/ 6877051 h 6887937"/>
              <a:gd name="connsiteX10" fmla="*/ 0 w 5110169"/>
              <a:gd name="connsiteY10" fmla="*/ 0 h 6887937"/>
              <a:gd name="connsiteX0" fmla="*/ 0 w 5110169"/>
              <a:gd name="connsiteY0" fmla="*/ 0 h 6887937"/>
              <a:gd name="connsiteX1" fmla="*/ 2487931 w 5110169"/>
              <a:gd name="connsiteY1" fmla="*/ 0 h 6887937"/>
              <a:gd name="connsiteX2" fmla="*/ 3775832 w 5110169"/>
              <a:gd name="connsiteY2" fmla="*/ 5033954 h 6887937"/>
              <a:gd name="connsiteX3" fmla="*/ 4032208 w 5110169"/>
              <a:gd name="connsiteY3" fmla="*/ 5379419 h 6887937"/>
              <a:gd name="connsiteX4" fmla="*/ 4213860 w 5110169"/>
              <a:gd name="connsiteY4" fmla="*/ 4757115 h 6887937"/>
              <a:gd name="connsiteX5" fmla="*/ 4457700 w 5110169"/>
              <a:gd name="connsiteY5" fmla="*/ 3842715 h 6887937"/>
              <a:gd name="connsiteX6" fmla="*/ 4686300 w 5110169"/>
              <a:gd name="connsiteY6" fmla="*/ 3713175 h 6887937"/>
              <a:gd name="connsiteX7" fmla="*/ 4785360 w 5110169"/>
              <a:gd name="connsiteY7" fmla="*/ 3926535 h 6887937"/>
              <a:gd name="connsiteX8" fmla="*/ 5110169 w 5110169"/>
              <a:gd name="connsiteY8" fmla="*/ 6887937 h 6887937"/>
              <a:gd name="connsiteX9" fmla="*/ 0 w 5110169"/>
              <a:gd name="connsiteY9" fmla="*/ 6877051 h 6887937"/>
              <a:gd name="connsiteX10" fmla="*/ 0 w 5110169"/>
              <a:gd name="connsiteY10" fmla="*/ 0 h 6887937"/>
              <a:gd name="connsiteX0" fmla="*/ 0 w 5110169"/>
              <a:gd name="connsiteY0" fmla="*/ 0 h 6887937"/>
              <a:gd name="connsiteX1" fmla="*/ 2487931 w 5110169"/>
              <a:gd name="connsiteY1" fmla="*/ 0 h 6887937"/>
              <a:gd name="connsiteX2" fmla="*/ 3834825 w 5110169"/>
              <a:gd name="connsiteY2" fmla="*/ 5142514 h 6887937"/>
              <a:gd name="connsiteX3" fmla="*/ 4032208 w 5110169"/>
              <a:gd name="connsiteY3" fmla="*/ 5379419 h 6887937"/>
              <a:gd name="connsiteX4" fmla="*/ 4213860 w 5110169"/>
              <a:gd name="connsiteY4" fmla="*/ 4757115 h 6887937"/>
              <a:gd name="connsiteX5" fmla="*/ 4457700 w 5110169"/>
              <a:gd name="connsiteY5" fmla="*/ 3842715 h 6887937"/>
              <a:gd name="connsiteX6" fmla="*/ 4686300 w 5110169"/>
              <a:gd name="connsiteY6" fmla="*/ 3713175 h 6887937"/>
              <a:gd name="connsiteX7" fmla="*/ 4785360 w 5110169"/>
              <a:gd name="connsiteY7" fmla="*/ 3926535 h 6887937"/>
              <a:gd name="connsiteX8" fmla="*/ 5110169 w 5110169"/>
              <a:gd name="connsiteY8" fmla="*/ 6887937 h 6887937"/>
              <a:gd name="connsiteX9" fmla="*/ 0 w 5110169"/>
              <a:gd name="connsiteY9" fmla="*/ 6877051 h 6887937"/>
              <a:gd name="connsiteX10" fmla="*/ 0 w 5110169"/>
              <a:gd name="connsiteY10" fmla="*/ 0 h 6887937"/>
              <a:gd name="connsiteX0" fmla="*/ 0 w 5110169"/>
              <a:gd name="connsiteY0" fmla="*/ 0 h 6887937"/>
              <a:gd name="connsiteX1" fmla="*/ 2487931 w 5110169"/>
              <a:gd name="connsiteY1" fmla="*/ 0 h 6887937"/>
              <a:gd name="connsiteX2" fmla="*/ 3834825 w 5110169"/>
              <a:gd name="connsiteY2" fmla="*/ 5142514 h 6887937"/>
              <a:gd name="connsiteX3" fmla="*/ 4074118 w 5110169"/>
              <a:gd name="connsiteY3" fmla="*/ 5314407 h 6887937"/>
              <a:gd name="connsiteX4" fmla="*/ 4213860 w 5110169"/>
              <a:gd name="connsiteY4" fmla="*/ 4757115 h 6887937"/>
              <a:gd name="connsiteX5" fmla="*/ 4457700 w 5110169"/>
              <a:gd name="connsiteY5" fmla="*/ 3842715 h 6887937"/>
              <a:gd name="connsiteX6" fmla="*/ 4686300 w 5110169"/>
              <a:gd name="connsiteY6" fmla="*/ 3713175 h 6887937"/>
              <a:gd name="connsiteX7" fmla="*/ 4785360 w 5110169"/>
              <a:gd name="connsiteY7" fmla="*/ 3926535 h 6887937"/>
              <a:gd name="connsiteX8" fmla="*/ 5110169 w 5110169"/>
              <a:gd name="connsiteY8" fmla="*/ 6887937 h 6887937"/>
              <a:gd name="connsiteX9" fmla="*/ 0 w 5110169"/>
              <a:gd name="connsiteY9" fmla="*/ 6877051 h 6887937"/>
              <a:gd name="connsiteX10" fmla="*/ 0 w 5110169"/>
              <a:gd name="connsiteY10" fmla="*/ 0 h 6887937"/>
              <a:gd name="connsiteX0" fmla="*/ 0 w 5110169"/>
              <a:gd name="connsiteY0" fmla="*/ 0 h 6887937"/>
              <a:gd name="connsiteX1" fmla="*/ 2487931 w 5110169"/>
              <a:gd name="connsiteY1" fmla="*/ 0 h 6887937"/>
              <a:gd name="connsiteX2" fmla="*/ 3834825 w 5110169"/>
              <a:gd name="connsiteY2" fmla="*/ 5142514 h 6887937"/>
              <a:gd name="connsiteX3" fmla="*/ 4074118 w 5110169"/>
              <a:gd name="connsiteY3" fmla="*/ 5314407 h 6887937"/>
              <a:gd name="connsiteX4" fmla="*/ 4168140 w 5110169"/>
              <a:gd name="connsiteY4" fmla="*/ 5055407 h 6887937"/>
              <a:gd name="connsiteX5" fmla="*/ 4457700 w 5110169"/>
              <a:gd name="connsiteY5" fmla="*/ 3842715 h 6887937"/>
              <a:gd name="connsiteX6" fmla="*/ 4686300 w 5110169"/>
              <a:gd name="connsiteY6" fmla="*/ 3713175 h 6887937"/>
              <a:gd name="connsiteX7" fmla="*/ 4785360 w 5110169"/>
              <a:gd name="connsiteY7" fmla="*/ 3926535 h 6887937"/>
              <a:gd name="connsiteX8" fmla="*/ 5110169 w 5110169"/>
              <a:gd name="connsiteY8" fmla="*/ 6887937 h 6887937"/>
              <a:gd name="connsiteX9" fmla="*/ 0 w 5110169"/>
              <a:gd name="connsiteY9" fmla="*/ 6877051 h 6887937"/>
              <a:gd name="connsiteX10" fmla="*/ 0 w 5110169"/>
              <a:gd name="connsiteY10" fmla="*/ 0 h 6887937"/>
              <a:gd name="connsiteX0" fmla="*/ 0 w 5110169"/>
              <a:gd name="connsiteY0" fmla="*/ 0 h 6887937"/>
              <a:gd name="connsiteX1" fmla="*/ 2487931 w 5110169"/>
              <a:gd name="connsiteY1" fmla="*/ 0 h 6887937"/>
              <a:gd name="connsiteX2" fmla="*/ 3834825 w 5110169"/>
              <a:gd name="connsiteY2" fmla="*/ 5142514 h 6887937"/>
              <a:gd name="connsiteX3" fmla="*/ 4074118 w 5110169"/>
              <a:gd name="connsiteY3" fmla="*/ 5314407 h 6887937"/>
              <a:gd name="connsiteX4" fmla="*/ 4168140 w 5110169"/>
              <a:gd name="connsiteY4" fmla="*/ 5055407 h 6887937"/>
              <a:gd name="connsiteX5" fmla="*/ 3935730 w 5110169"/>
              <a:gd name="connsiteY5" fmla="*/ 4175425 h 6887937"/>
              <a:gd name="connsiteX6" fmla="*/ 4686300 w 5110169"/>
              <a:gd name="connsiteY6" fmla="*/ 3713175 h 6887937"/>
              <a:gd name="connsiteX7" fmla="*/ 4785360 w 5110169"/>
              <a:gd name="connsiteY7" fmla="*/ 3926535 h 6887937"/>
              <a:gd name="connsiteX8" fmla="*/ 5110169 w 5110169"/>
              <a:gd name="connsiteY8" fmla="*/ 6887937 h 6887937"/>
              <a:gd name="connsiteX9" fmla="*/ 0 w 5110169"/>
              <a:gd name="connsiteY9" fmla="*/ 6877051 h 6887937"/>
              <a:gd name="connsiteX10" fmla="*/ 0 w 5110169"/>
              <a:gd name="connsiteY10" fmla="*/ 0 h 6887937"/>
              <a:gd name="connsiteX0" fmla="*/ 0 w 5110169"/>
              <a:gd name="connsiteY0" fmla="*/ 0 h 6887937"/>
              <a:gd name="connsiteX1" fmla="*/ 2487931 w 5110169"/>
              <a:gd name="connsiteY1" fmla="*/ 0 h 6887937"/>
              <a:gd name="connsiteX2" fmla="*/ 3834825 w 5110169"/>
              <a:gd name="connsiteY2" fmla="*/ 5142514 h 6887937"/>
              <a:gd name="connsiteX3" fmla="*/ 4074118 w 5110169"/>
              <a:gd name="connsiteY3" fmla="*/ 5314407 h 6887937"/>
              <a:gd name="connsiteX4" fmla="*/ 4168140 w 5110169"/>
              <a:gd name="connsiteY4" fmla="*/ 5055407 h 6887937"/>
              <a:gd name="connsiteX5" fmla="*/ 3935730 w 5110169"/>
              <a:gd name="connsiteY5" fmla="*/ 4175425 h 6887937"/>
              <a:gd name="connsiteX6" fmla="*/ 4061460 w 5110169"/>
              <a:gd name="connsiteY6" fmla="*/ 3931157 h 6887937"/>
              <a:gd name="connsiteX7" fmla="*/ 4785360 w 5110169"/>
              <a:gd name="connsiteY7" fmla="*/ 3926535 h 6887937"/>
              <a:gd name="connsiteX8" fmla="*/ 5110169 w 5110169"/>
              <a:gd name="connsiteY8" fmla="*/ 6887937 h 6887937"/>
              <a:gd name="connsiteX9" fmla="*/ 0 w 5110169"/>
              <a:gd name="connsiteY9" fmla="*/ 6877051 h 6887937"/>
              <a:gd name="connsiteX10" fmla="*/ 0 w 5110169"/>
              <a:gd name="connsiteY10" fmla="*/ 0 h 6887937"/>
              <a:gd name="connsiteX0" fmla="*/ 0 w 5110169"/>
              <a:gd name="connsiteY0" fmla="*/ 0 h 6887937"/>
              <a:gd name="connsiteX1" fmla="*/ 2487931 w 5110169"/>
              <a:gd name="connsiteY1" fmla="*/ 0 h 6887937"/>
              <a:gd name="connsiteX2" fmla="*/ 3834825 w 5110169"/>
              <a:gd name="connsiteY2" fmla="*/ 5142514 h 6887937"/>
              <a:gd name="connsiteX3" fmla="*/ 4074118 w 5110169"/>
              <a:gd name="connsiteY3" fmla="*/ 5314407 h 6887937"/>
              <a:gd name="connsiteX4" fmla="*/ 4168140 w 5110169"/>
              <a:gd name="connsiteY4" fmla="*/ 5055407 h 6887937"/>
              <a:gd name="connsiteX5" fmla="*/ 3935730 w 5110169"/>
              <a:gd name="connsiteY5" fmla="*/ 4175425 h 6887937"/>
              <a:gd name="connsiteX6" fmla="*/ 4061460 w 5110169"/>
              <a:gd name="connsiteY6" fmla="*/ 3931157 h 6887937"/>
              <a:gd name="connsiteX7" fmla="*/ 4198620 w 5110169"/>
              <a:gd name="connsiteY7" fmla="*/ 4133044 h 6887937"/>
              <a:gd name="connsiteX8" fmla="*/ 5110169 w 5110169"/>
              <a:gd name="connsiteY8" fmla="*/ 6887937 h 6887937"/>
              <a:gd name="connsiteX9" fmla="*/ 0 w 5110169"/>
              <a:gd name="connsiteY9" fmla="*/ 6877051 h 6887937"/>
              <a:gd name="connsiteX10" fmla="*/ 0 w 5110169"/>
              <a:gd name="connsiteY10" fmla="*/ 0 h 6887937"/>
              <a:gd name="connsiteX0" fmla="*/ 0 w 5110169"/>
              <a:gd name="connsiteY0" fmla="*/ 0 h 6887937"/>
              <a:gd name="connsiteX1" fmla="*/ 2487931 w 5110169"/>
              <a:gd name="connsiteY1" fmla="*/ 0 h 6887937"/>
              <a:gd name="connsiteX2" fmla="*/ 3834825 w 5110169"/>
              <a:gd name="connsiteY2" fmla="*/ 5142514 h 6887937"/>
              <a:gd name="connsiteX3" fmla="*/ 4074118 w 5110169"/>
              <a:gd name="connsiteY3" fmla="*/ 5314407 h 6887937"/>
              <a:gd name="connsiteX4" fmla="*/ 4168140 w 5110169"/>
              <a:gd name="connsiteY4" fmla="*/ 5055407 h 6887937"/>
              <a:gd name="connsiteX5" fmla="*/ 3935730 w 5110169"/>
              <a:gd name="connsiteY5" fmla="*/ 4175425 h 6887937"/>
              <a:gd name="connsiteX6" fmla="*/ 4061460 w 5110169"/>
              <a:gd name="connsiteY6" fmla="*/ 3931157 h 6887937"/>
              <a:gd name="connsiteX7" fmla="*/ 4251960 w 5110169"/>
              <a:gd name="connsiteY7" fmla="*/ 4071856 h 6887937"/>
              <a:gd name="connsiteX8" fmla="*/ 5110169 w 5110169"/>
              <a:gd name="connsiteY8" fmla="*/ 6887937 h 6887937"/>
              <a:gd name="connsiteX9" fmla="*/ 0 w 5110169"/>
              <a:gd name="connsiteY9" fmla="*/ 6877051 h 6887937"/>
              <a:gd name="connsiteX10" fmla="*/ 0 w 5110169"/>
              <a:gd name="connsiteY10" fmla="*/ 0 h 6887937"/>
              <a:gd name="connsiteX0" fmla="*/ 0 w 5030921"/>
              <a:gd name="connsiteY0" fmla="*/ 0 h 6877051"/>
              <a:gd name="connsiteX1" fmla="*/ 2487931 w 5030921"/>
              <a:gd name="connsiteY1" fmla="*/ 0 h 6877051"/>
              <a:gd name="connsiteX2" fmla="*/ 3834825 w 5030921"/>
              <a:gd name="connsiteY2" fmla="*/ 5142514 h 6877051"/>
              <a:gd name="connsiteX3" fmla="*/ 4074118 w 5030921"/>
              <a:gd name="connsiteY3" fmla="*/ 5314407 h 6877051"/>
              <a:gd name="connsiteX4" fmla="*/ 4168140 w 5030921"/>
              <a:gd name="connsiteY4" fmla="*/ 5055407 h 6877051"/>
              <a:gd name="connsiteX5" fmla="*/ 3935730 w 5030921"/>
              <a:gd name="connsiteY5" fmla="*/ 4175425 h 6877051"/>
              <a:gd name="connsiteX6" fmla="*/ 4061460 w 5030921"/>
              <a:gd name="connsiteY6" fmla="*/ 3931157 h 6877051"/>
              <a:gd name="connsiteX7" fmla="*/ 4251960 w 5030921"/>
              <a:gd name="connsiteY7" fmla="*/ 4071856 h 6877051"/>
              <a:gd name="connsiteX8" fmla="*/ 5030921 w 5030921"/>
              <a:gd name="connsiteY8" fmla="*/ 6875699 h 6877051"/>
              <a:gd name="connsiteX9" fmla="*/ 0 w 5030921"/>
              <a:gd name="connsiteY9" fmla="*/ 6877051 h 6877051"/>
              <a:gd name="connsiteX10" fmla="*/ 0 w 5030921"/>
              <a:gd name="connsiteY10" fmla="*/ 0 h 6877051"/>
              <a:gd name="connsiteX0" fmla="*/ 0 w 4963865"/>
              <a:gd name="connsiteY0" fmla="*/ 0 h 6877051"/>
              <a:gd name="connsiteX1" fmla="*/ 2487931 w 4963865"/>
              <a:gd name="connsiteY1" fmla="*/ 0 h 6877051"/>
              <a:gd name="connsiteX2" fmla="*/ 3834825 w 4963865"/>
              <a:gd name="connsiteY2" fmla="*/ 5142514 h 6877051"/>
              <a:gd name="connsiteX3" fmla="*/ 4074118 w 4963865"/>
              <a:gd name="connsiteY3" fmla="*/ 5314407 h 6877051"/>
              <a:gd name="connsiteX4" fmla="*/ 4168140 w 4963865"/>
              <a:gd name="connsiteY4" fmla="*/ 5055407 h 6877051"/>
              <a:gd name="connsiteX5" fmla="*/ 3935730 w 4963865"/>
              <a:gd name="connsiteY5" fmla="*/ 4175425 h 6877051"/>
              <a:gd name="connsiteX6" fmla="*/ 4061460 w 4963865"/>
              <a:gd name="connsiteY6" fmla="*/ 3931157 h 6877051"/>
              <a:gd name="connsiteX7" fmla="*/ 4251960 w 4963865"/>
              <a:gd name="connsiteY7" fmla="*/ 4071856 h 6877051"/>
              <a:gd name="connsiteX8" fmla="*/ 4963865 w 4963865"/>
              <a:gd name="connsiteY8" fmla="*/ 6875699 h 6877051"/>
              <a:gd name="connsiteX9" fmla="*/ 0 w 4963865"/>
              <a:gd name="connsiteY9" fmla="*/ 6877051 h 6877051"/>
              <a:gd name="connsiteX10" fmla="*/ 0 w 4963865"/>
              <a:gd name="connsiteY10" fmla="*/ 0 h 6877051"/>
              <a:gd name="connsiteX0" fmla="*/ 0 w 5024825"/>
              <a:gd name="connsiteY0" fmla="*/ 0 h 6881818"/>
              <a:gd name="connsiteX1" fmla="*/ 2487931 w 5024825"/>
              <a:gd name="connsiteY1" fmla="*/ 0 h 6881818"/>
              <a:gd name="connsiteX2" fmla="*/ 3834825 w 5024825"/>
              <a:gd name="connsiteY2" fmla="*/ 5142514 h 6881818"/>
              <a:gd name="connsiteX3" fmla="*/ 4074118 w 5024825"/>
              <a:gd name="connsiteY3" fmla="*/ 5314407 h 6881818"/>
              <a:gd name="connsiteX4" fmla="*/ 4168140 w 5024825"/>
              <a:gd name="connsiteY4" fmla="*/ 5055407 h 6881818"/>
              <a:gd name="connsiteX5" fmla="*/ 3935730 w 5024825"/>
              <a:gd name="connsiteY5" fmla="*/ 4175425 h 6881818"/>
              <a:gd name="connsiteX6" fmla="*/ 4061460 w 5024825"/>
              <a:gd name="connsiteY6" fmla="*/ 3931157 h 6881818"/>
              <a:gd name="connsiteX7" fmla="*/ 4251960 w 5024825"/>
              <a:gd name="connsiteY7" fmla="*/ 4071856 h 6881818"/>
              <a:gd name="connsiteX8" fmla="*/ 5024825 w 5024825"/>
              <a:gd name="connsiteY8" fmla="*/ 6881818 h 6881818"/>
              <a:gd name="connsiteX9" fmla="*/ 0 w 5024825"/>
              <a:gd name="connsiteY9" fmla="*/ 6877051 h 6881818"/>
              <a:gd name="connsiteX10" fmla="*/ 0 w 5024825"/>
              <a:gd name="connsiteY10" fmla="*/ 0 h 6881818"/>
              <a:gd name="connsiteX0" fmla="*/ 0 w 5024825"/>
              <a:gd name="connsiteY0" fmla="*/ 0 h 6881818"/>
              <a:gd name="connsiteX1" fmla="*/ 2487931 w 5024825"/>
              <a:gd name="connsiteY1" fmla="*/ 0 h 6881818"/>
              <a:gd name="connsiteX2" fmla="*/ 3834825 w 5024825"/>
              <a:gd name="connsiteY2" fmla="*/ 5142514 h 6881818"/>
              <a:gd name="connsiteX3" fmla="*/ 4074118 w 5024825"/>
              <a:gd name="connsiteY3" fmla="*/ 5314407 h 6881818"/>
              <a:gd name="connsiteX4" fmla="*/ 4168140 w 5024825"/>
              <a:gd name="connsiteY4" fmla="*/ 5055407 h 6881818"/>
              <a:gd name="connsiteX5" fmla="*/ 3935730 w 5024825"/>
              <a:gd name="connsiteY5" fmla="*/ 4175425 h 6881818"/>
              <a:gd name="connsiteX6" fmla="*/ 4061460 w 5024825"/>
              <a:gd name="connsiteY6" fmla="*/ 3931157 h 6881818"/>
              <a:gd name="connsiteX7" fmla="*/ 4251960 w 5024825"/>
              <a:gd name="connsiteY7" fmla="*/ 4071856 h 6881818"/>
              <a:gd name="connsiteX8" fmla="*/ 5024825 w 5024825"/>
              <a:gd name="connsiteY8" fmla="*/ 6881818 h 6881818"/>
              <a:gd name="connsiteX9" fmla="*/ 0 w 5024825"/>
              <a:gd name="connsiteY9" fmla="*/ 6877051 h 6881818"/>
              <a:gd name="connsiteX10" fmla="*/ 0 w 5024825"/>
              <a:gd name="connsiteY10" fmla="*/ 0 h 6881818"/>
              <a:gd name="connsiteX0" fmla="*/ 0 w 5024825"/>
              <a:gd name="connsiteY0" fmla="*/ 0 h 6881818"/>
              <a:gd name="connsiteX1" fmla="*/ 2487931 w 5024825"/>
              <a:gd name="connsiteY1" fmla="*/ 0 h 6881818"/>
              <a:gd name="connsiteX2" fmla="*/ 3834825 w 5024825"/>
              <a:gd name="connsiteY2" fmla="*/ 5142514 h 6881818"/>
              <a:gd name="connsiteX3" fmla="*/ 4074118 w 5024825"/>
              <a:gd name="connsiteY3" fmla="*/ 5314407 h 6881818"/>
              <a:gd name="connsiteX4" fmla="*/ 4168140 w 5024825"/>
              <a:gd name="connsiteY4" fmla="*/ 5055407 h 6881818"/>
              <a:gd name="connsiteX5" fmla="*/ 3935730 w 5024825"/>
              <a:gd name="connsiteY5" fmla="*/ 4175425 h 6881818"/>
              <a:gd name="connsiteX6" fmla="*/ 4061460 w 5024825"/>
              <a:gd name="connsiteY6" fmla="*/ 3931157 h 6881818"/>
              <a:gd name="connsiteX7" fmla="*/ 4251960 w 5024825"/>
              <a:gd name="connsiteY7" fmla="*/ 4071856 h 6881818"/>
              <a:gd name="connsiteX8" fmla="*/ 5024825 w 5024825"/>
              <a:gd name="connsiteY8" fmla="*/ 6881818 h 6881818"/>
              <a:gd name="connsiteX9" fmla="*/ 0 w 5024825"/>
              <a:gd name="connsiteY9" fmla="*/ 6877051 h 6881818"/>
              <a:gd name="connsiteX10" fmla="*/ 0 w 5024825"/>
              <a:gd name="connsiteY10" fmla="*/ 0 h 6881818"/>
              <a:gd name="connsiteX0" fmla="*/ 0 w 5024825"/>
              <a:gd name="connsiteY0" fmla="*/ 0 h 6881818"/>
              <a:gd name="connsiteX1" fmla="*/ 2487931 w 5024825"/>
              <a:gd name="connsiteY1" fmla="*/ 0 h 6881818"/>
              <a:gd name="connsiteX2" fmla="*/ 3834825 w 5024825"/>
              <a:gd name="connsiteY2" fmla="*/ 5142514 h 6881818"/>
              <a:gd name="connsiteX3" fmla="*/ 4074118 w 5024825"/>
              <a:gd name="connsiteY3" fmla="*/ 5314407 h 6881818"/>
              <a:gd name="connsiteX4" fmla="*/ 4168140 w 5024825"/>
              <a:gd name="connsiteY4" fmla="*/ 5055407 h 6881818"/>
              <a:gd name="connsiteX5" fmla="*/ 3935730 w 5024825"/>
              <a:gd name="connsiteY5" fmla="*/ 4175425 h 6881818"/>
              <a:gd name="connsiteX6" fmla="*/ 4061460 w 5024825"/>
              <a:gd name="connsiteY6" fmla="*/ 3931157 h 6881818"/>
              <a:gd name="connsiteX7" fmla="*/ 4251960 w 5024825"/>
              <a:gd name="connsiteY7" fmla="*/ 4071856 h 6881818"/>
              <a:gd name="connsiteX8" fmla="*/ 5024825 w 5024825"/>
              <a:gd name="connsiteY8" fmla="*/ 6881818 h 6881818"/>
              <a:gd name="connsiteX9" fmla="*/ 0 w 5024825"/>
              <a:gd name="connsiteY9" fmla="*/ 6877051 h 6881818"/>
              <a:gd name="connsiteX10" fmla="*/ 0 w 5024825"/>
              <a:gd name="connsiteY10" fmla="*/ 0 h 6881818"/>
              <a:gd name="connsiteX0" fmla="*/ 0 w 5024825"/>
              <a:gd name="connsiteY0" fmla="*/ 0 h 6881818"/>
              <a:gd name="connsiteX1" fmla="*/ 2487931 w 5024825"/>
              <a:gd name="connsiteY1" fmla="*/ 0 h 6881818"/>
              <a:gd name="connsiteX2" fmla="*/ 3834825 w 5024825"/>
              <a:gd name="connsiteY2" fmla="*/ 5142514 h 6881818"/>
              <a:gd name="connsiteX3" fmla="*/ 4074118 w 5024825"/>
              <a:gd name="connsiteY3" fmla="*/ 5314407 h 6881818"/>
              <a:gd name="connsiteX4" fmla="*/ 4168140 w 5024825"/>
              <a:gd name="connsiteY4" fmla="*/ 5055407 h 6881818"/>
              <a:gd name="connsiteX5" fmla="*/ 3935730 w 5024825"/>
              <a:gd name="connsiteY5" fmla="*/ 4175425 h 6881818"/>
              <a:gd name="connsiteX6" fmla="*/ 4061460 w 5024825"/>
              <a:gd name="connsiteY6" fmla="*/ 3931157 h 6881818"/>
              <a:gd name="connsiteX7" fmla="*/ 4251960 w 5024825"/>
              <a:gd name="connsiteY7" fmla="*/ 4071856 h 6881818"/>
              <a:gd name="connsiteX8" fmla="*/ 5024825 w 5024825"/>
              <a:gd name="connsiteY8" fmla="*/ 6881818 h 6881818"/>
              <a:gd name="connsiteX9" fmla="*/ 0 w 5024825"/>
              <a:gd name="connsiteY9" fmla="*/ 6877051 h 6881818"/>
              <a:gd name="connsiteX10" fmla="*/ 0 w 5024825"/>
              <a:gd name="connsiteY10" fmla="*/ 0 h 6881818"/>
              <a:gd name="connsiteX0" fmla="*/ 0 w 5024825"/>
              <a:gd name="connsiteY0" fmla="*/ 0 h 6881818"/>
              <a:gd name="connsiteX1" fmla="*/ 2487931 w 5024825"/>
              <a:gd name="connsiteY1" fmla="*/ 0 h 6881818"/>
              <a:gd name="connsiteX2" fmla="*/ 3834825 w 5024825"/>
              <a:gd name="connsiteY2" fmla="*/ 5142514 h 6881818"/>
              <a:gd name="connsiteX3" fmla="*/ 4074118 w 5024825"/>
              <a:gd name="connsiteY3" fmla="*/ 5314407 h 6881818"/>
              <a:gd name="connsiteX4" fmla="*/ 4168140 w 5024825"/>
              <a:gd name="connsiteY4" fmla="*/ 5055407 h 6881818"/>
              <a:gd name="connsiteX5" fmla="*/ 3935730 w 5024825"/>
              <a:gd name="connsiteY5" fmla="*/ 4175425 h 6881818"/>
              <a:gd name="connsiteX6" fmla="*/ 4061460 w 5024825"/>
              <a:gd name="connsiteY6" fmla="*/ 3941355 h 6881818"/>
              <a:gd name="connsiteX7" fmla="*/ 4251960 w 5024825"/>
              <a:gd name="connsiteY7" fmla="*/ 4071856 h 6881818"/>
              <a:gd name="connsiteX8" fmla="*/ 5024825 w 5024825"/>
              <a:gd name="connsiteY8" fmla="*/ 6881818 h 6881818"/>
              <a:gd name="connsiteX9" fmla="*/ 0 w 5024825"/>
              <a:gd name="connsiteY9" fmla="*/ 6877051 h 6881818"/>
              <a:gd name="connsiteX10" fmla="*/ 0 w 5024825"/>
              <a:gd name="connsiteY10" fmla="*/ 0 h 6881818"/>
              <a:gd name="connsiteX0" fmla="*/ 0 w 5024825"/>
              <a:gd name="connsiteY0" fmla="*/ 0 h 6881818"/>
              <a:gd name="connsiteX1" fmla="*/ 2487931 w 5024825"/>
              <a:gd name="connsiteY1" fmla="*/ 0 h 6881818"/>
              <a:gd name="connsiteX2" fmla="*/ 3834825 w 5024825"/>
              <a:gd name="connsiteY2" fmla="*/ 5142514 h 6881818"/>
              <a:gd name="connsiteX3" fmla="*/ 4074118 w 5024825"/>
              <a:gd name="connsiteY3" fmla="*/ 5314407 h 6881818"/>
              <a:gd name="connsiteX4" fmla="*/ 4168140 w 5024825"/>
              <a:gd name="connsiteY4" fmla="*/ 5055407 h 6881818"/>
              <a:gd name="connsiteX5" fmla="*/ 3935730 w 5024825"/>
              <a:gd name="connsiteY5" fmla="*/ 4175425 h 6881818"/>
              <a:gd name="connsiteX6" fmla="*/ 4061460 w 5024825"/>
              <a:gd name="connsiteY6" fmla="*/ 3941355 h 6881818"/>
              <a:gd name="connsiteX7" fmla="*/ 4251960 w 5024825"/>
              <a:gd name="connsiteY7" fmla="*/ 4071856 h 6881818"/>
              <a:gd name="connsiteX8" fmla="*/ 5024825 w 5024825"/>
              <a:gd name="connsiteY8" fmla="*/ 6881818 h 6881818"/>
              <a:gd name="connsiteX9" fmla="*/ 0 w 5024825"/>
              <a:gd name="connsiteY9" fmla="*/ 6877051 h 6881818"/>
              <a:gd name="connsiteX10" fmla="*/ 0 w 5024825"/>
              <a:gd name="connsiteY10" fmla="*/ 0 h 6881818"/>
              <a:gd name="connsiteX0" fmla="*/ 0 w 5024825"/>
              <a:gd name="connsiteY0" fmla="*/ 0 h 6881818"/>
              <a:gd name="connsiteX1" fmla="*/ 2487931 w 5024825"/>
              <a:gd name="connsiteY1" fmla="*/ 0 h 6881818"/>
              <a:gd name="connsiteX2" fmla="*/ 3834825 w 5024825"/>
              <a:gd name="connsiteY2" fmla="*/ 5142514 h 6881818"/>
              <a:gd name="connsiteX3" fmla="*/ 4074118 w 5024825"/>
              <a:gd name="connsiteY3" fmla="*/ 5314407 h 6881818"/>
              <a:gd name="connsiteX4" fmla="*/ 4168140 w 5024825"/>
              <a:gd name="connsiteY4" fmla="*/ 5055407 h 6881818"/>
              <a:gd name="connsiteX5" fmla="*/ 3935730 w 5024825"/>
              <a:gd name="connsiteY5" fmla="*/ 4175425 h 6881818"/>
              <a:gd name="connsiteX6" fmla="*/ 4061460 w 5024825"/>
              <a:gd name="connsiteY6" fmla="*/ 3941355 h 6881818"/>
              <a:gd name="connsiteX7" fmla="*/ 4251960 w 5024825"/>
              <a:gd name="connsiteY7" fmla="*/ 4071856 h 6881818"/>
              <a:gd name="connsiteX8" fmla="*/ 5024825 w 5024825"/>
              <a:gd name="connsiteY8" fmla="*/ 6881818 h 6881818"/>
              <a:gd name="connsiteX9" fmla="*/ 0 w 5024825"/>
              <a:gd name="connsiteY9" fmla="*/ 6877051 h 6881818"/>
              <a:gd name="connsiteX10" fmla="*/ 0 w 5024825"/>
              <a:gd name="connsiteY10" fmla="*/ 0 h 6881818"/>
              <a:gd name="connsiteX0" fmla="*/ 0 w 5024825"/>
              <a:gd name="connsiteY0" fmla="*/ 0 h 6881818"/>
              <a:gd name="connsiteX1" fmla="*/ 2487931 w 5024825"/>
              <a:gd name="connsiteY1" fmla="*/ 0 h 6881818"/>
              <a:gd name="connsiteX2" fmla="*/ 3834825 w 5024825"/>
              <a:gd name="connsiteY2" fmla="*/ 5142514 h 6881818"/>
              <a:gd name="connsiteX3" fmla="*/ 4074118 w 5024825"/>
              <a:gd name="connsiteY3" fmla="*/ 5314407 h 6881818"/>
              <a:gd name="connsiteX4" fmla="*/ 4168140 w 5024825"/>
              <a:gd name="connsiteY4" fmla="*/ 5055407 h 6881818"/>
              <a:gd name="connsiteX5" fmla="*/ 3935730 w 5024825"/>
              <a:gd name="connsiteY5" fmla="*/ 4175425 h 6881818"/>
              <a:gd name="connsiteX6" fmla="*/ 4061460 w 5024825"/>
              <a:gd name="connsiteY6" fmla="*/ 3941355 h 6881818"/>
              <a:gd name="connsiteX7" fmla="*/ 4251960 w 5024825"/>
              <a:gd name="connsiteY7" fmla="*/ 4071856 h 6881818"/>
              <a:gd name="connsiteX8" fmla="*/ 5024825 w 5024825"/>
              <a:gd name="connsiteY8" fmla="*/ 6881818 h 6881818"/>
              <a:gd name="connsiteX9" fmla="*/ 0 w 5024825"/>
              <a:gd name="connsiteY9" fmla="*/ 6877051 h 6881818"/>
              <a:gd name="connsiteX10" fmla="*/ 0 w 5024825"/>
              <a:gd name="connsiteY10" fmla="*/ 0 h 6881818"/>
              <a:gd name="connsiteX0" fmla="*/ 0 w 5024825"/>
              <a:gd name="connsiteY0" fmla="*/ 0 h 6881818"/>
              <a:gd name="connsiteX1" fmla="*/ 2487931 w 5024825"/>
              <a:gd name="connsiteY1" fmla="*/ 0 h 6881818"/>
              <a:gd name="connsiteX2" fmla="*/ 3834825 w 5024825"/>
              <a:gd name="connsiteY2" fmla="*/ 5142514 h 6881818"/>
              <a:gd name="connsiteX3" fmla="*/ 4074118 w 5024825"/>
              <a:gd name="connsiteY3" fmla="*/ 5314407 h 6881818"/>
              <a:gd name="connsiteX4" fmla="*/ 4168140 w 5024825"/>
              <a:gd name="connsiteY4" fmla="*/ 5055407 h 6881818"/>
              <a:gd name="connsiteX5" fmla="*/ 3935730 w 5024825"/>
              <a:gd name="connsiteY5" fmla="*/ 4175425 h 6881818"/>
              <a:gd name="connsiteX6" fmla="*/ 4061460 w 5024825"/>
              <a:gd name="connsiteY6" fmla="*/ 3941355 h 6881818"/>
              <a:gd name="connsiteX7" fmla="*/ 4251960 w 5024825"/>
              <a:gd name="connsiteY7" fmla="*/ 4071856 h 6881818"/>
              <a:gd name="connsiteX8" fmla="*/ 5024825 w 5024825"/>
              <a:gd name="connsiteY8" fmla="*/ 6881818 h 6881818"/>
              <a:gd name="connsiteX9" fmla="*/ 0 w 5024825"/>
              <a:gd name="connsiteY9" fmla="*/ 6877051 h 6881818"/>
              <a:gd name="connsiteX10" fmla="*/ 0 w 5024825"/>
              <a:gd name="connsiteY10" fmla="*/ 0 h 6881818"/>
              <a:gd name="connsiteX0" fmla="*/ 0 w 5024825"/>
              <a:gd name="connsiteY0" fmla="*/ 0 h 6881818"/>
              <a:gd name="connsiteX1" fmla="*/ 2487931 w 5024825"/>
              <a:gd name="connsiteY1" fmla="*/ 0 h 6881818"/>
              <a:gd name="connsiteX2" fmla="*/ 3834825 w 5024825"/>
              <a:gd name="connsiteY2" fmla="*/ 5142514 h 6881818"/>
              <a:gd name="connsiteX3" fmla="*/ 4074118 w 5024825"/>
              <a:gd name="connsiteY3" fmla="*/ 5314407 h 6881818"/>
              <a:gd name="connsiteX4" fmla="*/ 4168140 w 5024825"/>
              <a:gd name="connsiteY4" fmla="*/ 5055407 h 6881818"/>
              <a:gd name="connsiteX5" fmla="*/ 3935730 w 5024825"/>
              <a:gd name="connsiteY5" fmla="*/ 4175425 h 6881818"/>
              <a:gd name="connsiteX6" fmla="*/ 4061460 w 5024825"/>
              <a:gd name="connsiteY6" fmla="*/ 3941355 h 6881818"/>
              <a:gd name="connsiteX7" fmla="*/ 4251960 w 5024825"/>
              <a:gd name="connsiteY7" fmla="*/ 4071856 h 6881818"/>
              <a:gd name="connsiteX8" fmla="*/ 5024825 w 5024825"/>
              <a:gd name="connsiteY8" fmla="*/ 6881818 h 6881818"/>
              <a:gd name="connsiteX9" fmla="*/ 0 w 5024825"/>
              <a:gd name="connsiteY9" fmla="*/ 6877051 h 6881818"/>
              <a:gd name="connsiteX10" fmla="*/ 0 w 5024825"/>
              <a:gd name="connsiteY10" fmla="*/ 0 h 6881818"/>
              <a:gd name="connsiteX0" fmla="*/ 0 w 5024825"/>
              <a:gd name="connsiteY0" fmla="*/ 0 h 6881818"/>
              <a:gd name="connsiteX1" fmla="*/ 2487931 w 5024825"/>
              <a:gd name="connsiteY1" fmla="*/ 0 h 6881818"/>
              <a:gd name="connsiteX2" fmla="*/ 3834825 w 5024825"/>
              <a:gd name="connsiteY2" fmla="*/ 5142514 h 6881818"/>
              <a:gd name="connsiteX3" fmla="*/ 4074118 w 5024825"/>
              <a:gd name="connsiteY3" fmla="*/ 5314407 h 6881818"/>
              <a:gd name="connsiteX4" fmla="*/ 4168140 w 5024825"/>
              <a:gd name="connsiteY4" fmla="*/ 5055407 h 6881818"/>
              <a:gd name="connsiteX5" fmla="*/ 3935730 w 5024825"/>
              <a:gd name="connsiteY5" fmla="*/ 4175425 h 6881818"/>
              <a:gd name="connsiteX6" fmla="*/ 4061460 w 5024825"/>
              <a:gd name="connsiteY6" fmla="*/ 3941355 h 6881818"/>
              <a:gd name="connsiteX7" fmla="*/ 4251960 w 5024825"/>
              <a:gd name="connsiteY7" fmla="*/ 4071856 h 6881818"/>
              <a:gd name="connsiteX8" fmla="*/ 5024825 w 5024825"/>
              <a:gd name="connsiteY8" fmla="*/ 6881818 h 6881818"/>
              <a:gd name="connsiteX9" fmla="*/ 0 w 5024825"/>
              <a:gd name="connsiteY9" fmla="*/ 6877051 h 6881818"/>
              <a:gd name="connsiteX10" fmla="*/ 0 w 5024825"/>
              <a:gd name="connsiteY10" fmla="*/ 0 h 6881818"/>
              <a:gd name="connsiteX0" fmla="*/ 0 w 5024825"/>
              <a:gd name="connsiteY0" fmla="*/ 0 h 6881818"/>
              <a:gd name="connsiteX1" fmla="*/ 2487931 w 5024825"/>
              <a:gd name="connsiteY1" fmla="*/ 0 h 6881818"/>
              <a:gd name="connsiteX2" fmla="*/ 3834825 w 5024825"/>
              <a:gd name="connsiteY2" fmla="*/ 5142514 h 6881818"/>
              <a:gd name="connsiteX3" fmla="*/ 4074118 w 5024825"/>
              <a:gd name="connsiteY3" fmla="*/ 5314407 h 6881818"/>
              <a:gd name="connsiteX4" fmla="*/ 4168140 w 5024825"/>
              <a:gd name="connsiteY4" fmla="*/ 5055407 h 6881818"/>
              <a:gd name="connsiteX5" fmla="*/ 3935730 w 5024825"/>
              <a:gd name="connsiteY5" fmla="*/ 4175425 h 6881818"/>
              <a:gd name="connsiteX6" fmla="*/ 4061460 w 5024825"/>
              <a:gd name="connsiteY6" fmla="*/ 3941355 h 6881818"/>
              <a:gd name="connsiteX7" fmla="*/ 4251960 w 5024825"/>
              <a:gd name="connsiteY7" fmla="*/ 4071856 h 6881818"/>
              <a:gd name="connsiteX8" fmla="*/ 5024825 w 5024825"/>
              <a:gd name="connsiteY8" fmla="*/ 6881818 h 6881818"/>
              <a:gd name="connsiteX9" fmla="*/ 0 w 5024825"/>
              <a:gd name="connsiteY9" fmla="*/ 6877051 h 6881818"/>
              <a:gd name="connsiteX10" fmla="*/ 0 w 5024825"/>
              <a:gd name="connsiteY10" fmla="*/ 0 h 6881818"/>
              <a:gd name="connsiteX0" fmla="*/ 0 w 5024825"/>
              <a:gd name="connsiteY0" fmla="*/ 0 h 6881818"/>
              <a:gd name="connsiteX1" fmla="*/ 2487931 w 5024825"/>
              <a:gd name="connsiteY1" fmla="*/ 0 h 6881818"/>
              <a:gd name="connsiteX2" fmla="*/ 3834825 w 5024825"/>
              <a:gd name="connsiteY2" fmla="*/ 5142514 h 6881818"/>
              <a:gd name="connsiteX3" fmla="*/ 4079198 w 5024825"/>
              <a:gd name="connsiteY3" fmla="*/ 5441882 h 6881818"/>
              <a:gd name="connsiteX4" fmla="*/ 4168140 w 5024825"/>
              <a:gd name="connsiteY4" fmla="*/ 5055407 h 6881818"/>
              <a:gd name="connsiteX5" fmla="*/ 3935730 w 5024825"/>
              <a:gd name="connsiteY5" fmla="*/ 4175425 h 6881818"/>
              <a:gd name="connsiteX6" fmla="*/ 4061460 w 5024825"/>
              <a:gd name="connsiteY6" fmla="*/ 3941355 h 6881818"/>
              <a:gd name="connsiteX7" fmla="*/ 4251960 w 5024825"/>
              <a:gd name="connsiteY7" fmla="*/ 4071856 h 6881818"/>
              <a:gd name="connsiteX8" fmla="*/ 5024825 w 5024825"/>
              <a:gd name="connsiteY8" fmla="*/ 6881818 h 6881818"/>
              <a:gd name="connsiteX9" fmla="*/ 0 w 5024825"/>
              <a:gd name="connsiteY9" fmla="*/ 6877051 h 6881818"/>
              <a:gd name="connsiteX10" fmla="*/ 0 w 5024825"/>
              <a:gd name="connsiteY10" fmla="*/ 0 h 6881818"/>
              <a:gd name="connsiteX0" fmla="*/ 0 w 5024825"/>
              <a:gd name="connsiteY0" fmla="*/ 0 h 6881818"/>
              <a:gd name="connsiteX1" fmla="*/ 2487931 w 5024825"/>
              <a:gd name="connsiteY1" fmla="*/ 0 h 6881818"/>
              <a:gd name="connsiteX2" fmla="*/ 3834825 w 5024825"/>
              <a:gd name="connsiteY2" fmla="*/ 5142514 h 6881818"/>
              <a:gd name="connsiteX3" fmla="*/ 4079198 w 5024825"/>
              <a:gd name="connsiteY3" fmla="*/ 5441882 h 6881818"/>
              <a:gd name="connsiteX4" fmla="*/ 4168140 w 5024825"/>
              <a:gd name="connsiteY4" fmla="*/ 5055407 h 6881818"/>
              <a:gd name="connsiteX5" fmla="*/ 3935730 w 5024825"/>
              <a:gd name="connsiteY5" fmla="*/ 4175425 h 6881818"/>
              <a:gd name="connsiteX6" fmla="*/ 4061460 w 5024825"/>
              <a:gd name="connsiteY6" fmla="*/ 3941355 h 6881818"/>
              <a:gd name="connsiteX7" fmla="*/ 4251960 w 5024825"/>
              <a:gd name="connsiteY7" fmla="*/ 4071856 h 6881818"/>
              <a:gd name="connsiteX8" fmla="*/ 5024825 w 5024825"/>
              <a:gd name="connsiteY8" fmla="*/ 6881818 h 6881818"/>
              <a:gd name="connsiteX9" fmla="*/ 0 w 5024825"/>
              <a:gd name="connsiteY9" fmla="*/ 6877051 h 6881818"/>
              <a:gd name="connsiteX10" fmla="*/ 0 w 5024825"/>
              <a:gd name="connsiteY10" fmla="*/ 0 h 6881818"/>
              <a:gd name="connsiteX0" fmla="*/ 0 w 5024825"/>
              <a:gd name="connsiteY0" fmla="*/ 0 h 6881818"/>
              <a:gd name="connsiteX1" fmla="*/ 2487931 w 5024825"/>
              <a:gd name="connsiteY1" fmla="*/ 0 h 6881818"/>
              <a:gd name="connsiteX2" fmla="*/ 3834825 w 5024825"/>
              <a:gd name="connsiteY2" fmla="*/ 5142514 h 6881818"/>
              <a:gd name="connsiteX3" fmla="*/ 4079198 w 5024825"/>
              <a:gd name="connsiteY3" fmla="*/ 5441882 h 6881818"/>
              <a:gd name="connsiteX4" fmla="*/ 4168140 w 5024825"/>
              <a:gd name="connsiteY4" fmla="*/ 5055407 h 6881818"/>
              <a:gd name="connsiteX5" fmla="*/ 3935730 w 5024825"/>
              <a:gd name="connsiteY5" fmla="*/ 4175425 h 6881818"/>
              <a:gd name="connsiteX6" fmla="*/ 4061460 w 5024825"/>
              <a:gd name="connsiteY6" fmla="*/ 3941355 h 6881818"/>
              <a:gd name="connsiteX7" fmla="*/ 4251960 w 5024825"/>
              <a:gd name="connsiteY7" fmla="*/ 4071856 h 6881818"/>
              <a:gd name="connsiteX8" fmla="*/ 5024825 w 5024825"/>
              <a:gd name="connsiteY8" fmla="*/ 6881818 h 6881818"/>
              <a:gd name="connsiteX9" fmla="*/ 0 w 5024825"/>
              <a:gd name="connsiteY9" fmla="*/ 6877051 h 6881818"/>
              <a:gd name="connsiteX10" fmla="*/ 0 w 5024825"/>
              <a:gd name="connsiteY10" fmla="*/ 0 h 6881818"/>
              <a:gd name="connsiteX0" fmla="*/ 0 w 5024825"/>
              <a:gd name="connsiteY0" fmla="*/ 0 h 6881818"/>
              <a:gd name="connsiteX1" fmla="*/ 2487931 w 5024825"/>
              <a:gd name="connsiteY1" fmla="*/ 0 h 6881818"/>
              <a:gd name="connsiteX2" fmla="*/ 3834825 w 5024825"/>
              <a:gd name="connsiteY2" fmla="*/ 5142514 h 6881818"/>
              <a:gd name="connsiteX3" fmla="*/ 4048718 w 5024825"/>
              <a:gd name="connsiteY3" fmla="*/ 5314407 h 6881818"/>
              <a:gd name="connsiteX4" fmla="*/ 4168140 w 5024825"/>
              <a:gd name="connsiteY4" fmla="*/ 5055407 h 6881818"/>
              <a:gd name="connsiteX5" fmla="*/ 3935730 w 5024825"/>
              <a:gd name="connsiteY5" fmla="*/ 4175425 h 6881818"/>
              <a:gd name="connsiteX6" fmla="*/ 4061460 w 5024825"/>
              <a:gd name="connsiteY6" fmla="*/ 3941355 h 6881818"/>
              <a:gd name="connsiteX7" fmla="*/ 4251960 w 5024825"/>
              <a:gd name="connsiteY7" fmla="*/ 4071856 h 6881818"/>
              <a:gd name="connsiteX8" fmla="*/ 5024825 w 5024825"/>
              <a:gd name="connsiteY8" fmla="*/ 6881818 h 6881818"/>
              <a:gd name="connsiteX9" fmla="*/ 0 w 5024825"/>
              <a:gd name="connsiteY9" fmla="*/ 6877051 h 6881818"/>
              <a:gd name="connsiteX10" fmla="*/ 0 w 5024825"/>
              <a:gd name="connsiteY10" fmla="*/ 0 h 6881818"/>
              <a:gd name="connsiteX0" fmla="*/ 0 w 5024825"/>
              <a:gd name="connsiteY0" fmla="*/ 0 h 6881818"/>
              <a:gd name="connsiteX1" fmla="*/ 2487931 w 5024825"/>
              <a:gd name="connsiteY1" fmla="*/ 0 h 6881818"/>
              <a:gd name="connsiteX2" fmla="*/ 3834825 w 5024825"/>
              <a:gd name="connsiteY2" fmla="*/ 5142514 h 6881818"/>
              <a:gd name="connsiteX3" fmla="*/ 4048718 w 5024825"/>
              <a:gd name="connsiteY3" fmla="*/ 5314407 h 6881818"/>
              <a:gd name="connsiteX4" fmla="*/ 4168140 w 5024825"/>
              <a:gd name="connsiteY4" fmla="*/ 5055407 h 6881818"/>
              <a:gd name="connsiteX5" fmla="*/ 3935730 w 5024825"/>
              <a:gd name="connsiteY5" fmla="*/ 4175425 h 6881818"/>
              <a:gd name="connsiteX6" fmla="*/ 4061460 w 5024825"/>
              <a:gd name="connsiteY6" fmla="*/ 3941355 h 6881818"/>
              <a:gd name="connsiteX7" fmla="*/ 4251960 w 5024825"/>
              <a:gd name="connsiteY7" fmla="*/ 4071856 h 6881818"/>
              <a:gd name="connsiteX8" fmla="*/ 5024825 w 5024825"/>
              <a:gd name="connsiteY8" fmla="*/ 6881818 h 6881818"/>
              <a:gd name="connsiteX9" fmla="*/ 0 w 5024825"/>
              <a:gd name="connsiteY9" fmla="*/ 6877051 h 6881818"/>
              <a:gd name="connsiteX10" fmla="*/ 0 w 5024825"/>
              <a:gd name="connsiteY10" fmla="*/ 0 h 6881818"/>
              <a:gd name="connsiteX0" fmla="*/ 0 w 5024825"/>
              <a:gd name="connsiteY0" fmla="*/ 0 h 6881818"/>
              <a:gd name="connsiteX1" fmla="*/ 2487931 w 5024825"/>
              <a:gd name="connsiteY1" fmla="*/ 0 h 6881818"/>
              <a:gd name="connsiteX2" fmla="*/ 3834825 w 5024825"/>
              <a:gd name="connsiteY2" fmla="*/ 5142514 h 6881818"/>
              <a:gd name="connsiteX3" fmla="*/ 4048718 w 5024825"/>
              <a:gd name="connsiteY3" fmla="*/ 5314407 h 6881818"/>
              <a:gd name="connsiteX4" fmla="*/ 4168140 w 5024825"/>
              <a:gd name="connsiteY4" fmla="*/ 5055407 h 6881818"/>
              <a:gd name="connsiteX5" fmla="*/ 3935730 w 5024825"/>
              <a:gd name="connsiteY5" fmla="*/ 4175425 h 6881818"/>
              <a:gd name="connsiteX6" fmla="*/ 4061460 w 5024825"/>
              <a:gd name="connsiteY6" fmla="*/ 3941355 h 6881818"/>
              <a:gd name="connsiteX7" fmla="*/ 4251960 w 5024825"/>
              <a:gd name="connsiteY7" fmla="*/ 4071856 h 6881818"/>
              <a:gd name="connsiteX8" fmla="*/ 5024825 w 5024825"/>
              <a:gd name="connsiteY8" fmla="*/ 6881818 h 6881818"/>
              <a:gd name="connsiteX9" fmla="*/ 0 w 5024825"/>
              <a:gd name="connsiteY9" fmla="*/ 6877051 h 6881818"/>
              <a:gd name="connsiteX10" fmla="*/ 0 w 5024825"/>
              <a:gd name="connsiteY10" fmla="*/ 0 h 6881818"/>
              <a:gd name="connsiteX0" fmla="*/ 0 w 5024825"/>
              <a:gd name="connsiteY0" fmla="*/ 0 h 6881818"/>
              <a:gd name="connsiteX1" fmla="*/ 2487931 w 5024825"/>
              <a:gd name="connsiteY1" fmla="*/ 0 h 6881818"/>
              <a:gd name="connsiteX2" fmla="*/ 3834825 w 5024825"/>
              <a:gd name="connsiteY2" fmla="*/ 5142514 h 6881818"/>
              <a:gd name="connsiteX3" fmla="*/ 4048718 w 5024825"/>
              <a:gd name="connsiteY3" fmla="*/ 5314407 h 6881818"/>
              <a:gd name="connsiteX4" fmla="*/ 4168140 w 5024825"/>
              <a:gd name="connsiteY4" fmla="*/ 5055407 h 6881818"/>
              <a:gd name="connsiteX5" fmla="*/ 3935730 w 5024825"/>
              <a:gd name="connsiteY5" fmla="*/ 4175425 h 6881818"/>
              <a:gd name="connsiteX6" fmla="*/ 4061460 w 5024825"/>
              <a:gd name="connsiteY6" fmla="*/ 3941355 h 6881818"/>
              <a:gd name="connsiteX7" fmla="*/ 4251960 w 5024825"/>
              <a:gd name="connsiteY7" fmla="*/ 4071856 h 6881818"/>
              <a:gd name="connsiteX8" fmla="*/ 5024825 w 5024825"/>
              <a:gd name="connsiteY8" fmla="*/ 6881818 h 6881818"/>
              <a:gd name="connsiteX9" fmla="*/ 0 w 5024825"/>
              <a:gd name="connsiteY9" fmla="*/ 6877051 h 6881818"/>
              <a:gd name="connsiteX10" fmla="*/ 0 w 5024825"/>
              <a:gd name="connsiteY10" fmla="*/ 0 h 6881818"/>
              <a:gd name="connsiteX0" fmla="*/ 0 w 5024825"/>
              <a:gd name="connsiteY0" fmla="*/ 0 h 6881818"/>
              <a:gd name="connsiteX1" fmla="*/ 2487931 w 5024825"/>
              <a:gd name="connsiteY1" fmla="*/ 0 h 6881818"/>
              <a:gd name="connsiteX2" fmla="*/ 3834825 w 5024825"/>
              <a:gd name="connsiteY2" fmla="*/ 5142514 h 6881818"/>
              <a:gd name="connsiteX3" fmla="*/ 4048718 w 5024825"/>
              <a:gd name="connsiteY3" fmla="*/ 5314407 h 6881818"/>
              <a:gd name="connsiteX4" fmla="*/ 4168140 w 5024825"/>
              <a:gd name="connsiteY4" fmla="*/ 5055407 h 6881818"/>
              <a:gd name="connsiteX5" fmla="*/ 3935730 w 5024825"/>
              <a:gd name="connsiteY5" fmla="*/ 4175425 h 6881818"/>
              <a:gd name="connsiteX6" fmla="*/ 4061460 w 5024825"/>
              <a:gd name="connsiteY6" fmla="*/ 3941355 h 6881818"/>
              <a:gd name="connsiteX7" fmla="*/ 4251960 w 5024825"/>
              <a:gd name="connsiteY7" fmla="*/ 4071856 h 6881818"/>
              <a:gd name="connsiteX8" fmla="*/ 5024825 w 5024825"/>
              <a:gd name="connsiteY8" fmla="*/ 6881818 h 6881818"/>
              <a:gd name="connsiteX9" fmla="*/ 0 w 5024825"/>
              <a:gd name="connsiteY9" fmla="*/ 6877051 h 6881818"/>
              <a:gd name="connsiteX10" fmla="*/ 0 w 5024825"/>
              <a:gd name="connsiteY10" fmla="*/ 0 h 6881818"/>
              <a:gd name="connsiteX0" fmla="*/ 0 w 5024825"/>
              <a:gd name="connsiteY0" fmla="*/ 0 h 6881818"/>
              <a:gd name="connsiteX1" fmla="*/ 2487931 w 5024825"/>
              <a:gd name="connsiteY1" fmla="*/ 0 h 6881818"/>
              <a:gd name="connsiteX2" fmla="*/ 3834825 w 5024825"/>
              <a:gd name="connsiteY2" fmla="*/ 5142514 h 6881818"/>
              <a:gd name="connsiteX3" fmla="*/ 4048718 w 5024825"/>
              <a:gd name="connsiteY3" fmla="*/ 5314407 h 6881818"/>
              <a:gd name="connsiteX4" fmla="*/ 4168140 w 5024825"/>
              <a:gd name="connsiteY4" fmla="*/ 5055407 h 6881818"/>
              <a:gd name="connsiteX5" fmla="*/ 3935730 w 5024825"/>
              <a:gd name="connsiteY5" fmla="*/ 4175425 h 6881818"/>
              <a:gd name="connsiteX6" fmla="*/ 4061460 w 5024825"/>
              <a:gd name="connsiteY6" fmla="*/ 3941355 h 6881818"/>
              <a:gd name="connsiteX7" fmla="*/ 4251960 w 5024825"/>
              <a:gd name="connsiteY7" fmla="*/ 4071856 h 6881818"/>
              <a:gd name="connsiteX8" fmla="*/ 5024825 w 5024825"/>
              <a:gd name="connsiteY8" fmla="*/ 6881818 h 6881818"/>
              <a:gd name="connsiteX9" fmla="*/ 0 w 5024825"/>
              <a:gd name="connsiteY9" fmla="*/ 6877051 h 6881818"/>
              <a:gd name="connsiteX10" fmla="*/ 0 w 5024825"/>
              <a:gd name="connsiteY10" fmla="*/ 0 h 6881818"/>
              <a:gd name="connsiteX0" fmla="*/ 0 w 5024825"/>
              <a:gd name="connsiteY0" fmla="*/ 0 h 6881818"/>
              <a:gd name="connsiteX1" fmla="*/ 2487931 w 5024825"/>
              <a:gd name="connsiteY1" fmla="*/ 0 h 6881818"/>
              <a:gd name="connsiteX2" fmla="*/ 3834825 w 5024825"/>
              <a:gd name="connsiteY2" fmla="*/ 5142514 h 6881818"/>
              <a:gd name="connsiteX3" fmla="*/ 4048718 w 5024825"/>
              <a:gd name="connsiteY3" fmla="*/ 5314407 h 6881818"/>
              <a:gd name="connsiteX4" fmla="*/ 4168140 w 5024825"/>
              <a:gd name="connsiteY4" fmla="*/ 5055407 h 6881818"/>
              <a:gd name="connsiteX5" fmla="*/ 3935730 w 5024825"/>
              <a:gd name="connsiteY5" fmla="*/ 4175425 h 6881818"/>
              <a:gd name="connsiteX6" fmla="*/ 4061460 w 5024825"/>
              <a:gd name="connsiteY6" fmla="*/ 3941355 h 6881818"/>
              <a:gd name="connsiteX7" fmla="*/ 4251960 w 5024825"/>
              <a:gd name="connsiteY7" fmla="*/ 4071856 h 6881818"/>
              <a:gd name="connsiteX8" fmla="*/ 5024825 w 5024825"/>
              <a:gd name="connsiteY8" fmla="*/ 6881818 h 6881818"/>
              <a:gd name="connsiteX9" fmla="*/ 0 w 5024825"/>
              <a:gd name="connsiteY9" fmla="*/ 6877051 h 6881818"/>
              <a:gd name="connsiteX10" fmla="*/ 0 w 5024825"/>
              <a:gd name="connsiteY10" fmla="*/ 0 h 6881818"/>
              <a:gd name="connsiteX0" fmla="*/ 0 w 5024825"/>
              <a:gd name="connsiteY0" fmla="*/ 0 h 6881818"/>
              <a:gd name="connsiteX1" fmla="*/ 2487931 w 5024825"/>
              <a:gd name="connsiteY1" fmla="*/ 0 h 6881818"/>
              <a:gd name="connsiteX2" fmla="*/ 3834825 w 5024825"/>
              <a:gd name="connsiteY2" fmla="*/ 5142514 h 6881818"/>
              <a:gd name="connsiteX3" fmla="*/ 4048718 w 5024825"/>
              <a:gd name="connsiteY3" fmla="*/ 5314407 h 6881818"/>
              <a:gd name="connsiteX4" fmla="*/ 4168140 w 5024825"/>
              <a:gd name="connsiteY4" fmla="*/ 5055407 h 6881818"/>
              <a:gd name="connsiteX5" fmla="*/ 3935730 w 5024825"/>
              <a:gd name="connsiteY5" fmla="*/ 4175425 h 6881818"/>
              <a:gd name="connsiteX6" fmla="*/ 4061460 w 5024825"/>
              <a:gd name="connsiteY6" fmla="*/ 3941355 h 6881818"/>
              <a:gd name="connsiteX7" fmla="*/ 4251960 w 5024825"/>
              <a:gd name="connsiteY7" fmla="*/ 4071856 h 6881818"/>
              <a:gd name="connsiteX8" fmla="*/ 5024825 w 5024825"/>
              <a:gd name="connsiteY8" fmla="*/ 6881818 h 6881818"/>
              <a:gd name="connsiteX9" fmla="*/ 0 w 5024825"/>
              <a:gd name="connsiteY9" fmla="*/ 6877051 h 6881818"/>
              <a:gd name="connsiteX10" fmla="*/ 0 w 5024825"/>
              <a:gd name="connsiteY10" fmla="*/ 0 h 6881818"/>
              <a:gd name="connsiteX0" fmla="*/ 0 w 5024825"/>
              <a:gd name="connsiteY0" fmla="*/ 0 h 6881818"/>
              <a:gd name="connsiteX1" fmla="*/ 2487931 w 5024825"/>
              <a:gd name="connsiteY1" fmla="*/ 0 h 6881818"/>
              <a:gd name="connsiteX2" fmla="*/ 3834825 w 5024825"/>
              <a:gd name="connsiteY2" fmla="*/ 5142514 h 6881818"/>
              <a:gd name="connsiteX3" fmla="*/ 4048718 w 5024825"/>
              <a:gd name="connsiteY3" fmla="*/ 5314407 h 6881818"/>
              <a:gd name="connsiteX4" fmla="*/ 4168140 w 5024825"/>
              <a:gd name="connsiteY4" fmla="*/ 5055407 h 6881818"/>
              <a:gd name="connsiteX5" fmla="*/ 3935730 w 5024825"/>
              <a:gd name="connsiteY5" fmla="*/ 4175425 h 6881818"/>
              <a:gd name="connsiteX6" fmla="*/ 4061460 w 5024825"/>
              <a:gd name="connsiteY6" fmla="*/ 3941355 h 6881818"/>
              <a:gd name="connsiteX7" fmla="*/ 4251960 w 5024825"/>
              <a:gd name="connsiteY7" fmla="*/ 4071856 h 6881818"/>
              <a:gd name="connsiteX8" fmla="*/ 5024825 w 5024825"/>
              <a:gd name="connsiteY8" fmla="*/ 6881818 h 6881818"/>
              <a:gd name="connsiteX9" fmla="*/ 0 w 5024825"/>
              <a:gd name="connsiteY9" fmla="*/ 6877051 h 6881818"/>
              <a:gd name="connsiteX10" fmla="*/ 0 w 5024825"/>
              <a:gd name="connsiteY10" fmla="*/ 0 h 68818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5024825" h="6881818">
                <a:moveTo>
                  <a:pt x="0" y="0"/>
                </a:moveTo>
                <a:lnTo>
                  <a:pt x="2487931" y="0"/>
                </a:lnTo>
                <a:lnTo>
                  <a:pt x="3834825" y="5142514"/>
                </a:lnTo>
                <a:cubicBezTo>
                  <a:pt x="3851116" y="5182666"/>
                  <a:pt x="3878538" y="5351369"/>
                  <a:pt x="4048718" y="5314407"/>
                </a:cubicBezTo>
                <a:cubicBezTo>
                  <a:pt x="4218898" y="5277445"/>
                  <a:pt x="4184015" y="5205230"/>
                  <a:pt x="4168140" y="5055407"/>
                </a:cubicBezTo>
                <a:lnTo>
                  <a:pt x="3935730" y="4175425"/>
                </a:lnTo>
                <a:cubicBezTo>
                  <a:pt x="3924300" y="4083966"/>
                  <a:pt x="3902710" y="3989870"/>
                  <a:pt x="4061460" y="3941355"/>
                </a:cubicBezTo>
                <a:cubicBezTo>
                  <a:pt x="4194810" y="3923207"/>
                  <a:pt x="4213860" y="4007005"/>
                  <a:pt x="4251960" y="4071856"/>
                </a:cubicBezTo>
                <a:lnTo>
                  <a:pt x="5024825" y="6881818"/>
                </a:lnTo>
                <a:lnTo>
                  <a:pt x="0" y="6877051"/>
                </a:lnTo>
                <a:lnTo>
                  <a:pt x="0" y="0"/>
                </a:lnTo>
                <a:close/>
              </a:path>
            </a:pathLst>
          </a:custGeom>
          <a:solidFill>
            <a:schemeClr val="bg2"/>
          </a:solidFill>
        </p:spPr>
        <p:txBody>
          <a:bodyPr anchor="ctr"/>
          <a:lstStyle>
            <a:lvl1pPr algn="ctr">
              <a:defRPr baseline="-25000"/>
            </a:lvl1pPr>
          </a:lstStyle>
          <a:p>
            <a:endParaRPr lang="en-US" dirty="0"/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C01359A1-A1B1-9DC6-08B9-8042E7FBA1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 rot="10800000" flipH="1">
            <a:off x="6889763" y="0"/>
            <a:ext cx="1822122" cy="6871447"/>
          </a:xfrm>
          <a:prstGeom prst="line">
            <a:avLst/>
          </a:prstGeom>
          <a:ln w="2222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Footer Placeholder 8">
            <a:extLst>
              <a:ext uri="{FF2B5EF4-FFF2-40B4-BE49-F238E27FC236}">
                <a16:creationId xmlns:a16="http://schemas.microsoft.com/office/drawing/2014/main" id="{28D89004-F984-BB7D-2489-E7EC5512980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24241" y="6290774"/>
            <a:ext cx="6637071" cy="365125"/>
          </a:xfrm>
          <a:prstGeom prst="rect">
            <a:avLst/>
          </a:prstGeom>
        </p:spPr>
        <p:txBody>
          <a:bodyPr/>
          <a:lstStyle>
            <a:lvl1pPr>
              <a:defRPr sz="1100" b="0" i="0" cap="all" baseline="0">
                <a:solidFill>
                  <a:schemeClr val="tx1"/>
                </a:solidFill>
                <a:latin typeface="+mn-lt"/>
              </a:defRPr>
            </a:lvl1pPr>
          </a:lstStyle>
          <a:p>
            <a:r>
              <a:rPr lang="en-US"/>
              <a:t>CSP Training Module Name: Presentation Template Created by PR</a:t>
            </a:r>
            <a:endParaRPr lang="en-US" dirty="0"/>
          </a:p>
        </p:txBody>
      </p:sp>
      <p:sp>
        <p:nvSpPr>
          <p:cNvPr id="21" name="Slide Number Placeholder 9">
            <a:extLst>
              <a:ext uri="{FF2B5EF4-FFF2-40B4-BE49-F238E27FC236}">
                <a16:creationId xmlns:a16="http://schemas.microsoft.com/office/drawing/2014/main" id="{E2790754-E9EF-9F79-825B-5AB348DFA62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768546" y="6290774"/>
            <a:ext cx="617912" cy="365125"/>
          </a:xfrm>
          <a:prstGeom prst="rect">
            <a:avLst/>
          </a:prstGeom>
        </p:spPr>
        <p:txBody>
          <a:bodyPr/>
          <a:lstStyle>
            <a:lvl1pPr algn="r">
              <a:defRPr sz="1100" b="0" i="0">
                <a:solidFill>
                  <a:schemeClr val="bg1"/>
                </a:solidFill>
                <a:latin typeface="+mn-lt"/>
              </a:defRPr>
            </a:lvl1pPr>
          </a:lstStyle>
          <a:p>
            <a:fld id="{3A98EE3D-8CD1-4C3F-BD1C-C98C9596463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B7EC4C7D-9F32-3DD5-0898-0A64AB3E48C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96322" y="320040"/>
            <a:ext cx="6732237" cy="1017147"/>
          </a:xfrm>
        </p:spPr>
        <p:txBody>
          <a:bodyPr anchor="b">
            <a:noAutofit/>
          </a:bodyPr>
          <a:lstStyle>
            <a:lvl1pPr algn="l">
              <a:lnSpc>
                <a:spcPct val="90000"/>
              </a:lnSpc>
              <a:defRPr sz="3600" spc="100" baseline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Add title here</a:t>
            </a:r>
          </a:p>
        </p:txBody>
      </p:sp>
      <p:sp>
        <p:nvSpPr>
          <p:cNvPr id="4" name="Text Placeholder 7">
            <a:extLst>
              <a:ext uri="{FF2B5EF4-FFF2-40B4-BE49-F238E27FC236}">
                <a16:creationId xmlns:a16="http://schemas.microsoft.com/office/drawing/2014/main" id="{3CD56122-AE93-63D3-9B51-14AA353EC02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824242" y="1749479"/>
            <a:ext cx="788639" cy="533400"/>
          </a:xfrm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  <a:defRPr sz="4400" b="0" spc="100" baseline="-25000">
                <a:solidFill>
                  <a:schemeClr val="tx2"/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o1.</a:t>
            </a:r>
          </a:p>
        </p:txBody>
      </p:sp>
      <p:sp>
        <p:nvSpPr>
          <p:cNvPr id="5" name="Text Placeholder 12">
            <a:extLst>
              <a:ext uri="{FF2B5EF4-FFF2-40B4-BE49-F238E27FC236}">
                <a16:creationId xmlns:a16="http://schemas.microsoft.com/office/drawing/2014/main" id="{80B457C0-C5F0-38B3-A5A4-4CF83DA5DCA9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643379" y="1749479"/>
            <a:ext cx="5885179" cy="533400"/>
          </a:xfrm>
        </p:spPr>
        <p:txBody>
          <a:bodyPr bIns="0" anchor="b"/>
          <a:lstStyle>
            <a:lvl1pPr marL="0" indent="0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18" name="Text Placeholder 7">
            <a:extLst>
              <a:ext uri="{FF2B5EF4-FFF2-40B4-BE49-F238E27FC236}">
                <a16:creationId xmlns:a16="http://schemas.microsoft.com/office/drawing/2014/main" id="{A608DDE2-7690-8BBF-1E41-BF40F26AF19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24242" y="3006909"/>
            <a:ext cx="788639" cy="533400"/>
          </a:xfrm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  <a:defRPr sz="4400" b="0" spc="100" baseline="-25000">
                <a:solidFill>
                  <a:schemeClr val="tx2"/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o3.</a:t>
            </a:r>
          </a:p>
        </p:txBody>
      </p:sp>
      <p:sp>
        <p:nvSpPr>
          <p:cNvPr id="19" name="Text Placeholder 12">
            <a:extLst>
              <a:ext uri="{FF2B5EF4-FFF2-40B4-BE49-F238E27FC236}">
                <a16:creationId xmlns:a16="http://schemas.microsoft.com/office/drawing/2014/main" id="{4A70176D-1CA9-F362-DA0D-140ADC80AB78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1643379" y="3009613"/>
            <a:ext cx="5885179" cy="533400"/>
          </a:xfrm>
        </p:spPr>
        <p:txBody>
          <a:bodyPr bIns="0" anchor="b"/>
          <a:lstStyle>
            <a:lvl1pPr marL="0" indent="0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5" name="Text Placeholder 7">
            <a:extLst>
              <a:ext uri="{FF2B5EF4-FFF2-40B4-BE49-F238E27FC236}">
                <a16:creationId xmlns:a16="http://schemas.microsoft.com/office/drawing/2014/main" id="{0B557568-DAFA-B892-D220-F9088C6909A3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824242" y="3635783"/>
            <a:ext cx="788639" cy="533400"/>
          </a:xfrm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  <a:defRPr sz="4400" b="0" spc="100" baseline="-25000">
                <a:solidFill>
                  <a:schemeClr val="tx2"/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o4.</a:t>
            </a:r>
          </a:p>
        </p:txBody>
      </p:sp>
      <p:sp>
        <p:nvSpPr>
          <p:cNvPr id="26" name="Text Placeholder 12">
            <a:extLst>
              <a:ext uri="{FF2B5EF4-FFF2-40B4-BE49-F238E27FC236}">
                <a16:creationId xmlns:a16="http://schemas.microsoft.com/office/drawing/2014/main" id="{5920ECF3-A4B7-A9A1-C23F-56EDD775AC7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1643379" y="3638169"/>
            <a:ext cx="5885179" cy="533400"/>
          </a:xfrm>
        </p:spPr>
        <p:txBody>
          <a:bodyPr bIns="0" anchor="b"/>
          <a:lstStyle>
            <a:lvl1pPr marL="0" indent="0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7" name="Text Placeholder 7">
            <a:extLst>
              <a:ext uri="{FF2B5EF4-FFF2-40B4-BE49-F238E27FC236}">
                <a16:creationId xmlns:a16="http://schemas.microsoft.com/office/drawing/2014/main" id="{0A92B7FF-F522-FFD6-3A37-5C7F5CB3AE4D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824242" y="4264656"/>
            <a:ext cx="788639" cy="533400"/>
          </a:xfrm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  <a:defRPr sz="4400" b="0" spc="100" baseline="-25000">
                <a:solidFill>
                  <a:schemeClr val="tx2"/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o5.</a:t>
            </a:r>
          </a:p>
        </p:txBody>
      </p:sp>
      <p:sp>
        <p:nvSpPr>
          <p:cNvPr id="28" name="Text Placeholder 12">
            <a:extLst>
              <a:ext uri="{FF2B5EF4-FFF2-40B4-BE49-F238E27FC236}">
                <a16:creationId xmlns:a16="http://schemas.microsoft.com/office/drawing/2014/main" id="{718010FC-71DC-C4A0-BBE6-35E03F05FE2E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1643379" y="4269747"/>
            <a:ext cx="5885179" cy="533400"/>
          </a:xfrm>
        </p:spPr>
        <p:txBody>
          <a:bodyPr bIns="0" anchor="b"/>
          <a:lstStyle>
            <a:lvl1pPr marL="0" indent="0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9" name="Text Placeholder 7">
            <a:extLst>
              <a:ext uri="{FF2B5EF4-FFF2-40B4-BE49-F238E27FC236}">
                <a16:creationId xmlns:a16="http://schemas.microsoft.com/office/drawing/2014/main" id="{2512EE29-359B-8558-2A40-DB8D4D256652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24242" y="2378035"/>
            <a:ext cx="788639" cy="533400"/>
          </a:xfrm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  <a:defRPr sz="4400" b="0" spc="100" baseline="-25000">
                <a:solidFill>
                  <a:schemeClr val="tx2"/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o2.</a:t>
            </a:r>
          </a:p>
        </p:txBody>
      </p:sp>
      <p:sp>
        <p:nvSpPr>
          <p:cNvPr id="30" name="Text Placeholder 12">
            <a:extLst>
              <a:ext uri="{FF2B5EF4-FFF2-40B4-BE49-F238E27FC236}">
                <a16:creationId xmlns:a16="http://schemas.microsoft.com/office/drawing/2014/main" id="{70CCBBEB-A224-6D89-748B-8053ED48B25A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1643379" y="2378035"/>
            <a:ext cx="5885179" cy="533400"/>
          </a:xfrm>
        </p:spPr>
        <p:txBody>
          <a:bodyPr bIns="0" anchor="b">
            <a:normAutofit/>
          </a:bodyPr>
          <a:lstStyle>
            <a:lvl1pPr marL="0" indent="0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</p:spTree>
    <p:extLst>
      <p:ext uri="{BB962C8B-B14F-4D97-AF65-F5344CB8AC3E}">
        <p14:creationId xmlns:p14="http://schemas.microsoft.com/office/powerpoint/2010/main" val="24737091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615541" y="715654"/>
            <a:ext cx="4786877" cy="1518315"/>
          </a:xfrm>
        </p:spPr>
        <p:txBody>
          <a:bodyPr anchor="b">
            <a:normAutofit/>
          </a:bodyPr>
          <a:lstStyle>
            <a:lvl1pPr algn="l">
              <a:lnSpc>
                <a:spcPct val="90000"/>
              </a:lnSpc>
              <a:defRPr sz="3600" spc="100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Add title here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605708" y="2431477"/>
            <a:ext cx="4786877" cy="763899"/>
          </a:xfrm>
        </p:spPr>
        <p:txBody>
          <a:bodyPr lIns="91440" tIns="91440" rIns="91440" bIns="0">
            <a:normAutofit/>
          </a:bodyPr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2400" cap="none" spc="0" baseline="0">
                <a:solidFill>
                  <a:schemeClr val="accent1"/>
                </a:solidFill>
                <a:latin typeface="+mn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dirty="0"/>
              <a:t>Add Subtitle here</a:t>
            </a:r>
          </a:p>
        </p:txBody>
      </p:sp>
      <p:sp>
        <p:nvSpPr>
          <p:cNvPr id="14" name="Picture Placeholder 13">
            <a:extLst>
              <a:ext uri="{FF2B5EF4-FFF2-40B4-BE49-F238E27FC236}">
                <a16:creationId xmlns:a16="http://schemas.microsoft.com/office/drawing/2014/main" id="{4F200699-2797-D741-1EC1-B83FCA4B1977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0" y="-2235"/>
            <a:ext cx="5840730" cy="6862275"/>
          </a:xfrm>
          <a:custGeom>
            <a:avLst/>
            <a:gdLst>
              <a:gd name="connsiteX0" fmla="*/ 0 w 6064250"/>
              <a:gd name="connsiteY0" fmla="*/ 0 h 6877051"/>
              <a:gd name="connsiteX1" fmla="*/ 6064250 w 6064250"/>
              <a:gd name="connsiteY1" fmla="*/ 0 h 6877051"/>
              <a:gd name="connsiteX2" fmla="*/ 6064250 w 6064250"/>
              <a:gd name="connsiteY2" fmla="*/ 6877051 h 6877051"/>
              <a:gd name="connsiteX3" fmla="*/ 0 w 6064250"/>
              <a:gd name="connsiteY3" fmla="*/ 6877051 h 6877051"/>
              <a:gd name="connsiteX4" fmla="*/ 0 w 6064250"/>
              <a:gd name="connsiteY4" fmla="*/ 0 h 6877051"/>
              <a:gd name="connsiteX0" fmla="*/ 0 w 6064250"/>
              <a:gd name="connsiteY0" fmla="*/ 0 h 6877051"/>
              <a:gd name="connsiteX1" fmla="*/ 5840730 w 6064250"/>
              <a:gd name="connsiteY1" fmla="*/ 0 h 6877051"/>
              <a:gd name="connsiteX2" fmla="*/ 6064250 w 6064250"/>
              <a:gd name="connsiteY2" fmla="*/ 6877051 h 6877051"/>
              <a:gd name="connsiteX3" fmla="*/ 0 w 6064250"/>
              <a:gd name="connsiteY3" fmla="*/ 6877051 h 6877051"/>
              <a:gd name="connsiteX4" fmla="*/ 0 w 6064250"/>
              <a:gd name="connsiteY4" fmla="*/ 0 h 6877051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4028621 w 5840730"/>
              <a:gd name="connsiteY2" fmla="*/ 6887937 h 6887937"/>
              <a:gd name="connsiteX3" fmla="*/ 0 w 5840730"/>
              <a:gd name="connsiteY3" fmla="*/ 6877051 h 6887937"/>
              <a:gd name="connsiteX4" fmla="*/ 0 w 5840730"/>
              <a:gd name="connsiteY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028621 w 5840730"/>
              <a:gd name="connsiteY3" fmla="*/ 6887937 h 6887937"/>
              <a:gd name="connsiteX4" fmla="*/ 0 w 5840730"/>
              <a:gd name="connsiteY4" fmla="*/ 6877051 h 6887937"/>
              <a:gd name="connsiteX5" fmla="*/ 0 w 5840730"/>
              <a:gd name="connsiteY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991100 w 5840730"/>
              <a:gd name="connsiteY3" fmla="*/ 3134055 h 6887937"/>
              <a:gd name="connsiteX4" fmla="*/ 4028621 w 5840730"/>
              <a:gd name="connsiteY4" fmla="*/ 6887937 h 6887937"/>
              <a:gd name="connsiteX5" fmla="*/ 0 w 5840730"/>
              <a:gd name="connsiteY5" fmla="*/ 6877051 h 6887937"/>
              <a:gd name="connsiteX6" fmla="*/ 0 w 5840730"/>
              <a:gd name="connsiteY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991100 w 5840730"/>
              <a:gd name="connsiteY3" fmla="*/ 3134055 h 6887937"/>
              <a:gd name="connsiteX4" fmla="*/ 4785360 w 5840730"/>
              <a:gd name="connsiteY4" fmla="*/ 3926535 h 6887937"/>
              <a:gd name="connsiteX5" fmla="*/ 4028621 w 5840730"/>
              <a:gd name="connsiteY5" fmla="*/ 6887937 h 6887937"/>
              <a:gd name="connsiteX6" fmla="*/ 0 w 5840730"/>
              <a:gd name="connsiteY6" fmla="*/ 6877051 h 6887937"/>
              <a:gd name="connsiteX7" fmla="*/ 0 w 5840730"/>
              <a:gd name="connsiteY7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991100 w 5840730"/>
              <a:gd name="connsiteY3" fmla="*/ 3134055 h 6887937"/>
              <a:gd name="connsiteX4" fmla="*/ 4922520 w 5840730"/>
              <a:gd name="connsiteY4" fmla="*/ 3415995 h 6887937"/>
              <a:gd name="connsiteX5" fmla="*/ 4785360 w 5840730"/>
              <a:gd name="connsiteY5" fmla="*/ 3926535 h 6887937"/>
              <a:gd name="connsiteX6" fmla="*/ 4028621 w 5840730"/>
              <a:gd name="connsiteY6" fmla="*/ 6887937 h 6887937"/>
              <a:gd name="connsiteX7" fmla="*/ 0 w 5840730"/>
              <a:gd name="connsiteY7" fmla="*/ 6877051 h 6887937"/>
              <a:gd name="connsiteX8" fmla="*/ 0 w 5840730"/>
              <a:gd name="connsiteY8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22520 w 5840730"/>
              <a:gd name="connsiteY4" fmla="*/ 3415995 h 6887937"/>
              <a:gd name="connsiteX5" fmla="*/ 4785360 w 5840730"/>
              <a:gd name="connsiteY5" fmla="*/ 3926535 h 6887937"/>
              <a:gd name="connsiteX6" fmla="*/ 4028621 w 5840730"/>
              <a:gd name="connsiteY6" fmla="*/ 6887937 h 6887937"/>
              <a:gd name="connsiteX7" fmla="*/ 0 w 5840730"/>
              <a:gd name="connsiteY7" fmla="*/ 6877051 h 6887937"/>
              <a:gd name="connsiteX8" fmla="*/ 0 w 5840730"/>
              <a:gd name="connsiteY8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922520 w 5840730"/>
              <a:gd name="connsiteY5" fmla="*/ 3415995 h 6887937"/>
              <a:gd name="connsiteX6" fmla="*/ 4785360 w 5840730"/>
              <a:gd name="connsiteY6" fmla="*/ 3926535 h 6887937"/>
              <a:gd name="connsiteX7" fmla="*/ 4028621 w 5840730"/>
              <a:gd name="connsiteY7" fmla="*/ 6887937 h 6887937"/>
              <a:gd name="connsiteX8" fmla="*/ 0 w 5840730"/>
              <a:gd name="connsiteY8" fmla="*/ 6877051 h 6887937"/>
              <a:gd name="connsiteX9" fmla="*/ 0 w 5840730"/>
              <a:gd name="connsiteY9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655820 w 5840730"/>
              <a:gd name="connsiteY5" fmla="*/ 1770075 h 6887937"/>
              <a:gd name="connsiteX6" fmla="*/ 4922520 w 5840730"/>
              <a:gd name="connsiteY6" fmla="*/ 3415995 h 6887937"/>
              <a:gd name="connsiteX7" fmla="*/ 4785360 w 5840730"/>
              <a:gd name="connsiteY7" fmla="*/ 3926535 h 6887937"/>
              <a:gd name="connsiteX8" fmla="*/ 4028621 w 5840730"/>
              <a:gd name="connsiteY8" fmla="*/ 6887937 h 6887937"/>
              <a:gd name="connsiteX9" fmla="*/ 0 w 5840730"/>
              <a:gd name="connsiteY9" fmla="*/ 6877051 h 6887937"/>
              <a:gd name="connsiteX10" fmla="*/ 0 w 5840730"/>
              <a:gd name="connsiteY10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655820 w 5840730"/>
              <a:gd name="connsiteY5" fmla="*/ 1770075 h 6887937"/>
              <a:gd name="connsiteX6" fmla="*/ 3901440 w 5840730"/>
              <a:gd name="connsiteY6" fmla="*/ 4696155 h 6887937"/>
              <a:gd name="connsiteX7" fmla="*/ 4922520 w 5840730"/>
              <a:gd name="connsiteY7" fmla="*/ 3415995 h 6887937"/>
              <a:gd name="connsiteX8" fmla="*/ 4785360 w 5840730"/>
              <a:gd name="connsiteY8" fmla="*/ 3926535 h 6887937"/>
              <a:gd name="connsiteX9" fmla="*/ 4028621 w 5840730"/>
              <a:gd name="connsiteY9" fmla="*/ 6887937 h 6887937"/>
              <a:gd name="connsiteX10" fmla="*/ 0 w 5840730"/>
              <a:gd name="connsiteY10" fmla="*/ 6877051 h 6887937"/>
              <a:gd name="connsiteX11" fmla="*/ 0 w 5840730"/>
              <a:gd name="connsiteY11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655820 w 5840730"/>
              <a:gd name="connsiteY5" fmla="*/ 1770075 h 6887937"/>
              <a:gd name="connsiteX6" fmla="*/ 3901440 w 5840730"/>
              <a:gd name="connsiteY6" fmla="*/ 4696155 h 6887937"/>
              <a:gd name="connsiteX7" fmla="*/ 4457700 w 5840730"/>
              <a:gd name="connsiteY7" fmla="*/ 3842715 h 6887937"/>
              <a:gd name="connsiteX8" fmla="*/ 4785360 w 5840730"/>
              <a:gd name="connsiteY8" fmla="*/ 3926535 h 6887937"/>
              <a:gd name="connsiteX9" fmla="*/ 4028621 w 5840730"/>
              <a:gd name="connsiteY9" fmla="*/ 6887937 h 6887937"/>
              <a:gd name="connsiteX10" fmla="*/ 0 w 5840730"/>
              <a:gd name="connsiteY10" fmla="*/ 6877051 h 6887937"/>
              <a:gd name="connsiteX11" fmla="*/ 0 w 5840730"/>
              <a:gd name="connsiteY11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655820 w 5840730"/>
              <a:gd name="connsiteY5" fmla="*/ 1770075 h 6887937"/>
              <a:gd name="connsiteX6" fmla="*/ 3901440 w 5840730"/>
              <a:gd name="connsiteY6" fmla="*/ 4696155 h 6887937"/>
              <a:gd name="connsiteX7" fmla="*/ 4213860 w 5840730"/>
              <a:gd name="connsiteY7" fmla="*/ 4757115 h 6887937"/>
              <a:gd name="connsiteX8" fmla="*/ 4457700 w 5840730"/>
              <a:gd name="connsiteY8" fmla="*/ 3842715 h 6887937"/>
              <a:gd name="connsiteX9" fmla="*/ 4785360 w 5840730"/>
              <a:gd name="connsiteY9" fmla="*/ 3926535 h 6887937"/>
              <a:gd name="connsiteX10" fmla="*/ 4028621 w 5840730"/>
              <a:gd name="connsiteY10" fmla="*/ 6887937 h 6887937"/>
              <a:gd name="connsiteX11" fmla="*/ 0 w 5840730"/>
              <a:gd name="connsiteY11" fmla="*/ 6877051 h 6887937"/>
              <a:gd name="connsiteX12" fmla="*/ 0 w 5840730"/>
              <a:gd name="connsiteY12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937760 w 5840730"/>
              <a:gd name="connsiteY5" fmla="*/ 16100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895850 w 5840730"/>
              <a:gd name="connsiteY5" fmla="*/ 160243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895850 w 5840730"/>
              <a:gd name="connsiteY5" fmla="*/ 160243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895850 w 5840730"/>
              <a:gd name="connsiteY5" fmla="*/ 160243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94910 w 5840730"/>
              <a:gd name="connsiteY4" fmla="*/ 185770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94910 w 5840730"/>
              <a:gd name="connsiteY4" fmla="*/ 185770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94910 w 5840730"/>
              <a:gd name="connsiteY4" fmla="*/ 185770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94910 w 5840730"/>
              <a:gd name="connsiteY4" fmla="*/ 185770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94910 w 5840730"/>
              <a:gd name="connsiteY4" fmla="*/ 185770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79670 w 5840730"/>
              <a:gd name="connsiteY4" fmla="*/ 186532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56810 w 5840730"/>
              <a:gd name="connsiteY4" fmla="*/ 186532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79670 w 5840730"/>
              <a:gd name="connsiteY4" fmla="*/ 184627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79670 w 5840730"/>
              <a:gd name="connsiteY4" fmla="*/ 184627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79670 w 5840730"/>
              <a:gd name="connsiteY4" fmla="*/ 184627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79670 w 5840730"/>
              <a:gd name="connsiteY4" fmla="*/ 184627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79670 w 5840730"/>
              <a:gd name="connsiteY4" fmla="*/ 184627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79670 w 5840730"/>
              <a:gd name="connsiteY4" fmla="*/ 184627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933950 w 5840730"/>
              <a:gd name="connsiteY3" fmla="*/ 273781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61560 w 5840730"/>
              <a:gd name="connsiteY3" fmla="*/ 294355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42510 w 5840730"/>
              <a:gd name="connsiteY3" fmla="*/ 301975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560570 w 5840730"/>
              <a:gd name="connsiteY11" fmla="*/ 412084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09160 w 5840730"/>
              <a:gd name="connsiteY11" fmla="*/ 363316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893820 w 5840730"/>
              <a:gd name="connsiteY8" fmla="*/ 468853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893820 w 5840730"/>
              <a:gd name="connsiteY8" fmla="*/ 468853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5840730" h="6887937">
                <a:moveTo>
                  <a:pt x="0" y="0"/>
                </a:moveTo>
                <a:lnTo>
                  <a:pt x="5840730" y="0"/>
                </a:lnTo>
                <a:lnTo>
                  <a:pt x="5090160" y="2775915"/>
                </a:lnTo>
                <a:cubicBezTo>
                  <a:pt x="5057140" y="2883865"/>
                  <a:pt x="5020310" y="2976575"/>
                  <a:pt x="4853940" y="2962605"/>
                </a:cubicBezTo>
                <a:cubicBezTo>
                  <a:pt x="4668520" y="2845765"/>
                  <a:pt x="4761230" y="2747975"/>
                  <a:pt x="4754880" y="2692095"/>
                </a:cubicBezTo>
                <a:cubicBezTo>
                  <a:pt x="4845050" y="2355545"/>
                  <a:pt x="4904740" y="2121865"/>
                  <a:pt x="4979670" y="1846275"/>
                </a:cubicBezTo>
                <a:cubicBezTo>
                  <a:pt x="5021580" y="1687525"/>
                  <a:pt x="4996180" y="1615135"/>
                  <a:pt x="4872990" y="1571955"/>
                </a:cubicBezTo>
                <a:cubicBezTo>
                  <a:pt x="4738370" y="1563065"/>
                  <a:pt x="4699000" y="1597355"/>
                  <a:pt x="4655820" y="1770075"/>
                </a:cubicBezTo>
                <a:cubicBezTo>
                  <a:pt x="4671060" y="1858975"/>
                  <a:pt x="3878580" y="4599635"/>
                  <a:pt x="3893820" y="4688535"/>
                </a:cubicBezTo>
                <a:cubicBezTo>
                  <a:pt x="3858895" y="4824425"/>
                  <a:pt x="3925570" y="4880305"/>
                  <a:pt x="3992880" y="4905705"/>
                </a:cubicBezTo>
                <a:cubicBezTo>
                  <a:pt x="4102100" y="4904435"/>
                  <a:pt x="4158615" y="4917135"/>
                  <a:pt x="4213860" y="4757115"/>
                </a:cubicBezTo>
                <a:lnTo>
                  <a:pt x="4457700" y="3842715"/>
                </a:lnTo>
                <a:cubicBezTo>
                  <a:pt x="4481830" y="3756355"/>
                  <a:pt x="4555490" y="3692855"/>
                  <a:pt x="4686300" y="3713175"/>
                </a:cubicBezTo>
                <a:cubicBezTo>
                  <a:pt x="4829810" y="3791915"/>
                  <a:pt x="4782820" y="3882085"/>
                  <a:pt x="4785360" y="3926535"/>
                </a:cubicBezTo>
                <a:lnTo>
                  <a:pt x="4028621" y="6887937"/>
                </a:lnTo>
                <a:lnTo>
                  <a:pt x="0" y="6877051"/>
                </a:lnTo>
                <a:lnTo>
                  <a:pt x="0" y="0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txBody>
          <a:bodyPr anchor="ctr"/>
          <a:lstStyle>
            <a:lvl1pPr algn="ctr">
              <a:defRPr baseline="-25000"/>
            </a:lvl1pPr>
          </a:lstStyle>
          <a:p>
            <a:endParaRPr lang="en-US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E1A56017-320A-546E-A749-7145642CB967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6605708" y="3348617"/>
            <a:ext cx="2699066" cy="2569866"/>
          </a:xfrm>
        </p:spPr>
        <p:txBody>
          <a:bodyPr lIns="91440" tIns="0">
            <a:normAutofit/>
          </a:bodyPr>
          <a:lstStyle>
            <a:lvl1pPr marL="274320" indent="-274320">
              <a:spcAft>
                <a:spcPts val="600"/>
              </a:spcAft>
              <a:buFont typeface="Courier New" panose="02070309020205020404" pitchFamily="49" charset="0"/>
              <a:buChar char="o"/>
              <a:defRPr sz="1400">
                <a:solidFill>
                  <a:schemeClr val="bg1"/>
                </a:solidFill>
              </a:defRPr>
            </a:lvl1pPr>
            <a:lvl2pPr marL="274320" indent="-274320">
              <a:buFont typeface="Courier New" panose="02070309020205020404" pitchFamily="49" charset="0"/>
              <a:buChar char="o"/>
              <a:defRPr sz="1200">
                <a:solidFill>
                  <a:schemeClr val="bg1"/>
                </a:solidFill>
              </a:defRPr>
            </a:lvl2pPr>
            <a:lvl3pPr marL="274320" indent="-274320">
              <a:buFont typeface="Courier New" panose="02070309020205020404" pitchFamily="49" charset="0"/>
              <a:buChar char="o"/>
              <a:defRPr sz="1050">
                <a:solidFill>
                  <a:schemeClr val="bg1"/>
                </a:solidFill>
              </a:defRPr>
            </a:lvl3pPr>
            <a:lvl4pPr marL="274320" indent="-274320">
              <a:buFont typeface="Courier New" panose="02070309020205020404" pitchFamily="49" charset="0"/>
              <a:buChar char="o"/>
              <a:defRPr sz="1050">
                <a:solidFill>
                  <a:schemeClr val="bg1"/>
                </a:solidFill>
              </a:defRPr>
            </a:lvl4pPr>
            <a:lvl5pPr marL="274320" indent="-274320">
              <a:buFont typeface="Courier New" panose="02070309020205020404" pitchFamily="49" charset="0"/>
              <a:buChar char="o"/>
              <a:defRPr sz="105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pic>
        <p:nvPicPr>
          <p:cNvPr id="9" name="Graphic 8">
            <a:extLst>
              <a:ext uri="{FF2B5EF4-FFF2-40B4-BE49-F238E27FC236}">
                <a16:creationId xmlns:a16="http://schemas.microsoft.com/office/drawing/2014/main" id="{546FE873-5DC1-BDE4-557B-F186950336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10800000">
            <a:off x="4426666" y="5060315"/>
            <a:ext cx="927943" cy="18013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37674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796322" y="320040"/>
            <a:ext cx="6732237" cy="1524000"/>
          </a:xfrm>
        </p:spPr>
        <p:txBody>
          <a:bodyPr anchor="b">
            <a:normAutofit/>
          </a:bodyPr>
          <a:lstStyle>
            <a:lvl1pPr algn="l">
              <a:lnSpc>
                <a:spcPct val="90000"/>
              </a:lnSpc>
              <a:defRPr sz="3600" spc="100" baseline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Add title here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3EF88AD-4B54-9DC5-D315-825BE9FCEEF4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796322" y="2252076"/>
            <a:ext cx="5797550" cy="3051762"/>
          </a:xfrm>
        </p:spPr>
        <p:txBody>
          <a:bodyPr>
            <a:normAutofit/>
          </a:bodyPr>
          <a:lstStyle>
            <a:lvl1pPr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Picture Placeholder 13">
            <a:extLst>
              <a:ext uri="{FF2B5EF4-FFF2-40B4-BE49-F238E27FC236}">
                <a16:creationId xmlns:a16="http://schemas.microsoft.com/office/drawing/2014/main" id="{4F200699-2797-D741-1EC1-B83FCA4B1977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 flipH="1">
            <a:off x="7163691" y="0"/>
            <a:ext cx="5024825" cy="6858000"/>
          </a:xfrm>
          <a:custGeom>
            <a:avLst/>
            <a:gdLst>
              <a:gd name="connsiteX0" fmla="*/ 0 w 6064250"/>
              <a:gd name="connsiteY0" fmla="*/ 0 h 6877051"/>
              <a:gd name="connsiteX1" fmla="*/ 6064250 w 6064250"/>
              <a:gd name="connsiteY1" fmla="*/ 0 h 6877051"/>
              <a:gd name="connsiteX2" fmla="*/ 6064250 w 6064250"/>
              <a:gd name="connsiteY2" fmla="*/ 6877051 h 6877051"/>
              <a:gd name="connsiteX3" fmla="*/ 0 w 6064250"/>
              <a:gd name="connsiteY3" fmla="*/ 6877051 h 6877051"/>
              <a:gd name="connsiteX4" fmla="*/ 0 w 6064250"/>
              <a:gd name="connsiteY4" fmla="*/ 0 h 6877051"/>
              <a:gd name="connsiteX0" fmla="*/ 0 w 6064250"/>
              <a:gd name="connsiteY0" fmla="*/ 0 h 6877051"/>
              <a:gd name="connsiteX1" fmla="*/ 5840730 w 6064250"/>
              <a:gd name="connsiteY1" fmla="*/ 0 h 6877051"/>
              <a:gd name="connsiteX2" fmla="*/ 6064250 w 6064250"/>
              <a:gd name="connsiteY2" fmla="*/ 6877051 h 6877051"/>
              <a:gd name="connsiteX3" fmla="*/ 0 w 6064250"/>
              <a:gd name="connsiteY3" fmla="*/ 6877051 h 6877051"/>
              <a:gd name="connsiteX4" fmla="*/ 0 w 6064250"/>
              <a:gd name="connsiteY4" fmla="*/ 0 h 6877051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4028621 w 5840730"/>
              <a:gd name="connsiteY2" fmla="*/ 6887937 h 6887937"/>
              <a:gd name="connsiteX3" fmla="*/ 0 w 5840730"/>
              <a:gd name="connsiteY3" fmla="*/ 6877051 h 6887937"/>
              <a:gd name="connsiteX4" fmla="*/ 0 w 5840730"/>
              <a:gd name="connsiteY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028621 w 5840730"/>
              <a:gd name="connsiteY3" fmla="*/ 6887937 h 6887937"/>
              <a:gd name="connsiteX4" fmla="*/ 0 w 5840730"/>
              <a:gd name="connsiteY4" fmla="*/ 6877051 h 6887937"/>
              <a:gd name="connsiteX5" fmla="*/ 0 w 5840730"/>
              <a:gd name="connsiteY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991100 w 5840730"/>
              <a:gd name="connsiteY3" fmla="*/ 3134055 h 6887937"/>
              <a:gd name="connsiteX4" fmla="*/ 4028621 w 5840730"/>
              <a:gd name="connsiteY4" fmla="*/ 6887937 h 6887937"/>
              <a:gd name="connsiteX5" fmla="*/ 0 w 5840730"/>
              <a:gd name="connsiteY5" fmla="*/ 6877051 h 6887937"/>
              <a:gd name="connsiteX6" fmla="*/ 0 w 5840730"/>
              <a:gd name="connsiteY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991100 w 5840730"/>
              <a:gd name="connsiteY3" fmla="*/ 3134055 h 6887937"/>
              <a:gd name="connsiteX4" fmla="*/ 4785360 w 5840730"/>
              <a:gd name="connsiteY4" fmla="*/ 3926535 h 6887937"/>
              <a:gd name="connsiteX5" fmla="*/ 4028621 w 5840730"/>
              <a:gd name="connsiteY5" fmla="*/ 6887937 h 6887937"/>
              <a:gd name="connsiteX6" fmla="*/ 0 w 5840730"/>
              <a:gd name="connsiteY6" fmla="*/ 6877051 h 6887937"/>
              <a:gd name="connsiteX7" fmla="*/ 0 w 5840730"/>
              <a:gd name="connsiteY7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991100 w 5840730"/>
              <a:gd name="connsiteY3" fmla="*/ 3134055 h 6887937"/>
              <a:gd name="connsiteX4" fmla="*/ 4922520 w 5840730"/>
              <a:gd name="connsiteY4" fmla="*/ 3415995 h 6887937"/>
              <a:gd name="connsiteX5" fmla="*/ 4785360 w 5840730"/>
              <a:gd name="connsiteY5" fmla="*/ 3926535 h 6887937"/>
              <a:gd name="connsiteX6" fmla="*/ 4028621 w 5840730"/>
              <a:gd name="connsiteY6" fmla="*/ 6887937 h 6887937"/>
              <a:gd name="connsiteX7" fmla="*/ 0 w 5840730"/>
              <a:gd name="connsiteY7" fmla="*/ 6877051 h 6887937"/>
              <a:gd name="connsiteX8" fmla="*/ 0 w 5840730"/>
              <a:gd name="connsiteY8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22520 w 5840730"/>
              <a:gd name="connsiteY4" fmla="*/ 3415995 h 6887937"/>
              <a:gd name="connsiteX5" fmla="*/ 4785360 w 5840730"/>
              <a:gd name="connsiteY5" fmla="*/ 3926535 h 6887937"/>
              <a:gd name="connsiteX6" fmla="*/ 4028621 w 5840730"/>
              <a:gd name="connsiteY6" fmla="*/ 6887937 h 6887937"/>
              <a:gd name="connsiteX7" fmla="*/ 0 w 5840730"/>
              <a:gd name="connsiteY7" fmla="*/ 6877051 h 6887937"/>
              <a:gd name="connsiteX8" fmla="*/ 0 w 5840730"/>
              <a:gd name="connsiteY8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922520 w 5840730"/>
              <a:gd name="connsiteY5" fmla="*/ 3415995 h 6887937"/>
              <a:gd name="connsiteX6" fmla="*/ 4785360 w 5840730"/>
              <a:gd name="connsiteY6" fmla="*/ 3926535 h 6887937"/>
              <a:gd name="connsiteX7" fmla="*/ 4028621 w 5840730"/>
              <a:gd name="connsiteY7" fmla="*/ 6887937 h 6887937"/>
              <a:gd name="connsiteX8" fmla="*/ 0 w 5840730"/>
              <a:gd name="connsiteY8" fmla="*/ 6877051 h 6887937"/>
              <a:gd name="connsiteX9" fmla="*/ 0 w 5840730"/>
              <a:gd name="connsiteY9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655820 w 5840730"/>
              <a:gd name="connsiteY5" fmla="*/ 1770075 h 6887937"/>
              <a:gd name="connsiteX6" fmla="*/ 4922520 w 5840730"/>
              <a:gd name="connsiteY6" fmla="*/ 3415995 h 6887937"/>
              <a:gd name="connsiteX7" fmla="*/ 4785360 w 5840730"/>
              <a:gd name="connsiteY7" fmla="*/ 3926535 h 6887937"/>
              <a:gd name="connsiteX8" fmla="*/ 4028621 w 5840730"/>
              <a:gd name="connsiteY8" fmla="*/ 6887937 h 6887937"/>
              <a:gd name="connsiteX9" fmla="*/ 0 w 5840730"/>
              <a:gd name="connsiteY9" fmla="*/ 6877051 h 6887937"/>
              <a:gd name="connsiteX10" fmla="*/ 0 w 5840730"/>
              <a:gd name="connsiteY10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655820 w 5840730"/>
              <a:gd name="connsiteY5" fmla="*/ 1770075 h 6887937"/>
              <a:gd name="connsiteX6" fmla="*/ 3901440 w 5840730"/>
              <a:gd name="connsiteY6" fmla="*/ 4696155 h 6887937"/>
              <a:gd name="connsiteX7" fmla="*/ 4922520 w 5840730"/>
              <a:gd name="connsiteY7" fmla="*/ 3415995 h 6887937"/>
              <a:gd name="connsiteX8" fmla="*/ 4785360 w 5840730"/>
              <a:gd name="connsiteY8" fmla="*/ 3926535 h 6887937"/>
              <a:gd name="connsiteX9" fmla="*/ 4028621 w 5840730"/>
              <a:gd name="connsiteY9" fmla="*/ 6887937 h 6887937"/>
              <a:gd name="connsiteX10" fmla="*/ 0 w 5840730"/>
              <a:gd name="connsiteY10" fmla="*/ 6877051 h 6887937"/>
              <a:gd name="connsiteX11" fmla="*/ 0 w 5840730"/>
              <a:gd name="connsiteY11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655820 w 5840730"/>
              <a:gd name="connsiteY5" fmla="*/ 1770075 h 6887937"/>
              <a:gd name="connsiteX6" fmla="*/ 3901440 w 5840730"/>
              <a:gd name="connsiteY6" fmla="*/ 4696155 h 6887937"/>
              <a:gd name="connsiteX7" fmla="*/ 4457700 w 5840730"/>
              <a:gd name="connsiteY7" fmla="*/ 3842715 h 6887937"/>
              <a:gd name="connsiteX8" fmla="*/ 4785360 w 5840730"/>
              <a:gd name="connsiteY8" fmla="*/ 3926535 h 6887937"/>
              <a:gd name="connsiteX9" fmla="*/ 4028621 w 5840730"/>
              <a:gd name="connsiteY9" fmla="*/ 6887937 h 6887937"/>
              <a:gd name="connsiteX10" fmla="*/ 0 w 5840730"/>
              <a:gd name="connsiteY10" fmla="*/ 6877051 h 6887937"/>
              <a:gd name="connsiteX11" fmla="*/ 0 w 5840730"/>
              <a:gd name="connsiteY11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655820 w 5840730"/>
              <a:gd name="connsiteY5" fmla="*/ 1770075 h 6887937"/>
              <a:gd name="connsiteX6" fmla="*/ 3901440 w 5840730"/>
              <a:gd name="connsiteY6" fmla="*/ 4696155 h 6887937"/>
              <a:gd name="connsiteX7" fmla="*/ 4213860 w 5840730"/>
              <a:gd name="connsiteY7" fmla="*/ 4757115 h 6887937"/>
              <a:gd name="connsiteX8" fmla="*/ 4457700 w 5840730"/>
              <a:gd name="connsiteY8" fmla="*/ 3842715 h 6887937"/>
              <a:gd name="connsiteX9" fmla="*/ 4785360 w 5840730"/>
              <a:gd name="connsiteY9" fmla="*/ 3926535 h 6887937"/>
              <a:gd name="connsiteX10" fmla="*/ 4028621 w 5840730"/>
              <a:gd name="connsiteY10" fmla="*/ 6887937 h 6887937"/>
              <a:gd name="connsiteX11" fmla="*/ 0 w 5840730"/>
              <a:gd name="connsiteY11" fmla="*/ 6877051 h 6887937"/>
              <a:gd name="connsiteX12" fmla="*/ 0 w 5840730"/>
              <a:gd name="connsiteY12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937760 w 5840730"/>
              <a:gd name="connsiteY5" fmla="*/ 16100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895850 w 5840730"/>
              <a:gd name="connsiteY5" fmla="*/ 160243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895850 w 5840730"/>
              <a:gd name="connsiteY5" fmla="*/ 160243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895850 w 5840730"/>
              <a:gd name="connsiteY5" fmla="*/ 160243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94910 w 5840730"/>
              <a:gd name="connsiteY4" fmla="*/ 185770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94910 w 5840730"/>
              <a:gd name="connsiteY4" fmla="*/ 185770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94910 w 5840730"/>
              <a:gd name="connsiteY4" fmla="*/ 185770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94910 w 5840730"/>
              <a:gd name="connsiteY4" fmla="*/ 185770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94910 w 5840730"/>
              <a:gd name="connsiteY4" fmla="*/ 185770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79670 w 5840730"/>
              <a:gd name="connsiteY4" fmla="*/ 186532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56810 w 5840730"/>
              <a:gd name="connsiteY4" fmla="*/ 186532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79670 w 5840730"/>
              <a:gd name="connsiteY4" fmla="*/ 184627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79670 w 5840730"/>
              <a:gd name="connsiteY4" fmla="*/ 184627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79670 w 5840730"/>
              <a:gd name="connsiteY4" fmla="*/ 184627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79670 w 5840730"/>
              <a:gd name="connsiteY4" fmla="*/ 184627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79670 w 5840730"/>
              <a:gd name="connsiteY4" fmla="*/ 184627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79670 w 5840730"/>
              <a:gd name="connsiteY4" fmla="*/ 184627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933950 w 5840730"/>
              <a:gd name="connsiteY3" fmla="*/ 273781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61560 w 5840730"/>
              <a:gd name="connsiteY3" fmla="*/ 294355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42510 w 5840730"/>
              <a:gd name="connsiteY3" fmla="*/ 301975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560570 w 5840730"/>
              <a:gd name="connsiteY11" fmla="*/ 412084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09160 w 5840730"/>
              <a:gd name="connsiteY11" fmla="*/ 363316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893820 w 5840730"/>
              <a:gd name="connsiteY8" fmla="*/ 468853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893820 w 5840730"/>
              <a:gd name="connsiteY8" fmla="*/ 468853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893820 w 5840730"/>
              <a:gd name="connsiteY8" fmla="*/ 468853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655820 w 5840730"/>
              <a:gd name="connsiteY6" fmla="*/ 1770075 h 6887937"/>
              <a:gd name="connsiteX7" fmla="*/ 3893820 w 5840730"/>
              <a:gd name="connsiteY7" fmla="*/ 4688535 h 6887937"/>
              <a:gd name="connsiteX8" fmla="*/ 3992880 w 5840730"/>
              <a:gd name="connsiteY8" fmla="*/ 490570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3893820 w 5840730"/>
              <a:gd name="connsiteY6" fmla="*/ 4688535 h 6887937"/>
              <a:gd name="connsiteX7" fmla="*/ 3992880 w 5840730"/>
              <a:gd name="connsiteY7" fmla="*/ 490570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686300 w 5840730"/>
              <a:gd name="connsiteY10" fmla="*/ 371317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3893820 w 5840730"/>
              <a:gd name="connsiteY5" fmla="*/ 4688535 h 6887937"/>
              <a:gd name="connsiteX6" fmla="*/ 3992880 w 5840730"/>
              <a:gd name="connsiteY6" fmla="*/ 4905705 h 6887937"/>
              <a:gd name="connsiteX7" fmla="*/ 4213860 w 5840730"/>
              <a:gd name="connsiteY7" fmla="*/ 4757115 h 6887937"/>
              <a:gd name="connsiteX8" fmla="*/ 4457700 w 5840730"/>
              <a:gd name="connsiteY8" fmla="*/ 3842715 h 6887937"/>
              <a:gd name="connsiteX9" fmla="*/ 4686300 w 5840730"/>
              <a:gd name="connsiteY9" fmla="*/ 371317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3893820 w 5840730"/>
              <a:gd name="connsiteY4" fmla="*/ 4688535 h 6887937"/>
              <a:gd name="connsiteX5" fmla="*/ 3992880 w 5840730"/>
              <a:gd name="connsiteY5" fmla="*/ 4905705 h 6887937"/>
              <a:gd name="connsiteX6" fmla="*/ 4213860 w 5840730"/>
              <a:gd name="connsiteY6" fmla="*/ 4757115 h 6887937"/>
              <a:gd name="connsiteX7" fmla="*/ 4457700 w 5840730"/>
              <a:gd name="connsiteY7" fmla="*/ 3842715 h 6887937"/>
              <a:gd name="connsiteX8" fmla="*/ 4686300 w 5840730"/>
              <a:gd name="connsiteY8" fmla="*/ 3713175 h 6887937"/>
              <a:gd name="connsiteX9" fmla="*/ 4785360 w 5840730"/>
              <a:gd name="connsiteY9" fmla="*/ 3926535 h 6887937"/>
              <a:gd name="connsiteX10" fmla="*/ 4028621 w 5840730"/>
              <a:gd name="connsiteY10" fmla="*/ 6887937 h 6887937"/>
              <a:gd name="connsiteX11" fmla="*/ 0 w 5840730"/>
              <a:gd name="connsiteY11" fmla="*/ 6877051 h 6887937"/>
              <a:gd name="connsiteX12" fmla="*/ 0 w 5840730"/>
              <a:gd name="connsiteY12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3893820 w 5840730"/>
              <a:gd name="connsiteY3" fmla="*/ 4688535 h 6887937"/>
              <a:gd name="connsiteX4" fmla="*/ 3992880 w 5840730"/>
              <a:gd name="connsiteY4" fmla="*/ 4905705 h 6887937"/>
              <a:gd name="connsiteX5" fmla="*/ 4213860 w 5840730"/>
              <a:gd name="connsiteY5" fmla="*/ 4757115 h 6887937"/>
              <a:gd name="connsiteX6" fmla="*/ 4457700 w 5840730"/>
              <a:gd name="connsiteY6" fmla="*/ 3842715 h 6887937"/>
              <a:gd name="connsiteX7" fmla="*/ 4686300 w 5840730"/>
              <a:gd name="connsiteY7" fmla="*/ 3713175 h 6887937"/>
              <a:gd name="connsiteX8" fmla="*/ 4785360 w 5840730"/>
              <a:gd name="connsiteY8" fmla="*/ 3926535 h 6887937"/>
              <a:gd name="connsiteX9" fmla="*/ 4028621 w 5840730"/>
              <a:gd name="connsiteY9" fmla="*/ 6887937 h 6887937"/>
              <a:gd name="connsiteX10" fmla="*/ 0 w 5840730"/>
              <a:gd name="connsiteY10" fmla="*/ 6877051 h 6887937"/>
              <a:gd name="connsiteX11" fmla="*/ 0 w 5840730"/>
              <a:gd name="connsiteY11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3893820 w 5840730"/>
              <a:gd name="connsiteY2" fmla="*/ 4688535 h 6887937"/>
              <a:gd name="connsiteX3" fmla="*/ 3992880 w 5840730"/>
              <a:gd name="connsiteY3" fmla="*/ 4905705 h 6887937"/>
              <a:gd name="connsiteX4" fmla="*/ 4213860 w 5840730"/>
              <a:gd name="connsiteY4" fmla="*/ 4757115 h 6887937"/>
              <a:gd name="connsiteX5" fmla="*/ 4457700 w 5840730"/>
              <a:gd name="connsiteY5" fmla="*/ 3842715 h 6887937"/>
              <a:gd name="connsiteX6" fmla="*/ 4686300 w 5840730"/>
              <a:gd name="connsiteY6" fmla="*/ 3713175 h 6887937"/>
              <a:gd name="connsiteX7" fmla="*/ 4785360 w 5840730"/>
              <a:gd name="connsiteY7" fmla="*/ 3926535 h 6887937"/>
              <a:gd name="connsiteX8" fmla="*/ 4028621 w 5840730"/>
              <a:gd name="connsiteY8" fmla="*/ 6887937 h 6887937"/>
              <a:gd name="connsiteX9" fmla="*/ 0 w 5840730"/>
              <a:gd name="connsiteY9" fmla="*/ 6877051 h 6887937"/>
              <a:gd name="connsiteX10" fmla="*/ 0 w 5840730"/>
              <a:gd name="connsiteY10" fmla="*/ 0 h 6887937"/>
              <a:gd name="connsiteX0" fmla="*/ 0 w 4790753"/>
              <a:gd name="connsiteY0" fmla="*/ 0 h 6887937"/>
              <a:gd name="connsiteX1" fmla="*/ 2674743 w 4790753"/>
              <a:gd name="connsiteY1" fmla="*/ 49345 h 6887937"/>
              <a:gd name="connsiteX2" fmla="*/ 3893820 w 4790753"/>
              <a:gd name="connsiteY2" fmla="*/ 4688535 h 6887937"/>
              <a:gd name="connsiteX3" fmla="*/ 3992880 w 4790753"/>
              <a:gd name="connsiteY3" fmla="*/ 4905705 h 6887937"/>
              <a:gd name="connsiteX4" fmla="*/ 4213860 w 4790753"/>
              <a:gd name="connsiteY4" fmla="*/ 4757115 h 6887937"/>
              <a:gd name="connsiteX5" fmla="*/ 4457700 w 4790753"/>
              <a:gd name="connsiteY5" fmla="*/ 3842715 h 6887937"/>
              <a:gd name="connsiteX6" fmla="*/ 4686300 w 4790753"/>
              <a:gd name="connsiteY6" fmla="*/ 3713175 h 6887937"/>
              <a:gd name="connsiteX7" fmla="*/ 4785360 w 4790753"/>
              <a:gd name="connsiteY7" fmla="*/ 3926535 h 6887937"/>
              <a:gd name="connsiteX8" fmla="*/ 4028621 w 4790753"/>
              <a:gd name="connsiteY8" fmla="*/ 6887937 h 6887937"/>
              <a:gd name="connsiteX9" fmla="*/ 0 w 4790753"/>
              <a:gd name="connsiteY9" fmla="*/ 6877051 h 6887937"/>
              <a:gd name="connsiteX10" fmla="*/ 0 w 4790753"/>
              <a:gd name="connsiteY10" fmla="*/ 0 h 6887937"/>
              <a:gd name="connsiteX0" fmla="*/ 0 w 4790753"/>
              <a:gd name="connsiteY0" fmla="*/ 0 h 6887937"/>
              <a:gd name="connsiteX1" fmla="*/ 2497763 w 4790753"/>
              <a:gd name="connsiteY1" fmla="*/ 0 h 6887937"/>
              <a:gd name="connsiteX2" fmla="*/ 3893820 w 4790753"/>
              <a:gd name="connsiteY2" fmla="*/ 4688535 h 6887937"/>
              <a:gd name="connsiteX3" fmla="*/ 3992880 w 4790753"/>
              <a:gd name="connsiteY3" fmla="*/ 4905705 h 6887937"/>
              <a:gd name="connsiteX4" fmla="*/ 4213860 w 4790753"/>
              <a:gd name="connsiteY4" fmla="*/ 4757115 h 6887937"/>
              <a:gd name="connsiteX5" fmla="*/ 4457700 w 4790753"/>
              <a:gd name="connsiteY5" fmla="*/ 3842715 h 6887937"/>
              <a:gd name="connsiteX6" fmla="*/ 4686300 w 4790753"/>
              <a:gd name="connsiteY6" fmla="*/ 3713175 h 6887937"/>
              <a:gd name="connsiteX7" fmla="*/ 4785360 w 4790753"/>
              <a:gd name="connsiteY7" fmla="*/ 3926535 h 6887937"/>
              <a:gd name="connsiteX8" fmla="*/ 4028621 w 4790753"/>
              <a:gd name="connsiteY8" fmla="*/ 6887937 h 6887937"/>
              <a:gd name="connsiteX9" fmla="*/ 0 w 4790753"/>
              <a:gd name="connsiteY9" fmla="*/ 6877051 h 6887937"/>
              <a:gd name="connsiteX10" fmla="*/ 0 w 4790753"/>
              <a:gd name="connsiteY10" fmla="*/ 0 h 6887937"/>
              <a:gd name="connsiteX0" fmla="*/ 0 w 4790753"/>
              <a:gd name="connsiteY0" fmla="*/ 0 h 6887937"/>
              <a:gd name="connsiteX1" fmla="*/ 2497763 w 4790753"/>
              <a:gd name="connsiteY1" fmla="*/ 0 h 6887937"/>
              <a:gd name="connsiteX2" fmla="*/ 3490698 w 4790753"/>
              <a:gd name="connsiteY2" fmla="*/ 3504252 h 6887937"/>
              <a:gd name="connsiteX3" fmla="*/ 3992880 w 4790753"/>
              <a:gd name="connsiteY3" fmla="*/ 4905705 h 6887937"/>
              <a:gd name="connsiteX4" fmla="*/ 4213860 w 4790753"/>
              <a:gd name="connsiteY4" fmla="*/ 4757115 h 6887937"/>
              <a:gd name="connsiteX5" fmla="*/ 4457700 w 4790753"/>
              <a:gd name="connsiteY5" fmla="*/ 3842715 h 6887937"/>
              <a:gd name="connsiteX6" fmla="*/ 4686300 w 4790753"/>
              <a:gd name="connsiteY6" fmla="*/ 3713175 h 6887937"/>
              <a:gd name="connsiteX7" fmla="*/ 4785360 w 4790753"/>
              <a:gd name="connsiteY7" fmla="*/ 3926535 h 6887937"/>
              <a:gd name="connsiteX8" fmla="*/ 4028621 w 4790753"/>
              <a:gd name="connsiteY8" fmla="*/ 6887937 h 6887937"/>
              <a:gd name="connsiteX9" fmla="*/ 0 w 4790753"/>
              <a:gd name="connsiteY9" fmla="*/ 6877051 h 6887937"/>
              <a:gd name="connsiteX10" fmla="*/ 0 w 4790753"/>
              <a:gd name="connsiteY10" fmla="*/ 0 h 6887937"/>
              <a:gd name="connsiteX0" fmla="*/ 0 w 4790753"/>
              <a:gd name="connsiteY0" fmla="*/ 0 h 6887937"/>
              <a:gd name="connsiteX1" fmla="*/ 2310950 w 4790753"/>
              <a:gd name="connsiteY1" fmla="*/ 0 h 6887937"/>
              <a:gd name="connsiteX2" fmla="*/ 3490698 w 4790753"/>
              <a:gd name="connsiteY2" fmla="*/ 3504252 h 6887937"/>
              <a:gd name="connsiteX3" fmla="*/ 3992880 w 4790753"/>
              <a:gd name="connsiteY3" fmla="*/ 4905705 h 6887937"/>
              <a:gd name="connsiteX4" fmla="*/ 4213860 w 4790753"/>
              <a:gd name="connsiteY4" fmla="*/ 4757115 h 6887937"/>
              <a:gd name="connsiteX5" fmla="*/ 4457700 w 4790753"/>
              <a:gd name="connsiteY5" fmla="*/ 3842715 h 6887937"/>
              <a:gd name="connsiteX6" fmla="*/ 4686300 w 4790753"/>
              <a:gd name="connsiteY6" fmla="*/ 3713175 h 6887937"/>
              <a:gd name="connsiteX7" fmla="*/ 4785360 w 4790753"/>
              <a:gd name="connsiteY7" fmla="*/ 3926535 h 6887937"/>
              <a:gd name="connsiteX8" fmla="*/ 4028621 w 4790753"/>
              <a:gd name="connsiteY8" fmla="*/ 6887937 h 6887937"/>
              <a:gd name="connsiteX9" fmla="*/ 0 w 4790753"/>
              <a:gd name="connsiteY9" fmla="*/ 6877051 h 6887937"/>
              <a:gd name="connsiteX10" fmla="*/ 0 w 4790753"/>
              <a:gd name="connsiteY10" fmla="*/ 0 h 6887937"/>
              <a:gd name="connsiteX0" fmla="*/ 0 w 4790753"/>
              <a:gd name="connsiteY0" fmla="*/ 0 h 6887937"/>
              <a:gd name="connsiteX1" fmla="*/ 2487931 w 4790753"/>
              <a:gd name="connsiteY1" fmla="*/ 0 h 6887937"/>
              <a:gd name="connsiteX2" fmla="*/ 3490698 w 4790753"/>
              <a:gd name="connsiteY2" fmla="*/ 3504252 h 6887937"/>
              <a:gd name="connsiteX3" fmla="*/ 3992880 w 4790753"/>
              <a:gd name="connsiteY3" fmla="*/ 4905705 h 6887937"/>
              <a:gd name="connsiteX4" fmla="*/ 4213860 w 4790753"/>
              <a:gd name="connsiteY4" fmla="*/ 4757115 h 6887937"/>
              <a:gd name="connsiteX5" fmla="*/ 4457700 w 4790753"/>
              <a:gd name="connsiteY5" fmla="*/ 3842715 h 6887937"/>
              <a:gd name="connsiteX6" fmla="*/ 4686300 w 4790753"/>
              <a:gd name="connsiteY6" fmla="*/ 3713175 h 6887937"/>
              <a:gd name="connsiteX7" fmla="*/ 4785360 w 4790753"/>
              <a:gd name="connsiteY7" fmla="*/ 3926535 h 6887937"/>
              <a:gd name="connsiteX8" fmla="*/ 4028621 w 4790753"/>
              <a:gd name="connsiteY8" fmla="*/ 6887937 h 6887937"/>
              <a:gd name="connsiteX9" fmla="*/ 0 w 4790753"/>
              <a:gd name="connsiteY9" fmla="*/ 6877051 h 6887937"/>
              <a:gd name="connsiteX10" fmla="*/ 0 w 4790753"/>
              <a:gd name="connsiteY10" fmla="*/ 0 h 6887937"/>
              <a:gd name="connsiteX0" fmla="*/ 0 w 4790753"/>
              <a:gd name="connsiteY0" fmla="*/ 0 h 6887937"/>
              <a:gd name="connsiteX1" fmla="*/ 2487931 w 4790753"/>
              <a:gd name="connsiteY1" fmla="*/ 0 h 6887937"/>
              <a:gd name="connsiteX2" fmla="*/ 3412040 w 4790753"/>
              <a:gd name="connsiteY2" fmla="*/ 3464777 h 6887937"/>
              <a:gd name="connsiteX3" fmla="*/ 3992880 w 4790753"/>
              <a:gd name="connsiteY3" fmla="*/ 4905705 h 6887937"/>
              <a:gd name="connsiteX4" fmla="*/ 4213860 w 4790753"/>
              <a:gd name="connsiteY4" fmla="*/ 4757115 h 6887937"/>
              <a:gd name="connsiteX5" fmla="*/ 4457700 w 4790753"/>
              <a:gd name="connsiteY5" fmla="*/ 3842715 h 6887937"/>
              <a:gd name="connsiteX6" fmla="*/ 4686300 w 4790753"/>
              <a:gd name="connsiteY6" fmla="*/ 3713175 h 6887937"/>
              <a:gd name="connsiteX7" fmla="*/ 4785360 w 4790753"/>
              <a:gd name="connsiteY7" fmla="*/ 3926535 h 6887937"/>
              <a:gd name="connsiteX8" fmla="*/ 4028621 w 4790753"/>
              <a:gd name="connsiteY8" fmla="*/ 6887937 h 6887937"/>
              <a:gd name="connsiteX9" fmla="*/ 0 w 4790753"/>
              <a:gd name="connsiteY9" fmla="*/ 6877051 h 6887937"/>
              <a:gd name="connsiteX10" fmla="*/ 0 w 4790753"/>
              <a:gd name="connsiteY10" fmla="*/ 0 h 6887937"/>
              <a:gd name="connsiteX0" fmla="*/ 0 w 4790753"/>
              <a:gd name="connsiteY0" fmla="*/ 0 h 6887937"/>
              <a:gd name="connsiteX1" fmla="*/ 2487931 w 4790753"/>
              <a:gd name="connsiteY1" fmla="*/ 0 h 6887937"/>
              <a:gd name="connsiteX2" fmla="*/ 3244891 w 4790753"/>
              <a:gd name="connsiteY2" fmla="*/ 3464778 h 6887937"/>
              <a:gd name="connsiteX3" fmla="*/ 3992880 w 4790753"/>
              <a:gd name="connsiteY3" fmla="*/ 4905705 h 6887937"/>
              <a:gd name="connsiteX4" fmla="*/ 4213860 w 4790753"/>
              <a:gd name="connsiteY4" fmla="*/ 4757115 h 6887937"/>
              <a:gd name="connsiteX5" fmla="*/ 4457700 w 4790753"/>
              <a:gd name="connsiteY5" fmla="*/ 3842715 h 6887937"/>
              <a:gd name="connsiteX6" fmla="*/ 4686300 w 4790753"/>
              <a:gd name="connsiteY6" fmla="*/ 3713175 h 6887937"/>
              <a:gd name="connsiteX7" fmla="*/ 4785360 w 4790753"/>
              <a:gd name="connsiteY7" fmla="*/ 3926535 h 6887937"/>
              <a:gd name="connsiteX8" fmla="*/ 4028621 w 4790753"/>
              <a:gd name="connsiteY8" fmla="*/ 6887937 h 6887937"/>
              <a:gd name="connsiteX9" fmla="*/ 0 w 4790753"/>
              <a:gd name="connsiteY9" fmla="*/ 6877051 h 6887937"/>
              <a:gd name="connsiteX10" fmla="*/ 0 w 4790753"/>
              <a:gd name="connsiteY10" fmla="*/ 0 h 6887937"/>
              <a:gd name="connsiteX0" fmla="*/ 0 w 4790753"/>
              <a:gd name="connsiteY0" fmla="*/ 0 h 6887937"/>
              <a:gd name="connsiteX1" fmla="*/ 2487931 w 4790753"/>
              <a:gd name="connsiteY1" fmla="*/ 0 h 6887937"/>
              <a:gd name="connsiteX2" fmla="*/ 3392375 w 4790753"/>
              <a:gd name="connsiteY2" fmla="*/ 3464779 h 6887937"/>
              <a:gd name="connsiteX3" fmla="*/ 3992880 w 4790753"/>
              <a:gd name="connsiteY3" fmla="*/ 4905705 h 6887937"/>
              <a:gd name="connsiteX4" fmla="*/ 4213860 w 4790753"/>
              <a:gd name="connsiteY4" fmla="*/ 4757115 h 6887937"/>
              <a:gd name="connsiteX5" fmla="*/ 4457700 w 4790753"/>
              <a:gd name="connsiteY5" fmla="*/ 3842715 h 6887937"/>
              <a:gd name="connsiteX6" fmla="*/ 4686300 w 4790753"/>
              <a:gd name="connsiteY6" fmla="*/ 3713175 h 6887937"/>
              <a:gd name="connsiteX7" fmla="*/ 4785360 w 4790753"/>
              <a:gd name="connsiteY7" fmla="*/ 3926535 h 6887937"/>
              <a:gd name="connsiteX8" fmla="*/ 4028621 w 4790753"/>
              <a:gd name="connsiteY8" fmla="*/ 6887937 h 6887937"/>
              <a:gd name="connsiteX9" fmla="*/ 0 w 4790753"/>
              <a:gd name="connsiteY9" fmla="*/ 6877051 h 6887937"/>
              <a:gd name="connsiteX10" fmla="*/ 0 w 4790753"/>
              <a:gd name="connsiteY10" fmla="*/ 0 h 6887937"/>
              <a:gd name="connsiteX0" fmla="*/ 0 w 5110169"/>
              <a:gd name="connsiteY0" fmla="*/ 0 h 6887937"/>
              <a:gd name="connsiteX1" fmla="*/ 2487931 w 5110169"/>
              <a:gd name="connsiteY1" fmla="*/ 0 h 6887937"/>
              <a:gd name="connsiteX2" fmla="*/ 3392375 w 5110169"/>
              <a:gd name="connsiteY2" fmla="*/ 3464779 h 6887937"/>
              <a:gd name="connsiteX3" fmla="*/ 3992880 w 5110169"/>
              <a:gd name="connsiteY3" fmla="*/ 4905705 h 6887937"/>
              <a:gd name="connsiteX4" fmla="*/ 4213860 w 5110169"/>
              <a:gd name="connsiteY4" fmla="*/ 4757115 h 6887937"/>
              <a:gd name="connsiteX5" fmla="*/ 4457700 w 5110169"/>
              <a:gd name="connsiteY5" fmla="*/ 3842715 h 6887937"/>
              <a:gd name="connsiteX6" fmla="*/ 4686300 w 5110169"/>
              <a:gd name="connsiteY6" fmla="*/ 3713175 h 6887937"/>
              <a:gd name="connsiteX7" fmla="*/ 4785360 w 5110169"/>
              <a:gd name="connsiteY7" fmla="*/ 3926535 h 6887937"/>
              <a:gd name="connsiteX8" fmla="*/ 5110169 w 5110169"/>
              <a:gd name="connsiteY8" fmla="*/ 6887937 h 6887937"/>
              <a:gd name="connsiteX9" fmla="*/ 0 w 5110169"/>
              <a:gd name="connsiteY9" fmla="*/ 6877051 h 6887937"/>
              <a:gd name="connsiteX10" fmla="*/ 0 w 5110169"/>
              <a:gd name="connsiteY10" fmla="*/ 0 h 6887937"/>
              <a:gd name="connsiteX0" fmla="*/ 0 w 5110169"/>
              <a:gd name="connsiteY0" fmla="*/ 0 h 6887937"/>
              <a:gd name="connsiteX1" fmla="*/ 2487931 w 5110169"/>
              <a:gd name="connsiteY1" fmla="*/ 0 h 6887937"/>
              <a:gd name="connsiteX2" fmla="*/ 3766000 w 5110169"/>
              <a:gd name="connsiteY2" fmla="*/ 4629324 h 6887937"/>
              <a:gd name="connsiteX3" fmla="*/ 3992880 w 5110169"/>
              <a:gd name="connsiteY3" fmla="*/ 4905705 h 6887937"/>
              <a:gd name="connsiteX4" fmla="*/ 4213860 w 5110169"/>
              <a:gd name="connsiteY4" fmla="*/ 4757115 h 6887937"/>
              <a:gd name="connsiteX5" fmla="*/ 4457700 w 5110169"/>
              <a:gd name="connsiteY5" fmla="*/ 3842715 h 6887937"/>
              <a:gd name="connsiteX6" fmla="*/ 4686300 w 5110169"/>
              <a:gd name="connsiteY6" fmla="*/ 3713175 h 6887937"/>
              <a:gd name="connsiteX7" fmla="*/ 4785360 w 5110169"/>
              <a:gd name="connsiteY7" fmla="*/ 3926535 h 6887937"/>
              <a:gd name="connsiteX8" fmla="*/ 5110169 w 5110169"/>
              <a:gd name="connsiteY8" fmla="*/ 6887937 h 6887937"/>
              <a:gd name="connsiteX9" fmla="*/ 0 w 5110169"/>
              <a:gd name="connsiteY9" fmla="*/ 6877051 h 6887937"/>
              <a:gd name="connsiteX10" fmla="*/ 0 w 5110169"/>
              <a:gd name="connsiteY10" fmla="*/ 0 h 6887937"/>
              <a:gd name="connsiteX0" fmla="*/ 0 w 5110169"/>
              <a:gd name="connsiteY0" fmla="*/ 0 h 6887937"/>
              <a:gd name="connsiteX1" fmla="*/ 2487931 w 5110169"/>
              <a:gd name="connsiteY1" fmla="*/ 0 h 6887937"/>
              <a:gd name="connsiteX2" fmla="*/ 3716839 w 5110169"/>
              <a:gd name="connsiteY2" fmla="*/ 4550372 h 6887937"/>
              <a:gd name="connsiteX3" fmla="*/ 3992880 w 5110169"/>
              <a:gd name="connsiteY3" fmla="*/ 4905705 h 6887937"/>
              <a:gd name="connsiteX4" fmla="*/ 4213860 w 5110169"/>
              <a:gd name="connsiteY4" fmla="*/ 4757115 h 6887937"/>
              <a:gd name="connsiteX5" fmla="*/ 4457700 w 5110169"/>
              <a:gd name="connsiteY5" fmla="*/ 3842715 h 6887937"/>
              <a:gd name="connsiteX6" fmla="*/ 4686300 w 5110169"/>
              <a:gd name="connsiteY6" fmla="*/ 3713175 h 6887937"/>
              <a:gd name="connsiteX7" fmla="*/ 4785360 w 5110169"/>
              <a:gd name="connsiteY7" fmla="*/ 3926535 h 6887937"/>
              <a:gd name="connsiteX8" fmla="*/ 5110169 w 5110169"/>
              <a:gd name="connsiteY8" fmla="*/ 6887937 h 6887937"/>
              <a:gd name="connsiteX9" fmla="*/ 0 w 5110169"/>
              <a:gd name="connsiteY9" fmla="*/ 6877051 h 6887937"/>
              <a:gd name="connsiteX10" fmla="*/ 0 w 5110169"/>
              <a:gd name="connsiteY10" fmla="*/ 0 h 6887937"/>
              <a:gd name="connsiteX0" fmla="*/ 0 w 5110169"/>
              <a:gd name="connsiteY0" fmla="*/ 0 h 6887937"/>
              <a:gd name="connsiteX1" fmla="*/ 2487931 w 5110169"/>
              <a:gd name="connsiteY1" fmla="*/ 0 h 6887937"/>
              <a:gd name="connsiteX2" fmla="*/ 3589019 w 5110169"/>
              <a:gd name="connsiteY2" fmla="*/ 4510896 h 6887937"/>
              <a:gd name="connsiteX3" fmla="*/ 3992880 w 5110169"/>
              <a:gd name="connsiteY3" fmla="*/ 4905705 h 6887937"/>
              <a:gd name="connsiteX4" fmla="*/ 4213860 w 5110169"/>
              <a:gd name="connsiteY4" fmla="*/ 4757115 h 6887937"/>
              <a:gd name="connsiteX5" fmla="*/ 4457700 w 5110169"/>
              <a:gd name="connsiteY5" fmla="*/ 3842715 h 6887937"/>
              <a:gd name="connsiteX6" fmla="*/ 4686300 w 5110169"/>
              <a:gd name="connsiteY6" fmla="*/ 3713175 h 6887937"/>
              <a:gd name="connsiteX7" fmla="*/ 4785360 w 5110169"/>
              <a:gd name="connsiteY7" fmla="*/ 3926535 h 6887937"/>
              <a:gd name="connsiteX8" fmla="*/ 5110169 w 5110169"/>
              <a:gd name="connsiteY8" fmla="*/ 6887937 h 6887937"/>
              <a:gd name="connsiteX9" fmla="*/ 0 w 5110169"/>
              <a:gd name="connsiteY9" fmla="*/ 6877051 h 6887937"/>
              <a:gd name="connsiteX10" fmla="*/ 0 w 5110169"/>
              <a:gd name="connsiteY10" fmla="*/ 0 h 6887937"/>
              <a:gd name="connsiteX0" fmla="*/ 0 w 5110169"/>
              <a:gd name="connsiteY0" fmla="*/ 0 h 6887937"/>
              <a:gd name="connsiteX1" fmla="*/ 2487931 w 5110169"/>
              <a:gd name="connsiteY1" fmla="*/ 0 h 6887937"/>
              <a:gd name="connsiteX2" fmla="*/ 3677510 w 5110169"/>
              <a:gd name="connsiteY2" fmla="*/ 4510896 h 6887937"/>
              <a:gd name="connsiteX3" fmla="*/ 3992880 w 5110169"/>
              <a:gd name="connsiteY3" fmla="*/ 4905705 h 6887937"/>
              <a:gd name="connsiteX4" fmla="*/ 4213860 w 5110169"/>
              <a:gd name="connsiteY4" fmla="*/ 4757115 h 6887937"/>
              <a:gd name="connsiteX5" fmla="*/ 4457700 w 5110169"/>
              <a:gd name="connsiteY5" fmla="*/ 3842715 h 6887937"/>
              <a:gd name="connsiteX6" fmla="*/ 4686300 w 5110169"/>
              <a:gd name="connsiteY6" fmla="*/ 3713175 h 6887937"/>
              <a:gd name="connsiteX7" fmla="*/ 4785360 w 5110169"/>
              <a:gd name="connsiteY7" fmla="*/ 3926535 h 6887937"/>
              <a:gd name="connsiteX8" fmla="*/ 5110169 w 5110169"/>
              <a:gd name="connsiteY8" fmla="*/ 6887937 h 6887937"/>
              <a:gd name="connsiteX9" fmla="*/ 0 w 5110169"/>
              <a:gd name="connsiteY9" fmla="*/ 6877051 h 6887937"/>
              <a:gd name="connsiteX10" fmla="*/ 0 w 5110169"/>
              <a:gd name="connsiteY10" fmla="*/ 0 h 6887937"/>
              <a:gd name="connsiteX0" fmla="*/ 0 w 5110169"/>
              <a:gd name="connsiteY0" fmla="*/ 0 h 6887937"/>
              <a:gd name="connsiteX1" fmla="*/ 2487931 w 5110169"/>
              <a:gd name="connsiteY1" fmla="*/ 0 h 6887937"/>
              <a:gd name="connsiteX2" fmla="*/ 3677510 w 5110169"/>
              <a:gd name="connsiteY2" fmla="*/ 4510896 h 6887937"/>
              <a:gd name="connsiteX3" fmla="*/ 3992880 w 5110169"/>
              <a:gd name="connsiteY3" fmla="*/ 4905705 h 6887937"/>
              <a:gd name="connsiteX4" fmla="*/ 4213860 w 5110169"/>
              <a:gd name="connsiteY4" fmla="*/ 4757115 h 6887937"/>
              <a:gd name="connsiteX5" fmla="*/ 4457700 w 5110169"/>
              <a:gd name="connsiteY5" fmla="*/ 3842715 h 6887937"/>
              <a:gd name="connsiteX6" fmla="*/ 4686300 w 5110169"/>
              <a:gd name="connsiteY6" fmla="*/ 3713175 h 6887937"/>
              <a:gd name="connsiteX7" fmla="*/ 4785360 w 5110169"/>
              <a:gd name="connsiteY7" fmla="*/ 3926535 h 6887937"/>
              <a:gd name="connsiteX8" fmla="*/ 5110169 w 5110169"/>
              <a:gd name="connsiteY8" fmla="*/ 6887937 h 6887937"/>
              <a:gd name="connsiteX9" fmla="*/ 0 w 5110169"/>
              <a:gd name="connsiteY9" fmla="*/ 6877051 h 6887937"/>
              <a:gd name="connsiteX10" fmla="*/ 0 w 5110169"/>
              <a:gd name="connsiteY10" fmla="*/ 0 h 6887937"/>
              <a:gd name="connsiteX0" fmla="*/ 0 w 5110169"/>
              <a:gd name="connsiteY0" fmla="*/ 0 h 6887937"/>
              <a:gd name="connsiteX1" fmla="*/ 2487931 w 5110169"/>
              <a:gd name="connsiteY1" fmla="*/ 0 h 6887937"/>
              <a:gd name="connsiteX2" fmla="*/ 3677510 w 5110169"/>
              <a:gd name="connsiteY2" fmla="*/ 4510896 h 6887937"/>
              <a:gd name="connsiteX3" fmla="*/ 3953550 w 5110169"/>
              <a:gd name="connsiteY3" fmla="*/ 5034002 h 6887937"/>
              <a:gd name="connsiteX4" fmla="*/ 4213860 w 5110169"/>
              <a:gd name="connsiteY4" fmla="*/ 4757115 h 6887937"/>
              <a:gd name="connsiteX5" fmla="*/ 4457700 w 5110169"/>
              <a:gd name="connsiteY5" fmla="*/ 3842715 h 6887937"/>
              <a:gd name="connsiteX6" fmla="*/ 4686300 w 5110169"/>
              <a:gd name="connsiteY6" fmla="*/ 3713175 h 6887937"/>
              <a:gd name="connsiteX7" fmla="*/ 4785360 w 5110169"/>
              <a:gd name="connsiteY7" fmla="*/ 3926535 h 6887937"/>
              <a:gd name="connsiteX8" fmla="*/ 5110169 w 5110169"/>
              <a:gd name="connsiteY8" fmla="*/ 6887937 h 6887937"/>
              <a:gd name="connsiteX9" fmla="*/ 0 w 5110169"/>
              <a:gd name="connsiteY9" fmla="*/ 6877051 h 6887937"/>
              <a:gd name="connsiteX10" fmla="*/ 0 w 5110169"/>
              <a:gd name="connsiteY10" fmla="*/ 0 h 6887937"/>
              <a:gd name="connsiteX0" fmla="*/ 0 w 5110169"/>
              <a:gd name="connsiteY0" fmla="*/ 0 h 6887937"/>
              <a:gd name="connsiteX1" fmla="*/ 2487931 w 5110169"/>
              <a:gd name="connsiteY1" fmla="*/ 0 h 6887937"/>
              <a:gd name="connsiteX2" fmla="*/ 3677510 w 5110169"/>
              <a:gd name="connsiteY2" fmla="*/ 4510896 h 6887937"/>
              <a:gd name="connsiteX3" fmla="*/ 3953550 w 5110169"/>
              <a:gd name="connsiteY3" fmla="*/ 5300466 h 6887937"/>
              <a:gd name="connsiteX4" fmla="*/ 4213860 w 5110169"/>
              <a:gd name="connsiteY4" fmla="*/ 4757115 h 6887937"/>
              <a:gd name="connsiteX5" fmla="*/ 4457700 w 5110169"/>
              <a:gd name="connsiteY5" fmla="*/ 3842715 h 6887937"/>
              <a:gd name="connsiteX6" fmla="*/ 4686300 w 5110169"/>
              <a:gd name="connsiteY6" fmla="*/ 3713175 h 6887937"/>
              <a:gd name="connsiteX7" fmla="*/ 4785360 w 5110169"/>
              <a:gd name="connsiteY7" fmla="*/ 3926535 h 6887937"/>
              <a:gd name="connsiteX8" fmla="*/ 5110169 w 5110169"/>
              <a:gd name="connsiteY8" fmla="*/ 6887937 h 6887937"/>
              <a:gd name="connsiteX9" fmla="*/ 0 w 5110169"/>
              <a:gd name="connsiteY9" fmla="*/ 6877051 h 6887937"/>
              <a:gd name="connsiteX10" fmla="*/ 0 w 5110169"/>
              <a:gd name="connsiteY10" fmla="*/ 0 h 6887937"/>
              <a:gd name="connsiteX0" fmla="*/ 0 w 5110169"/>
              <a:gd name="connsiteY0" fmla="*/ 0 h 6887937"/>
              <a:gd name="connsiteX1" fmla="*/ 2487931 w 5110169"/>
              <a:gd name="connsiteY1" fmla="*/ 0 h 6887937"/>
              <a:gd name="connsiteX2" fmla="*/ 3677510 w 5110169"/>
              <a:gd name="connsiteY2" fmla="*/ 4510896 h 6887937"/>
              <a:gd name="connsiteX3" fmla="*/ 4042040 w 5110169"/>
              <a:gd name="connsiteY3" fmla="*/ 5566930 h 6887937"/>
              <a:gd name="connsiteX4" fmla="*/ 4213860 w 5110169"/>
              <a:gd name="connsiteY4" fmla="*/ 4757115 h 6887937"/>
              <a:gd name="connsiteX5" fmla="*/ 4457700 w 5110169"/>
              <a:gd name="connsiteY5" fmla="*/ 3842715 h 6887937"/>
              <a:gd name="connsiteX6" fmla="*/ 4686300 w 5110169"/>
              <a:gd name="connsiteY6" fmla="*/ 3713175 h 6887937"/>
              <a:gd name="connsiteX7" fmla="*/ 4785360 w 5110169"/>
              <a:gd name="connsiteY7" fmla="*/ 3926535 h 6887937"/>
              <a:gd name="connsiteX8" fmla="*/ 5110169 w 5110169"/>
              <a:gd name="connsiteY8" fmla="*/ 6887937 h 6887937"/>
              <a:gd name="connsiteX9" fmla="*/ 0 w 5110169"/>
              <a:gd name="connsiteY9" fmla="*/ 6877051 h 6887937"/>
              <a:gd name="connsiteX10" fmla="*/ 0 w 5110169"/>
              <a:gd name="connsiteY10" fmla="*/ 0 h 6887937"/>
              <a:gd name="connsiteX0" fmla="*/ 0 w 5110169"/>
              <a:gd name="connsiteY0" fmla="*/ 0 h 6887937"/>
              <a:gd name="connsiteX1" fmla="*/ 2487931 w 5110169"/>
              <a:gd name="connsiteY1" fmla="*/ 0 h 6887937"/>
              <a:gd name="connsiteX2" fmla="*/ 3677510 w 5110169"/>
              <a:gd name="connsiteY2" fmla="*/ 4510896 h 6887937"/>
              <a:gd name="connsiteX3" fmla="*/ 4032208 w 5110169"/>
              <a:gd name="connsiteY3" fmla="*/ 5379419 h 6887937"/>
              <a:gd name="connsiteX4" fmla="*/ 4213860 w 5110169"/>
              <a:gd name="connsiteY4" fmla="*/ 4757115 h 6887937"/>
              <a:gd name="connsiteX5" fmla="*/ 4457700 w 5110169"/>
              <a:gd name="connsiteY5" fmla="*/ 3842715 h 6887937"/>
              <a:gd name="connsiteX6" fmla="*/ 4686300 w 5110169"/>
              <a:gd name="connsiteY6" fmla="*/ 3713175 h 6887937"/>
              <a:gd name="connsiteX7" fmla="*/ 4785360 w 5110169"/>
              <a:gd name="connsiteY7" fmla="*/ 3926535 h 6887937"/>
              <a:gd name="connsiteX8" fmla="*/ 5110169 w 5110169"/>
              <a:gd name="connsiteY8" fmla="*/ 6887937 h 6887937"/>
              <a:gd name="connsiteX9" fmla="*/ 0 w 5110169"/>
              <a:gd name="connsiteY9" fmla="*/ 6877051 h 6887937"/>
              <a:gd name="connsiteX10" fmla="*/ 0 w 5110169"/>
              <a:gd name="connsiteY10" fmla="*/ 0 h 6887937"/>
              <a:gd name="connsiteX0" fmla="*/ 0 w 5110169"/>
              <a:gd name="connsiteY0" fmla="*/ 0 h 6887937"/>
              <a:gd name="connsiteX1" fmla="*/ 2487931 w 5110169"/>
              <a:gd name="connsiteY1" fmla="*/ 0 h 6887937"/>
              <a:gd name="connsiteX2" fmla="*/ 3805329 w 5110169"/>
              <a:gd name="connsiteY2" fmla="*/ 4974740 h 6887937"/>
              <a:gd name="connsiteX3" fmla="*/ 4032208 w 5110169"/>
              <a:gd name="connsiteY3" fmla="*/ 5379419 h 6887937"/>
              <a:gd name="connsiteX4" fmla="*/ 4213860 w 5110169"/>
              <a:gd name="connsiteY4" fmla="*/ 4757115 h 6887937"/>
              <a:gd name="connsiteX5" fmla="*/ 4457700 w 5110169"/>
              <a:gd name="connsiteY5" fmla="*/ 3842715 h 6887937"/>
              <a:gd name="connsiteX6" fmla="*/ 4686300 w 5110169"/>
              <a:gd name="connsiteY6" fmla="*/ 3713175 h 6887937"/>
              <a:gd name="connsiteX7" fmla="*/ 4785360 w 5110169"/>
              <a:gd name="connsiteY7" fmla="*/ 3926535 h 6887937"/>
              <a:gd name="connsiteX8" fmla="*/ 5110169 w 5110169"/>
              <a:gd name="connsiteY8" fmla="*/ 6887937 h 6887937"/>
              <a:gd name="connsiteX9" fmla="*/ 0 w 5110169"/>
              <a:gd name="connsiteY9" fmla="*/ 6877051 h 6887937"/>
              <a:gd name="connsiteX10" fmla="*/ 0 w 5110169"/>
              <a:gd name="connsiteY10" fmla="*/ 0 h 6887937"/>
              <a:gd name="connsiteX0" fmla="*/ 0 w 5110169"/>
              <a:gd name="connsiteY0" fmla="*/ 0 h 6887937"/>
              <a:gd name="connsiteX1" fmla="*/ 2487931 w 5110169"/>
              <a:gd name="connsiteY1" fmla="*/ 0 h 6887937"/>
              <a:gd name="connsiteX2" fmla="*/ 3775832 w 5110169"/>
              <a:gd name="connsiteY2" fmla="*/ 5033954 h 6887937"/>
              <a:gd name="connsiteX3" fmla="*/ 4032208 w 5110169"/>
              <a:gd name="connsiteY3" fmla="*/ 5379419 h 6887937"/>
              <a:gd name="connsiteX4" fmla="*/ 4213860 w 5110169"/>
              <a:gd name="connsiteY4" fmla="*/ 4757115 h 6887937"/>
              <a:gd name="connsiteX5" fmla="*/ 4457700 w 5110169"/>
              <a:gd name="connsiteY5" fmla="*/ 3842715 h 6887937"/>
              <a:gd name="connsiteX6" fmla="*/ 4686300 w 5110169"/>
              <a:gd name="connsiteY6" fmla="*/ 3713175 h 6887937"/>
              <a:gd name="connsiteX7" fmla="*/ 4785360 w 5110169"/>
              <a:gd name="connsiteY7" fmla="*/ 3926535 h 6887937"/>
              <a:gd name="connsiteX8" fmla="*/ 5110169 w 5110169"/>
              <a:gd name="connsiteY8" fmla="*/ 6887937 h 6887937"/>
              <a:gd name="connsiteX9" fmla="*/ 0 w 5110169"/>
              <a:gd name="connsiteY9" fmla="*/ 6877051 h 6887937"/>
              <a:gd name="connsiteX10" fmla="*/ 0 w 5110169"/>
              <a:gd name="connsiteY10" fmla="*/ 0 h 6887937"/>
              <a:gd name="connsiteX0" fmla="*/ 0 w 5110169"/>
              <a:gd name="connsiteY0" fmla="*/ 0 h 6887937"/>
              <a:gd name="connsiteX1" fmla="*/ 2487931 w 5110169"/>
              <a:gd name="connsiteY1" fmla="*/ 0 h 6887937"/>
              <a:gd name="connsiteX2" fmla="*/ 3834825 w 5110169"/>
              <a:gd name="connsiteY2" fmla="*/ 5142514 h 6887937"/>
              <a:gd name="connsiteX3" fmla="*/ 4032208 w 5110169"/>
              <a:gd name="connsiteY3" fmla="*/ 5379419 h 6887937"/>
              <a:gd name="connsiteX4" fmla="*/ 4213860 w 5110169"/>
              <a:gd name="connsiteY4" fmla="*/ 4757115 h 6887937"/>
              <a:gd name="connsiteX5" fmla="*/ 4457700 w 5110169"/>
              <a:gd name="connsiteY5" fmla="*/ 3842715 h 6887937"/>
              <a:gd name="connsiteX6" fmla="*/ 4686300 w 5110169"/>
              <a:gd name="connsiteY6" fmla="*/ 3713175 h 6887937"/>
              <a:gd name="connsiteX7" fmla="*/ 4785360 w 5110169"/>
              <a:gd name="connsiteY7" fmla="*/ 3926535 h 6887937"/>
              <a:gd name="connsiteX8" fmla="*/ 5110169 w 5110169"/>
              <a:gd name="connsiteY8" fmla="*/ 6887937 h 6887937"/>
              <a:gd name="connsiteX9" fmla="*/ 0 w 5110169"/>
              <a:gd name="connsiteY9" fmla="*/ 6877051 h 6887937"/>
              <a:gd name="connsiteX10" fmla="*/ 0 w 5110169"/>
              <a:gd name="connsiteY10" fmla="*/ 0 h 6887937"/>
              <a:gd name="connsiteX0" fmla="*/ 0 w 5110169"/>
              <a:gd name="connsiteY0" fmla="*/ 0 h 6887937"/>
              <a:gd name="connsiteX1" fmla="*/ 2487931 w 5110169"/>
              <a:gd name="connsiteY1" fmla="*/ 0 h 6887937"/>
              <a:gd name="connsiteX2" fmla="*/ 3834825 w 5110169"/>
              <a:gd name="connsiteY2" fmla="*/ 5142514 h 6887937"/>
              <a:gd name="connsiteX3" fmla="*/ 4074118 w 5110169"/>
              <a:gd name="connsiteY3" fmla="*/ 5314407 h 6887937"/>
              <a:gd name="connsiteX4" fmla="*/ 4213860 w 5110169"/>
              <a:gd name="connsiteY4" fmla="*/ 4757115 h 6887937"/>
              <a:gd name="connsiteX5" fmla="*/ 4457700 w 5110169"/>
              <a:gd name="connsiteY5" fmla="*/ 3842715 h 6887937"/>
              <a:gd name="connsiteX6" fmla="*/ 4686300 w 5110169"/>
              <a:gd name="connsiteY6" fmla="*/ 3713175 h 6887937"/>
              <a:gd name="connsiteX7" fmla="*/ 4785360 w 5110169"/>
              <a:gd name="connsiteY7" fmla="*/ 3926535 h 6887937"/>
              <a:gd name="connsiteX8" fmla="*/ 5110169 w 5110169"/>
              <a:gd name="connsiteY8" fmla="*/ 6887937 h 6887937"/>
              <a:gd name="connsiteX9" fmla="*/ 0 w 5110169"/>
              <a:gd name="connsiteY9" fmla="*/ 6877051 h 6887937"/>
              <a:gd name="connsiteX10" fmla="*/ 0 w 5110169"/>
              <a:gd name="connsiteY10" fmla="*/ 0 h 6887937"/>
              <a:gd name="connsiteX0" fmla="*/ 0 w 5110169"/>
              <a:gd name="connsiteY0" fmla="*/ 0 h 6887937"/>
              <a:gd name="connsiteX1" fmla="*/ 2487931 w 5110169"/>
              <a:gd name="connsiteY1" fmla="*/ 0 h 6887937"/>
              <a:gd name="connsiteX2" fmla="*/ 3834825 w 5110169"/>
              <a:gd name="connsiteY2" fmla="*/ 5142514 h 6887937"/>
              <a:gd name="connsiteX3" fmla="*/ 4074118 w 5110169"/>
              <a:gd name="connsiteY3" fmla="*/ 5314407 h 6887937"/>
              <a:gd name="connsiteX4" fmla="*/ 4168140 w 5110169"/>
              <a:gd name="connsiteY4" fmla="*/ 5055407 h 6887937"/>
              <a:gd name="connsiteX5" fmla="*/ 4457700 w 5110169"/>
              <a:gd name="connsiteY5" fmla="*/ 3842715 h 6887937"/>
              <a:gd name="connsiteX6" fmla="*/ 4686300 w 5110169"/>
              <a:gd name="connsiteY6" fmla="*/ 3713175 h 6887937"/>
              <a:gd name="connsiteX7" fmla="*/ 4785360 w 5110169"/>
              <a:gd name="connsiteY7" fmla="*/ 3926535 h 6887937"/>
              <a:gd name="connsiteX8" fmla="*/ 5110169 w 5110169"/>
              <a:gd name="connsiteY8" fmla="*/ 6887937 h 6887937"/>
              <a:gd name="connsiteX9" fmla="*/ 0 w 5110169"/>
              <a:gd name="connsiteY9" fmla="*/ 6877051 h 6887937"/>
              <a:gd name="connsiteX10" fmla="*/ 0 w 5110169"/>
              <a:gd name="connsiteY10" fmla="*/ 0 h 6887937"/>
              <a:gd name="connsiteX0" fmla="*/ 0 w 5110169"/>
              <a:gd name="connsiteY0" fmla="*/ 0 h 6887937"/>
              <a:gd name="connsiteX1" fmla="*/ 2487931 w 5110169"/>
              <a:gd name="connsiteY1" fmla="*/ 0 h 6887937"/>
              <a:gd name="connsiteX2" fmla="*/ 3834825 w 5110169"/>
              <a:gd name="connsiteY2" fmla="*/ 5142514 h 6887937"/>
              <a:gd name="connsiteX3" fmla="*/ 4074118 w 5110169"/>
              <a:gd name="connsiteY3" fmla="*/ 5314407 h 6887937"/>
              <a:gd name="connsiteX4" fmla="*/ 4168140 w 5110169"/>
              <a:gd name="connsiteY4" fmla="*/ 5055407 h 6887937"/>
              <a:gd name="connsiteX5" fmla="*/ 3935730 w 5110169"/>
              <a:gd name="connsiteY5" fmla="*/ 4175425 h 6887937"/>
              <a:gd name="connsiteX6" fmla="*/ 4686300 w 5110169"/>
              <a:gd name="connsiteY6" fmla="*/ 3713175 h 6887937"/>
              <a:gd name="connsiteX7" fmla="*/ 4785360 w 5110169"/>
              <a:gd name="connsiteY7" fmla="*/ 3926535 h 6887937"/>
              <a:gd name="connsiteX8" fmla="*/ 5110169 w 5110169"/>
              <a:gd name="connsiteY8" fmla="*/ 6887937 h 6887937"/>
              <a:gd name="connsiteX9" fmla="*/ 0 w 5110169"/>
              <a:gd name="connsiteY9" fmla="*/ 6877051 h 6887937"/>
              <a:gd name="connsiteX10" fmla="*/ 0 w 5110169"/>
              <a:gd name="connsiteY10" fmla="*/ 0 h 6887937"/>
              <a:gd name="connsiteX0" fmla="*/ 0 w 5110169"/>
              <a:gd name="connsiteY0" fmla="*/ 0 h 6887937"/>
              <a:gd name="connsiteX1" fmla="*/ 2487931 w 5110169"/>
              <a:gd name="connsiteY1" fmla="*/ 0 h 6887937"/>
              <a:gd name="connsiteX2" fmla="*/ 3834825 w 5110169"/>
              <a:gd name="connsiteY2" fmla="*/ 5142514 h 6887937"/>
              <a:gd name="connsiteX3" fmla="*/ 4074118 w 5110169"/>
              <a:gd name="connsiteY3" fmla="*/ 5314407 h 6887937"/>
              <a:gd name="connsiteX4" fmla="*/ 4168140 w 5110169"/>
              <a:gd name="connsiteY4" fmla="*/ 5055407 h 6887937"/>
              <a:gd name="connsiteX5" fmla="*/ 3935730 w 5110169"/>
              <a:gd name="connsiteY5" fmla="*/ 4175425 h 6887937"/>
              <a:gd name="connsiteX6" fmla="*/ 4061460 w 5110169"/>
              <a:gd name="connsiteY6" fmla="*/ 3931157 h 6887937"/>
              <a:gd name="connsiteX7" fmla="*/ 4785360 w 5110169"/>
              <a:gd name="connsiteY7" fmla="*/ 3926535 h 6887937"/>
              <a:gd name="connsiteX8" fmla="*/ 5110169 w 5110169"/>
              <a:gd name="connsiteY8" fmla="*/ 6887937 h 6887937"/>
              <a:gd name="connsiteX9" fmla="*/ 0 w 5110169"/>
              <a:gd name="connsiteY9" fmla="*/ 6877051 h 6887937"/>
              <a:gd name="connsiteX10" fmla="*/ 0 w 5110169"/>
              <a:gd name="connsiteY10" fmla="*/ 0 h 6887937"/>
              <a:gd name="connsiteX0" fmla="*/ 0 w 5110169"/>
              <a:gd name="connsiteY0" fmla="*/ 0 h 6887937"/>
              <a:gd name="connsiteX1" fmla="*/ 2487931 w 5110169"/>
              <a:gd name="connsiteY1" fmla="*/ 0 h 6887937"/>
              <a:gd name="connsiteX2" fmla="*/ 3834825 w 5110169"/>
              <a:gd name="connsiteY2" fmla="*/ 5142514 h 6887937"/>
              <a:gd name="connsiteX3" fmla="*/ 4074118 w 5110169"/>
              <a:gd name="connsiteY3" fmla="*/ 5314407 h 6887937"/>
              <a:gd name="connsiteX4" fmla="*/ 4168140 w 5110169"/>
              <a:gd name="connsiteY4" fmla="*/ 5055407 h 6887937"/>
              <a:gd name="connsiteX5" fmla="*/ 3935730 w 5110169"/>
              <a:gd name="connsiteY5" fmla="*/ 4175425 h 6887937"/>
              <a:gd name="connsiteX6" fmla="*/ 4061460 w 5110169"/>
              <a:gd name="connsiteY6" fmla="*/ 3931157 h 6887937"/>
              <a:gd name="connsiteX7" fmla="*/ 4198620 w 5110169"/>
              <a:gd name="connsiteY7" fmla="*/ 4133044 h 6887937"/>
              <a:gd name="connsiteX8" fmla="*/ 5110169 w 5110169"/>
              <a:gd name="connsiteY8" fmla="*/ 6887937 h 6887937"/>
              <a:gd name="connsiteX9" fmla="*/ 0 w 5110169"/>
              <a:gd name="connsiteY9" fmla="*/ 6877051 h 6887937"/>
              <a:gd name="connsiteX10" fmla="*/ 0 w 5110169"/>
              <a:gd name="connsiteY10" fmla="*/ 0 h 6887937"/>
              <a:gd name="connsiteX0" fmla="*/ 0 w 5110169"/>
              <a:gd name="connsiteY0" fmla="*/ 0 h 6887937"/>
              <a:gd name="connsiteX1" fmla="*/ 2487931 w 5110169"/>
              <a:gd name="connsiteY1" fmla="*/ 0 h 6887937"/>
              <a:gd name="connsiteX2" fmla="*/ 3834825 w 5110169"/>
              <a:gd name="connsiteY2" fmla="*/ 5142514 h 6887937"/>
              <a:gd name="connsiteX3" fmla="*/ 4074118 w 5110169"/>
              <a:gd name="connsiteY3" fmla="*/ 5314407 h 6887937"/>
              <a:gd name="connsiteX4" fmla="*/ 4168140 w 5110169"/>
              <a:gd name="connsiteY4" fmla="*/ 5055407 h 6887937"/>
              <a:gd name="connsiteX5" fmla="*/ 3935730 w 5110169"/>
              <a:gd name="connsiteY5" fmla="*/ 4175425 h 6887937"/>
              <a:gd name="connsiteX6" fmla="*/ 4061460 w 5110169"/>
              <a:gd name="connsiteY6" fmla="*/ 3931157 h 6887937"/>
              <a:gd name="connsiteX7" fmla="*/ 4251960 w 5110169"/>
              <a:gd name="connsiteY7" fmla="*/ 4071856 h 6887937"/>
              <a:gd name="connsiteX8" fmla="*/ 5110169 w 5110169"/>
              <a:gd name="connsiteY8" fmla="*/ 6887937 h 6887937"/>
              <a:gd name="connsiteX9" fmla="*/ 0 w 5110169"/>
              <a:gd name="connsiteY9" fmla="*/ 6877051 h 6887937"/>
              <a:gd name="connsiteX10" fmla="*/ 0 w 5110169"/>
              <a:gd name="connsiteY10" fmla="*/ 0 h 6887937"/>
              <a:gd name="connsiteX0" fmla="*/ 0 w 5030921"/>
              <a:gd name="connsiteY0" fmla="*/ 0 h 6877051"/>
              <a:gd name="connsiteX1" fmla="*/ 2487931 w 5030921"/>
              <a:gd name="connsiteY1" fmla="*/ 0 h 6877051"/>
              <a:gd name="connsiteX2" fmla="*/ 3834825 w 5030921"/>
              <a:gd name="connsiteY2" fmla="*/ 5142514 h 6877051"/>
              <a:gd name="connsiteX3" fmla="*/ 4074118 w 5030921"/>
              <a:gd name="connsiteY3" fmla="*/ 5314407 h 6877051"/>
              <a:gd name="connsiteX4" fmla="*/ 4168140 w 5030921"/>
              <a:gd name="connsiteY4" fmla="*/ 5055407 h 6877051"/>
              <a:gd name="connsiteX5" fmla="*/ 3935730 w 5030921"/>
              <a:gd name="connsiteY5" fmla="*/ 4175425 h 6877051"/>
              <a:gd name="connsiteX6" fmla="*/ 4061460 w 5030921"/>
              <a:gd name="connsiteY6" fmla="*/ 3931157 h 6877051"/>
              <a:gd name="connsiteX7" fmla="*/ 4251960 w 5030921"/>
              <a:gd name="connsiteY7" fmla="*/ 4071856 h 6877051"/>
              <a:gd name="connsiteX8" fmla="*/ 5030921 w 5030921"/>
              <a:gd name="connsiteY8" fmla="*/ 6875699 h 6877051"/>
              <a:gd name="connsiteX9" fmla="*/ 0 w 5030921"/>
              <a:gd name="connsiteY9" fmla="*/ 6877051 h 6877051"/>
              <a:gd name="connsiteX10" fmla="*/ 0 w 5030921"/>
              <a:gd name="connsiteY10" fmla="*/ 0 h 6877051"/>
              <a:gd name="connsiteX0" fmla="*/ 0 w 4963865"/>
              <a:gd name="connsiteY0" fmla="*/ 0 h 6877051"/>
              <a:gd name="connsiteX1" fmla="*/ 2487931 w 4963865"/>
              <a:gd name="connsiteY1" fmla="*/ 0 h 6877051"/>
              <a:gd name="connsiteX2" fmla="*/ 3834825 w 4963865"/>
              <a:gd name="connsiteY2" fmla="*/ 5142514 h 6877051"/>
              <a:gd name="connsiteX3" fmla="*/ 4074118 w 4963865"/>
              <a:gd name="connsiteY3" fmla="*/ 5314407 h 6877051"/>
              <a:gd name="connsiteX4" fmla="*/ 4168140 w 4963865"/>
              <a:gd name="connsiteY4" fmla="*/ 5055407 h 6877051"/>
              <a:gd name="connsiteX5" fmla="*/ 3935730 w 4963865"/>
              <a:gd name="connsiteY5" fmla="*/ 4175425 h 6877051"/>
              <a:gd name="connsiteX6" fmla="*/ 4061460 w 4963865"/>
              <a:gd name="connsiteY6" fmla="*/ 3931157 h 6877051"/>
              <a:gd name="connsiteX7" fmla="*/ 4251960 w 4963865"/>
              <a:gd name="connsiteY7" fmla="*/ 4071856 h 6877051"/>
              <a:gd name="connsiteX8" fmla="*/ 4963865 w 4963865"/>
              <a:gd name="connsiteY8" fmla="*/ 6875699 h 6877051"/>
              <a:gd name="connsiteX9" fmla="*/ 0 w 4963865"/>
              <a:gd name="connsiteY9" fmla="*/ 6877051 h 6877051"/>
              <a:gd name="connsiteX10" fmla="*/ 0 w 4963865"/>
              <a:gd name="connsiteY10" fmla="*/ 0 h 6877051"/>
              <a:gd name="connsiteX0" fmla="*/ 0 w 5024825"/>
              <a:gd name="connsiteY0" fmla="*/ 0 h 6881818"/>
              <a:gd name="connsiteX1" fmla="*/ 2487931 w 5024825"/>
              <a:gd name="connsiteY1" fmla="*/ 0 h 6881818"/>
              <a:gd name="connsiteX2" fmla="*/ 3834825 w 5024825"/>
              <a:gd name="connsiteY2" fmla="*/ 5142514 h 6881818"/>
              <a:gd name="connsiteX3" fmla="*/ 4074118 w 5024825"/>
              <a:gd name="connsiteY3" fmla="*/ 5314407 h 6881818"/>
              <a:gd name="connsiteX4" fmla="*/ 4168140 w 5024825"/>
              <a:gd name="connsiteY4" fmla="*/ 5055407 h 6881818"/>
              <a:gd name="connsiteX5" fmla="*/ 3935730 w 5024825"/>
              <a:gd name="connsiteY5" fmla="*/ 4175425 h 6881818"/>
              <a:gd name="connsiteX6" fmla="*/ 4061460 w 5024825"/>
              <a:gd name="connsiteY6" fmla="*/ 3931157 h 6881818"/>
              <a:gd name="connsiteX7" fmla="*/ 4251960 w 5024825"/>
              <a:gd name="connsiteY7" fmla="*/ 4071856 h 6881818"/>
              <a:gd name="connsiteX8" fmla="*/ 5024825 w 5024825"/>
              <a:gd name="connsiteY8" fmla="*/ 6881818 h 6881818"/>
              <a:gd name="connsiteX9" fmla="*/ 0 w 5024825"/>
              <a:gd name="connsiteY9" fmla="*/ 6877051 h 6881818"/>
              <a:gd name="connsiteX10" fmla="*/ 0 w 5024825"/>
              <a:gd name="connsiteY10" fmla="*/ 0 h 6881818"/>
              <a:gd name="connsiteX0" fmla="*/ 0 w 5024825"/>
              <a:gd name="connsiteY0" fmla="*/ 0 h 6881818"/>
              <a:gd name="connsiteX1" fmla="*/ 2487931 w 5024825"/>
              <a:gd name="connsiteY1" fmla="*/ 0 h 6881818"/>
              <a:gd name="connsiteX2" fmla="*/ 3834825 w 5024825"/>
              <a:gd name="connsiteY2" fmla="*/ 5142514 h 6881818"/>
              <a:gd name="connsiteX3" fmla="*/ 4074118 w 5024825"/>
              <a:gd name="connsiteY3" fmla="*/ 5314407 h 6881818"/>
              <a:gd name="connsiteX4" fmla="*/ 4168140 w 5024825"/>
              <a:gd name="connsiteY4" fmla="*/ 5055407 h 6881818"/>
              <a:gd name="connsiteX5" fmla="*/ 3935730 w 5024825"/>
              <a:gd name="connsiteY5" fmla="*/ 4175425 h 6881818"/>
              <a:gd name="connsiteX6" fmla="*/ 4061460 w 5024825"/>
              <a:gd name="connsiteY6" fmla="*/ 3931157 h 6881818"/>
              <a:gd name="connsiteX7" fmla="*/ 4251960 w 5024825"/>
              <a:gd name="connsiteY7" fmla="*/ 4071856 h 6881818"/>
              <a:gd name="connsiteX8" fmla="*/ 5024825 w 5024825"/>
              <a:gd name="connsiteY8" fmla="*/ 6881818 h 6881818"/>
              <a:gd name="connsiteX9" fmla="*/ 0 w 5024825"/>
              <a:gd name="connsiteY9" fmla="*/ 6877051 h 6881818"/>
              <a:gd name="connsiteX10" fmla="*/ 0 w 5024825"/>
              <a:gd name="connsiteY10" fmla="*/ 0 h 6881818"/>
              <a:gd name="connsiteX0" fmla="*/ 0 w 5024825"/>
              <a:gd name="connsiteY0" fmla="*/ 0 h 6881818"/>
              <a:gd name="connsiteX1" fmla="*/ 2487931 w 5024825"/>
              <a:gd name="connsiteY1" fmla="*/ 0 h 6881818"/>
              <a:gd name="connsiteX2" fmla="*/ 3834825 w 5024825"/>
              <a:gd name="connsiteY2" fmla="*/ 5142514 h 6881818"/>
              <a:gd name="connsiteX3" fmla="*/ 4074118 w 5024825"/>
              <a:gd name="connsiteY3" fmla="*/ 5314407 h 6881818"/>
              <a:gd name="connsiteX4" fmla="*/ 4168140 w 5024825"/>
              <a:gd name="connsiteY4" fmla="*/ 5055407 h 6881818"/>
              <a:gd name="connsiteX5" fmla="*/ 3935730 w 5024825"/>
              <a:gd name="connsiteY5" fmla="*/ 4175425 h 6881818"/>
              <a:gd name="connsiteX6" fmla="*/ 4061460 w 5024825"/>
              <a:gd name="connsiteY6" fmla="*/ 3931157 h 6881818"/>
              <a:gd name="connsiteX7" fmla="*/ 4251960 w 5024825"/>
              <a:gd name="connsiteY7" fmla="*/ 4071856 h 6881818"/>
              <a:gd name="connsiteX8" fmla="*/ 5024825 w 5024825"/>
              <a:gd name="connsiteY8" fmla="*/ 6881818 h 6881818"/>
              <a:gd name="connsiteX9" fmla="*/ 0 w 5024825"/>
              <a:gd name="connsiteY9" fmla="*/ 6877051 h 6881818"/>
              <a:gd name="connsiteX10" fmla="*/ 0 w 5024825"/>
              <a:gd name="connsiteY10" fmla="*/ 0 h 6881818"/>
              <a:gd name="connsiteX0" fmla="*/ 0 w 5024825"/>
              <a:gd name="connsiteY0" fmla="*/ 0 h 6881818"/>
              <a:gd name="connsiteX1" fmla="*/ 2487931 w 5024825"/>
              <a:gd name="connsiteY1" fmla="*/ 0 h 6881818"/>
              <a:gd name="connsiteX2" fmla="*/ 3834825 w 5024825"/>
              <a:gd name="connsiteY2" fmla="*/ 5142514 h 6881818"/>
              <a:gd name="connsiteX3" fmla="*/ 4074118 w 5024825"/>
              <a:gd name="connsiteY3" fmla="*/ 5314407 h 6881818"/>
              <a:gd name="connsiteX4" fmla="*/ 4168140 w 5024825"/>
              <a:gd name="connsiteY4" fmla="*/ 5055407 h 6881818"/>
              <a:gd name="connsiteX5" fmla="*/ 3935730 w 5024825"/>
              <a:gd name="connsiteY5" fmla="*/ 4175425 h 6881818"/>
              <a:gd name="connsiteX6" fmla="*/ 4061460 w 5024825"/>
              <a:gd name="connsiteY6" fmla="*/ 3931157 h 6881818"/>
              <a:gd name="connsiteX7" fmla="*/ 4251960 w 5024825"/>
              <a:gd name="connsiteY7" fmla="*/ 4071856 h 6881818"/>
              <a:gd name="connsiteX8" fmla="*/ 5024825 w 5024825"/>
              <a:gd name="connsiteY8" fmla="*/ 6881818 h 6881818"/>
              <a:gd name="connsiteX9" fmla="*/ 0 w 5024825"/>
              <a:gd name="connsiteY9" fmla="*/ 6877051 h 6881818"/>
              <a:gd name="connsiteX10" fmla="*/ 0 w 5024825"/>
              <a:gd name="connsiteY10" fmla="*/ 0 h 6881818"/>
              <a:gd name="connsiteX0" fmla="*/ 0 w 5024825"/>
              <a:gd name="connsiteY0" fmla="*/ 0 h 6881818"/>
              <a:gd name="connsiteX1" fmla="*/ 2487931 w 5024825"/>
              <a:gd name="connsiteY1" fmla="*/ 0 h 6881818"/>
              <a:gd name="connsiteX2" fmla="*/ 3834825 w 5024825"/>
              <a:gd name="connsiteY2" fmla="*/ 5142514 h 6881818"/>
              <a:gd name="connsiteX3" fmla="*/ 4074118 w 5024825"/>
              <a:gd name="connsiteY3" fmla="*/ 5314407 h 6881818"/>
              <a:gd name="connsiteX4" fmla="*/ 4168140 w 5024825"/>
              <a:gd name="connsiteY4" fmla="*/ 5055407 h 6881818"/>
              <a:gd name="connsiteX5" fmla="*/ 3935730 w 5024825"/>
              <a:gd name="connsiteY5" fmla="*/ 4175425 h 6881818"/>
              <a:gd name="connsiteX6" fmla="*/ 4061460 w 5024825"/>
              <a:gd name="connsiteY6" fmla="*/ 3931157 h 6881818"/>
              <a:gd name="connsiteX7" fmla="*/ 4251960 w 5024825"/>
              <a:gd name="connsiteY7" fmla="*/ 4071856 h 6881818"/>
              <a:gd name="connsiteX8" fmla="*/ 5024825 w 5024825"/>
              <a:gd name="connsiteY8" fmla="*/ 6881818 h 6881818"/>
              <a:gd name="connsiteX9" fmla="*/ 0 w 5024825"/>
              <a:gd name="connsiteY9" fmla="*/ 6877051 h 6881818"/>
              <a:gd name="connsiteX10" fmla="*/ 0 w 5024825"/>
              <a:gd name="connsiteY10" fmla="*/ 0 h 6881818"/>
              <a:gd name="connsiteX0" fmla="*/ 0 w 5024825"/>
              <a:gd name="connsiteY0" fmla="*/ 0 h 6881818"/>
              <a:gd name="connsiteX1" fmla="*/ 2487931 w 5024825"/>
              <a:gd name="connsiteY1" fmla="*/ 0 h 6881818"/>
              <a:gd name="connsiteX2" fmla="*/ 3834825 w 5024825"/>
              <a:gd name="connsiteY2" fmla="*/ 5142514 h 6881818"/>
              <a:gd name="connsiteX3" fmla="*/ 4074118 w 5024825"/>
              <a:gd name="connsiteY3" fmla="*/ 5314407 h 6881818"/>
              <a:gd name="connsiteX4" fmla="*/ 4168140 w 5024825"/>
              <a:gd name="connsiteY4" fmla="*/ 5055407 h 6881818"/>
              <a:gd name="connsiteX5" fmla="*/ 3935730 w 5024825"/>
              <a:gd name="connsiteY5" fmla="*/ 4175425 h 6881818"/>
              <a:gd name="connsiteX6" fmla="*/ 4061460 w 5024825"/>
              <a:gd name="connsiteY6" fmla="*/ 3941355 h 6881818"/>
              <a:gd name="connsiteX7" fmla="*/ 4251960 w 5024825"/>
              <a:gd name="connsiteY7" fmla="*/ 4071856 h 6881818"/>
              <a:gd name="connsiteX8" fmla="*/ 5024825 w 5024825"/>
              <a:gd name="connsiteY8" fmla="*/ 6881818 h 6881818"/>
              <a:gd name="connsiteX9" fmla="*/ 0 w 5024825"/>
              <a:gd name="connsiteY9" fmla="*/ 6877051 h 6881818"/>
              <a:gd name="connsiteX10" fmla="*/ 0 w 5024825"/>
              <a:gd name="connsiteY10" fmla="*/ 0 h 6881818"/>
              <a:gd name="connsiteX0" fmla="*/ 0 w 5024825"/>
              <a:gd name="connsiteY0" fmla="*/ 0 h 6881818"/>
              <a:gd name="connsiteX1" fmla="*/ 2487931 w 5024825"/>
              <a:gd name="connsiteY1" fmla="*/ 0 h 6881818"/>
              <a:gd name="connsiteX2" fmla="*/ 3834825 w 5024825"/>
              <a:gd name="connsiteY2" fmla="*/ 5142514 h 6881818"/>
              <a:gd name="connsiteX3" fmla="*/ 4074118 w 5024825"/>
              <a:gd name="connsiteY3" fmla="*/ 5314407 h 6881818"/>
              <a:gd name="connsiteX4" fmla="*/ 4168140 w 5024825"/>
              <a:gd name="connsiteY4" fmla="*/ 5055407 h 6881818"/>
              <a:gd name="connsiteX5" fmla="*/ 3935730 w 5024825"/>
              <a:gd name="connsiteY5" fmla="*/ 4175425 h 6881818"/>
              <a:gd name="connsiteX6" fmla="*/ 4061460 w 5024825"/>
              <a:gd name="connsiteY6" fmla="*/ 3941355 h 6881818"/>
              <a:gd name="connsiteX7" fmla="*/ 4251960 w 5024825"/>
              <a:gd name="connsiteY7" fmla="*/ 4071856 h 6881818"/>
              <a:gd name="connsiteX8" fmla="*/ 5024825 w 5024825"/>
              <a:gd name="connsiteY8" fmla="*/ 6881818 h 6881818"/>
              <a:gd name="connsiteX9" fmla="*/ 0 w 5024825"/>
              <a:gd name="connsiteY9" fmla="*/ 6877051 h 6881818"/>
              <a:gd name="connsiteX10" fmla="*/ 0 w 5024825"/>
              <a:gd name="connsiteY10" fmla="*/ 0 h 6881818"/>
              <a:gd name="connsiteX0" fmla="*/ 0 w 5024825"/>
              <a:gd name="connsiteY0" fmla="*/ 0 h 6881818"/>
              <a:gd name="connsiteX1" fmla="*/ 2487931 w 5024825"/>
              <a:gd name="connsiteY1" fmla="*/ 0 h 6881818"/>
              <a:gd name="connsiteX2" fmla="*/ 3834825 w 5024825"/>
              <a:gd name="connsiteY2" fmla="*/ 5142514 h 6881818"/>
              <a:gd name="connsiteX3" fmla="*/ 4074118 w 5024825"/>
              <a:gd name="connsiteY3" fmla="*/ 5314407 h 6881818"/>
              <a:gd name="connsiteX4" fmla="*/ 4168140 w 5024825"/>
              <a:gd name="connsiteY4" fmla="*/ 5055407 h 6881818"/>
              <a:gd name="connsiteX5" fmla="*/ 3935730 w 5024825"/>
              <a:gd name="connsiteY5" fmla="*/ 4175425 h 6881818"/>
              <a:gd name="connsiteX6" fmla="*/ 4061460 w 5024825"/>
              <a:gd name="connsiteY6" fmla="*/ 3941355 h 6881818"/>
              <a:gd name="connsiteX7" fmla="*/ 4251960 w 5024825"/>
              <a:gd name="connsiteY7" fmla="*/ 4071856 h 6881818"/>
              <a:gd name="connsiteX8" fmla="*/ 5024825 w 5024825"/>
              <a:gd name="connsiteY8" fmla="*/ 6881818 h 6881818"/>
              <a:gd name="connsiteX9" fmla="*/ 0 w 5024825"/>
              <a:gd name="connsiteY9" fmla="*/ 6877051 h 6881818"/>
              <a:gd name="connsiteX10" fmla="*/ 0 w 5024825"/>
              <a:gd name="connsiteY10" fmla="*/ 0 h 6881818"/>
              <a:gd name="connsiteX0" fmla="*/ 0 w 5024825"/>
              <a:gd name="connsiteY0" fmla="*/ 0 h 6881818"/>
              <a:gd name="connsiteX1" fmla="*/ 2487931 w 5024825"/>
              <a:gd name="connsiteY1" fmla="*/ 0 h 6881818"/>
              <a:gd name="connsiteX2" fmla="*/ 3834825 w 5024825"/>
              <a:gd name="connsiteY2" fmla="*/ 5142514 h 6881818"/>
              <a:gd name="connsiteX3" fmla="*/ 4074118 w 5024825"/>
              <a:gd name="connsiteY3" fmla="*/ 5314407 h 6881818"/>
              <a:gd name="connsiteX4" fmla="*/ 4168140 w 5024825"/>
              <a:gd name="connsiteY4" fmla="*/ 5055407 h 6881818"/>
              <a:gd name="connsiteX5" fmla="*/ 3935730 w 5024825"/>
              <a:gd name="connsiteY5" fmla="*/ 4175425 h 6881818"/>
              <a:gd name="connsiteX6" fmla="*/ 4061460 w 5024825"/>
              <a:gd name="connsiteY6" fmla="*/ 3941355 h 6881818"/>
              <a:gd name="connsiteX7" fmla="*/ 4251960 w 5024825"/>
              <a:gd name="connsiteY7" fmla="*/ 4071856 h 6881818"/>
              <a:gd name="connsiteX8" fmla="*/ 5024825 w 5024825"/>
              <a:gd name="connsiteY8" fmla="*/ 6881818 h 6881818"/>
              <a:gd name="connsiteX9" fmla="*/ 0 w 5024825"/>
              <a:gd name="connsiteY9" fmla="*/ 6877051 h 6881818"/>
              <a:gd name="connsiteX10" fmla="*/ 0 w 5024825"/>
              <a:gd name="connsiteY10" fmla="*/ 0 h 6881818"/>
              <a:gd name="connsiteX0" fmla="*/ 0 w 5024825"/>
              <a:gd name="connsiteY0" fmla="*/ 0 h 6881818"/>
              <a:gd name="connsiteX1" fmla="*/ 2487931 w 5024825"/>
              <a:gd name="connsiteY1" fmla="*/ 0 h 6881818"/>
              <a:gd name="connsiteX2" fmla="*/ 3834825 w 5024825"/>
              <a:gd name="connsiteY2" fmla="*/ 5142514 h 6881818"/>
              <a:gd name="connsiteX3" fmla="*/ 4074118 w 5024825"/>
              <a:gd name="connsiteY3" fmla="*/ 5314407 h 6881818"/>
              <a:gd name="connsiteX4" fmla="*/ 4168140 w 5024825"/>
              <a:gd name="connsiteY4" fmla="*/ 5055407 h 6881818"/>
              <a:gd name="connsiteX5" fmla="*/ 3935730 w 5024825"/>
              <a:gd name="connsiteY5" fmla="*/ 4175425 h 6881818"/>
              <a:gd name="connsiteX6" fmla="*/ 4061460 w 5024825"/>
              <a:gd name="connsiteY6" fmla="*/ 3941355 h 6881818"/>
              <a:gd name="connsiteX7" fmla="*/ 4251960 w 5024825"/>
              <a:gd name="connsiteY7" fmla="*/ 4071856 h 6881818"/>
              <a:gd name="connsiteX8" fmla="*/ 5024825 w 5024825"/>
              <a:gd name="connsiteY8" fmla="*/ 6881818 h 6881818"/>
              <a:gd name="connsiteX9" fmla="*/ 0 w 5024825"/>
              <a:gd name="connsiteY9" fmla="*/ 6877051 h 6881818"/>
              <a:gd name="connsiteX10" fmla="*/ 0 w 5024825"/>
              <a:gd name="connsiteY10" fmla="*/ 0 h 6881818"/>
              <a:gd name="connsiteX0" fmla="*/ 0 w 5024825"/>
              <a:gd name="connsiteY0" fmla="*/ 0 h 6881818"/>
              <a:gd name="connsiteX1" fmla="*/ 2487931 w 5024825"/>
              <a:gd name="connsiteY1" fmla="*/ 0 h 6881818"/>
              <a:gd name="connsiteX2" fmla="*/ 3834825 w 5024825"/>
              <a:gd name="connsiteY2" fmla="*/ 5142514 h 6881818"/>
              <a:gd name="connsiteX3" fmla="*/ 4074118 w 5024825"/>
              <a:gd name="connsiteY3" fmla="*/ 5314407 h 6881818"/>
              <a:gd name="connsiteX4" fmla="*/ 4168140 w 5024825"/>
              <a:gd name="connsiteY4" fmla="*/ 5055407 h 6881818"/>
              <a:gd name="connsiteX5" fmla="*/ 3935730 w 5024825"/>
              <a:gd name="connsiteY5" fmla="*/ 4175425 h 6881818"/>
              <a:gd name="connsiteX6" fmla="*/ 4061460 w 5024825"/>
              <a:gd name="connsiteY6" fmla="*/ 3941355 h 6881818"/>
              <a:gd name="connsiteX7" fmla="*/ 4251960 w 5024825"/>
              <a:gd name="connsiteY7" fmla="*/ 4071856 h 6881818"/>
              <a:gd name="connsiteX8" fmla="*/ 5024825 w 5024825"/>
              <a:gd name="connsiteY8" fmla="*/ 6881818 h 6881818"/>
              <a:gd name="connsiteX9" fmla="*/ 0 w 5024825"/>
              <a:gd name="connsiteY9" fmla="*/ 6877051 h 6881818"/>
              <a:gd name="connsiteX10" fmla="*/ 0 w 5024825"/>
              <a:gd name="connsiteY10" fmla="*/ 0 h 6881818"/>
              <a:gd name="connsiteX0" fmla="*/ 0 w 5024825"/>
              <a:gd name="connsiteY0" fmla="*/ 0 h 6881818"/>
              <a:gd name="connsiteX1" fmla="*/ 2487931 w 5024825"/>
              <a:gd name="connsiteY1" fmla="*/ 0 h 6881818"/>
              <a:gd name="connsiteX2" fmla="*/ 3834825 w 5024825"/>
              <a:gd name="connsiteY2" fmla="*/ 5142514 h 6881818"/>
              <a:gd name="connsiteX3" fmla="*/ 4074118 w 5024825"/>
              <a:gd name="connsiteY3" fmla="*/ 5314407 h 6881818"/>
              <a:gd name="connsiteX4" fmla="*/ 4168140 w 5024825"/>
              <a:gd name="connsiteY4" fmla="*/ 5055407 h 6881818"/>
              <a:gd name="connsiteX5" fmla="*/ 3935730 w 5024825"/>
              <a:gd name="connsiteY5" fmla="*/ 4175425 h 6881818"/>
              <a:gd name="connsiteX6" fmla="*/ 4061460 w 5024825"/>
              <a:gd name="connsiteY6" fmla="*/ 3941355 h 6881818"/>
              <a:gd name="connsiteX7" fmla="*/ 4251960 w 5024825"/>
              <a:gd name="connsiteY7" fmla="*/ 4071856 h 6881818"/>
              <a:gd name="connsiteX8" fmla="*/ 5024825 w 5024825"/>
              <a:gd name="connsiteY8" fmla="*/ 6881818 h 6881818"/>
              <a:gd name="connsiteX9" fmla="*/ 0 w 5024825"/>
              <a:gd name="connsiteY9" fmla="*/ 6877051 h 6881818"/>
              <a:gd name="connsiteX10" fmla="*/ 0 w 5024825"/>
              <a:gd name="connsiteY10" fmla="*/ 0 h 6881818"/>
              <a:gd name="connsiteX0" fmla="*/ 0 w 5024825"/>
              <a:gd name="connsiteY0" fmla="*/ 0 h 6881818"/>
              <a:gd name="connsiteX1" fmla="*/ 2487931 w 5024825"/>
              <a:gd name="connsiteY1" fmla="*/ 0 h 6881818"/>
              <a:gd name="connsiteX2" fmla="*/ 3834825 w 5024825"/>
              <a:gd name="connsiteY2" fmla="*/ 5142514 h 6881818"/>
              <a:gd name="connsiteX3" fmla="*/ 4074118 w 5024825"/>
              <a:gd name="connsiteY3" fmla="*/ 5314407 h 6881818"/>
              <a:gd name="connsiteX4" fmla="*/ 4168140 w 5024825"/>
              <a:gd name="connsiteY4" fmla="*/ 5055407 h 6881818"/>
              <a:gd name="connsiteX5" fmla="*/ 3935730 w 5024825"/>
              <a:gd name="connsiteY5" fmla="*/ 4175425 h 6881818"/>
              <a:gd name="connsiteX6" fmla="*/ 4061460 w 5024825"/>
              <a:gd name="connsiteY6" fmla="*/ 3941355 h 6881818"/>
              <a:gd name="connsiteX7" fmla="*/ 4251960 w 5024825"/>
              <a:gd name="connsiteY7" fmla="*/ 4071856 h 6881818"/>
              <a:gd name="connsiteX8" fmla="*/ 5024825 w 5024825"/>
              <a:gd name="connsiteY8" fmla="*/ 6881818 h 6881818"/>
              <a:gd name="connsiteX9" fmla="*/ 0 w 5024825"/>
              <a:gd name="connsiteY9" fmla="*/ 6877051 h 6881818"/>
              <a:gd name="connsiteX10" fmla="*/ 0 w 5024825"/>
              <a:gd name="connsiteY10" fmla="*/ 0 h 6881818"/>
              <a:gd name="connsiteX0" fmla="*/ 0 w 5024825"/>
              <a:gd name="connsiteY0" fmla="*/ 0 h 6881818"/>
              <a:gd name="connsiteX1" fmla="*/ 2487931 w 5024825"/>
              <a:gd name="connsiteY1" fmla="*/ 0 h 6881818"/>
              <a:gd name="connsiteX2" fmla="*/ 3834825 w 5024825"/>
              <a:gd name="connsiteY2" fmla="*/ 5142514 h 6881818"/>
              <a:gd name="connsiteX3" fmla="*/ 4079198 w 5024825"/>
              <a:gd name="connsiteY3" fmla="*/ 5441882 h 6881818"/>
              <a:gd name="connsiteX4" fmla="*/ 4168140 w 5024825"/>
              <a:gd name="connsiteY4" fmla="*/ 5055407 h 6881818"/>
              <a:gd name="connsiteX5" fmla="*/ 3935730 w 5024825"/>
              <a:gd name="connsiteY5" fmla="*/ 4175425 h 6881818"/>
              <a:gd name="connsiteX6" fmla="*/ 4061460 w 5024825"/>
              <a:gd name="connsiteY6" fmla="*/ 3941355 h 6881818"/>
              <a:gd name="connsiteX7" fmla="*/ 4251960 w 5024825"/>
              <a:gd name="connsiteY7" fmla="*/ 4071856 h 6881818"/>
              <a:gd name="connsiteX8" fmla="*/ 5024825 w 5024825"/>
              <a:gd name="connsiteY8" fmla="*/ 6881818 h 6881818"/>
              <a:gd name="connsiteX9" fmla="*/ 0 w 5024825"/>
              <a:gd name="connsiteY9" fmla="*/ 6877051 h 6881818"/>
              <a:gd name="connsiteX10" fmla="*/ 0 w 5024825"/>
              <a:gd name="connsiteY10" fmla="*/ 0 h 6881818"/>
              <a:gd name="connsiteX0" fmla="*/ 0 w 5024825"/>
              <a:gd name="connsiteY0" fmla="*/ 0 h 6881818"/>
              <a:gd name="connsiteX1" fmla="*/ 2487931 w 5024825"/>
              <a:gd name="connsiteY1" fmla="*/ 0 h 6881818"/>
              <a:gd name="connsiteX2" fmla="*/ 3834825 w 5024825"/>
              <a:gd name="connsiteY2" fmla="*/ 5142514 h 6881818"/>
              <a:gd name="connsiteX3" fmla="*/ 4079198 w 5024825"/>
              <a:gd name="connsiteY3" fmla="*/ 5441882 h 6881818"/>
              <a:gd name="connsiteX4" fmla="*/ 4168140 w 5024825"/>
              <a:gd name="connsiteY4" fmla="*/ 5055407 h 6881818"/>
              <a:gd name="connsiteX5" fmla="*/ 3935730 w 5024825"/>
              <a:gd name="connsiteY5" fmla="*/ 4175425 h 6881818"/>
              <a:gd name="connsiteX6" fmla="*/ 4061460 w 5024825"/>
              <a:gd name="connsiteY6" fmla="*/ 3941355 h 6881818"/>
              <a:gd name="connsiteX7" fmla="*/ 4251960 w 5024825"/>
              <a:gd name="connsiteY7" fmla="*/ 4071856 h 6881818"/>
              <a:gd name="connsiteX8" fmla="*/ 5024825 w 5024825"/>
              <a:gd name="connsiteY8" fmla="*/ 6881818 h 6881818"/>
              <a:gd name="connsiteX9" fmla="*/ 0 w 5024825"/>
              <a:gd name="connsiteY9" fmla="*/ 6877051 h 6881818"/>
              <a:gd name="connsiteX10" fmla="*/ 0 w 5024825"/>
              <a:gd name="connsiteY10" fmla="*/ 0 h 6881818"/>
              <a:gd name="connsiteX0" fmla="*/ 0 w 5024825"/>
              <a:gd name="connsiteY0" fmla="*/ 0 h 6881818"/>
              <a:gd name="connsiteX1" fmla="*/ 2487931 w 5024825"/>
              <a:gd name="connsiteY1" fmla="*/ 0 h 6881818"/>
              <a:gd name="connsiteX2" fmla="*/ 3834825 w 5024825"/>
              <a:gd name="connsiteY2" fmla="*/ 5142514 h 6881818"/>
              <a:gd name="connsiteX3" fmla="*/ 4079198 w 5024825"/>
              <a:gd name="connsiteY3" fmla="*/ 5441882 h 6881818"/>
              <a:gd name="connsiteX4" fmla="*/ 4168140 w 5024825"/>
              <a:gd name="connsiteY4" fmla="*/ 5055407 h 6881818"/>
              <a:gd name="connsiteX5" fmla="*/ 3935730 w 5024825"/>
              <a:gd name="connsiteY5" fmla="*/ 4175425 h 6881818"/>
              <a:gd name="connsiteX6" fmla="*/ 4061460 w 5024825"/>
              <a:gd name="connsiteY6" fmla="*/ 3941355 h 6881818"/>
              <a:gd name="connsiteX7" fmla="*/ 4251960 w 5024825"/>
              <a:gd name="connsiteY7" fmla="*/ 4071856 h 6881818"/>
              <a:gd name="connsiteX8" fmla="*/ 5024825 w 5024825"/>
              <a:gd name="connsiteY8" fmla="*/ 6881818 h 6881818"/>
              <a:gd name="connsiteX9" fmla="*/ 0 w 5024825"/>
              <a:gd name="connsiteY9" fmla="*/ 6877051 h 6881818"/>
              <a:gd name="connsiteX10" fmla="*/ 0 w 5024825"/>
              <a:gd name="connsiteY10" fmla="*/ 0 h 6881818"/>
              <a:gd name="connsiteX0" fmla="*/ 0 w 5024825"/>
              <a:gd name="connsiteY0" fmla="*/ 0 h 6881818"/>
              <a:gd name="connsiteX1" fmla="*/ 2487931 w 5024825"/>
              <a:gd name="connsiteY1" fmla="*/ 0 h 6881818"/>
              <a:gd name="connsiteX2" fmla="*/ 3834825 w 5024825"/>
              <a:gd name="connsiteY2" fmla="*/ 5142514 h 6881818"/>
              <a:gd name="connsiteX3" fmla="*/ 4048718 w 5024825"/>
              <a:gd name="connsiteY3" fmla="*/ 5314407 h 6881818"/>
              <a:gd name="connsiteX4" fmla="*/ 4168140 w 5024825"/>
              <a:gd name="connsiteY4" fmla="*/ 5055407 h 6881818"/>
              <a:gd name="connsiteX5" fmla="*/ 3935730 w 5024825"/>
              <a:gd name="connsiteY5" fmla="*/ 4175425 h 6881818"/>
              <a:gd name="connsiteX6" fmla="*/ 4061460 w 5024825"/>
              <a:gd name="connsiteY6" fmla="*/ 3941355 h 6881818"/>
              <a:gd name="connsiteX7" fmla="*/ 4251960 w 5024825"/>
              <a:gd name="connsiteY7" fmla="*/ 4071856 h 6881818"/>
              <a:gd name="connsiteX8" fmla="*/ 5024825 w 5024825"/>
              <a:gd name="connsiteY8" fmla="*/ 6881818 h 6881818"/>
              <a:gd name="connsiteX9" fmla="*/ 0 w 5024825"/>
              <a:gd name="connsiteY9" fmla="*/ 6877051 h 6881818"/>
              <a:gd name="connsiteX10" fmla="*/ 0 w 5024825"/>
              <a:gd name="connsiteY10" fmla="*/ 0 h 6881818"/>
              <a:gd name="connsiteX0" fmla="*/ 0 w 5024825"/>
              <a:gd name="connsiteY0" fmla="*/ 0 h 6881818"/>
              <a:gd name="connsiteX1" fmla="*/ 2487931 w 5024825"/>
              <a:gd name="connsiteY1" fmla="*/ 0 h 6881818"/>
              <a:gd name="connsiteX2" fmla="*/ 3834825 w 5024825"/>
              <a:gd name="connsiteY2" fmla="*/ 5142514 h 6881818"/>
              <a:gd name="connsiteX3" fmla="*/ 4048718 w 5024825"/>
              <a:gd name="connsiteY3" fmla="*/ 5314407 h 6881818"/>
              <a:gd name="connsiteX4" fmla="*/ 4168140 w 5024825"/>
              <a:gd name="connsiteY4" fmla="*/ 5055407 h 6881818"/>
              <a:gd name="connsiteX5" fmla="*/ 3935730 w 5024825"/>
              <a:gd name="connsiteY5" fmla="*/ 4175425 h 6881818"/>
              <a:gd name="connsiteX6" fmla="*/ 4061460 w 5024825"/>
              <a:gd name="connsiteY6" fmla="*/ 3941355 h 6881818"/>
              <a:gd name="connsiteX7" fmla="*/ 4251960 w 5024825"/>
              <a:gd name="connsiteY7" fmla="*/ 4071856 h 6881818"/>
              <a:gd name="connsiteX8" fmla="*/ 5024825 w 5024825"/>
              <a:gd name="connsiteY8" fmla="*/ 6881818 h 6881818"/>
              <a:gd name="connsiteX9" fmla="*/ 0 w 5024825"/>
              <a:gd name="connsiteY9" fmla="*/ 6877051 h 6881818"/>
              <a:gd name="connsiteX10" fmla="*/ 0 w 5024825"/>
              <a:gd name="connsiteY10" fmla="*/ 0 h 6881818"/>
              <a:gd name="connsiteX0" fmla="*/ 0 w 5024825"/>
              <a:gd name="connsiteY0" fmla="*/ 0 h 6881818"/>
              <a:gd name="connsiteX1" fmla="*/ 2487931 w 5024825"/>
              <a:gd name="connsiteY1" fmla="*/ 0 h 6881818"/>
              <a:gd name="connsiteX2" fmla="*/ 3834825 w 5024825"/>
              <a:gd name="connsiteY2" fmla="*/ 5142514 h 6881818"/>
              <a:gd name="connsiteX3" fmla="*/ 4048718 w 5024825"/>
              <a:gd name="connsiteY3" fmla="*/ 5314407 h 6881818"/>
              <a:gd name="connsiteX4" fmla="*/ 4168140 w 5024825"/>
              <a:gd name="connsiteY4" fmla="*/ 5055407 h 6881818"/>
              <a:gd name="connsiteX5" fmla="*/ 3935730 w 5024825"/>
              <a:gd name="connsiteY5" fmla="*/ 4175425 h 6881818"/>
              <a:gd name="connsiteX6" fmla="*/ 4061460 w 5024825"/>
              <a:gd name="connsiteY6" fmla="*/ 3941355 h 6881818"/>
              <a:gd name="connsiteX7" fmla="*/ 4251960 w 5024825"/>
              <a:gd name="connsiteY7" fmla="*/ 4071856 h 6881818"/>
              <a:gd name="connsiteX8" fmla="*/ 5024825 w 5024825"/>
              <a:gd name="connsiteY8" fmla="*/ 6881818 h 6881818"/>
              <a:gd name="connsiteX9" fmla="*/ 0 w 5024825"/>
              <a:gd name="connsiteY9" fmla="*/ 6877051 h 6881818"/>
              <a:gd name="connsiteX10" fmla="*/ 0 w 5024825"/>
              <a:gd name="connsiteY10" fmla="*/ 0 h 6881818"/>
              <a:gd name="connsiteX0" fmla="*/ 0 w 5024825"/>
              <a:gd name="connsiteY0" fmla="*/ 0 h 6881818"/>
              <a:gd name="connsiteX1" fmla="*/ 2487931 w 5024825"/>
              <a:gd name="connsiteY1" fmla="*/ 0 h 6881818"/>
              <a:gd name="connsiteX2" fmla="*/ 3834825 w 5024825"/>
              <a:gd name="connsiteY2" fmla="*/ 5142514 h 6881818"/>
              <a:gd name="connsiteX3" fmla="*/ 4048718 w 5024825"/>
              <a:gd name="connsiteY3" fmla="*/ 5314407 h 6881818"/>
              <a:gd name="connsiteX4" fmla="*/ 4168140 w 5024825"/>
              <a:gd name="connsiteY4" fmla="*/ 5055407 h 6881818"/>
              <a:gd name="connsiteX5" fmla="*/ 3935730 w 5024825"/>
              <a:gd name="connsiteY5" fmla="*/ 4175425 h 6881818"/>
              <a:gd name="connsiteX6" fmla="*/ 4061460 w 5024825"/>
              <a:gd name="connsiteY6" fmla="*/ 3941355 h 6881818"/>
              <a:gd name="connsiteX7" fmla="*/ 4251960 w 5024825"/>
              <a:gd name="connsiteY7" fmla="*/ 4071856 h 6881818"/>
              <a:gd name="connsiteX8" fmla="*/ 5024825 w 5024825"/>
              <a:gd name="connsiteY8" fmla="*/ 6881818 h 6881818"/>
              <a:gd name="connsiteX9" fmla="*/ 0 w 5024825"/>
              <a:gd name="connsiteY9" fmla="*/ 6877051 h 6881818"/>
              <a:gd name="connsiteX10" fmla="*/ 0 w 5024825"/>
              <a:gd name="connsiteY10" fmla="*/ 0 h 6881818"/>
              <a:gd name="connsiteX0" fmla="*/ 0 w 5024825"/>
              <a:gd name="connsiteY0" fmla="*/ 0 h 6881818"/>
              <a:gd name="connsiteX1" fmla="*/ 2487931 w 5024825"/>
              <a:gd name="connsiteY1" fmla="*/ 0 h 6881818"/>
              <a:gd name="connsiteX2" fmla="*/ 3834825 w 5024825"/>
              <a:gd name="connsiteY2" fmla="*/ 5142514 h 6881818"/>
              <a:gd name="connsiteX3" fmla="*/ 4048718 w 5024825"/>
              <a:gd name="connsiteY3" fmla="*/ 5314407 h 6881818"/>
              <a:gd name="connsiteX4" fmla="*/ 4168140 w 5024825"/>
              <a:gd name="connsiteY4" fmla="*/ 5055407 h 6881818"/>
              <a:gd name="connsiteX5" fmla="*/ 3935730 w 5024825"/>
              <a:gd name="connsiteY5" fmla="*/ 4175425 h 6881818"/>
              <a:gd name="connsiteX6" fmla="*/ 4061460 w 5024825"/>
              <a:gd name="connsiteY6" fmla="*/ 3941355 h 6881818"/>
              <a:gd name="connsiteX7" fmla="*/ 4251960 w 5024825"/>
              <a:gd name="connsiteY7" fmla="*/ 4071856 h 6881818"/>
              <a:gd name="connsiteX8" fmla="*/ 5024825 w 5024825"/>
              <a:gd name="connsiteY8" fmla="*/ 6881818 h 6881818"/>
              <a:gd name="connsiteX9" fmla="*/ 0 w 5024825"/>
              <a:gd name="connsiteY9" fmla="*/ 6877051 h 6881818"/>
              <a:gd name="connsiteX10" fmla="*/ 0 w 5024825"/>
              <a:gd name="connsiteY10" fmla="*/ 0 h 6881818"/>
              <a:gd name="connsiteX0" fmla="*/ 0 w 5024825"/>
              <a:gd name="connsiteY0" fmla="*/ 0 h 6881818"/>
              <a:gd name="connsiteX1" fmla="*/ 2487931 w 5024825"/>
              <a:gd name="connsiteY1" fmla="*/ 0 h 6881818"/>
              <a:gd name="connsiteX2" fmla="*/ 3834825 w 5024825"/>
              <a:gd name="connsiteY2" fmla="*/ 5142514 h 6881818"/>
              <a:gd name="connsiteX3" fmla="*/ 4048718 w 5024825"/>
              <a:gd name="connsiteY3" fmla="*/ 5314407 h 6881818"/>
              <a:gd name="connsiteX4" fmla="*/ 4168140 w 5024825"/>
              <a:gd name="connsiteY4" fmla="*/ 5055407 h 6881818"/>
              <a:gd name="connsiteX5" fmla="*/ 3935730 w 5024825"/>
              <a:gd name="connsiteY5" fmla="*/ 4175425 h 6881818"/>
              <a:gd name="connsiteX6" fmla="*/ 4061460 w 5024825"/>
              <a:gd name="connsiteY6" fmla="*/ 3941355 h 6881818"/>
              <a:gd name="connsiteX7" fmla="*/ 4251960 w 5024825"/>
              <a:gd name="connsiteY7" fmla="*/ 4071856 h 6881818"/>
              <a:gd name="connsiteX8" fmla="*/ 5024825 w 5024825"/>
              <a:gd name="connsiteY8" fmla="*/ 6881818 h 6881818"/>
              <a:gd name="connsiteX9" fmla="*/ 0 w 5024825"/>
              <a:gd name="connsiteY9" fmla="*/ 6877051 h 6881818"/>
              <a:gd name="connsiteX10" fmla="*/ 0 w 5024825"/>
              <a:gd name="connsiteY10" fmla="*/ 0 h 6881818"/>
              <a:gd name="connsiteX0" fmla="*/ 0 w 5024825"/>
              <a:gd name="connsiteY0" fmla="*/ 0 h 6881818"/>
              <a:gd name="connsiteX1" fmla="*/ 2487931 w 5024825"/>
              <a:gd name="connsiteY1" fmla="*/ 0 h 6881818"/>
              <a:gd name="connsiteX2" fmla="*/ 3834825 w 5024825"/>
              <a:gd name="connsiteY2" fmla="*/ 5142514 h 6881818"/>
              <a:gd name="connsiteX3" fmla="*/ 4048718 w 5024825"/>
              <a:gd name="connsiteY3" fmla="*/ 5314407 h 6881818"/>
              <a:gd name="connsiteX4" fmla="*/ 4168140 w 5024825"/>
              <a:gd name="connsiteY4" fmla="*/ 5055407 h 6881818"/>
              <a:gd name="connsiteX5" fmla="*/ 3935730 w 5024825"/>
              <a:gd name="connsiteY5" fmla="*/ 4175425 h 6881818"/>
              <a:gd name="connsiteX6" fmla="*/ 4061460 w 5024825"/>
              <a:gd name="connsiteY6" fmla="*/ 3941355 h 6881818"/>
              <a:gd name="connsiteX7" fmla="*/ 4251960 w 5024825"/>
              <a:gd name="connsiteY7" fmla="*/ 4071856 h 6881818"/>
              <a:gd name="connsiteX8" fmla="*/ 5024825 w 5024825"/>
              <a:gd name="connsiteY8" fmla="*/ 6881818 h 6881818"/>
              <a:gd name="connsiteX9" fmla="*/ 0 w 5024825"/>
              <a:gd name="connsiteY9" fmla="*/ 6877051 h 6881818"/>
              <a:gd name="connsiteX10" fmla="*/ 0 w 5024825"/>
              <a:gd name="connsiteY10" fmla="*/ 0 h 6881818"/>
              <a:gd name="connsiteX0" fmla="*/ 0 w 5024825"/>
              <a:gd name="connsiteY0" fmla="*/ 0 h 6881818"/>
              <a:gd name="connsiteX1" fmla="*/ 2487931 w 5024825"/>
              <a:gd name="connsiteY1" fmla="*/ 0 h 6881818"/>
              <a:gd name="connsiteX2" fmla="*/ 3834825 w 5024825"/>
              <a:gd name="connsiteY2" fmla="*/ 5142514 h 6881818"/>
              <a:gd name="connsiteX3" fmla="*/ 4048718 w 5024825"/>
              <a:gd name="connsiteY3" fmla="*/ 5314407 h 6881818"/>
              <a:gd name="connsiteX4" fmla="*/ 4168140 w 5024825"/>
              <a:gd name="connsiteY4" fmla="*/ 5055407 h 6881818"/>
              <a:gd name="connsiteX5" fmla="*/ 3935730 w 5024825"/>
              <a:gd name="connsiteY5" fmla="*/ 4175425 h 6881818"/>
              <a:gd name="connsiteX6" fmla="*/ 4061460 w 5024825"/>
              <a:gd name="connsiteY6" fmla="*/ 3941355 h 6881818"/>
              <a:gd name="connsiteX7" fmla="*/ 4251960 w 5024825"/>
              <a:gd name="connsiteY7" fmla="*/ 4071856 h 6881818"/>
              <a:gd name="connsiteX8" fmla="*/ 5024825 w 5024825"/>
              <a:gd name="connsiteY8" fmla="*/ 6881818 h 6881818"/>
              <a:gd name="connsiteX9" fmla="*/ 0 w 5024825"/>
              <a:gd name="connsiteY9" fmla="*/ 6877051 h 6881818"/>
              <a:gd name="connsiteX10" fmla="*/ 0 w 5024825"/>
              <a:gd name="connsiteY10" fmla="*/ 0 h 6881818"/>
              <a:gd name="connsiteX0" fmla="*/ 0 w 5024825"/>
              <a:gd name="connsiteY0" fmla="*/ 0 h 6881818"/>
              <a:gd name="connsiteX1" fmla="*/ 2487931 w 5024825"/>
              <a:gd name="connsiteY1" fmla="*/ 0 h 6881818"/>
              <a:gd name="connsiteX2" fmla="*/ 3834825 w 5024825"/>
              <a:gd name="connsiteY2" fmla="*/ 5142514 h 6881818"/>
              <a:gd name="connsiteX3" fmla="*/ 4048718 w 5024825"/>
              <a:gd name="connsiteY3" fmla="*/ 5314407 h 6881818"/>
              <a:gd name="connsiteX4" fmla="*/ 4168140 w 5024825"/>
              <a:gd name="connsiteY4" fmla="*/ 5055407 h 6881818"/>
              <a:gd name="connsiteX5" fmla="*/ 3935730 w 5024825"/>
              <a:gd name="connsiteY5" fmla="*/ 4175425 h 6881818"/>
              <a:gd name="connsiteX6" fmla="*/ 4061460 w 5024825"/>
              <a:gd name="connsiteY6" fmla="*/ 3941355 h 6881818"/>
              <a:gd name="connsiteX7" fmla="*/ 4251960 w 5024825"/>
              <a:gd name="connsiteY7" fmla="*/ 4071856 h 6881818"/>
              <a:gd name="connsiteX8" fmla="*/ 5024825 w 5024825"/>
              <a:gd name="connsiteY8" fmla="*/ 6881818 h 6881818"/>
              <a:gd name="connsiteX9" fmla="*/ 0 w 5024825"/>
              <a:gd name="connsiteY9" fmla="*/ 6877051 h 6881818"/>
              <a:gd name="connsiteX10" fmla="*/ 0 w 5024825"/>
              <a:gd name="connsiteY10" fmla="*/ 0 h 68818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5024825" h="6881818">
                <a:moveTo>
                  <a:pt x="0" y="0"/>
                </a:moveTo>
                <a:lnTo>
                  <a:pt x="2487931" y="0"/>
                </a:lnTo>
                <a:lnTo>
                  <a:pt x="3834825" y="5142514"/>
                </a:lnTo>
                <a:cubicBezTo>
                  <a:pt x="3851116" y="5182666"/>
                  <a:pt x="3878538" y="5351369"/>
                  <a:pt x="4048718" y="5314407"/>
                </a:cubicBezTo>
                <a:cubicBezTo>
                  <a:pt x="4218898" y="5277445"/>
                  <a:pt x="4184015" y="5205230"/>
                  <a:pt x="4168140" y="5055407"/>
                </a:cubicBezTo>
                <a:lnTo>
                  <a:pt x="3935730" y="4175425"/>
                </a:lnTo>
                <a:cubicBezTo>
                  <a:pt x="3924300" y="4083966"/>
                  <a:pt x="3902710" y="3989870"/>
                  <a:pt x="4061460" y="3941355"/>
                </a:cubicBezTo>
                <a:cubicBezTo>
                  <a:pt x="4194810" y="3923207"/>
                  <a:pt x="4213860" y="4007005"/>
                  <a:pt x="4251960" y="4071856"/>
                </a:cubicBezTo>
                <a:lnTo>
                  <a:pt x="5024825" y="6881818"/>
                </a:lnTo>
                <a:lnTo>
                  <a:pt x="0" y="6877051"/>
                </a:lnTo>
                <a:lnTo>
                  <a:pt x="0" y="0"/>
                </a:lnTo>
                <a:close/>
              </a:path>
            </a:pathLst>
          </a:custGeom>
          <a:solidFill>
            <a:schemeClr val="bg2"/>
          </a:solidFill>
        </p:spPr>
        <p:txBody>
          <a:bodyPr anchor="ctr"/>
          <a:lstStyle>
            <a:lvl1pPr algn="ctr">
              <a:defRPr baseline="-25000"/>
            </a:lvl1pPr>
          </a:lstStyle>
          <a:p>
            <a:endParaRPr lang="en-US" dirty="0"/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7B8C35C0-4758-2887-0763-E78795846CD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6093537" y="-1946"/>
            <a:ext cx="3601340" cy="6881814"/>
          </a:xfrm>
          <a:custGeom>
            <a:avLst/>
            <a:gdLst>
              <a:gd name="connsiteX0" fmla="*/ 3601340 w 3601340"/>
              <a:gd name="connsiteY0" fmla="*/ 0 h 6881814"/>
              <a:gd name="connsiteX1" fmla="*/ 0 w 3601340"/>
              <a:gd name="connsiteY1" fmla="*/ 0 h 6881814"/>
              <a:gd name="connsiteX2" fmla="*/ 0 w 3601340"/>
              <a:gd name="connsiteY2" fmla="*/ 6881815 h 6881814"/>
              <a:gd name="connsiteX3" fmla="*/ 1064235 w 3601340"/>
              <a:gd name="connsiteY3" fmla="*/ 6881815 h 6881814"/>
              <a:gd name="connsiteX4" fmla="*/ 1441045 w 3601340"/>
              <a:gd name="connsiteY4" fmla="*/ 5490188 h 6881814"/>
              <a:gd name="connsiteX5" fmla="*/ 1835678 w 3601340"/>
              <a:gd name="connsiteY5" fmla="*/ 4034957 h 6881814"/>
              <a:gd name="connsiteX6" fmla="*/ 2045724 w 3601340"/>
              <a:gd name="connsiteY6" fmla="*/ 3914112 h 6881814"/>
              <a:gd name="connsiteX7" fmla="*/ 2166660 w 3601340"/>
              <a:gd name="connsiteY7" fmla="*/ 4124001 h 6881814"/>
              <a:gd name="connsiteX8" fmla="*/ 1906966 w 3601340"/>
              <a:gd name="connsiteY8" fmla="*/ 5081858 h 6881814"/>
              <a:gd name="connsiteX9" fmla="*/ 2027902 w 3601340"/>
              <a:gd name="connsiteY9" fmla="*/ 5291747 h 6881814"/>
              <a:gd name="connsiteX10" fmla="*/ 2227765 w 3601340"/>
              <a:gd name="connsiteY10" fmla="*/ 5198887 h 6881814"/>
              <a:gd name="connsiteX11" fmla="*/ 2570204 w 3601340"/>
              <a:gd name="connsiteY11" fmla="*/ 3923016 h 6881814"/>
              <a:gd name="connsiteX12" fmla="*/ 2602029 w 3601340"/>
              <a:gd name="connsiteY12" fmla="*/ 3799627 h 6881814"/>
              <a:gd name="connsiteX13" fmla="*/ 3601340 w 3601340"/>
              <a:gd name="connsiteY13" fmla="*/ 0 h 68818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3601340" h="6881814">
                <a:moveTo>
                  <a:pt x="3601340" y="0"/>
                </a:moveTo>
                <a:lnTo>
                  <a:pt x="0" y="0"/>
                </a:lnTo>
                <a:lnTo>
                  <a:pt x="0" y="6881815"/>
                </a:lnTo>
                <a:lnTo>
                  <a:pt x="1064235" y="6881815"/>
                </a:lnTo>
                <a:lnTo>
                  <a:pt x="1441045" y="5490188"/>
                </a:lnTo>
                <a:lnTo>
                  <a:pt x="1835678" y="4034957"/>
                </a:lnTo>
                <a:cubicBezTo>
                  <a:pt x="1859865" y="3943369"/>
                  <a:pt x="1954068" y="3889943"/>
                  <a:pt x="2045724" y="3914112"/>
                </a:cubicBezTo>
                <a:cubicBezTo>
                  <a:pt x="2137381" y="3938281"/>
                  <a:pt x="2190847" y="4032413"/>
                  <a:pt x="2166660" y="4124001"/>
                </a:cubicBezTo>
                <a:lnTo>
                  <a:pt x="1906966" y="5081858"/>
                </a:lnTo>
                <a:cubicBezTo>
                  <a:pt x="1882779" y="5173446"/>
                  <a:pt x="1936246" y="5267578"/>
                  <a:pt x="2027902" y="5291747"/>
                </a:cubicBezTo>
                <a:cubicBezTo>
                  <a:pt x="2109375" y="5313372"/>
                  <a:pt x="2193393" y="5272666"/>
                  <a:pt x="2227765" y="5198887"/>
                </a:cubicBezTo>
                <a:lnTo>
                  <a:pt x="2570204" y="3923016"/>
                </a:lnTo>
                <a:lnTo>
                  <a:pt x="2602029" y="3799627"/>
                </a:lnTo>
                <a:lnTo>
                  <a:pt x="3601340" y="0"/>
                </a:lnTo>
                <a:close/>
              </a:path>
            </a:pathLst>
          </a:custGeom>
          <a:solidFill>
            <a:srgbClr val="FFFFFF"/>
          </a:solidFill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C01359A1-A1B1-9DC6-08B9-8042E7FBA1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 rot="10800000" flipH="1">
            <a:off x="6889763" y="0"/>
            <a:ext cx="1822122" cy="6871447"/>
          </a:xfrm>
          <a:prstGeom prst="line">
            <a:avLst/>
          </a:prstGeom>
          <a:ln w="2222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Footer Placeholder 8">
            <a:extLst>
              <a:ext uri="{FF2B5EF4-FFF2-40B4-BE49-F238E27FC236}">
                <a16:creationId xmlns:a16="http://schemas.microsoft.com/office/drawing/2014/main" id="{28D89004-F984-BB7D-2489-E7EC5512980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24241" y="6290774"/>
            <a:ext cx="6637071" cy="365125"/>
          </a:xfrm>
          <a:prstGeom prst="rect">
            <a:avLst/>
          </a:prstGeom>
        </p:spPr>
        <p:txBody>
          <a:bodyPr/>
          <a:lstStyle>
            <a:lvl1pPr>
              <a:defRPr sz="1100" b="0" i="0" cap="all" baseline="0">
                <a:solidFill>
                  <a:schemeClr val="tx1"/>
                </a:solidFill>
                <a:latin typeface="+mn-lt"/>
              </a:defRPr>
            </a:lvl1pPr>
          </a:lstStyle>
          <a:p>
            <a:r>
              <a:rPr lang="en-US"/>
              <a:t>CSP Training Module Name: Presentation Template Created by PR</a:t>
            </a:r>
            <a:endParaRPr lang="en-US" dirty="0"/>
          </a:p>
        </p:txBody>
      </p:sp>
      <p:sp>
        <p:nvSpPr>
          <p:cNvPr id="21" name="Slide Number Placeholder 9">
            <a:extLst>
              <a:ext uri="{FF2B5EF4-FFF2-40B4-BE49-F238E27FC236}">
                <a16:creationId xmlns:a16="http://schemas.microsoft.com/office/drawing/2014/main" id="{E2790754-E9EF-9F79-825B-5AB348DFA62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768546" y="6290774"/>
            <a:ext cx="617912" cy="365125"/>
          </a:xfrm>
          <a:prstGeom prst="rect">
            <a:avLst/>
          </a:prstGeom>
        </p:spPr>
        <p:txBody>
          <a:bodyPr/>
          <a:lstStyle>
            <a:lvl1pPr algn="r">
              <a:defRPr sz="1100" b="0" i="0">
                <a:solidFill>
                  <a:schemeClr val="tx1"/>
                </a:solidFill>
                <a:latin typeface="+mn-lt"/>
              </a:defRPr>
            </a:lvl1pPr>
          </a:lstStyle>
          <a:p>
            <a:fld id="{3A98EE3D-8CD1-4C3F-BD1C-C98C9596463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09551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 (Single lin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796322" y="408820"/>
            <a:ext cx="8935507" cy="949467"/>
          </a:xfrm>
        </p:spPr>
        <p:txBody>
          <a:bodyPr anchor="b">
            <a:normAutofit/>
          </a:bodyPr>
          <a:lstStyle>
            <a:lvl1pPr algn="l">
              <a:lnSpc>
                <a:spcPct val="90000"/>
              </a:lnSpc>
              <a:defRPr sz="3600" spc="100" baseline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Add title here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40D7E9A-1E17-C6A0-31A6-F6F620FF9E84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796322" y="1986061"/>
            <a:ext cx="5797550" cy="4015244"/>
          </a:xfrm>
        </p:spPr>
        <p:txBody>
          <a:bodyPr>
            <a:normAutofit/>
          </a:bodyPr>
          <a:lstStyle>
            <a:lvl1pPr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Picture Placeholder 13">
            <a:extLst>
              <a:ext uri="{FF2B5EF4-FFF2-40B4-BE49-F238E27FC236}">
                <a16:creationId xmlns:a16="http://schemas.microsoft.com/office/drawing/2014/main" id="{4F200699-2797-D741-1EC1-B83FCA4B1977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 flipH="1">
            <a:off x="7163691" y="0"/>
            <a:ext cx="5024825" cy="6858000"/>
          </a:xfrm>
          <a:custGeom>
            <a:avLst/>
            <a:gdLst>
              <a:gd name="connsiteX0" fmla="*/ 0 w 6064250"/>
              <a:gd name="connsiteY0" fmla="*/ 0 h 6877051"/>
              <a:gd name="connsiteX1" fmla="*/ 6064250 w 6064250"/>
              <a:gd name="connsiteY1" fmla="*/ 0 h 6877051"/>
              <a:gd name="connsiteX2" fmla="*/ 6064250 w 6064250"/>
              <a:gd name="connsiteY2" fmla="*/ 6877051 h 6877051"/>
              <a:gd name="connsiteX3" fmla="*/ 0 w 6064250"/>
              <a:gd name="connsiteY3" fmla="*/ 6877051 h 6877051"/>
              <a:gd name="connsiteX4" fmla="*/ 0 w 6064250"/>
              <a:gd name="connsiteY4" fmla="*/ 0 h 6877051"/>
              <a:gd name="connsiteX0" fmla="*/ 0 w 6064250"/>
              <a:gd name="connsiteY0" fmla="*/ 0 h 6877051"/>
              <a:gd name="connsiteX1" fmla="*/ 5840730 w 6064250"/>
              <a:gd name="connsiteY1" fmla="*/ 0 h 6877051"/>
              <a:gd name="connsiteX2" fmla="*/ 6064250 w 6064250"/>
              <a:gd name="connsiteY2" fmla="*/ 6877051 h 6877051"/>
              <a:gd name="connsiteX3" fmla="*/ 0 w 6064250"/>
              <a:gd name="connsiteY3" fmla="*/ 6877051 h 6877051"/>
              <a:gd name="connsiteX4" fmla="*/ 0 w 6064250"/>
              <a:gd name="connsiteY4" fmla="*/ 0 h 6877051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4028621 w 5840730"/>
              <a:gd name="connsiteY2" fmla="*/ 6887937 h 6887937"/>
              <a:gd name="connsiteX3" fmla="*/ 0 w 5840730"/>
              <a:gd name="connsiteY3" fmla="*/ 6877051 h 6887937"/>
              <a:gd name="connsiteX4" fmla="*/ 0 w 5840730"/>
              <a:gd name="connsiteY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028621 w 5840730"/>
              <a:gd name="connsiteY3" fmla="*/ 6887937 h 6887937"/>
              <a:gd name="connsiteX4" fmla="*/ 0 w 5840730"/>
              <a:gd name="connsiteY4" fmla="*/ 6877051 h 6887937"/>
              <a:gd name="connsiteX5" fmla="*/ 0 w 5840730"/>
              <a:gd name="connsiteY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991100 w 5840730"/>
              <a:gd name="connsiteY3" fmla="*/ 3134055 h 6887937"/>
              <a:gd name="connsiteX4" fmla="*/ 4028621 w 5840730"/>
              <a:gd name="connsiteY4" fmla="*/ 6887937 h 6887937"/>
              <a:gd name="connsiteX5" fmla="*/ 0 w 5840730"/>
              <a:gd name="connsiteY5" fmla="*/ 6877051 h 6887937"/>
              <a:gd name="connsiteX6" fmla="*/ 0 w 5840730"/>
              <a:gd name="connsiteY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991100 w 5840730"/>
              <a:gd name="connsiteY3" fmla="*/ 3134055 h 6887937"/>
              <a:gd name="connsiteX4" fmla="*/ 4785360 w 5840730"/>
              <a:gd name="connsiteY4" fmla="*/ 3926535 h 6887937"/>
              <a:gd name="connsiteX5" fmla="*/ 4028621 w 5840730"/>
              <a:gd name="connsiteY5" fmla="*/ 6887937 h 6887937"/>
              <a:gd name="connsiteX6" fmla="*/ 0 w 5840730"/>
              <a:gd name="connsiteY6" fmla="*/ 6877051 h 6887937"/>
              <a:gd name="connsiteX7" fmla="*/ 0 w 5840730"/>
              <a:gd name="connsiteY7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991100 w 5840730"/>
              <a:gd name="connsiteY3" fmla="*/ 3134055 h 6887937"/>
              <a:gd name="connsiteX4" fmla="*/ 4922520 w 5840730"/>
              <a:gd name="connsiteY4" fmla="*/ 3415995 h 6887937"/>
              <a:gd name="connsiteX5" fmla="*/ 4785360 w 5840730"/>
              <a:gd name="connsiteY5" fmla="*/ 3926535 h 6887937"/>
              <a:gd name="connsiteX6" fmla="*/ 4028621 w 5840730"/>
              <a:gd name="connsiteY6" fmla="*/ 6887937 h 6887937"/>
              <a:gd name="connsiteX7" fmla="*/ 0 w 5840730"/>
              <a:gd name="connsiteY7" fmla="*/ 6877051 h 6887937"/>
              <a:gd name="connsiteX8" fmla="*/ 0 w 5840730"/>
              <a:gd name="connsiteY8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22520 w 5840730"/>
              <a:gd name="connsiteY4" fmla="*/ 3415995 h 6887937"/>
              <a:gd name="connsiteX5" fmla="*/ 4785360 w 5840730"/>
              <a:gd name="connsiteY5" fmla="*/ 3926535 h 6887937"/>
              <a:gd name="connsiteX6" fmla="*/ 4028621 w 5840730"/>
              <a:gd name="connsiteY6" fmla="*/ 6887937 h 6887937"/>
              <a:gd name="connsiteX7" fmla="*/ 0 w 5840730"/>
              <a:gd name="connsiteY7" fmla="*/ 6877051 h 6887937"/>
              <a:gd name="connsiteX8" fmla="*/ 0 w 5840730"/>
              <a:gd name="connsiteY8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922520 w 5840730"/>
              <a:gd name="connsiteY5" fmla="*/ 3415995 h 6887937"/>
              <a:gd name="connsiteX6" fmla="*/ 4785360 w 5840730"/>
              <a:gd name="connsiteY6" fmla="*/ 3926535 h 6887937"/>
              <a:gd name="connsiteX7" fmla="*/ 4028621 w 5840730"/>
              <a:gd name="connsiteY7" fmla="*/ 6887937 h 6887937"/>
              <a:gd name="connsiteX8" fmla="*/ 0 w 5840730"/>
              <a:gd name="connsiteY8" fmla="*/ 6877051 h 6887937"/>
              <a:gd name="connsiteX9" fmla="*/ 0 w 5840730"/>
              <a:gd name="connsiteY9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655820 w 5840730"/>
              <a:gd name="connsiteY5" fmla="*/ 1770075 h 6887937"/>
              <a:gd name="connsiteX6" fmla="*/ 4922520 w 5840730"/>
              <a:gd name="connsiteY6" fmla="*/ 3415995 h 6887937"/>
              <a:gd name="connsiteX7" fmla="*/ 4785360 w 5840730"/>
              <a:gd name="connsiteY7" fmla="*/ 3926535 h 6887937"/>
              <a:gd name="connsiteX8" fmla="*/ 4028621 w 5840730"/>
              <a:gd name="connsiteY8" fmla="*/ 6887937 h 6887937"/>
              <a:gd name="connsiteX9" fmla="*/ 0 w 5840730"/>
              <a:gd name="connsiteY9" fmla="*/ 6877051 h 6887937"/>
              <a:gd name="connsiteX10" fmla="*/ 0 w 5840730"/>
              <a:gd name="connsiteY10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655820 w 5840730"/>
              <a:gd name="connsiteY5" fmla="*/ 1770075 h 6887937"/>
              <a:gd name="connsiteX6" fmla="*/ 3901440 w 5840730"/>
              <a:gd name="connsiteY6" fmla="*/ 4696155 h 6887937"/>
              <a:gd name="connsiteX7" fmla="*/ 4922520 w 5840730"/>
              <a:gd name="connsiteY7" fmla="*/ 3415995 h 6887937"/>
              <a:gd name="connsiteX8" fmla="*/ 4785360 w 5840730"/>
              <a:gd name="connsiteY8" fmla="*/ 3926535 h 6887937"/>
              <a:gd name="connsiteX9" fmla="*/ 4028621 w 5840730"/>
              <a:gd name="connsiteY9" fmla="*/ 6887937 h 6887937"/>
              <a:gd name="connsiteX10" fmla="*/ 0 w 5840730"/>
              <a:gd name="connsiteY10" fmla="*/ 6877051 h 6887937"/>
              <a:gd name="connsiteX11" fmla="*/ 0 w 5840730"/>
              <a:gd name="connsiteY11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655820 w 5840730"/>
              <a:gd name="connsiteY5" fmla="*/ 1770075 h 6887937"/>
              <a:gd name="connsiteX6" fmla="*/ 3901440 w 5840730"/>
              <a:gd name="connsiteY6" fmla="*/ 4696155 h 6887937"/>
              <a:gd name="connsiteX7" fmla="*/ 4457700 w 5840730"/>
              <a:gd name="connsiteY7" fmla="*/ 3842715 h 6887937"/>
              <a:gd name="connsiteX8" fmla="*/ 4785360 w 5840730"/>
              <a:gd name="connsiteY8" fmla="*/ 3926535 h 6887937"/>
              <a:gd name="connsiteX9" fmla="*/ 4028621 w 5840730"/>
              <a:gd name="connsiteY9" fmla="*/ 6887937 h 6887937"/>
              <a:gd name="connsiteX10" fmla="*/ 0 w 5840730"/>
              <a:gd name="connsiteY10" fmla="*/ 6877051 h 6887937"/>
              <a:gd name="connsiteX11" fmla="*/ 0 w 5840730"/>
              <a:gd name="connsiteY11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655820 w 5840730"/>
              <a:gd name="connsiteY5" fmla="*/ 1770075 h 6887937"/>
              <a:gd name="connsiteX6" fmla="*/ 3901440 w 5840730"/>
              <a:gd name="connsiteY6" fmla="*/ 4696155 h 6887937"/>
              <a:gd name="connsiteX7" fmla="*/ 4213860 w 5840730"/>
              <a:gd name="connsiteY7" fmla="*/ 4757115 h 6887937"/>
              <a:gd name="connsiteX8" fmla="*/ 4457700 w 5840730"/>
              <a:gd name="connsiteY8" fmla="*/ 3842715 h 6887937"/>
              <a:gd name="connsiteX9" fmla="*/ 4785360 w 5840730"/>
              <a:gd name="connsiteY9" fmla="*/ 3926535 h 6887937"/>
              <a:gd name="connsiteX10" fmla="*/ 4028621 w 5840730"/>
              <a:gd name="connsiteY10" fmla="*/ 6887937 h 6887937"/>
              <a:gd name="connsiteX11" fmla="*/ 0 w 5840730"/>
              <a:gd name="connsiteY11" fmla="*/ 6877051 h 6887937"/>
              <a:gd name="connsiteX12" fmla="*/ 0 w 5840730"/>
              <a:gd name="connsiteY12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937760 w 5840730"/>
              <a:gd name="connsiteY5" fmla="*/ 16100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895850 w 5840730"/>
              <a:gd name="connsiteY5" fmla="*/ 160243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895850 w 5840730"/>
              <a:gd name="connsiteY5" fmla="*/ 160243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895850 w 5840730"/>
              <a:gd name="connsiteY5" fmla="*/ 160243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94910 w 5840730"/>
              <a:gd name="connsiteY4" fmla="*/ 185770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94910 w 5840730"/>
              <a:gd name="connsiteY4" fmla="*/ 185770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94910 w 5840730"/>
              <a:gd name="connsiteY4" fmla="*/ 185770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94910 w 5840730"/>
              <a:gd name="connsiteY4" fmla="*/ 185770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94910 w 5840730"/>
              <a:gd name="connsiteY4" fmla="*/ 185770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79670 w 5840730"/>
              <a:gd name="connsiteY4" fmla="*/ 186532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56810 w 5840730"/>
              <a:gd name="connsiteY4" fmla="*/ 186532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79670 w 5840730"/>
              <a:gd name="connsiteY4" fmla="*/ 184627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79670 w 5840730"/>
              <a:gd name="connsiteY4" fmla="*/ 184627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79670 w 5840730"/>
              <a:gd name="connsiteY4" fmla="*/ 184627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79670 w 5840730"/>
              <a:gd name="connsiteY4" fmla="*/ 184627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79670 w 5840730"/>
              <a:gd name="connsiteY4" fmla="*/ 184627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79670 w 5840730"/>
              <a:gd name="connsiteY4" fmla="*/ 184627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933950 w 5840730"/>
              <a:gd name="connsiteY3" fmla="*/ 273781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61560 w 5840730"/>
              <a:gd name="connsiteY3" fmla="*/ 294355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42510 w 5840730"/>
              <a:gd name="connsiteY3" fmla="*/ 301975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560570 w 5840730"/>
              <a:gd name="connsiteY11" fmla="*/ 412084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09160 w 5840730"/>
              <a:gd name="connsiteY11" fmla="*/ 363316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893820 w 5840730"/>
              <a:gd name="connsiteY8" fmla="*/ 468853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893820 w 5840730"/>
              <a:gd name="connsiteY8" fmla="*/ 468853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893820 w 5840730"/>
              <a:gd name="connsiteY8" fmla="*/ 468853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655820 w 5840730"/>
              <a:gd name="connsiteY6" fmla="*/ 1770075 h 6887937"/>
              <a:gd name="connsiteX7" fmla="*/ 3893820 w 5840730"/>
              <a:gd name="connsiteY7" fmla="*/ 4688535 h 6887937"/>
              <a:gd name="connsiteX8" fmla="*/ 3992880 w 5840730"/>
              <a:gd name="connsiteY8" fmla="*/ 490570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3893820 w 5840730"/>
              <a:gd name="connsiteY6" fmla="*/ 4688535 h 6887937"/>
              <a:gd name="connsiteX7" fmla="*/ 3992880 w 5840730"/>
              <a:gd name="connsiteY7" fmla="*/ 490570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686300 w 5840730"/>
              <a:gd name="connsiteY10" fmla="*/ 371317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3893820 w 5840730"/>
              <a:gd name="connsiteY5" fmla="*/ 4688535 h 6887937"/>
              <a:gd name="connsiteX6" fmla="*/ 3992880 w 5840730"/>
              <a:gd name="connsiteY6" fmla="*/ 4905705 h 6887937"/>
              <a:gd name="connsiteX7" fmla="*/ 4213860 w 5840730"/>
              <a:gd name="connsiteY7" fmla="*/ 4757115 h 6887937"/>
              <a:gd name="connsiteX8" fmla="*/ 4457700 w 5840730"/>
              <a:gd name="connsiteY8" fmla="*/ 3842715 h 6887937"/>
              <a:gd name="connsiteX9" fmla="*/ 4686300 w 5840730"/>
              <a:gd name="connsiteY9" fmla="*/ 371317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3893820 w 5840730"/>
              <a:gd name="connsiteY4" fmla="*/ 4688535 h 6887937"/>
              <a:gd name="connsiteX5" fmla="*/ 3992880 w 5840730"/>
              <a:gd name="connsiteY5" fmla="*/ 4905705 h 6887937"/>
              <a:gd name="connsiteX6" fmla="*/ 4213860 w 5840730"/>
              <a:gd name="connsiteY6" fmla="*/ 4757115 h 6887937"/>
              <a:gd name="connsiteX7" fmla="*/ 4457700 w 5840730"/>
              <a:gd name="connsiteY7" fmla="*/ 3842715 h 6887937"/>
              <a:gd name="connsiteX8" fmla="*/ 4686300 w 5840730"/>
              <a:gd name="connsiteY8" fmla="*/ 3713175 h 6887937"/>
              <a:gd name="connsiteX9" fmla="*/ 4785360 w 5840730"/>
              <a:gd name="connsiteY9" fmla="*/ 3926535 h 6887937"/>
              <a:gd name="connsiteX10" fmla="*/ 4028621 w 5840730"/>
              <a:gd name="connsiteY10" fmla="*/ 6887937 h 6887937"/>
              <a:gd name="connsiteX11" fmla="*/ 0 w 5840730"/>
              <a:gd name="connsiteY11" fmla="*/ 6877051 h 6887937"/>
              <a:gd name="connsiteX12" fmla="*/ 0 w 5840730"/>
              <a:gd name="connsiteY12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3893820 w 5840730"/>
              <a:gd name="connsiteY3" fmla="*/ 4688535 h 6887937"/>
              <a:gd name="connsiteX4" fmla="*/ 3992880 w 5840730"/>
              <a:gd name="connsiteY4" fmla="*/ 4905705 h 6887937"/>
              <a:gd name="connsiteX5" fmla="*/ 4213860 w 5840730"/>
              <a:gd name="connsiteY5" fmla="*/ 4757115 h 6887937"/>
              <a:gd name="connsiteX6" fmla="*/ 4457700 w 5840730"/>
              <a:gd name="connsiteY6" fmla="*/ 3842715 h 6887937"/>
              <a:gd name="connsiteX7" fmla="*/ 4686300 w 5840730"/>
              <a:gd name="connsiteY7" fmla="*/ 3713175 h 6887937"/>
              <a:gd name="connsiteX8" fmla="*/ 4785360 w 5840730"/>
              <a:gd name="connsiteY8" fmla="*/ 3926535 h 6887937"/>
              <a:gd name="connsiteX9" fmla="*/ 4028621 w 5840730"/>
              <a:gd name="connsiteY9" fmla="*/ 6887937 h 6887937"/>
              <a:gd name="connsiteX10" fmla="*/ 0 w 5840730"/>
              <a:gd name="connsiteY10" fmla="*/ 6877051 h 6887937"/>
              <a:gd name="connsiteX11" fmla="*/ 0 w 5840730"/>
              <a:gd name="connsiteY11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3893820 w 5840730"/>
              <a:gd name="connsiteY2" fmla="*/ 4688535 h 6887937"/>
              <a:gd name="connsiteX3" fmla="*/ 3992880 w 5840730"/>
              <a:gd name="connsiteY3" fmla="*/ 4905705 h 6887937"/>
              <a:gd name="connsiteX4" fmla="*/ 4213860 w 5840730"/>
              <a:gd name="connsiteY4" fmla="*/ 4757115 h 6887937"/>
              <a:gd name="connsiteX5" fmla="*/ 4457700 w 5840730"/>
              <a:gd name="connsiteY5" fmla="*/ 3842715 h 6887937"/>
              <a:gd name="connsiteX6" fmla="*/ 4686300 w 5840730"/>
              <a:gd name="connsiteY6" fmla="*/ 3713175 h 6887937"/>
              <a:gd name="connsiteX7" fmla="*/ 4785360 w 5840730"/>
              <a:gd name="connsiteY7" fmla="*/ 3926535 h 6887937"/>
              <a:gd name="connsiteX8" fmla="*/ 4028621 w 5840730"/>
              <a:gd name="connsiteY8" fmla="*/ 6887937 h 6887937"/>
              <a:gd name="connsiteX9" fmla="*/ 0 w 5840730"/>
              <a:gd name="connsiteY9" fmla="*/ 6877051 h 6887937"/>
              <a:gd name="connsiteX10" fmla="*/ 0 w 5840730"/>
              <a:gd name="connsiteY10" fmla="*/ 0 h 6887937"/>
              <a:gd name="connsiteX0" fmla="*/ 0 w 4790753"/>
              <a:gd name="connsiteY0" fmla="*/ 0 h 6887937"/>
              <a:gd name="connsiteX1" fmla="*/ 2674743 w 4790753"/>
              <a:gd name="connsiteY1" fmla="*/ 49345 h 6887937"/>
              <a:gd name="connsiteX2" fmla="*/ 3893820 w 4790753"/>
              <a:gd name="connsiteY2" fmla="*/ 4688535 h 6887937"/>
              <a:gd name="connsiteX3" fmla="*/ 3992880 w 4790753"/>
              <a:gd name="connsiteY3" fmla="*/ 4905705 h 6887937"/>
              <a:gd name="connsiteX4" fmla="*/ 4213860 w 4790753"/>
              <a:gd name="connsiteY4" fmla="*/ 4757115 h 6887937"/>
              <a:gd name="connsiteX5" fmla="*/ 4457700 w 4790753"/>
              <a:gd name="connsiteY5" fmla="*/ 3842715 h 6887937"/>
              <a:gd name="connsiteX6" fmla="*/ 4686300 w 4790753"/>
              <a:gd name="connsiteY6" fmla="*/ 3713175 h 6887937"/>
              <a:gd name="connsiteX7" fmla="*/ 4785360 w 4790753"/>
              <a:gd name="connsiteY7" fmla="*/ 3926535 h 6887937"/>
              <a:gd name="connsiteX8" fmla="*/ 4028621 w 4790753"/>
              <a:gd name="connsiteY8" fmla="*/ 6887937 h 6887937"/>
              <a:gd name="connsiteX9" fmla="*/ 0 w 4790753"/>
              <a:gd name="connsiteY9" fmla="*/ 6877051 h 6887937"/>
              <a:gd name="connsiteX10" fmla="*/ 0 w 4790753"/>
              <a:gd name="connsiteY10" fmla="*/ 0 h 6887937"/>
              <a:gd name="connsiteX0" fmla="*/ 0 w 4790753"/>
              <a:gd name="connsiteY0" fmla="*/ 0 h 6887937"/>
              <a:gd name="connsiteX1" fmla="*/ 2497763 w 4790753"/>
              <a:gd name="connsiteY1" fmla="*/ 0 h 6887937"/>
              <a:gd name="connsiteX2" fmla="*/ 3893820 w 4790753"/>
              <a:gd name="connsiteY2" fmla="*/ 4688535 h 6887937"/>
              <a:gd name="connsiteX3" fmla="*/ 3992880 w 4790753"/>
              <a:gd name="connsiteY3" fmla="*/ 4905705 h 6887937"/>
              <a:gd name="connsiteX4" fmla="*/ 4213860 w 4790753"/>
              <a:gd name="connsiteY4" fmla="*/ 4757115 h 6887937"/>
              <a:gd name="connsiteX5" fmla="*/ 4457700 w 4790753"/>
              <a:gd name="connsiteY5" fmla="*/ 3842715 h 6887937"/>
              <a:gd name="connsiteX6" fmla="*/ 4686300 w 4790753"/>
              <a:gd name="connsiteY6" fmla="*/ 3713175 h 6887937"/>
              <a:gd name="connsiteX7" fmla="*/ 4785360 w 4790753"/>
              <a:gd name="connsiteY7" fmla="*/ 3926535 h 6887937"/>
              <a:gd name="connsiteX8" fmla="*/ 4028621 w 4790753"/>
              <a:gd name="connsiteY8" fmla="*/ 6887937 h 6887937"/>
              <a:gd name="connsiteX9" fmla="*/ 0 w 4790753"/>
              <a:gd name="connsiteY9" fmla="*/ 6877051 h 6887937"/>
              <a:gd name="connsiteX10" fmla="*/ 0 w 4790753"/>
              <a:gd name="connsiteY10" fmla="*/ 0 h 6887937"/>
              <a:gd name="connsiteX0" fmla="*/ 0 w 4790753"/>
              <a:gd name="connsiteY0" fmla="*/ 0 h 6887937"/>
              <a:gd name="connsiteX1" fmla="*/ 2497763 w 4790753"/>
              <a:gd name="connsiteY1" fmla="*/ 0 h 6887937"/>
              <a:gd name="connsiteX2" fmla="*/ 3490698 w 4790753"/>
              <a:gd name="connsiteY2" fmla="*/ 3504252 h 6887937"/>
              <a:gd name="connsiteX3" fmla="*/ 3992880 w 4790753"/>
              <a:gd name="connsiteY3" fmla="*/ 4905705 h 6887937"/>
              <a:gd name="connsiteX4" fmla="*/ 4213860 w 4790753"/>
              <a:gd name="connsiteY4" fmla="*/ 4757115 h 6887937"/>
              <a:gd name="connsiteX5" fmla="*/ 4457700 w 4790753"/>
              <a:gd name="connsiteY5" fmla="*/ 3842715 h 6887937"/>
              <a:gd name="connsiteX6" fmla="*/ 4686300 w 4790753"/>
              <a:gd name="connsiteY6" fmla="*/ 3713175 h 6887937"/>
              <a:gd name="connsiteX7" fmla="*/ 4785360 w 4790753"/>
              <a:gd name="connsiteY7" fmla="*/ 3926535 h 6887937"/>
              <a:gd name="connsiteX8" fmla="*/ 4028621 w 4790753"/>
              <a:gd name="connsiteY8" fmla="*/ 6887937 h 6887937"/>
              <a:gd name="connsiteX9" fmla="*/ 0 w 4790753"/>
              <a:gd name="connsiteY9" fmla="*/ 6877051 h 6887937"/>
              <a:gd name="connsiteX10" fmla="*/ 0 w 4790753"/>
              <a:gd name="connsiteY10" fmla="*/ 0 h 6887937"/>
              <a:gd name="connsiteX0" fmla="*/ 0 w 4790753"/>
              <a:gd name="connsiteY0" fmla="*/ 0 h 6887937"/>
              <a:gd name="connsiteX1" fmla="*/ 2310950 w 4790753"/>
              <a:gd name="connsiteY1" fmla="*/ 0 h 6887937"/>
              <a:gd name="connsiteX2" fmla="*/ 3490698 w 4790753"/>
              <a:gd name="connsiteY2" fmla="*/ 3504252 h 6887937"/>
              <a:gd name="connsiteX3" fmla="*/ 3992880 w 4790753"/>
              <a:gd name="connsiteY3" fmla="*/ 4905705 h 6887937"/>
              <a:gd name="connsiteX4" fmla="*/ 4213860 w 4790753"/>
              <a:gd name="connsiteY4" fmla="*/ 4757115 h 6887937"/>
              <a:gd name="connsiteX5" fmla="*/ 4457700 w 4790753"/>
              <a:gd name="connsiteY5" fmla="*/ 3842715 h 6887937"/>
              <a:gd name="connsiteX6" fmla="*/ 4686300 w 4790753"/>
              <a:gd name="connsiteY6" fmla="*/ 3713175 h 6887937"/>
              <a:gd name="connsiteX7" fmla="*/ 4785360 w 4790753"/>
              <a:gd name="connsiteY7" fmla="*/ 3926535 h 6887937"/>
              <a:gd name="connsiteX8" fmla="*/ 4028621 w 4790753"/>
              <a:gd name="connsiteY8" fmla="*/ 6887937 h 6887937"/>
              <a:gd name="connsiteX9" fmla="*/ 0 w 4790753"/>
              <a:gd name="connsiteY9" fmla="*/ 6877051 h 6887937"/>
              <a:gd name="connsiteX10" fmla="*/ 0 w 4790753"/>
              <a:gd name="connsiteY10" fmla="*/ 0 h 6887937"/>
              <a:gd name="connsiteX0" fmla="*/ 0 w 4790753"/>
              <a:gd name="connsiteY0" fmla="*/ 0 h 6887937"/>
              <a:gd name="connsiteX1" fmla="*/ 2487931 w 4790753"/>
              <a:gd name="connsiteY1" fmla="*/ 0 h 6887937"/>
              <a:gd name="connsiteX2" fmla="*/ 3490698 w 4790753"/>
              <a:gd name="connsiteY2" fmla="*/ 3504252 h 6887937"/>
              <a:gd name="connsiteX3" fmla="*/ 3992880 w 4790753"/>
              <a:gd name="connsiteY3" fmla="*/ 4905705 h 6887937"/>
              <a:gd name="connsiteX4" fmla="*/ 4213860 w 4790753"/>
              <a:gd name="connsiteY4" fmla="*/ 4757115 h 6887937"/>
              <a:gd name="connsiteX5" fmla="*/ 4457700 w 4790753"/>
              <a:gd name="connsiteY5" fmla="*/ 3842715 h 6887937"/>
              <a:gd name="connsiteX6" fmla="*/ 4686300 w 4790753"/>
              <a:gd name="connsiteY6" fmla="*/ 3713175 h 6887937"/>
              <a:gd name="connsiteX7" fmla="*/ 4785360 w 4790753"/>
              <a:gd name="connsiteY7" fmla="*/ 3926535 h 6887937"/>
              <a:gd name="connsiteX8" fmla="*/ 4028621 w 4790753"/>
              <a:gd name="connsiteY8" fmla="*/ 6887937 h 6887937"/>
              <a:gd name="connsiteX9" fmla="*/ 0 w 4790753"/>
              <a:gd name="connsiteY9" fmla="*/ 6877051 h 6887937"/>
              <a:gd name="connsiteX10" fmla="*/ 0 w 4790753"/>
              <a:gd name="connsiteY10" fmla="*/ 0 h 6887937"/>
              <a:gd name="connsiteX0" fmla="*/ 0 w 4790753"/>
              <a:gd name="connsiteY0" fmla="*/ 0 h 6887937"/>
              <a:gd name="connsiteX1" fmla="*/ 2487931 w 4790753"/>
              <a:gd name="connsiteY1" fmla="*/ 0 h 6887937"/>
              <a:gd name="connsiteX2" fmla="*/ 3412040 w 4790753"/>
              <a:gd name="connsiteY2" fmla="*/ 3464777 h 6887937"/>
              <a:gd name="connsiteX3" fmla="*/ 3992880 w 4790753"/>
              <a:gd name="connsiteY3" fmla="*/ 4905705 h 6887937"/>
              <a:gd name="connsiteX4" fmla="*/ 4213860 w 4790753"/>
              <a:gd name="connsiteY4" fmla="*/ 4757115 h 6887937"/>
              <a:gd name="connsiteX5" fmla="*/ 4457700 w 4790753"/>
              <a:gd name="connsiteY5" fmla="*/ 3842715 h 6887937"/>
              <a:gd name="connsiteX6" fmla="*/ 4686300 w 4790753"/>
              <a:gd name="connsiteY6" fmla="*/ 3713175 h 6887937"/>
              <a:gd name="connsiteX7" fmla="*/ 4785360 w 4790753"/>
              <a:gd name="connsiteY7" fmla="*/ 3926535 h 6887937"/>
              <a:gd name="connsiteX8" fmla="*/ 4028621 w 4790753"/>
              <a:gd name="connsiteY8" fmla="*/ 6887937 h 6887937"/>
              <a:gd name="connsiteX9" fmla="*/ 0 w 4790753"/>
              <a:gd name="connsiteY9" fmla="*/ 6877051 h 6887937"/>
              <a:gd name="connsiteX10" fmla="*/ 0 w 4790753"/>
              <a:gd name="connsiteY10" fmla="*/ 0 h 6887937"/>
              <a:gd name="connsiteX0" fmla="*/ 0 w 4790753"/>
              <a:gd name="connsiteY0" fmla="*/ 0 h 6887937"/>
              <a:gd name="connsiteX1" fmla="*/ 2487931 w 4790753"/>
              <a:gd name="connsiteY1" fmla="*/ 0 h 6887937"/>
              <a:gd name="connsiteX2" fmla="*/ 3244891 w 4790753"/>
              <a:gd name="connsiteY2" fmla="*/ 3464778 h 6887937"/>
              <a:gd name="connsiteX3" fmla="*/ 3992880 w 4790753"/>
              <a:gd name="connsiteY3" fmla="*/ 4905705 h 6887937"/>
              <a:gd name="connsiteX4" fmla="*/ 4213860 w 4790753"/>
              <a:gd name="connsiteY4" fmla="*/ 4757115 h 6887937"/>
              <a:gd name="connsiteX5" fmla="*/ 4457700 w 4790753"/>
              <a:gd name="connsiteY5" fmla="*/ 3842715 h 6887937"/>
              <a:gd name="connsiteX6" fmla="*/ 4686300 w 4790753"/>
              <a:gd name="connsiteY6" fmla="*/ 3713175 h 6887937"/>
              <a:gd name="connsiteX7" fmla="*/ 4785360 w 4790753"/>
              <a:gd name="connsiteY7" fmla="*/ 3926535 h 6887937"/>
              <a:gd name="connsiteX8" fmla="*/ 4028621 w 4790753"/>
              <a:gd name="connsiteY8" fmla="*/ 6887937 h 6887937"/>
              <a:gd name="connsiteX9" fmla="*/ 0 w 4790753"/>
              <a:gd name="connsiteY9" fmla="*/ 6877051 h 6887937"/>
              <a:gd name="connsiteX10" fmla="*/ 0 w 4790753"/>
              <a:gd name="connsiteY10" fmla="*/ 0 h 6887937"/>
              <a:gd name="connsiteX0" fmla="*/ 0 w 4790753"/>
              <a:gd name="connsiteY0" fmla="*/ 0 h 6887937"/>
              <a:gd name="connsiteX1" fmla="*/ 2487931 w 4790753"/>
              <a:gd name="connsiteY1" fmla="*/ 0 h 6887937"/>
              <a:gd name="connsiteX2" fmla="*/ 3392375 w 4790753"/>
              <a:gd name="connsiteY2" fmla="*/ 3464779 h 6887937"/>
              <a:gd name="connsiteX3" fmla="*/ 3992880 w 4790753"/>
              <a:gd name="connsiteY3" fmla="*/ 4905705 h 6887937"/>
              <a:gd name="connsiteX4" fmla="*/ 4213860 w 4790753"/>
              <a:gd name="connsiteY4" fmla="*/ 4757115 h 6887937"/>
              <a:gd name="connsiteX5" fmla="*/ 4457700 w 4790753"/>
              <a:gd name="connsiteY5" fmla="*/ 3842715 h 6887937"/>
              <a:gd name="connsiteX6" fmla="*/ 4686300 w 4790753"/>
              <a:gd name="connsiteY6" fmla="*/ 3713175 h 6887937"/>
              <a:gd name="connsiteX7" fmla="*/ 4785360 w 4790753"/>
              <a:gd name="connsiteY7" fmla="*/ 3926535 h 6887937"/>
              <a:gd name="connsiteX8" fmla="*/ 4028621 w 4790753"/>
              <a:gd name="connsiteY8" fmla="*/ 6887937 h 6887937"/>
              <a:gd name="connsiteX9" fmla="*/ 0 w 4790753"/>
              <a:gd name="connsiteY9" fmla="*/ 6877051 h 6887937"/>
              <a:gd name="connsiteX10" fmla="*/ 0 w 4790753"/>
              <a:gd name="connsiteY10" fmla="*/ 0 h 6887937"/>
              <a:gd name="connsiteX0" fmla="*/ 0 w 5110169"/>
              <a:gd name="connsiteY0" fmla="*/ 0 h 6887937"/>
              <a:gd name="connsiteX1" fmla="*/ 2487931 w 5110169"/>
              <a:gd name="connsiteY1" fmla="*/ 0 h 6887937"/>
              <a:gd name="connsiteX2" fmla="*/ 3392375 w 5110169"/>
              <a:gd name="connsiteY2" fmla="*/ 3464779 h 6887937"/>
              <a:gd name="connsiteX3" fmla="*/ 3992880 w 5110169"/>
              <a:gd name="connsiteY3" fmla="*/ 4905705 h 6887937"/>
              <a:gd name="connsiteX4" fmla="*/ 4213860 w 5110169"/>
              <a:gd name="connsiteY4" fmla="*/ 4757115 h 6887937"/>
              <a:gd name="connsiteX5" fmla="*/ 4457700 w 5110169"/>
              <a:gd name="connsiteY5" fmla="*/ 3842715 h 6887937"/>
              <a:gd name="connsiteX6" fmla="*/ 4686300 w 5110169"/>
              <a:gd name="connsiteY6" fmla="*/ 3713175 h 6887937"/>
              <a:gd name="connsiteX7" fmla="*/ 4785360 w 5110169"/>
              <a:gd name="connsiteY7" fmla="*/ 3926535 h 6887937"/>
              <a:gd name="connsiteX8" fmla="*/ 5110169 w 5110169"/>
              <a:gd name="connsiteY8" fmla="*/ 6887937 h 6887937"/>
              <a:gd name="connsiteX9" fmla="*/ 0 w 5110169"/>
              <a:gd name="connsiteY9" fmla="*/ 6877051 h 6887937"/>
              <a:gd name="connsiteX10" fmla="*/ 0 w 5110169"/>
              <a:gd name="connsiteY10" fmla="*/ 0 h 6887937"/>
              <a:gd name="connsiteX0" fmla="*/ 0 w 5110169"/>
              <a:gd name="connsiteY0" fmla="*/ 0 h 6887937"/>
              <a:gd name="connsiteX1" fmla="*/ 2487931 w 5110169"/>
              <a:gd name="connsiteY1" fmla="*/ 0 h 6887937"/>
              <a:gd name="connsiteX2" fmla="*/ 3766000 w 5110169"/>
              <a:gd name="connsiteY2" fmla="*/ 4629324 h 6887937"/>
              <a:gd name="connsiteX3" fmla="*/ 3992880 w 5110169"/>
              <a:gd name="connsiteY3" fmla="*/ 4905705 h 6887937"/>
              <a:gd name="connsiteX4" fmla="*/ 4213860 w 5110169"/>
              <a:gd name="connsiteY4" fmla="*/ 4757115 h 6887937"/>
              <a:gd name="connsiteX5" fmla="*/ 4457700 w 5110169"/>
              <a:gd name="connsiteY5" fmla="*/ 3842715 h 6887937"/>
              <a:gd name="connsiteX6" fmla="*/ 4686300 w 5110169"/>
              <a:gd name="connsiteY6" fmla="*/ 3713175 h 6887937"/>
              <a:gd name="connsiteX7" fmla="*/ 4785360 w 5110169"/>
              <a:gd name="connsiteY7" fmla="*/ 3926535 h 6887937"/>
              <a:gd name="connsiteX8" fmla="*/ 5110169 w 5110169"/>
              <a:gd name="connsiteY8" fmla="*/ 6887937 h 6887937"/>
              <a:gd name="connsiteX9" fmla="*/ 0 w 5110169"/>
              <a:gd name="connsiteY9" fmla="*/ 6877051 h 6887937"/>
              <a:gd name="connsiteX10" fmla="*/ 0 w 5110169"/>
              <a:gd name="connsiteY10" fmla="*/ 0 h 6887937"/>
              <a:gd name="connsiteX0" fmla="*/ 0 w 5110169"/>
              <a:gd name="connsiteY0" fmla="*/ 0 h 6887937"/>
              <a:gd name="connsiteX1" fmla="*/ 2487931 w 5110169"/>
              <a:gd name="connsiteY1" fmla="*/ 0 h 6887937"/>
              <a:gd name="connsiteX2" fmla="*/ 3716839 w 5110169"/>
              <a:gd name="connsiteY2" fmla="*/ 4550372 h 6887937"/>
              <a:gd name="connsiteX3" fmla="*/ 3992880 w 5110169"/>
              <a:gd name="connsiteY3" fmla="*/ 4905705 h 6887937"/>
              <a:gd name="connsiteX4" fmla="*/ 4213860 w 5110169"/>
              <a:gd name="connsiteY4" fmla="*/ 4757115 h 6887937"/>
              <a:gd name="connsiteX5" fmla="*/ 4457700 w 5110169"/>
              <a:gd name="connsiteY5" fmla="*/ 3842715 h 6887937"/>
              <a:gd name="connsiteX6" fmla="*/ 4686300 w 5110169"/>
              <a:gd name="connsiteY6" fmla="*/ 3713175 h 6887937"/>
              <a:gd name="connsiteX7" fmla="*/ 4785360 w 5110169"/>
              <a:gd name="connsiteY7" fmla="*/ 3926535 h 6887937"/>
              <a:gd name="connsiteX8" fmla="*/ 5110169 w 5110169"/>
              <a:gd name="connsiteY8" fmla="*/ 6887937 h 6887937"/>
              <a:gd name="connsiteX9" fmla="*/ 0 w 5110169"/>
              <a:gd name="connsiteY9" fmla="*/ 6877051 h 6887937"/>
              <a:gd name="connsiteX10" fmla="*/ 0 w 5110169"/>
              <a:gd name="connsiteY10" fmla="*/ 0 h 6887937"/>
              <a:gd name="connsiteX0" fmla="*/ 0 w 5110169"/>
              <a:gd name="connsiteY0" fmla="*/ 0 h 6887937"/>
              <a:gd name="connsiteX1" fmla="*/ 2487931 w 5110169"/>
              <a:gd name="connsiteY1" fmla="*/ 0 h 6887937"/>
              <a:gd name="connsiteX2" fmla="*/ 3589019 w 5110169"/>
              <a:gd name="connsiteY2" fmla="*/ 4510896 h 6887937"/>
              <a:gd name="connsiteX3" fmla="*/ 3992880 w 5110169"/>
              <a:gd name="connsiteY3" fmla="*/ 4905705 h 6887937"/>
              <a:gd name="connsiteX4" fmla="*/ 4213860 w 5110169"/>
              <a:gd name="connsiteY4" fmla="*/ 4757115 h 6887937"/>
              <a:gd name="connsiteX5" fmla="*/ 4457700 w 5110169"/>
              <a:gd name="connsiteY5" fmla="*/ 3842715 h 6887937"/>
              <a:gd name="connsiteX6" fmla="*/ 4686300 w 5110169"/>
              <a:gd name="connsiteY6" fmla="*/ 3713175 h 6887937"/>
              <a:gd name="connsiteX7" fmla="*/ 4785360 w 5110169"/>
              <a:gd name="connsiteY7" fmla="*/ 3926535 h 6887937"/>
              <a:gd name="connsiteX8" fmla="*/ 5110169 w 5110169"/>
              <a:gd name="connsiteY8" fmla="*/ 6887937 h 6887937"/>
              <a:gd name="connsiteX9" fmla="*/ 0 w 5110169"/>
              <a:gd name="connsiteY9" fmla="*/ 6877051 h 6887937"/>
              <a:gd name="connsiteX10" fmla="*/ 0 w 5110169"/>
              <a:gd name="connsiteY10" fmla="*/ 0 h 6887937"/>
              <a:gd name="connsiteX0" fmla="*/ 0 w 5110169"/>
              <a:gd name="connsiteY0" fmla="*/ 0 h 6887937"/>
              <a:gd name="connsiteX1" fmla="*/ 2487931 w 5110169"/>
              <a:gd name="connsiteY1" fmla="*/ 0 h 6887937"/>
              <a:gd name="connsiteX2" fmla="*/ 3677510 w 5110169"/>
              <a:gd name="connsiteY2" fmla="*/ 4510896 h 6887937"/>
              <a:gd name="connsiteX3" fmla="*/ 3992880 w 5110169"/>
              <a:gd name="connsiteY3" fmla="*/ 4905705 h 6887937"/>
              <a:gd name="connsiteX4" fmla="*/ 4213860 w 5110169"/>
              <a:gd name="connsiteY4" fmla="*/ 4757115 h 6887937"/>
              <a:gd name="connsiteX5" fmla="*/ 4457700 w 5110169"/>
              <a:gd name="connsiteY5" fmla="*/ 3842715 h 6887937"/>
              <a:gd name="connsiteX6" fmla="*/ 4686300 w 5110169"/>
              <a:gd name="connsiteY6" fmla="*/ 3713175 h 6887937"/>
              <a:gd name="connsiteX7" fmla="*/ 4785360 w 5110169"/>
              <a:gd name="connsiteY7" fmla="*/ 3926535 h 6887937"/>
              <a:gd name="connsiteX8" fmla="*/ 5110169 w 5110169"/>
              <a:gd name="connsiteY8" fmla="*/ 6887937 h 6887937"/>
              <a:gd name="connsiteX9" fmla="*/ 0 w 5110169"/>
              <a:gd name="connsiteY9" fmla="*/ 6877051 h 6887937"/>
              <a:gd name="connsiteX10" fmla="*/ 0 w 5110169"/>
              <a:gd name="connsiteY10" fmla="*/ 0 h 6887937"/>
              <a:gd name="connsiteX0" fmla="*/ 0 w 5110169"/>
              <a:gd name="connsiteY0" fmla="*/ 0 h 6887937"/>
              <a:gd name="connsiteX1" fmla="*/ 2487931 w 5110169"/>
              <a:gd name="connsiteY1" fmla="*/ 0 h 6887937"/>
              <a:gd name="connsiteX2" fmla="*/ 3677510 w 5110169"/>
              <a:gd name="connsiteY2" fmla="*/ 4510896 h 6887937"/>
              <a:gd name="connsiteX3" fmla="*/ 3992880 w 5110169"/>
              <a:gd name="connsiteY3" fmla="*/ 4905705 h 6887937"/>
              <a:gd name="connsiteX4" fmla="*/ 4213860 w 5110169"/>
              <a:gd name="connsiteY4" fmla="*/ 4757115 h 6887937"/>
              <a:gd name="connsiteX5" fmla="*/ 4457700 w 5110169"/>
              <a:gd name="connsiteY5" fmla="*/ 3842715 h 6887937"/>
              <a:gd name="connsiteX6" fmla="*/ 4686300 w 5110169"/>
              <a:gd name="connsiteY6" fmla="*/ 3713175 h 6887937"/>
              <a:gd name="connsiteX7" fmla="*/ 4785360 w 5110169"/>
              <a:gd name="connsiteY7" fmla="*/ 3926535 h 6887937"/>
              <a:gd name="connsiteX8" fmla="*/ 5110169 w 5110169"/>
              <a:gd name="connsiteY8" fmla="*/ 6887937 h 6887937"/>
              <a:gd name="connsiteX9" fmla="*/ 0 w 5110169"/>
              <a:gd name="connsiteY9" fmla="*/ 6877051 h 6887937"/>
              <a:gd name="connsiteX10" fmla="*/ 0 w 5110169"/>
              <a:gd name="connsiteY10" fmla="*/ 0 h 6887937"/>
              <a:gd name="connsiteX0" fmla="*/ 0 w 5110169"/>
              <a:gd name="connsiteY0" fmla="*/ 0 h 6887937"/>
              <a:gd name="connsiteX1" fmla="*/ 2487931 w 5110169"/>
              <a:gd name="connsiteY1" fmla="*/ 0 h 6887937"/>
              <a:gd name="connsiteX2" fmla="*/ 3677510 w 5110169"/>
              <a:gd name="connsiteY2" fmla="*/ 4510896 h 6887937"/>
              <a:gd name="connsiteX3" fmla="*/ 3953550 w 5110169"/>
              <a:gd name="connsiteY3" fmla="*/ 5034002 h 6887937"/>
              <a:gd name="connsiteX4" fmla="*/ 4213860 w 5110169"/>
              <a:gd name="connsiteY4" fmla="*/ 4757115 h 6887937"/>
              <a:gd name="connsiteX5" fmla="*/ 4457700 w 5110169"/>
              <a:gd name="connsiteY5" fmla="*/ 3842715 h 6887937"/>
              <a:gd name="connsiteX6" fmla="*/ 4686300 w 5110169"/>
              <a:gd name="connsiteY6" fmla="*/ 3713175 h 6887937"/>
              <a:gd name="connsiteX7" fmla="*/ 4785360 w 5110169"/>
              <a:gd name="connsiteY7" fmla="*/ 3926535 h 6887937"/>
              <a:gd name="connsiteX8" fmla="*/ 5110169 w 5110169"/>
              <a:gd name="connsiteY8" fmla="*/ 6887937 h 6887937"/>
              <a:gd name="connsiteX9" fmla="*/ 0 w 5110169"/>
              <a:gd name="connsiteY9" fmla="*/ 6877051 h 6887937"/>
              <a:gd name="connsiteX10" fmla="*/ 0 w 5110169"/>
              <a:gd name="connsiteY10" fmla="*/ 0 h 6887937"/>
              <a:gd name="connsiteX0" fmla="*/ 0 w 5110169"/>
              <a:gd name="connsiteY0" fmla="*/ 0 h 6887937"/>
              <a:gd name="connsiteX1" fmla="*/ 2487931 w 5110169"/>
              <a:gd name="connsiteY1" fmla="*/ 0 h 6887937"/>
              <a:gd name="connsiteX2" fmla="*/ 3677510 w 5110169"/>
              <a:gd name="connsiteY2" fmla="*/ 4510896 h 6887937"/>
              <a:gd name="connsiteX3" fmla="*/ 3953550 w 5110169"/>
              <a:gd name="connsiteY3" fmla="*/ 5300466 h 6887937"/>
              <a:gd name="connsiteX4" fmla="*/ 4213860 w 5110169"/>
              <a:gd name="connsiteY4" fmla="*/ 4757115 h 6887937"/>
              <a:gd name="connsiteX5" fmla="*/ 4457700 w 5110169"/>
              <a:gd name="connsiteY5" fmla="*/ 3842715 h 6887937"/>
              <a:gd name="connsiteX6" fmla="*/ 4686300 w 5110169"/>
              <a:gd name="connsiteY6" fmla="*/ 3713175 h 6887937"/>
              <a:gd name="connsiteX7" fmla="*/ 4785360 w 5110169"/>
              <a:gd name="connsiteY7" fmla="*/ 3926535 h 6887937"/>
              <a:gd name="connsiteX8" fmla="*/ 5110169 w 5110169"/>
              <a:gd name="connsiteY8" fmla="*/ 6887937 h 6887937"/>
              <a:gd name="connsiteX9" fmla="*/ 0 w 5110169"/>
              <a:gd name="connsiteY9" fmla="*/ 6877051 h 6887937"/>
              <a:gd name="connsiteX10" fmla="*/ 0 w 5110169"/>
              <a:gd name="connsiteY10" fmla="*/ 0 h 6887937"/>
              <a:gd name="connsiteX0" fmla="*/ 0 w 5110169"/>
              <a:gd name="connsiteY0" fmla="*/ 0 h 6887937"/>
              <a:gd name="connsiteX1" fmla="*/ 2487931 w 5110169"/>
              <a:gd name="connsiteY1" fmla="*/ 0 h 6887937"/>
              <a:gd name="connsiteX2" fmla="*/ 3677510 w 5110169"/>
              <a:gd name="connsiteY2" fmla="*/ 4510896 h 6887937"/>
              <a:gd name="connsiteX3" fmla="*/ 4042040 w 5110169"/>
              <a:gd name="connsiteY3" fmla="*/ 5566930 h 6887937"/>
              <a:gd name="connsiteX4" fmla="*/ 4213860 w 5110169"/>
              <a:gd name="connsiteY4" fmla="*/ 4757115 h 6887937"/>
              <a:gd name="connsiteX5" fmla="*/ 4457700 w 5110169"/>
              <a:gd name="connsiteY5" fmla="*/ 3842715 h 6887937"/>
              <a:gd name="connsiteX6" fmla="*/ 4686300 w 5110169"/>
              <a:gd name="connsiteY6" fmla="*/ 3713175 h 6887937"/>
              <a:gd name="connsiteX7" fmla="*/ 4785360 w 5110169"/>
              <a:gd name="connsiteY7" fmla="*/ 3926535 h 6887937"/>
              <a:gd name="connsiteX8" fmla="*/ 5110169 w 5110169"/>
              <a:gd name="connsiteY8" fmla="*/ 6887937 h 6887937"/>
              <a:gd name="connsiteX9" fmla="*/ 0 w 5110169"/>
              <a:gd name="connsiteY9" fmla="*/ 6877051 h 6887937"/>
              <a:gd name="connsiteX10" fmla="*/ 0 w 5110169"/>
              <a:gd name="connsiteY10" fmla="*/ 0 h 6887937"/>
              <a:gd name="connsiteX0" fmla="*/ 0 w 5110169"/>
              <a:gd name="connsiteY0" fmla="*/ 0 h 6887937"/>
              <a:gd name="connsiteX1" fmla="*/ 2487931 w 5110169"/>
              <a:gd name="connsiteY1" fmla="*/ 0 h 6887937"/>
              <a:gd name="connsiteX2" fmla="*/ 3677510 w 5110169"/>
              <a:gd name="connsiteY2" fmla="*/ 4510896 h 6887937"/>
              <a:gd name="connsiteX3" fmla="*/ 4032208 w 5110169"/>
              <a:gd name="connsiteY3" fmla="*/ 5379419 h 6887937"/>
              <a:gd name="connsiteX4" fmla="*/ 4213860 w 5110169"/>
              <a:gd name="connsiteY4" fmla="*/ 4757115 h 6887937"/>
              <a:gd name="connsiteX5" fmla="*/ 4457700 w 5110169"/>
              <a:gd name="connsiteY5" fmla="*/ 3842715 h 6887937"/>
              <a:gd name="connsiteX6" fmla="*/ 4686300 w 5110169"/>
              <a:gd name="connsiteY6" fmla="*/ 3713175 h 6887937"/>
              <a:gd name="connsiteX7" fmla="*/ 4785360 w 5110169"/>
              <a:gd name="connsiteY7" fmla="*/ 3926535 h 6887937"/>
              <a:gd name="connsiteX8" fmla="*/ 5110169 w 5110169"/>
              <a:gd name="connsiteY8" fmla="*/ 6887937 h 6887937"/>
              <a:gd name="connsiteX9" fmla="*/ 0 w 5110169"/>
              <a:gd name="connsiteY9" fmla="*/ 6877051 h 6887937"/>
              <a:gd name="connsiteX10" fmla="*/ 0 w 5110169"/>
              <a:gd name="connsiteY10" fmla="*/ 0 h 6887937"/>
              <a:gd name="connsiteX0" fmla="*/ 0 w 5110169"/>
              <a:gd name="connsiteY0" fmla="*/ 0 h 6887937"/>
              <a:gd name="connsiteX1" fmla="*/ 2487931 w 5110169"/>
              <a:gd name="connsiteY1" fmla="*/ 0 h 6887937"/>
              <a:gd name="connsiteX2" fmla="*/ 3805329 w 5110169"/>
              <a:gd name="connsiteY2" fmla="*/ 4974740 h 6887937"/>
              <a:gd name="connsiteX3" fmla="*/ 4032208 w 5110169"/>
              <a:gd name="connsiteY3" fmla="*/ 5379419 h 6887937"/>
              <a:gd name="connsiteX4" fmla="*/ 4213860 w 5110169"/>
              <a:gd name="connsiteY4" fmla="*/ 4757115 h 6887937"/>
              <a:gd name="connsiteX5" fmla="*/ 4457700 w 5110169"/>
              <a:gd name="connsiteY5" fmla="*/ 3842715 h 6887937"/>
              <a:gd name="connsiteX6" fmla="*/ 4686300 w 5110169"/>
              <a:gd name="connsiteY6" fmla="*/ 3713175 h 6887937"/>
              <a:gd name="connsiteX7" fmla="*/ 4785360 w 5110169"/>
              <a:gd name="connsiteY7" fmla="*/ 3926535 h 6887937"/>
              <a:gd name="connsiteX8" fmla="*/ 5110169 w 5110169"/>
              <a:gd name="connsiteY8" fmla="*/ 6887937 h 6887937"/>
              <a:gd name="connsiteX9" fmla="*/ 0 w 5110169"/>
              <a:gd name="connsiteY9" fmla="*/ 6877051 h 6887937"/>
              <a:gd name="connsiteX10" fmla="*/ 0 w 5110169"/>
              <a:gd name="connsiteY10" fmla="*/ 0 h 6887937"/>
              <a:gd name="connsiteX0" fmla="*/ 0 w 5110169"/>
              <a:gd name="connsiteY0" fmla="*/ 0 h 6887937"/>
              <a:gd name="connsiteX1" fmla="*/ 2487931 w 5110169"/>
              <a:gd name="connsiteY1" fmla="*/ 0 h 6887937"/>
              <a:gd name="connsiteX2" fmla="*/ 3775832 w 5110169"/>
              <a:gd name="connsiteY2" fmla="*/ 5033954 h 6887937"/>
              <a:gd name="connsiteX3" fmla="*/ 4032208 w 5110169"/>
              <a:gd name="connsiteY3" fmla="*/ 5379419 h 6887937"/>
              <a:gd name="connsiteX4" fmla="*/ 4213860 w 5110169"/>
              <a:gd name="connsiteY4" fmla="*/ 4757115 h 6887937"/>
              <a:gd name="connsiteX5" fmla="*/ 4457700 w 5110169"/>
              <a:gd name="connsiteY5" fmla="*/ 3842715 h 6887937"/>
              <a:gd name="connsiteX6" fmla="*/ 4686300 w 5110169"/>
              <a:gd name="connsiteY6" fmla="*/ 3713175 h 6887937"/>
              <a:gd name="connsiteX7" fmla="*/ 4785360 w 5110169"/>
              <a:gd name="connsiteY7" fmla="*/ 3926535 h 6887937"/>
              <a:gd name="connsiteX8" fmla="*/ 5110169 w 5110169"/>
              <a:gd name="connsiteY8" fmla="*/ 6887937 h 6887937"/>
              <a:gd name="connsiteX9" fmla="*/ 0 w 5110169"/>
              <a:gd name="connsiteY9" fmla="*/ 6877051 h 6887937"/>
              <a:gd name="connsiteX10" fmla="*/ 0 w 5110169"/>
              <a:gd name="connsiteY10" fmla="*/ 0 h 6887937"/>
              <a:gd name="connsiteX0" fmla="*/ 0 w 5110169"/>
              <a:gd name="connsiteY0" fmla="*/ 0 h 6887937"/>
              <a:gd name="connsiteX1" fmla="*/ 2487931 w 5110169"/>
              <a:gd name="connsiteY1" fmla="*/ 0 h 6887937"/>
              <a:gd name="connsiteX2" fmla="*/ 3834825 w 5110169"/>
              <a:gd name="connsiteY2" fmla="*/ 5142514 h 6887937"/>
              <a:gd name="connsiteX3" fmla="*/ 4032208 w 5110169"/>
              <a:gd name="connsiteY3" fmla="*/ 5379419 h 6887937"/>
              <a:gd name="connsiteX4" fmla="*/ 4213860 w 5110169"/>
              <a:gd name="connsiteY4" fmla="*/ 4757115 h 6887937"/>
              <a:gd name="connsiteX5" fmla="*/ 4457700 w 5110169"/>
              <a:gd name="connsiteY5" fmla="*/ 3842715 h 6887937"/>
              <a:gd name="connsiteX6" fmla="*/ 4686300 w 5110169"/>
              <a:gd name="connsiteY6" fmla="*/ 3713175 h 6887937"/>
              <a:gd name="connsiteX7" fmla="*/ 4785360 w 5110169"/>
              <a:gd name="connsiteY7" fmla="*/ 3926535 h 6887937"/>
              <a:gd name="connsiteX8" fmla="*/ 5110169 w 5110169"/>
              <a:gd name="connsiteY8" fmla="*/ 6887937 h 6887937"/>
              <a:gd name="connsiteX9" fmla="*/ 0 w 5110169"/>
              <a:gd name="connsiteY9" fmla="*/ 6877051 h 6887937"/>
              <a:gd name="connsiteX10" fmla="*/ 0 w 5110169"/>
              <a:gd name="connsiteY10" fmla="*/ 0 h 6887937"/>
              <a:gd name="connsiteX0" fmla="*/ 0 w 5110169"/>
              <a:gd name="connsiteY0" fmla="*/ 0 h 6887937"/>
              <a:gd name="connsiteX1" fmla="*/ 2487931 w 5110169"/>
              <a:gd name="connsiteY1" fmla="*/ 0 h 6887937"/>
              <a:gd name="connsiteX2" fmla="*/ 3834825 w 5110169"/>
              <a:gd name="connsiteY2" fmla="*/ 5142514 h 6887937"/>
              <a:gd name="connsiteX3" fmla="*/ 4074118 w 5110169"/>
              <a:gd name="connsiteY3" fmla="*/ 5314407 h 6887937"/>
              <a:gd name="connsiteX4" fmla="*/ 4213860 w 5110169"/>
              <a:gd name="connsiteY4" fmla="*/ 4757115 h 6887937"/>
              <a:gd name="connsiteX5" fmla="*/ 4457700 w 5110169"/>
              <a:gd name="connsiteY5" fmla="*/ 3842715 h 6887937"/>
              <a:gd name="connsiteX6" fmla="*/ 4686300 w 5110169"/>
              <a:gd name="connsiteY6" fmla="*/ 3713175 h 6887937"/>
              <a:gd name="connsiteX7" fmla="*/ 4785360 w 5110169"/>
              <a:gd name="connsiteY7" fmla="*/ 3926535 h 6887937"/>
              <a:gd name="connsiteX8" fmla="*/ 5110169 w 5110169"/>
              <a:gd name="connsiteY8" fmla="*/ 6887937 h 6887937"/>
              <a:gd name="connsiteX9" fmla="*/ 0 w 5110169"/>
              <a:gd name="connsiteY9" fmla="*/ 6877051 h 6887937"/>
              <a:gd name="connsiteX10" fmla="*/ 0 w 5110169"/>
              <a:gd name="connsiteY10" fmla="*/ 0 h 6887937"/>
              <a:gd name="connsiteX0" fmla="*/ 0 w 5110169"/>
              <a:gd name="connsiteY0" fmla="*/ 0 h 6887937"/>
              <a:gd name="connsiteX1" fmla="*/ 2487931 w 5110169"/>
              <a:gd name="connsiteY1" fmla="*/ 0 h 6887937"/>
              <a:gd name="connsiteX2" fmla="*/ 3834825 w 5110169"/>
              <a:gd name="connsiteY2" fmla="*/ 5142514 h 6887937"/>
              <a:gd name="connsiteX3" fmla="*/ 4074118 w 5110169"/>
              <a:gd name="connsiteY3" fmla="*/ 5314407 h 6887937"/>
              <a:gd name="connsiteX4" fmla="*/ 4168140 w 5110169"/>
              <a:gd name="connsiteY4" fmla="*/ 5055407 h 6887937"/>
              <a:gd name="connsiteX5" fmla="*/ 4457700 w 5110169"/>
              <a:gd name="connsiteY5" fmla="*/ 3842715 h 6887937"/>
              <a:gd name="connsiteX6" fmla="*/ 4686300 w 5110169"/>
              <a:gd name="connsiteY6" fmla="*/ 3713175 h 6887937"/>
              <a:gd name="connsiteX7" fmla="*/ 4785360 w 5110169"/>
              <a:gd name="connsiteY7" fmla="*/ 3926535 h 6887937"/>
              <a:gd name="connsiteX8" fmla="*/ 5110169 w 5110169"/>
              <a:gd name="connsiteY8" fmla="*/ 6887937 h 6887937"/>
              <a:gd name="connsiteX9" fmla="*/ 0 w 5110169"/>
              <a:gd name="connsiteY9" fmla="*/ 6877051 h 6887937"/>
              <a:gd name="connsiteX10" fmla="*/ 0 w 5110169"/>
              <a:gd name="connsiteY10" fmla="*/ 0 h 6887937"/>
              <a:gd name="connsiteX0" fmla="*/ 0 w 5110169"/>
              <a:gd name="connsiteY0" fmla="*/ 0 h 6887937"/>
              <a:gd name="connsiteX1" fmla="*/ 2487931 w 5110169"/>
              <a:gd name="connsiteY1" fmla="*/ 0 h 6887937"/>
              <a:gd name="connsiteX2" fmla="*/ 3834825 w 5110169"/>
              <a:gd name="connsiteY2" fmla="*/ 5142514 h 6887937"/>
              <a:gd name="connsiteX3" fmla="*/ 4074118 w 5110169"/>
              <a:gd name="connsiteY3" fmla="*/ 5314407 h 6887937"/>
              <a:gd name="connsiteX4" fmla="*/ 4168140 w 5110169"/>
              <a:gd name="connsiteY4" fmla="*/ 5055407 h 6887937"/>
              <a:gd name="connsiteX5" fmla="*/ 3935730 w 5110169"/>
              <a:gd name="connsiteY5" fmla="*/ 4175425 h 6887937"/>
              <a:gd name="connsiteX6" fmla="*/ 4686300 w 5110169"/>
              <a:gd name="connsiteY6" fmla="*/ 3713175 h 6887937"/>
              <a:gd name="connsiteX7" fmla="*/ 4785360 w 5110169"/>
              <a:gd name="connsiteY7" fmla="*/ 3926535 h 6887937"/>
              <a:gd name="connsiteX8" fmla="*/ 5110169 w 5110169"/>
              <a:gd name="connsiteY8" fmla="*/ 6887937 h 6887937"/>
              <a:gd name="connsiteX9" fmla="*/ 0 w 5110169"/>
              <a:gd name="connsiteY9" fmla="*/ 6877051 h 6887937"/>
              <a:gd name="connsiteX10" fmla="*/ 0 w 5110169"/>
              <a:gd name="connsiteY10" fmla="*/ 0 h 6887937"/>
              <a:gd name="connsiteX0" fmla="*/ 0 w 5110169"/>
              <a:gd name="connsiteY0" fmla="*/ 0 h 6887937"/>
              <a:gd name="connsiteX1" fmla="*/ 2487931 w 5110169"/>
              <a:gd name="connsiteY1" fmla="*/ 0 h 6887937"/>
              <a:gd name="connsiteX2" fmla="*/ 3834825 w 5110169"/>
              <a:gd name="connsiteY2" fmla="*/ 5142514 h 6887937"/>
              <a:gd name="connsiteX3" fmla="*/ 4074118 w 5110169"/>
              <a:gd name="connsiteY3" fmla="*/ 5314407 h 6887937"/>
              <a:gd name="connsiteX4" fmla="*/ 4168140 w 5110169"/>
              <a:gd name="connsiteY4" fmla="*/ 5055407 h 6887937"/>
              <a:gd name="connsiteX5" fmla="*/ 3935730 w 5110169"/>
              <a:gd name="connsiteY5" fmla="*/ 4175425 h 6887937"/>
              <a:gd name="connsiteX6" fmla="*/ 4061460 w 5110169"/>
              <a:gd name="connsiteY6" fmla="*/ 3931157 h 6887937"/>
              <a:gd name="connsiteX7" fmla="*/ 4785360 w 5110169"/>
              <a:gd name="connsiteY7" fmla="*/ 3926535 h 6887937"/>
              <a:gd name="connsiteX8" fmla="*/ 5110169 w 5110169"/>
              <a:gd name="connsiteY8" fmla="*/ 6887937 h 6887937"/>
              <a:gd name="connsiteX9" fmla="*/ 0 w 5110169"/>
              <a:gd name="connsiteY9" fmla="*/ 6877051 h 6887937"/>
              <a:gd name="connsiteX10" fmla="*/ 0 w 5110169"/>
              <a:gd name="connsiteY10" fmla="*/ 0 h 6887937"/>
              <a:gd name="connsiteX0" fmla="*/ 0 w 5110169"/>
              <a:gd name="connsiteY0" fmla="*/ 0 h 6887937"/>
              <a:gd name="connsiteX1" fmla="*/ 2487931 w 5110169"/>
              <a:gd name="connsiteY1" fmla="*/ 0 h 6887937"/>
              <a:gd name="connsiteX2" fmla="*/ 3834825 w 5110169"/>
              <a:gd name="connsiteY2" fmla="*/ 5142514 h 6887937"/>
              <a:gd name="connsiteX3" fmla="*/ 4074118 w 5110169"/>
              <a:gd name="connsiteY3" fmla="*/ 5314407 h 6887937"/>
              <a:gd name="connsiteX4" fmla="*/ 4168140 w 5110169"/>
              <a:gd name="connsiteY4" fmla="*/ 5055407 h 6887937"/>
              <a:gd name="connsiteX5" fmla="*/ 3935730 w 5110169"/>
              <a:gd name="connsiteY5" fmla="*/ 4175425 h 6887937"/>
              <a:gd name="connsiteX6" fmla="*/ 4061460 w 5110169"/>
              <a:gd name="connsiteY6" fmla="*/ 3931157 h 6887937"/>
              <a:gd name="connsiteX7" fmla="*/ 4198620 w 5110169"/>
              <a:gd name="connsiteY7" fmla="*/ 4133044 h 6887937"/>
              <a:gd name="connsiteX8" fmla="*/ 5110169 w 5110169"/>
              <a:gd name="connsiteY8" fmla="*/ 6887937 h 6887937"/>
              <a:gd name="connsiteX9" fmla="*/ 0 w 5110169"/>
              <a:gd name="connsiteY9" fmla="*/ 6877051 h 6887937"/>
              <a:gd name="connsiteX10" fmla="*/ 0 w 5110169"/>
              <a:gd name="connsiteY10" fmla="*/ 0 h 6887937"/>
              <a:gd name="connsiteX0" fmla="*/ 0 w 5110169"/>
              <a:gd name="connsiteY0" fmla="*/ 0 h 6887937"/>
              <a:gd name="connsiteX1" fmla="*/ 2487931 w 5110169"/>
              <a:gd name="connsiteY1" fmla="*/ 0 h 6887937"/>
              <a:gd name="connsiteX2" fmla="*/ 3834825 w 5110169"/>
              <a:gd name="connsiteY2" fmla="*/ 5142514 h 6887937"/>
              <a:gd name="connsiteX3" fmla="*/ 4074118 w 5110169"/>
              <a:gd name="connsiteY3" fmla="*/ 5314407 h 6887937"/>
              <a:gd name="connsiteX4" fmla="*/ 4168140 w 5110169"/>
              <a:gd name="connsiteY4" fmla="*/ 5055407 h 6887937"/>
              <a:gd name="connsiteX5" fmla="*/ 3935730 w 5110169"/>
              <a:gd name="connsiteY5" fmla="*/ 4175425 h 6887937"/>
              <a:gd name="connsiteX6" fmla="*/ 4061460 w 5110169"/>
              <a:gd name="connsiteY6" fmla="*/ 3931157 h 6887937"/>
              <a:gd name="connsiteX7" fmla="*/ 4251960 w 5110169"/>
              <a:gd name="connsiteY7" fmla="*/ 4071856 h 6887937"/>
              <a:gd name="connsiteX8" fmla="*/ 5110169 w 5110169"/>
              <a:gd name="connsiteY8" fmla="*/ 6887937 h 6887937"/>
              <a:gd name="connsiteX9" fmla="*/ 0 w 5110169"/>
              <a:gd name="connsiteY9" fmla="*/ 6877051 h 6887937"/>
              <a:gd name="connsiteX10" fmla="*/ 0 w 5110169"/>
              <a:gd name="connsiteY10" fmla="*/ 0 h 6887937"/>
              <a:gd name="connsiteX0" fmla="*/ 0 w 5030921"/>
              <a:gd name="connsiteY0" fmla="*/ 0 h 6877051"/>
              <a:gd name="connsiteX1" fmla="*/ 2487931 w 5030921"/>
              <a:gd name="connsiteY1" fmla="*/ 0 h 6877051"/>
              <a:gd name="connsiteX2" fmla="*/ 3834825 w 5030921"/>
              <a:gd name="connsiteY2" fmla="*/ 5142514 h 6877051"/>
              <a:gd name="connsiteX3" fmla="*/ 4074118 w 5030921"/>
              <a:gd name="connsiteY3" fmla="*/ 5314407 h 6877051"/>
              <a:gd name="connsiteX4" fmla="*/ 4168140 w 5030921"/>
              <a:gd name="connsiteY4" fmla="*/ 5055407 h 6877051"/>
              <a:gd name="connsiteX5" fmla="*/ 3935730 w 5030921"/>
              <a:gd name="connsiteY5" fmla="*/ 4175425 h 6877051"/>
              <a:gd name="connsiteX6" fmla="*/ 4061460 w 5030921"/>
              <a:gd name="connsiteY6" fmla="*/ 3931157 h 6877051"/>
              <a:gd name="connsiteX7" fmla="*/ 4251960 w 5030921"/>
              <a:gd name="connsiteY7" fmla="*/ 4071856 h 6877051"/>
              <a:gd name="connsiteX8" fmla="*/ 5030921 w 5030921"/>
              <a:gd name="connsiteY8" fmla="*/ 6875699 h 6877051"/>
              <a:gd name="connsiteX9" fmla="*/ 0 w 5030921"/>
              <a:gd name="connsiteY9" fmla="*/ 6877051 h 6877051"/>
              <a:gd name="connsiteX10" fmla="*/ 0 w 5030921"/>
              <a:gd name="connsiteY10" fmla="*/ 0 h 6877051"/>
              <a:gd name="connsiteX0" fmla="*/ 0 w 4963865"/>
              <a:gd name="connsiteY0" fmla="*/ 0 h 6877051"/>
              <a:gd name="connsiteX1" fmla="*/ 2487931 w 4963865"/>
              <a:gd name="connsiteY1" fmla="*/ 0 h 6877051"/>
              <a:gd name="connsiteX2" fmla="*/ 3834825 w 4963865"/>
              <a:gd name="connsiteY2" fmla="*/ 5142514 h 6877051"/>
              <a:gd name="connsiteX3" fmla="*/ 4074118 w 4963865"/>
              <a:gd name="connsiteY3" fmla="*/ 5314407 h 6877051"/>
              <a:gd name="connsiteX4" fmla="*/ 4168140 w 4963865"/>
              <a:gd name="connsiteY4" fmla="*/ 5055407 h 6877051"/>
              <a:gd name="connsiteX5" fmla="*/ 3935730 w 4963865"/>
              <a:gd name="connsiteY5" fmla="*/ 4175425 h 6877051"/>
              <a:gd name="connsiteX6" fmla="*/ 4061460 w 4963865"/>
              <a:gd name="connsiteY6" fmla="*/ 3931157 h 6877051"/>
              <a:gd name="connsiteX7" fmla="*/ 4251960 w 4963865"/>
              <a:gd name="connsiteY7" fmla="*/ 4071856 h 6877051"/>
              <a:gd name="connsiteX8" fmla="*/ 4963865 w 4963865"/>
              <a:gd name="connsiteY8" fmla="*/ 6875699 h 6877051"/>
              <a:gd name="connsiteX9" fmla="*/ 0 w 4963865"/>
              <a:gd name="connsiteY9" fmla="*/ 6877051 h 6877051"/>
              <a:gd name="connsiteX10" fmla="*/ 0 w 4963865"/>
              <a:gd name="connsiteY10" fmla="*/ 0 h 6877051"/>
              <a:gd name="connsiteX0" fmla="*/ 0 w 5024825"/>
              <a:gd name="connsiteY0" fmla="*/ 0 h 6881818"/>
              <a:gd name="connsiteX1" fmla="*/ 2487931 w 5024825"/>
              <a:gd name="connsiteY1" fmla="*/ 0 h 6881818"/>
              <a:gd name="connsiteX2" fmla="*/ 3834825 w 5024825"/>
              <a:gd name="connsiteY2" fmla="*/ 5142514 h 6881818"/>
              <a:gd name="connsiteX3" fmla="*/ 4074118 w 5024825"/>
              <a:gd name="connsiteY3" fmla="*/ 5314407 h 6881818"/>
              <a:gd name="connsiteX4" fmla="*/ 4168140 w 5024825"/>
              <a:gd name="connsiteY4" fmla="*/ 5055407 h 6881818"/>
              <a:gd name="connsiteX5" fmla="*/ 3935730 w 5024825"/>
              <a:gd name="connsiteY5" fmla="*/ 4175425 h 6881818"/>
              <a:gd name="connsiteX6" fmla="*/ 4061460 w 5024825"/>
              <a:gd name="connsiteY6" fmla="*/ 3931157 h 6881818"/>
              <a:gd name="connsiteX7" fmla="*/ 4251960 w 5024825"/>
              <a:gd name="connsiteY7" fmla="*/ 4071856 h 6881818"/>
              <a:gd name="connsiteX8" fmla="*/ 5024825 w 5024825"/>
              <a:gd name="connsiteY8" fmla="*/ 6881818 h 6881818"/>
              <a:gd name="connsiteX9" fmla="*/ 0 w 5024825"/>
              <a:gd name="connsiteY9" fmla="*/ 6877051 h 6881818"/>
              <a:gd name="connsiteX10" fmla="*/ 0 w 5024825"/>
              <a:gd name="connsiteY10" fmla="*/ 0 h 6881818"/>
              <a:gd name="connsiteX0" fmla="*/ 0 w 5024825"/>
              <a:gd name="connsiteY0" fmla="*/ 0 h 6881818"/>
              <a:gd name="connsiteX1" fmla="*/ 2487931 w 5024825"/>
              <a:gd name="connsiteY1" fmla="*/ 0 h 6881818"/>
              <a:gd name="connsiteX2" fmla="*/ 3834825 w 5024825"/>
              <a:gd name="connsiteY2" fmla="*/ 5142514 h 6881818"/>
              <a:gd name="connsiteX3" fmla="*/ 4074118 w 5024825"/>
              <a:gd name="connsiteY3" fmla="*/ 5314407 h 6881818"/>
              <a:gd name="connsiteX4" fmla="*/ 4168140 w 5024825"/>
              <a:gd name="connsiteY4" fmla="*/ 5055407 h 6881818"/>
              <a:gd name="connsiteX5" fmla="*/ 3935730 w 5024825"/>
              <a:gd name="connsiteY5" fmla="*/ 4175425 h 6881818"/>
              <a:gd name="connsiteX6" fmla="*/ 4061460 w 5024825"/>
              <a:gd name="connsiteY6" fmla="*/ 3931157 h 6881818"/>
              <a:gd name="connsiteX7" fmla="*/ 4251960 w 5024825"/>
              <a:gd name="connsiteY7" fmla="*/ 4071856 h 6881818"/>
              <a:gd name="connsiteX8" fmla="*/ 5024825 w 5024825"/>
              <a:gd name="connsiteY8" fmla="*/ 6881818 h 6881818"/>
              <a:gd name="connsiteX9" fmla="*/ 0 w 5024825"/>
              <a:gd name="connsiteY9" fmla="*/ 6877051 h 6881818"/>
              <a:gd name="connsiteX10" fmla="*/ 0 w 5024825"/>
              <a:gd name="connsiteY10" fmla="*/ 0 h 6881818"/>
              <a:gd name="connsiteX0" fmla="*/ 0 w 5024825"/>
              <a:gd name="connsiteY0" fmla="*/ 0 h 6881818"/>
              <a:gd name="connsiteX1" fmla="*/ 2487931 w 5024825"/>
              <a:gd name="connsiteY1" fmla="*/ 0 h 6881818"/>
              <a:gd name="connsiteX2" fmla="*/ 3834825 w 5024825"/>
              <a:gd name="connsiteY2" fmla="*/ 5142514 h 6881818"/>
              <a:gd name="connsiteX3" fmla="*/ 4074118 w 5024825"/>
              <a:gd name="connsiteY3" fmla="*/ 5314407 h 6881818"/>
              <a:gd name="connsiteX4" fmla="*/ 4168140 w 5024825"/>
              <a:gd name="connsiteY4" fmla="*/ 5055407 h 6881818"/>
              <a:gd name="connsiteX5" fmla="*/ 3935730 w 5024825"/>
              <a:gd name="connsiteY5" fmla="*/ 4175425 h 6881818"/>
              <a:gd name="connsiteX6" fmla="*/ 4061460 w 5024825"/>
              <a:gd name="connsiteY6" fmla="*/ 3931157 h 6881818"/>
              <a:gd name="connsiteX7" fmla="*/ 4251960 w 5024825"/>
              <a:gd name="connsiteY7" fmla="*/ 4071856 h 6881818"/>
              <a:gd name="connsiteX8" fmla="*/ 5024825 w 5024825"/>
              <a:gd name="connsiteY8" fmla="*/ 6881818 h 6881818"/>
              <a:gd name="connsiteX9" fmla="*/ 0 w 5024825"/>
              <a:gd name="connsiteY9" fmla="*/ 6877051 h 6881818"/>
              <a:gd name="connsiteX10" fmla="*/ 0 w 5024825"/>
              <a:gd name="connsiteY10" fmla="*/ 0 h 6881818"/>
              <a:gd name="connsiteX0" fmla="*/ 0 w 5024825"/>
              <a:gd name="connsiteY0" fmla="*/ 0 h 6881818"/>
              <a:gd name="connsiteX1" fmla="*/ 2487931 w 5024825"/>
              <a:gd name="connsiteY1" fmla="*/ 0 h 6881818"/>
              <a:gd name="connsiteX2" fmla="*/ 3834825 w 5024825"/>
              <a:gd name="connsiteY2" fmla="*/ 5142514 h 6881818"/>
              <a:gd name="connsiteX3" fmla="*/ 4074118 w 5024825"/>
              <a:gd name="connsiteY3" fmla="*/ 5314407 h 6881818"/>
              <a:gd name="connsiteX4" fmla="*/ 4168140 w 5024825"/>
              <a:gd name="connsiteY4" fmla="*/ 5055407 h 6881818"/>
              <a:gd name="connsiteX5" fmla="*/ 3935730 w 5024825"/>
              <a:gd name="connsiteY5" fmla="*/ 4175425 h 6881818"/>
              <a:gd name="connsiteX6" fmla="*/ 4061460 w 5024825"/>
              <a:gd name="connsiteY6" fmla="*/ 3931157 h 6881818"/>
              <a:gd name="connsiteX7" fmla="*/ 4251960 w 5024825"/>
              <a:gd name="connsiteY7" fmla="*/ 4071856 h 6881818"/>
              <a:gd name="connsiteX8" fmla="*/ 5024825 w 5024825"/>
              <a:gd name="connsiteY8" fmla="*/ 6881818 h 6881818"/>
              <a:gd name="connsiteX9" fmla="*/ 0 w 5024825"/>
              <a:gd name="connsiteY9" fmla="*/ 6877051 h 6881818"/>
              <a:gd name="connsiteX10" fmla="*/ 0 w 5024825"/>
              <a:gd name="connsiteY10" fmla="*/ 0 h 6881818"/>
              <a:gd name="connsiteX0" fmla="*/ 0 w 5024825"/>
              <a:gd name="connsiteY0" fmla="*/ 0 h 6881818"/>
              <a:gd name="connsiteX1" fmla="*/ 2487931 w 5024825"/>
              <a:gd name="connsiteY1" fmla="*/ 0 h 6881818"/>
              <a:gd name="connsiteX2" fmla="*/ 3834825 w 5024825"/>
              <a:gd name="connsiteY2" fmla="*/ 5142514 h 6881818"/>
              <a:gd name="connsiteX3" fmla="*/ 4074118 w 5024825"/>
              <a:gd name="connsiteY3" fmla="*/ 5314407 h 6881818"/>
              <a:gd name="connsiteX4" fmla="*/ 4168140 w 5024825"/>
              <a:gd name="connsiteY4" fmla="*/ 5055407 h 6881818"/>
              <a:gd name="connsiteX5" fmla="*/ 3935730 w 5024825"/>
              <a:gd name="connsiteY5" fmla="*/ 4175425 h 6881818"/>
              <a:gd name="connsiteX6" fmla="*/ 4061460 w 5024825"/>
              <a:gd name="connsiteY6" fmla="*/ 3931157 h 6881818"/>
              <a:gd name="connsiteX7" fmla="*/ 4251960 w 5024825"/>
              <a:gd name="connsiteY7" fmla="*/ 4071856 h 6881818"/>
              <a:gd name="connsiteX8" fmla="*/ 5024825 w 5024825"/>
              <a:gd name="connsiteY8" fmla="*/ 6881818 h 6881818"/>
              <a:gd name="connsiteX9" fmla="*/ 0 w 5024825"/>
              <a:gd name="connsiteY9" fmla="*/ 6877051 h 6881818"/>
              <a:gd name="connsiteX10" fmla="*/ 0 w 5024825"/>
              <a:gd name="connsiteY10" fmla="*/ 0 h 6881818"/>
              <a:gd name="connsiteX0" fmla="*/ 0 w 5024825"/>
              <a:gd name="connsiteY0" fmla="*/ 0 h 6881818"/>
              <a:gd name="connsiteX1" fmla="*/ 2487931 w 5024825"/>
              <a:gd name="connsiteY1" fmla="*/ 0 h 6881818"/>
              <a:gd name="connsiteX2" fmla="*/ 3834825 w 5024825"/>
              <a:gd name="connsiteY2" fmla="*/ 5142514 h 6881818"/>
              <a:gd name="connsiteX3" fmla="*/ 4074118 w 5024825"/>
              <a:gd name="connsiteY3" fmla="*/ 5314407 h 6881818"/>
              <a:gd name="connsiteX4" fmla="*/ 4168140 w 5024825"/>
              <a:gd name="connsiteY4" fmla="*/ 5055407 h 6881818"/>
              <a:gd name="connsiteX5" fmla="*/ 3935730 w 5024825"/>
              <a:gd name="connsiteY5" fmla="*/ 4175425 h 6881818"/>
              <a:gd name="connsiteX6" fmla="*/ 4061460 w 5024825"/>
              <a:gd name="connsiteY6" fmla="*/ 3941355 h 6881818"/>
              <a:gd name="connsiteX7" fmla="*/ 4251960 w 5024825"/>
              <a:gd name="connsiteY7" fmla="*/ 4071856 h 6881818"/>
              <a:gd name="connsiteX8" fmla="*/ 5024825 w 5024825"/>
              <a:gd name="connsiteY8" fmla="*/ 6881818 h 6881818"/>
              <a:gd name="connsiteX9" fmla="*/ 0 w 5024825"/>
              <a:gd name="connsiteY9" fmla="*/ 6877051 h 6881818"/>
              <a:gd name="connsiteX10" fmla="*/ 0 w 5024825"/>
              <a:gd name="connsiteY10" fmla="*/ 0 h 6881818"/>
              <a:gd name="connsiteX0" fmla="*/ 0 w 5024825"/>
              <a:gd name="connsiteY0" fmla="*/ 0 h 6881818"/>
              <a:gd name="connsiteX1" fmla="*/ 2487931 w 5024825"/>
              <a:gd name="connsiteY1" fmla="*/ 0 h 6881818"/>
              <a:gd name="connsiteX2" fmla="*/ 3834825 w 5024825"/>
              <a:gd name="connsiteY2" fmla="*/ 5142514 h 6881818"/>
              <a:gd name="connsiteX3" fmla="*/ 4074118 w 5024825"/>
              <a:gd name="connsiteY3" fmla="*/ 5314407 h 6881818"/>
              <a:gd name="connsiteX4" fmla="*/ 4168140 w 5024825"/>
              <a:gd name="connsiteY4" fmla="*/ 5055407 h 6881818"/>
              <a:gd name="connsiteX5" fmla="*/ 3935730 w 5024825"/>
              <a:gd name="connsiteY5" fmla="*/ 4175425 h 6881818"/>
              <a:gd name="connsiteX6" fmla="*/ 4061460 w 5024825"/>
              <a:gd name="connsiteY6" fmla="*/ 3941355 h 6881818"/>
              <a:gd name="connsiteX7" fmla="*/ 4251960 w 5024825"/>
              <a:gd name="connsiteY7" fmla="*/ 4071856 h 6881818"/>
              <a:gd name="connsiteX8" fmla="*/ 5024825 w 5024825"/>
              <a:gd name="connsiteY8" fmla="*/ 6881818 h 6881818"/>
              <a:gd name="connsiteX9" fmla="*/ 0 w 5024825"/>
              <a:gd name="connsiteY9" fmla="*/ 6877051 h 6881818"/>
              <a:gd name="connsiteX10" fmla="*/ 0 w 5024825"/>
              <a:gd name="connsiteY10" fmla="*/ 0 h 6881818"/>
              <a:gd name="connsiteX0" fmla="*/ 0 w 5024825"/>
              <a:gd name="connsiteY0" fmla="*/ 0 h 6881818"/>
              <a:gd name="connsiteX1" fmla="*/ 2487931 w 5024825"/>
              <a:gd name="connsiteY1" fmla="*/ 0 h 6881818"/>
              <a:gd name="connsiteX2" fmla="*/ 3834825 w 5024825"/>
              <a:gd name="connsiteY2" fmla="*/ 5142514 h 6881818"/>
              <a:gd name="connsiteX3" fmla="*/ 4074118 w 5024825"/>
              <a:gd name="connsiteY3" fmla="*/ 5314407 h 6881818"/>
              <a:gd name="connsiteX4" fmla="*/ 4168140 w 5024825"/>
              <a:gd name="connsiteY4" fmla="*/ 5055407 h 6881818"/>
              <a:gd name="connsiteX5" fmla="*/ 3935730 w 5024825"/>
              <a:gd name="connsiteY5" fmla="*/ 4175425 h 6881818"/>
              <a:gd name="connsiteX6" fmla="*/ 4061460 w 5024825"/>
              <a:gd name="connsiteY6" fmla="*/ 3941355 h 6881818"/>
              <a:gd name="connsiteX7" fmla="*/ 4251960 w 5024825"/>
              <a:gd name="connsiteY7" fmla="*/ 4071856 h 6881818"/>
              <a:gd name="connsiteX8" fmla="*/ 5024825 w 5024825"/>
              <a:gd name="connsiteY8" fmla="*/ 6881818 h 6881818"/>
              <a:gd name="connsiteX9" fmla="*/ 0 w 5024825"/>
              <a:gd name="connsiteY9" fmla="*/ 6877051 h 6881818"/>
              <a:gd name="connsiteX10" fmla="*/ 0 w 5024825"/>
              <a:gd name="connsiteY10" fmla="*/ 0 h 6881818"/>
              <a:gd name="connsiteX0" fmla="*/ 0 w 5024825"/>
              <a:gd name="connsiteY0" fmla="*/ 0 h 6881818"/>
              <a:gd name="connsiteX1" fmla="*/ 2487931 w 5024825"/>
              <a:gd name="connsiteY1" fmla="*/ 0 h 6881818"/>
              <a:gd name="connsiteX2" fmla="*/ 3834825 w 5024825"/>
              <a:gd name="connsiteY2" fmla="*/ 5142514 h 6881818"/>
              <a:gd name="connsiteX3" fmla="*/ 4074118 w 5024825"/>
              <a:gd name="connsiteY3" fmla="*/ 5314407 h 6881818"/>
              <a:gd name="connsiteX4" fmla="*/ 4168140 w 5024825"/>
              <a:gd name="connsiteY4" fmla="*/ 5055407 h 6881818"/>
              <a:gd name="connsiteX5" fmla="*/ 3935730 w 5024825"/>
              <a:gd name="connsiteY5" fmla="*/ 4175425 h 6881818"/>
              <a:gd name="connsiteX6" fmla="*/ 4061460 w 5024825"/>
              <a:gd name="connsiteY6" fmla="*/ 3941355 h 6881818"/>
              <a:gd name="connsiteX7" fmla="*/ 4251960 w 5024825"/>
              <a:gd name="connsiteY7" fmla="*/ 4071856 h 6881818"/>
              <a:gd name="connsiteX8" fmla="*/ 5024825 w 5024825"/>
              <a:gd name="connsiteY8" fmla="*/ 6881818 h 6881818"/>
              <a:gd name="connsiteX9" fmla="*/ 0 w 5024825"/>
              <a:gd name="connsiteY9" fmla="*/ 6877051 h 6881818"/>
              <a:gd name="connsiteX10" fmla="*/ 0 w 5024825"/>
              <a:gd name="connsiteY10" fmla="*/ 0 h 6881818"/>
              <a:gd name="connsiteX0" fmla="*/ 0 w 5024825"/>
              <a:gd name="connsiteY0" fmla="*/ 0 h 6881818"/>
              <a:gd name="connsiteX1" fmla="*/ 2487931 w 5024825"/>
              <a:gd name="connsiteY1" fmla="*/ 0 h 6881818"/>
              <a:gd name="connsiteX2" fmla="*/ 3834825 w 5024825"/>
              <a:gd name="connsiteY2" fmla="*/ 5142514 h 6881818"/>
              <a:gd name="connsiteX3" fmla="*/ 4074118 w 5024825"/>
              <a:gd name="connsiteY3" fmla="*/ 5314407 h 6881818"/>
              <a:gd name="connsiteX4" fmla="*/ 4168140 w 5024825"/>
              <a:gd name="connsiteY4" fmla="*/ 5055407 h 6881818"/>
              <a:gd name="connsiteX5" fmla="*/ 3935730 w 5024825"/>
              <a:gd name="connsiteY5" fmla="*/ 4175425 h 6881818"/>
              <a:gd name="connsiteX6" fmla="*/ 4061460 w 5024825"/>
              <a:gd name="connsiteY6" fmla="*/ 3941355 h 6881818"/>
              <a:gd name="connsiteX7" fmla="*/ 4251960 w 5024825"/>
              <a:gd name="connsiteY7" fmla="*/ 4071856 h 6881818"/>
              <a:gd name="connsiteX8" fmla="*/ 5024825 w 5024825"/>
              <a:gd name="connsiteY8" fmla="*/ 6881818 h 6881818"/>
              <a:gd name="connsiteX9" fmla="*/ 0 w 5024825"/>
              <a:gd name="connsiteY9" fmla="*/ 6877051 h 6881818"/>
              <a:gd name="connsiteX10" fmla="*/ 0 w 5024825"/>
              <a:gd name="connsiteY10" fmla="*/ 0 h 6881818"/>
              <a:gd name="connsiteX0" fmla="*/ 0 w 5024825"/>
              <a:gd name="connsiteY0" fmla="*/ 0 h 6881818"/>
              <a:gd name="connsiteX1" fmla="*/ 2487931 w 5024825"/>
              <a:gd name="connsiteY1" fmla="*/ 0 h 6881818"/>
              <a:gd name="connsiteX2" fmla="*/ 3834825 w 5024825"/>
              <a:gd name="connsiteY2" fmla="*/ 5142514 h 6881818"/>
              <a:gd name="connsiteX3" fmla="*/ 4074118 w 5024825"/>
              <a:gd name="connsiteY3" fmla="*/ 5314407 h 6881818"/>
              <a:gd name="connsiteX4" fmla="*/ 4168140 w 5024825"/>
              <a:gd name="connsiteY4" fmla="*/ 5055407 h 6881818"/>
              <a:gd name="connsiteX5" fmla="*/ 3935730 w 5024825"/>
              <a:gd name="connsiteY5" fmla="*/ 4175425 h 6881818"/>
              <a:gd name="connsiteX6" fmla="*/ 4061460 w 5024825"/>
              <a:gd name="connsiteY6" fmla="*/ 3941355 h 6881818"/>
              <a:gd name="connsiteX7" fmla="*/ 4251960 w 5024825"/>
              <a:gd name="connsiteY7" fmla="*/ 4071856 h 6881818"/>
              <a:gd name="connsiteX8" fmla="*/ 5024825 w 5024825"/>
              <a:gd name="connsiteY8" fmla="*/ 6881818 h 6881818"/>
              <a:gd name="connsiteX9" fmla="*/ 0 w 5024825"/>
              <a:gd name="connsiteY9" fmla="*/ 6877051 h 6881818"/>
              <a:gd name="connsiteX10" fmla="*/ 0 w 5024825"/>
              <a:gd name="connsiteY10" fmla="*/ 0 h 6881818"/>
              <a:gd name="connsiteX0" fmla="*/ 0 w 5024825"/>
              <a:gd name="connsiteY0" fmla="*/ 0 h 6881818"/>
              <a:gd name="connsiteX1" fmla="*/ 2487931 w 5024825"/>
              <a:gd name="connsiteY1" fmla="*/ 0 h 6881818"/>
              <a:gd name="connsiteX2" fmla="*/ 3834825 w 5024825"/>
              <a:gd name="connsiteY2" fmla="*/ 5142514 h 6881818"/>
              <a:gd name="connsiteX3" fmla="*/ 4074118 w 5024825"/>
              <a:gd name="connsiteY3" fmla="*/ 5314407 h 6881818"/>
              <a:gd name="connsiteX4" fmla="*/ 4168140 w 5024825"/>
              <a:gd name="connsiteY4" fmla="*/ 5055407 h 6881818"/>
              <a:gd name="connsiteX5" fmla="*/ 3935730 w 5024825"/>
              <a:gd name="connsiteY5" fmla="*/ 4175425 h 6881818"/>
              <a:gd name="connsiteX6" fmla="*/ 4061460 w 5024825"/>
              <a:gd name="connsiteY6" fmla="*/ 3941355 h 6881818"/>
              <a:gd name="connsiteX7" fmla="*/ 4251960 w 5024825"/>
              <a:gd name="connsiteY7" fmla="*/ 4071856 h 6881818"/>
              <a:gd name="connsiteX8" fmla="*/ 5024825 w 5024825"/>
              <a:gd name="connsiteY8" fmla="*/ 6881818 h 6881818"/>
              <a:gd name="connsiteX9" fmla="*/ 0 w 5024825"/>
              <a:gd name="connsiteY9" fmla="*/ 6877051 h 6881818"/>
              <a:gd name="connsiteX10" fmla="*/ 0 w 5024825"/>
              <a:gd name="connsiteY10" fmla="*/ 0 h 6881818"/>
              <a:gd name="connsiteX0" fmla="*/ 0 w 5024825"/>
              <a:gd name="connsiteY0" fmla="*/ 0 h 6881818"/>
              <a:gd name="connsiteX1" fmla="*/ 2487931 w 5024825"/>
              <a:gd name="connsiteY1" fmla="*/ 0 h 6881818"/>
              <a:gd name="connsiteX2" fmla="*/ 3834825 w 5024825"/>
              <a:gd name="connsiteY2" fmla="*/ 5142514 h 6881818"/>
              <a:gd name="connsiteX3" fmla="*/ 4074118 w 5024825"/>
              <a:gd name="connsiteY3" fmla="*/ 5314407 h 6881818"/>
              <a:gd name="connsiteX4" fmla="*/ 4168140 w 5024825"/>
              <a:gd name="connsiteY4" fmla="*/ 5055407 h 6881818"/>
              <a:gd name="connsiteX5" fmla="*/ 3935730 w 5024825"/>
              <a:gd name="connsiteY5" fmla="*/ 4175425 h 6881818"/>
              <a:gd name="connsiteX6" fmla="*/ 4061460 w 5024825"/>
              <a:gd name="connsiteY6" fmla="*/ 3941355 h 6881818"/>
              <a:gd name="connsiteX7" fmla="*/ 4251960 w 5024825"/>
              <a:gd name="connsiteY7" fmla="*/ 4071856 h 6881818"/>
              <a:gd name="connsiteX8" fmla="*/ 5024825 w 5024825"/>
              <a:gd name="connsiteY8" fmla="*/ 6881818 h 6881818"/>
              <a:gd name="connsiteX9" fmla="*/ 0 w 5024825"/>
              <a:gd name="connsiteY9" fmla="*/ 6877051 h 6881818"/>
              <a:gd name="connsiteX10" fmla="*/ 0 w 5024825"/>
              <a:gd name="connsiteY10" fmla="*/ 0 h 6881818"/>
              <a:gd name="connsiteX0" fmla="*/ 0 w 5024825"/>
              <a:gd name="connsiteY0" fmla="*/ 0 h 6881818"/>
              <a:gd name="connsiteX1" fmla="*/ 2487931 w 5024825"/>
              <a:gd name="connsiteY1" fmla="*/ 0 h 6881818"/>
              <a:gd name="connsiteX2" fmla="*/ 3834825 w 5024825"/>
              <a:gd name="connsiteY2" fmla="*/ 5142514 h 6881818"/>
              <a:gd name="connsiteX3" fmla="*/ 4079198 w 5024825"/>
              <a:gd name="connsiteY3" fmla="*/ 5441882 h 6881818"/>
              <a:gd name="connsiteX4" fmla="*/ 4168140 w 5024825"/>
              <a:gd name="connsiteY4" fmla="*/ 5055407 h 6881818"/>
              <a:gd name="connsiteX5" fmla="*/ 3935730 w 5024825"/>
              <a:gd name="connsiteY5" fmla="*/ 4175425 h 6881818"/>
              <a:gd name="connsiteX6" fmla="*/ 4061460 w 5024825"/>
              <a:gd name="connsiteY6" fmla="*/ 3941355 h 6881818"/>
              <a:gd name="connsiteX7" fmla="*/ 4251960 w 5024825"/>
              <a:gd name="connsiteY7" fmla="*/ 4071856 h 6881818"/>
              <a:gd name="connsiteX8" fmla="*/ 5024825 w 5024825"/>
              <a:gd name="connsiteY8" fmla="*/ 6881818 h 6881818"/>
              <a:gd name="connsiteX9" fmla="*/ 0 w 5024825"/>
              <a:gd name="connsiteY9" fmla="*/ 6877051 h 6881818"/>
              <a:gd name="connsiteX10" fmla="*/ 0 w 5024825"/>
              <a:gd name="connsiteY10" fmla="*/ 0 h 6881818"/>
              <a:gd name="connsiteX0" fmla="*/ 0 w 5024825"/>
              <a:gd name="connsiteY0" fmla="*/ 0 h 6881818"/>
              <a:gd name="connsiteX1" fmla="*/ 2487931 w 5024825"/>
              <a:gd name="connsiteY1" fmla="*/ 0 h 6881818"/>
              <a:gd name="connsiteX2" fmla="*/ 3834825 w 5024825"/>
              <a:gd name="connsiteY2" fmla="*/ 5142514 h 6881818"/>
              <a:gd name="connsiteX3" fmla="*/ 4079198 w 5024825"/>
              <a:gd name="connsiteY3" fmla="*/ 5441882 h 6881818"/>
              <a:gd name="connsiteX4" fmla="*/ 4168140 w 5024825"/>
              <a:gd name="connsiteY4" fmla="*/ 5055407 h 6881818"/>
              <a:gd name="connsiteX5" fmla="*/ 3935730 w 5024825"/>
              <a:gd name="connsiteY5" fmla="*/ 4175425 h 6881818"/>
              <a:gd name="connsiteX6" fmla="*/ 4061460 w 5024825"/>
              <a:gd name="connsiteY6" fmla="*/ 3941355 h 6881818"/>
              <a:gd name="connsiteX7" fmla="*/ 4251960 w 5024825"/>
              <a:gd name="connsiteY7" fmla="*/ 4071856 h 6881818"/>
              <a:gd name="connsiteX8" fmla="*/ 5024825 w 5024825"/>
              <a:gd name="connsiteY8" fmla="*/ 6881818 h 6881818"/>
              <a:gd name="connsiteX9" fmla="*/ 0 w 5024825"/>
              <a:gd name="connsiteY9" fmla="*/ 6877051 h 6881818"/>
              <a:gd name="connsiteX10" fmla="*/ 0 w 5024825"/>
              <a:gd name="connsiteY10" fmla="*/ 0 h 6881818"/>
              <a:gd name="connsiteX0" fmla="*/ 0 w 5024825"/>
              <a:gd name="connsiteY0" fmla="*/ 0 h 6881818"/>
              <a:gd name="connsiteX1" fmla="*/ 2487931 w 5024825"/>
              <a:gd name="connsiteY1" fmla="*/ 0 h 6881818"/>
              <a:gd name="connsiteX2" fmla="*/ 3834825 w 5024825"/>
              <a:gd name="connsiteY2" fmla="*/ 5142514 h 6881818"/>
              <a:gd name="connsiteX3" fmla="*/ 4079198 w 5024825"/>
              <a:gd name="connsiteY3" fmla="*/ 5441882 h 6881818"/>
              <a:gd name="connsiteX4" fmla="*/ 4168140 w 5024825"/>
              <a:gd name="connsiteY4" fmla="*/ 5055407 h 6881818"/>
              <a:gd name="connsiteX5" fmla="*/ 3935730 w 5024825"/>
              <a:gd name="connsiteY5" fmla="*/ 4175425 h 6881818"/>
              <a:gd name="connsiteX6" fmla="*/ 4061460 w 5024825"/>
              <a:gd name="connsiteY6" fmla="*/ 3941355 h 6881818"/>
              <a:gd name="connsiteX7" fmla="*/ 4251960 w 5024825"/>
              <a:gd name="connsiteY7" fmla="*/ 4071856 h 6881818"/>
              <a:gd name="connsiteX8" fmla="*/ 5024825 w 5024825"/>
              <a:gd name="connsiteY8" fmla="*/ 6881818 h 6881818"/>
              <a:gd name="connsiteX9" fmla="*/ 0 w 5024825"/>
              <a:gd name="connsiteY9" fmla="*/ 6877051 h 6881818"/>
              <a:gd name="connsiteX10" fmla="*/ 0 w 5024825"/>
              <a:gd name="connsiteY10" fmla="*/ 0 h 6881818"/>
              <a:gd name="connsiteX0" fmla="*/ 0 w 5024825"/>
              <a:gd name="connsiteY0" fmla="*/ 0 h 6881818"/>
              <a:gd name="connsiteX1" fmla="*/ 2487931 w 5024825"/>
              <a:gd name="connsiteY1" fmla="*/ 0 h 6881818"/>
              <a:gd name="connsiteX2" fmla="*/ 3834825 w 5024825"/>
              <a:gd name="connsiteY2" fmla="*/ 5142514 h 6881818"/>
              <a:gd name="connsiteX3" fmla="*/ 4048718 w 5024825"/>
              <a:gd name="connsiteY3" fmla="*/ 5314407 h 6881818"/>
              <a:gd name="connsiteX4" fmla="*/ 4168140 w 5024825"/>
              <a:gd name="connsiteY4" fmla="*/ 5055407 h 6881818"/>
              <a:gd name="connsiteX5" fmla="*/ 3935730 w 5024825"/>
              <a:gd name="connsiteY5" fmla="*/ 4175425 h 6881818"/>
              <a:gd name="connsiteX6" fmla="*/ 4061460 w 5024825"/>
              <a:gd name="connsiteY6" fmla="*/ 3941355 h 6881818"/>
              <a:gd name="connsiteX7" fmla="*/ 4251960 w 5024825"/>
              <a:gd name="connsiteY7" fmla="*/ 4071856 h 6881818"/>
              <a:gd name="connsiteX8" fmla="*/ 5024825 w 5024825"/>
              <a:gd name="connsiteY8" fmla="*/ 6881818 h 6881818"/>
              <a:gd name="connsiteX9" fmla="*/ 0 w 5024825"/>
              <a:gd name="connsiteY9" fmla="*/ 6877051 h 6881818"/>
              <a:gd name="connsiteX10" fmla="*/ 0 w 5024825"/>
              <a:gd name="connsiteY10" fmla="*/ 0 h 6881818"/>
              <a:gd name="connsiteX0" fmla="*/ 0 w 5024825"/>
              <a:gd name="connsiteY0" fmla="*/ 0 h 6881818"/>
              <a:gd name="connsiteX1" fmla="*/ 2487931 w 5024825"/>
              <a:gd name="connsiteY1" fmla="*/ 0 h 6881818"/>
              <a:gd name="connsiteX2" fmla="*/ 3834825 w 5024825"/>
              <a:gd name="connsiteY2" fmla="*/ 5142514 h 6881818"/>
              <a:gd name="connsiteX3" fmla="*/ 4048718 w 5024825"/>
              <a:gd name="connsiteY3" fmla="*/ 5314407 h 6881818"/>
              <a:gd name="connsiteX4" fmla="*/ 4168140 w 5024825"/>
              <a:gd name="connsiteY4" fmla="*/ 5055407 h 6881818"/>
              <a:gd name="connsiteX5" fmla="*/ 3935730 w 5024825"/>
              <a:gd name="connsiteY5" fmla="*/ 4175425 h 6881818"/>
              <a:gd name="connsiteX6" fmla="*/ 4061460 w 5024825"/>
              <a:gd name="connsiteY6" fmla="*/ 3941355 h 6881818"/>
              <a:gd name="connsiteX7" fmla="*/ 4251960 w 5024825"/>
              <a:gd name="connsiteY7" fmla="*/ 4071856 h 6881818"/>
              <a:gd name="connsiteX8" fmla="*/ 5024825 w 5024825"/>
              <a:gd name="connsiteY8" fmla="*/ 6881818 h 6881818"/>
              <a:gd name="connsiteX9" fmla="*/ 0 w 5024825"/>
              <a:gd name="connsiteY9" fmla="*/ 6877051 h 6881818"/>
              <a:gd name="connsiteX10" fmla="*/ 0 w 5024825"/>
              <a:gd name="connsiteY10" fmla="*/ 0 h 6881818"/>
              <a:gd name="connsiteX0" fmla="*/ 0 w 5024825"/>
              <a:gd name="connsiteY0" fmla="*/ 0 h 6881818"/>
              <a:gd name="connsiteX1" fmla="*/ 2487931 w 5024825"/>
              <a:gd name="connsiteY1" fmla="*/ 0 h 6881818"/>
              <a:gd name="connsiteX2" fmla="*/ 3834825 w 5024825"/>
              <a:gd name="connsiteY2" fmla="*/ 5142514 h 6881818"/>
              <a:gd name="connsiteX3" fmla="*/ 4048718 w 5024825"/>
              <a:gd name="connsiteY3" fmla="*/ 5314407 h 6881818"/>
              <a:gd name="connsiteX4" fmla="*/ 4168140 w 5024825"/>
              <a:gd name="connsiteY4" fmla="*/ 5055407 h 6881818"/>
              <a:gd name="connsiteX5" fmla="*/ 3935730 w 5024825"/>
              <a:gd name="connsiteY5" fmla="*/ 4175425 h 6881818"/>
              <a:gd name="connsiteX6" fmla="*/ 4061460 w 5024825"/>
              <a:gd name="connsiteY6" fmla="*/ 3941355 h 6881818"/>
              <a:gd name="connsiteX7" fmla="*/ 4251960 w 5024825"/>
              <a:gd name="connsiteY7" fmla="*/ 4071856 h 6881818"/>
              <a:gd name="connsiteX8" fmla="*/ 5024825 w 5024825"/>
              <a:gd name="connsiteY8" fmla="*/ 6881818 h 6881818"/>
              <a:gd name="connsiteX9" fmla="*/ 0 w 5024825"/>
              <a:gd name="connsiteY9" fmla="*/ 6877051 h 6881818"/>
              <a:gd name="connsiteX10" fmla="*/ 0 w 5024825"/>
              <a:gd name="connsiteY10" fmla="*/ 0 h 6881818"/>
              <a:gd name="connsiteX0" fmla="*/ 0 w 5024825"/>
              <a:gd name="connsiteY0" fmla="*/ 0 h 6881818"/>
              <a:gd name="connsiteX1" fmla="*/ 2487931 w 5024825"/>
              <a:gd name="connsiteY1" fmla="*/ 0 h 6881818"/>
              <a:gd name="connsiteX2" fmla="*/ 3834825 w 5024825"/>
              <a:gd name="connsiteY2" fmla="*/ 5142514 h 6881818"/>
              <a:gd name="connsiteX3" fmla="*/ 4048718 w 5024825"/>
              <a:gd name="connsiteY3" fmla="*/ 5314407 h 6881818"/>
              <a:gd name="connsiteX4" fmla="*/ 4168140 w 5024825"/>
              <a:gd name="connsiteY4" fmla="*/ 5055407 h 6881818"/>
              <a:gd name="connsiteX5" fmla="*/ 3935730 w 5024825"/>
              <a:gd name="connsiteY5" fmla="*/ 4175425 h 6881818"/>
              <a:gd name="connsiteX6" fmla="*/ 4061460 w 5024825"/>
              <a:gd name="connsiteY6" fmla="*/ 3941355 h 6881818"/>
              <a:gd name="connsiteX7" fmla="*/ 4251960 w 5024825"/>
              <a:gd name="connsiteY7" fmla="*/ 4071856 h 6881818"/>
              <a:gd name="connsiteX8" fmla="*/ 5024825 w 5024825"/>
              <a:gd name="connsiteY8" fmla="*/ 6881818 h 6881818"/>
              <a:gd name="connsiteX9" fmla="*/ 0 w 5024825"/>
              <a:gd name="connsiteY9" fmla="*/ 6877051 h 6881818"/>
              <a:gd name="connsiteX10" fmla="*/ 0 w 5024825"/>
              <a:gd name="connsiteY10" fmla="*/ 0 h 6881818"/>
              <a:gd name="connsiteX0" fmla="*/ 0 w 5024825"/>
              <a:gd name="connsiteY0" fmla="*/ 0 h 6881818"/>
              <a:gd name="connsiteX1" fmla="*/ 2487931 w 5024825"/>
              <a:gd name="connsiteY1" fmla="*/ 0 h 6881818"/>
              <a:gd name="connsiteX2" fmla="*/ 3834825 w 5024825"/>
              <a:gd name="connsiteY2" fmla="*/ 5142514 h 6881818"/>
              <a:gd name="connsiteX3" fmla="*/ 4048718 w 5024825"/>
              <a:gd name="connsiteY3" fmla="*/ 5314407 h 6881818"/>
              <a:gd name="connsiteX4" fmla="*/ 4168140 w 5024825"/>
              <a:gd name="connsiteY4" fmla="*/ 5055407 h 6881818"/>
              <a:gd name="connsiteX5" fmla="*/ 3935730 w 5024825"/>
              <a:gd name="connsiteY5" fmla="*/ 4175425 h 6881818"/>
              <a:gd name="connsiteX6" fmla="*/ 4061460 w 5024825"/>
              <a:gd name="connsiteY6" fmla="*/ 3941355 h 6881818"/>
              <a:gd name="connsiteX7" fmla="*/ 4251960 w 5024825"/>
              <a:gd name="connsiteY7" fmla="*/ 4071856 h 6881818"/>
              <a:gd name="connsiteX8" fmla="*/ 5024825 w 5024825"/>
              <a:gd name="connsiteY8" fmla="*/ 6881818 h 6881818"/>
              <a:gd name="connsiteX9" fmla="*/ 0 w 5024825"/>
              <a:gd name="connsiteY9" fmla="*/ 6877051 h 6881818"/>
              <a:gd name="connsiteX10" fmla="*/ 0 w 5024825"/>
              <a:gd name="connsiteY10" fmla="*/ 0 h 6881818"/>
              <a:gd name="connsiteX0" fmla="*/ 0 w 5024825"/>
              <a:gd name="connsiteY0" fmla="*/ 0 h 6881818"/>
              <a:gd name="connsiteX1" fmla="*/ 2487931 w 5024825"/>
              <a:gd name="connsiteY1" fmla="*/ 0 h 6881818"/>
              <a:gd name="connsiteX2" fmla="*/ 3834825 w 5024825"/>
              <a:gd name="connsiteY2" fmla="*/ 5142514 h 6881818"/>
              <a:gd name="connsiteX3" fmla="*/ 4048718 w 5024825"/>
              <a:gd name="connsiteY3" fmla="*/ 5314407 h 6881818"/>
              <a:gd name="connsiteX4" fmla="*/ 4168140 w 5024825"/>
              <a:gd name="connsiteY4" fmla="*/ 5055407 h 6881818"/>
              <a:gd name="connsiteX5" fmla="*/ 3935730 w 5024825"/>
              <a:gd name="connsiteY5" fmla="*/ 4175425 h 6881818"/>
              <a:gd name="connsiteX6" fmla="*/ 4061460 w 5024825"/>
              <a:gd name="connsiteY6" fmla="*/ 3941355 h 6881818"/>
              <a:gd name="connsiteX7" fmla="*/ 4251960 w 5024825"/>
              <a:gd name="connsiteY7" fmla="*/ 4071856 h 6881818"/>
              <a:gd name="connsiteX8" fmla="*/ 5024825 w 5024825"/>
              <a:gd name="connsiteY8" fmla="*/ 6881818 h 6881818"/>
              <a:gd name="connsiteX9" fmla="*/ 0 w 5024825"/>
              <a:gd name="connsiteY9" fmla="*/ 6877051 h 6881818"/>
              <a:gd name="connsiteX10" fmla="*/ 0 w 5024825"/>
              <a:gd name="connsiteY10" fmla="*/ 0 h 6881818"/>
              <a:gd name="connsiteX0" fmla="*/ 0 w 5024825"/>
              <a:gd name="connsiteY0" fmla="*/ 0 h 6881818"/>
              <a:gd name="connsiteX1" fmla="*/ 2487931 w 5024825"/>
              <a:gd name="connsiteY1" fmla="*/ 0 h 6881818"/>
              <a:gd name="connsiteX2" fmla="*/ 3834825 w 5024825"/>
              <a:gd name="connsiteY2" fmla="*/ 5142514 h 6881818"/>
              <a:gd name="connsiteX3" fmla="*/ 4048718 w 5024825"/>
              <a:gd name="connsiteY3" fmla="*/ 5314407 h 6881818"/>
              <a:gd name="connsiteX4" fmla="*/ 4168140 w 5024825"/>
              <a:gd name="connsiteY4" fmla="*/ 5055407 h 6881818"/>
              <a:gd name="connsiteX5" fmla="*/ 3935730 w 5024825"/>
              <a:gd name="connsiteY5" fmla="*/ 4175425 h 6881818"/>
              <a:gd name="connsiteX6" fmla="*/ 4061460 w 5024825"/>
              <a:gd name="connsiteY6" fmla="*/ 3941355 h 6881818"/>
              <a:gd name="connsiteX7" fmla="*/ 4251960 w 5024825"/>
              <a:gd name="connsiteY7" fmla="*/ 4071856 h 6881818"/>
              <a:gd name="connsiteX8" fmla="*/ 5024825 w 5024825"/>
              <a:gd name="connsiteY8" fmla="*/ 6881818 h 6881818"/>
              <a:gd name="connsiteX9" fmla="*/ 0 w 5024825"/>
              <a:gd name="connsiteY9" fmla="*/ 6877051 h 6881818"/>
              <a:gd name="connsiteX10" fmla="*/ 0 w 5024825"/>
              <a:gd name="connsiteY10" fmla="*/ 0 h 6881818"/>
              <a:gd name="connsiteX0" fmla="*/ 0 w 5024825"/>
              <a:gd name="connsiteY0" fmla="*/ 0 h 6881818"/>
              <a:gd name="connsiteX1" fmla="*/ 2487931 w 5024825"/>
              <a:gd name="connsiteY1" fmla="*/ 0 h 6881818"/>
              <a:gd name="connsiteX2" fmla="*/ 3834825 w 5024825"/>
              <a:gd name="connsiteY2" fmla="*/ 5142514 h 6881818"/>
              <a:gd name="connsiteX3" fmla="*/ 4048718 w 5024825"/>
              <a:gd name="connsiteY3" fmla="*/ 5314407 h 6881818"/>
              <a:gd name="connsiteX4" fmla="*/ 4168140 w 5024825"/>
              <a:gd name="connsiteY4" fmla="*/ 5055407 h 6881818"/>
              <a:gd name="connsiteX5" fmla="*/ 3935730 w 5024825"/>
              <a:gd name="connsiteY5" fmla="*/ 4175425 h 6881818"/>
              <a:gd name="connsiteX6" fmla="*/ 4061460 w 5024825"/>
              <a:gd name="connsiteY6" fmla="*/ 3941355 h 6881818"/>
              <a:gd name="connsiteX7" fmla="*/ 4251960 w 5024825"/>
              <a:gd name="connsiteY7" fmla="*/ 4071856 h 6881818"/>
              <a:gd name="connsiteX8" fmla="*/ 5024825 w 5024825"/>
              <a:gd name="connsiteY8" fmla="*/ 6881818 h 6881818"/>
              <a:gd name="connsiteX9" fmla="*/ 0 w 5024825"/>
              <a:gd name="connsiteY9" fmla="*/ 6877051 h 6881818"/>
              <a:gd name="connsiteX10" fmla="*/ 0 w 5024825"/>
              <a:gd name="connsiteY10" fmla="*/ 0 h 6881818"/>
              <a:gd name="connsiteX0" fmla="*/ 0 w 5024825"/>
              <a:gd name="connsiteY0" fmla="*/ 0 h 6881818"/>
              <a:gd name="connsiteX1" fmla="*/ 2487931 w 5024825"/>
              <a:gd name="connsiteY1" fmla="*/ 0 h 6881818"/>
              <a:gd name="connsiteX2" fmla="*/ 3834825 w 5024825"/>
              <a:gd name="connsiteY2" fmla="*/ 5142514 h 6881818"/>
              <a:gd name="connsiteX3" fmla="*/ 4048718 w 5024825"/>
              <a:gd name="connsiteY3" fmla="*/ 5314407 h 6881818"/>
              <a:gd name="connsiteX4" fmla="*/ 4168140 w 5024825"/>
              <a:gd name="connsiteY4" fmla="*/ 5055407 h 6881818"/>
              <a:gd name="connsiteX5" fmla="*/ 3935730 w 5024825"/>
              <a:gd name="connsiteY5" fmla="*/ 4175425 h 6881818"/>
              <a:gd name="connsiteX6" fmla="*/ 4061460 w 5024825"/>
              <a:gd name="connsiteY6" fmla="*/ 3941355 h 6881818"/>
              <a:gd name="connsiteX7" fmla="*/ 4251960 w 5024825"/>
              <a:gd name="connsiteY7" fmla="*/ 4071856 h 6881818"/>
              <a:gd name="connsiteX8" fmla="*/ 5024825 w 5024825"/>
              <a:gd name="connsiteY8" fmla="*/ 6881818 h 6881818"/>
              <a:gd name="connsiteX9" fmla="*/ 0 w 5024825"/>
              <a:gd name="connsiteY9" fmla="*/ 6877051 h 6881818"/>
              <a:gd name="connsiteX10" fmla="*/ 0 w 5024825"/>
              <a:gd name="connsiteY10" fmla="*/ 0 h 68818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5024825" h="6881818">
                <a:moveTo>
                  <a:pt x="0" y="0"/>
                </a:moveTo>
                <a:lnTo>
                  <a:pt x="2487931" y="0"/>
                </a:lnTo>
                <a:lnTo>
                  <a:pt x="3834825" y="5142514"/>
                </a:lnTo>
                <a:cubicBezTo>
                  <a:pt x="3851116" y="5182666"/>
                  <a:pt x="3878538" y="5351369"/>
                  <a:pt x="4048718" y="5314407"/>
                </a:cubicBezTo>
                <a:cubicBezTo>
                  <a:pt x="4218898" y="5277445"/>
                  <a:pt x="4184015" y="5205230"/>
                  <a:pt x="4168140" y="5055407"/>
                </a:cubicBezTo>
                <a:lnTo>
                  <a:pt x="3935730" y="4175425"/>
                </a:lnTo>
                <a:cubicBezTo>
                  <a:pt x="3924300" y="4083966"/>
                  <a:pt x="3902710" y="3989870"/>
                  <a:pt x="4061460" y="3941355"/>
                </a:cubicBezTo>
                <a:cubicBezTo>
                  <a:pt x="4194810" y="3923207"/>
                  <a:pt x="4213860" y="4007005"/>
                  <a:pt x="4251960" y="4071856"/>
                </a:cubicBezTo>
                <a:lnTo>
                  <a:pt x="5024825" y="6881818"/>
                </a:lnTo>
                <a:lnTo>
                  <a:pt x="0" y="6877051"/>
                </a:lnTo>
                <a:lnTo>
                  <a:pt x="0" y="0"/>
                </a:lnTo>
                <a:close/>
              </a:path>
            </a:pathLst>
          </a:custGeom>
          <a:solidFill>
            <a:schemeClr val="bg2"/>
          </a:solidFill>
        </p:spPr>
        <p:txBody>
          <a:bodyPr anchor="ctr"/>
          <a:lstStyle>
            <a:lvl1pPr algn="ctr">
              <a:defRPr baseline="-25000"/>
            </a:lvl1pPr>
          </a:lstStyle>
          <a:p>
            <a:endParaRPr lang="en-US" dirty="0"/>
          </a:p>
        </p:txBody>
      </p:sp>
      <p:sp>
        <p:nvSpPr>
          <p:cNvPr id="24" name="Footer Placeholder 8">
            <a:extLst>
              <a:ext uri="{FF2B5EF4-FFF2-40B4-BE49-F238E27FC236}">
                <a16:creationId xmlns:a16="http://schemas.microsoft.com/office/drawing/2014/main" id="{28D89004-F984-BB7D-2489-E7EC5512980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24241" y="6290774"/>
            <a:ext cx="6637071" cy="365125"/>
          </a:xfrm>
          <a:prstGeom prst="rect">
            <a:avLst/>
          </a:prstGeom>
        </p:spPr>
        <p:txBody>
          <a:bodyPr/>
          <a:lstStyle>
            <a:lvl1pPr>
              <a:defRPr sz="1100" b="0" i="0" cap="all" baseline="0">
                <a:solidFill>
                  <a:schemeClr val="tx1"/>
                </a:solidFill>
                <a:latin typeface="+mn-lt"/>
              </a:defRPr>
            </a:lvl1pPr>
          </a:lstStyle>
          <a:p>
            <a:r>
              <a:rPr lang="en-US"/>
              <a:t>CSP Training Module Name: Presentation Template Created by PR</a:t>
            </a:r>
            <a:endParaRPr lang="en-US" dirty="0"/>
          </a:p>
        </p:txBody>
      </p:sp>
      <p:sp>
        <p:nvSpPr>
          <p:cNvPr id="21" name="Slide Number Placeholder 9">
            <a:extLst>
              <a:ext uri="{FF2B5EF4-FFF2-40B4-BE49-F238E27FC236}">
                <a16:creationId xmlns:a16="http://schemas.microsoft.com/office/drawing/2014/main" id="{E2790754-E9EF-9F79-825B-5AB348DFA62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768546" y="6290774"/>
            <a:ext cx="617912" cy="365125"/>
          </a:xfrm>
          <a:prstGeom prst="rect">
            <a:avLst/>
          </a:prstGeom>
        </p:spPr>
        <p:txBody>
          <a:bodyPr/>
          <a:lstStyle>
            <a:lvl1pPr algn="r">
              <a:defRPr sz="1100" b="0" i="0">
                <a:solidFill>
                  <a:schemeClr val="tx1"/>
                </a:solidFill>
                <a:latin typeface="+mn-lt"/>
              </a:defRPr>
            </a:lvl1pPr>
          </a:lstStyle>
          <a:p>
            <a:fld id="{3A98EE3D-8CD1-4C3F-BD1C-C98C9596463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6905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7B8C35C0-4758-2887-0763-E78795846CD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6093537" y="-1946"/>
            <a:ext cx="3601340" cy="6881814"/>
          </a:xfrm>
          <a:custGeom>
            <a:avLst/>
            <a:gdLst>
              <a:gd name="connsiteX0" fmla="*/ 3601340 w 3601340"/>
              <a:gd name="connsiteY0" fmla="*/ 0 h 6881814"/>
              <a:gd name="connsiteX1" fmla="*/ 0 w 3601340"/>
              <a:gd name="connsiteY1" fmla="*/ 0 h 6881814"/>
              <a:gd name="connsiteX2" fmla="*/ 0 w 3601340"/>
              <a:gd name="connsiteY2" fmla="*/ 6881815 h 6881814"/>
              <a:gd name="connsiteX3" fmla="*/ 1064235 w 3601340"/>
              <a:gd name="connsiteY3" fmla="*/ 6881815 h 6881814"/>
              <a:gd name="connsiteX4" fmla="*/ 1441045 w 3601340"/>
              <a:gd name="connsiteY4" fmla="*/ 5490188 h 6881814"/>
              <a:gd name="connsiteX5" fmla="*/ 1835678 w 3601340"/>
              <a:gd name="connsiteY5" fmla="*/ 4034957 h 6881814"/>
              <a:gd name="connsiteX6" fmla="*/ 2045724 w 3601340"/>
              <a:gd name="connsiteY6" fmla="*/ 3914112 h 6881814"/>
              <a:gd name="connsiteX7" fmla="*/ 2166660 w 3601340"/>
              <a:gd name="connsiteY7" fmla="*/ 4124001 h 6881814"/>
              <a:gd name="connsiteX8" fmla="*/ 1906966 w 3601340"/>
              <a:gd name="connsiteY8" fmla="*/ 5081858 h 6881814"/>
              <a:gd name="connsiteX9" fmla="*/ 2027902 w 3601340"/>
              <a:gd name="connsiteY9" fmla="*/ 5291747 h 6881814"/>
              <a:gd name="connsiteX10" fmla="*/ 2227765 w 3601340"/>
              <a:gd name="connsiteY10" fmla="*/ 5198887 h 6881814"/>
              <a:gd name="connsiteX11" fmla="*/ 2570204 w 3601340"/>
              <a:gd name="connsiteY11" fmla="*/ 3923016 h 6881814"/>
              <a:gd name="connsiteX12" fmla="*/ 2602029 w 3601340"/>
              <a:gd name="connsiteY12" fmla="*/ 3799627 h 6881814"/>
              <a:gd name="connsiteX13" fmla="*/ 3601340 w 3601340"/>
              <a:gd name="connsiteY13" fmla="*/ 0 h 68818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3601340" h="6881814">
                <a:moveTo>
                  <a:pt x="3601340" y="0"/>
                </a:moveTo>
                <a:lnTo>
                  <a:pt x="0" y="0"/>
                </a:lnTo>
                <a:lnTo>
                  <a:pt x="0" y="6881815"/>
                </a:lnTo>
                <a:lnTo>
                  <a:pt x="1064235" y="6881815"/>
                </a:lnTo>
                <a:lnTo>
                  <a:pt x="1441045" y="5490188"/>
                </a:lnTo>
                <a:lnTo>
                  <a:pt x="1835678" y="4034957"/>
                </a:lnTo>
                <a:cubicBezTo>
                  <a:pt x="1859865" y="3943369"/>
                  <a:pt x="1954068" y="3889943"/>
                  <a:pt x="2045724" y="3914112"/>
                </a:cubicBezTo>
                <a:cubicBezTo>
                  <a:pt x="2137381" y="3938281"/>
                  <a:pt x="2190847" y="4032413"/>
                  <a:pt x="2166660" y="4124001"/>
                </a:cubicBezTo>
                <a:lnTo>
                  <a:pt x="1906966" y="5081858"/>
                </a:lnTo>
                <a:cubicBezTo>
                  <a:pt x="1882779" y="5173446"/>
                  <a:pt x="1936246" y="5267578"/>
                  <a:pt x="2027902" y="5291747"/>
                </a:cubicBezTo>
                <a:cubicBezTo>
                  <a:pt x="2109375" y="5313372"/>
                  <a:pt x="2193393" y="5272666"/>
                  <a:pt x="2227765" y="5198887"/>
                </a:cubicBezTo>
                <a:lnTo>
                  <a:pt x="2570204" y="3923016"/>
                </a:lnTo>
                <a:lnTo>
                  <a:pt x="2602029" y="3799627"/>
                </a:lnTo>
                <a:lnTo>
                  <a:pt x="3601340" y="0"/>
                </a:lnTo>
                <a:close/>
              </a:path>
            </a:pathLst>
          </a:custGeom>
          <a:solidFill>
            <a:srgbClr val="FFFFFF"/>
          </a:solidFill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796322" y="320040"/>
            <a:ext cx="6732237" cy="1524000"/>
          </a:xfrm>
        </p:spPr>
        <p:txBody>
          <a:bodyPr anchor="b">
            <a:normAutofit/>
          </a:bodyPr>
          <a:lstStyle>
            <a:lvl1pPr algn="l">
              <a:lnSpc>
                <a:spcPct val="90000"/>
              </a:lnSpc>
              <a:defRPr sz="3600" spc="100" baseline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Add title here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6B00516E-9699-821C-0371-67A8478E101D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796322" y="2252394"/>
            <a:ext cx="5797518" cy="2532966"/>
          </a:xfrm>
        </p:spPr>
        <p:txBody>
          <a:bodyPr lIns="91440" bIns="0" anchor="t">
            <a:normAutofit/>
          </a:bodyPr>
          <a:lstStyle>
            <a:lvl1pPr marL="0" indent="0">
              <a:spcBef>
                <a:spcPts val="600"/>
              </a:spcBef>
              <a:spcAft>
                <a:spcPts val="1800"/>
              </a:spcAft>
              <a:buNone/>
              <a:defRPr sz="1400"/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C01359A1-A1B1-9DC6-08B9-8042E7FBA1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 rot="10800000" flipH="1">
            <a:off x="6889763" y="0"/>
            <a:ext cx="1822122" cy="6871447"/>
          </a:xfrm>
          <a:prstGeom prst="line">
            <a:avLst/>
          </a:prstGeom>
          <a:ln w="2222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Footer Placeholder 8">
            <a:extLst>
              <a:ext uri="{FF2B5EF4-FFF2-40B4-BE49-F238E27FC236}">
                <a16:creationId xmlns:a16="http://schemas.microsoft.com/office/drawing/2014/main" id="{28D89004-F984-BB7D-2489-E7EC5512980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24241" y="6290774"/>
            <a:ext cx="6637071" cy="365125"/>
          </a:xfrm>
          <a:prstGeom prst="rect">
            <a:avLst/>
          </a:prstGeom>
        </p:spPr>
        <p:txBody>
          <a:bodyPr/>
          <a:lstStyle>
            <a:lvl1pPr>
              <a:defRPr sz="1100" b="0" i="0" cap="all" baseline="0">
                <a:solidFill>
                  <a:schemeClr val="tx1"/>
                </a:solidFill>
                <a:latin typeface="+mn-lt"/>
              </a:defRPr>
            </a:lvl1pPr>
          </a:lstStyle>
          <a:p>
            <a:r>
              <a:rPr lang="en-US"/>
              <a:t>CSP Training Module Name: Presentation Template Created by PR</a:t>
            </a:r>
            <a:endParaRPr lang="en-US" dirty="0"/>
          </a:p>
        </p:txBody>
      </p:sp>
      <p:sp>
        <p:nvSpPr>
          <p:cNvPr id="14" name="Picture Placeholder 13">
            <a:extLst>
              <a:ext uri="{FF2B5EF4-FFF2-40B4-BE49-F238E27FC236}">
                <a16:creationId xmlns:a16="http://schemas.microsoft.com/office/drawing/2014/main" id="{4F200699-2797-D741-1EC1-B83FCA4B1977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 flipH="1">
            <a:off x="7163691" y="0"/>
            <a:ext cx="5024825" cy="6858000"/>
          </a:xfrm>
          <a:custGeom>
            <a:avLst/>
            <a:gdLst>
              <a:gd name="connsiteX0" fmla="*/ 0 w 6064250"/>
              <a:gd name="connsiteY0" fmla="*/ 0 h 6877051"/>
              <a:gd name="connsiteX1" fmla="*/ 6064250 w 6064250"/>
              <a:gd name="connsiteY1" fmla="*/ 0 h 6877051"/>
              <a:gd name="connsiteX2" fmla="*/ 6064250 w 6064250"/>
              <a:gd name="connsiteY2" fmla="*/ 6877051 h 6877051"/>
              <a:gd name="connsiteX3" fmla="*/ 0 w 6064250"/>
              <a:gd name="connsiteY3" fmla="*/ 6877051 h 6877051"/>
              <a:gd name="connsiteX4" fmla="*/ 0 w 6064250"/>
              <a:gd name="connsiteY4" fmla="*/ 0 h 6877051"/>
              <a:gd name="connsiteX0" fmla="*/ 0 w 6064250"/>
              <a:gd name="connsiteY0" fmla="*/ 0 h 6877051"/>
              <a:gd name="connsiteX1" fmla="*/ 5840730 w 6064250"/>
              <a:gd name="connsiteY1" fmla="*/ 0 h 6877051"/>
              <a:gd name="connsiteX2" fmla="*/ 6064250 w 6064250"/>
              <a:gd name="connsiteY2" fmla="*/ 6877051 h 6877051"/>
              <a:gd name="connsiteX3" fmla="*/ 0 w 6064250"/>
              <a:gd name="connsiteY3" fmla="*/ 6877051 h 6877051"/>
              <a:gd name="connsiteX4" fmla="*/ 0 w 6064250"/>
              <a:gd name="connsiteY4" fmla="*/ 0 h 6877051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4028621 w 5840730"/>
              <a:gd name="connsiteY2" fmla="*/ 6887937 h 6887937"/>
              <a:gd name="connsiteX3" fmla="*/ 0 w 5840730"/>
              <a:gd name="connsiteY3" fmla="*/ 6877051 h 6887937"/>
              <a:gd name="connsiteX4" fmla="*/ 0 w 5840730"/>
              <a:gd name="connsiteY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028621 w 5840730"/>
              <a:gd name="connsiteY3" fmla="*/ 6887937 h 6887937"/>
              <a:gd name="connsiteX4" fmla="*/ 0 w 5840730"/>
              <a:gd name="connsiteY4" fmla="*/ 6877051 h 6887937"/>
              <a:gd name="connsiteX5" fmla="*/ 0 w 5840730"/>
              <a:gd name="connsiteY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991100 w 5840730"/>
              <a:gd name="connsiteY3" fmla="*/ 3134055 h 6887937"/>
              <a:gd name="connsiteX4" fmla="*/ 4028621 w 5840730"/>
              <a:gd name="connsiteY4" fmla="*/ 6887937 h 6887937"/>
              <a:gd name="connsiteX5" fmla="*/ 0 w 5840730"/>
              <a:gd name="connsiteY5" fmla="*/ 6877051 h 6887937"/>
              <a:gd name="connsiteX6" fmla="*/ 0 w 5840730"/>
              <a:gd name="connsiteY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991100 w 5840730"/>
              <a:gd name="connsiteY3" fmla="*/ 3134055 h 6887937"/>
              <a:gd name="connsiteX4" fmla="*/ 4785360 w 5840730"/>
              <a:gd name="connsiteY4" fmla="*/ 3926535 h 6887937"/>
              <a:gd name="connsiteX5" fmla="*/ 4028621 w 5840730"/>
              <a:gd name="connsiteY5" fmla="*/ 6887937 h 6887937"/>
              <a:gd name="connsiteX6" fmla="*/ 0 w 5840730"/>
              <a:gd name="connsiteY6" fmla="*/ 6877051 h 6887937"/>
              <a:gd name="connsiteX7" fmla="*/ 0 w 5840730"/>
              <a:gd name="connsiteY7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991100 w 5840730"/>
              <a:gd name="connsiteY3" fmla="*/ 3134055 h 6887937"/>
              <a:gd name="connsiteX4" fmla="*/ 4922520 w 5840730"/>
              <a:gd name="connsiteY4" fmla="*/ 3415995 h 6887937"/>
              <a:gd name="connsiteX5" fmla="*/ 4785360 w 5840730"/>
              <a:gd name="connsiteY5" fmla="*/ 3926535 h 6887937"/>
              <a:gd name="connsiteX6" fmla="*/ 4028621 w 5840730"/>
              <a:gd name="connsiteY6" fmla="*/ 6887937 h 6887937"/>
              <a:gd name="connsiteX7" fmla="*/ 0 w 5840730"/>
              <a:gd name="connsiteY7" fmla="*/ 6877051 h 6887937"/>
              <a:gd name="connsiteX8" fmla="*/ 0 w 5840730"/>
              <a:gd name="connsiteY8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22520 w 5840730"/>
              <a:gd name="connsiteY4" fmla="*/ 3415995 h 6887937"/>
              <a:gd name="connsiteX5" fmla="*/ 4785360 w 5840730"/>
              <a:gd name="connsiteY5" fmla="*/ 3926535 h 6887937"/>
              <a:gd name="connsiteX6" fmla="*/ 4028621 w 5840730"/>
              <a:gd name="connsiteY6" fmla="*/ 6887937 h 6887937"/>
              <a:gd name="connsiteX7" fmla="*/ 0 w 5840730"/>
              <a:gd name="connsiteY7" fmla="*/ 6877051 h 6887937"/>
              <a:gd name="connsiteX8" fmla="*/ 0 w 5840730"/>
              <a:gd name="connsiteY8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922520 w 5840730"/>
              <a:gd name="connsiteY5" fmla="*/ 3415995 h 6887937"/>
              <a:gd name="connsiteX6" fmla="*/ 4785360 w 5840730"/>
              <a:gd name="connsiteY6" fmla="*/ 3926535 h 6887937"/>
              <a:gd name="connsiteX7" fmla="*/ 4028621 w 5840730"/>
              <a:gd name="connsiteY7" fmla="*/ 6887937 h 6887937"/>
              <a:gd name="connsiteX8" fmla="*/ 0 w 5840730"/>
              <a:gd name="connsiteY8" fmla="*/ 6877051 h 6887937"/>
              <a:gd name="connsiteX9" fmla="*/ 0 w 5840730"/>
              <a:gd name="connsiteY9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655820 w 5840730"/>
              <a:gd name="connsiteY5" fmla="*/ 1770075 h 6887937"/>
              <a:gd name="connsiteX6" fmla="*/ 4922520 w 5840730"/>
              <a:gd name="connsiteY6" fmla="*/ 3415995 h 6887937"/>
              <a:gd name="connsiteX7" fmla="*/ 4785360 w 5840730"/>
              <a:gd name="connsiteY7" fmla="*/ 3926535 h 6887937"/>
              <a:gd name="connsiteX8" fmla="*/ 4028621 w 5840730"/>
              <a:gd name="connsiteY8" fmla="*/ 6887937 h 6887937"/>
              <a:gd name="connsiteX9" fmla="*/ 0 w 5840730"/>
              <a:gd name="connsiteY9" fmla="*/ 6877051 h 6887937"/>
              <a:gd name="connsiteX10" fmla="*/ 0 w 5840730"/>
              <a:gd name="connsiteY10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655820 w 5840730"/>
              <a:gd name="connsiteY5" fmla="*/ 1770075 h 6887937"/>
              <a:gd name="connsiteX6" fmla="*/ 3901440 w 5840730"/>
              <a:gd name="connsiteY6" fmla="*/ 4696155 h 6887937"/>
              <a:gd name="connsiteX7" fmla="*/ 4922520 w 5840730"/>
              <a:gd name="connsiteY7" fmla="*/ 3415995 h 6887937"/>
              <a:gd name="connsiteX8" fmla="*/ 4785360 w 5840730"/>
              <a:gd name="connsiteY8" fmla="*/ 3926535 h 6887937"/>
              <a:gd name="connsiteX9" fmla="*/ 4028621 w 5840730"/>
              <a:gd name="connsiteY9" fmla="*/ 6887937 h 6887937"/>
              <a:gd name="connsiteX10" fmla="*/ 0 w 5840730"/>
              <a:gd name="connsiteY10" fmla="*/ 6877051 h 6887937"/>
              <a:gd name="connsiteX11" fmla="*/ 0 w 5840730"/>
              <a:gd name="connsiteY11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655820 w 5840730"/>
              <a:gd name="connsiteY5" fmla="*/ 1770075 h 6887937"/>
              <a:gd name="connsiteX6" fmla="*/ 3901440 w 5840730"/>
              <a:gd name="connsiteY6" fmla="*/ 4696155 h 6887937"/>
              <a:gd name="connsiteX7" fmla="*/ 4457700 w 5840730"/>
              <a:gd name="connsiteY7" fmla="*/ 3842715 h 6887937"/>
              <a:gd name="connsiteX8" fmla="*/ 4785360 w 5840730"/>
              <a:gd name="connsiteY8" fmla="*/ 3926535 h 6887937"/>
              <a:gd name="connsiteX9" fmla="*/ 4028621 w 5840730"/>
              <a:gd name="connsiteY9" fmla="*/ 6887937 h 6887937"/>
              <a:gd name="connsiteX10" fmla="*/ 0 w 5840730"/>
              <a:gd name="connsiteY10" fmla="*/ 6877051 h 6887937"/>
              <a:gd name="connsiteX11" fmla="*/ 0 w 5840730"/>
              <a:gd name="connsiteY11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655820 w 5840730"/>
              <a:gd name="connsiteY5" fmla="*/ 1770075 h 6887937"/>
              <a:gd name="connsiteX6" fmla="*/ 3901440 w 5840730"/>
              <a:gd name="connsiteY6" fmla="*/ 4696155 h 6887937"/>
              <a:gd name="connsiteX7" fmla="*/ 4213860 w 5840730"/>
              <a:gd name="connsiteY7" fmla="*/ 4757115 h 6887937"/>
              <a:gd name="connsiteX8" fmla="*/ 4457700 w 5840730"/>
              <a:gd name="connsiteY8" fmla="*/ 3842715 h 6887937"/>
              <a:gd name="connsiteX9" fmla="*/ 4785360 w 5840730"/>
              <a:gd name="connsiteY9" fmla="*/ 3926535 h 6887937"/>
              <a:gd name="connsiteX10" fmla="*/ 4028621 w 5840730"/>
              <a:gd name="connsiteY10" fmla="*/ 6887937 h 6887937"/>
              <a:gd name="connsiteX11" fmla="*/ 0 w 5840730"/>
              <a:gd name="connsiteY11" fmla="*/ 6877051 h 6887937"/>
              <a:gd name="connsiteX12" fmla="*/ 0 w 5840730"/>
              <a:gd name="connsiteY12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937760 w 5840730"/>
              <a:gd name="connsiteY5" fmla="*/ 16100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895850 w 5840730"/>
              <a:gd name="connsiteY5" fmla="*/ 160243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895850 w 5840730"/>
              <a:gd name="connsiteY5" fmla="*/ 160243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895850 w 5840730"/>
              <a:gd name="connsiteY5" fmla="*/ 160243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94910 w 5840730"/>
              <a:gd name="connsiteY4" fmla="*/ 185770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94910 w 5840730"/>
              <a:gd name="connsiteY4" fmla="*/ 185770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94910 w 5840730"/>
              <a:gd name="connsiteY4" fmla="*/ 185770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94910 w 5840730"/>
              <a:gd name="connsiteY4" fmla="*/ 185770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94910 w 5840730"/>
              <a:gd name="connsiteY4" fmla="*/ 185770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79670 w 5840730"/>
              <a:gd name="connsiteY4" fmla="*/ 186532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56810 w 5840730"/>
              <a:gd name="connsiteY4" fmla="*/ 186532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79670 w 5840730"/>
              <a:gd name="connsiteY4" fmla="*/ 184627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79670 w 5840730"/>
              <a:gd name="connsiteY4" fmla="*/ 184627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79670 w 5840730"/>
              <a:gd name="connsiteY4" fmla="*/ 184627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79670 w 5840730"/>
              <a:gd name="connsiteY4" fmla="*/ 184627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79670 w 5840730"/>
              <a:gd name="connsiteY4" fmla="*/ 184627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79670 w 5840730"/>
              <a:gd name="connsiteY4" fmla="*/ 184627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933950 w 5840730"/>
              <a:gd name="connsiteY3" fmla="*/ 273781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61560 w 5840730"/>
              <a:gd name="connsiteY3" fmla="*/ 294355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42510 w 5840730"/>
              <a:gd name="connsiteY3" fmla="*/ 301975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560570 w 5840730"/>
              <a:gd name="connsiteY11" fmla="*/ 412084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09160 w 5840730"/>
              <a:gd name="connsiteY11" fmla="*/ 363316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893820 w 5840730"/>
              <a:gd name="connsiteY8" fmla="*/ 468853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893820 w 5840730"/>
              <a:gd name="connsiteY8" fmla="*/ 468853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893820 w 5840730"/>
              <a:gd name="connsiteY8" fmla="*/ 468853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655820 w 5840730"/>
              <a:gd name="connsiteY6" fmla="*/ 1770075 h 6887937"/>
              <a:gd name="connsiteX7" fmla="*/ 3893820 w 5840730"/>
              <a:gd name="connsiteY7" fmla="*/ 4688535 h 6887937"/>
              <a:gd name="connsiteX8" fmla="*/ 3992880 w 5840730"/>
              <a:gd name="connsiteY8" fmla="*/ 490570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3893820 w 5840730"/>
              <a:gd name="connsiteY6" fmla="*/ 4688535 h 6887937"/>
              <a:gd name="connsiteX7" fmla="*/ 3992880 w 5840730"/>
              <a:gd name="connsiteY7" fmla="*/ 490570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686300 w 5840730"/>
              <a:gd name="connsiteY10" fmla="*/ 371317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3893820 w 5840730"/>
              <a:gd name="connsiteY5" fmla="*/ 4688535 h 6887937"/>
              <a:gd name="connsiteX6" fmla="*/ 3992880 w 5840730"/>
              <a:gd name="connsiteY6" fmla="*/ 4905705 h 6887937"/>
              <a:gd name="connsiteX7" fmla="*/ 4213860 w 5840730"/>
              <a:gd name="connsiteY7" fmla="*/ 4757115 h 6887937"/>
              <a:gd name="connsiteX8" fmla="*/ 4457700 w 5840730"/>
              <a:gd name="connsiteY8" fmla="*/ 3842715 h 6887937"/>
              <a:gd name="connsiteX9" fmla="*/ 4686300 w 5840730"/>
              <a:gd name="connsiteY9" fmla="*/ 371317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3893820 w 5840730"/>
              <a:gd name="connsiteY4" fmla="*/ 4688535 h 6887937"/>
              <a:gd name="connsiteX5" fmla="*/ 3992880 w 5840730"/>
              <a:gd name="connsiteY5" fmla="*/ 4905705 h 6887937"/>
              <a:gd name="connsiteX6" fmla="*/ 4213860 w 5840730"/>
              <a:gd name="connsiteY6" fmla="*/ 4757115 h 6887937"/>
              <a:gd name="connsiteX7" fmla="*/ 4457700 w 5840730"/>
              <a:gd name="connsiteY7" fmla="*/ 3842715 h 6887937"/>
              <a:gd name="connsiteX8" fmla="*/ 4686300 w 5840730"/>
              <a:gd name="connsiteY8" fmla="*/ 3713175 h 6887937"/>
              <a:gd name="connsiteX9" fmla="*/ 4785360 w 5840730"/>
              <a:gd name="connsiteY9" fmla="*/ 3926535 h 6887937"/>
              <a:gd name="connsiteX10" fmla="*/ 4028621 w 5840730"/>
              <a:gd name="connsiteY10" fmla="*/ 6887937 h 6887937"/>
              <a:gd name="connsiteX11" fmla="*/ 0 w 5840730"/>
              <a:gd name="connsiteY11" fmla="*/ 6877051 h 6887937"/>
              <a:gd name="connsiteX12" fmla="*/ 0 w 5840730"/>
              <a:gd name="connsiteY12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3893820 w 5840730"/>
              <a:gd name="connsiteY3" fmla="*/ 4688535 h 6887937"/>
              <a:gd name="connsiteX4" fmla="*/ 3992880 w 5840730"/>
              <a:gd name="connsiteY4" fmla="*/ 4905705 h 6887937"/>
              <a:gd name="connsiteX5" fmla="*/ 4213860 w 5840730"/>
              <a:gd name="connsiteY5" fmla="*/ 4757115 h 6887937"/>
              <a:gd name="connsiteX6" fmla="*/ 4457700 w 5840730"/>
              <a:gd name="connsiteY6" fmla="*/ 3842715 h 6887937"/>
              <a:gd name="connsiteX7" fmla="*/ 4686300 w 5840730"/>
              <a:gd name="connsiteY7" fmla="*/ 3713175 h 6887937"/>
              <a:gd name="connsiteX8" fmla="*/ 4785360 w 5840730"/>
              <a:gd name="connsiteY8" fmla="*/ 3926535 h 6887937"/>
              <a:gd name="connsiteX9" fmla="*/ 4028621 w 5840730"/>
              <a:gd name="connsiteY9" fmla="*/ 6887937 h 6887937"/>
              <a:gd name="connsiteX10" fmla="*/ 0 w 5840730"/>
              <a:gd name="connsiteY10" fmla="*/ 6877051 h 6887937"/>
              <a:gd name="connsiteX11" fmla="*/ 0 w 5840730"/>
              <a:gd name="connsiteY11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3893820 w 5840730"/>
              <a:gd name="connsiteY2" fmla="*/ 4688535 h 6887937"/>
              <a:gd name="connsiteX3" fmla="*/ 3992880 w 5840730"/>
              <a:gd name="connsiteY3" fmla="*/ 4905705 h 6887937"/>
              <a:gd name="connsiteX4" fmla="*/ 4213860 w 5840730"/>
              <a:gd name="connsiteY4" fmla="*/ 4757115 h 6887937"/>
              <a:gd name="connsiteX5" fmla="*/ 4457700 w 5840730"/>
              <a:gd name="connsiteY5" fmla="*/ 3842715 h 6887937"/>
              <a:gd name="connsiteX6" fmla="*/ 4686300 w 5840730"/>
              <a:gd name="connsiteY6" fmla="*/ 3713175 h 6887937"/>
              <a:gd name="connsiteX7" fmla="*/ 4785360 w 5840730"/>
              <a:gd name="connsiteY7" fmla="*/ 3926535 h 6887937"/>
              <a:gd name="connsiteX8" fmla="*/ 4028621 w 5840730"/>
              <a:gd name="connsiteY8" fmla="*/ 6887937 h 6887937"/>
              <a:gd name="connsiteX9" fmla="*/ 0 w 5840730"/>
              <a:gd name="connsiteY9" fmla="*/ 6877051 h 6887937"/>
              <a:gd name="connsiteX10" fmla="*/ 0 w 5840730"/>
              <a:gd name="connsiteY10" fmla="*/ 0 h 6887937"/>
              <a:gd name="connsiteX0" fmla="*/ 0 w 4790753"/>
              <a:gd name="connsiteY0" fmla="*/ 0 h 6887937"/>
              <a:gd name="connsiteX1" fmla="*/ 2674743 w 4790753"/>
              <a:gd name="connsiteY1" fmla="*/ 49345 h 6887937"/>
              <a:gd name="connsiteX2" fmla="*/ 3893820 w 4790753"/>
              <a:gd name="connsiteY2" fmla="*/ 4688535 h 6887937"/>
              <a:gd name="connsiteX3" fmla="*/ 3992880 w 4790753"/>
              <a:gd name="connsiteY3" fmla="*/ 4905705 h 6887937"/>
              <a:gd name="connsiteX4" fmla="*/ 4213860 w 4790753"/>
              <a:gd name="connsiteY4" fmla="*/ 4757115 h 6887937"/>
              <a:gd name="connsiteX5" fmla="*/ 4457700 w 4790753"/>
              <a:gd name="connsiteY5" fmla="*/ 3842715 h 6887937"/>
              <a:gd name="connsiteX6" fmla="*/ 4686300 w 4790753"/>
              <a:gd name="connsiteY6" fmla="*/ 3713175 h 6887937"/>
              <a:gd name="connsiteX7" fmla="*/ 4785360 w 4790753"/>
              <a:gd name="connsiteY7" fmla="*/ 3926535 h 6887937"/>
              <a:gd name="connsiteX8" fmla="*/ 4028621 w 4790753"/>
              <a:gd name="connsiteY8" fmla="*/ 6887937 h 6887937"/>
              <a:gd name="connsiteX9" fmla="*/ 0 w 4790753"/>
              <a:gd name="connsiteY9" fmla="*/ 6877051 h 6887937"/>
              <a:gd name="connsiteX10" fmla="*/ 0 w 4790753"/>
              <a:gd name="connsiteY10" fmla="*/ 0 h 6887937"/>
              <a:gd name="connsiteX0" fmla="*/ 0 w 4790753"/>
              <a:gd name="connsiteY0" fmla="*/ 0 h 6887937"/>
              <a:gd name="connsiteX1" fmla="*/ 2497763 w 4790753"/>
              <a:gd name="connsiteY1" fmla="*/ 0 h 6887937"/>
              <a:gd name="connsiteX2" fmla="*/ 3893820 w 4790753"/>
              <a:gd name="connsiteY2" fmla="*/ 4688535 h 6887937"/>
              <a:gd name="connsiteX3" fmla="*/ 3992880 w 4790753"/>
              <a:gd name="connsiteY3" fmla="*/ 4905705 h 6887937"/>
              <a:gd name="connsiteX4" fmla="*/ 4213860 w 4790753"/>
              <a:gd name="connsiteY4" fmla="*/ 4757115 h 6887937"/>
              <a:gd name="connsiteX5" fmla="*/ 4457700 w 4790753"/>
              <a:gd name="connsiteY5" fmla="*/ 3842715 h 6887937"/>
              <a:gd name="connsiteX6" fmla="*/ 4686300 w 4790753"/>
              <a:gd name="connsiteY6" fmla="*/ 3713175 h 6887937"/>
              <a:gd name="connsiteX7" fmla="*/ 4785360 w 4790753"/>
              <a:gd name="connsiteY7" fmla="*/ 3926535 h 6887937"/>
              <a:gd name="connsiteX8" fmla="*/ 4028621 w 4790753"/>
              <a:gd name="connsiteY8" fmla="*/ 6887937 h 6887937"/>
              <a:gd name="connsiteX9" fmla="*/ 0 w 4790753"/>
              <a:gd name="connsiteY9" fmla="*/ 6877051 h 6887937"/>
              <a:gd name="connsiteX10" fmla="*/ 0 w 4790753"/>
              <a:gd name="connsiteY10" fmla="*/ 0 h 6887937"/>
              <a:gd name="connsiteX0" fmla="*/ 0 w 4790753"/>
              <a:gd name="connsiteY0" fmla="*/ 0 h 6887937"/>
              <a:gd name="connsiteX1" fmla="*/ 2497763 w 4790753"/>
              <a:gd name="connsiteY1" fmla="*/ 0 h 6887937"/>
              <a:gd name="connsiteX2" fmla="*/ 3490698 w 4790753"/>
              <a:gd name="connsiteY2" fmla="*/ 3504252 h 6887937"/>
              <a:gd name="connsiteX3" fmla="*/ 3992880 w 4790753"/>
              <a:gd name="connsiteY3" fmla="*/ 4905705 h 6887937"/>
              <a:gd name="connsiteX4" fmla="*/ 4213860 w 4790753"/>
              <a:gd name="connsiteY4" fmla="*/ 4757115 h 6887937"/>
              <a:gd name="connsiteX5" fmla="*/ 4457700 w 4790753"/>
              <a:gd name="connsiteY5" fmla="*/ 3842715 h 6887937"/>
              <a:gd name="connsiteX6" fmla="*/ 4686300 w 4790753"/>
              <a:gd name="connsiteY6" fmla="*/ 3713175 h 6887937"/>
              <a:gd name="connsiteX7" fmla="*/ 4785360 w 4790753"/>
              <a:gd name="connsiteY7" fmla="*/ 3926535 h 6887937"/>
              <a:gd name="connsiteX8" fmla="*/ 4028621 w 4790753"/>
              <a:gd name="connsiteY8" fmla="*/ 6887937 h 6887937"/>
              <a:gd name="connsiteX9" fmla="*/ 0 w 4790753"/>
              <a:gd name="connsiteY9" fmla="*/ 6877051 h 6887937"/>
              <a:gd name="connsiteX10" fmla="*/ 0 w 4790753"/>
              <a:gd name="connsiteY10" fmla="*/ 0 h 6887937"/>
              <a:gd name="connsiteX0" fmla="*/ 0 w 4790753"/>
              <a:gd name="connsiteY0" fmla="*/ 0 h 6887937"/>
              <a:gd name="connsiteX1" fmla="*/ 2310950 w 4790753"/>
              <a:gd name="connsiteY1" fmla="*/ 0 h 6887937"/>
              <a:gd name="connsiteX2" fmla="*/ 3490698 w 4790753"/>
              <a:gd name="connsiteY2" fmla="*/ 3504252 h 6887937"/>
              <a:gd name="connsiteX3" fmla="*/ 3992880 w 4790753"/>
              <a:gd name="connsiteY3" fmla="*/ 4905705 h 6887937"/>
              <a:gd name="connsiteX4" fmla="*/ 4213860 w 4790753"/>
              <a:gd name="connsiteY4" fmla="*/ 4757115 h 6887937"/>
              <a:gd name="connsiteX5" fmla="*/ 4457700 w 4790753"/>
              <a:gd name="connsiteY5" fmla="*/ 3842715 h 6887937"/>
              <a:gd name="connsiteX6" fmla="*/ 4686300 w 4790753"/>
              <a:gd name="connsiteY6" fmla="*/ 3713175 h 6887937"/>
              <a:gd name="connsiteX7" fmla="*/ 4785360 w 4790753"/>
              <a:gd name="connsiteY7" fmla="*/ 3926535 h 6887937"/>
              <a:gd name="connsiteX8" fmla="*/ 4028621 w 4790753"/>
              <a:gd name="connsiteY8" fmla="*/ 6887937 h 6887937"/>
              <a:gd name="connsiteX9" fmla="*/ 0 w 4790753"/>
              <a:gd name="connsiteY9" fmla="*/ 6877051 h 6887937"/>
              <a:gd name="connsiteX10" fmla="*/ 0 w 4790753"/>
              <a:gd name="connsiteY10" fmla="*/ 0 h 6887937"/>
              <a:gd name="connsiteX0" fmla="*/ 0 w 4790753"/>
              <a:gd name="connsiteY0" fmla="*/ 0 h 6887937"/>
              <a:gd name="connsiteX1" fmla="*/ 2487931 w 4790753"/>
              <a:gd name="connsiteY1" fmla="*/ 0 h 6887937"/>
              <a:gd name="connsiteX2" fmla="*/ 3490698 w 4790753"/>
              <a:gd name="connsiteY2" fmla="*/ 3504252 h 6887937"/>
              <a:gd name="connsiteX3" fmla="*/ 3992880 w 4790753"/>
              <a:gd name="connsiteY3" fmla="*/ 4905705 h 6887937"/>
              <a:gd name="connsiteX4" fmla="*/ 4213860 w 4790753"/>
              <a:gd name="connsiteY4" fmla="*/ 4757115 h 6887937"/>
              <a:gd name="connsiteX5" fmla="*/ 4457700 w 4790753"/>
              <a:gd name="connsiteY5" fmla="*/ 3842715 h 6887937"/>
              <a:gd name="connsiteX6" fmla="*/ 4686300 w 4790753"/>
              <a:gd name="connsiteY6" fmla="*/ 3713175 h 6887937"/>
              <a:gd name="connsiteX7" fmla="*/ 4785360 w 4790753"/>
              <a:gd name="connsiteY7" fmla="*/ 3926535 h 6887937"/>
              <a:gd name="connsiteX8" fmla="*/ 4028621 w 4790753"/>
              <a:gd name="connsiteY8" fmla="*/ 6887937 h 6887937"/>
              <a:gd name="connsiteX9" fmla="*/ 0 w 4790753"/>
              <a:gd name="connsiteY9" fmla="*/ 6877051 h 6887937"/>
              <a:gd name="connsiteX10" fmla="*/ 0 w 4790753"/>
              <a:gd name="connsiteY10" fmla="*/ 0 h 6887937"/>
              <a:gd name="connsiteX0" fmla="*/ 0 w 4790753"/>
              <a:gd name="connsiteY0" fmla="*/ 0 h 6887937"/>
              <a:gd name="connsiteX1" fmla="*/ 2487931 w 4790753"/>
              <a:gd name="connsiteY1" fmla="*/ 0 h 6887937"/>
              <a:gd name="connsiteX2" fmla="*/ 3412040 w 4790753"/>
              <a:gd name="connsiteY2" fmla="*/ 3464777 h 6887937"/>
              <a:gd name="connsiteX3" fmla="*/ 3992880 w 4790753"/>
              <a:gd name="connsiteY3" fmla="*/ 4905705 h 6887937"/>
              <a:gd name="connsiteX4" fmla="*/ 4213860 w 4790753"/>
              <a:gd name="connsiteY4" fmla="*/ 4757115 h 6887937"/>
              <a:gd name="connsiteX5" fmla="*/ 4457700 w 4790753"/>
              <a:gd name="connsiteY5" fmla="*/ 3842715 h 6887937"/>
              <a:gd name="connsiteX6" fmla="*/ 4686300 w 4790753"/>
              <a:gd name="connsiteY6" fmla="*/ 3713175 h 6887937"/>
              <a:gd name="connsiteX7" fmla="*/ 4785360 w 4790753"/>
              <a:gd name="connsiteY7" fmla="*/ 3926535 h 6887937"/>
              <a:gd name="connsiteX8" fmla="*/ 4028621 w 4790753"/>
              <a:gd name="connsiteY8" fmla="*/ 6887937 h 6887937"/>
              <a:gd name="connsiteX9" fmla="*/ 0 w 4790753"/>
              <a:gd name="connsiteY9" fmla="*/ 6877051 h 6887937"/>
              <a:gd name="connsiteX10" fmla="*/ 0 w 4790753"/>
              <a:gd name="connsiteY10" fmla="*/ 0 h 6887937"/>
              <a:gd name="connsiteX0" fmla="*/ 0 w 4790753"/>
              <a:gd name="connsiteY0" fmla="*/ 0 h 6887937"/>
              <a:gd name="connsiteX1" fmla="*/ 2487931 w 4790753"/>
              <a:gd name="connsiteY1" fmla="*/ 0 h 6887937"/>
              <a:gd name="connsiteX2" fmla="*/ 3244891 w 4790753"/>
              <a:gd name="connsiteY2" fmla="*/ 3464778 h 6887937"/>
              <a:gd name="connsiteX3" fmla="*/ 3992880 w 4790753"/>
              <a:gd name="connsiteY3" fmla="*/ 4905705 h 6887937"/>
              <a:gd name="connsiteX4" fmla="*/ 4213860 w 4790753"/>
              <a:gd name="connsiteY4" fmla="*/ 4757115 h 6887937"/>
              <a:gd name="connsiteX5" fmla="*/ 4457700 w 4790753"/>
              <a:gd name="connsiteY5" fmla="*/ 3842715 h 6887937"/>
              <a:gd name="connsiteX6" fmla="*/ 4686300 w 4790753"/>
              <a:gd name="connsiteY6" fmla="*/ 3713175 h 6887937"/>
              <a:gd name="connsiteX7" fmla="*/ 4785360 w 4790753"/>
              <a:gd name="connsiteY7" fmla="*/ 3926535 h 6887937"/>
              <a:gd name="connsiteX8" fmla="*/ 4028621 w 4790753"/>
              <a:gd name="connsiteY8" fmla="*/ 6887937 h 6887937"/>
              <a:gd name="connsiteX9" fmla="*/ 0 w 4790753"/>
              <a:gd name="connsiteY9" fmla="*/ 6877051 h 6887937"/>
              <a:gd name="connsiteX10" fmla="*/ 0 w 4790753"/>
              <a:gd name="connsiteY10" fmla="*/ 0 h 6887937"/>
              <a:gd name="connsiteX0" fmla="*/ 0 w 4790753"/>
              <a:gd name="connsiteY0" fmla="*/ 0 h 6887937"/>
              <a:gd name="connsiteX1" fmla="*/ 2487931 w 4790753"/>
              <a:gd name="connsiteY1" fmla="*/ 0 h 6887937"/>
              <a:gd name="connsiteX2" fmla="*/ 3392375 w 4790753"/>
              <a:gd name="connsiteY2" fmla="*/ 3464779 h 6887937"/>
              <a:gd name="connsiteX3" fmla="*/ 3992880 w 4790753"/>
              <a:gd name="connsiteY3" fmla="*/ 4905705 h 6887937"/>
              <a:gd name="connsiteX4" fmla="*/ 4213860 w 4790753"/>
              <a:gd name="connsiteY4" fmla="*/ 4757115 h 6887937"/>
              <a:gd name="connsiteX5" fmla="*/ 4457700 w 4790753"/>
              <a:gd name="connsiteY5" fmla="*/ 3842715 h 6887937"/>
              <a:gd name="connsiteX6" fmla="*/ 4686300 w 4790753"/>
              <a:gd name="connsiteY6" fmla="*/ 3713175 h 6887937"/>
              <a:gd name="connsiteX7" fmla="*/ 4785360 w 4790753"/>
              <a:gd name="connsiteY7" fmla="*/ 3926535 h 6887937"/>
              <a:gd name="connsiteX8" fmla="*/ 4028621 w 4790753"/>
              <a:gd name="connsiteY8" fmla="*/ 6887937 h 6887937"/>
              <a:gd name="connsiteX9" fmla="*/ 0 w 4790753"/>
              <a:gd name="connsiteY9" fmla="*/ 6877051 h 6887937"/>
              <a:gd name="connsiteX10" fmla="*/ 0 w 4790753"/>
              <a:gd name="connsiteY10" fmla="*/ 0 h 6887937"/>
              <a:gd name="connsiteX0" fmla="*/ 0 w 5110169"/>
              <a:gd name="connsiteY0" fmla="*/ 0 h 6887937"/>
              <a:gd name="connsiteX1" fmla="*/ 2487931 w 5110169"/>
              <a:gd name="connsiteY1" fmla="*/ 0 h 6887937"/>
              <a:gd name="connsiteX2" fmla="*/ 3392375 w 5110169"/>
              <a:gd name="connsiteY2" fmla="*/ 3464779 h 6887937"/>
              <a:gd name="connsiteX3" fmla="*/ 3992880 w 5110169"/>
              <a:gd name="connsiteY3" fmla="*/ 4905705 h 6887937"/>
              <a:gd name="connsiteX4" fmla="*/ 4213860 w 5110169"/>
              <a:gd name="connsiteY4" fmla="*/ 4757115 h 6887937"/>
              <a:gd name="connsiteX5" fmla="*/ 4457700 w 5110169"/>
              <a:gd name="connsiteY5" fmla="*/ 3842715 h 6887937"/>
              <a:gd name="connsiteX6" fmla="*/ 4686300 w 5110169"/>
              <a:gd name="connsiteY6" fmla="*/ 3713175 h 6887937"/>
              <a:gd name="connsiteX7" fmla="*/ 4785360 w 5110169"/>
              <a:gd name="connsiteY7" fmla="*/ 3926535 h 6887937"/>
              <a:gd name="connsiteX8" fmla="*/ 5110169 w 5110169"/>
              <a:gd name="connsiteY8" fmla="*/ 6887937 h 6887937"/>
              <a:gd name="connsiteX9" fmla="*/ 0 w 5110169"/>
              <a:gd name="connsiteY9" fmla="*/ 6877051 h 6887937"/>
              <a:gd name="connsiteX10" fmla="*/ 0 w 5110169"/>
              <a:gd name="connsiteY10" fmla="*/ 0 h 6887937"/>
              <a:gd name="connsiteX0" fmla="*/ 0 w 5110169"/>
              <a:gd name="connsiteY0" fmla="*/ 0 h 6887937"/>
              <a:gd name="connsiteX1" fmla="*/ 2487931 w 5110169"/>
              <a:gd name="connsiteY1" fmla="*/ 0 h 6887937"/>
              <a:gd name="connsiteX2" fmla="*/ 3766000 w 5110169"/>
              <a:gd name="connsiteY2" fmla="*/ 4629324 h 6887937"/>
              <a:gd name="connsiteX3" fmla="*/ 3992880 w 5110169"/>
              <a:gd name="connsiteY3" fmla="*/ 4905705 h 6887937"/>
              <a:gd name="connsiteX4" fmla="*/ 4213860 w 5110169"/>
              <a:gd name="connsiteY4" fmla="*/ 4757115 h 6887937"/>
              <a:gd name="connsiteX5" fmla="*/ 4457700 w 5110169"/>
              <a:gd name="connsiteY5" fmla="*/ 3842715 h 6887937"/>
              <a:gd name="connsiteX6" fmla="*/ 4686300 w 5110169"/>
              <a:gd name="connsiteY6" fmla="*/ 3713175 h 6887937"/>
              <a:gd name="connsiteX7" fmla="*/ 4785360 w 5110169"/>
              <a:gd name="connsiteY7" fmla="*/ 3926535 h 6887937"/>
              <a:gd name="connsiteX8" fmla="*/ 5110169 w 5110169"/>
              <a:gd name="connsiteY8" fmla="*/ 6887937 h 6887937"/>
              <a:gd name="connsiteX9" fmla="*/ 0 w 5110169"/>
              <a:gd name="connsiteY9" fmla="*/ 6877051 h 6887937"/>
              <a:gd name="connsiteX10" fmla="*/ 0 w 5110169"/>
              <a:gd name="connsiteY10" fmla="*/ 0 h 6887937"/>
              <a:gd name="connsiteX0" fmla="*/ 0 w 5110169"/>
              <a:gd name="connsiteY0" fmla="*/ 0 h 6887937"/>
              <a:gd name="connsiteX1" fmla="*/ 2487931 w 5110169"/>
              <a:gd name="connsiteY1" fmla="*/ 0 h 6887937"/>
              <a:gd name="connsiteX2" fmla="*/ 3716839 w 5110169"/>
              <a:gd name="connsiteY2" fmla="*/ 4550372 h 6887937"/>
              <a:gd name="connsiteX3" fmla="*/ 3992880 w 5110169"/>
              <a:gd name="connsiteY3" fmla="*/ 4905705 h 6887937"/>
              <a:gd name="connsiteX4" fmla="*/ 4213860 w 5110169"/>
              <a:gd name="connsiteY4" fmla="*/ 4757115 h 6887937"/>
              <a:gd name="connsiteX5" fmla="*/ 4457700 w 5110169"/>
              <a:gd name="connsiteY5" fmla="*/ 3842715 h 6887937"/>
              <a:gd name="connsiteX6" fmla="*/ 4686300 w 5110169"/>
              <a:gd name="connsiteY6" fmla="*/ 3713175 h 6887937"/>
              <a:gd name="connsiteX7" fmla="*/ 4785360 w 5110169"/>
              <a:gd name="connsiteY7" fmla="*/ 3926535 h 6887937"/>
              <a:gd name="connsiteX8" fmla="*/ 5110169 w 5110169"/>
              <a:gd name="connsiteY8" fmla="*/ 6887937 h 6887937"/>
              <a:gd name="connsiteX9" fmla="*/ 0 w 5110169"/>
              <a:gd name="connsiteY9" fmla="*/ 6877051 h 6887937"/>
              <a:gd name="connsiteX10" fmla="*/ 0 w 5110169"/>
              <a:gd name="connsiteY10" fmla="*/ 0 h 6887937"/>
              <a:gd name="connsiteX0" fmla="*/ 0 w 5110169"/>
              <a:gd name="connsiteY0" fmla="*/ 0 h 6887937"/>
              <a:gd name="connsiteX1" fmla="*/ 2487931 w 5110169"/>
              <a:gd name="connsiteY1" fmla="*/ 0 h 6887937"/>
              <a:gd name="connsiteX2" fmla="*/ 3589019 w 5110169"/>
              <a:gd name="connsiteY2" fmla="*/ 4510896 h 6887937"/>
              <a:gd name="connsiteX3" fmla="*/ 3992880 w 5110169"/>
              <a:gd name="connsiteY3" fmla="*/ 4905705 h 6887937"/>
              <a:gd name="connsiteX4" fmla="*/ 4213860 w 5110169"/>
              <a:gd name="connsiteY4" fmla="*/ 4757115 h 6887937"/>
              <a:gd name="connsiteX5" fmla="*/ 4457700 w 5110169"/>
              <a:gd name="connsiteY5" fmla="*/ 3842715 h 6887937"/>
              <a:gd name="connsiteX6" fmla="*/ 4686300 w 5110169"/>
              <a:gd name="connsiteY6" fmla="*/ 3713175 h 6887937"/>
              <a:gd name="connsiteX7" fmla="*/ 4785360 w 5110169"/>
              <a:gd name="connsiteY7" fmla="*/ 3926535 h 6887937"/>
              <a:gd name="connsiteX8" fmla="*/ 5110169 w 5110169"/>
              <a:gd name="connsiteY8" fmla="*/ 6887937 h 6887937"/>
              <a:gd name="connsiteX9" fmla="*/ 0 w 5110169"/>
              <a:gd name="connsiteY9" fmla="*/ 6877051 h 6887937"/>
              <a:gd name="connsiteX10" fmla="*/ 0 w 5110169"/>
              <a:gd name="connsiteY10" fmla="*/ 0 h 6887937"/>
              <a:gd name="connsiteX0" fmla="*/ 0 w 5110169"/>
              <a:gd name="connsiteY0" fmla="*/ 0 h 6887937"/>
              <a:gd name="connsiteX1" fmla="*/ 2487931 w 5110169"/>
              <a:gd name="connsiteY1" fmla="*/ 0 h 6887937"/>
              <a:gd name="connsiteX2" fmla="*/ 3677510 w 5110169"/>
              <a:gd name="connsiteY2" fmla="*/ 4510896 h 6887937"/>
              <a:gd name="connsiteX3" fmla="*/ 3992880 w 5110169"/>
              <a:gd name="connsiteY3" fmla="*/ 4905705 h 6887937"/>
              <a:gd name="connsiteX4" fmla="*/ 4213860 w 5110169"/>
              <a:gd name="connsiteY4" fmla="*/ 4757115 h 6887937"/>
              <a:gd name="connsiteX5" fmla="*/ 4457700 w 5110169"/>
              <a:gd name="connsiteY5" fmla="*/ 3842715 h 6887937"/>
              <a:gd name="connsiteX6" fmla="*/ 4686300 w 5110169"/>
              <a:gd name="connsiteY6" fmla="*/ 3713175 h 6887937"/>
              <a:gd name="connsiteX7" fmla="*/ 4785360 w 5110169"/>
              <a:gd name="connsiteY7" fmla="*/ 3926535 h 6887937"/>
              <a:gd name="connsiteX8" fmla="*/ 5110169 w 5110169"/>
              <a:gd name="connsiteY8" fmla="*/ 6887937 h 6887937"/>
              <a:gd name="connsiteX9" fmla="*/ 0 w 5110169"/>
              <a:gd name="connsiteY9" fmla="*/ 6877051 h 6887937"/>
              <a:gd name="connsiteX10" fmla="*/ 0 w 5110169"/>
              <a:gd name="connsiteY10" fmla="*/ 0 h 6887937"/>
              <a:gd name="connsiteX0" fmla="*/ 0 w 5110169"/>
              <a:gd name="connsiteY0" fmla="*/ 0 h 6887937"/>
              <a:gd name="connsiteX1" fmla="*/ 2487931 w 5110169"/>
              <a:gd name="connsiteY1" fmla="*/ 0 h 6887937"/>
              <a:gd name="connsiteX2" fmla="*/ 3677510 w 5110169"/>
              <a:gd name="connsiteY2" fmla="*/ 4510896 h 6887937"/>
              <a:gd name="connsiteX3" fmla="*/ 3992880 w 5110169"/>
              <a:gd name="connsiteY3" fmla="*/ 4905705 h 6887937"/>
              <a:gd name="connsiteX4" fmla="*/ 4213860 w 5110169"/>
              <a:gd name="connsiteY4" fmla="*/ 4757115 h 6887937"/>
              <a:gd name="connsiteX5" fmla="*/ 4457700 w 5110169"/>
              <a:gd name="connsiteY5" fmla="*/ 3842715 h 6887937"/>
              <a:gd name="connsiteX6" fmla="*/ 4686300 w 5110169"/>
              <a:gd name="connsiteY6" fmla="*/ 3713175 h 6887937"/>
              <a:gd name="connsiteX7" fmla="*/ 4785360 w 5110169"/>
              <a:gd name="connsiteY7" fmla="*/ 3926535 h 6887937"/>
              <a:gd name="connsiteX8" fmla="*/ 5110169 w 5110169"/>
              <a:gd name="connsiteY8" fmla="*/ 6887937 h 6887937"/>
              <a:gd name="connsiteX9" fmla="*/ 0 w 5110169"/>
              <a:gd name="connsiteY9" fmla="*/ 6877051 h 6887937"/>
              <a:gd name="connsiteX10" fmla="*/ 0 w 5110169"/>
              <a:gd name="connsiteY10" fmla="*/ 0 h 6887937"/>
              <a:gd name="connsiteX0" fmla="*/ 0 w 5110169"/>
              <a:gd name="connsiteY0" fmla="*/ 0 h 6887937"/>
              <a:gd name="connsiteX1" fmla="*/ 2487931 w 5110169"/>
              <a:gd name="connsiteY1" fmla="*/ 0 h 6887937"/>
              <a:gd name="connsiteX2" fmla="*/ 3677510 w 5110169"/>
              <a:gd name="connsiteY2" fmla="*/ 4510896 h 6887937"/>
              <a:gd name="connsiteX3" fmla="*/ 3953550 w 5110169"/>
              <a:gd name="connsiteY3" fmla="*/ 5034002 h 6887937"/>
              <a:gd name="connsiteX4" fmla="*/ 4213860 w 5110169"/>
              <a:gd name="connsiteY4" fmla="*/ 4757115 h 6887937"/>
              <a:gd name="connsiteX5" fmla="*/ 4457700 w 5110169"/>
              <a:gd name="connsiteY5" fmla="*/ 3842715 h 6887937"/>
              <a:gd name="connsiteX6" fmla="*/ 4686300 w 5110169"/>
              <a:gd name="connsiteY6" fmla="*/ 3713175 h 6887937"/>
              <a:gd name="connsiteX7" fmla="*/ 4785360 w 5110169"/>
              <a:gd name="connsiteY7" fmla="*/ 3926535 h 6887937"/>
              <a:gd name="connsiteX8" fmla="*/ 5110169 w 5110169"/>
              <a:gd name="connsiteY8" fmla="*/ 6887937 h 6887937"/>
              <a:gd name="connsiteX9" fmla="*/ 0 w 5110169"/>
              <a:gd name="connsiteY9" fmla="*/ 6877051 h 6887937"/>
              <a:gd name="connsiteX10" fmla="*/ 0 w 5110169"/>
              <a:gd name="connsiteY10" fmla="*/ 0 h 6887937"/>
              <a:gd name="connsiteX0" fmla="*/ 0 w 5110169"/>
              <a:gd name="connsiteY0" fmla="*/ 0 h 6887937"/>
              <a:gd name="connsiteX1" fmla="*/ 2487931 w 5110169"/>
              <a:gd name="connsiteY1" fmla="*/ 0 h 6887937"/>
              <a:gd name="connsiteX2" fmla="*/ 3677510 w 5110169"/>
              <a:gd name="connsiteY2" fmla="*/ 4510896 h 6887937"/>
              <a:gd name="connsiteX3" fmla="*/ 3953550 w 5110169"/>
              <a:gd name="connsiteY3" fmla="*/ 5300466 h 6887937"/>
              <a:gd name="connsiteX4" fmla="*/ 4213860 w 5110169"/>
              <a:gd name="connsiteY4" fmla="*/ 4757115 h 6887937"/>
              <a:gd name="connsiteX5" fmla="*/ 4457700 w 5110169"/>
              <a:gd name="connsiteY5" fmla="*/ 3842715 h 6887937"/>
              <a:gd name="connsiteX6" fmla="*/ 4686300 w 5110169"/>
              <a:gd name="connsiteY6" fmla="*/ 3713175 h 6887937"/>
              <a:gd name="connsiteX7" fmla="*/ 4785360 w 5110169"/>
              <a:gd name="connsiteY7" fmla="*/ 3926535 h 6887937"/>
              <a:gd name="connsiteX8" fmla="*/ 5110169 w 5110169"/>
              <a:gd name="connsiteY8" fmla="*/ 6887937 h 6887937"/>
              <a:gd name="connsiteX9" fmla="*/ 0 w 5110169"/>
              <a:gd name="connsiteY9" fmla="*/ 6877051 h 6887937"/>
              <a:gd name="connsiteX10" fmla="*/ 0 w 5110169"/>
              <a:gd name="connsiteY10" fmla="*/ 0 h 6887937"/>
              <a:gd name="connsiteX0" fmla="*/ 0 w 5110169"/>
              <a:gd name="connsiteY0" fmla="*/ 0 h 6887937"/>
              <a:gd name="connsiteX1" fmla="*/ 2487931 w 5110169"/>
              <a:gd name="connsiteY1" fmla="*/ 0 h 6887937"/>
              <a:gd name="connsiteX2" fmla="*/ 3677510 w 5110169"/>
              <a:gd name="connsiteY2" fmla="*/ 4510896 h 6887937"/>
              <a:gd name="connsiteX3" fmla="*/ 4042040 w 5110169"/>
              <a:gd name="connsiteY3" fmla="*/ 5566930 h 6887937"/>
              <a:gd name="connsiteX4" fmla="*/ 4213860 w 5110169"/>
              <a:gd name="connsiteY4" fmla="*/ 4757115 h 6887937"/>
              <a:gd name="connsiteX5" fmla="*/ 4457700 w 5110169"/>
              <a:gd name="connsiteY5" fmla="*/ 3842715 h 6887937"/>
              <a:gd name="connsiteX6" fmla="*/ 4686300 w 5110169"/>
              <a:gd name="connsiteY6" fmla="*/ 3713175 h 6887937"/>
              <a:gd name="connsiteX7" fmla="*/ 4785360 w 5110169"/>
              <a:gd name="connsiteY7" fmla="*/ 3926535 h 6887937"/>
              <a:gd name="connsiteX8" fmla="*/ 5110169 w 5110169"/>
              <a:gd name="connsiteY8" fmla="*/ 6887937 h 6887937"/>
              <a:gd name="connsiteX9" fmla="*/ 0 w 5110169"/>
              <a:gd name="connsiteY9" fmla="*/ 6877051 h 6887937"/>
              <a:gd name="connsiteX10" fmla="*/ 0 w 5110169"/>
              <a:gd name="connsiteY10" fmla="*/ 0 h 6887937"/>
              <a:gd name="connsiteX0" fmla="*/ 0 w 5110169"/>
              <a:gd name="connsiteY0" fmla="*/ 0 h 6887937"/>
              <a:gd name="connsiteX1" fmla="*/ 2487931 w 5110169"/>
              <a:gd name="connsiteY1" fmla="*/ 0 h 6887937"/>
              <a:gd name="connsiteX2" fmla="*/ 3677510 w 5110169"/>
              <a:gd name="connsiteY2" fmla="*/ 4510896 h 6887937"/>
              <a:gd name="connsiteX3" fmla="*/ 4032208 w 5110169"/>
              <a:gd name="connsiteY3" fmla="*/ 5379419 h 6887937"/>
              <a:gd name="connsiteX4" fmla="*/ 4213860 w 5110169"/>
              <a:gd name="connsiteY4" fmla="*/ 4757115 h 6887937"/>
              <a:gd name="connsiteX5" fmla="*/ 4457700 w 5110169"/>
              <a:gd name="connsiteY5" fmla="*/ 3842715 h 6887937"/>
              <a:gd name="connsiteX6" fmla="*/ 4686300 w 5110169"/>
              <a:gd name="connsiteY6" fmla="*/ 3713175 h 6887937"/>
              <a:gd name="connsiteX7" fmla="*/ 4785360 w 5110169"/>
              <a:gd name="connsiteY7" fmla="*/ 3926535 h 6887937"/>
              <a:gd name="connsiteX8" fmla="*/ 5110169 w 5110169"/>
              <a:gd name="connsiteY8" fmla="*/ 6887937 h 6887937"/>
              <a:gd name="connsiteX9" fmla="*/ 0 w 5110169"/>
              <a:gd name="connsiteY9" fmla="*/ 6877051 h 6887937"/>
              <a:gd name="connsiteX10" fmla="*/ 0 w 5110169"/>
              <a:gd name="connsiteY10" fmla="*/ 0 h 6887937"/>
              <a:gd name="connsiteX0" fmla="*/ 0 w 5110169"/>
              <a:gd name="connsiteY0" fmla="*/ 0 h 6887937"/>
              <a:gd name="connsiteX1" fmla="*/ 2487931 w 5110169"/>
              <a:gd name="connsiteY1" fmla="*/ 0 h 6887937"/>
              <a:gd name="connsiteX2" fmla="*/ 3805329 w 5110169"/>
              <a:gd name="connsiteY2" fmla="*/ 4974740 h 6887937"/>
              <a:gd name="connsiteX3" fmla="*/ 4032208 w 5110169"/>
              <a:gd name="connsiteY3" fmla="*/ 5379419 h 6887937"/>
              <a:gd name="connsiteX4" fmla="*/ 4213860 w 5110169"/>
              <a:gd name="connsiteY4" fmla="*/ 4757115 h 6887937"/>
              <a:gd name="connsiteX5" fmla="*/ 4457700 w 5110169"/>
              <a:gd name="connsiteY5" fmla="*/ 3842715 h 6887937"/>
              <a:gd name="connsiteX6" fmla="*/ 4686300 w 5110169"/>
              <a:gd name="connsiteY6" fmla="*/ 3713175 h 6887937"/>
              <a:gd name="connsiteX7" fmla="*/ 4785360 w 5110169"/>
              <a:gd name="connsiteY7" fmla="*/ 3926535 h 6887937"/>
              <a:gd name="connsiteX8" fmla="*/ 5110169 w 5110169"/>
              <a:gd name="connsiteY8" fmla="*/ 6887937 h 6887937"/>
              <a:gd name="connsiteX9" fmla="*/ 0 w 5110169"/>
              <a:gd name="connsiteY9" fmla="*/ 6877051 h 6887937"/>
              <a:gd name="connsiteX10" fmla="*/ 0 w 5110169"/>
              <a:gd name="connsiteY10" fmla="*/ 0 h 6887937"/>
              <a:gd name="connsiteX0" fmla="*/ 0 w 5110169"/>
              <a:gd name="connsiteY0" fmla="*/ 0 h 6887937"/>
              <a:gd name="connsiteX1" fmla="*/ 2487931 w 5110169"/>
              <a:gd name="connsiteY1" fmla="*/ 0 h 6887937"/>
              <a:gd name="connsiteX2" fmla="*/ 3775832 w 5110169"/>
              <a:gd name="connsiteY2" fmla="*/ 5033954 h 6887937"/>
              <a:gd name="connsiteX3" fmla="*/ 4032208 w 5110169"/>
              <a:gd name="connsiteY3" fmla="*/ 5379419 h 6887937"/>
              <a:gd name="connsiteX4" fmla="*/ 4213860 w 5110169"/>
              <a:gd name="connsiteY4" fmla="*/ 4757115 h 6887937"/>
              <a:gd name="connsiteX5" fmla="*/ 4457700 w 5110169"/>
              <a:gd name="connsiteY5" fmla="*/ 3842715 h 6887937"/>
              <a:gd name="connsiteX6" fmla="*/ 4686300 w 5110169"/>
              <a:gd name="connsiteY6" fmla="*/ 3713175 h 6887937"/>
              <a:gd name="connsiteX7" fmla="*/ 4785360 w 5110169"/>
              <a:gd name="connsiteY7" fmla="*/ 3926535 h 6887937"/>
              <a:gd name="connsiteX8" fmla="*/ 5110169 w 5110169"/>
              <a:gd name="connsiteY8" fmla="*/ 6887937 h 6887937"/>
              <a:gd name="connsiteX9" fmla="*/ 0 w 5110169"/>
              <a:gd name="connsiteY9" fmla="*/ 6877051 h 6887937"/>
              <a:gd name="connsiteX10" fmla="*/ 0 w 5110169"/>
              <a:gd name="connsiteY10" fmla="*/ 0 h 6887937"/>
              <a:gd name="connsiteX0" fmla="*/ 0 w 5110169"/>
              <a:gd name="connsiteY0" fmla="*/ 0 h 6887937"/>
              <a:gd name="connsiteX1" fmla="*/ 2487931 w 5110169"/>
              <a:gd name="connsiteY1" fmla="*/ 0 h 6887937"/>
              <a:gd name="connsiteX2" fmla="*/ 3834825 w 5110169"/>
              <a:gd name="connsiteY2" fmla="*/ 5142514 h 6887937"/>
              <a:gd name="connsiteX3" fmla="*/ 4032208 w 5110169"/>
              <a:gd name="connsiteY3" fmla="*/ 5379419 h 6887937"/>
              <a:gd name="connsiteX4" fmla="*/ 4213860 w 5110169"/>
              <a:gd name="connsiteY4" fmla="*/ 4757115 h 6887937"/>
              <a:gd name="connsiteX5" fmla="*/ 4457700 w 5110169"/>
              <a:gd name="connsiteY5" fmla="*/ 3842715 h 6887937"/>
              <a:gd name="connsiteX6" fmla="*/ 4686300 w 5110169"/>
              <a:gd name="connsiteY6" fmla="*/ 3713175 h 6887937"/>
              <a:gd name="connsiteX7" fmla="*/ 4785360 w 5110169"/>
              <a:gd name="connsiteY7" fmla="*/ 3926535 h 6887937"/>
              <a:gd name="connsiteX8" fmla="*/ 5110169 w 5110169"/>
              <a:gd name="connsiteY8" fmla="*/ 6887937 h 6887937"/>
              <a:gd name="connsiteX9" fmla="*/ 0 w 5110169"/>
              <a:gd name="connsiteY9" fmla="*/ 6877051 h 6887937"/>
              <a:gd name="connsiteX10" fmla="*/ 0 w 5110169"/>
              <a:gd name="connsiteY10" fmla="*/ 0 h 6887937"/>
              <a:gd name="connsiteX0" fmla="*/ 0 w 5110169"/>
              <a:gd name="connsiteY0" fmla="*/ 0 h 6887937"/>
              <a:gd name="connsiteX1" fmla="*/ 2487931 w 5110169"/>
              <a:gd name="connsiteY1" fmla="*/ 0 h 6887937"/>
              <a:gd name="connsiteX2" fmla="*/ 3834825 w 5110169"/>
              <a:gd name="connsiteY2" fmla="*/ 5142514 h 6887937"/>
              <a:gd name="connsiteX3" fmla="*/ 4074118 w 5110169"/>
              <a:gd name="connsiteY3" fmla="*/ 5314407 h 6887937"/>
              <a:gd name="connsiteX4" fmla="*/ 4213860 w 5110169"/>
              <a:gd name="connsiteY4" fmla="*/ 4757115 h 6887937"/>
              <a:gd name="connsiteX5" fmla="*/ 4457700 w 5110169"/>
              <a:gd name="connsiteY5" fmla="*/ 3842715 h 6887937"/>
              <a:gd name="connsiteX6" fmla="*/ 4686300 w 5110169"/>
              <a:gd name="connsiteY6" fmla="*/ 3713175 h 6887937"/>
              <a:gd name="connsiteX7" fmla="*/ 4785360 w 5110169"/>
              <a:gd name="connsiteY7" fmla="*/ 3926535 h 6887937"/>
              <a:gd name="connsiteX8" fmla="*/ 5110169 w 5110169"/>
              <a:gd name="connsiteY8" fmla="*/ 6887937 h 6887937"/>
              <a:gd name="connsiteX9" fmla="*/ 0 w 5110169"/>
              <a:gd name="connsiteY9" fmla="*/ 6877051 h 6887937"/>
              <a:gd name="connsiteX10" fmla="*/ 0 w 5110169"/>
              <a:gd name="connsiteY10" fmla="*/ 0 h 6887937"/>
              <a:gd name="connsiteX0" fmla="*/ 0 w 5110169"/>
              <a:gd name="connsiteY0" fmla="*/ 0 h 6887937"/>
              <a:gd name="connsiteX1" fmla="*/ 2487931 w 5110169"/>
              <a:gd name="connsiteY1" fmla="*/ 0 h 6887937"/>
              <a:gd name="connsiteX2" fmla="*/ 3834825 w 5110169"/>
              <a:gd name="connsiteY2" fmla="*/ 5142514 h 6887937"/>
              <a:gd name="connsiteX3" fmla="*/ 4074118 w 5110169"/>
              <a:gd name="connsiteY3" fmla="*/ 5314407 h 6887937"/>
              <a:gd name="connsiteX4" fmla="*/ 4168140 w 5110169"/>
              <a:gd name="connsiteY4" fmla="*/ 5055407 h 6887937"/>
              <a:gd name="connsiteX5" fmla="*/ 4457700 w 5110169"/>
              <a:gd name="connsiteY5" fmla="*/ 3842715 h 6887937"/>
              <a:gd name="connsiteX6" fmla="*/ 4686300 w 5110169"/>
              <a:gd name="connsiteY6" fmla="*/ 3713175 h 6887937"/>
              <a:gd name="connsiteX7" fmla="*/ 4785360 w 5110169"/>
              <a:gd name="connsiteY7" fmla="*/ 3926535 h 6887937"/>
              <a:gd name="connsiteX8" fmla="*/ 5110169 w 5110169"/>
              <a:gd name="connsiteY8" fmla="*/ 6887937 h 6887937"/>
              <a:gd name="connsiteX9" fmla="*/ 0 w 5110169"/>
              <a:gd name="connsiteY9" fmla="*/ 6877051 h 6887937"/>
              <a:gd name="connsiteX10" fmla="*/ 0 w 5110169"/>
              <a:gd name="connsiteY10" fmla="*/ 0 h 6887937"/>
              <a:gd name="connsiteX0" fmla="*/ 0 w 5110169"/>
              <a:gd name="connsiteY0" fmla="*/ 0 h 6887937"/>
              <a:gd name="connsiteX1" fmla="*/ 2487931 w 5110169"/>
              <a:gd name="connsiteY1" fmla="*/ 0 h 6887937"/>
              <a:gd name="connsiteX2" fmla="*/ 3834825 w 5110169"/>
              <a:gd name="connsiteY2" fmla="*/ 5142514 h 6887937"/>
              <a:gd name="connsiteX3" fmla="*/ 4074118 w 5110169"/>
              <a:gd name="connsiteY3" fmla="*/ 5314407 h 6887937"/>
              <a:gd name="connsiteX4" fmla="*/ 4168140 w 5110169"/>
              <a:gd name="connsiteY4" fmla="*/ 5055407 h 6887937"/>
              <a:gd name="connsiteX5" fmla="*/ 3935730 w 5110169"/>
              <a:gd name="connsiteY5" fmla="*/ 4175425 h 6887937"/>
              <a:gd name="connsiteX6" fmla="*/ 4686300 w 5110169"/>
              <a:gd name="connsiteY6" fmla="*/ 3713175 h 6887937"/>
              <a:gd name="connsiteX7" fmla="*/ 4785360 w 5110169"/>
              <a:gd name="connsiteY7" fmla="*/ 3926535 h 6887937"/>
              <a:gd name="connsiteX8" fmla="*/ 5110169 w 5110169"/>
              <a:gd name="connsiteY8" fmla="*/ 6887937 h 6887937"/>
              <a:gd name="connsiteX9" fmla="*/ 0 w 5110169"/>
              <a:gd name="connsiteY9" fmla="*/ 6877051 h 6887937"/>
              <a:gd name="connsiteX10" fmla="*/ 0 w 5110169"/>
              <a:gd name="connsiteY10" fmla="*/ 0 h 6887937"/>
              <a:gd name="connsiteX0" fmla="*/ 0 w 5110169"/>
              <a:gd name="connsiteY0" fmla="*/ 0 h 6887937"/>
              <a:gd name="connsiteX1" fmla="*/ 2487931 w 5110169"/>
              <a:gd name="connsiteY1" fmla="*/ 0 h 6887937"/>
              <a:gd name="connsiteX2" fmla="*/ 3834825 w 5110169"/>
              <a:gd name="connsiteY2" fmla="*/ 5142514 h 6887937"/>
              <a:gd name="connsiteX3" fmla="*/ 4074118 w 5110169"/>
              <a:gd name="connsiteY3" fmla="*/ 5314407 h 6887937"/>
              <a:gd name="connsiteX4" fmla="*/ 4168140 w 5110169"/>
              <a:gd name="connsiteY4" fmla="*/ 5055407 h 6887937"/>
              <a:gd name="connsiteX5" fmla="*/ 3935730 w 5110169"/>
              <a:gd name="connsiteY5" fmla="*/ 4175425 h 6887937"/>
              <a:gd name="connsiteX6" fmla="*/ 4061460 w 5110169"/>
              <a:gd name="connsiteY6" fmla="*/ 3931157 h 6887937"/>
              <a:gd name="connsiteX7" fmla="*/ 4785360 w 5110169"/>
              <a:gd name="connsiteY7" fmla="*/ 3926535 h 6887937"/>
              <a:gd name="connsiteX8" fmla="*/ 5110169 w 5110169"/>
              <a:gd name="connsiteY8" fmla="*/ 6887937 h 6887937"/>
              <a:gd name="connsiteX9" fmla="*/ 0 w 5110169"/>
              <a:gd name="connsiteY9" fmla="*/ 6877051 h 6887937"/>
              <a:gd name="connsiteX10" fmla="*/ 0 w 5110169"/>
              <a:gd name="connsiteY10" fmla="*/ 0 h 6887937"/>
              <a:gd name="connsiteX0" fmla="*/ 0 w 5110169"/>
              <a:gd name="connsiteY0" fmla="*/ 0 h 6887937"/>
              <a:gd name="connsiteX1" fmla="*/ 2487931 w 5110169"/>
              <a:gd name="connsiteY1" fmla="*/ 0 h 6887937"/>
              <a:gd name="connsiteX2" fmla="*/ 3834825 w 5110169"/>
              <a:gd name="connsiteY2" fmla="*/ 5142514 h 6887937"/>
              <a:gd name="connsiteX3" fmla="*/ 4074118 w 5110169"/>
              <a:gd name="connsiteY3" fmla="*/ 5314407 h 6887937"/>
              <a:gd name="connsiteX4" fmla="*/ 4168140 w 5110169"/>
              <a:gd name="connsiteY4" fmla="*/ 5055407 h 6887937"/>
              <a:gd name="connsiteX5" fmla="*/ 3935730 w 5110169"/>
              <a:gd name="connsiteY5" fmla="*/ 4175425 h 6887937"/>
              <a:gd name="connsiteX6" fmla="*/ 4061460 w 5110169"/>
              <a:gd name="connsiteY6" fmla="*/ 3931157 h 6887937"/>
              <a:gd name="connsiteX7" fmla="*/ 4198620 w 5110169"/>
              <a:gd name="connsiteY7" fmla="*/ 4133044 h 6887937"/>
              <a:gd name="connsiteX8" fmla="*/ 5110169 w 5110169"/>
              <a:gd name="connsiteY8" fmla="*/ 6887937 h 6887937"/>
              <a:gd name="connsiteX9" fmla="*/ 0 w 5110169"/>
              <a:gd name="connsiteY9" fmla="*/ 6877051 h 6887937"/>
              <a:gd name="connsiteX10" fmla="*/ 0 w 5110169"/>
              <a:gd name="connsiteY10" fmla="*/ 0 h 6887937"/>
              <a:gd name="connsiteX0" fmla="*/ 0 w 5110169"/>
              <a:gd name="connsiteY0" fmla="*/ 0 h 6887937"/>
              <a:gd name="connsiteX1" fmla="*/ 2487931 w 5110169"/>
              <a:gd name="connsiteY1" fmla="*/ 0 h 6887937"/>
              <a:gd name="connsiteX2" fmla="*/ 3834825 w 5110169"/>
              <a:gd name="connsiteY2" fmla="*/ 5142514 h 6887937"/>
              <a:gd name="connsiteX3" fmla="*/ 4074118 w 5110169"/>
              <a:gd name="connsiteY3" fmla="*/ 5314407 h 6887937"/>
              <a:gd name="connsiteX4" fmla="*/ 4168140 w 5110169"/>
              <a:gd name="connsiteY4" fmla="*/ 5055407 h 6887937"/>
              <a:gd name="connsiteX5" fmla="*/ 3935730 w 5110169"/>
              <a:gd name="connsiteY5" fmla="*/ 4175425 h 6887937"/>
              <a:gd name="connsiteX6" fmla="*/ 4061460 w 5110169"/>
              <a:gd name="connsiteY6" fmla="*/ 3931157 h 6887937"/>
              <a:gd name="connsiteX7" fmla="*/ 4251960 w 5110169"/>
              <a:gd name="connsiteY7" fmla="*/ 4071856 h 6887937"/>
              <a:gd name="connsiteX8" fmla="*/ 5110169 w 5110169"/>
              <a:gd name="connsiteY8" fmla="*/ 6887937 h 6887937"/>
              <a:gd name="connsiteX9" fmla="*/ 0 w 5110169"/>
              <a:gd name="connsiteY9" fmla="*/ 6877051 h 6887937"/>
              <a:gd name="connsiteX10" fmla="*/ 0 w 5110169"/>
              <a:gd name="connsiteY10" fmla="*/ 0 h 6887937"/>
              <a:gd name="connsiteX0" fmla="*/ 0 w 5030921"/>
              <a:gd name="connsiteY0" fmla="*/ 0 h 6877051"/>
              <a:gd name="connsiteX1" fmla="*/ 2487931 w 5030921"/>
              <a:gd name="connsiteY1" fmla="*/ 0 h 6877051"/>
              <a:gd name="connsiteX2" fmla="*/ 3834825 w 5030921"/>
              <a:gd name="connsiteY2" fmla="*/ 5142514 h 6877051"/>
              <a:gd name="connsiteX3" fmla="*/ 4074118 w 5030921"/>
              <a:gd name="connsiteY3" fmla="*/ 5314407 h 6877051"/>
              <a:gd name="connsiteX4" fmla="*/ 4168140 w 5030921"/>
              <a:gd name="connsiteY4" fmla="*/ 5055407 h 6877051"/>
              <a:gd name="connsiteX5" fmla="*/ 3935730 w 5030921"/>
              <a:gd name="connsiteY5" fmla="*/ 4175425 h 6877051"/>
              <a:gd name="connsiteX6" fmla="*/ 4061460 w 5030921"/>
              <a:gd name="connsiteY6" fmla="*/ 3931157 h 6877051"/>
              <a:gd name="connsiteX7" fmla="*/ 4251960 w 5030921"/>
              <a:gd name="connsiteY7" fmla="*/ 4071856 h 6877051"/>
              <a:gd name="connsiteX8" fmla="*/ 5030921 w 5030921"/>
              <a:gd name="connsiteY8" fmla="*/ 6875699 h 6877051"/>
              <a:gd name="connsiteX9" fmla="*/ 0 w 5030921"/>
              <a:gd name="connsiteY9" fmla="*/ 6877051 h 6877051"/>
              <a:gd name="connsiteX10" fmla="*/ 0 w 5030921"/>
              <a:gd name="connsiteY10" fmla="*/ 0 h 6877051"/>
              <a:gd name="connsiteX0" fmla="*/ 0 w 4963865"/>
              <a:gd name="connsiteY0" fmla="*/ 0 h 6877051"/>
              <a:gd name="connsiteX1" fmla="*/ 2487931 w 4963865"/>
              <a:gd name="connsiteY1" fmla="*/ 0 h 6877051"/>
              <a:gd name="connsiteX2" fmla="*/ 3834825 w 4963865"/>
              <a:gd name="connsiteY2" fmla="*/ 5142514 h 6877051"/>
              <a:gd name="connsiteX3" fmla="*/ 4074118 w 4963865"/>
              <a:gd name="connsiteY3" fmla="*/ 5314407 h 6877051"/>
              <a:gd name="connsiteX4" fmla="*/ 4168140 w 4963865"/>
              <a:gd name="connsiteY4" fmla="*/ 5055407 h 6877051"/>
              <a:gd name="connsiteX5" fmla="*/ 3935730 w 4963865"/>
              <a:gd name="connsiteY5" fmla="*/ 4175425 h 6877051"/>
              <a:gd name="connsiteX6" fmla="*/ 4061460 w 4963865"/>
              <a:gd name="connsiteY6" fmla="*/ 3931157 h 6877051"/>
              <a:gd name="connsiteX7" fmla="*/ 4251960 w 4963865"/>
              <a:gd name="connsiteY7" fmla="*/ 4071856 h 6877051"/>
              <a:gd name="connsiteX8" fmla="*/ 4963865 w 4963865"/>
              <a:gd name="connsiteY8" fmla="*/ 6875699 h 6877051"/>
              <a:gd name="connsiteX9" fmla="*/ 0 w 4963865"/>
              <a:gd name="connsiteY9" fmla="*/ 6877051 h 6877051"/>
              <a:gd name="connsiteX10" fmla="*/ 0 w 4963865"/>
              <a:gd name="connsiteY10" fmla="*/ 0 h 6877051"/>
              <a:gd name="connsiteX0" fmla="*/ 0 w 5024825"/>
              <a:gd name="connsiteY0" fmla="*/ 0 h 6881818"/>
              <a:gd name="connsiteX1" fmla="*/ 2487931 w 5024825"/>
              <a:gd name="connsiteY1" fmla="*/ 0 h 6881818"/>
              <a:gd name="connsiteX2" fmla="*/ 3834825 w 5024825"/>
              <a:gd name="connsiteY2" fmla="*/ 5142514 h 6881818"/>
              <a:gd name="connsiteX3" fmla="*/ 4074118 w 5024825"/>
              <a:gd name="connsiteY3" fmla="*/ 5314407 h 6881818"/>
              <a:gd name="connsiteX4" fmla="*/ 4168140 w 5024825"/>
              <a:gd name="connsiteY4" fmla="*/ 5055407 h 6881818"/>
              <a:gd name="connsiteX5" fmla="*/ 3935730 w 5024825"/>
              <a:gd name="connsiteY5" fmla="*/ 4175425 h 6881818"/>
              <a:gd name="connsiteX6" fmla="*/ 4061460 w 5024825"/>
              <a:gd name="connsiteY6" fmla="*/ 3931157 h 6881818"/>
              <a:gd name="connsiteX7" fmla="*/ 4251960 w 5024825"/>
              <a:gd name="connsiteY7" fmla="*/ 4071856 h 6881818"/>
              <a:gd name="connsiteX8" fmla="*/ 5024825 w 5024825"/>
              <a:gd name="connsiteY8" fmla="*/ 6881818 h 6881818"/>
              <a:gd name="connsiteX9" fmla="*/ 0 w 5024825"/>
              <a:gd name="connsiteY9" fmla="*/ 6877051 h 6881818"/>
              <a:gd name="connsiteX10" fmla="*/ 0 w 5024825"/>
              <a:gd name="connsiteY10" fmla="*/ 0 h 6881818"/>
              <a:gd name="connsiteX0" fmla="*/ 0 w 5024825"/>
              <a:gd name="connsiteY0" fmla="*/ 0 h 6881818"/>
              <a:gd name="connsiteX1" fmla="*/ 2487931 w 5024825"/>
              <a:gd name="connsiteY1" fmla="*/ 0 h 6881818"/>
              <a:gd name="connsiteX2" fmla="*/ 3834825 w 5024825"/>
              <a:gd name="connsiteY2" fmla="*/ 5142514 h 6881818"/>
              <a:gd name="connsiteX3" fmla="*/ 4074118 w 5024825"/>
              <a:gd name="connsiteY3" fmla="*/ 5314407 h 6881818"/>
              <a:gd name="connsiteX4" fmla="*/ 4168140 w 5024825"/>
              <a:gd name="connsiteY4" fmla="*/ 5055407 h 6881818"/>
              <a:gd name="connsiteX5" fmla="*/ 3935730 w 5024825"/>
              <a:gd name="connsiteY5" fmla="*/ 4175425 h 6881818"/>
              <a:gd name="connsiteX6" fmla="*/ 4061460 w 5024825"/>
              <a:gd name="connsiteY6" fmla="*/ 3931157 h 6881818"/>
              <a:gd name="connsiteX7" fmla="*/ 4251960 w 5024825"/>
              <a:gd name="connsiteY7" fmla="*/ 4071856 h 6881818"/>
              <a:gd name="connsiteX8" fmla="*/ 5024825 w 5024825"/>
              <a:gd name="connsiteY8" fmla="*/ 6881818 h 6881818"/>
              <a:gd name="connsiteX9" fmla="*/ 0 w 5024825"/>
              <a:gd name="connsiteY9" fmla="*/ 6877051 h 6881818"/>
              <a:gd name="connsiteX10" fmla="*/ 0 w 5024825"/>
              <a:gd name="connsiteY10" fmla="*/ 0 h 6881818"/>
              <a:gd name="connsiteX0" fmla="*/ 0 w 5024825"/>
              <a:gd name="connsiteY0" fmla="*/ 0 h 6881818"/>
              <a:gd name="connsiteX1" fmla="*/ 2487931 w 5024825"/>
              <a:gd name="connsiteY1" fmla="*/ 0 h 6881818"/>
              <a:gd name="connsiteX2" fmla="*/ 3834825 w 5024825"/>
              <a:gd name="connsiteY2" fmla="*/ 5142514 h 6881818"/>
              <a:gd name="connsiteX3" fmla="*/ 4074118 w 5024825"/>
              <a:gd name="connsiteY3" fmla="*/ 5314407 h 6881818"/>
              <a:gd name="connsiteX4" fmla="*/ 4168140 w 5024825"/>
              <a:gd name="connsiteY4" fmla="*/ 5055407 h 6881818"/>
              <a:gd name="connsiteX5" fmla="*/ 3935730 w 5024825"/>
              <a:gd name="connsiteY5" fmla="*/ 4175425 h 6881818"/>
              <a:gd name="connsiteX6" fmla="*/ 4061460 w 5024825"/>
              <a:gd name="connsiteY6" fmla="*/ 3931157 h 6881818"/>
              <a:gd name="connsiteX7" fmla="*/ 4251960 w 5024825"/>
              <a:gd name="connsiteY7" fmla="*/ 4071856 h 6881818"/>
              <a:gd name="connsiteX8" fmla="*/ 5024825 w 5024825"/>
              <a:gd name="connsiteY8" fmla="*/ 6881818 h 6881818"/>
              <a:gd name="connsiteX9" fmla="*/ 0 w 5024825"/>
              <a:gd name="connsiteY9" fmla="*/ 6877051 h 6881818"/>
              <a:gd name="connsiteX10" fmla="*/ 0 w 5024825"/>
              <a:gd name="connsiteY10" fmla="*/ 0 h 6881818"/>
              <a:gd name="connsiteX0" fmla="*/ 0 w 5024825"/>
              <a:gd name="connsiteY0" fmla="*/ 0 h 6881818"/>
              <a:gd name="connsiteX1" fmla="*/ 2487931 w 5024825"/>
              <a:gd name="connsiteY1" fmla="*/ 0 h 6881818"/>
              <a:gd name="connsiteX2" fmla="*/ 3834825 w 5024825"/>
              <a:gd name="connsiteY2" fmla="*/ 5142514 h 6881818"/>
              <a:gd name="connsiteX3" fmla="*/ 4074118 w 5024825"/>
              <a:gd name="connsiteY3" fmla="*/ 5314407 h 6881818"/>
              <a:gd name="connsiteX4" fmla="*/ 4168140 w 5024825"/>
              <a:gd name="connsiteY4" fmla="*/ 5055407 h 6881818"/>
              <a:gd name="connsiteX5" fmla="*/ 3935730 w 5024825"/>
              <a:gd name="connsiteY5" fmla="*/ 4175425 h 6881818"/>
              <a:gd name="connsiteX6" fmla="*/ 4061460 w 5024825"/>
              <a:gd name="connsiteY6" fmla="*/ 3931157 h 6881818"/>
              <a:gd name="connsiteX7" fmla="*/ 4251960 w 5024825"/>
              <a:gd name="connsiteY7" fmla="*/ 4071856 h 6881818"/>
              <a:gd name="connsiteX8" fmla="*/ 5024825 w 5024825"/>
              <a:gd name="connsiteY8" fmla="*/ 6881818 h 6881818"/>
              <a:gd name="connsiteX9" fmla="*/ 0 w 5024825"/>
              <a:gd name="connsiteY9" fmla="*/ 6877051 h 6881818"/>
              <a:gd name="connsiteX10" fmla="*/ 0 w 5024825"/>
              <a:gd name="connsiteY10" fmla="*/ 0 h 6881818"/>
              <a:gd name="connsiteX0" fmla="*/ 0 w 5024825"/>
              <a:gd name="connsiteY0" fmla="*/ 0 h 6881818"/>
              <a:gd name="connsiteX1" fmla="*/ 2487931 w 5024825"/>
              <a:gd name="connsiteY1" fmla="*/ 0 h 6881818"/>
              <a:gd name="connsiteX2" fmla="*/ 3834825 w 5024825"/>
              <a:gd name="connsiteY2" fmla="*/ 5142514 h 6881818"/>
              <a:gd name="connsiteX3" fmla="*/ 4074118 w 5024825"/>
              <a:gd name="connsiteY3" fmla="*/ 5314407 h 6881818"/>
              <a:gd name="connsiteX4" fmla="*/ 4168140 w 5024825"/>
              <a:gd name="connsiteY4" fmla="*/ 5055407 h 6881818"/>
              <a:gd name="connsiteX5" fmla="*/ 3935730 w 5024825"/>
              <a:gd name="connsiteY5" fmla="*/ 4175425 h 6881818"/>
              <a:gd name="connsiteX6" fmla="*/ 4061460 w 5024825"/>
              <a:gd name="connsiteY6" fmla="*/ 3931157 h 6881818"/>
              <a:gd name="connsiteX7" fmla="*/ 4251960 w 5024825"/>
              <a:gd name="connsiteY7" fmla="*/ 4071856 h 6881818"/>
              <a:gd name="connsiteX8" fmla="*/ 5024825 w 5024825"/>
              <a:gd name="connsiteY8" fmla="*/ 6881818 h 6881818"/>
              <a:gd name="connsiteX9" fmla="*/ 0 w 5024825"/>
              <a:gd name="connsiteY9" fmla="*/ 6877051 h 6881818"/>
              <a:gd name="connsiteX10" fmla="*/ 0 w 5024825"/>
              <a:gd name="connsiteY10" fmla="*/ 0 h 6881818"/>
              <a:gd name="connsiteX0" fmla="*/ 0 w 5024825"/>
              <a:gd name="connsiteY0" fmla="*/ 0 h 6881818"/>
              <a:gd name="connsiteX1" fmla="*/ 2487931 w 5024825"/>
              <a:gd name="connsiteY1" fmla="*/ 0 h 6881818"/>
              <a:gd name="connsiteX2" fmla="*/ 3834825 w 5024825"/>
              <a:gd name="connsiteY2" fmla="*/ 5142514 h 6881818"/>
              <a:gd name="connsiteX3" fmla="*/ 4074118 w 5024825"/>
              <a:gd name="connsiteY3" fmla="*/ 5314407 h 6881818"/>
              <a:gd name="connsiteX4" fmla="*/ 4168140 w 5024825"/>
              <a:gd name="connsiteY4" fmla="*/ 5055407 h 6881818"/>
              <a:gd name="connsiteX5" fmla="*/ 3935730 w 5024825"/>
              <a:gd name="connsiteY5" fmla="*/ 4175425 h 6881818"/>
              <a:gd name="connsiteX6" fmla="*/ 4061460 w 5024825"/>
              <a:gd name="connsiteY6" fmla="*/ 3941355 h 6881818"/>
              <a:gd name="connsiteX7" fmla="*/ 4251960 w 5024825"/>
              <a:gd name="connsiteY7" fmla="*/ 4071856 h 6881818"/>
              <a:gd name="connsiteX8" fmla="*/ 5024825 w 5024825"/>
              <a:gd name="connsiteY8" fmla="*/ 6881818 h 6881818"/>
              <a:gd name="connsiteX9" fmla="*/ 0 w 5024825"/>
              <a:gd name="connsiteY9" fmla="*/ 6877051 h 6881818"/>
              <a:gd name="connsiteX10" fmla="*/ 0 w 5024825"/>
              <a:gd name="connsiteY10" fmla="*/ 0 h 6881818"/>
              <a:gd name="connsiteX0" fmla="*/ 0 w 5024825"/>
              <a:gd name="connsiteY0" fmla="*/ 0 h 6881818"/>
              <a:gd name="connsiteX1" fmla="*/ 2487931 w 5024825"/>
              <a:gd name="connsiteY1" fmla="*/ 0 h 6881818"/>
              <a:gd name="connsiteX2" fmla="*/ 3834825 w 5024825"/>
              <a:gd name="connsiteY2" fmla="*/ 5142514 h 6881818"/>
              <a:gd name="connsiteX3" fmla="*/ 4074118 w 5024825"/>
              <a:gd name="connsiteY3" fmla="*/ 5314407 h 6881818"/>
              <a:gd name="connsiteX4" fmla="*/ 4168140 w 5024825"/>
              <a:gd name="connsiteY4" fmla="*/ 5055407 h 6881818"/>
              <a:gd name="connsiteX5" fmla="*/ 3935730 w 5024825"/>
              <a:gd name="connsiteY5" fmla="*/ 4175425 h 6881818"/>
              <a:gd name="connsiteX6" fmla="*/ 4061460 w 5024825"/>
              <a:gd name="connsiteY6" fmla="*/ 3941355 h 6881818"/>
              <a:gd name="connsiteX7" fmla="*/ 4251960 w 5024825"/>
              <a:gd name="connsiteY7" fmla="*/ 4071856 h 6881818"/>
              <a:gd name="connsiteX8" fmla="*/ 5024825 w 5024825"/>
              <a:gd name="connsiteY8" fmla="*/ 6881818 h 6881818"/>
              <a:gd name="connsiteX9" fmla="*/ 0 w 5024825"/>
              <a:gd name="connsiteY9" fmla="*/ 6877051 h 6881818"/>
              <a:gd name="connsiteX10" fmla="*/ 0 w 5024825"/>
              <a:gd name="connsiteY10" fmla="*/ 0 h 6881818"/>
              <a:gd name="connsiteX0" fmla="*/ 0 w 5024825"/>
              <a:gd name="connsiteY0" fmla="*/ 0 h 6881818"/>
              <a:gd name="connsiteX1" fmla="*/ 2487931 w 5024825"/>
              <a:gd name="connsiteY1" fmla="*/ 0 h 6881818"/>
              <a:gd name="connsiteX2" fmla="*/ 3834825 w 5024825"/>
              <a:gd name="connsiteY2" fmla="*/ 5142514 h 6881818"/>
              <a:gd name="connsiteX3" fmla="*/ 4074118 w 5024825"/>
              <a:gd name="connsiteY3" fmla="*/ 5314407 h 6881818"/>
              <a:gd name="connsiteX4" fmla="*/ 4168140 w 5024825"/>
              <a:gd name="connsiteY4" fmla="*/ 5055407 h 6881818"/>
              <a:gd name="connsiteX5" fmla="*/ 3935730 w 5024825"/>
              <a:gd name="connsiteY5" fmla="*/ 4175425 h 6881818"/>
              <a:gd name="connsiteX6" fmla="*/ 4061460 w 5024825"/>
              <a:gd name="connsiteY6" fmla="*/ 3941355 h 6881818"/>
              <a:gd name="connsiteX7" fmla="*/ 4251960 w 5024825"/>
              <a:gd name="connsiteY7" fmla="*/ 4071856 h 6881818"/>
              <a:gd name="connsiteX8" fmla="*/ 5024825 w 5024825"/>
              <a:gd name="connsiteY8" fmla="*/ 6881818 h 6881818"/>
              <a:gd name="connsiteX9" fmla="*/ 0 w 5024825"/>
              <a:gd name="connsiteY9" fmla="*/ 6877051 h 6881818"/>
              <a:gd name="connsiteX10" fmla="*/ 0 w 5024825"/>
              <a:gd name="connsiteY10" fmla="*/ 0 h 6881818"/>
              <a:gd name="connsiteX0" fmla="*/ 0 w 5024825"/>
              <a:gd name="connsiteY0" fmla="*/ 0 h 6881818"/>
              <a:gd name="connsiteX1" fmla="*/ 2487931 w 5024825"/>
              <a:gd name="connsiteY1" fmla="*/ 0 h 6881818"/>
              <a:gd name="connsiteX2" fmla="*/ 3834825 w 5024825"/>
              <a:gd name="connsiteY2" fmla="*/ 5142514 h 6881818"/>
              <a:gd name="connsiteX3" fmla="*/ 4074118 w 5024825"/>
              <a:gd name="connsiteY3" fmla="*/ 5314407 h 6881818"/>
              <a:gd name="connsiteX4" fmla="*/ 4168140 w 5024825"/>
              <a:gd name="connsiteY4" fmla="*/ 5055407 h 6881818"/>
              <a:gd name="connsiteX5" fmla="*/ 3935730 w 5024825"/>
              <a:gd name="connsiteY5" fmla="*/ 4175425 h 6881818"/>
              <a:gd name="connsiteX6" fmla="*/ 4061460 w 5024825"/>
              <a:gd name="connsiteY6" fmla="*/ 3941355 h 6881818"/>
              <a:gd name="connsiteX7" fmla="*/ 4251960 w 5024825"/>
              <a:gd name="connsiteY7" fmla="*/ 4071856 h 6881818"/>
              <a:gd name="connsiteX8" fmla="*/ 5024825 w 5024825"/>
              <a:gd name="connsiteY8" fmla="*/ 6881818 h 6881818"/>
              <a:gd name="connsiteX9" fmla="*/ 0 w 5024825"/>
              <a:gd name="connsiteY9" fmla="*/ 6877051 h 6881818"/>
              <a:gd name="connsiteX10" fmla="*/ 0 w 5024825"/>
              <a:gd name="connsiteY10" fmla="*/ 0 h 6881818"/>
              <a:gd name="connsiteX0" fmla="*/ 0 w 5024825"/>
              <a:gd name="connsiteY0" fmla="*/ 0 h 6881818"/>
              <a:gd name="connsiteX1" fmla="*/ 2487931 w 5024825"/>
              <a:gd name="connsiteY1" fmla="*/ 0 h 6881818"/>
              <a:gd name="connsiteX2" fmla="*/ 3834825 w 5024825"/>
              <a:gd name="connsiteY2" fmla="*/ 5142514 h 6881818"/>
              <a:gd name="connsiteX3" fmla="*/ 4074118 w 5024825"/>
              <a:gd name="connsiteY3" fmla="*/ 5314407 h 6881818"/>
              <a:gd name="connsiteX4" fmla="*/ 4168140 w 5024825"/>
              <a:gd name="connsiteY4" fmla="*/ 5055407 h 6881818"/>
              <a:gd name="connsiteX5" fmla="*/ 3935730 w 5024825"/>
              <a:gd name="connsiteY5" fmla="*/ 4175425 h 6881818"/>
              <a:gd name="connsiteX6" fmla="*/ 4061460 w 5024825"/>
              <a:gd name="connsiteY6" fmla="*/ 3941355 h 6881818"/>
              <a:gd name="connsiteX7" fmla="*/ 4251960 w 5024825"/>
              <a:gd name="connsiteY7" fmla="*/ 4071856 h 6881818"/>
              <a:gd name="connsiteX8" fmla="*/ 5024825 w 5024825"/>
              <a:gd name="connsiteY8" fmla="*/ 6881818 h 6881818"/>
              <a:gd name="connsiteX9" fmla="*/ 0 w 5024825"/>
              <a:gd name="connsiteY9" fmla="*/ 6877051 h 6881818"/>
              <a:gd name="connsiteX10" fmla="*/ 0 w 5024825"/>
              <a:gd name="connsiteY10" fmla="*/ 0 h 6881818"/>
              <a:gd name="connsiteX0" fmla="*/ 0 w 5024825"/>
              <a:gd name="connsiteY0" fmla="*/ 0 h 6881818"/>
              <a:gd name="connsiteX1" fmla="*/ 2487931 w 5024825"/>
              <a:gd name="connsiteY1" fmla="*/ 0 h 6881818"/>
              <a:gd name="connsiteX2" fmla="*/ 3834825 w 5024825"/>
              <a:gd name="connsiteY2" fmla="*/ 5142514 h 6881818"/>
              <a:gd name="connsiteX3" fmla="*/ 4074118 w 5024825"/>
              <a:gd name="connsiteY3" fmla="*/ 5314407 h 6881818"/>
              <a:gd name="connsiteX4" fmla="*/ 4168140 w 5024825"/>
              <a:gd name="connsiteY4" fmla="*/ 5055407 h 6881818"/>
              <a:gd name="connsiteX5" fmla="*/ 3935730 w 5024825"/>
              <a:gd name="connsiteY5" fmla="*/ 4175425 h 6881818"/>
              <a:gd name="connsiteX6" fmla="*/ 4061460 w 5024825"/>
              <a:gd name="connsiteY6" fmla="*/ 3941355 h 6881818"/>
              <a:gd name="connsiteX7" fmla="*/ 4251960 w 5024825"/>
              <a:gd name="connsiteY7" fmla="*/ 4071856 h 6881818"/>
              <a:gd name="connsiteX8" fmla="*/ 5024825 w 5024825"/>
              <a:gd name="connsiteY8" fmla="*/ 6881818 h 6881818"/>
              <a:gd name="connsiteX9" fmla="*/ 0 w 5024825"/>
              <a:gd name="connsiteY9" fmla="*/ 6877051 h 6881818"/>
              <a:gd name="connsiteX10" fmla="*/ 0 w 5024825"/>
              <a:gd name="connsiteY10" fmla="*/ 0 h 6881818"/>
              <a:gd name="connsiteX0" fmla="*/ 0 w 5024825"/>
              <a:gd name="connsiteY0" fmla="*/ 0 h 6881818"/>
              <a:gd name="connsiteX1" fmla="*/ 2487931 w 5024825"/>
              <a:gd name="connsiteY1" fmla="*/ 0 h 6881818"/>
              <a:gd name="connsiteX2" fmla="*/ 3834825 w 5024825"/>
              <a:gd name="connsiteY2" fmla="*/ 5142514 h 6881818"/>
              <a:gd name="connsiteX3" fmla="*/ 4074118 w 5024825"/>
              <a:gd name="connsiteY3" fmla="*/ 5314407 h 6881818"/>
              <a:gd name="connsiteX4" fmla="*/ 4168140 w 5024825"/>
              <a:gd name="connsiteY4" fmla="*/ 5055407 h 6881818"/>
              <a:gd name="connsiteX5" fmla="*/ 3935730 w 5024825"/>
              <a:gd name="connsiteY5" fmla="*/ 4175425 h 6881818"/>
              <a:gd name="connsiteX6" fmla="*/ 4061460 w 5024825"/>
              <a:gd name="connsiteY6" fmla="*/ 3941355 h 6881818"/>
              <a:gd name="connsiteX7" fmla="*/ 4251960 w 5024825"/>
              <a:gd name="connsiteY7" fmla="*/ 4071856 h 6881818"/>
              <a:gd name="connsiteX8" fmla="*/ 5024825 w 5024825"/>
              <a:gd name="connsiteY8" fmla="*/ 6881818 h 6881818"/>
              <a:gd name="connsiteX9" fmla="*/ 0 w 5024825"/>
              <a:gd name="connsiteY9" fmla="*/ 6877051 h 6881818"/>
              <a:gd name="connsiteX10" fmla="*/ 0 w 5024825"/>
              <a:gd name="connsiteY10" fmla="*/ 0 h 6881818"/>
              <a:gd name="connsiteX0" fmla="*/ 0 w 5024825"/>
              <a:gd name="connsiteY0" fmla="*/ 0 h 6881818"/>
              <a:gd name="connsiteX1" fmla="*/ 2487931 w 5024825"/>
              <a:gd name="connsiteY1" fmla="*/ 0 h 6881818"/>
              <a:gd name="connsiteX2" fmla="*/ 3834825 w 5024825"/>
              <a:gd name="connsiteY2" fmla="*/ 5142514 h 6881818"/>
              <a:gd name="connsiteX3" fmla="*/ 4074118 w 5024825"/>
              <a:gd name="connsiteY3" fmla="*/ 5314407 h 6881818"/>
              <a:gd name="connsiteX4" fmla="*/ 4168140 w 5024825"/>
              <a:gd name="connsiteY4" fmla="*/ 5055407 h 6881818"/>
              <a:gd name="connsiteX5" fmla="*/ 3935730 w 5024825"/>
              <a:gd name="connsiteY5" fmla="*/ 4175425 h 6881818"/>
              <a:gd name="connsiteX6" fmla="*/ 4061460 w 5024825"/>
              <a:gd name="connsiteY6" fmla="*/ 3941355 h 6881818"/>
              <a:gd name="connsiteX7" fmla="*/ 4251960 w 5024825"/>
              <a:gd name="connsiteY7" fmla="*/ 4071856 h 6881818"/>
              <a:gd name="connsiteX8" fmla="*/ 5024825 w 5024825"/>
              <a:gd name="connsiteY8" fmla="*/ 6881818 h 6881818"/>
              <a:gd name="connsiteX9" fmla="*/ 0 w 5024825"/>
              <a:gd name="connsiteY9" fmla="*/ 6877051 h 6881818"/>
              <a:gd name="connsiteX10" fmla="*/ 0 w 5024825"/>
              <a:gd name="connsiteY10" fmla="*/ 0 h 6881818"/>
              <a:gd name="connsiteX0" fmla="*/ 0 w 5024825"/>
              <a:gd name="connsiteY0" fmla="*/ 0 h 6881818"/>
              <a:gd name="connsiteX1" fmla="*/ 2487931 w 5024825"/>
              <a:gd name="connsiteY1" fmla="*/ 0 h 6881818"/>
              <a:gd name="connsiteX2" fmla="*/ 3834825 w 5024825"/>
              <a:gd name="connsiteY2" fmla="*/ 5142514 h 6881818"/>
              <a:gd name="connsiteX3" fmla="*/ 4079198 w 5024825"/>
              <a:gd name="connsiteY3" fmla="*/ 5441882 h 6881818"/>
              <a:gd name="connsiteX4" fmla="*/ 4168140 w 5024825"/>
              <a:gd name="connsiteY4" fmla="*/ 5055407 h 6881818"/>
              <a:gd name="connsiteX5" fmla="*/ 3935730 w 5024825"/>
              <a:gd name="connsiteY5" fmla="*/ 4175425 h 6881818"/>
              <a:gd name="connsiteX6" fmla="*/ 4061460 w 5024825"/>
              <a:gd name="connsiteY6" fmla="*/ 3941355 h 6881818"/>
              <a:gd name="connsiteX7" fmla="*/ 4251960 w 5024825"/>
              <a:gd name="connsiteY7" fmla="*/ 4071856 h 6881818"/>
              <a:gd name="connsiteX8" fmla="*/ 5024825 w 5024825"/>
              <a:gd name="connsiteY8" fmla="*/ 6881818 h 6881818"/>
              <a:gd name="connsiteX9" fmla="*/ 0 w 5024825"/>
              <a:gd name="connsiteY9" fmla="*/ 6877051 h 6881818"/>
              <a:gd name="connsiteX10" fmla="*/ 0 w 5024825"/>
              <a:gd name="connsiteY10" fmla="*/ 0 h 6881818"/>
              <a:gd name="connsiteX0" fmla="*/ 0 w 5024825"/>
              <a:gd name="connsiteY0" fmla="*/ 0 h 6881818"/>
              <a:gd name="connsiteX1" fmla="*/ 2487931 w 5024825"/>
              <a:gd name="connsiteY1" fmla="*/ 0 h 6881818"/>
              <a:gd name="connsiteX2" fmla="*/ 3834825 w 5024825"/>
              <a:gd name="connsiteY2" fmla="*/ 5142514 h 6881818"/>
              <a:gd name="connsiteX3" fmla="*/ 4079198 w 5024825"/>
              <a:gd name="connsiteY3" fmla="*/ 5441882 h 6881818"/>
              <a:gd name="connsiteX4" fmla="*/ 4168140 w 5024825"/>
              <a:gd name="connsiteY4" fmla="*/ 5055407 h 6881818"/>
              <a:gd name="connsiteX5" fmla="*/ 3935730 w 5024825"/>
              <a:gd name="connsiteY5" fmla="*/ 4175425 h 6881818"/>
              <a:gd name="connsiteX6" fmla="*/ 4061460 w 5024825"/>
              <a:gd name="connsiteY6" fmla="*/ 3941355 h 6881818"/>
              <a:gd name="connsiteX7" fmla="*/ 4251960 w 5024825"/>
              <a:gd name="connsiteY7" fmla="*/ 4071856 h 6881818"/>
              <a:gd name="connsiteX8" fmla="*/ 5024825 w 5024825"/>
              <a:gd name="connsiteY8" fmla="*/ 6881818 h 6881818"/>
              <a:gd name="connsiteX9" fmla="*/ 0 w 5024825"/>
              <a:gd name="connsiteY9" fmla="*/ 6877051 h 6881818"/>
              <a:gd name="connsiteX10" fmla="*/ 0 w 5024825"/>
              <a:gd name="connsiteY10" fmla="*/ 0 h 6881818"/>
              <a:gd name="connsiteX0" fmla="*/ 0 w 5024825"/>
              <a:gd name="connsiteY0" fmla="*/ 0 h 6881818"/>
              <a:gd name="connsiteX1" fmla="*/ 2487931 w 5024825"/>
              <a:gd name="connsiteY1" fmla="*/ 0 h 6881818"/>
              <a:gd name="connsiteX2" fmla="*/ 3834825 w 5024825"/>
              <a:gd name="connsiteY2" fmla="*/ 5142514 h 6881818"/>
              <a:gd name="connsiteX3" fmla="*/ 4079198 w 5024825"/>
              <a:gd name="connsiteY3" fmla="*/ 5441882 h 6881818"/>
              <a:gd name="connsiteX4" fmla="*/ 4168140 w 5024825"/>
              <a:gd name="connsiteY4" fmla="*/ 5055407 h 6881818"/>
              <a:gd name="connsiteX5" fmla="*/ 3935730 w 5024825"/>
              <a:gd name="connsiteY5" fmla="*/ 4175425 h 6881818"/>
              <a:gd name="connsiteX6" fmla="*/ 4061460 w 5024825"/>
              <a:gd name="connsiteY6" fmla="*/ 3941355 h 6881818"/>
              <a:gd name="connsiteX7" fmla="*/ 4251960 w 5024825"/>
              <a:gd name="connsiteY7" fmla="*/ 4071856 h 6881818"/>
              <a:gd name="connsiteX8" fmla="*/ 5024825 w 5024825"/>
              <a:gd name="connsiteY8" fmla="*/ 6881818 h 6881818"/>
              <a:gd name="connsiteX9" fmla="*/ 0 w 5024825"/>
              <a:gd name="connsiteY9" fmla="*/ 6877051 h 6881818"/>
              <a:gd name="connsiteX10" fmla="*/ 0 w 5024825"/>
              <a:gd name="connsiteY10" fmla="*/ 0 h 6881818"/>
              <a:gd name="connsiteX0" fmla="*/ 0 w 5024825"/>
              <a:gd name="connsiteY0" fmla="*/ 0 h 6881818"/>
              <a:gd name="connsiteX1" fmla="*/ 2487931 w 5024825"/>
              <a:gd name="connsiteY1" fmla="*/ 0 h 6881818"/>
              <a:gd name="connsiteX2" fmla="*/ 3834825 w 5024825"/>
              <a:gd name="connsiteY2" fmla="*/ 5142514 h 6881818"/>
              <a:gd name="connsiteX3" fmla="*/ 4048718 w 5024825"/>
              <a:gd name="connsiteY3" fmla="*/ 5314407 h 6881818"/>
              <a:gd name="connsiteX4" fmla="*/ 4168140 w 5024825"/>
              <a:gd name="connsiteY4" fmla="*/ 5055407 h 6881818"/>
              <a:gd name="connsiteX5" fmla="*/ 3935730 w 5024825"/>
              <a:gd name="connsiteY5" fmla="*/ 4175425 h 6881818"/>
              <a:gd name="connsiteX6" fmla="*/ 4061460 w 5024825"/>
              <a:gd name="connsiteY6" fmla="*/ 3941355 h 6881818"/>
              <a:gd name="connsiteX7" fmla="*/ 4251960 w 5024825"/>
              <a:gd name="connsiteY7" fmla="*/ 4071856 h 6881818"/>
              <a:gd name="connsiteX8" fmla="*/ 5024825 w 5024825"/>
              <a:gd name="connsiteY8" fmla="*/ 6881818 h 6881818"/>
              <a:gd name="connsiteX9" fmla="*/ 0 w 5024825"/>
              <a:gd name="connsiteY9" fmla="*/ 6877051 h 6881818"/>
              <a:gd name="connsiteX10" fmla="*/ 0 w 5024825"/>
              <a:gd name="connsiteY10" fmla="*/ 0 h 6881818"/>
              <a:gd name="connsiteX0" fmla="*/ 0 w 5024825"/>
              <a:gd name="connsiteY0" fmla="*/ 0 h 6881818"/>
              <a:gd name="connsiteX1" fmla="*/ 2487931 w 5024825"/>
              <a:gd name="connsiteY1" fmla="*/ 0 h 6881818"/>
              <a:gd name="connsiteX2" fmla="*/ 3834825 w 5024825"/>
              <a:gd name="connsiteY2" fmla="*/ 5142514 h 6881818"/>
              <a:gd name="connsiteX3" fmla="*/ 4048718 w 5024825"/>
              <a:gd name="connsiteY3" fmla="*/ 5314407 h 6881818"/>
              <a:gd name="connsiteX4" fmla="*/ 4168140 w 5024825"/>
              <a:gd name="connsiteY4" fmla="*/ 5055407 h 6881818"/>
              <a:gd name="connsiteX5" fmla="*/ 3935730 w 5024825"/>
              <a:gd name="connsiteY5" fmla="*/ 4175425 h 6881818"/>
              <a:gd name="connsiteX6" fmla="*/ 4061460 w 5024825"/>
              <a:gd name="connsiteY6" fmla="*/ 3941355 h 6881818"/>
              <a:gd name="connsiteX7" fmla="*/ 4251960 w 5024825"/>
              <a:gd name="connsiteY7" fmla="*/ 4071856 h 6881818"/>
              <a:gd name="connsiteX8" fmla="*/ 5024825 w 5024825"/>
              <a:gd name="connsiteY8" fmla="*/ 6881818 h 6881818"/>
              <a:gd name="connsiteX9" fmla="*/ 0 w 5024825"/>
              <a:gd name="connsiteY9" fmla="*/ 6877051 h 6881818"/>
              <a:gd name="connsiteX10" fmla="*/ 0 w 5024825"/>
              <a:gd name="connsiteY10" fmla="*/ 0 h 6881818"/>
              <a:gd name="connsiteX0" fmla="*/ 0 w 5024825"/>
              <a:gd name="connsiteY0" fmla="*/ 0 h 6881818"/>
              <a:gd name="connsiteX1" fmla="*/ 2487931 w 5024825"/>
              <a:gd name="connsiteY1" fmla="*/ 0 h 6881818"/>
              <a:gd name="connsiteX2" fmla="*/ 3834825 w 5024825"/>
              <a:gd name="connsiteY2" fmla="*/ 5142514 h 6881818"/>
              <a:gd name="connsiteX3" fmla="*/ 4048718 w 5024825"/>
              <a:gd name="connsiteY3" fmla="*/ 5314407 h 6881818"/>
              <a:gd name="connsiteX4" fmla="*/ 4168140 w 5024825"/>
              <a:gd name="connsiteY4" fmla="*/ 5055407 h 6881818"/>
              <a:gd name="connsiteX5" fmla="*/ 3935730 w 5024825"/>
              <a:gd name="connsiteY5" fmla="*/ 4175425 h 6881818"/>
              <a:gd name="connsiteX6" fmla="*/ 4061460 w 5024825"/>
              <a:gd name="connsiteY6" fmla="*/ 3941355 h 6881818"/>
              <a:gd name="connsiteX7" fmla="*/ 4251960 w 5024825"/>
              <a:gd name="connsiteY7" fmla="*/ 4071856 h 6881818"/>
              <a:gd name="connsiteX8" fmla="*/ 5024825 w 5024825"/>
              <a:gd name="connsiteY8" fmla="*/ 6881818 h 6881818"/>
              <a:gd name="connsiteX9" fmla="*/ 0 w 5024825"/>
              <a:gd name="connsiteY9" fmla="*/ 6877051 h 6881818"/>
              <a:gd name="connsiteX10" fmla="*/ 0 w 5024825"/>
              <a:gd name="connsiteY10" fmla="*/ 0 h 6881818"/>
              <a:gd name="connsiteX0" fmla="*/ 0 w 5024825"/>
              <a:gd name="connsiteY0" fmla="*/ 0 h 6881818"/>
              <a:gd name="connsiteX1" fmla="*/ 2487931 w 5024825"/>
              <a:gd name="connsiteY1" fmla="*/ 0 h 6881818"/>
              <a:gd name="connsiteX2" fmla="*/ 3834825 w 5024825"/>
              <a:gd name="connsiteY2" fmla="*/ 5142514 h 6881818"/>
              <a:gd name="connsiteX3" fmla="*/ 4048718 w 5024825"/>
              <a:gd name="connsiteY3" fmla="*/ 5314407 h 6881818"/>
              <a:gd name="connsiteX4" fmla="*/ 4168140 w 5024825"/>
              <a:gd name="connsiteY4" fmla="*/ 5055407 h 6881818"/>
              <a:gd name="connsiteX5" fmla="*/ 3935730 w 5024825"/>
              <a:gd name="connsiteY5" fmla="*/ 4175425 h 6881818"/>
              <a:gd name="connsiteX6" fmla="*/ 4061460 w 5024825"/>
              <a:gd name="connsiteY6" fmla="*/ 3941355 h 6881818"/>
              <a:gd name="connsiteX7" fmla="*/ 4251960 w 5024825"/>
              <a:gd name="connsiteY7" fmla="*/ 4071856 h 6881818"/>
              <a:gd name="connsiteX8" fmla="*/ 5024825 w 5024825"/>
              <a:gd name="connsiteY8" fmla="*/ 6881818 h 6881818"/>
              <a:gd name="connsiteX9" fmla="*/ 0 w 5024825"/>
              <a:gd name="connsiteY9" fmla="*/ 6877051 h 6881818"/>
              <a:gd name="connsiteX10" fmla="*/ 0 w 5024825"/>
              <a:gd name="connsiteY10" fmla="*/ 0 h 6881818"/>
              <a:gd name="connsiteX0" fmla="*/ 0 w 5024825"/>
              <a:gd name="connsiteY0" fmla="*/ 0 h 6881818"/>
              <a:gd name="connsiteX1" fmla="*/ 2487931 w 5024825"/>
              <a:gd name="connsiteY1" fmla="*/ 0 h 6881818"/>
              <a:gd name="connsiteX2" fmla="*/ 3834825 w 5024825"/>
              <a:gd name="connsiteY2" fmla="*/ 5142514 h 6881818"/>
              <a:gd name="connsiteX3" fmla="*/ 4048718 w 5024825"/>
              <a:gd name="connsiteY3" fmla="*/ 5314407 h 6881818"/>
              <a:gd name="connsiteX4" fmla="*/ 4168140 w 5024825"/>
              <a:gd name="connsiteY4" fmla="*/ 5055407 h 6881818"/>
              <a:gd name="connsiteX5" fmla="*/ 3935730 w 5024825"/>
              <a:gd name="connsiteY5" fmla="*/ 4175425 h 6881818"/>
              <a:gd name="connsiteX6" fmla="*/ 4061460 w 5024825"/>
              <a:gd name="connsiteY6" fmla="*/ 3941355 h 6881818"/>
              <a:gd name="connsiteX7" fmla="*/ 4251960 w 5024825"/>
              <a:gd name="connsiteY7" fmla="*/ 4071856 h 6881818"/>
              <a:gd name="connsiteX8" fmla="*/ 5024825 w 5024825"/>
              <a:gd name="connsiteY8" fmla="*/ 6881818 h 6881818"/>
              <a:gd name="connsiteX9" fmla="*/ 0 w 5024825"/>
              <a:gd name="connsiteY9" fmla="*/ 6877051 h 6881818"/>
              <a:gd name="connsiteX10" fmla="*/ 0 w 5024825"/>
              <a:gd name="connsiteY10" fmla="*/ 0 h 6881818"/>
              <a:gd name="connsiteX0" fmla="*/ 0 w 5024825"/>
              <a:gd name="connsiteY0" fmla="*/ 0 h 6881818"/>
              <a:gd name="connsiteX1" fmla="*/ 2487931 w 5024825"/>
              <a:gd name="connsiteY1" fmla="*/ 0 h 6881818"/>
              <a:gd name="connsiteX2" fmla="*/ 3834825 w 5024825"/>
              <a:gd name="connsiteY2" fmla="*/ 5142514 h 6881818"/>
              <a:gd name="connsiteX3" fmla="*/ 4048718 w 5024825"/>
              <a:gd name="connsiteY3" fmla="*/ 5314407 h 6881818"/>
              <a:gd name="connsiteX4" fmla="*/ 4168140 w 5024825"/>
              <a:gd name="connsiteY4" fmla="*/ 5055407 h 6881818"/>
              <a:gd name="connsiteX5" fmla="*/ 3935730 w 5024825"/>
              <a:gd name="connsiteY5" fmla="*/ 4175425 h 6881818"/>
              <a:gd name="connsiteX6" fmla="*/ 4061460 w 5024825"/>
              <a:gd name="connsiteY6" fmla="*/ 3941355 h 6881818"/>
              <a:gd name="connsiteX7" fmla="*/ 4251960 w 5024825"/>
              <a:gd name="connsiteY7" fmla="*/ 4071856 h 6881818"/>
              <a:gd name="connsiteX8" fmla="*/ 5024825 w 5024825"/>
              <a:gd name="connsiteY8" fmla="*/ 6881818 h 6881818"/>
              <a:gd name="connsiteX9" fmla="*/ 0 w 5024825"/>
              <a:gd name="connsiteY9" fmla="*/ 6877051 h 6881818"/>
              <a:gd name="connsiteX10" fmla="*/ 0 w 5024825"/>
              <a:gd name="connsiteY10" fmla="*/ 0 h 6881818"/>
              <a:gd name="connsiteX0" fmla="*/ 0 w 5024825"/>
              <a:gd name="connsiteY0" fmla="*/ 0 h 6881818"/>
              <a:gd name="connsiteX1" fmla="*/ 2487931 w 5024825"/>
              <a:gd name="connsiteY1" fmla="*/ 0 h 6881818"/>
              <a:gd name="connsiteX2" fmla="*/ 3834825 w 5024825"/>
              <a:gd name="connsiteY2" fmla="*/ 5142514 h 6881818"/>
              <a:gd name="connsiteX3" fmla="*/ 4048718 w 5024825"/>
              <a:gd name="connsiteY3" fmla="*/ 5314407 h 6881818"/>
              <a:gd name="connsiteX4" fmla="*/ 4168140 w 5024825"/>
              <a:gd name="connsiteY4" fmla="*/ 5055407 h 6881818"/>
              <a:gd name="connsiteX5" fmla="*/ 3935730 w 5024825"/>
              <a:gd name="connsiteY5" fmla="*/ 4175425 h 6881818"/>
              <a:gd name="connsiteX6" fmla="*/ 4061460 w 5024825"/>
              <a:gd name="connsiteY6" fmla="*/ 3941355 h 6881818"/>
              <a:gd name="connsiteX7" fmla="*/ 4251960 w 5024825"/>
              <a:gd name="connsiteY7" fmla="*/ 4071856 h 6881818"/>
              <a:gd name="connsiteX8" fmla="*/ 5024825 w 5024825"/>
              <a:gd name="connsiteY8" fmla="*/ 6881818 h 6881818"/>
              <a:gd name="connsiteX9" fmla="*/ 0 w 5024825"/>
              <a:gd name="connsiteY9" fmla="*/ 6877051 h 6881818"/>
              <a:gd name="connsiteX10" fmla="*/ 0 w 5024825"/>
              <a:gd name="connsiteY10" fmla="*/ 0 h 6881818"/>
              <a:gd name="connsiteX0" fmla="*/ 0 w 5024825"/>
              <a:gd name="connsiteY0" fmla="*/ 0 h 6881818"/>
              <a:gd name="connsiteX1" fmla="*/ 2487931 w 5024825"/>
              <a:gd name="connsiteY1" fmla="*/ 0 h 6881818"/>
              <a:gd name="connsiteX2" fmla="*/ 3834825 w 5024825"/>
              <a:gd name="connsiteY2" fmla="*/ 5142514 h 6881818"/>
              <a:gd name="connsiteX3" fmla="*/ 4048718 w 5024825"/>
              <a:gd name="connsiteY3" fmla="*/ 5314407 h 6881818"/>
              <a:gd name="connsiteX4" fmla="*/ 4168140 w 5024825"/>
              <a:gd name="connsiteY4" fmla="*/ 5055407 h 6881818"/>
              <a:gd name="connsiteX5" fmla="*/ 3935730 w 5024825"/>
              <a:gd name="connsiteY5" fmla="*/ 4175425 h 6881818"/>
              <a:gd name="connsiteX6" fmla="*/ 4061460 w 5024825"/>
              <a:gd name="connsiteY6" fmla="*/ 3941355 h 6881818"/>
              <a:gd name="connsiteX7" fmla="*/ 4251960 w 5024825"/>
              <a:gd name="connsiteY7" fmla="*/ 4071856 h 6881818"/>
              <a:gd name="connsiteX8" fmla="*/ 5024825 w 5024825"/>
              <a:gd name="connsiteY8" fmla="*/ 6881818 h 6881818"/>
              <a:gd name="connsiteX9" fmla="*/ 0 w 5024825"/>
              <a:gd name="connsiteY9" fmla="*/ 6877051 h 6881818"/>
              <a:gd name="connsiteX10" fmla="*/ 0 w 5024825"/>
              <a:gd name="connsiteY10" fmla="*/ 0 h 6881818"/>
              <a:gd name="connsiteX0" fmla="*/ 0 w 5024825"/>
              <a:gd name="connsiteY0" fmla="*/ 0 h 6881818"/>
              <a:gd name="connsiteX1" fmla="*/ 2487931 w 5024825"/>
              <a:gd name="connsiteY1" fmla="*/ 0 h 6881818"/>
              <a:gd name="connsiteX2" fmla="*/ 3834825 w 5024825"/>
              <a:gd name="connsiteY2" fmla="*/ 5142514 h 6881818"/>
              <a:gd name="connsiteX3" fmla="*/ 4048718 w 5024825"/>
              <a:gd name="connsiteY3" fmla="*/ 5314407 h 6881818"/>
              <a:gd name="connsiteX4" fmla="*/ 4168140 w 5024825"/>
              <a:gd name="connsiteY4" fmla="*/ 5055407 h 6881818"/>
              <a:gd name="connsiteX5" fmla="*/ 3935730 w 5024825"/>
              <a:gd name="connsiteY5" fmla="*/ 4175425 h 6881818"/>
              <a:gd name="connsiteX6" fmla="*/ 4061460 w 5024825"/>
              <a:gd name="connsiteY6" fmla="*/ 3941355 h 6881818"/>
              <a:gd name="connsiteX7" fmla="*/ 4251960 w 5024825"/>
              <a:gd name="connsiteY7" fmla="*/ 4071856 h 6881818"/>
              <a:gd name="connsiteX8" fmla="*/ 5024825 w 5024825"/>
              <a:gd name="connsiteY8" fmla="*/ 6881818 h 6881818"/>
              <a:gd name="connsiteX9" fmla="*/ 0 w 5024825"/>
              <a:gd name="connsiteY9" fmla="*/ 6877051 h 6881818"/>
              <a:gd name="connsiteX10" fmla="*/ 0 w 5024825"/>
              <a:gd name="connsiteY10" fmla="*/ 0 h 68818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5024825" h="6881818">
                <a:moveTo>
                  <a:pt x="0" y="0"/>
                </a:moveTo>
                <a:lnTo>
                  <a:pt x="2487931" y="0"/>
                </a:lnTo>
                <a:lnTo>
                  <a:pt x="3834825" y="5142514"/>
                </a:lnTo>
                <a:cubicBezTo>
                  <a:pt x="3851116" y="5182666"/>
                  <a:pt x="3878538" y="5351369"/>
                  <a:pt x="4048718" y="5314407"/>
                </a:cubicBezTo>
                <a:cubicBezTo>
                  <a:pt x="4218898" y="5277445"/>
                  <a:pt x="4184015" y="5205230"/>
                  <a:pt x="4168140" y="5055407"/>
                </a:cubicBezTo>
                <a:lnTo>
                  <a:pt x="3935730" y="4175425"/>
                </a:lnTo>
                <a:cubicBezTo>
                  <a:pt x="3924300" y="4083966"/>
                  <a:pt x="3902710" y="3989870"/>
                  <a:pt x="4061460" y="3941355"/>
                </a:cubicBezTo>
                <a:cubicBezTo>
                  <a:pt x="4194810" y="3923207"/>
                  <a:pt x="4213860" y="4007005"/>
                  <a:pt x="4251960" y="4071856"/>
                </a:cubicBezTo>
                <a:lnTo>
                  <a:pt x="5024825" y="6881818"/>
                </a:lnTo>
                <a:lnTo>
                  <a:pt x="0" y="6877051"/>
                </a:lnTo>
                <a:lnTo>
                  <a:pt x="0" y="0"/>
                </a:lnTo>
                <a:close/>
              </a:path>
            </a:pathLst>
          </a:custGeom>
          <a:solidFill>
            <a:schemeClr val="bg2"/>
          </a:solidFill>
        </p:spPr>
        <p:txBody>
          <a:bodyPr anchor="ctr"/>
          <a:lstStyle>
            <a:lvl1pPr algn="ctr">
              <a:defRPr baseline="-25000"/>
            </a:lvl1pPr>
          </a:lstStyle>
          <a:p>
            <a:endParaRPr lang="en-US" dirty="0"/>
          </a:p>
        </p:txBody>
      </p:sp>
      <p:sp>
        <p:nvSpPr>
          <p:cNvPr id="21" name="Slide Number Placeholder 9">
            <a:extLst>
              <a:ext uri="{FF2B5EF4-FFF2-40B4-BE49-F238E27FC236}">
                <a16:creationId xmlns:a16="http://schemas.microsoft.com/office/drawing/2014/main" id="{E2790754-E9EF-9F79-825B-5AB348DFA62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768546" y="6290774"/>
            <a:ext cx="617912" cy="365125"/>
          </a:xfrm>
          <a:prstGeom prst="rect">
            <a:avLst/>
          </a:prstGeom>
        </p:spPr>
        <p:txBody>
          <a:bodyPr/>
          <a:lstStyle>
            <a:lvl1pPr algn="r">
              <a:defRPr sz="1100" b="0" i="0">
                <a:solidFill>
                  <a:schemeClr val="tx1"/>
                </a:solidFill>
                <a:latin typeface="+mn-lt"/>
              </a:defRPr>
            </a:lvl1pPr>
          </a:lstStyle>
          <a:p>
            <a:fld id="{3A98EE3D-8CD1-4C3F-BD1C-C98C9596463C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3" name="Graphic 2">
            <a:extLst>
              <a:ext uri="{FF2B5EF4-FFF2-40B4-BE49-F238E27FC236}">
                <a16:creationId xmlns:a16="http://schemas.microsoft.com/office/drawing/2014/main" id="{B38829F9-FA07-E84B-ED85-A3958046CB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804430" y="5008931"/>
            <a:ext cx="3842918" cy="4350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29794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oup 24">
            <a:extLst>
              <a:ext uri="{FF2B5EF4-FFF2-40B4-BE49-F238E27FC236}">
                <a16:creationId xmlns:a16="http://schemas.microsoft.com/office/drawing/2014/main" id="{8319A446-9DC9-77CB-F6E0-D5CC1C0C8D2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8233290" y="0"/>
            <a:ext cx="2740011" cy="6850028"/>
            <a:chOff x="8233290" y="0"/>
            <a:chExt cx="2740011" cy="6850028"/>
          </a:xfrm>
        </p:grpSpPr>
        <p:pic>
          <p:nvPicPr>
            <p:cNvPr id="5" name="Graphic 4">
              <a:extLst>
                <a:ext uri="{FF2B5EF4-FFF2-40B4-BE49-F238E27FC236}">
                  <a16:creationId xmlns:a16="http://schemas.microsoft.com/office/drawing/2014/main" id="{E51D0537-C777-0B20-2AE3-6DD522E24216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8233290" y="0"/>
              <a:ext cx="2740011" cy="6850028"/>
            </a:xfrm>
            <a:prstGeom prst="rect">
              <a:avLst/>
            </a:prstGeom>
          </p:spPr>
        </p:pic>
        <p:pic>
          <p:nvPicPr>
            <p:cNvPr id="6" name="Graphic 5">
              <a:extLst>
                <a:ext uri="{FF2B5EF4-FFF2-40B4-BE49-F238E27FC236}">
                  <a16:creationId xmlns:a16="http://schemas.microsoft.com/office/drawing/2014/main" id="{64F46914-ADE7-0BE9-0C39-280FE8F3B9CD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9001841" y="4372451"/>
              <a:ext cx="878334" cy="1705001"/>
            </a:xfrm>
            <a:prstGeom prst="rect">
              <a:avLst/>
            </a:prstGeom>
          </p:spPr>
        </p:pic>
      </p:grpSp>
      <p:sp>
        <p:nvSpPr>
          <p:cNvPr id="26" name="Rectangle: Rounded Corners 25">
            <a:extLst>
              <a:ext uri="{FF2B5EF4-FFF2-40B4-BE49-F238E27FC236}">
                <a16:creationId xmlns:a16="http://schemas.microsoft.com/office/drawing/2014/main" id="{4D27DC4C-0653-4DB5-ABFE-50764C59AD6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7995403" y="1894376"/>
            <a:ext cx="2847975" cy="3390899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47368" y="270880"/>
            <a:ext cx="11297264" cy="1524000"/>
          </a:xfrm>
        </p:spPr>
        <p:txBody>
          <a:bodyPr anchor="ctr">
            <a:normAutofit/>
          </a:bodyPr>
          <a:lstStyle>
            <a:lvl1pPr algn="ctr">
              <a:lnSpc>
                <a:spcPct val="90000"/>
              </a:lnSpc>
              <a:defRPr sz="3600" spc="100" baseline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Add title here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6B00516E-9699-821C-0371-67A8478E101D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318352" y="1894376"/>
            <a:ext cx="2847975" cy="3390899"/>
          </a:xfrm>
          <a:prstGeom prst="roundRect">
            <a:avLst/>
          </a:prstGeom>
          <a:solidFill>
            <a:schemeClr val="accent1">
              <a:alpha val="10000"/>
            </a:schemeClr>
          </a:solidFill>
          <a:ln w="31750">
            <a:solidFill>
              <a:schemeClr val="accent1"/>
            </a:solidFill>
          </a:ln>
        </p:spPr>
        <p:txBody>
          <a:bodyPr lIns="0" tIns="274320" bIns="0" anchor="t">
            <a:normAutofit/>
          </a:bodyPr>
          <a:lstStyle>
            <a:lvl1pPr marL="0" indent="0" algn="ctr">
              <a:spcBef>
                <a:spcPts val="600"/>
              </a:spcBef>
              <a:spcAft>
                <a:spcPts val="1800"/>
              </a:spcAft>
              <a:buNone/>
              <a:defRPr sz="2400">
                <a:solidFill>
                  <a:schemeClr val="tx2"/>
                </a:solidFill>
                <a:latin typeface="+mj-lt"/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r>
              <a:rPr lang="en-US" dirty="0"/>
              <a:t>Add Subtitle here</a:t>
            </a:r>
          </a:p>
        </p:txBody>
      </p:sp>
      <p:sp>
        <p:nvSpPr>
          <p:cNvPr id="17" name="Picture Placeholder 16">
            <a:extLst>
              <a:ext uri="{FF2B5EF4-FFF2-40B4-BE49-F238E27FC236}">
                <a16:creationId xmlns:a16="http://schemas.microsoft.com/office/drawing/2014/main" id="{87E0A2EC-564E-BDA2-2E74-CEA1D54B10C9}"/>
              </a:ext>
            </a:extLst>
          </p:cNvPr>
          <p:cNvSpPr>
            <a:spLocks noGrp="1"/>
          </p:cNvSpPr>
          <p:nvPr>
            <p:ph type="pic" sz="quarter" idx="23"/>
          </p:nvPr>
        </p:nvSpPr>
        <p:spPr>
          <a:xfrm>
            <a:off x="2239419" y="2833688"/>
            <a:ext cx="1005840" cy="914400"/>
          </a:xfrm>
        </p:spPr>
        <p:txBody>
          <a:bodyPr>
            <a:normAutofit/>
          </a:bodyPr>
          <a:lstStyle>
            <a:lvl1pPr algn="ctr">
              <a:defRPr sz="1400"/>
            </a:lvl1pPr>
          </a:lstStyle>
          <a:p>
            <a:endParaRPr lang="en-US" dirty="0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96DA7890-E49A-5536-1939-2B9589558EF6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1605817" y="3989405"/>
            <a:ext cx="2275880" cy="893763"/>
          </a:xfrm>
        </p:spPr>
        <p:txBody>
          <a:bodyPr>
            <a:noAutofit/>
          </a:bodyPr>
          <a:lstStyle>
            <a:lvl1pPr marL="0" indent="0" algn="ctr">
              <a:buNone/>
              <a:defRPr sz="1400"/>
            </a:lvl1pPr>
            <a:lvl2pPr marL="201168" indent="0">
              <a:buNone/>
              <a:defRPr sz="1200"/>
            </a:lvl2pPr>
            <a:lvl3pPr marL="384048" indent="0">
              <a:buNone/>
              <a:defRPr sz="1200"/>
            </a:lvl3pPr>
            <a:lvl4pPr marL="566928" indent="0">
              <a:buNone/>
              <a:defRPr sz="1200"/>
            </a:lvl4pPr>
            <a:lvl5pPr marL="749808" indent="0">
              <a:buNone/>
              <a:defRPr sz="12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8" name="Text Placeholder 12">
            <a:extLst>
              <a:ext uri="{FF2B5EF4-FFF2-40B4-BE49-F238E27FC236}">
                <a16:creationId xmlns:a16="http://schemas.microsoft.com/office/drawing/2014/main" id="{4A1E2517-8244-627B-E6B6-4EF4FEDCA10E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651092" y="1894376"/>
            <a:ext cx="2847975" cy="3390899"/>
          </a:xfrm>
          <a:prstGeom prst="roundRect">
            <a:avLst/>
          </a:prstGeom>
          <a:solidFill>
            <a:schemeClr val="accent1">
              <a:alpha val="10000"/>
            </a:schemeClr>
          </a:solidFill>
          <a:ln w="31750">
            <a:solidFill>
              <a:schemeClr val="accent1"/>
            </a:solidFill>
          </a:ln>
        </p:spPr>
        <p:txBody>
          <a:bodyPr lIns="0" tIns="274320" bIns="0" anchor="t">
            <a:normAutofit/>
          </a:bodyPr>
          <a:lstStyle>
            <a:lvl1pPr marL="0" indent="0" algn="ctr">
              <a:spcBef>
                <a:spcPts val="600"/>
              </a:spcBef>
              <a:spcAft>
                <a:spcPts val="1800"/>
              </a:spcAft>
              <a:buNone/>
              <a:defRPr sz="2400">
                <a:solidFill>
                  <a:schemeClr val="tx2"/>
                </a:solidFill>
                <a:latin typeface="+mj-lt"/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r>
              <a:rPr lang="en-US" dirty="0"/>
              <a:t>Add Subtitle here</a:t>
            </a:r>
          </a:p>
        </p:txBody>
      </p:sp>
      <p:sp>
        <p:nvSpPr>
          <p:cNvPr id="18" name="Picture Placeholder 16">
            <a:extLst>
              <a:ext uri="{FF2B5EF4-FFF2-40B4-BE49-F238E27FC236}">
                <a16:creationId xmlns:a16="http://schemas.microsoft.com/office/drawing/2014/main" id="{054FC79A-A756-FC67-CBF8-0078E8F8C1A3}"/>
              </a:ext>
            </a:extLst>
          </p:cNvPr>
          <p:cNvSpPr>
            <a:spLocks noGrp="1"/>
          </p:cNvSpPr>
          <p:nvPr>
            <p:ph type="pic" sz="quarter" idx="24"/>
          </p:nvPr>
        </p:nvSpPr>
        <p:spPr>
          <a:xfrm>
            <a:off x="5572159" y="2954840"/>
            <a:ext cx="1005840" cy="914400"/>
          </a:xfrm>
        </p:spPr>
        <p:txBody>
          <a:bodyPr>
            <a:normAutofit/>
          </a:bodyPr>
          <a:lstStyle>
            <a:lvl1pPr algn="ctr">
              <a:defRPr sz="1400"/>
            </a:lvl1pPr>
          </a:lstStyle>
          <a:p>
            <a:endParaRPr lang="en-US" dirty="0"/>
          </a:p>
        </p:txBody>
      </p:sp>
      <p:sp>
        <p:nvSpPr>
          <p:cNvPr id="12" name="Text Placeholder 10">
            <a:extLst>
              <a:ext uri="{FF2B5EF4-FFF2-40B4-BE49-F238E27FC236}">
                <a16:creationId xmlns:a16="http://schemas.microsoft.com/office/drawing/2014/main" id="{EBE00383-F339-E668-9399-D2DC9718C39D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4938557" y="3989404"/>
            <a:ext cx="2275880" cy="893763"/>
          </a:xfrm>
        </p:spPr>
        <p:txBody>
          <a:bodyPr>
            <a:noAutofit/>
          </a:bodyPr>
          <a:lstStyle>
            <a:lvl1pPr marL="0" indent="0" algn="ctr">
              <a:buNone/>
              <a:defRPr sz="1400"/>
            </a:lvl1pPr>
            <a:lvl2pPr marL="201168" indent="0">
              <a:buNone/>
              <a:defRPr sz="1200"/>
            </a:lvl2pPr>
            <a:lvl3pPr marL="384048" indent="0">
              <a:buNone/>
              <a:defRPr sz="1200"/>
            </a:lvl3pPr>
            <a:lvl4pPr marL="566928" indent="0">
              <a:buNone/>
              <a:defRPr sz="1200"/>
            </a:lvl4pPr>
            <a:lvl5pPr marL="749808" indent="0">
              <a:buNone/>
              <a:defRPr sz="12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9" name="Text Placeholder 12">
            <a:extLst>
              <a:ext uri="{FF2B5EF4-FFF2-40B4-BE49-F238E27FC236}">
                <a16:creationId xmlns:a16="http://schemas.microsoft.com/office/drawing/2014/main" id="{71A788CA-392F-F29F-08CD-FBCB24BA793A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7995403" y="1894376"/>
            <a:ext cx="2847975" cy="3390899"/>
          </a:xfrm>
          <a:prstGeom prst="roundRect">
            <a:avLst/>
          </a:prstGeom>
          <a:solidFill>
            <a:schemeClr val="accent1">
              <a:alpha val="10000"/>
            </a:schemeClr>
          </a:solidFill>
          <a:ln w="31750">
            <a:solidFill>
              <a:schemeClr val="accent1"/>
            </a:solidFill>
          </a:ln>
        </p:spPr>
        <p:txBody>
          <a:bodyPr lIns="0" tIns="274320" bIns="0" anchor="t">
            <a:normAutofit/>
          </a:bodyPr>
          <a:lstStyle>
            <a:lvl1pPr marL="0" indent="0" algn="ctr">
              <a:spcBef>
                <a:spcPts val="600"/>
              </a:spcBef>
              <a:spcAft>
                <a:spcPts val="1800"/>
              </a:spcAft>
              <a:buNone/>
              <a:defRPr sz="2400">
                <a:solidFill>
                  <a:schemeClr val="tx2"/>
                </a:solidFill>
                <a:latin typeface="+mj-lt"/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r>
              <a:rPr lang="en-US" dirty="0"/>
              <a:t>Add Subtitle here</a:t>
            </a:r>
          </a:p>
        </p:txBody>
      </p:sp>
      <p:sp>
        <p:nvSpPr>
          <p:cNvPr id="19" name="Picture Placeholder 16">
            <a:extLst>
              <a:ext uri="{FF2B5EF4-FFF2-40B4-BE49-F238E27FC236}">
                <a16:creationId xmlns:a16="http://schemas.microsoft.com/office/drawing/2014/main" id="{6E7FBECC-1456-B16C-B42F-61BAE986F27C}"/>
              </a:ext>
            </a:extLst>
          </p:cNvPr>
          <p:cNvSpPr>
            <a:spLocks noGrp="1"/>
          </p:cNvSpPr>
          <p:nvPr>
            <p:ph type="pic" sz="quarter" idx="25"/>
          </p:nvPr>
        </p:nvSpPr>
        <p:spPr>
          <a:xfrm>
            <a:off x="8916470" y="2833688"/>
            <a:ext cx="1005840" cy="914400"/>
          </a:xfrm>
        </p:spPr>
        <p:txBody>
          <a:bodyPr>
            <a:normAutofit/>
          </a:bodyPr>
          <a:lstStyle>
            <a:lvl1pPr algn="ctr">
              <a:defRPr sz="1400"/>
            </a:lvl1pPr>
          </a:lstStyle>
          <a:p>
            <a:endParaRPr lang="en-US" dirty="0"/>
          </a:p>
        </p:txBody>
      </p:sp>
      <p:sp>
        <p:nvSpPr>
          <p:cNvPr id="15" name="Text Placeholder 10">
            <a:extLst>
              <a:ext uri="{FF2B5EF4-FFF2-40B4-BE49-F238E27FC236}">
                <a16:creationId xmlns:a16="http://schemas.microsoft.com/office/drawing/2014/main" id="{984A0CD0-C9DF-C8B2-FEE6-05F2F0403245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8282868" y="3989404"/>
            <a:ext cx="2275880" cy="893763"/>
          </a:xfrm>
        </p:spPr>
        <p:txBody>
          <a:bodyPr>
            <a:noAutofit/>
          </a:bodyPr>
          <a:lstStyle>
            <a:lvl1pPr marL="0" indent="0" algn="ctr">
              <a:buNone/>
              <a:defRPr sz="1400"/>
            </a:lvl1pPr>
            <a:lvl2pPr marL="201168" indent="0">
              <a:buNone/>
              <a:defRPr sz="1200"/>
            </a:lvl2pPr>
            <a:lvl3pPr marL="384048" indent="0">
              <a:buNone/>
              <a:defRPr sz="1200"/>
            </a:lvl3pPr>
            <a:lvl4pPr marL="566928" indent="0">
              <a:buNone/>
              <a:defRPr sz="1200"/>
            </a:lvl4pPr>
            <a:lvl5pPr marL="749808" indent="0">
              <a:buNone/>
              <a:defRPr sz="12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4" name="Footer Placeholder 8">
            <a:extLst>
              <a:ext uri="{FF2B5EF4-FFF2-40B4-BE49-F238E27FC236}">
                <a16:creationId xmlns:a16="http://schemas.microsoft.com/office/drawing/2014/main" id="{28D89004-F984-BB7D-2489-E7EC5512980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24241" y="6290774"/>
            <a:ext cx="6637071" cy="365125"/>
          </a:xfrm>
          <a:prstGeom prst="rect">
            <a:avLst/>
          </a:prstGeom>
        </p:spPr>
        <p:txBody>
          <a:bodyPr/>
          <a:lstStyle>
            <a:lvl1pPr>
              <a:defRPr sz="1100" b="0" i="0" cap="all" baseline="0">
                <a:solidFill>
                  <a:schemeClr val="tx1"/>
                </a:solidFill>
                <a:latin typeface="+mn-lt"/>
              </a:defRPr>
            </a:lvl1pPr>
          </a:lstStyle>
          <a:p>
            <a:r>
              <a:rPr lang="en-US"/>
              <a:t>CSP Training Module Name: Presentation Template Created by PR</a:t>
            </a:r>
            <a:endParaRPr lang="en-US" dirty="0"/>
          </a:p>
        </p:txBody>
      </p:sp>
      <p:sp>
        <p:nvSpPr>
          <p:cNvPr id="21" name="Slide Number Placeholder 9">
            <a:extLst>
              <a:ext uri="{FF2B5EF4-FFF2-40B4-BE49-F238E27FC236}">
                <a16:creationId xmlns:a16="http://schemas.microsoft.com/office/drawing/2014/main" id="{E2790754-E9EF-9F79-825B-5AB348DFA62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768546" y="6290774"/>
            <a:ext cx="617912" cy="365125"/>
          </a:xfrm>
          <a:prstGeom prst="rect">
            <a:avLst/>
          </a:prstGeom>
        </p:spPr>
        <p:txBody>
          <a:bodyPr/>
          <a:lstStyle>
            <a:lvl1pPr algn="r">
              <a:defRPr sz="1100" b="0" i="0">
                <a:solidFill>
                  <a:schemeClr val="tx1"/>
                </a:solidFill>
                <a:latin typeface="+mn-lt"/>
              </a:defRPr>
            </a:lvl1pPr>
          </a:lstStyle>
          <a:p>
            <a:fld id="{3A98EE3D-8CD1-4C3F-BD1C-C98C9596463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00124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mparison Dar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oup 24">
            <a:extLst>
              <a:ext uri="{FF2B5EF4-FFF2-40B4-BE49-F238E27FC236}">
                <a16:creationId xmlns:a16="http://schemas.microsoft.com/office/drawing/2014/main" id="{8319A446-9DC9-77CB-F6E0-D5CC1C0C8D2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8233290" y="0"/>
            <a:ext cx="2740011" cy="6850028"/>
            <a:chOff x="8233290" y="0"/>
            <a:chExt cx="2740011" cy="6850028"/>
          </a:xfrm>
        </p:grpSpPr>
        <p:pic>
          <p:nvPicPr>
            <p:cNvPr id="5" name="Graphic 4">
              <a:extLst>
                <a:ext uri="{FF2B5EF4-FFF2-40B4-BE49-F238E27FC236}">
                  <a16:creationId xmlns:a16="http://schemas.microsoft.com/office/drawing/2014/main" id="{E51D0537-C777-0B20-2AE3-6DD522E24216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8233290" y="0"/>
              <a:ext cx="2740011" cy="6850028"/>
            </a:xfrm>
            <a:prstGeom prst="rect">
              <a:avLst/>
            </a:prstGeom>
          </p:spPr>
        </p:pic>
        <p:pic>
          <p:nvPicPr>
            <p:cNvPr id="6" name="Graphic 5">
              <a:extLst>
                <a:ext uri="{FF2B5EF4-FFF2-40B4-BE49-F238E27FC236}">
                  <a16:creationId xmlns:a16="http://schemas.microsoft.com/office/drawing/2014/main" id="{64F46914-ADE7-0BE9-0C39-280FE8F3B9CD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9001841" y="4372451"/>
              <a:ext cx="878334" cy="1705001"/>
            </a:xfrm>
            <a:prstGeom prst="rect">
              <a:avLst/>
            </a:prstGeom>
          </p:spPr>
        </p:pic>
      </p:grpSp>
      <p:sp>
        <p:nvSpPr>
          <p:cNvPr id="3" name="Title 2">
            <a:extLst>
              <a:ext uri="{FF2B5EF4-FFF2-40B4-BE49-F238E27FC236}">
                <a16:creationId xmlns:a16="http://schemas.microsoft.com/office/drawing/2014/main" id="{30CF8376-A762-054E-EA3C-FF9430AD98E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09099" y="286603"/>
            <a:ext cx="11373803" cy="1450757"/>
          </a:xfrm>
        </p:spPr>
        <p:txBody>
          <a:bodyPr anchor="ctr">
            <a:normAutofit/>
          </a:bodyPr>
          <a:lstStyle>
            <a:lvl1pPr algn="ct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Add title here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6B00516E-9699-821C-0371-67A8478E101D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318352" y="1894376"/>
            <a:ext cx="2847975" cy="3390899"/>
          </a:xfrm>
          <a:prstGeom prst="roundRect">
            <a:avLst/>
          </a:prstGeom>
          <a:solidFill>
            <a:schemeClr val="tx1"/>
          </a:solidFill>
          <a:ln w="31750">
            <a:solidFill>
              <a:schemeClr val="accent1"/>
            </a:solidFill>
          </a:ln>
        </p:spPr>
        <p:txBody>
          <a:bodyPr lIns="0" tIns="274320" bIns="0" anchor="t">
            <a:normAutofit/>
          </a:bodyPr>
          <a:lstStyle>
            <a:lvl1pPr marL="0" indent="0" algn="ctr">
              <a:spcBef>
                <a:spcPts val="600"/>
              </a:spcBef>
              <a:spcAft>
                <a:spcPts val="1800"/>
              </a:spcAft>
              <a:buNone/>
              <a:defRPr sz="2400">
                <a:solidFill>
                  <a:schemeClr val="accent1"/>
                </a:solidFill>
                <a:latin typeface="+mj-lt"/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r>
              <a:rPr lang="en-US" dirty="0"/>
              <a:t>Add Subtitle here</a:t>
            </a:r>
          </a:p>
        </p:txBody>
      </p:sp>
      <p:sp>
        <p:nvSpPr>
          <p:cNvPr id="17" name="Picture Placeholder 16">
            <a:extLst>
              <a:ext uri="{FF2B5EF4-FFF2-40B4-BE49-F238E27FC236}">
                <a16:creationId xmlns:a16="http://schemas.microsoft.com/office/drawing/2014/main" id="{87E0A2EC-564E-BDA2-2E74-CEA1D54B10C9}"/>
              </a:ext>
            </a:extLst>
          </p:cNvPr>
          <p:cNvSpPr>
            <a:spLocks noGrp="1"/>
          </p:cNvSpPr>
          <p:nvPr>
            <p:ph type="pic" sz="quarter" idx="23"/>
          </p:nvPr>
        </p:nvSpPr>
        <p:spPr>
          <a:xfrm>
            <a:off x="2239419" y="2833688"/>
            <a:ext cx="1005840" cy="914400"/>
          </a:xfrm>
        </p:spPr>
        <p:txBody>
          <a:bodyPr>
            <a:normAutofit/>
          </a:bodyPr>
          <a:lstStyle>
            <a:lvl1pPr algn="ctr">
              <a:defRPr sz="1400"/>
            </a:lvl1pPr>
          </a:lstStyle>
          <a:p>
            <a:endParaRPr lang="en-US" dirty="0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96DA7890-E49A-5536-1939-2B9589558EF6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1605817" y="3989405"/>
            <a:ext cx="2275880" cy="893763"/>
          </a:xfrm>
        </p:spPr>
        <p:txBody>
          <a:bodyPr>
            <a:noAutofit/>
          </a:bodyPr>
          <a:lstStyle>
            <a:lvl1pPr marL="0" indent="0" algn="ctr">
              <a:buNone/>
              <a:defRPr sz="1400">
                <a:solidFill>
                  <a:schemeClr val="bg1"/>
                </a:solidFill>
              </a:defRPr>
            </a:lvl1pPr>
            <a:lvl2pPr marL="201168" indent="0">
              <a:buNone/>
              <a:defRPr sz="1200"/>
            </a:lvl2pPr>
            <a:lvl3pPr marL="384048" indent="0">
              <a:buNone/>
              <a:defRPr sz="1200"/>
            </a:lvl3pPr>
            <a:lvl4pPr marL="566928" indent="0">
              <a:buNone/>
              <a:defRPr sz="1200"/>
            </a:lvl4pPr>
            <a:lvl5pPr marL="749808" indent="0">
              <a:buNone/>
              <a:defRPr sz="12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8" name="Text Placeholder 12">
            <a:extLst>
              <a:ext uri="{FF2B5EF4-FFF2-40B4-BE49-F238E27FC236}">
                <a16:creationId xmlns:a16="http://schemas.microsoft.com/office/drawing/2014/main" id="{4A1E2517-8244-627B-E6B6-4EF4FEDCA10E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651092" y="1894376"/>
            <a:ext cx="2847975" cy="3390899"/>
          </a:xfrm>
          <a:prstGeom prst="roundRect">
            <a:avLst/>
          </a:prstGeom>
          <a:solidFill>
            <a:schemeClr val="tx1"/>
          </a:solidFill>
          <a:ln w="31750">
            <a:solidFill>
              <a:schemeClr val="accent1"/>
            </a:solidFill>
          </a:ln>
        </p:spPr>
        <p:txBody>
          <a:bodyPr lIns="0" tIns="274320" bIns="0" anchor="t">
            <a:normAutofit/>
          </a:bodyPr>
          <a:lstStyle>
            <a:lvl1pPr marL="0" indent="0" algn="ctr">
              <a:spcBef>
                <a:spcPts val="600"/>
              </a:spcBef>
              <a:spcAft>
                <a:spcPts val="1800"/>
              </a:spcAft>
              <a:buNone/>
              <a:defRPr sz="2400">
                <a:solidFill>
                  <a:schemeClr val="accent1"/>
                </a:solidFill>
                <a:latin typeface="+mj-lt"/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r>
              <a:rPr lang="en-US" dirty="0"/>
              <a:t>Add Subtitle here</a:t>
            </a:r>
          </a:p>
        </p:txBody>
      </p:sp>
      <p:sp>
        <p:nvSpPr>
          <p:cNvPr id="18" name="Picture Placeholder 16">
            <a:extLst>
              <a:ext uri="{FF2B5EF4-FFF2-40B4-BE49-F238E27FC236}">
                <a16:creationId xmlns:a16="http://schemas.microsoft.com/office/drawing/2014/main" id="{054FC79A-A756-FC67-CBF8-0078E8F8C1A3}"/>
              </a:ext>
            </a:extLst>
          </p:cNvPr>
          <p:cNvSpPr>
            <a:spLocks noGrp="1"/>
          </p:cNvSpPr>
          <p:nvPr>
            <p:ph type="pic" sz="quarter" idx="24"/>
          </p:nvPr>
        </p:nvSpPr>
        <p:spPr>
          <a:xfrm>
            <a:off x="5572159" y="2954840"/>
            <a:ext cx="1005840" cy="914400"/>
          </a:xfrm>
        </p:spPr>
        <p:txBody>
          <a:bodyPr>
            <a:normAutofit/>
          </a:bodyPr>
          <a:lstStyle>
            <a:lvl1pPr algn="ctr">
              <a:defRPr sz="1400"/>
            </a:lvl1pPr>
          </a:lstStyle>
          <a:p>
            <a:endParaRPr lang="en-US" dirty="0"/>
          </a:p>
        </p:txBody>
      </p:sp>
      <p:sp>
        <p:nvSpPr>
          <p:cNvPr id="12" name="Text Placeholder 10">
            <a:extLst>
              <a:ext uri="{FF2B5EF4-FFF2-40B4-BE49-F238E27FC236}">
                <a16:creationId xmlns:a16="http://schemas.microsoft.com/office/drawing/2014/main" id="{EBE00383-F339-E668-9399-D2DC9718C39D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4938557" y="3989404"/>
            <a:ext cx="2275880" cy="893763"/>
          </a:xfrm>
        </p:spPr>
        <p:txBody>
          <a:bodyPr>
            <a:noAutofit/>
          </a:bodyPr>
          <a:lstStyle>
            <a:lvl1pPr marL="0" indent="0" algn="ctr">
              <a:buNone/>
              <a:defRPr sz="1400">
                <a:solidFill>
                  <a:schemeClr val="bg1"/>
                </a:solidFill>
              </a:defRPr>
            </a:lvl1pPr>
            <a:lvl2pPr marL="201168" indent="0">
              <a:buNone/>
              <a:defRPr sz="1200"/>
            </a:lvl2pPr>
            <a:lvl3pPr marL="384048" indent="0">
              <a:buNone/>
              <a:defRPr sz="1200"/>
            </a:lvl3pPr>
            <a:lvl4pPr marL="566928" indent="0">
              <a:buNone/>
              <a:defRPr sz="1200"/>
            </a:lvl4pPr>
            <a:lvl5pPr marL="749808" indent="0">
              <a:buNone/>
              <a:defRPr sz="12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9" name="Text Placeholder 12">
            <a:extLst>
              <a:ext uri="{FF2B5EF4-FFF2-40B4-BE49-F238E27FC236}">
                <a16:creationId xmlns:a16="http://schemas.microsoft.com/office/drawing/2014/main" id="{71A788CA-392F-F29F-08CD-FBCB24BA793A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7995403" y="1894376"/>
            <a:ext cx="2847975" cy="3390899"/>
          </a:xfrm>
          <a:prstGeom prst="roundRect">
            <a:avLst/>
          </a:prstGeom>
          <a:solidFill>
            <a:schemeClr val="tx1"/>
          </a:solidFill>
          <a:ln w="31750">
            <a:solidFill>
              <a:schemeClr val="accent1"/>
            </a:solidFill>
          </a:ln>
        </p:spPr>
        <p:txBody>
          <a:bodyPr lIns="0" tIns="274320" bIns="0" anchor="t">
            <a:normAutofit/>
          </a:bodyPr>
          <a:lstStyle>
            <a:lvl1pPr marL="0" indent="0" algn="ctr">
              <a:spcBef>
                <a:spcPts val="600"/>
              </a:spcBef>
              <a:spcAft>
                <a:spcPts val="1800"/>
              </a:spcAft>
              <a:buNone/>
              <a:defRPr sz="2400">
                <a:solidFill>
                  <a:schemeClr val="accent1"/>
                </a:solidFill>
                <a:latin typeface="+mj-lt"/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r>
              <a:rPr lang="en-US" dirty="0"/>
              <a:t>Add Subtitle here</a:t>
            </a:r>
          </a:p>
        </p:txBody>
      </p:sp>
      <p:sp>
        <p:nvSpPr>
          <p:cNvPr id="19" name="Picture Placeholder 16">
            <a:extLst>
              <a:ext uri="{FF2B5EF4-FFF2-40B4-BE49-F238E27FC236}">
                <a16:creationId xmlns:a16="http://schemas.microsoft.com/office/drawing/2014/main" id="{6E7FBECC-1456-B16C-B42F-61BAE986F27C}"/>
              </a:ext>
            </a:extLst>
          </p:cNvPr>
          <p:cNvSpPr>
            <a:spLocks noGrp="1"/>
          </p:cNvSpPr>
          <p:nvPr>
            <p:ph type="pic" sz="quarter" idx="25"/>
          </p:nvPr>
        </p:nvSpPr>
        <p:spPr>
          <a:xfrm>
            <a:off x="8916470" y="2833688"/>
            <a:ext cx="1005840" cy="914400"/>
          </a:xfrm>
        </p:spPr>
        <p:txBody>
          <a:bodyPr>
            <a:normAutofit/>
          </a:bodyPr>
          <a:lstStyle>
            <a:lvl1pPr algn="ctr">
              <a:defRPr sz="1400"/>
            </a:lvl1pPr>
          </a:lstStyle>
          <a:p>
            <a:endParaRPr lang="en-US" dirty="0"/>
          </a:p>
        </p:txBody>
      </p:sp>
      <p:sp>
        <p:nvSpPr>
          <p:cNvPr id="15" name="Text Placeholder 10">
            <a:extLst>
              <a:ext uri="{FF2B5EF4-FFF2-40B4-BE49-F238E27FC236}">
                <a16:creationId xmlns:a16="http://schemas.microsoft.com/office/drawing/2014/main" id="{984A0CD0-C9DF-C8B2-FEE6-05F2F0403245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8282868" y="3989404"/>
            <a:ext cx="2275880" cy="893763"/>
          </a:xfrm>
        </p:spPr>
        <p:txBody>
          <a:bodyPr>
            <a:noAutofit/>
          </a:bodyPr>
          <a:lstStyle>
            <a:lvl1pPr marL="0" indent="0" algn="ctr">
              <a:buNone/>
              <a:defRPr sz="1400">
                <a:solidFill>
                  <a:schemeClr val="bg1"/>
                </a:solidFill>
              </a:defRPr>
            </a:lvl1pPr>
            <a:lvl2pPr marL="201168" indent="0">
              <a:buNone/>
              <a:defRPr sz="1200"/>
            </a:lvl2pPr>
            <a:lvl3pPr marL="384048" indent="0">
              <a:buNone/>
              <a:defRPr sz="1200"/>
            </a:lvl3pPr>
            <a:lvl4pPr marL="566928" indent="0">
              <a:buNone/>
              <a:defRPr sz="1200"/>
            </a:lvl4pPr>
            <a:lvl5pPr marL="749808" indent="0">
              <a:buNone/>
              <a:defRPr sz="12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4" name="Footer Placeholder 8">
            <a:extLst>
              <a:ext uri="{FF2B5EF4-FFF2-40B4-BE49-F238E27FC236}">
                <a16:creationId xmlns:a16="http://schemas.microsoft.com/office/drawing/2014/main" id="{28D89004-F984-BB7D-2489-E7EC5512980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24241" y="6290774"/>
            <a:ext cx="6637071" cy="365125"/>
          </a:xfrm>
          <a:prstGeom prst="rect">
            <a:avLst/>
          </a:prstGeom>
        </p:spPr>
        <p:txBody>
          <a:bodyPr/>
          <a:lstStyle>
            <a:lvl1pPr>
              <a:defRPr sz="1100" b="0" i="0" cap="all" baseline="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/>
              <a:t>CSP Training Module Name: Presentation Template Created by PR</a:t>
            </a:r>
            <a:endParaRPr lang="en-US" dirty="0"/>
          </a:p>
        </p:txBody>
      </p:sp>
      <p:sp>
        <p:nvSpPr>
          <p:cNvPr id="21" name="Slide Number Placeholder 9">
            <a:extLst>
              <a:ext uri="{FF2B5EF4-FFF2-40B4-BE49-F238E27FC236}">
                <a16:creationId xmlns:a16="http://schemas.microsoft.com/office/drawing/2014/main" id="{E2790754-E9EF-9F79-825B-5AB348DFA62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768546" y="6290774"/>
            <a:ext cx="617912" cy="365125"/>
          </a:xfrm>
          <a:prstGeom prst="rect">
            <a:avLst/>
          </a:prstGeom>
        </p:spPr>
        <p:txBody>
          <a:bodyPr/>
          <a:lstStyle>
            <a:lvl1pPr algn="r">
              <a:defRPr sz="1100" b="0" i="0">
                <a:solidFill>
                  <a:schemeClr val="bg1"/>
                </a:solidFill>
                <a:latin typeface="+mn-lt"/>
              </a:defRPr>
            </a:lvl1pPr>
          </a:lstStyle>
          <a:p>
            <a:fld id="{3A98EE3D-8CD1-4C3F-BD1C-C98C9596463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4176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esson Summar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599788" y="353962"/>
            <a:ext cx="4786877" cy="983225"/>
          </a:xfrm>
        </p:spPr>
        <p:txBody>
          <a:bodyPr anchor="b">
            <a:normAutofit/>
          </a:bodyPr>
          <a:lstStyle>
            <a:lvl1pPr algn="l">
              <a:lnSpc>
                <a:spcPct val="90000"/>
              </a:lnSpc>
              <a:defRPr sz="3600" spc="100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Add title here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599788" y="1517074"/>
            <a:ext cx="4786877" cy="763899"/>
          </a:xfrm>
        </p:spPr>
        <p:txBody>
          <a:bodyPr lIns="91440" tIns="91440" rIns="91440" bIns="0">
            <a:normAutofit/>
          </a:bodyPr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2400" cap="none" spc="0" baseline="0">
                <a:solidFill>
                  <a:schemeClr val="accent1"/>
                </a:solidFill>
                <a:latin typeface="+mn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dirty="0"/>
              <a:t>Add Subtitle here</a:t>
            </a:r>
          </a:p>
        </p:txBody>
      </p:sp>
      <p:sp>
        <p:nvSpPr>
          <p:cNvPr id="14" name="Picture Placeholder 13">
            <a:extLst>
              <a:ext uri="{FF2B5EF4-FFF2-40B4-BE49-F238E27FC236}">
                <a16:creationId xmlns:a16="http://schemas.microsoft.com/office/drawing/2014/main" id="{4F200699-2797-D741-1EC1-B83FCA4B1977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0" y="-2235"/>
            <a:ext cx="5840730" cy="6862275"/>
          </a:xfrm>
          <a:custGeom>
            <a:avLst/>
            <a:gdLst>
              <a:gd name="connsiteX0" fmla="*/ 0 w 6064250"/>
              <a:gd name="connsiteY0" fmla="*/ 0 h 6877051"/>
              <a:gd name="connsiteX1" fmla="*/ 6064250 w 6064250"/>
              <a:gd name="connsiteY1" fmla="*/ 0 h 6877051"/>
              <a:gd name="connsiteX2" fmla="*/ 6064250 w 6064250"/>
              <a:gd name="connsiteY2" fmla="*/ 6877051 h 6877051"/>
              <a:gd name="connsiteX3" fmla="*/ 0 w 6064250"/>
              <a:gd name="connsiteY3" fmla="*/ 6877051 h 6877051"/>
              <a:gd name="connsiteX4" fmla="*/ 0 w 6064250"/>
              <a:gd name="connsiteY4" fmla="*/ 0 h 6877051"/>
              <a:gd name="connsiteX0" fmla="*/ 0 w 6064250"/>
              <a:gd name="connsiteY0" fmla="*/ 0 h 6877051"/>
              <a:gd name="connsiteX1" fmla="*/ 5840730 w 6064250"/>
              <a:gd name="connsiteY1" fmla="*/ 0 h 6877051"/>
              <a:gd name="connsiteX2" fmla="*/ 6064250 w 6064250"/>
              <a:gd name="connsiteY2" fmla="*/ 6877051 h 6877051"/>
              <a:gd name="connsiteX3" fmla="*/ 0 w 6064250"/>
              <a:gd name="connsiteY3" fmla="*/ 6877051 h 6877051"/>
              <a:gd name="connsiteX4" fmla="*/ 0 w 6064250"/>
              <a:gd name="connsiteY4" fmla="*/ 0 h 6877051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4028621 w 5840730"/>
              <a:gd name="connsiteY2" fmla="*/ 6887937 h 6887937"/>
              <a:gd name="connsiteX3" fmla="*/ 0 w 5840730"/>
              <a:gd name="connsiteY3" fmla="*/ 6877051 h 6887937"/>
              <a:gd name="connsiteX4" fmla="*/ 0 w 5840730"/>
              <a:gd name="connsiteY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028621 w 5840730"/>
              <a:gd name="connsiteY3" fmla="*/ 6887937 h 6887937"/>
              <a:gd name="connsiteX4" fmla="*/ 0 w 5840730"/>
              <a:gd name="connsiteY4" fmla="*/ 6877051 h 6887937"/>
              <a:gd name="connsiteX5" fmla="*/ 0 w 5840730"/>
              <a:gd name="connsiteY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991100 w 5840730"/>
              <a:gd name="connsiteY3" fmla="*/ 3134055 h 6887937"/>
              <a:gd name="connsiteX4" fmla="*/ 4028621 w 5840730"/>
              <a:gd name="connsiteY4" fmla="*/ 6887937 h 6887937"/>
              <a:gd name="connsiteX5" fmla="*/ 0 w 5840730"/>
              <a:gd name="connsiteY5" fmla="*/ 6877051 h 6887937"/>
              <a:gd name="connsiteX6" fmla="*/ 0 w 5840730"/>
              <a:gd name="connsiteY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991100 w 5840730"/>
              <a:gd name="connsiteY3" fmla="*/ 3134055 h 6887937"/>
              <a:gd name="connsiteX4" fmla="*/ 4785360 w 5840730"/>
              <a:gd name="connsiteY4" fmla="*/ 3926535 h 6887937"/>
              <a:gd name="connsiteX5" fmla="*/ 4028621 w 5840730"/>
              <a:gd name="connsiteY5" fmla="*/ 6887937 h 6887937"/>
              <a:gd name="connsiteX6" fmla="*/ 0 w 5840730"/>
              <a:gd name="connsiteY6" fmla="*/ 6877051 h 6887937"/>
              <a:gd name="connsiteX7" fmla="*/ 0 w 5840730"/>
              <a:gd name="connsiteY7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991100 w 5840730"/>
              <a:gd name="connsiteY3" fmla="*/ 3134055 h 6887937"/>
              <a:gd name="connsiteX4" fmla="*/ 4922520 w 5840730"/>
              <a:gd name="connsiteY4" fmla="*/ 3415995 h 6887937"/>
              <a:gd name="connsiteX5" fmla="*/ 4785360 w 5840730"/>
              <a:gd name="connsiteY5" fmla="*/ 3926535 h 6887937"/>
              <a:gd name="connsiteX6" fmla="*/ 4028621 w 5840730"/>
              <a:gd name="connsiteY6" fmla="*/ 6887937 h 6887937"/>
              <a:gd name="connsiteX7" fmla="*/ 0 w 5840730"/>
              <a:gd name="connsiteY7" fmla="*/ 6877051 h 6887937"/>
              <a:gd name="connsiteX8" fmla="*/ 0 w 5840730"/>
              <a:gd name="connsiteY8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22520 w 5840730"/>
              <a:gd name="connsiteY4" fmla="*/ 3415995 h 6887937"/>
              <a:gd name="connsiteX5" fmla="*/ 4785360 w 5840730"/>
              <a:gd name="connsiteY5" fmla="*/ 3926535 h 6887937"/>
              <a:gd name="connsiteX6" fmla="*/ 4028621 w 5840730"/>
              <a:gd name="connsiteY6" fmla="*/ 6887937 h 6887937"/>
              <a:gd name="connsiteX7" fmla="*/ 0 w 5840730"/>
              <a:gd name="connsiteY7" fmla="*/ 6877051 h 6887937"/>
              <a:gd name="connsiteX8" fmla="*/ 0 w 5840730"/>
              <a:gd name="connsiteY8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922520 w 5840730"/>
              <a:gd name="connsiteY5" fmla="*/ 3415995 h 6887937"/>
              <a:gd name="connsiteX6" fmla="*/ 4785360 w 5840730"/>
              <a:gd name="connsiteY6" fmla="*/ 3926535 h 6887937"/>
              <a:gd name="connsiteX7" fmla="*/ 4028621 w 5840730"/>
              <a:gd name="connsiteY7" fmla="*/ 6887937 h 6887937"/>
              <a:gd name="connsiteX8" fmla="*/ 0 w 5840730"/>
              <a:gd name="connsiteY8" fmla="*/ 6877051 h 6887937"/>
              <a:gd name="connsiteX9" fmla="*/ 0 w 5840730"/>
              <a:gd name="connsiteY9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655820 w 5840730"/>
              <a:gd name="connsiteY5" fmla="*/ 1770075 h 6887937"/>
              <a:gd name="connsiteX6" fmla="*/ 4922520 w 5840730"/>
              <a:gd name="connsiteY6" fmla="*/ 3415995 h 6887937"/>
              <a:gd name="connsiteX7" fmla="*/ 4785360 w 5840730"/>
              <a:gd name="connsiteY7" fmla="*/ 3926535 h 6887937"/>
              <a:gd name="connsiteX8" fmla="*/ 4028621 w 5840730"/>
              <a:gd name="connsiteY8" fmla="*/ 6887937 h 6887937"/>
              <a:gd name="connsiteX9" fmla="*/ 0 w 5840730"/>
              <a:gd name="connsiteY9" fmla="*/ 6877051 h 6887937"/>
              <a:gd name="connsiteX10" fmla="*/ 0 w 5840730"/>
              <a:gd name="connsiteY10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655820 w 5840730"/>
              <a:gd name="connsiteY5" fmla="*/ 1770075 h 6887937"/>
              <a:gd name="connsiteX6" fmla="*/ 3901440 w 5840730"/>
              <a:gd name="connsiteY6" fmla="*/ 4696155 h 6887937"/>
              <a:gd name="connsiteX7" fmla="*/ 4922520 w 5840730"/>
              <a:gd name="connsiteY7" fmla="*/ 3415995 h 6887937"/>
              <a:gd name="connsiteX8" fmla="*/ 4785360 w 5840730"/>
              <a:gd name="connsiteY8" fmla="*/ 3926535 h 6887937"/>
              <a:gd name="connsiteX9" fmla="*/ 4028621 w 5840730"/>
              <a:gd name="connsiteY9" fmla="*/ 6887937 h 6887937"/>
              <a:gd name="connsiteX10" fmla="*/ 0 w 5840730"/>
              <a:gd name="connsiteY10" fmla="*/ 6877051 h 6887937"/>
              <a:gd name="connsiteX11" fmla="*/ 0 w 5840730"/>
              <a:gd name="connsiteY11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655820 w 5840730"/>
              <a:gd name="connsiteY5" fmla="*/ 1770075 h 6887937"/>
              <a:gd name="connsiteX6" fmla="*/ 3901440 w 5840730"/>
              <a:gd name="connsiteY6" fmla="*/ 4696155 h 6887937"/>
              <a:gd name="connsiteX7" fmla="*/ 4457700 w 5840730"/>
              <a:gd name="connsiteY7" fmla="*/ 3842715 h 6887937"/>
              <a:gd name="connsiteX8" fmla="*/ 4785360 w 5840730"/>
              <a:gd name="connsiteY8" fmla="*/ 3926535 h 6887937"/>
              <a:gd name="connsiteX9" fmla="*/ 4028621 w 5840730"/>
              <a:gd name="connsiteY9" fmla="*/ 6887937 h 6887937"/>
              <a:gd name="connsiteX10" fmla="*/ 0 w 5840730"/>
              <a:gd name="connsiteY10" fmla="*/ 6877051 h 6887937"/>
              <a:gd name="connsiteX11" fmla="*/ 0 w 5840730"/>
              <a:gd name="connsiteY11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655820 w 5840730"/>
              <a:gd name="connsiteY5" fmla="*/ 1770075 h 6887937"/>
              <a:gd name="connsiteX6" fmla="*/ 3901440 w 5840730"/>
              <a:gd name="connsiteY6" fmla="*/ 4696155 h 6887937"/>
              <a:gd name="connsiteX7" fmla="*/ 4213860 w 5840730"/>
              <a:gd name="connsiteY7" fmla="*/ 4757115 h 6887937"/>
              <a:gd name="connsiteX8" fmla="*/ 4457700 w 5840730"/>
              <a:gd name="connsiteY8" fmla="*/ 3842715 h 6887937"/>
              <a:gd name="connsiteX9" fmla="*/ 4785360 w 5840730"/>
              <a:gd name="connsiteY9" fmla="*/ 3926535 h 6887937"/>
              <a:gd name="connsiteX10" fmla="*/ 4028621 w 5840730"/>
              <a:gd name="connsiteY10" fmla="*/ 6887937 h 6887937"/>
              <a:gd name="connsiteX11" fmla="*/ 0 w 5840730"/>
              <a:gd name="connsiteY11" fmla="*/ 6877051 h 6887937"/>
              <a:gd name="connsiteX12" fmla="*/ 0 w 5840730"/>
              <a:gd name="connsiteY12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937760 w 5840730"/>
              <a:gd name="connsiteY5" fmla="*/ 16100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895850 w 5840730"/>
              <a:gd name="connsiteY5" fmla="*/ 160243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895850 w 5840730"/>
              <a:gd name="connsiteY5" fmla="*/ 160243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895850 w 5840730"/>
              <a:gd name="connsiteY5" fmla="*/ 160243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94910 w 5840730"/>
              <a:gd name="connsiteY4" fmla="*/ 185770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94910 w 5840730"/>
              <a:gd name="connsiteY4" fmla="*/ 185770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94910 w 5840730"/>
              <a:gd name="connsiteY4" fmla="*/ 185770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94910 w 5840730"/>
              <a:gd name="connsiteY4" fmla="*/ 185770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94910 w 5840730"/>
              <a:gd name="connsiteY4" fmla="*/ 185770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79670 w 5840730"/>
              <a:gd name="connsiteY4" fmla="*/ 186532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56810 w 5840730"/>
              <a:gd name="connsiteY4" fmla="*/ 186532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79670 w 5840730"/>
              <a:gd name="connsiteY4" fmla="*/ 184627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79670 w 5840730"/>
              <a:gd name="connsiteY4" fmla="*/ 184627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79670 w 5840730"/>
              <a:gd name="connsiteY4" fmla="*/ 184627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79670 w 5840730"/>
              <a:gd name="connsiteY4" fmla="*/ 184627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79670 w 5840730"/>
              <a:gd name="connsiteY4" fmla="*/ 184627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79670 w 5840730"/>
              <a:gd name="connsiteY4" fmla="*/ 184627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933950 w 5840730"/>
              <a:gd name="connsiteY3" fmla="*/ 273781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61560 w 5840730"/>
              <a:gd name="connsiteY3" fmla="*/ 294355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42510 w 5840730"/>
              <a:gd name="connsiteY3" fmla="*/ 301975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560570 w 5840730"/>
              <a:gd name="connsiteY11" fmla="*/ 412084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09160 w 5840730"/>
              <a:gd name="connsiteY11" fmla="*/ 363316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893820 w 5840730"/>
              <a:gd name="connsiteY8" fmla="*/ 468853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893820 w 5840730"/>
              <a:gd name="connsiteY8" fmla="*/ 468853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5840730" h="6887937">
                <a:moveTo>
                  <a:pt x="0" y="0"/>
                </a:moveTo>
                <a:lnTo>
                  <a:pt x="5840730" y="0"/>
                </a:lnTo>
                <a:lnTo>
                  <a:pt x="5090160" y="2775915"/>
                </a:lnTo>
                <a:cubicBezTo>
                  <a:pt x="5057140" y="2883865"/>
                  <a:pt x="5020310" y="2976575"/>
                  <a:pt x="4853940" y="2962605"/>
                </a:cubicBezTo>
                <a:cubicBezTo>
                  <a:pt x="4668520" y="2845765"/>
                  <a:pt x="4761230" y="2747975"/>
                  <a:pt x="4754880" y="2692095"/>
                </a:cubicBezTo>
                <a:cubicBezTo>
                  <a:pt x="4845050" y="2355545"/>
                  <a:pt x="4904740" y="2121865"/>
                  <a:pt x="4979670" y="1846275"/>
                </a:cubicBezTo>
                <a:cubicBezTo>
                  <a:pt x="5021580" y="1687525"/>
                  <a:pt x="4996180" y="1615135"/>
                  <a:pt x="4872990" y="1571955"/>
                </a:cubicBezTo>
                <a:cubicBezTo>
                  <a:pt x="4738370" y="1563065"/>
                  <a:pt x="4699000" y="1597355"/>
                  <a:pt x="4655820" y="1770075"/>
                </a:cubicBezTo>
                <a:cubicBezTo>
                  <a:pt x="4671060" y="1858975"/>
                  <a:pt x="3878580" y="4599635"/>
                  <a:pt x="3893820" y="4688535"/>
                </a:cubicBezTo>
                <a:cubicBezTo>
                  <a:pt x="3858895" y="4824425"/>
                  <a:pt x="3925570" y="4880305"/>
                  <a:pt x="3992880" y="4905705"/>
                </a:cubicBezTo>
                <a:cubicBezTo>
                  <a:pt x="4102100" y="4904435"/>
                  <a:pt x="4158615" y="4917135"/>
                  <a:pt x="4213860" y="4757115"/>
                </a:cubicBezTo>
                <a:lnTo>
                  <a:pt x="4457700" y="3842715"/>
                </a:lnTo>
                <a:cubicBezTo>
                  <a:pt x="4481830" y="3756355"/>
                  <a:pt x="4555490" y="3692855"/>
                  <a:pt x="4686300" y="3713175"/>
                </a:cubicBezTo>
                <a:cubicBezTo>
                  <a:pt x="4829810" y="3791915"/>
                  <a:pt x="4782820" y="3882085"/>
                  <a:pt x="4785360" y="3926535"/>
                </a:cubicBezTo>
                <a:lnTo>
                  <a:pt x="4028621" y="6887937"/>
                </a:lnTo>
                <a:lnTo>
                  <a:pt x="0" y="6877051"/>
                </a:lnTo>
                <a:lnTo>
                  <a:pt x="0" y="0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txBody>
          <a:bodyPr anchor="ctr"/>
          <a:lstStyle>
            <a:lvl1pPr algn="ctr">
              <a:defRPr baseline="-25000"/>
            </a:lvl1pPr>
          </a:lstStyle>
          <a:p>
            <a:endParaRPr lang="en-US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E1A56017-320A-546E-A749-7145642CB967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6599788" y="2341261"/>
            <a:ext cx="4796710" cy="401939"/>
          </a:xfrm>
        </p:spPr>
        <p:txBody>
          <a:bodyPr lIns="91440" tIns="0" anchor="b">
            <a:normAutofit/>
          </a:bodyPr>
          <a:lstStyle>
            <a:lvl1pPr marL="0" indent="0">
              <a:spcAft>
                <a:spcPts val="600"/>
              </a:spcAft>
              <a:buFont typeface="Courier New" panose="02070309020205020404" pitchFamily="49" charset="0"/>
              <a:buNone/>
              <a:defRPr sz="2000">
                <a:solidFill>
                  <a:schemeClr val="accent1"/>
                </a:solidFill>
              </a:defRPr>
            </a:lvl1pPr>
            <a:lvl2pPr marL="274320" indent="-274320">
              <a:buFont typeface="Courier New" panose="02070309020205020404" pitchFamily="49" charset="0"/>
              <a:buChar char="o"/>
              <a:defRPr sz="1200">
                <a:solidFill>
                  <a:schemeClr val="bg1"/>
                </a:solidFill>
              </a:defRPr>
            </a:lvl2pPr>
            <a:lvl3pPr marL="274320" indent="-274320">
              <a:buFont typeface="Courier New" panose="02070309020205020404" pitchFamily="49" charset="0"/>
              <a:buChar char="o"/>
              <a:defRPr sz="1050">
                <a:solidFill>
                  <a:schemeClr val="bg1"/>
                </a:solidFill>
              </a:defRPr>
            </a:lvl3pPr>
            <a:lvl4pPr marL="274320" indent="-274320">
              <a:buFont typeface="Courier New" panose="02070309020205020404" pitchFamily="49" charset="0"/>
              <a:buChar char="o"/>
              <a:defRPr sz="1050">
                <a:solidFill>
                  <a:schemeClr val="bg1"/>
                </a:solidFill>
              </a:defRPr>
            </a:lvl4pPr>
            <a:lvl5pPr marL="274320" indent="-274320">
              <a:buFont typeface="Courier New" panose="02070309020205020404" pitchFamily="49" charset="0"/>
              <a:buChar char="o"/>
              <a:defRPr sz="105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A9BC9EC3-C68A-CC9E-C220-8D585A8B43A0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599789" y="2753247"/>
            <a:ext cx="3852296" cy="817345"/>
          </a:xfrm>
        </p:spPr>
        <p:txBody>
          <a:bodyPr lIns="91440">
            <a:noAutofit/>
          </a:bodyPr>
          <a:lstStyle>
            <a:lvl1pPr marL="0" indent="0">
              <a:buNone/>
              <a:defRPr sz="1400">
                <a:solidFill>
                  <a:schemeClr val="bg1"/>
                </a:solidFill>
              </a:defRPr>
            </a:lvl1pPr>
            <a:lvl2pPr marL="201168" indent="0">
              <a:buNone/>
              <a:defRPr sz="1200">
                <a:solidFill>
                  <a:schemeClr val="bg1"/>
                </a:solidFill>
              </a:defRPr>
            </a:lvl2pPr>
            <a:lvl3pPr marL="384048" indent="0">
              <a:buNone/>
              <a:defRPr sz="1200">
                <a:solidFill>
                  <a:schemeClr val="bg1"/>
                </a:solidFill>
              </a:defRPr>
            </a:lvl3pPr>
            <a:lvl4pPr marL="566928" indent="0">
              <a:buNone/>
              <a:defRPr sz="1200">
                <a:solidFill>
                  <a:schemeClr val="bg1"/>
                </a:solidFill>
              </a:defRPr>
            </a:lvl4pPr>
            <a:lvl5pPr marL="749808" indent="0">
              <a:buNone/>
              <a:defRPr sz="12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pic>
        <p:nvPicPr>
          <p:cNvPr id="9" name="Graphic 8">
            <a:extLst>
              <a:ext uri="{FF2B5EF4-FFF2-40B4-BE49-F238E27FC236}">
                <a16:creationId xmlns:a16="http://schemas.microsoft.com/office/drawing/2014/main" id="{546FE873-5DC1-BDE4-557B-F186950336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10800000">
            <a:off x="4426666" y="5060315"/>
            <a:ext cx="927943" cy="1801301"/>
          </a:xfrm>
          <a:prstGeom prst="rect">
            <a:avLst/>
          </a:prstGeom>
        </p:spPr>
      </p:pic>
      <p:sp>
        <p:nvSpPr>
          <p:cNvPr id="6" name="Text Placeholder 6">
            <a:extLst>
              <a:ext uri="{FF2B5EF4-FFF2-40B4-BE49-F238E27FC236}">
                <a16:creationId xmlns:a16="http://schemas.microsoft.com/office/drawing/2014/main" id="{DE3FA6A1-74D7-3926-C0BF-FECA6C0B033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599788" y="3563285"/>
            <a:ext cx="4796710" cy="401939"/>
          </a:xfrm>
        </p:spPr>
        <p:txBody>
          <a:bodyPr lIns="91440" tIns="0" anchor="b">
            <a:normAutofit/>
          </a:bodyPr>
          <a:lstStyle>
            <a:lvl1pPr marL="0" indent="0">
              <a:spcAft>
                <a:spcPts val="600"/>
              </a:spcAft>
              <a:buFont typeface="Courier New" panose="02070309020205020404" pitchFamily="49" charset="0"/>
              <a:buNone/>
              <a:defRPr sz="2000">
                <a:solidFill>
                  <a:schemeClr val="accent1"/>
                </a:solidFill>
              </a:defRPr>
            </a:lvl1pPr>
            <a:lvl2pPr marL="274320" indent="-274320">
              <a:buFont typeface="Courier New" panose="02070309020205020404" pitchFamily="49" charset="0"/>
              <a:buChar char="o"/>
              <a:defRPr sz="1200">
                <a:solidFill>
                  <a:schemeClr val="bg1"/>
                </a:solidFill>
              </a:defRPr>
            </a:lvl2pPr>
            <a:lvl3pPr marL="274320" indent="-274320">
              <a:buFont typeface="Courier New" panose="02070309020205020404" pitchFamily="49" charset="0"/>
              <a:buChar char="o"/>
              <a:defRPr sz="1050">
                <a:solidFill>
                  <a:schemeClr val="bg1"/>
                </a:solidFill>
              </a:defRPr>
            </a:lvl3pPr>
            <a:lvl4pPr marL="274320" indent="-274320">
              <a:buFont typeface="Courier New" panose="02070309020205020404" pitchFamily="49" charset="0"/>
              <a:buChar char="o"/>
              <a:defRPr sz="1050">
                <a:solidFill>
                  <a:schemeClr val="bg1"/>
                </a:solidFill>
              </a:defRPr>
            </a:lvl4pPr>
            <a:lvl5pPr marL="274320" indent="-274320">
              <a:buFont typeface="Courier New" panose="02070309020205020404" pitchFamily="49" charset="0"/>
              <a:buChar char="o"/>
              <a:defRPr sz="105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12" name="Text Placeholder 10">
            <a:extLst>
              <a:ext uri="{FF2B5EF4-FFF2-40B4-BE49-F238E27FC236}">
                <a16:creationId xmlns:a16="http://schemas.microsoft.com/office/drawing/2014/main" id="{9487AC4B-B367-6BC8-2DCA-61A43B326449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599788" y="3982578"/>
            <a:ext cx="3860546" cy="529133"/>
          </a:xfrm>
        </p:spPr>
        <p:txBody>
          <a:bodyPr lIns="91440">
            <a:noAutofit/>
          </a:bodyPr>
          <a:lstStyle>
            <a:lvl1pPr marL="0" indent="0">
              <a:buNone/>
              <a:defRPr sz="1400">
                <a:solidFill>
                  <a:schemeClr val="bg1"/>
                </a:solidFill>
              </a:defRPr>
            </a:lvl1pPr>
            <a:lvl2pPr marL="201168" indent="0">
              <a:buNone/>
              <a:defRPr sz="1200">
                <a:solidFill>
                  <a:schemeClr val="bg1"/>
                </a:solidFill>
              </a:defRPr>
            </a:lvl2pPr>
            <a:lvl3pPr marL="384048" indent="0">
              <a:buNone/>
              <a:defRPr sz="1200">
                <a:solidFill>
                  <a:schemeClr val="bg1"/>
                </a:solidFill>
              </a:defRPr>
            </a:lvl3pPr>
            <a:lvl4pPr marL="566928" indent="0">
              <a:buNone/>
              <a:defRPr sz="1200">
                <a:solidFill>
                  <a:schemeClr val="bg1"/>
                </a:solidFill>
              </a:defRPr>
            </a:lvl4pPr>
            <a:lvl5pPr marL="749808" indent="0">
              <a:buNone/>
              <a:defRPr sz="12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8" name="Text Placeholder 6">
            <a:extLst>
              <a:ext uri="{FF2B5EF4-FFF2-40B4-BE49-F238E27FC236}">
                <a16:creationId xmlns:a16="http://schemas.microsoft.com/office/drawing/2014/main" id="{34E9A44E-6692-ACFA-4EB0-368490BF357A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6599788" y="4564818"/>
            <a:ext cx="4796710" cy="401939"/>
          </a:xfrm>
        </p:spPr>
        <p:txBody>
          <a:bodyPr lIns="91440" tIns="0" anchor="b">
            <a:normAutofit/>
          </a:bodyPr>
          <a:lstStyle>
            <a:lvl1pPr marL="0" indent="0">
              <a:spcAft>
                <a:spcPts val="600"/>
              </a:spcAft>
              <a:buFont typeface="Courier New" panose="02070309020205020404" pitchFamily="49" charset="0"/>
              <a:buNone/>
              <a:defRPr sz="2000">
                <a:solidFill>
                  <a:schemeClr val="accent1"/>
                </a:solidFill>
              </a:defRPr>
            </a:lvl1pPr>
            <a:lvl2pPr marL="274320" indent="-274320">
              <a:buFont typeface="Courier New" panose="02070309020205020404" pitchFamily="49" charset="0"/>
              <a:buChar char="o"/>
              <a:defRPr sz="1200">
                <a:solidFill>
                  <a:schemeClr val="bg1"/>
                </a:solidFill>
              </a:defRPr>
            </a:lvl2pPr>
            <a:lvl3pPr marL="274320" indent="-274320">
              <a:buFont typeface="Courier New" panose="02070309020205020404" pitchFamily="49" charset="0"/>
              <a:buChar char="o"/>
              <a:defRPr sz="1050">
                <a:solidFill>
                  <a:schemeClr val="bg1"/>
                </a:solidFill>
              </a:defRPr>
            </a:lvl3pPr>
            <a:lvl4pPr marL="274320" indent="-274320">
              <a:buFont typeface="Courier New" panose="02070309020205020404" pitchFamily="49" charset="0"/>
              <a:buChar char="o"/>
              <a:defRPr sz="1050">
                <a:solidFill>
                  <a:schemeClr val="bg1"/>
                </a:solidFill>
              </a:defRPr>
            </a:lvl4pPr>
            <a:lvl5pPr marL="274320" indent="-274320">
              <a:buFont typeface="Courier New" panose="02070309020205020404" pitchFamily="49" charset="0"/>
              <a:buChar char="o"/>
              <a:defRPr sz="105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13" name="Text Placeholder 10">
            <a:extLst>
              <a:ext uri="{FF2B5EF4-FFF2-40B4-BE49-F238E27FC236}">
                <a16:creationId xmlns:a16="http://schemas.microsoft.com/office/drawing/2014/main" id="{AB0B6725-F963-746B-381A-0F998539A022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599788" y="4975138"/>
            <a:ext cx="3860546" cy="852906"/>
          </a:xfrm>
        </p:spPr>
        <p:txBody>
          <a:bodyPr lIns="91440">
            <a:noAutofit/>
          </a:bodyPr>
          <a:lstStyle>
            <a:lvl1pPr marL="0" indent="0">
              <a:buNone/>
              <a:defRPr sz="1400">
                <a:solidFill>
                  <a:schemeClr val="bg1"/>
                </a:solidFill>
              </a:defRPr>
            </a:lvl1pPr>
            <a:lvl2pPr marL="201168" indent="0">
              <a:buNone/>
              <a:defRPr sz="1200">
                <a:solidFill>
                  <a:schemeClr val="bg1"/>
                </a:solidFill>
              </a:defRPr>
            </a:lvl2pPr>
            <a:lvl3pPr marL="384048" indent="0">
              <a:buNone/>
              <a:defRPr sz="1200">
                <a:solidFill>
                  <a:schemeClr val="bg1"/>
                </a:solidFill>
              </a:defRPr>
            </a:lvl3pPr>
            <a:lvl4pPr marL="566928" indent="0">
              <a:buNone/>
              <a:defRPr sz="1200">
                <a:solidFill>
                  <a:schemeClr val="bg1"/>
                </a:solidFill>
              </a:defRPr>
            </a:lvl4pPr>
            <a:lvl5pPr marL="749808" indent="0">
              <a:buNone/>
              <a:defRPr sz="12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add text</a:t>
            </a:r>
          </a:p>
        </p:txBody>
      </p:sp>
    </p:spTree>
    <p:extLst>
      <p:ext uri="{BB962C8B-B14F-4D97-AF65-F5344CB8AC3E}">
        <p14:creationId xmlns:p14="http://schemas.microsoft.com/office/powerpoint/2010/main" val="14192083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/>
              <a:t>Aggiungere il titolo qui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2108201"/>
            <a:ext cx="10058400" cy="3760891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Fare clic per modificare gli stili di testo Master</a:t>
            </a:r>
          </a:p>
          <a:p>
            <a:pPr lvl="1"/>
            <a:r>
              <a:rPr lang="en-US"/>
              <a:t>Secondo livello</a:t>
            </a:r>
          </a:p>
          <a:p>
            <a:pPr lvl="2"/>
            <a:r>
              <a:rPr lang="en-US"/>
              <a:t>Terzo livello</a:t>
            </a:r>
          </a:p>
          <a:p>
            <a:pPr lvl="3"/>
            <a:r>
              <a:rPr lang="en-US"/>
              <a:t>Quarto livello</a:t>
            </a:r>
          </a:p>
          <a:p>
            <a:pPr lvl="4"/>
            <a:r>
              <a:rPr lang="en-US"/>
              <a:t>Quinto livello</a:t>
            </a:r>
            <a:endParaRPr lang="en-US" dirty="0"/>
          </a:p>
        </p:txBody>
      </p:sp>
      <p:sp>
        <p:nvSpPr>
          <p:cNvPr id="7" name="Footer Placeholder 8">
            <a:extLst>
              <a:ext uri="{FF2B5EF4-FFF2-40B4-BE49-F238E27FC236}">
                <a16:creationId xmlns:a16="http://schemas.microsoft.com/office/drawing/2014/main" id="{16BCAC9C-7B8B-A7E5-574A-2C2D473655B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43051" y="6221324"/>
            <a:ext cx="6818262" cy="365125"/>
          </a:xfrm>
          <a:prstGeom prst="rect">
            <a:avLst/>
          </a:prstGeom>
        </p:spPr>
        <p:txBody>
          <a:bodyPr/>
          <a:lstStyle>
            <a:lvl1pPr>
              <a:defRPr sz="1100" b="0" i="0" cap="all" baseline="0">
                <a:solidFill>
                  <a:schemeClr val="tx1"/>
                </a:solidFill>
                <a:latin typeface="+mn-lt"/>
              </a:defRPr>
            </a:lvl1pPr>
          </a:lstStyle>
          <a:p>
            <a:r>
              <a:rPr lang="en-US"/>
              <a:t>Modulo di formazione CSP Nome: Modello di presentazione Creato da PR</a:t>
            </a:r>
            <a:endParaRPr lang="en-US" dirty="0"/>
          </a:p>
        </p:txBody>
      </p:sp>
      <p:sp>
        <p:nvSpPr>
          <p:cNvPr id="8" name="Slide Number Placeholder 9">
            <a:extLst>
              <a:ext uri="{FF2B5EF4-FFF2-40B4-BE49-F238E27FC236}">
                <a16:creationId xmlns:a16="http://schemas.microsoft.com/office/drawing/2014/main" id="{E44D41BF-45CF-B60E-08D3-A8C49332E57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930596" y="6221324"/>
            <a:ext cx="617912" cy="365125"/>
          </a:xfrm>
          <a:prstGeom prst="rect">
            <a:avLst/>
          </a:prstGeom>
        </p:spPr>
        <p:txBody>
          <a:bodyPr/>
          <a:lstStyle>
            <a:lvl1pPr algn="r">
              <a:defRPr sz="1100" b="0" i="0">
                <a:solidFill>
                  <a:schemeClr val="tx1"/>
                </a:solidFill>
                <a:latin typeface="+mn-lt"/>
              </a:defRPr>
            </a:lvl1pPr>
          </a:lstStyle>
          <a:p>
            <a:fld id="{3A98EE3D-8CD1-4C3F-BD1C-C98C9596463C}" type="slidenum">
              <a:rPr lang="en-US" smtClean="0"/>
              <a:t>'#'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2328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2" r:id="rId1"/>
    <p:sldLayoutId id="2147483743" r:id="rId2"/>
    <p:sldLayoutId id="2147483744" r:id="rId3"/>
    <p:sldLayoutId id="2147483745" r:id="rId4"/>
    <p:sldLayoutId id="2147483749" r:id="rId5"/>
    <p:sldLayoutId id="2147483746" r:id="rId6"/>
    <p:sldLayoutId id="2147483747" r:id="rId7"/>
    <p:sldLayoutId id="2147483748" r:id="rId8"/>
    <p:sldLayoutId id="2147483750" r:id="rId9"/>
    <p:sldLayoutId id="2147483756" r:id="rId10"/>
    <p:sldLayoutId id="2147483751" r:id="rId11"/>
    <p:sldLayoutId id="2147483752" r:id="rId12"/>
    <p:sldLayoutId id="2147483754" r:id="rId13"/>
    <p:sldLayoutId id="2147483755" r:id="rId14"/>
    <p:sldLayoutId id="2147483753" r:id="rId15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6000" kern="1200" spc="-5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10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10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10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10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10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7" Type="http://schemas.openxmlformats.org/officeDocument/2006/relationships/image" Target="../media/image12.png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7.jpg"/><Relationship Id="rId1" Type="http://schemas.openxmlformats.org/officeDocument/2006/relationships/slideLayout" Target="../slideLayouts/slideLayout15.xml"/><Relationship Id="rId4" Type="http://schemas.openxmlformats.org/officeDocument/2006/relationships/image" Target="../media/image13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12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slide1.xml><?xml version="1.0" encoding="utf-8"?>
<p:sld xmlns:a16="http://schemas.microsoft.com/office/drawing/2014/main" xmlns:adec="http://schemas.microsoft.com/office/drawing/2017/decorative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Title 94">
            <a:extLst>
              <a:ext uri="{FF2B5EF4-FFF2-40B4-BE49-F238E27FC236}">
                <a16:creationId xmlns:a16="http://schemas.microsoft.com/office/drawing/2014/main" id="{7643F50D-950F-5A7E-722A-79E4F5D3156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404163" y="907770"/>
            <a:ext cx="4323426" cy="2191447"/>
          </a:xfrm>
        </p:spPr>
        <p:txBody>
          <a:bodyPr>
            <a:noAutofit/>
          </a:bodyPr>
          <a:lstStyle/>
          <a:p>
            <a:r>
              <a:rPr lang="en-US" sz="3200" dirty="0"/>
              <a:t>TECNOLOGIE DI PROTEZIONE DEI DATI E DELLA PRIVACY PER L'ENERGIA</a:t>
            </a:r>
          </a:p>
        </p:txBody>
      </p:sp>
      <p:sp>
        <p:nvSpPr>
          <p:cNvPr id="96" name="Subtitle 95">
            <a:extLst>
              <a:ext uri="{FF2B5EF4-FFF2-40B4-BE49-F238E27FC236}">
                <a16:creationId xmlns:a16="http://schemas.microsoft.com/office/drawing/2014/main" id="{1C5A4B6C-BAC7-A685-A9B1-2F354B12832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844521" y="5087389"/>
            <a:ext cx="2553081" cy="746158"/>
          </a:xfrm>
        </p:spPr>
        <p:txBody>
          <a:bodyPr/>
          <a:lstStyle/>
          <a:p>
            <a:r>
              <a:rPr lang="en-US" dirty="0"/>
              <a:t>Presentazione a cura di: </a:t>
            </a:r>
          </a:p>
          <a:p>
            <a:r>
              <a:rPr lang="en-US" dirty="0"/>
              <a:t>Antonios </a:t>
            </a:r>
            <a:r>
              <a:rPr lang="en-US" dirty="0" err="1"/>
              <a:t>ntib</a:t>
            </a:r>
            <a:endParaRPr lang="en-US" dirty="0"/>
          </a:p>
        </p:txBody>
      </p:sp>
      <p:sp>
        <p:nvSpPr>
          <p:cNvPr id="97" name="Text Placeholder 96">
            <a:extLst>
              <a:ext uri="{FF2B5EF4-FFF2-40B4-BE49-F238E27FC236}">
                <a16:creationId xmlns:a16="http://schemas.microsoft.com/office/drawing/2014/main" id="{2A924E96-9B1C-6D19-49F6-49CA70E6553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223819" y="3373514"/>
            <a:ext cx="5218881" cy="1008925"/>
          </a:xfrm>
        </p:spPr>
        <p:txBody>
          <a:bodyPr/>
          <a:lstStyle/>
          <a:p>
            <a:r>
              <a:rPr lang="en-US" b="1" dirty="0"/>
              <a:t>CSP005_S_E</a:t>
            </a:r>
            <a:endParaRPr lang="en-US" dirty="0"/>
          </a:p>
        </p:txBody>
      </p:sp>
      <p:sp>
        <p:nvSpPr>
          <p:cNvPr id="53" name="Freeform: Shape 52">
            <a:extLst>
              <a:ext uri="{FF2B5EF4-FFF2-40B4-BE49-F238E27FC236}">
                <a16:creationId xmlns:a16="http://schemas.microsoft.com/office/drawing/2014/main" id="{D96C8D99-3232-849B-9CC8-6E4982208F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10800000">
            <a:off x="3507757" y="-11160"/>
            <a:ext cx="2553080" cy="6858841"/>
          </a:xfrm>
          <a:custGeom>
            <a:avLst/>
            <a:gdLst>
              <a:gd name="connsiteX0" fmla="*/ 2526446 w 2553080"/>
              <a:gd name="connsiteY0" fmla="*/ 0 h 6858841"/>
              <a:gd name="connsiteX1" fmla="*/ 1707127 w 2553080"/>
              <a:gd name="connsiteY1" fmla="*/ 3182290 h 6858841"/>
              <a:gd name="connsiteX2" fmla="*/ 1365955 w 2553080"/>
              <a:gd name="connsiteY2" fmla="*/ 4453431 h 6858841"/>
              <a:gd name="connsiteX3" fmla="*/ 1182052 w 2553080"/>
              <a:gd name="connsiteY3" fmla="*/ 4538343 h 6858841"/>
              <a:gd name="connsiteX4" fmla="*/ 1070442 w 2553080"/>
              <a:gd name="connsiteY4" fmla="*/ 4344440 h 6858841"/>
              <a:gd name="connsiteX5" fmla="*/ 1329175 w 2553080"/>
              <a:gd name="connsiteY5" fmla="*/ 3390133 h 6858841"/>
              <a:gd name="connsiteX6" fmla="*/ 1311418 w 2553080"/>
              <a:gd name="connsiteY6" fmla="*/ 3250726 h 6858841"/>
              <a:gd name="connsiteX7" fmla="*/ 1199808 w 2553080"/>
              <a:gd name="connsiteY7" fmla="*/ 3164547 h 6858841"/>
              <a:gd name="connsiteX8" fmla="*/ 975320 w 2553080"/>
              <a:gd name="connsiteY8" fmla="*/ 3293816 h 6858841"/>
              <a:gd name="connsiteX9" fmla="*/ 582148 w 2553080"/>
              <a:gd name="connsiteY9" fmla="*/ 4743652 h 6858841"/>
              <a:gd name="connsiteX10" fmla="*/ 5073 w 2553080"/>
              <a:gd name="connsiteY10" fmla="*/ 6842367 h 6858841"/>
              <a:gd name="connsiteX11" fmla="*/ 0 w 2553080"/>
              <a:gd name="connsiteY11" fmla="*/ 6858842 h 6858841"/>
              <a:gd name="connsiteX12" fmla="*/ 26634 w 2553080"/>
              <a:gd name="connsiteY12" fmla="*/ 6858842 h 6858841"/>
              <a:gd name="connsiteX13" fmla="*/ 607514 w 2553080"/>
              <a:gd name="connsiteY13" fmla="*/ 4751256 h 6858841"/>
              <a:gd name="connsiteX14" fmla="*/ 1000686 w 2553080"/>
              <a:gd name="connsiteY14" fmla="*/ 3301420 h 6858841"/>
              <a:gd name="connsiteX15" fmla="*/ 1194735 w 2553080"/>
              <a:gd name="connsiteY15" fmla="*/ 3189894 h 6858841"/>
              <a:gd name="connsiteX16" fmla="*/ 1289857 w 2553080"/>
              <a:gd name="connsiteY16" fmla="*/ 3263399 h 6858841"/>
              <a:gd name="connsiteX17" fmla="*/ 1305077 w 2553080"/>
              <a:gd name="connsiteY17" fmla="*/ 3383797 h 6858841"/>
              <a:gd name="connsiteX18" fmla="*/ 1046345 w 2553080"/>
              <a:gd name="connsiteY18" fmla="*/ 4338103 h 6858841"/>
              <a:gd name="connsiteX19" fmla="*/ 1175711 w 2553080"/>
              <a:gd name="connsiteY19" fmla="*/ 4562423 h 6858841"/>
              <a:gd name="connsiteX20" fmla="*/ 1390053 w 2553080"/>
              <a:gd name="connsiteY20" fmla="*/ 4462303 h 6858841"/>
              <a:gd name="connsiteX21" fmla="*/ 1390053 w 2553080"/>
              <a:gd name="connsiteY21" fmla="*/ 4461035 h 6858841"/>
              <a:gd name="connsiteX22" fmla="*/ 1731225 w 2553080"/>
              <a:gd name="connsiteY22" fmla="*/ 3188627 h 6858841"/>
              <a:gd name="connsiteX23" fmla="*/ 2553081 w 2553080"/>
              <a:gd name="connsiteY23" fmla="*/ 1267 h 6858841"/>
              <a:gd name="connsiteX24" fmla="*/ 2526446 w 2553080"/>
              <a:gd name="connsiteY24" fmla="*/ 0 h 68588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</a:cxnLst>
            <a:rect l="l" t="t" r="r" b="b"/>
            <a:pathLst>
              <a:path w="2553080" h="6858841">
                <a:moveTo>
                  <a:pt x="2526446" y="0"/>
                </a:moveTo>
                <a:lnTo>
                  <a:pt x="1707127" y="3182290"/>
                </a:lnTo>
                <a:lnTo>
                  <a:pt x="1365955" y="4453431"/>
                </a:lnTo>
                <a:cubicBezTo>
                  <a:pt x="1332979" y="4523135"/>
                  <a:pt x="1255613" y="4558621"/>
                  <a:pt x="1182052" y="4538343"/>
                </a:cubicBezTo>
                <a:cubicBezTo>
                  <a:pt x="1098345" y="4515531"/>
                  <a:pt x="1047613" y="4428085"/>
                  <a:pt x="1070442" y="4344440"/>
                </a:cubicBezTo>
                <a:lnTo>
                  <a:pt x="1329175" y="3390133"/>
                </a:lnTo>
                <a:cubicBezTo>
                  <a:pt x="1341858" y="3343242"/>
                  <a:pt x="1335516" y="3293816"/>
                  <a:pt x="1311418" y="3250726"/>
                </a:cubicBezTo>
                <a:cubicBezTo>
                  <a:pt x="1287321" y="3207637"/>
                  <a:pt x="1248004" y="3177220"/>
                  <a:pt x="1199808" y="3164547"/>
                </a:cubicBezTo>
                <a:cubicBezTo>
                  <a:pt x="1102150" y="3137933"/>
                  <a:pt x="1000686" y="3196230"/>
                  <a:pt x="975320" y="3293816"/>
                </a:cubicBezTo>
                <a:lnTo>
                  <a:pt x="582148" y="4743652"/>
                </a:lnTo>
                <a:lnTo>
                  <a:pt x="5073" y="6842367"/>
                </a:lnTo>
                <a:cubicBezTo>
                  <a:pt x="5073" y="6842367"/>
                  <a:pt x="1268" y="6855040"/>
                  <a:pt x="0" y="6858842"/>
                </a:cubicBezTo>
                <a:lnTo>
                  <a:pt x="26634" y="6858842"/>
                </a:lnTo>
                <a:lnTo>
                  <a:pt x="607514" y="4751256"/>
                </a:lnTo>
                <a:lnTo>
                  <a:pt x="1000686" y="3301420"/>
                </a:lnTo>
                <a:cubicBezTo>
                  <a:pt x="1023515" y="3217775"/>
                  <a:pt x="1111028" y="3167082"/>
                  <a:pt x="1194735" y="3189894"/>
                </a:cubicBezTo>
                <a:cubicBezTo>
                  <a:pt x="1235321" y="3201300"/>
                  <a:pt x="1269565" y="3226647"/>
                  <a:pt x="1289857" y="3263399"/>
                </a:cubicBezTo>
                <a:cubicBezTo>
                  <a:pt x="1311418" y="3300152"/>
                  <a:pt x="1316492" y="3341975"/>
                  <a:pt x="1305077" y="3383797"/>
                </a:cubicBezTo>
                <a:lnTo>
                  <a:pt x="1046345" y="4338103"/>
                </a:lnTo>
                <a:cubicBezTo>
                  <a:pt x="1019710" y="4435689"/>
                  <a:pt x="1078052" y="4537076"/>
                  <a:pt x="1175711" y="4562423"/>
                </a:cubicBezTo>
                <a:cubicBezTo>
                  <a:pt x="1261955" y="4585235"/>
                  <a:pt x="1352004" y="4543413"/>
                  <a:pt x="1390053" y="4462303"/>
                </a:cubicBezTo>
                <a:lnTo>
                  <a:pt x="1390053" y="4461035"/>
                </a:lnTo>
                <a:lnTo>
                  <a:pt x="1731225" y="3188627"/>
                </a:lnTo>
                <a:lnTo>
                  <a:pt x="2553081" y="1267"/>
                </a:lnTo>
                <a:cubicBezTo>
                  <a:pt x="2544203" y="0"/>
                  <a:pt x="2535325" y="0"/>
                  <a:pt x="2526446" y="0"/>
                </a:cubicBezTo>
                <a:close/>
              </a:path>
            </a:pathLst>
          </a:custGeom>
          <a:solidFill>
            <a:schemeClr val="accent1"/>
          </a:solidFill>
          <a:ln w="9116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pic>
        <p:nvPicPr>
          <p:cNvPr id="47" name="Picture Placeholder 46" descr="A black and white cover with blue squares&#10;&#10;Description automatically generated">
            <a:extLst>
              <a:ext uri="{FF2B5EF4-FFF2-40B4-BE49-F238E27FC236}">
                <a16:creationId xmlns:a16="http://schemas.microsoft.com/office/drawing/2014/main" id="{5F839494-0FF9-BB9C-71F6-77CFACA7DA72}"/>
              </a:ext>
            </a:extLst>
          </p:cNvPr>
          <p:cNvPicPr>
            <a:picLocks noGrp="1" noChangeAspect="1"/>
          </p:cNvPicPr>
          <p:nvPr>
            <p:ph type="pic" sz="quarter" idx="11"/>
          </p:nvPr>
        </p:nvPicPr>
        <p:blipFill>
          <a:blip r:embed="rId3"/>
          <a:srcRect t="784" b="784"/>
          <a:stretch>
            <a:fillRect/>
          </a:stretch>
        </p:blipFill>
        <p:spPr/>
      </p:pic>
      <p:grpSp>
        <p:nvGrpSpPr>
          <p:cNvPr id="2" name="Group 1">
            <a:extLst>
              <a:ext uri="{FF2B5EF4-FFF2-40B4-BE49-F238E27FC236}">
                <a16:creationId xmlns:a16="http://schemas.microsoft.com/office/drawing/2014/main" id="{ABF25152-ECFC-F87E-6A60-9E7B0D98374B}"/>
              </a:ext>
            </a:extLst>
          </p:cNvPr>
          <p:cNvGrpSpPr/>
          <p:nvPr/>
        </p:nvGrpSpPr>
        <p:grpSpPr>
          <a:xfrm>
            <a:off x="7549377" y="6167336"/>
            <a:ext cx="3294001" cy="612000"/>
            <a:chOff x="5179092" y="5483822"/>
            <a:chExt cx="3294001" cy="612000"/>
          </a:xfrm>
        </p:grpSpPr>
        <p:pic>
          <p:nvPicPr>
            <p:cNvPr id="3" name="Picture 2">
              <a:extLst>
                <a:ext uri="{FF2B5EF4-FFF2-40B4-BE49-F238E27FC236}">
                  <a16:creationId xmlns:a16="http://schemas.microsoft.com/office/drawing/2014/main" id="{56048E62-9FDC-6A86-C84F-4D7DFCAA1823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5179092" y="5483822"/>
              <a:ext cx="1530000" cy="612000"/>
            </a:xfrm>
            <a:prstGeom prst="rect">
              <a:avLst/>
            </a:prstGeom>
          </p:spPr>
        </p:pic>
        <p:pic>
          <p:nvPicPr>
            <p:cNvPr id="4" name="Picture 3">
              <a:extLst>
                <a:ext uri="{FF2B5EF4-FFF2-40B4-BE49-F238E27FC236}">
                  <a16:creationId xmlns:a16="http://schemas.microsoft.com/office/drawing/2014/main" id="{B4A6FF37-150C-0183-163E-54E5A9398FBB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6709092" y="5483822"/>
              <a:ext cx="1764001" cy="612000"/>
            </a:xfrm>
            <a:prstGeom prst="rect">
              <a:avLst/>
            </a:prstGeom>
          </p:spPr>
        </p:pic>
      </p:grpSp>
      <p:pic>
        <p:nvPicPr>
          <p:cNvPr id="7" name="Picture 6" descr="A red sign with white text&#10;&#10;Description automatically generated">
            <a:extLst>
              <a:ext uri="{FF2B5EF4-FFF2-40B4-BE49-F238E27FC236}">
                <a16:creationId xmlns:a16="http://schemas.microsoft.com/office/drawing/2014/main" id="{11C81618-15CB-A51F-09FB-CB4FB4173364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195165" y="5087389"/>
            <a:ext cx="1532424" cy="568274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148EF31A-83FC-DC1E-BD27-C34B007DFA35}"/>
              </a:ext>
            </a:extLst>
          </p:cNvPr>
          <p:cNvSpPr txBox="1"/>
          <p:nvPr/>
        </p:nvSpPr>
        <p:spPr>
          <a:xfrm>
            <a:off x="4958049" y="4351640"/>
            <a:ext cx="671265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SLIDE </a:t>
            </a:r>
            <a:r>
              <a:rPr lang="en-US" b="1">
                <a:solidFill>
                  <a:srgbClr val="FF0000"/>
                </a:solidFill>
              </a:rPr>
              <a:t>SET #11:</a:t>
            </a:r>
            <a:r>
              <a:rPr lang="en-US" b="1"/>
              <a:t> GDPR: </a:t>
            </a:r>
            <a:r>
              <a:rPr lang="en-US" b="1" dirty="0"/>
              <a:t>Analisi </a:t>
            </a:r>
            <a:r>
              <a:rPr lang="en-US" b="1"/>
              <a:t>approfondita</a:t>
            </a:r>
            <a:r>
              <a:rPr lang="en-US" b="1" dirty="0"/>
              <a:t>, </a:t>
            </a:r>
            <a:r>
              <a:rPr lang="en-GB" b="1" dirty="0"/>
              <a:t>responsabilità e obblighi di responsabili e incaricati del trattamento dei dati</a:t>
            </a:r>
            <a:endParaRPr lang="en-US" b="1" i="1" dirty="0"/>
          </a:p>
        </p:txBody>
      </p:sp>
    </p:spTree>
    <p:extLst>
      <p:ext uri="{BB962C8B-B14F-4D97-AF65-F5344CB8AC3E}">
        <p14:creationId xmlns:p14="http://schemas.microsoft.com/office/powerpoint/2010/main" val="3503979848"/>
      </p:ext>
    </p:extLst>
  </p:cSld>
  <p:clrMapOvr>
    <a:masterClrMapping/>
  </p:clrMapOvr>
</p:sld>
</file>

<file path=ppt/slides/slide10.xml><?xml version="1.0" encoding="utf-8"?>
<p:sld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B454BF3-165E-D551-3E1B-624E4A5425F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10</a:t>
            </a:fld>
            <a:endParaRPr lang="en-US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FD8F04C8-580D-9927-DAF9-3B52E3AD0717}"/>
              </a:ext>
            </a:extLst>
          </p:cNvPr>
          <p:cNvSpPr txBox="1"/>
          <p:nvPr/>
        </p:nvSpPr>
        <p:spPr>
          <a:xfrm>
            <a:off x="511628" y="1916077"/>
            <a:ext cx="10994571" cy="38164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200" dirty="0"/>
              <a:t>Articolo 4, paragrafo 8 Per "incaricato del trattamento" si intende una persona fisica o giuridica, un'autorità pubblica, un'agenzia o qualsiasi altro organismo che tratta dati personali per conto del responsabile del trattamento.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2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200" dirty="0"/>
              <a:t>Articolo 4, paragrafo 2 Per "trattamento" si intende qualsiasi operazione o insieme di operazioni compiute con o senza l'ausilio di mezzi automatizzati su dati personali o insiemi di dati personali, come la raccolta, la registrazione, l'</a:t>
            </a:r>
            <a:r>
              <a:rPr lang="en-US" sz="2200" dirty="0" err="1"/>
              <a:t>organizzazione</a:t>
            </a:r>
            <a:r>
              <a:rPr lang="en-US" sz="2200" dirty="0"/>
              <a:t>, la strutturazione, la conservazione, l'adattamento o la modifica, l'estrazione, la consultazione, l'uso, la comunicazione mediante trasmissione, diffusione o qualsiasi altra forma di messa a disposizione, il raffronto o l'interconnessione, la cancellazione o la distruzione.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200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9E43C6AC-CF0B-A254-8848-1E526A831D8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22859" y="5887314"/>
            <a:ext cx="1530000" cy="612000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0668C38E-CD35-6C53-D58E-96A7752C23BD}"/>
              </a:ext>
            </a:extLst>
          </p:cNvPr>
          <p:cNvSpPr txBox="1"/>
          <p:nvPr/>
        </p:nvSpPr>
        <p:spPr>
          <a:xfrm>
            <a:off x="10768546" y="6193314"/>
            <a:ext cx="30222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8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4E66564-73C7-8B36-CF20-F5CEE1373BE7}"/>
              </a:ext>
            </a:extLst>
          </p:cNvPr>
          <p:cNvSpPr txBox="1"/>
          <p:nvPr/>
        </p:nvSpPr>
        <p:spPr>
          <a:xfrm>
            <a:off x="859971" y="812663"/>
            <a:ext cx="609600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3200" b="1" dirty="0"/>
              <a:t>Definizioni (segue)</a:t>
            </a:r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1531002993"/>
      </p:ext>
    </p:extLst>
  </p:cSld>
  <p:clrMapOvr>
    <a:masterClrMapping/>
  </p:clrMapOvr>
</p:sld>
</file>

<file path=ppt/slides/slide11.xml><?xml version="1.0" encoding="utf-8"?>
<p:sld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B454BF3-165E-D551-3E1B-624E4A5425F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11</a:t>
            </a:fld>
            <a:endParaRPr lang="en-US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FD8F04C8-580D-9927-DAF9-3B52E3AD0717}"/>
              </a:ext>
            </a:extLst>
          </p:cNvPr>
          <p:cNvSpPr txBox="1"/>
          <p:nvPr/>
        </p:nvSpPr>
        <p:spPr>
          <a:xfrm>
            <a:off x="391887" y="1943410"/>
            <a:ext cx="10994571" cy="34778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200" dirty="0"/>
              <a:t>Per conformarsi al GDPR, i responsabili del trattamento dei dati devono determinare: 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200" dirty="0"/>
              <a:t>La base giuridica della raccolta dei dati;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200" dirty="0"/>
              <a:t>Quali dati personali raccogliere, ovvero il contenuto dei dati;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200" dirty="0"/>
              <a:t>Lo scopo o gli scopi per cui i dati devono essere utilizzati;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200" dirty="0"/>
              <a:t>Su quali individui raccogliere i dati;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200" dirty="0"/>
              <a:t>Se divulgare i dati e, in caso affermativo, a chi;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200" dirty="0"/>
              <a:t>L'applicazione o meno dei diritti di accesso ai soggetti e di altri diritti individuali, ovvero l'applicazione di esenzioni; e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200" dirty="0"/>
              <a:t>Per quanto tempo conservare i dati o se apportare modifiche non ordinarie ai dati. 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081AA07B-C340-8A78-3E8D-0E409BECAD1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63777" y="5859559"/>
            <a:ext cx="1530000" cy="612000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DBD42B3A-E483-4D1B-A042-A01976DB29CF}"/>
              </a:ext>
            </a:extLst>
          </p:cNvPr>
          <p:cNvSpPr txBox="1"/>
          <p:nvPr/>
        </p:nvSpPr>
        <p:spPr>
          <a:xfrm>
            <a:off x="10768546" y="6193314"/>
            <a:ext cx="30222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9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187BBBD-A46E-B9BC-C77E-EAD9F0433F94}"/>
              </a:ext>
            </a:extLst>
          </p:cNvPr>
          <p:cNvSpPr txBox="1"/>
          <p:nvPr/>
        </p:nvSpPr>
        <p:spPr>
          <a:xfrm>
            <a:off x="391887" y="847111"/>
            <a:ext cx="10224260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3200" b="1" dirty="0"/>
              <a:t>Responsabilità e obblighi: Responsabili del trattamento - Titolari del trattamento</a:t>
            </a:r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3579888353"/>
      </p:ext>
    </p:extLst>
  </p:cSld>
  <p:clrMapOvr>
    <a:masterClrMapping/>
  </p:clrMapOvr>
</p:sld>
</file>

<file path=ppt/slides/slide12.xml><?xml version="1.0" encoding="utf-8"?>
<p:sld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B454BF3-165E-D551-3E1B-624E4A5425F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12</a:t>
            </a:fld>
            <a:endParaRPr lang="en-US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1458D65D-50AC-0F31-6C16-688BD3F0AC2C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prstClr val="black"/>
              <a:schemeClr val="accent2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1023257" y="1289510"/>
            <a:ext cx="8762502" cy="5182049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82E823FE-1449-3F83-ED52-9C3509C1A8A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463777" y="5859559"/>
            <a:ext cx="1530000" cy="61200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2F2A991B-241A-8178-F123-8FB261D84CC2}"/>
              </a:ext>
            </a:extLst>
          </p:cNvPr>
          <p:cNvSpPr txBox="1"/>
          <p:nvPr/>
        </p:nvSpPr>
        <p:spPr>
          <a:xfrm>
            <a:off x="10768546" y="6193314"/>
            <a:ext cx="40019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10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3BC091B-FCC1-D301-6D08-EEC1789BCA1E}"/>
              </a:ext>
            </a:extLst>
          </p:cNvPr>
          <p:cNvSpPr txBox="1"/>
          <p:nvPr/>
        </p:nvSpPr>
        <p:spPr>
          <a:xfrm>
            <a:off x="402773" y="385122"/>
            <a:ext cx="10224260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3200" b="1" dirty="0"/>
              <a:t>Responsabilità e obblighi: Responsabili del trattamento - Titolari del trattamento (segue) </a:t>
            </a:r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3046086914"/>
      </p:ext>
    </p:extLst>
  </p:cSld>
  <p:clrMapOvr>
    <a:masterClrMapping/>
  </p:clrMapOvr>
</p:sld>
</file>

<file path=ppt/slides/slide13.xml><?xml version="1.0" encoding="utf-8"?>
<p:sld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B454BF3-165E-D551-3E1B-624E4A5425F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13</a:t>
            </a:fld>
            <a:endParaRPr lang="en-US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FD8F04C8-580D-9927-DAF9-3B52E3AD0717}"/>
              </a:ext>
            </a:extLst>
          </p:cNvPr>
          <p:cNvSpPr txBox="1"/>
          <p:nvPr/>
        </p:nvSpPr>
        <p:spPr>
          <a:xfrm>
            <a:off x="522513" y="1007238"/>
            <a:ext cx="10994571" cy="517064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200" dirty="0"/>
              <a:t>Articolo 28 (Responsabile del trattamento)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200" dirty="0"/>
              <a:t>Un contratto legale deve garantire che l'elaboratore: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200" dirty="0"/>
              <a:t>Tratta i dati personali solo su istruzioni documentate del responsabile del trattamento;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200" dirty="0"/>
              <a:t>Assicura che le persone </a:t>
            </a:r>
            <a:r>
              <a:rPr lang="en-US" sz="2200" dirty="0" err="1"/>
              <a:t>autorizzate </a:t>
            </a:r>
            <a:r>
              <a:rPr lang="en-US" sz="2200" dirty="0"/>
              <a:t>al trattamento dei dati personali rispettino la riservatezza;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200" dirty="0"/>
              <a:t>Adotta misure di sicurezza adeguate; 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200" dirty="0"/>
              <a:t>Rispetta le condizioni per il coinvolgimento di un altro processore;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200" dirty="0"/>
              <a:t>Assistere il responsabile del trattamento con misure tecniche e organizzative adeguate;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200" dirty="0"/>
              <a:t>Assiste il titolare del trattamento nel garantire il rispetto degli obblighi di sicurezza del trattamento;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200" dirty="0"/>
              <a:t>Cancellare o restituire tutti i dati personali al responsabile del trattamento al termine della fornitura dei servizi; 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200" dirty="0"/>
              <a:t>Mette a disposizione del responsabile del trattamento tutte le informazioni necessarie per dimostrare la conformità al regolamento.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67DD2D82-52CE-925A-405F-A73C5E4EB1A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22859" y="5892824"/>
            <a:ext cx="1530000" cy="612000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937B810F-0F41-6C3B-6E93-79989B667EBA}"/>
              </a:ext>
            </a:extLst>
          </p:cNvPr>
          <p:cNvSpPr txBox="1"/>
          <p:nvPr/>
        </p:nvSpPr>
        <p:spPr>
          <a:xfrm>
            <a:off x="10768546" y="6193314"/>
            <a:ext cx="38931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12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88644ED-BC52-D7BB-129D-C634AC792D1A}"/>
              </a:ext>
            </a:extLst>
          </p:cNvPr>
          <p:cNvSpPr txBox="1"/>
          <p:nvPr/>
        </p:nvSpPr>
        <p:spPr>
          <a:xfrm>
            <a:off x="402773" y="385122"/>
            <a:ext cx="10450284" cy="4308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2200" b="1" dirty="0"/>
              <a:t>Responsabilità e obblighi: Responsabili del trattamento - Titolari del trattamento (segue) </a:t>
            </a:r>
            <a:endParaRPr lang="en-US" sz="2200" b="1" dirty="0"/>
          </a:p>
        </p:txBody>
      </p:sp>
    </p:spTree>
    <p:extLst>
      <p:ext uri="{BB962C8B-B14F-4D97-AF65-F5344CB8AC3E}">
        <p14:creationId xmlns:p14="http://schemas.microsoft.com/office/powerpoint/2010/main" val="1090574315"/>
      </p:ext>
    </p:extLst>
  </p:cSld>
  <p:clrMapOvr>
    <a:masterClrMapping/>
  </p:clrMapOvr>
</p:sld>
</file>

<file path=ppt/slides/slide14.xml><?xml version="1.0" encoding="utf-8"?>
<p:sld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B454BF3-165E-D551-3E1B-624E4A5425F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14</a:t>
            </a:fld>
            <a:endParaRPr lang="en-US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FD8F04C8-580D-9927-DAF9-3B52E3AD0717}"/>
              </a:ext>
            </a:extLst>
          </p:cNvPr>
          <p:cNvSpPr txBox="1"/>
          <p:nvPr/>
        </p:nvSpPr>
        <p:spPr>
          <a:xfrm>
            <a:off x="511627" y="1690062"/>
            <a:ext cx="10994571" cy="34778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200" dirty="0"/>
              <a:t>Nell'ambito dei termini dell'accordo con il responsabile del trattamento e del contratto, un incaricato del trattamento può decidere: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200" dirty="0"/>
              <a:t>Quali sistemi informatici o altri metodi utilizzare per raccogliere i dati personali;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200" dirty="0"/>
              <a:t>Come conservare i dati personali;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200" dirty="0"/>
              <a:t>Il dettaglio della sicurezza dei dati personali;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200" dirty="0"/>
              <a:t>I mezzi utilizzati per trasferire i dati personali da un'</a:t>
            </a:r>
            <a:r>
              <a:rPr lang="en-US" sz="2200" dirty="0" err="1"/>
              <a:t>organizzazione </a:t>
            </a:r>
            <a:r>
              <a:rPr lang="en-US" sz="2200" dirty="0"/>
              <a:t>a un'altra;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200" dirty="0"/>
              <a:t>Il mezzo utilizzato per recuperare i dati personali di determinate persone;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200" dirty="0"/>
              <a:t>Il metodo per assicurarsi che un piano di conservazione sia rispettato; e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200" dirty="0"/>
              <a:t>I mezzi utilizzati per eliminare o smaltire i dati. 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EA9F7648-387C-1C10-57AC-795CA75AA03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25034" y="5825414"/>
            <a:ext cx="1530000" cy="612000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6AC88806-77CC-21BD-A080-8C38990ADD13}"/>
              </a:ext>
            </a:extLst>
          </p:cNvPr>
          <p:cNvSpPr txBox="1"/>
          <p:nvPr/>
        </p:nvSpPr>
        <p:spPr>
          <a:xfrm>
            <a:off x="10768546" y="6193314"/>
            <a:ext cx="51994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13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1FAFFE7-0764-04FA-1AA8-C17C34979CE9}"/>
              </a:ext>
            </a:extLst>
          </p:cNvPr>
          <p:cNvSpPr txBox="1"/>
          <p:nvPr/>
        </p:nvSpPr>
        <p:spPr>
          <a:xfrm>
            <a:off x="402773" y="385122"/>
            <a:ext cx="10224260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3200" b="1" dirty="0"/>
              <a:t>Responsabilità e obblighi: Responsabili del trattamento - Titolari del trattamento (segue) </a:t>
            </a:r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4220525365"/>
      </p:ext>
    </p:extLst>
  </p:cSld>
  <p:clrMapOvr>
    <a:masterClrMapping/>
  </p:clrMapOvr>
</p:sld>
</file>

<file path=ppt/slides/slide15.xml><?xml version="1.0" encoding="utf-8"?>
<p:sld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B454BF3-165E-D551-3E1B-624E4A5425F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15</a:t>
            </a:fld>
            <a:endParaRPr lang="en-US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FD8F04C8-580D-9927-DAF9-3B52E3AD0717}"/>
              </a:ext>
            </a:extLst>
          </p:cNvPr>
          <p:cNvSpPr txBox="1"/>
          <p:nvPr/>
        </p:nvSpPr>
        <p:spPr>
          <a:xfrm>
            <a:off x="386661" y="1333272"/>
            <a:ext cx="10994571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Aft>
                <a:spcPts val="0"/>
              </a:spcAft>
            </a:pPr>
            <a:r>
              <a:rPr lang="en-GB" sz="2400" dirty="0"/>
              <a:t>Articolo 5: </a:t>
            </a:r>
            <a:r>
              <a:rPr lang="en-GB" sz="2400" i="1" dirty="0"/>
              <a:t>Principi relativi al </a:t>
            </a:r>
            <a:r>
              <a:rPr lang="en-GB" sz="2400" b="1" i="1" dirty="0"/>
              <a:t>trattamento dei dati personali </a:t>
            </a:r>
            <a:endParaRPr lang="en-GB" sz="2400" b="1" dirty="0"/>
          </a:p>
          <a:p>
            <a:pPr fontAlgn="auto">
              <a:spcAft>
                <a:spcPts val="0"/>
              </a:spcAft>
            </a:pPr>
            <a:r>
              <a:rPr lang="en-GB" sz="2400" dirty="0"/>
              <a:t>"</a:t>
            </a:r>
            <a:r>
              <a:rPr lang="en-GB" sz="2400" b="1" dirty="0"/>
              <a:t>Il responsabile del trattamento </a:t>
            </a:r>
            <a:r>
              <a:rPr lang="en-GB" sz="2400" dirty="0"/>
              <a:t>deve essere responsabile e in grado di dimostrare il rispetto del paragrafo 1 ("responsabilità")".</a:t>
            </a:r>
            <a:endParaRPr lang="en-US" sz="2400" dirty="0"/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id="{663920FB-3DA7-0B2D-2FAF-871E662731A2}"/>
              </a:ext>
            </a:extLst>
          </p:cNvPr>
          <p:cNvGrpSpPr/>
          <p:nvPr/>
        </p:nvGrpSpPr>
        <p:grpSpPr>
          <a:xfrm>
            <a:off x="1480458" y="2593109"/>
            <a:ext cx="8284695" cy="3312122"/>
            <a:chOff x="457202" y="1475923"/>
            <a:chExt cx="8381999" cy="4106647"/>
          </a:xfrm>
          <a:solidFill>
            <a:schemeClr val="accent2">
              <a:lumMod val="60000"/>
              <a:lumOff val="40000"/>
            </a:schemeClr>
          </a:solidFill>
        </p:grpSpPr>
        <p:sp>
          <p:nvSpPr>
            <p:cNvPr id="19" name="Freeform 8">
              <a:extLst>
                <a:ext uri="{FF2B5EF4-FFF2-40B4-BE49-F238E27FC236}">
                  <a16:creationId xmlns:a16="http://schemas.microsoft.com/office/drawing/2014/main" id="{CB1A33F2-52F9-20F2-0C1C-45445131DF57}"/>
                </a:ext>
              </a:extLst>
            </p:cNvPr>
            <p:cNvSpPr/>
            <p:nvPr/>
          </p:nvSpPr>
          <p:spPr>
            <a:xfrm>
              <a:off x="457202" y="1475923"/>
              <a:ext cx="528419" cy="754885"/>
            </a:xfrm>
            <a:custGeom>
              <a:avLst/>
              <a:gdLst>
                <a:gd name="connsiteX0" fmla="*/ 0 w 754885"/>
                <a:gd name="connsiteY0" fmla="*/ 0 h 528419"/>
                <a:gd name="connsiteX1" fmla="*/ 490676 w 754885"/>
                <a:gd name="connsiteY1" fmla="*/ 0 h 528419"/>
                <a:gd name="connsiteX2" fmla="*/ 754885 w 754885"/>
                <a:gd name="connsiteY2" fmla="*/ 264210 h 528419"/>
                <a:gd name="connsiteX3" fmla="*/ 490676 w 754885"/>
                <a:gd name="connsiteY3" fmla="*/ 528419 h 528419"/>
                <a:gd name="connsiteX4" fmla="*/ 0 w 754885"/>
                <a:gd name="connsiteY4" fmla="*/ 528419 h 528419"/>
                <a:gd name="connsiteX5" fmla="*/ 264210 w 754885"/>
                <a:gd name="connsiteY5" fmla="*/ 264210 h 528419"/>
                <a:gd name="connsiteX6" fmla="*/ 0 w 754885"/>
                <a:gd name="connsiteY6" fmla="*/ 0 h 52841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754885" h="528419">
                  <a:moveTo>
                    <a:pt x="754885" y="0"/>
                  </a:moveTo>
                  <a:lnTo>
                    <a:pt x="754885" y="343473"/>
                  </a:lnTo>
                  <a:lnTo>
                    <a:pt x="377442" y="528419"/>
                  </a:lnTo>
                  <a:lnTo>
                    <a:pt x="0" y="343473"/>
                  </a:lnTo>
                  <a:lnTo>
                    <a:pt x="0" y="0"/>
                  </a:lnTo>
                  <a:lnTo>
                    <a:pt x="377442" y="184947"/>
                  </a:lnTo>
                  <a:lnTo>
                    <a:pt x="754885" y="0"/>
                  </a:lnTo>
                  <a:close/>
                </a:path>
              </a:pathLst>
            </a:custGeom>
            <a:grpFill/>
            <a:ln>
              <a:solidFill>
                <a:srgbClr val="BFE10E"/>
              </a:solidFill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2701" tIns="276910" rIns="12699" bIns="276909" numCol="1" spcCol="1270" anchor="ctr" anchorCtr="0">
              <a:noAutofit/>
            </a:bodyPr>
            <a:lstStyle/>
            <a:p>
              <a:pPr lvl="0" algn="ctr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GB" b="1" kern="1200" dirty="0">
                  <a:solidFill>
                    <a:schemeClr val="tx1"/>
                  </a:solidFill>
                </a:rPr>
                <a:t>1</a:t>
              </a:r>
            </a:p>
          </p:txBody>
        </p:sp>
        <p:sp>
          <p:nvSpPr>
            <p:cNvPr id="20" name="Freeform 9">
              <a:extLst>
                <a:ext uri="{FF2B5EF4-FFF2-40B4-BE49-F238E27FC236}">
                  <a16:creationId xmlns:a16="http://schemas.microsoft.com/office/drawing/2014/main" id="{610416EA-2431-B4EE-7D9D-466D55E6411F}"/>
                </a:ext>
              </a:extLst>
            </p:cNvPr>
            <p:cNvSpPr/>
            <p:nvPr/>
          </p:nvSpPr>
          <p:spPr>
            <a:xfrm>
              <a:off x="985620" y="1475924"/>
              <a:ext cx="7853581" cy="490934"/>
            </a:xfrm>
            <a:custGeom>
              <a:avLst/>
              <a:gdLst>
                <a:gd name="connsiteX0" fmla="*/ 81824 w 490933"/>
                <a:gd name="connsiteY0" fmla="*/ 0 h 7853580"/>
                <a:gd name="connsiteX1" fmla="*/ 409109 w 490933"/>
                <a:gd name="connsiteY1" fmla="*/ 0 h 7853580"/>
                <a:gd name="connsiteX2" fmla="*/ 490933 w 490933"/>
                <a:gd name="connsiteY2" fmla="*/ 81824 h 7853580"/>
                <a:gd name="connsiteX3" fmla="*/ 490933 w 490933"/>
                <a:gd name="connsiteY3" fmla="*/ 7853580 h 7853580"/>
                <a:gd name="connsiteX4" fmla="*/ 490933 w 490933"/>
                <a:gd name="connsiteY4" fmla="*/ 7853580 h 7853580"/>
                <a:gd name="connsiteX5" fmla="*/ 0 w 490933"/>
                <a:gd name="connsiteY5" fmla="*/ 7853580 h 7853580"/>
                <a:gd name="connsiteX6" fmla="*/ 0 w 490933"/>
                <a:gd name="connsiteY6" fmla="*/ 7853580 h 7853580"/>
                <a:gd name="connsiteX7" fmla="*/ 0 w 490933"/>
                <a:gd name="connsiteY7" fmla="*/ 81824 h 7853580"/>
                <a:gd name="connsiteX8" fmla="*/ 81824 w 490933"/>
                <a:gd name="connsiteY8" fmla="*/ 0 h 78535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90933" h="7853580">
                  <a:moveTo>
                    <a:pt x="490933" y="1308965"/>
                  </a:moveTo>
                  <a:lnTo>
                    <a:pt x="490933" y="6544615"/>
                  </a:lnTo>
                  <a:cubicBezTo>
                    <a:pt x="490933" y="7267530"/>
                    <a:pt x="488643" y="7853572"/>
                    <a:pt x="485818" y="7853572"/>
                  </a:cubicBezTo>
                  <a:lnTo>
                    <a:pt x="0" y="7853572"/>
                  </a:lnTo>
                  <a:lnTo>
                    <a:pt x="0" y="7853572"/>
                  </a:lnTo>
                  <a:lnTo>
                    <a:pt x="0" y="8"/>
                  </a:lnTo>
                  <a:lnTo>
                    <a:pt x="0" y="8"/>
                  </a:lnTo>
                  <a:lnTo>
                    <a:pt x="485818" y="8"/>
                  </a:lnTo>
                  <a:cubicBezTo>
                    <a:pt x="488643" y="8"/>
                    <a:pt x="490933" y="586050"/>
                    <a:pt x="490933" y="1308965"/>
                  </a:cubicBezTo>
                  <a:close/>
                </a:path>
              </a:pathLst>
            </a:custGeom>
            <a:grpFill/>
            <a:ln>
              <a:solidFill>
                <a:srgbClr val="BFE10E"/>
              </a:solidFill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70689" tIns="39205" rIns="39205" bIns="39206" numCol="1" spcCol="1270" anchor="ctr" anchorCtr="0">
              <a:noAutofit/>
            </a:bodyPr>
            <a:lstStyle/>
            <a:p>
              <a:pPr marL="228600" lvl="1" indent="-228600" algn="l" defTabSz="10668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en-GB" sz="2000" b="1" kern="1200" dirty="0"/>
                <a:t> Elaborato in modo lecito, equo e trasparente</a:t>
              </a:r>
              <a:endParaRPr lang="en-GB" sz="2000" b="1" kern="1200" dirty="0">
                <a:solidFill>
                  <a:schemeClr val="tx1"/>
                </a:solidFill>
              </a:endParaRPr>
            </a:p>
          </p:txBody>
        </p:sp>
        <p:sp>
          <p:nvSpPr>
            <p:cNvPr id="21" name="Freeform 10">
              <a:extLst>
                <a:ext uri="{FF2B5EF4-FFF2-40B4-BE49-F238E27FC236}">
                  <a16:creationId xmlns:a16="http://schemas.microsoft.com/office/drawing/2014/main" id="{36053730-BE87-6AF5-20AD-8239D2877648}"/>
                </a:ext>
              </a:extLst>
            </p:cNvPr>
            <p:cNvSpPr/>
            <p:nvPr/>
          </p:nvSpPr>
          <p:spPr>
            <a:xfrm>
              <a:off x="457202" y="2146275"/>
              <a:ext cx="528419" cy="754885"/>
            </a:xfrm>
            <a:custGeom>
              <a:avLst/>
              <a:gdLst>
                <a:gd name="connsiteX0" fmla="*/ 0 w 754885"/>
                <a:gd name="connsiteY0" fmla="*/ 0 h 528419"/>
                <a:gd name="connsiteX1" fmla="*/ 490676 w 754885"/>
                <a:gd name="connsiteY1" fmla="*/ 0 h 528419"/>
                <a:gd name="connsiteX2" fmla="*/ 754885 w 754885"/>
                <a:gd name="connsiteY2" fmla="*/ 264210 h 528419"/>
                <a:gd name="connsiteX3" fmla="*/ 490676 w 754885"/>
                <a:gd name="connsiteY3" fmla="*/ 528419 h 528419"/>
                <a:gd name="connsiteX4" fmla="*/ 0 w 754885"/>
                <a:gd name="connsiteY4" fmla="*/ 528419 h 528419"/>
                <a:gd name="connsiteX5" fmla="*/ 264210 w 754885"/>
                <a:gd name="connsiteY5" fmla="*/ 264210 h 528419"/>
                <a:gd name="connsiteX6" fmla="*/ 0 w 754885"/>
                <a:gd name="connsiteY6" fmla="*/ 0 h 52841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754885" h="528419">
                  <a:moveTo>
                    <a:pt x="754885" y="0"/>
                  </a:moveTo>
                  <a:lnTo>
                    <a:pt x="754885" y="343473"/>
                  </a:lnTo>
                  <a:lnTo>
                    <a:pt x="377442" y="528419"/>
                  </a:lnTo>
                  <a:lnTo>
                    <a:pt x="0" y="343473"/>
                  </a:lnTo>
                  <a:lnTo>
                    <a:pt x="0" y="0"/>
                  </a:lnTo>
                  <a:lnTo>
                    <a:pt x="377442" y="184947"/>
                  </a:lnTo>
                  <a:lnTo>
                    <a:pt x="754885" y="0"/>
                  </a:lnTo>
                  <a:close/>
                </a:path>
              </a:pathLst>
            </a:custGeom>
            <a:grpFill/>
            <a:ln>
              <a:solidFill>
                <a:srgbClr val="BFE10E"/>
              </a:solidFill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2701" tIns="276910" rIns="12699" bIns="276909" numCol="1" spcCol="1270" anchor="ctr" anchorCtr="0">
              <a:noAutofit/>
            </a:bodyPr>
            <a:lstStyle/>
            <a:p>
              <a:pPr lvl="0" algn="ctr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GB" b="1" kern="1200" dirty="0">
                  <a:solidFill>
                    <a:schemeClr val="tx1"/>
                  </a:solidFill>
                </a:rPr>
                <a:t>2</a:t>
              </a:r>
            </a:p>
          </p:txBody>
        </p:sp>
        <p:sp>
          <p:nvSpPr>
            <p:cNvPr id="22" name="Freeform 11">
              <a:extLst>
                <a:ext uri="{FF2B5EF4-FFF2-40B4-BE49-F238E27FC236}">
                  <a16:creationId xmlns:a16="http://schemas.microsoft.com/office/drawing/2014/main" id="{95D4EEDD-AC77-A100-954D-7A3296FA74A7}"/>
                </a:ext>
              </a:extLst>
            </p:cNvPr>
            <p:cNvSpPr/>
            <p:nvPr/>
          </p:nvSpPr>
          <p:spPr>
            <a:xfrm>
              <a:off x="985620" y="2146276"/>
              <a:ext cx="7853581" cy="490676"/>
            </a:xfrm>
            <a:custGeom>
              <a:avLst/>
              <a:gdLst>
                <a:gd name="connsiteX0" fmla="*/ 81781 w 490675"/>
                <a:gd name="connsiteY0" fmla="*/ 0 h 7853580"/>
                <a:gd name="connsiteX1" fmla="*/ 408894 w 490675"/>
                <a:gd name="connsiteY1" fmla="*/ 0 h 7853580"/>
                <a:gd name="connsiteX2" fmla="*/ 490675 w 490675"/>
                <a:gd name="connsiteY2" fmla="*/ 81781 h 7853580"/>
                <a:gd name="connsiteX3" fmla="*/ 490675 w 490675"/>
                <a:gd name="connsiteY3" fmla="*/ 7853580 h 7853580"/>
                <a:gd name="connsiteX4" fmla="*/ 490675 w 490675"/>
                <a:gd name="connsiteY4" fmla="*/ 7853580 h 7853580"/>
                <a:gd name="connsiteX5" fmla="*/ 0 w 490675"/>
                <a:gd name="connsiteY5" fmla="*/ 7853580 h 7853580"/>
                <a:gd name="connsiteX6" fmla="*/ 0 w 490675"/>
                <a:gd name="connsiteY6" fmla="*/ 7853580 h 7853580"/>
                <a:gd name="connsiteX7" fmla="*/ 0 w 490675"/>
                <a:gd name="connsiteY7" fmla="*/ 81781 h 7853580"/>
                <a:gd name="connsiteX8" fmla="*/ 81781 w 490675"/>
                <a:gd name="connsiteY8" fmla="*/ 0 h 78535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90675" h="7853580">
                  <a:moveTo>
                    <a:pt x="490675" y="1308965"/>
                  </a:moveTo>
                  <a:lnTo>
                    <a:pt x="490675" y="6544615"/>
                  </a:lnTo>
                  <a:cubicBezTo>
                    <a:pt x="490675" y="7267526"/>
                    <a:pt x="488387" y="7853572"/>
                    <a:pt x="485565" y="7853572"/>
                  </a:cubicBezTo>
                  <a:lnTo>
                    <a:pt x="0" y="7853572"/>
                  </a:lnTo>
                  <a:lnTo>
                    <a:pt x="0" y="7853572"/>
                  </a:lnTo>
                  <a:lnTo>
                    <a:pt x="0" y="8"/>
                  </a:lnTo>
                  <a:lnTo>
                    <a:pt x="0" y="8"/>
                  </a:lnTo>
                  <a:lnTo>
                    <a:pt x="485565" y="8"/>
                  </a:lnTo>
                  <a:cubicBezTo>
                    <a:pt x="488387" y="8"/>
                    <a:pt x="490675" y="586054"/>
                    <a:pt x="490675" y="1308965"/>
                  </a:cubicBezTo>
                  <a:close/>
                </a:path>
              </a:pathLst>
            </a:custGeom>
            <a:grpFill/>
            <a:ln>
              <a:solidFill>
                <a:srgbClr val="BFE10E"/>
              </a:solidFill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70689" tIns="39193" rIns="39193" bIns="39194" numCol="1" spcCol="1270" anchor="ctr" anchorCtr="0">
              <a:noAutofit/>
            </a:bodyPr>
            <a:lstStyle/>
            <a:p>
              <a:pPr marL="228600" lvl="1" indent="-228600" algn="l" defTabSz="10668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en-GB" sz="2000" b="1" kern="1200" dirty="0"/>
                <a:t> Raccolta per scopi specifici, espliciti e legittimi</a:t>
              </a:r>
              <a:endParaRPr lang="en-GB" sz="2000" b="1" kern="1200" dirty="0">
                <a:solidFill>
                  <a:schemeClr val="tx1"/>
                </a:solidFill>
              </a:endParaRPr>
            </a:p>
          </p:txBody>
        </p:sp>
        <p:sp>
          <p:nvSpPr>
            <p:cNvPr id="23" name="Freeform 12">
              <a:extLst>
                <a:ext uri="{FF2B5EF4-FFF2-40B4-BE49-F238E27FC236}">
                  <a16:creationId xmlns:a16="http://schemas.microsoft.com/office/drawing/2014/main" id="{9701EB32-A76A-7E26-75AE-2196AEA578BF}"/>
                </a:ext>
              </a:extLst>
            </p:cNvPr>
            <p:cNvSpPr/>
            <p:nvPr/>
          </p:nvSpPr>
          <p:spPr>
            <a:xfrm>
              <a:off x="457202" y="2816628"/>
              <a:ext cx="528419" cy="754885"/>
            </a:xfrm>
            <a:custGeom>
              <a:avLst/>
              <a:gdLst>
                <a:gd name="connsiteX0" fmla="*/ 0 w 754885"/>
                <a:gd name="connsiteY0" fmla="*/ 0 h 528419"/>
                <a:gd name="connsiteX1" fmla="*/ 490676 w 754885"/>
                <a:gd name="connsiteY1" fmla="*/ 0 h 528419"/>
                <a:gd name="connsiteX2" fmla="*/ 754885 w 754885"/>
                <a:gd name="connsiteY2" fmla="*/ 264210 h 528419"/>
                <a:gd name="connsiteX3" fmla="*/ 490676 w 754885"/>
                <a:gd name="connsiteY3" fmla="*/ 528419 h 528419"/>
                <a:gd name="connsiteX4" fmla="*/ 0 w 754885"/>
                <a:gd name="connsiteY4" fmla="*/ 528419 h 528419"/>
                <a:gd name="connsiteX5" fmla="*/ 264210 w 754885"/>
                <a:gd name="connsiteY5" fmla="*/ 264210 h 528419"/>
                <a:gd name="connsiteX6" fmla="*/ 0 w 754885"/>
                <a:gd name="connsiteY6" fmla="*/ 0 h 52841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754885" h="528419">
                  <a:moveTo>
                    <a:pt x="754885" y="0"/>
                  </a:moveTo>
                  <a:lnTo>
                    <a:pt x="754885" y="343473"/>
                  </a:lnTo>
                  <a:lnTo>
                    <a:pt x="377442" y="528419"/>
                  </a:lnTo>
                  <a:lnTo>
                    <a:pt x="0" y="343473"/>
                  </a:lnTo>
                  <a:lnTo>
                    <a:pt x="0" y="0"/>
                  </a:lnTo>
                  <a:lnTo>
                    <a:pt x="377442" y="184947"/>
                  </a:lnTo>
                  <a:lnTo>
                    <a:pt x="754885" y="0"/>
                  </a:lnTo>
                  <a:close/>
                </a:path>
              </a:pathLst>
            </a:custGeom>
            <a:grpFill/>
            <a:ln>
              <a:solidFill>
                <a:srgbClr val="BFE10E"/>
              </a:solidFill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2701" tIns="276910" rIns="12699" bIns="276909" numCol="1" spcCol="1270" anchor="ctr" anchorCtr="0">
              <a:noAutofit/>
            </a:bodyPr>
            <a:lstStyle/>
            <a:p>
              <a:pPr lvl="0" algn="ctr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GB" b="1" kern="1200" dirty="0">
                  <a:solidFill>
                    <a:schemeClr val="tx1"/>
                  </a:solidFill>
                </a:rPr>
                <a:t>3</a:t>
              </a:r>
            </a:p>
          </p:txBody>
        </p:sp>
        <p:sp>
          <p:nvSpPr>
            <p:cNvPr id="24" name="Freeform 13">
              <a:extLst>
                <a:ext uri="{FF2B5EF4-FFF2-40B4-BE49-F238E27FC236}">
                  <a16:creationId xmlns:a16="http://schemas.microsoft.com/office/drawing/2014/main" id="{E4EE3B13-5C1A-46ED-8CE1-2967787347CD}"/>
                </a:ext>
              </a:extLst>
            </p:cNvPr>
            <p:cNvSpPr/>
            <p:nvPr/>
          </p:nvSpPr>
          <p:spPr>
            <a:xfrm>
              <a:off x="985620" y="2816628"/>
              <a:ext cx="7853581" cy="490676"/>
            </a:xfrm>
            <a:custGeom>
              <a:avLst/>
              <a:gdLst>
                <a:gd name="connsiteX0" fmla="*/ 81781 w 490675"/>
                <a:gd name="connsiteY0" fmla="*/ 0 h 7853580"/>
                <a:gd name="connsiteX1" fmla="*/ 408894 w 490675"/>
                <a:gd name="connsiteY1" fmla="*/ 0 h 7853580"/>
                <a:gd name="connsiteX2" fmla="*/ 490675 w 490675"/>
                <a:gd name="connsiteY2" fmla="*/ 81781 h 7853580"/>
                <a:gd name="connsiteX3" fmla="*/ 490675 w 490675"/>
                <a:gd name="connsiteY3" fmla="*/ 7853580 h 7853580"/>
                <a:gd name="connsiteX4" fmla="*/ 490675 w 490675"/>
                <a:gd name="connsiteY4" fmla="*/ 7853580 h 7853580"/>
                <a:gd name="connsiteX5" fmla="*/ 0 w 490675"/>
                <a:gd name="connsiteY5" fmla="*/ 7853580 h 7853580"/>
                <a:gd name="connsiteX6" fmla="*/ 0 w 490675"/>
                <a:gd name="connsiteY6" fmla="*/ 7853580 h 7853580"/>
                <a:gd name="connsiteX7" fmla="*/ 0 w 490675"/>
                <a:gd name="connsiteY7" fmla="*/ 81781 h 7853580"/>
                <a:gd name="connsiteX8" fmla="*/ 81781 w 490675"/>
                <a:gd name="connsiteY8" fmla="*/ 0 h 78535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90675" h="7853580">
                  <a:moveTo>
                    <a:pt x="490675" y="1308965"/>
                  </a:moveTo>
                  <a:lnTo>
                    <a:pt x="490675" y="6544615"/>
                  </a:lnTo>
                  <a:cubicBezTo>
                    <a:pt x="490675" y="7267526"/>
                    <a:pt x="488387" y="7853572"/>
                    <a:pt x="485565" y="7853572"/>
                  </a:cubicBezTo>
                  <a:lnTo>
                    <a:pt x="0" y="7853572"/>
                  </a:lnTo>
                  <a:lnTo>
                    <a:pt x="0" y="7853572"/>
                  </a:lnTo>
                  <a:lnTo>
                    <a:pt x="0" y="8"/>
                  </a:lnTo>
                  <a:lnTo>
                    <a:pt x="0" y="8"/>
                  </a:lnTo>
                  <a:lnTo>
                    <a:pt x="485565" y="8"/>
                  </a:lnTo>
                  <a:cubicBezTo>
                    <a:pt x="488387" y="8"/>
                    <a:pt x="490675" y="586054"/>
                    <a:pt x="490675" y="1308965"/>
                  </a:cubicBezTo>
                  <a:close/>
                </a:path>
              </a:pathLst>
            </a:custGeom>
            <a:grpFill/>
            <a:ln>
              <a:solidFill>
                <a:srgbClr val="BFE10E"/>
              </a:solidFill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70689" tIns="39193" rIns="39193" bIns="39194" numCol="1" spcCol="1270" anchor="ctr" anchorCtr="0">
              <a:noAutofit/>
            </a:bodyPr>
            <a:lstStyle/>
            <a:p>
              <a:pPr marL="228600" lvl="1" indent="-228600" algn="l" defTabSz="10668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en-GB" sz="2000" b="1" kern="1200" dirty="0">
                  <a:solidFill>
                    <a:schemeClr val="tx1"/>
                  </a:solidFill>
                </a:rPr>
                <a:t> Adeguato, </a:t>
              </a:r>
              <a:r>
                <a:rPr lang="en-GB" sz="2000" b="1" kern="1200" dirty="0"/>
                <a:t>pertinente e limitato a ciò che è necessario</a:t>
              </a:r>
              <a:endParaRPr lang="en-GB" sz="2000" b="1" kern="1200" dirty="0">
                <a:solidFill>
                  <a:schemeClr val="tx1"/>
                </a:solidFill>
              </a:endParaRPr>
            </a:p>
          </p:txBody>
        </p:sp>
        <p:sp>
          <p:nvSpPr>
            <p:cNvPr id="25" name="Freeform 14">
              <a:extLst>
                <a:ext uri="{FF2B5EF4-FFF2-40B4-BE49-F238E27FC236}">
                  <a16:creationId xmlns:a16="http://schemas.microsoft.com/office/drawing/2014/main" id="{A9BE6ED6-06A3-6907-A698-BFC04DDC52F3}"/>
                </a:ext>
              </a:extLst>
            </p:cNvPr>
            <p:cNvSpPr/>
            <p:nvPr/>
          </p:nvSpPr>
          <p:spPr>
            <a:xfrm>
              <a:off x="457202" y="3486980"/>
              <a:ext cx="528419" cy="754885"/>
            </a:xfrm>
            <a:custGeom>
              <a:avLst/>
              <a:gdLst>
                <a:gd name="connsiteX0" fmla="*/ 0 w 754885"/>
                <a:gd name="connsiteY0" fmla="*/ 0 h 528419"/>
                <a:gd name="connsiteX1" fmla="*/ 490676 w 754885"/>
                <a:gd name="connsiteY1" fmla="*/ 0 h 528419"/>
                <a:gd name="connsiteX2" fmla="*/ 754885 w 754885"/>
                <a:gd name="connsiteY2" fmla="*/ 264210 h 528419"/>
                <a:gd name="connsiteX3" fmla="*/ 490676 w 754885"/>
                <a:gd name="connsiteY3" fmla="*/ 528419 h 528419"/>
                <a:gd name="connsiteX4" fmla="*/ 0 w 754885"/>
                <a:gd name="connsiteY4" fmla="*/ 528419 h 528419"/>
                <a:gd name="connsiteX5" fmla="*/ 264210 w 754885"/>
                <a:gd name="connsiteY5" fmla="*/ 264210 h 528419"/>
                <a:gd name="connsiteX6" fmla="*/ 0 w 754885"/>
                <a:gd name="connsiteY6" fmla="*/ 0 h 52841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754885" h="528419">
                  <a:moveTo>
                    <a:pt x="754885" y="0"/>
                  </a:moveTo>
                  <a:lnTo>
                    <a:pt x="754885" y="343473"/>
                  </a:lnTo>
                  <a:lnTo>
                    <a:pt x="377442" y="528419"/>
                  </a:lnTo>
                  <a:lnTo>
                    <a:pt x="0" y="343473"/>
                  </a:lnTo>
                  <a:lnTo>
                    <a:pt x="0" y="0"/>
                  </a:lnTo>
                  <a:lnTo>
                    <a:pt x="377442" y="184947"/>
                  </a:lnTo>
                  <a:lnTo>
                    <a:pt x="754885" y="0"/>
                  </a:lnTo>
                  <a:close/>
                </a:path>
              </a:pathLst>
            </a:custGeom>
            <a:grpFill/>
            <a:ln>
              <a:solidFill>
                <a:srgbClr val="BFE10E"/>
              </a:solidFill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2701" tIns="276910" rIns="12699" bIns="276909" numCol="1" spcCol="1270" anchor="ctr" anchorCtr="0">
              <a:noAutofit/>
            </a:bodyPr>
            <a:lstStyle/>
            <a:p>
              <a:pPr lvl="0" algn="ctr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GB" b="1" kern="1200" dirty="0">
                  <a:solidFill>
                    <a:schemeClr val="tx1"/>
                  </a:solidFill>
                </a:rPr>
                <a:t>4</a:t>
              </a:r>
            </a:p>
          </p:txBody>
        </p:sp>
        <p:sp>
          <p:nvSpPr>
            <p:cNvPr id="26" name="Freeform 15">
              <a:extLst>
                <a:ext uri="{FF2B5EF4-FFF2-40B4-BE49-F238E27FC236}">
                  <a16:creationId xmlns:a16="http://schemas.microsoft.com/office/drawing/2014/main" id="{4D2CF79D-0756-1A0E-CE97-C8DC1E2A5611}"/>
                </a:ext>
              </a:extLst>
            </p:cNvPr>
            <p:cNvSpPr/>
            <p:nvPr/>
          </p:nvSpPr>
          <p:spPr>
            <a:xfrm>
              <a:off x="985620" y="3486981"/>
              <a:ext cx="7853581" cy="490676"/>
            </a:xfrm>
            <a:custGeom>
              <a:avLst/>
              <a:gdLst>
                <a:gd name="connsiteX0" fmla="*/ 81781 w 490675"/>
                <a:gd name="connsiteY0" fmla="*/ 0 h 7853580"/>
                <a:gd name="connsiteX1" fmla="*/ 408894 w 490675"/>
                <a:gd name="connsiteY1" fmla="*/ 0 h 7853580"/>
                <a:gd name="connsiteX2" fmla="*/ 490675 w 490675"/>
                <a:gd name="connsiteY2" fmla="*/ 81781 h 7853580"/>
                <a:gd name="connsiteX3" fmla="*/ 490675 w 490675"/>
                <a:gd name="connsiteY3" fmla="*/ 7853580 h 7853580"/>
                <a:gd name="connsiteX4" fmla="*/ 490675 w 490675"/>
                <a:gd name="connsiteY4" fmla="*/ 7853580 h 7853580"/>
                <a:gd name="connsiteX5" fmla="*/ 0 w 490675"/>
                <a:gd name="connsiteY5" fmla="*/ 7853580 h 7853580"/>
                <a:gd name="connsiteX6" fmla="*/ 0 w 490675"/>
                <a:gd name="connsiteY6" fmla="*/ 7853580 h 7853580"/>
                <a:gd name="connsiteX7" fmla="*/ 0 w 490675"/>
                <a:gd name="connsiteY7" fmla="*/ 81781 h 7853580"/>
                <a:gd name="connsiteX8" fmla="*/ 81781 w 490675"/>
                <a:gd name="connsiteY8" fmla="*/ 0 h 78535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90675" h="7853580">
                  <a:moveTo>
                    <a:pt x="490675" y="1308965"/>
                  </a:moveTo>
                  <a:lnTo>
                    <a:pt x="490675" y="6544615"/>
                  </a:lnTo>
                  <a:cubicBezTo>
                    <a:pt x="490675" y="7267526"/>
                    <a:pt x="488387" y="7853572"/>
                    <a:pt x="485565" y="7853572"/>
                  </a:cubicBezTo>
                  <a:lnTo>
                    <a:pt x="0" y="7853572"/>
                  </a:lnTo>
                  <a:lnTo>
                    <a:pt x="0" y="7853572"/>
                  </a:lnTo>
                  <a:lnTo>
                    <a:pt x="0" y="8"/>
                  </a:lnTo>
                  <a:lnTo>
                    <a:pt x="0" y="8"/>
                  </a:lnTo>
                  <a:lnTo>
                    <a:pt x="485565" y="8"/>
                  </a:lnTo>
                  <a:cubicBezTo>
                    <a:pt x="488387" y="8"/>
                    <a:pt x="490675" y="586054"/>
                    <a:pt x="490675" y="1308965"/>
                  </a:cubicBezTo>
                  <a:close/>
                </a:path>
              </a:pathLst>
            </a:custGeom>
            <a:grpFill/>
            <a:ln>
              <a:solidFill>
                <a:srgbClr val="BFE10E"/>
              </a:solidFill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70689" tIns="39193" rIns="39193" bIns="39194" numCol="1" spcCol="1270" anchor="ctr" anchorCtr="0">
              <a:noAutofit/>
            </a:bodyPr>
            <a:lstStyle/>
            <a:p>
              <a:pPr marL="228600" lvl="1" indent="-228600" algn="l" defTabSz="10668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en-GB" sz="2000" b="1" kern="1200" dirty="0">
                  <a:solidFill>
                    <a:schemeClr val="tx1"/>
                  </a:solidFill>
                </a:rPr>
                <a:t> accurata e, se necessario, </a:t>
              </a:r>
              <a:r>
                <a:rPr lang="en-GB" sz="2000" b="1" kern="1200" dirty="0">
                  <a:solidFill>
                    <a:schemeClr val="tx1"/>
                  </a:solidFill>
                </a:rPr>
                <a:t>aggiornata</a:t>
              </a:r>
            </a:p>
          </p:txBody>
        </p:sp>
        <p:sp>
          <p:nvSpPr>
            <p:cNvPr id="27" name="Freeform 16">
              <a:extLst>
                <a:ext uri="{FF2B5EF4-FFF2-40B4-BE49-F238E27FC236}">
                  <a16:creationId xmlns:a16="http://schemas.microsoft.com/office/drawing/2014/main" id="{3A48393D-D63B-25B1-D952-6DC0EC3144C6}"/>
                </a:ext>
              </a:extLst>
            </p:cNvPr>
            <p:cNvSpPr/>
            <p:nvPr/>
          </p:nvSpPr>
          <p:spPr>
            <a:xfrm>
              <a:off x="457202" y="4157333"/>
              <a:ext cx="528419" cy="754885"/>
            </a:xfrm>
            <a:custGeom>
              <a:avLst/>
              <a:gdLst>
                <a:gd name="connsiteX0" fmla="*/ 0 w 754885"/>
                <a:gd name="connsiteY0" fmla="*/ 0 h 528419"/>
                <a:gd name="connsiteX1" fmla="*/ 490676 w 754885"/>
                <a:gd name="connsiteY1" fmla="*/ 0 h 528419"/>
                <a:gd name="connsiteX2" fmla="*/ 754885 w 754885"/>
                <a:gd name="connsiteY2" fmla="*/ 264210 h 528419"/>
                <a:gd name="connsiteX3" fmla="*/ 490676 w 754885"/>
                <a:gd name="connsiteY3" fmla="*/ 528419 h 528419"/>
                <a:gd name="connsiteX4" fmla="*/ 0 w 754885"/>
                <a:gd name="connsiteY4" fmla="*/ 528419 h 528419"/>
                <a:gd name="connsiteX5" fmla="*/ 264210 w 754885"/>
                <a:gd name="connsiteY5" fmla="*/ 264210 h 528419"/>
                <a:gd name="connsiteX6" fmla="*/ 0 w 754885"/>
                <a:gd name="connsiteY6" fmla="*/ 0 h 52841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754885" h="528419">
                  <a:moveTo>
                    <a:pt x="754885" y="0"/>
                  </a:moveTo>
                  <a:lnTo>
                    <a:pt x="754885" y="343473"/>
                  </a:lnTo>
                  <a:lnTo>
                    <a:pt x="377442" y="528419"/>
                  </a:lnTo>
                  <a:lnTo>
                    <a:pt x="0" y="343473"/>
                  </a:lnTo>
                  <a:lnTo>
                    <a:pt x="0" y="0"/>
                  </a:lnTo>
                  <a:lnTo>
                    <a:pt x="377442" y="184947"/>
                  </a:lnTo>
                  <a:lnTo>
                    <a:pt x="754885" y="0"/>
                  </a:lnTo>
                  <a:close/>
                </a:path>
              </a:pathLst>
            </a:custGeom>
            <a:grpFill/>
            <a:ln>
              <a:solidFill>
                <a:srgbClr val="BFE10E"/>
              </a:solidFill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2701" tIns="276910" rIns="12699" bIns="276909" numCol="1" spcCol="1270" anchor="ctr" anchorCtr="0">
              <a:noAutofit/>
            </a:bodyPr>
            <a:lstStyle/>
            <a:p>
              <a:pPr lvl="0" algn="ctr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GB" b="1" kern="1200" dirty="0">
                  <a:solidFill>
                    <a:schemeClr val="tx1"/>
                  </a:solidFill>
                </a:rPr>
                <a:t>5</a:t>
              </a:r>
            </a:p>
          </p:txBody>
        </p:sp>
        <p:sp>
          <p:nvSpPr>
            <p:cNvPr id="28" name="Freeform 17">
              <a:extLst>
                <a:ext uri="{FF2B5EF4-FFF2-40B4-BE49-F238E27FC236}">
                  <a16:creationId xmlns:a16="http://schemas.microsoft.com/office/drawing/2014/main" id="{DFEB7A61-6A1E-7B62-EF6E-B4963CC2ED11}"/>
                </a:ext>
              </a:extLst>
            </p:cNvPr>
            <p:cNvSpPr/>
            <p:nvPr/>
          </p:nvSpPr>
          <p:spPr>
            <a:xfrm>
              <a:off x="985620" y="4157333"/>
              <a:ext cx="7853581" cy="490676"/>
            </a:xfrm>
            <a:custGeom>
              <a:avLst/>
              <a:gdLst>
                <a:gd name="connsiteX0" fmla="*/ 81781 w 490675"/>
                <a:gd name="connsiteY0" fmla="*/ 0 h 7853580"/>
                <a:gd name="connsiteX1" fmla="*/ 408894 w 490675"/>
                <a:gd name="connsiteY1" fmla="*/ 0 h 7853580"/>
                <a:gd name="connsiteX2" fmla="*/ 490675 w 490675"/>
                <a:gd name="connsiteY2" fmla="*/ 81781 h 7853580"/>
                <a:gd name="connsiteX3" fmla="*/ 490675 w 490675"/>
                <a:gd name="connsiteY3" fmla="*/ 7853580 h 7853580"/>
                <a:gd name="connsiteX4" fmla="*/ 490675 w 490675"/>
                <a:gd name="connsiteY4" fmla="*/ 7853580 h 7853580"/>
                <a:gd name="connsiteX5" fmla="*/ 0 w 490675"/>
                <a:gd name="connsiteY5" fmla="*/ 7853580 h 7853580"/>
                <a:gd name="connsiteX6" fmla="*/ 0 w 490675"/>
                <a:gd name="connsiteY6" fmla="*/ 7853580 h 7853580"/>
                <a:gd name="connsiteX7" fmla="*/ 0 w 490675"/>
                <a:gd name="connsiteY7" fmla="*/ 81781 h 7853580"/>
                <a:gd name="connsiteX8" fmla="*/ 81781 w 490675"/>
                <a:gd name="connsiteY8" fmla="*/ 0 h 78535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90675" h="7853580">
                  <a:moveTo>
                    <a:pt x="490675" y="1308965"/>
                  </a:moveTo>
                  <a:lnTo>
                    <a:pt x="490675" y="6544615"/>
                  </a:lnTo>
                  <a:cubicBezTo>
                    <a:pt x="490675" y="7267526"/>
                    <a:pt x="488387" y="7853572"/>
                    <a:pt x="485565" y="7853572"/>
                  </a:cubicBezTo>
                  <a:lnTo>
                    <a:pt x="0" y="7853572"/>
                  </a:lnTo>
                  <a:lnTo>
                    <a:pt x="0" y="7853572"/>
                  </a:lnTo>
                  <a:lnTo>
                    <a:pt x="0" y="8"/>
                  </a:lnTo>
                  <a:lnTo>
                    <a:pt x="0" y="8"/>
                  </a:lnTo>
                  <a:lnTo>
                    <a:pt x="485565" y="8"/>
                  </a:lnTo>
                  <a:cubicBezTo>
                    <a:pt x="488387" y="8"/>
                    <a:pt x="490675" y="586054"/>
                    <a:pt x="490675" y="1308965"/>
                  </a:cubicBezTo>
                  <a:close/>
                </a:path>
              </a:pathLst>
            </a:custGeom>
            <a:grpFill/>
            <a:ln>
              <a:solidFill>
                <a:srgbClr val="BFE10E"/>
              </a:solidFill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70689" tIns="39193" rIns="39193" bIns="39194" numCol="1" spcCol="1270" anchor="ctr" anchorCtr="0">
              <a:noAutofit/>
            </a:bodyPr>
            <a:lstStyle/>
            <a:p>
              <a:pPr marL="228600" lvl="1" indent="-228600" algn="l" defTabSz="10668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en-GB" sz="2000" b="1" kern="1200" dirty="0"/>
                <a:t> Conservati solo per il tempo necessario</a:t>
              </a:r>
              <a:endParaRPr lang="en-GB" sz="2000" b="1" kern="1200" dirty="0">
                <a:solidFill>
                  <a:schemeClr val="tx1"/>
                </a:solidFill>
              </a:endParaRPr>
            </a:p>
          </p:txBody>
        </p:sp>
        <p:sp>
          <p:nvSpPr>
            <p:cNvPr id="29" name="Freeform 18">
              <a:extLst>
                <a:ext uri="{FF2B5EF4-FFF2-40B4-BE49-F238E27FC236}">
                  <a16:creationId xmlns:a16="http://schemas.microsoft.com/office/drawing/2014/main" id="{BB75FEE0-48D9-F5C9-C837-9CF089003674}"/>
                </a:ext>
              </a:extLst>
            </p:cNvPr>
            <p:cNvSpPr/>
            <p:nvPr/>
          </p:nvSpPr>
          <p:spPr>
            <a:xfrm>
              <a:off x="457202" y="4827685"/>
              <a:ext cx="528419" cy="754885"/>
            </a:xfrm>
            <a:custGeom>
              <a:avLst/>
              <a:gdLst>
                <a:gd name="connsiteX0" fmla="*/ 0 w 754885"/>
                <a:gd name="connsiteY0" fmla="*/ 0 h 528419"/>
                <a:gd name="connsiteX1" fmla="*/ 490676 w 754885"/>
                <a:gd name="connsiteY1" fmla="*/ 0 h 528419"/>
                <a:gd name="connsiteX2" fmla="*/ 754885 w 754885"/>
                <a:gd name="connsiteY2" fmla="*/ 264210 h 528419"/>
                <a:gd name="connsiteX3" fmla="*/ 490676 w 754885"/>
                <a:gd name="connsiteY3" fmla="*/ 528419 h 528419"/>
                <a:gd name="connsiteX4" fmla="*/ 0 w 754885"/>
                <a:gd name="connsiteY4" fmla="*/ 528419 h 528419"/>
                <a:gd name="connsiteX5" fmla="*/ 264210 w 754885"/>
                <a:gd name="connsiteY5" fmla="*/ 264210 h 528419"/>
                <a:gd name="connsiteX6" fmla="*/ 0 w 754885"/>
                <a:gd name="connsiteY6" fmla="*/ 0 h 52841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754885" h="528419">
                  <a:moveTo>
                    <a:pt x="754885" y="0"/>
                  </a:moveTo>
                  <a:lnTo>
                    <a:pt x="754885" y="343473"/>
                  </a:lnTo>
                  <a:lnTo>
                    <a:pt x="377442" y="528419"/>
                  </a:lnTo>
                  <a:lnTo>
                    <a:pt x="0" y="343473"/>
                  </a:lnTo>
                  <a:lnTo>
                    <a:pt x="0" y="0"/>
                  </a:lnTo>
                  <a:lnTo>
                    <a:pt x="377442" y="184947"/>
                  </a:lnTo>
                  <a:lnTo>
                    <a:pt x="754885" y="0"/>
                  </a:lnTo>
                  <a:close/>
                </a:path>
              </a:pathLst>
            </a:custGeom>
            <a:grpFill/>
            <a:ln>
              <a:solidFill>
                <a:srgbClr val="BFE10E"/>
              </a:solidFill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2701" tIns="276910" rIns="12699" bIns="276909" numCol="1" spcCol="1270" anchor="ctr" anchorCtr="0">
              <a:noAutofit/>
            </a:bodyPr>
            <a:lstStyle/>
            <a:p>
              <a:pPr lvl="0" algn="ctr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GB" b="1" kern="1200" dirty="0">
                  <a:solidFill>
                    <a:schemeClr val="tx1"/>
                  </a:solidFill>
                </a:rPr>
                <a:t>6</a:t>
              </a:r>
            </a:p>
          </p:txBody>
        </p:sp>
        <p:sp>
          <p:nvSpPr>
            <p:cNvPr id="30" name="Freeform 19">
              <a:extLst>
                <a:ext uri="{FF2B5EF4-FFF2-40B4-BE49-F238E27FC236}">
                  <a16:creationId xmlns:a16="http://schemas.microsoft.com/office/drawing/2014/main" id="{869979E9-2C45-3A42-78AE-A7E97D505C2A}"/>
                </a:ext>
              </a:extLst>
            </p:cNvPr>
            <p:cNvSpPr/>
            <p:nvPr/>
          </p:nvSpPr>
          <p:spPr>
            <a:xfrm>
              <a:off x="985620" y="4827686"/>
              <a:ext cx="7853581" cy="490676"/>
            </a:xfrm>
            <a:custGeom>
              <a:avLst/>
              <a:gdLst>
                <a:gd name="connsiteX0" fmla="*/ 81781 w 490675"/>
                <a:gd name="connsiteY0" fmla="*/ 0 h 7853580"/>
                <a:gd name="connsiteX1" fmla="*/ 408894 w 490675"/>
                <a:gd name="connsiteY1" fmla="*/ 0 h 7853580"/>
                <a:gd name="connsiteX2" fmla="*/ 490675 w 490675"/>
                <a:gd name="connsiteY2" fmla="*/ 81781 h 7853580"/>
                <a:gd name="connsiteX3" fmla="*/ 490675 w 490675"/>
                <a:gd name="connsiteY3" fmla="*/ 7853580 h 7853580"/>
                <a:gd name="connsiteX4" fmla="*/ 490675 w 490675"/>
                <a:gd name="connsiteY4" fmla="*/ 7853580 h 7853580"/>
                <a:gd name="connsiteX5" fmla="*/ 0 w 490675"/>
                <a:gd name="connsiteY5" fmla="*/ 7853580 h 7853580"/>
                <a:gd name="connsiteX6" fmla="*/ 0 w 490675"/>
                <a:gd name="connsiteY6" fmla="*/ 7853580 h 7853580"/>
                <a:gd name="connsiteX7" fmla="*/ 0 w 490675"/>
                <a:gd name="connsiteY7" fmla="*/ 81781 h 7853580"/>
                <a:gd name="connsiteX8" fmla="*/ 81781 w 490675"/>
                <a:gd name="connsiteY8" fmla="*/ 0 h 78535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90675" h="7853580">
                  <a:moveTo>
                    <a:pt x="490675" y="1308965"/>
                  </a:moveTo>
                  <a:lnTo>
                    <a:pt x="490675" y="6544615"/>
                  </a:lnTo>
                  <a:cubicBezTo>
                    <a:pt x="490675" y="7267526"/>
                    <a:pt x="488387" y="7853572"/>
                    <a:pt x="485565" y="7853572"/>
                  </a:cubicBezTo>
                  <a:lnTo>
                    <a:pt x="0" y="7853572"/>
                  </a:lnTo>
                  <a:lnTo>
                    <a:pt x="0" y="7853572"/>
                  </a:lnTo>
                  <a:lnTo>
                    <a:pt x="0" y="8"/>
                  </a:lnTo>
                  <a:lnTo>
                    <a:pt x="0" y="8"/>
                  </a:lnTo>
                  <a:lnTo>
                    <a:pt x="485565" y="8"/>
                  </a:lnTo>
                  <a:cubicBezTo>
                    <a:pt x="488387" y="8"/>
                    <a:pt x="490675" y="586054"/>
                    <a:pt x="490675" y="1308965"/>
                  </a:cubicBezTo>
                  <a:close/>
                </a:path>
              </a:pathLst>
            </a:custGeom>
            <a:grpFill/>
            <a:ln>
              <a:solidFill>
                <a:srgbClr val="BFE10E"/>
              </a:solidFill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70689" tIns="39193" rIns="39193" bIns="39194" numCol="1" spcCol="1270" anchor="ctr" anchorCtr="0">
              <a:noAutofit/>
            </a:bodyPr>
            <a:lstStyle/>
            <a:p>
              <a:pPr marL="228600" lvl="1" indent="-228600" algn="l" defTabSz="10668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en-GB" sz="2000" b="1" kern="1200" dirty="0"/>
                <a:t> Elaborato in modo appropriato per mantenere la sicurezza</a:t>
              </a:r>
              <a:endParaRPr lang="en-GB" sz="2000" b="1" kern="1200" dirty="0">
                <a:solidFill>
                  <a:schemeClr val="tx1"/>
                </a:solidFill>
              </a:endParaRPr>
            </a:p>
          </p:txBody>
        </p:sp>
      </p:grpSp>
      <p:pic>
        <p:nvPicPr>
          <p:cNvPr id="31" name="Picture 30">
            <a:extLst>
              <a:ext uri="{FF2B5EF4-FFF2-40B4-BE49-F238E27FC236}">
                <a16:creationId xmlns:a16="http://schemas.microsoft.com/office/drawing/2014/main" id="{EBCC2E13-58FD-BDCE-11C8-B8B3A0F41A1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12120" y="5860990"/>
            <a:ext cx="1530000" cy="612000"/>
          </a:xfrm>
          <a:prstGeom prst="rect">
            <a:avLst/>
          </a:prstGeom>
        </p:spPr>
      </p:pic>
      <p:sp>
        <p:nvSpPr>
          <p:cNvPr id="32" name="TextBox 31">
            <a:extLst>
              <a:ext uri="{FF2B5EF4-FFF2-40B4-BE49-F238E27FC236}">
                <a16:creationId xmlns:a16="http://schemas.microsoft.com/office/drawing/2014/main" id="{28D09B7C-F013-E03E-25C7-5CF883A4CB43}"/>
              </a:ext>
            </a:extLst>
          </p:cNvPr>
          <p:cNvSpPr txBox="1"/>
          <p:nvPr/>
        </p:nvSpPr>
        <p:spPr>
          <a:xfrm>
            <a:off x="10768546" y="6193315"/>
            <a:ext cx="47639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15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CB39F599-A5F0-795D-EAC9-7FD47B5B51E4}"/>
              </a:ext>
            </a:extLst>
          </p:cNvPr>
          <p:cNvSpPr txBox="1"/>
          <p:nvPr/>
        </p:nvSpPr>
        <p:spPr>
          <a:xfrm>
            <a:off x="402773" y="385122"/>
            <a:ext cx="10224260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3200" b="1" dirty="0"/>
              <a:t>Responsabilità e obblighi: Responsabili del trattamento - Titolari del trattamento (segue) </a:t>
            </a:r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1503933173"/>
      </p:ext>
    </p:extLst>
  </p:cSld>
  <p:clrMapOvr>
    <a:masterClrMapping/>
  </p:clrMapOvr>
</p:sld>
</file>

<file path=ppt/slides/slide16.xml><?xml version="1.0" encoding="utf-8"?>
<p:sld xmlns:a16="http://schemas.microsoft.com/office/drawing/2014/main" xmlns:p14="http://schemas.microsoft.com/office/powerpoint/2010/main" xmlns:dgm="http://schemas.openxmlformats.org/drawingml/2006/diagram"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B454BF3-165E-D551-3E1B-624E4A5425F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16</a:t>
            </a:fld>
            <a:endParaRPr lang="en-US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FD8F04C8-580D-9927-DAF9-3B52E3AD0717}"/>
              </a:ext>
            </a:extLst>
          </p:cNvPr>
          <p:cNvSpPr txBox="1"/>
          <p:nvPr/>
        </p:nvSpPr>
        <p:spPr>
          <a:xfrm>
            <a:off x="359229" y="1462340"/>
            <a:ext cx="10994571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200" dirty="0"/>
              <a:t>Articolo 12, clausola 2 (e considerando 59): Il responsabile del trattamento deve facilitare l'esercizio dei diritti dell'interessato.</a:t>
            </a:r>
          </a:p>
        </p:txBody>
      </p:sp>
      <p:graphicFrame>
        <p:nvGraphicFramePr>
          <p:cNvPr id="3" name="Diagram 2">
            <a:extLst>
              <a:ext uri="{FF2B5EF4-FFF2-40B4-BE49-F238E27FC236}">
                <a16:creationId xmlns:a16="http://schemas.microsoft.com/office/drawing/2014/main" id="{8FF0EA01-3B4D-5494-13AF-6A11A1604F5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932297743"/>
              </p:ext>
            </p:extLst>
          </p:nvPr>
        </p:nvGraphicFramePr>
        <p:xfrm>
          <a:off x="784030" y="2415335"/>
          <a:ext cx="8447315" cy="358551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5" name="Picture 4">
            <a:extLst>
              <a:ext uri="{FF2B5EF4-FFF2-40B4-BE49-F238E27FC236}">
                <a16:creationId xmlns:a16="http://schemas.microsoft.com/office/drawing/2014/main" id="{DCDE4268-FC6B-5496-858C-776871D57CFF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9392789" y="6000854"/>
            <a:ext cx="1530000" cy="6120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074A3F0D-2173-01AF-EC6D-CD90449BD096}"/>
              </a:ext>
            </a:extLst>
          </p:cNvPr>
          <p:cNvSpPr txBox="1"/>
          <p:nvPr/>
        </p:nvSpPr>
        <p:spPr>
          <a:xfrm>
            <a:off x="11084233" y="6318529"/>
            <a:ext cx="43285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16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9AFC9C5-3A80-2CCE-78C3-1FB18D2F9847}"/>
              </a:ext>
            </a:extLst>
          </p:cNvPr>
          <p:cNvSpPr txBox="1"/>
          <p:nvPr/>
        </p:nvSpPr>
        <p:spPr>
          <a:xfrm>
            <a:off x="402773" y="385122"/>
            <a:ext cx="10907484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3200" b="1" dirty="0"/>
              <a:t>Responsabilità e obblighi: Responsabili del trattamento - Titolari del trattamento (segue) </a:t>
            </a:r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380071612"/>
      </p:ext>
    </p:extLst>
  </p:cSld>
  <p:clrMapOvr>
    <a:masterClrMapping/>
  </p:clrMapOvr>
</p:sld>
</file>

<file path=ppt/slides/slide17.xml><?xml version="1.0" encoding="utf-8"?>
<p:sld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B454BF3-165E-D551-3E1B-624E4A5425F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17</a:t>
            </a:fld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E053354-6820-E2BA-57EF-0189E648371B}"/>
              </a:ext>
            </a:extLst>
          </p:cNvPr>
          <p:cNvSpPr txBox="1"/>
          <p:nvPr/>
        </p:nvSpPr>
        <p:spPr>
          <a:xfrm>
            <a:off x="141514" y="1826016"/>
            <a:ext cx="11506200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Articolo 30: Registri delle attività di trattamento</a:t>
            </a:r>
          </a:p>
          <a:p>
            <a:endParaRPr lang="en-US" dirty="0"/>
          </a:p>
          <a:p>
            <a:r>
              <a:rPr lang="en-US" dirty="0"/>
              <a:t>Il responsabile del trattamento o il suo rappresentante conserva un registro delle attività di trattamento contenente tutte le seguenti informazioni:</a:t>
            </a:r>
          </a:p>
          <a:p>
            <a:r>
              <a:rPr lang="en-US" dirty="0"/>
              <a:t>Il nome e i dati di contatto del titolare del trattamento, del contitolare del trattamento, del rappresentante del titolare del trattamento e del responsabile della protezione dei dati (DPO); </a:t>
            </a:r>
          </a:p>
          <a:p>
            <a:r>
              <a:rPr lang="en-US" dirty="0"/>
              <a:t>Le finalità del trattamento;</a:t>
            </a:r>
          </a:p>
          <a:p>
            <a:r>
              <a:rPr lang="en-US" dirty="0"/>
              <a:t>Una descrizione delle categorie di soggetti interessati e delle categorie di dati personali;</a:t>
            </a:r>
          </a:p>
          <a:p>
            <a:r>
              <a:rPr lang="en-US" dirty="0"/>
              <a:t>Le categorie di destinatari a cui i dati personali sono stati o saranno comunicati; </a:t>
            </a:r>
          </a:p>
          <a:p>
            <a:r>
              <a:rPr lang="en-US" dirty="0"/>
              <a:t>Trasferimenti internazionali di dati personali e documentazione di garanzie adeguate;</a:t>
            </a:r>
          </a:p>
          <a:p>
            <a:r>
              <a:rPr lang="en-US" dirty="0"/>
              <a:t>I termini previsti per la cancellazione delle diverse categorie di dati;</a:t>
            </a:r>
          </a:p>
          <a:p>
            <a:r>
              <a:rPr lang="en-US" dirty="0"/>
              <a:t>Una descrizione generale delle misure di sicurezza tecniche e organizzative implementate.  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A58FC503-51B5-DB37-8B23-B7BC9BB363A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14149" y="5861336"/>
            <a:ext cx="1530000" cy="612000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8CDAADE9-30B5-BDCC-B890-29F67F6F5C57}"/>
              </a:ext>
            </a:extLst>
          </p:cNvPr>
          <p:cNvSpPr txBox="1"/>
          <p:nvPr/>
        </p:nvSpPr>
        <p:spPr>
          <a:xfrm>
            <a:off x="10635344" y="6193315"/>
            <a:ext cx="43542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17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FB3B412-6A2B-19C0-8CBD-8BDE30EADDC6}"/>
              </a:ext>
            </a:extLst>
          </p:cNvPr>
          <p:cNvSpPr txBox="1"/>
          <p:nvPr/>
        </p:nvSpPr>
        <p:spPr>
          <a:xfrm>
            <a:off x="293916" y="639354"/>
            <a:ext cx="10224260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3200" b="1" dirty="0"/>
              <a:t>Responsabilità e obblighi: Responsabili del trattamento - Titolari del trattamento (segue) </a:t>
            </a:r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3370874620"/>
      </p:ext>
    </p:extLst>
  </p:cSld>
  <p:clrMapOvr>
    <a:masterClrMapping/>
  </p:clrMapOvr>
</p:sld>
</file>

<file path=ppt/slides/slide18.xml><?xml version="1.0" encoding="utf-8"?>
<p:sld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B454BF3-165E-D551-3E1B-624E4A5425F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18</a:t>
            </a:fld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E053354-6820-E2BA-57EF-0189E648371B}"/>
              </a:ext>
            </a:extLst>
          </p:cNvPr>
          <p:cNvSpPr txBox="1"/>
          <p:nvPr/>
        </p:nvSpPr>
        <p:spPr>
          <a:xfrm>
            <a:off x="250371" y="2348530"/>
            <a:ext cx="11506200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lvl="0" indent="0">
              <a:buNone/>
            </a:pPr>
            <a:r>
              <a:rPr lang="en-US" sz="1800" dirty="0"/>
              <a:t>La definizione di violazione dei dati personali nel GDPR:</a:t>
            </a:r>
          </a:p>
          <a:p>
            <a:pPr marL="0" lvl="0" indent="0">
              <a:buNone/>
            </a:pPr>
            <a:endParaRPr lang="en-US" dirty="0"/>
          </a:p>
          <a:p>
            <a:pPr marL="0" lvl="0" indent="0">
              <a:buNone/>
            </a:pPr>
            <a:r>
              <a:rPr lang="en-US" sz="1800" dirty="0"/>
              <a:t>Per "violazione dei dati personali" si intende una violazione della sicurezza che comporta la distruzione accidentale o illegale, la perdita, l'alterazione, la </a:t>
            </a:r>
            <a:r>
              <a:rPr lang="en-US" sz="1800" dirty="0"/>
              <a:t>divulgazione </a:t>
            </a:r>
            <a:r>
              <a:rPr lang="en-US" sz="1800" dirty="0" err="1"/>
              <a:t>non autorizzata </a:t>
            </a:r>
            <a:r>
              <a:rPr lang="en-US" sz="1800" dirty="0"/>
              <a:t>o l'accesso ai dati personali trasmessi, memorizzati o altrimenti trattati. 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ED99CE3C-7524-E52E-8BC7-57374C5F7A3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33615" y="5861336"/>
            <a:ext cx="1530000" cy="612000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8F66045D-3CD3-083C-389B-705AED1EB7A1}"/>
              </a:ext>
            </a:extLst>
          </p:cNvPr>
          <p:cNvSpPr txBox="1"/>
          <p:nvPr/>
        </p:nvSpPr>
        <p:spPr>
          <a:xfrm>
            <a:off x="10768546" y="6193315"/>
            <a:ext cx="61791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18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B67CE95-A651-BCEF-5224-CBF2D74E57E4}"/>
              </a:ext>
            </a:extLst>
          </p:cNvPr>
          <p:cNvSpPr txBox="1"/>
          <p:nvPr/>
        </p:nvSpPr>
        <p:spPr>
          <a:xfrm>
            <a:off x="402773" y="385122"/>
            <a:ext cx="1022426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3200" b="1" dirty="0"/>
              <a:t>Responsabilità e obblighi: Violazioni dei dati</a:t>
            </a:r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1088123720"/>
      </p:ext>
    </p:extLst>
  </p:cSld>
  <p:clrMapOvr>
    <a:masterClrMapping/>
  </p:clrMapOvr>
</p:sld>
</file>

<file path=ppt/slides/slide19.xml><?xml version="1.0" encoding="utf-8"?>
<p:sld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B454BF3-165E-D551-3E1B-624E4A5425F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19</a:t>
            </a:fld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E053354-6820-E2BA-57EF-0189E648371B}"/>
              </a:ext>
            </a:extLst>
          </p:cNvPr>
          <p:cNvSpPr txBox="1"/>
          <p:nvPr/>
        </p:nvSpPr>
        <p:spPr>
          <a:xfrm>
            <a:off x="402773" y="2137455"/>
            <a:ext cx="11506200" cy="30469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lvl="0" indent="0">
              <a:buNone/>
            </a:pPr>
            <a:r>
              <a:rPr lang="en-GB" sz="3200" b="1" dirty="0"/>
              <a:t>Obbligo di notifica al responsabile del trattamento dei dati:</a:t>
            </a:r>
          </a:p>
          <a:p>
            <a:pPr marL="0" lvl="0" indent="0">
              <a:buNone/>
            </a:pPr>
            <a:endParaRPr lang="en-GB" sz="3200" b="1" dirty="0"/>
          </a:p>
          <a:p>
            <a:r>
              <a:rPr lang="en-GB" sz="3200" dirty="0"/>
              <a:t>Notifica senza ritardi ingiustificati dopo esserne venuti a conoscenza.</a:t>
            </a:r>
          </a:p>
          <a:p>
            <a:r>
              <a:rPr lang="en-GB" sz="3200" dirty="0"/>
              <a:t>Nessuna esenzione.</a:t>
            </a:r>
          </a:p>
          <a:p>
            <a:r>
              <a:rPr lang="en-GB" sz="3200" dirty="0"/>
              <a:t>Tutte le violazioni dei dati devono essere segnalate.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59BDBC5A-D006-7D4E-62E2-E5A673A768D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63777" y="5859559"/>
            <a:ext cx="1530000" cy="612000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A7970FF2-1728-A6B3-DB9D-DB100CEF014B}"/>
              </a:ext>
            </a:extLst>
          </p:cNvPr>
          <p:cNvSpPr txBox="1"/>
          <p:nvPr/>
        </p:nvSpPr>
        <p:spPr>
          <a:xfrm>
            <a:off x="10768546" y="6193314"/>
            <a:ext cx="53082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19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C050848-FBC8-BC3C-4032-2623645C36FF}"/>
              </a:ext>
            </a:extLst>
          </p:cNvPr>
          <p:cNvSpPr txBox="1"/>
          <p:nvPr/>
        </p:nvSpPr>
        <p:spPr>
          <a:xfrm>
            <a:off x="402773" y="385122"/>
            <a:ext cx="10224260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3200" b="1" dirty="0"/>
              <a:t>Responsabilità e obblighi: Violazioni dei dati (segue)</a:t>
            </a:r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948258361"/>
      </p:ext>
    </p:extLst>
  </p:cSld>
  <p:clrMapOvr>
    <a:masterClrMapping/>
  </p:clrMapOvr>
</p:sld>
</file>

<file path=ppt/slides/slide2.xml><?xml version="1.0" encoding="utf-8"?>
<p:sld xmlns:a16="http://schemas.microsoft.com/office/drawing/2014/main" xmlns:adec="http://schemas.microsoft.com/office/drawing/2017/decorative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Freeform: Shape 52">
            <a:extLst>
              <a:ext uri="{FF2B5EF4-FFF2-40B4-BE49-F238E27FC236}">
                <a16:creationId xmlns:a16="http://schemas.microsoft.com/office/drawing/2014/main" id="{D96C8D99-3232-849B-9CC8-6E4982208F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10800000">
            <a:off x="3507757" y="-11160"/>
            <a:ext cx="2553080" cy="6858841"/>
          </a:xfrm>
          <a:custGeom>
            <a:avLst/>
            <a:gdLst>
              <a:gd name="connsiteX0" fmla="*/ 2526446 w 2553080"/>
              <a:gd name="connsiteY0" fmla="*/ 0 h 6858841"/>
              <a:gd name="connsiteX1" fmla="*/ 1707127 w 2553080"/>
              <a:gd name="connsiteY1" fmla="*/ 3182290 h 6858841"/>
              <a:gd name="connsiteX2" fmla="*/ 1365955 w 2553080"/>
              <a:gd name="connsiteY2" fmla="*/ 4453431 h 6858841"/>
              <a:gd name="connsiteX3" fmla="*/ 1182052 w 2553080"/>
              <a:gd name="connsiteY3" fmla="*/ 4538343 h 6858841"/>
              <a:gd name="connsiteX4" fmla="*/ 1070442 w 2553080"/>
              <a:gd name="connsiteY4" fmla="*/ 4344440 h 6858841"/>
              <a:gd name="connsiteX5" fmla="*/ 1329175 w 2553080"/>
              <a:gd name="connsiteY5" fmla="*/ 3390133 h 6858841"/>
              <a:gd name="connsiteX6" fmla="*/ 1311418 w 2553080"/>
              <a:gd name="connsiteY6" fmla="*/ 3250726 h 6858841"/>
              <a:gd name="connsiteX7" fmla="*/ 1199808 w 2553080"/>
              <a:gd name="connsiteY7" fmla="*/ 3164547 h 6858841"/>
              <a:gd name="connsiteX8" fmla="*/ 975320 w 2553080"/>
              <a:gd name="connsiteY8" fmla="*/ 3293816 h 6858841"/>
              <a:gd name="connsiteX9" fmla="*/ 582148 w 2553080"/>
              <a:gd name="connsiteY9" fmla="*/ 4743652 h 6858841"/>
              <a:gd name="connsiteX10" fmla="*/ 5073 w 2553080"/>
              <a:gd name="connsiteY10" fmla="*/ 6842367 h 6858841"/>
              <a:gd name="connsiteX11" fmla="*/ 0 w 2553080"/>
              <a:gd name="connsiteY11" fmla="*/ 6858842 h 6858841"/>
              <a:gd name="connsiteX12" fmla="*/ 26634 w 2553080"/>
              <a:gd name="connsiteY12" fmla="*/ 6858842 h 6858841"/>
              <a:gd name="connsiteX13" fmla="*/ 607514 w 2553080"/>
              <a:gd name="connsiteY13" fmla="*/ 4751256 h 6858841"/>
              <a:gd name="connsiteX14" fmla="*/ 1000686 w 2553080"/>
              <a:gd name="connsiteY14" fmla="*/ 3301420 h 6858841"/>
              <a:gd name="connsiteX15" fmla="*/ 1194735 w 2553080"/>
              <a:gd name="connsiteY15" fmla="*/ 3189894 h 6858841"/>
              <a:gd name="connsiteX16" fmla="*/ 1289857 w 2553080"/>
              <a:gd name="connsiteY16" fmla="*/ 3263399 h 6858841"/>
              <a:gd name="connsiteX17" fmla="*/ 1305077 w 2553080"/>
              <a:gd name="connsiteY17" fmla="*/ 3383797 h 6858841"/>
              <a:gd name="connsiteX18" fmla="*/ 1046345 w 2553080"/>
              <a:gd name="connsiteY18" fmla="*/ 4338103 h 6858841"/>
              <a:gd name="connsiteX19" fmla="*/ 1175711 w 2553080"/>
              <a:gd name="connsiteY19" fmla="*/ 4562423 h 6858841"/>
              <a:gd name="connsiteX20" fmla="*/ 1390053 w 2553080"/>
              <a:gd name="connsiteY20" fmla="*/ 4462303 h 6858841"/>
              <a:gd name="connsiteX21" fmla="*/ 1390053 w 2553080"/>
              <a:gd name="connsiteY21" fmla="*/ 4461035 h 6858841"/>
              <a:gd name="connsiteX22" fmla="*/ 1731225 w 2553080"/>
              <a:gd name="connsiteY22" fmla="*/ 3188627 h 6858841"/>
              <a:gd name="connsiteX23" fmla="*/ 2553081 w 2553080"/>
              <a:gd name="connsiteY23" fmla="*/ 1267 h 6858841"/>
              <a:gd name="connsiteX24" fmla="*/ 2526446 w 2553080"/>
              <a:gd name="connsiteY24" fmla="*/ 0 h 68588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</a:cxnLst>
            <a:rect l="l" t="t" r="r" b="b"/>
            <a:pathLst>
              <a:path w="2553080" h="6858841">
                <a:moveTo>
                  <a:pt x="2526446" y="0"/>
                </a:moveTo>
                <a:lnTo>
                  <a:pt x="1707127" y="3182290"/>
                </a:lnTo>
                <a:lnTo>
                  <a:pt x="1365955" y="4453431"/>
                </a:lnTo>
                <a:cubicBezTo>
                  <a:pt x="1332979" y="4523135"/>
                  <a:pt x="1255613" y="4558621"/>
                  <a:pt x="1182052" y="4538343"/>
                </a:cubicBezTo>
                <a:cubicBezTo>
                  <a:pt x="1098345" y="4515531"/>
                  <a:pt x="1047613" y="4428085"/>
                  <a:pt x="1070442" y="4344440"/>
                </a:cubicBezTo>
                <a:lnTo>
                  <a:pt x="1329175" y="3390133"/>
                </a:lnTo>
                <a:cubicBezTo>
                  <a:pt x="1341858" y="3343242"/>
                  <a:pt x="1335516" y="3293816"/>
                  <a:pt x="1311418" y="3250726"/>
                </a:cubicBezTo>
                <a:cubicBezTo>
                  <a:pt x="1287321" y="3207637"/>
                  <a:pt x="1248004" y="3177220"/>
                  <a:pt x="1199808" y="3164547"/>
                </a:cubicBezTo>
                <a:cubicBezTo>
                  <a:pt x="1102150" y="3137933"/>
                  <a:pt x="1000686" y="3196230"/>
                  <a:pt x="975320" y="3293816"/>
                </a:cubicBezTo>
                <a:lnTo>
                  <a:pt x="582148" y="4743652"/>
                </a:lnTo>
                <a:lnTo>
                  <a:pt x="5073" y="6842367"/>
                </a:lnTo>
                <a:cubicBezTo>
                  <a:pt x="5073" y="6842367"/>
                  <a:pt x="1268" y="6855040"/>
                  <a:pt x="0" y="6858842"/>
                </a:cubicBezTo>
                <a:lnTo>
                  <a:pt x="26634" y="6858842"/>
                </a:lnTo>
                <a:lnTo>
                  <a:pt x="607514" y="4751256"/>
                </a:lnTo>
                <a:lnTo>
                  <a:pt x="1000686" y="3301420"/>
                </a:lnTo>
                <a:cubicBezTo>
                  <a:pt x="1023515" y="3217775"/>
                  <a:pt x="1111028" y="3167082"/>
                  <a:pt x="1194735" y="3189894"/>
                </a:cubicBezTo>
                <a:cubicBezTo>
                  <a:pt x="1235321" y="3201300"/>
                  <a:pt x="1269565" y="3226647"/>
                  <a:pt x="1289857" y="3263399"/>
                </a:cubicBezTo>
                <a:cubicBezTo>
                  <a:pt x="1311418" y="3300152"/>
                  <a:pt x="1316492" y="3341975"/>
                  <a:pt x="1305077" y="3383797"/>
                </a:cubicBezTo>
                <a:lnTo>
                  <a:pt x="1046345" y="4338103"/>
                </a:lnTo>
                <a:cubicBezTo>
                  <a:pt x="1019710" y="4435689"/>
                  <a:pt x="1078052" y="4537076"/>
                  <a:pt x="1175711" y="4562423"/>
                </a:cubicBezTo>
                <a:cubicBezTo>
                  <a:pt x="1261955" y="4585235"/>
                  <a:pt x="1352004" y="4543413"/>
                  <a:pt x="1390053" y="4462303"/>
                </a:cubicBezTo>
                <a:lnTo>
                  <a:pt x="1390053" y="4461035"/>
                </a:lnTo>
                <a:lnTo>
                  <a:pt x="1731225" y="3188627"/>
                </a:lnTo>
                <a:lnTo>
                  <a:pt x="2553081" y="1267"/>
                </a:lnTo>
                <a:cubicBezTo>
                  <a:pt x="2544203" y="0"/>
                  <a:pt x="2535325" y="0"/>
                  <a:pt x="2526446" y="0"/>
                </a:cubicBezTo>
                <a:close/>
              </a:path>
            </a:pathLst>
          </a:custGeom>
          <a:solidFill>
            <a:schemeClr val="accent1"/>
          </a:solidFill>
          <a:ln w="9116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DB6AA25F-3B8C-8721-288B-2F31C107F74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1702" y="1338943"/>
            <a:ext cx="11808595" cy="418011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303451649"/>
      </p:ext>
    </p:extLst>
  </p:cSld>
  <p:clrMapOvr>
    <a:masterClrMapping/>
  </p:clrMapOvr>
</p:sld>
</file>

<file path=ppt/slides/slide20.xml><?xml version="1.0" encoding="utf-8"?>
<p:sld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B454BF3-165E-D551-3E1B-624E4A5425F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20</a:t>
            </a:fld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E053354-6820-E2BA-57EF-0189E648371B}"/>
              </a:ext>
            </a:extLst>
          </p:cNvPr>
          <p:cNvSpPr txBox="1"/>
          <p:nvPr/>
        </p:nvSpPr>
        <p:spPr>
          <a:xfrm>
            <a:off x="402773" y="2008013"/>
            <a:ext cx="11506200" cy="30469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lvl="0" indent="0">
              <a:buNone/>
            </a:pPr>
            <a:r>
              <a:rPr lang="en-GB" sz="3200" b="1" dirty="0"/>
              <a:t>Obbligo di notifica al responsabile del trattamento dei dati: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3200" dirty="0"/>
              <a:t>Notifica senza ritardi ingiustificati dopo esserne venuti a conoscenza.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3200" dirty="0"/>
              <a:t>Nessuna esenzione.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3200" dirty="0"/>
              <a:t>Tutte le violazioni dei dati devono essere segnalate.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E96F7A2A-4053-FFC1-1679-9B4D9BA8251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63777" y="5859559"/>
            <a:ext cx="1530000" cy="612000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358D5FCD-47EF-CBEB-7020-B617D24D79B0}"/>
              </a:ext>
            </a:extLst>
          </p:cNvPr>
          <p:cNvSpPr txBox="1"/>
          <p:nvPr/>
        </p:nvSpPr>
        <p:spPr>
          <a:xfrm>
            <a:off x="10678886" y="6193314"/>
            <a:ext cx="39188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20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F79CA4E-9769-E7EF-B98C-60168BE75ECC}"/>
              </a:ext>
            </a:extLst>
          </p:cNvPr>
          <p:cNvSpPr txBox="1"/>
          <p:nvPr/>
        </p:nvSpPr>
        <p:spPr>
          <a:xfrm>
            <a:off x="402773" y="385122"/>
            <a:ext cx="10224260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3200" b="1" dirty="0"/>
              <a:t>Responsabilità e obblighi: Violazioni dei dati (segue)</a:t>
            </a:r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2732566800"/>
      </p:ext>
    </p:extLst>
  </p:cSld>
  <p:clrMapOvr>
    <a:masterClrMapping/>
  </p:clrMapOvr>
</p:sld>
</file>

<file path=ppt/slides/slide21.xml><?xml version="1.0" encoding="utf-8"?>
<p:sld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B454BF3-165E-D551-3E1B-624E4A5425F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21</a:t>
            </a:fld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E053354-6820-E2BA-57EF-0189E648371B}"/>
              </a:ext>
            </a:extLst>
          </p:cNvPr>
          <p:cNvSpPr txBox="1"/>
          <p:nvPr/>
        </p:nvSpPr>
        <p:spPr>
          <a:xfrm>
            <a:off x="342900" y="1820323"/>
            <a:ext cx="11506200" cy="31700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lvl="0" indent="0">
              <a:buNone/>
            </a:pPr>
            <a:r>
              <a:rPr lang="en-US" sz="2500" b="1" dirty="0"/>
              <a:t>Obbligo di notifica all'autorità di controllo da parte del titolare del trattamento:</a:t>
            </a:r>
          </a:p>
          <a:p>
            <a:pPr marL="0" lvl="0" indent="0">
              <a:buNone/>
            </a:pPr>
            <a:endParaRPr lang="en-US" sz="2500" b="1" dirty="0"/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US" sz="2500" dirty="0"/>
              <a:t>Notifica senza ritardi ingiustificati e non oltre le 72 ore.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US" sz="2500" dirty="0"/>
              <a:t>Non è necessario in alcune circostanze.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US" sz="2500" dirty="0"/>
              <a:t>Descrizione della natura della violazione.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US" sz="2500" dirty="0"/>
              <a:t>Non c'è obbligo di notifica se è improbabile che si verifichi un rischio per i diritti e le libertà delle persone fisiche. La mancata segnalazione entro 72 ore deve essere motivata.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E757223D-7B16-09D7-A297-73C92FB215F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63777" y="5859559"/>
            <a:ext cx="1530000" cy="612000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3C67A2A3-AFAC-F3B4-0838-62480AACB05E}"/>
              </a:ext>
            </a:extLst>
          </p:cNvPr>
          <p:cNvSpPr txBox="1"/>
          <p:nvPr/>
        </p:nvSpPr>
        <p:spPr>
          <a:xfrm>
            <a:off x="10570030" y="6193314"/>
            <a:ext cx="50074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21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B516514-AE6A-A1CD-EA68-8032355F582C}"/>
              </a:ext>
            </a:extLst>
          </p:cNvPr>
          <p:cNvSpPr txBox="1"/>
          <p:nvPr/>
        </p:nvSpPr>
        <p:spPr>
          <a:xfrm>
            <a:off x="402773" y="385122"/>
            <a:ext cx="10224260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3200" b="1" dirty="0"/>
              <a:t>Responsabilità e obblighi: Violazioni dei dati (segue)</a:t>
            </a:r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4117902602"/>
      </p:ext>
    </p:extLst>
  </p:cSld>
  <p:clrMapOvr>
    <a:masterClrMapping/>
  </p:clrMapOvr>
</p:sld>
</file>

<file path=ppt/slides/slide22.xml><?xml version="1.0" encoding="utf-8"?>
<p:sld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B454BF3-165E-D551-3E1B-624E4A5425F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22</a:t>
            </a:fld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E053354-6820-E2BA-57EF-0189E648371B}"/>
              </a:ext>
            </a:extLst>
          </p:cNvPr>
          <p:cNvSpPr txBox="1"/>
          <p:nvPr/>
        </p:nvSpPr>
        <p:spPr>
          <a:xfrm>
            <a:off x="721031" y="1983567"/>
            <a:ext cx="10047515" cy="280076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lvl="0" indent="0">
              <a:buNone/>
            </a:pPr>
            <a:r>
              <a:rPr lang="en-US" sz="2000" b="1" dirty="0"/>
              <a:t>Obbligo di notifica all'autorità di controllo da parte del titolare del trattamento:</a:t>
            </a:r>
          </a:p>
          <a:p>
            <a:pPr marL="0" lvl="0" indent="0">
              <a:buNone/>
            </a:pPr>
            <a:endParaRPr lang="en-US" b="1" dirty="0"/>
          </a:p>
          <a:p>
            <a:pPr marL="0" lvl="0" indent="0">
              <a:buNone/>
            </a:pPr>
            <a:endParaRPr lang="en-US" sz="1800" b="1" dirty="0"/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US" sz="2000" dirty="0"/>
              <a:t>Notifica senza ritardi ingiustificati e non oltre le 72 ore.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US" sz="2000" dirty="0"/>
              <a:t>Non è necessario in alcune circostanze.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US" sz="2000" dirty="0"/>
              <a:t>Descrizione della natura della violazione.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US" sz="2000" dirty="0"/>
              <a:t>Nessun obbligo di notifica se è improbabile che vi sia un rischio per i diritti e le libertà delle persone fisiche.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US" sz="2000" dirty="0"/>
              <a:t>La mancata segnalazione entro 72 ore deve essere motivata.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F2028DF5-7915-9F8A-6B5A-4349BE95E26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63777" y="5859559"/>
            <a:ext cx="1530000" cy="612000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247BC065-404C-098C-DE6D-A2DA6B118F48}"/>
              </a:ext>
            </a:extLst>
          </p:cNvPr>
          <p:cNvSpPr txBox="1"/>
          <p:nvPr/>
        </p:nvSpPr>
        <p:spPr>
          <a:xfrm>
            <a:off x="10768546" y="6193314"/>
            <a:ext cx="61791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22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C1229C1-E9C1-698A-48C1-BFCBE6A899D8}"/>
              </a:ext>
            </a:extLst>
          </p:cNvPr>
          <p:cNvSpPr txBox="1"/>
          <p:nvPr/>
        </p:nvSpPr>
        <p:spPr>
          <a:xfrm>
            <a:off x="402773" y="385122"/>
            <a:ext cx="10224260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3200" b="1" dirty="0"/>
              <a:t>Responsabilità e obblighi: Violazioni dei dati (segue)</a:t>
            </a:r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2654251417"/>
      </p:ext>
    </p:extLst>
  </p:cSld>
  <p:clrMapOvr>
    <a:masterClrMapping/>
  </p:clrMapOvr>
</p:sld>
</file>

<file path=ppt/slides/slide23.xml><?xml version="1.0" encoding="utf-8"?>
<p:sld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B454BF3-165E-D551-3E1B-624E4A5425F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23</a:t>
            </a:fld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E053354-6820-E2BA-57EF-0189E648371B}"/>
              </a:ext>
            </a:extLst>
          </p:cNvPr>
          <p:cNvSpPr txBox="1"/>
          <p:nvPr/>
        </p:nvSpPr>
        <p:spPr>
          <a:xfrm>
            <a:off x="342900" y="2072498"/>
            <a:ext cx="11506200" cy="34778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lvl="0" indent="0">
              <a:buNone/>
            </a:pPr>
            <a:r>
              <a:rPr lang="en-GB" sz="2000" b="1" dirty="0"/>
              <a:t>Obbligo per il titolare del trattamento di comunicare una violazione dei dati personali agli interessati:</a:t>
            </a:r>
          </a:p>
          <a:p>
            <a:pPr marL="0" lvl="0" indent="0">
              <a:buNone/>
            </a:pPr>
            <a:endParaRPr lang="en-GB" sz="2000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000" dirty="0"/>
              <a:t>Comunicazione all'interessato senza indebito ritardo se il rischio è elevato.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000" dirty="0"/>
              <a:t>Comunicazione in un linguaggio chiaro e semplice.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000" dirty="0"/>
              <a:t>L'autorità di controllo può imporre la comunicazione con l'interessato.</a:t>
            </a:r>
          </a:p>
          <a:p>
            <a:pPr marL="0" indent="0">
              <a:buNone/>
            </a:pPr>
            <a:endParaRPr lang="en-GB" sz="2000" b="1" dirty="0"/>
          </a:p>
          <a:p>
            <a:pPr marL="0" indent="0">
              <a:buNone/>
            </a:pPr>
            <a:r>
              <a:rPr lang="en-GB" sz="2000" b="1" dirty="0"/>
              <a:t>Esenzioni se: </a:t>
            </a:r>
          </a:p>
          <a:p>
            <a:pPr marL="0" indent="0">
              <a:buNone/>
            </a:pPr>
            <a:endParaRPr lang="en-GB" sz="2000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000" dirty="0"/>
              <a:t>Vengono adottate misure tecniche e organizzative adeguate;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000" dirty="0"/>
              <a:t>Non si verificherà un rischio elevato per l'interessato; oppure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000" dirty="0"/>
              <a:t>La comunicazione con l'interessato comporterebbe uno sforzo sproporzionato.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86500C56-E853-2083-65F2-DC786C40935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63777" y="5859559"/>
            <a:ext cx="1530000" cy="612000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BD6D3C63-1448-DF21-72F2-567E916B300F}"/>
              </a:ext>
            </a:extLst>
          </p:cNvPr>
          <p:cNvSpPr txBox="1"/>
          <p:nvPr/>
        </p:nvSpPr>
        <p:spPr>
          <a:xfrm>
            <a:off x="10768546" y="6193314"/>
            <a:ext cx="43285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23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2B32615-90B9-6910-D824-896A4E12BDE1}"/>
              </a:ext>
            </a:extLst>
          </p:cNvPr>
          <p:cNvSpPr txBox="1"/>
          <p:nvPr/>
        </p:nvSpPr>
        <p:spPr>
          <a:xfrm>
            <a:off x="402773" y="385122"/>
            <a:ext cx="10224260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3200" b="1" dirty="0"/>
              <a:t>Responsabilità e obblighi: Violazioni dei dati (segue)</a:t>
            </a:r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2509634958"/>
      </p:ext>
    </p:extLst>
  </p:cSld>
  <p:clrMapOvr>
    <a:masterClrMapping/>
  </p:clrMapOvr>
</p:sld>
</file>

<file path=ppt/slides/slide24.xml><?xml version="1.0" encoding="utf-8"?>
<p:sld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B454BF3-165E-D551-3E1B-624E4A5425F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24</a:t>
            </a:fld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E053354-6820-E2BA-57EF-0189E648371B}"/>
              </a:ext>
            </a:extLst>
          </p:cNvPr>
          <p:cNvSpPr txBox="1"/>
          <p:nvPr/>
        </p:nvSpPr>
        <p:spPr>
          <a:xfrm>
            <a:off x="152400" y="1930984"/>
            <a:ext cx="11506200" cy="25853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lvl="1" indent="0">
              <a:buClr>
                <a:srgbClr val="92D050"/>
              </a:buClr>
              <a:buNone/>
            </a:pPr>
            <a:r>
              <a:rPr lang="en-US" b="1" dirty="0">
                <a:latin typeface="Century Gothic (Body)"/>
                <a:ea typeface="Arial" charset="0"/>
                <a:cs typeface="Arial" charset="0"/>
              </a:rPr>
              <a:t>Articolo 79: Le persone fisiche hanno diritti</a:t>
            </a:r>
          </a:p>
          <a:p>
            <a:pPr marL="457200" lvl="1" indent="0">
              <a:buClr>
                <a:srgbClr val="92D050"/>
              </a:buClr>
              <a:buNone/>
            </a:pPr>
            <a:endParaRPr lang="en-US" b="1" i="1" dirty="0">
              <a:latin typeface="Century Gothic (Body)"/>
              <a:ea typeface="Arial" charset="0"/>
              <a:cs typeface="Arial" charset="0"/>
            </a:endParaRPr>
          </a:p>
          <a:p>
            <a:pPr marL="742950" lvl="1" indent="-285750"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dirty="0">
                <a:latin typeface="Century Gothic (Body)"/>
                <a:ea typeface="Arial" charset="0"/>
                <a:cs typeface="Arial" charset="0"/>
              </a:rPr>
              <a:t>Ricorso giudiziario nel caso in cui i loro diritti siano stati violati a causa del trattamento dei dati personali.</a:t>
            </a:r>
          </a:p>
          <a:p>
            <a:pPr marL="742950" lvl="1" indent="-285750"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dirty="0">
                <a:latin typeface="Century Gothic (Body)"/>
                <a:ea typeface="Arial" charset="0"/>
                <a:cs typeface="Arial" charset="0"/>
              </a:rPr>
              <a:t>Presso i tribunali dello Stato membro in cui il responsabile del trattamento o l'incaricato del trattamento ha uno stabilimento.</a:t>
            </a:r>
          </a:p>
          <a:p>
            <a:pPr marL="742950" lvl="1" indent="-285750"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dirty="0">
                <a:latin typeface="Century Gothic (Body)"/>
                <a:ea typeface="Arial" charset="0"/>
                <a:cs typeface="Arial" charset="0"/>
              </a:rPr>
              <a:t>Presso i tribunali dello Stato membro in cui l'interessato risiede abitualmente. </a:t>
            </a:r>
          </a:p>
          <a:p>
            <a:pPr marL="742950" lvl="1" indent="-285750"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dirty="0">
                <a:latin typeface="Century Gothic (Body)"/>
                <a:ea typeface="Arial" charset="0"/>
                <a:cs typeface="Arial" charset="0"/>
              </a:rPr>
              <a:t>Chiunque abbia subito un danno materiale o morale ha il diritto di ottenere un risarcimento dal responsabile del trattamento o dall'incaricato del trattamento.</a:t>
            </a:r>
          </a:p>
          <a:p>
            <a:pPr marL="742950" lvl="1" indent="-285750"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dirty="0">
                <a:latin typeface="Century Gothic (Body)"/>
                <a:ea typeface="Arial" charset="0"/>
                <a:cs typeface="Arial" charset="0"/>
              </a:rPr>
              <a:t>Il responsabile del trattamento è responsabile dei danni causati dal trattamento.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03CD8598-60C9-FD73-5C0F-B53557C1C2C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63777" y="5859559"/>
            <a:ext cx="1530000" cy="612000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45BE57FD-3A61-D9CB-62DC-D49AAF42A42F}"/>
              </a:ext>
            </a:extLst>
          </p:cNvPr>
          <p:cNvSpPr txBox="1"/>
          <p:nvPr/>
        </p:nvSpPr>
        <p:spPr>
          <a:xfrm>
            <a:off x="10768546" y="6193314"/>
            <a:ext cx="38931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25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2AB26A0-0912-D094-0EB7-3BF107EF7B0C}"/>
              </a:ext>
            </a:extLst>
          </p:cNvPr>
          <p:cNvSpPr txBox="1"/>
          <p:nvPr/>
        </p:nvSpPr>
        <p:spPr>
          <a:xfrm>
            <a:off x="446314" y="536083"/>
            <a:ext cx="8142514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b="1" dirty="0"/>
              <a:t>Diritti, rimedi, responsabilità e sanzioni</a:t>
            </a:r>
          </a:p>
        </p:txBody>
      </p:sp>
    </p:spTree>
    <p:extLst>
      <p:ext uri="{BB962C8B-B14F-4D97-AF65-F5344CB8AC3E}">
        <p14:creationId xmlns:p14="http://schemas.microsoft.com/office/powerpoint/2010/main" val="95670040"/>
      </p:ext>
    </p:extLst>
  </p:cSld>
  <p:clrMapOvr>
    <a:masterClrMapping/>
  </p:clrMapOvr>
</p:sld>
</file>

<file path=ppt/slides/slide25.xml><?xml version="1.0" encoding="utf-8"?>
<p:sld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B454BF3-165E-D551-3E1B-624E4A5425F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25</a:t>
            </a:fld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E053354-6820-E2BA-57EF-0189E648371B}"/>
              </a:ext>
            </a:extLst>
          </p:cNvPr>
          <p:cNvSpPr txBox="1"/>
          <p:nvPr/>
        </p:nvSpPr>
        <p:spPr>
          <a:xfrm>
            <a:off x="206827" y="2348343"/>
            <a:ext cx="11800115" cy="28623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lvl="1" indent="0">
              <a:buClr>
                <a:srgbClr val="92D050"/>
              </a:buClr>
              <a:buNone/>
            </a:pPr>
            <a:r>
              <a:rPr lang="en-US" sz="2000" b="1" dirty="0">
                <a:latin typeface="Century Gothic (Body)"/>
                <a:ea typeface="Arial" charset="0"/>
                <a:cs typeface="Arial" charset="0"/>
              </a:rPr>
              <a:t>Articolo 79: Le persone fisiche hanno diritti</a:t>
            </a:r>
          </a:p>
          <a:p>
            <a:pPr marL="457200" lvl="1" indent="0">
              <a:buClr>
                <a:srgbClr val="92D050"/>
              </a:buClr>
              <a:buNone/>
            </a:pPr>
            <a:endParaRPr lang="en-US" sz="2000" b="1" dirty="0">
              <a:latin typeface="Century Gothic (Body)"/>
              <a:ea typeface="Arial" charset="0"/>
              <a:cs typeface="Arial" charset="0"/>
            </a:endParaRPr>
          </a:p>
          <a:p>
            <a:pPr marL="457200" lvl="1" indent="0">
              <a:buClr>
                <a:srgbClr val="92D050"/>
              </a:buClr>
              <a:buNone/>
            </a:pPr>
            <a:r>
              <a:rPr lang="en-US" sz="2000" dirty="0">
                <a:latin typeface="Century Gothic (Body)"/>
                <a:ea typeface="Arial" charset="0"/>
                <a:cs typeface="Arial" charset="0"/>
              </a:rPr>
              <a:t>Ricorso giudiziario nel caso in cui i loro diritti siano stati violati a causa del trattamento dei dati personali.</a:t>
            </a:r>
          </a:p>
          <a:p>
            <a:pPr marL="457200" lvl="1" indent="0">
              <a:buClr>
                <a:srgbClr val="92D050"/>
              </a:buClr>
              <a:buNone/>
            </a:pPr>
            <a:r>
              <a:rPr lang="en-US" sz="2000" dirty="0">
                <a:latin typeface="Century Gothic (Body)"/>
                <a:ea typeface="Arial" charset="0"/>
                <a:cs typeface="Arial" charset="0"/>
              </a:rPr>
              <a:t>Presso i tribunali dello Stato membro in cui il responsabile del trattamento o l'incaricato del trattamento ha uno stabilimento.</a:t>
            </a:r>
          </a:p>
          <a:p>
            <a:pPr marL="457200" lvl="1" indent="0">
              <a:buClr>
                <a:srgbClr val="92D050"/>
              </a:buClr>
              <a:buNone/>
            </a:pPr>
            <a:r>
              <a:rPr lang="en-US" sz="2000" dirty="0">
                <a:latin typeface="Century Gothic (Body)"/>
                <a:ea typeface="Arial" charset="0"/>
                <a:cs typeface="Arial" charset="0"/>
              </a:rPr>
              <a:t>Presso i tribunali dello Stato membro in cui l'interessato risiede abitualmente. </a:t>
            </a:r>
          </a:p>
          <a:p>
            <a:pPr marL="457200" lvl="1" indent="0">
              <a:buClr>
                <a:srgbClr val="92D050"/>
              </a:buClr>
              <a:buNone/>
            </a:pPr>
            <a:r>
              <a:rPr lang="en-US" sz="2000" dirty="0">
                <a:latin typeface="Century Gothic (Body)"/>
                <a:ea typeface="Arial" charset="0"/>
                <a:cs typeface="Arial" charset="0"/>
              </a:rPr>
              <a:t>Chiunque abbia subito un danno materiale o morale ha il diritto di ottenere un risarcimento dal responsabile del trattamento o dall'incaricato del trattamento.</a:t>
            </a:r>
          </a:p>
          <a:p>
            <a:pPr marL="457200" lvl="1" indent="0">
              <a:buClr>
                <a:srgbClr val="92D050"/>
              </a:buClr>
              <a:buNone/>
            </a:pPr>
            <a:r>
              <a:rPr lang="en-US" sz="2000" dirty="0">
                <a:latin typeface="Century Gothic (Body)"/>
                <a:ea typeface="Arial" charset="0"/>
                <a:cs typeface="Arial" charset="0"/>
              </a:rPr>
              <a:t>Il responsabile del trattamento è responsabile dei danni causati dal trattamento.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379A1F94-BF35-D542-5231-4507FCB7527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63777" y="5859559"/>
            <a:ext cx="1530000" cy="612000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3C5ECE11-A607-3CA8-79FA-675F63E79B3E}"/>
              </a:ext>
            </a:extLst>
          </p:cNvPr>
          <p:cNvSpPr txBox="1"/>
          <p:nvPr/>
        </p:nvSpPr>
        <p:spPr>
          <a:xfrm>
            <a:off x="10768546" y="6193314"/>
            <a:ext cx="43285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26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C575273-8F4A-A5A1-762F-BC7C0D9062F2}"/>
              </a:ext>
            </a:extLst>
          </p:cNvPr>
          <p:cNvSpPr txBox="1"/>
          <p:nvPr/>
        </p:nvSpPr>
        <p:spPr>
          <a:xfrm>
            <a:off x="446313" y="536083"/>
            <a:ext cx="10580915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b="1" dirty="0"/>
              <a:t>Diritti, rimedi, responsabilità e sanzioni (segue)</a:t>
            </a:r>
          </a:p>
        </p:txBody>
      </p:sp>
    </p:spTree>
    <p:extLst>
      <p:ext uri="{BB962C8B-B14F-4D97-AF65-F5344CB8AC3E}">
        <p14:creationId xmlns:p14="http://schemas.microsoft.com/office/powerpoint/2010/main" val="3442864520"/>
      </p:ext>
    </p:extLst>
  </p:cSld>
  <p:clrMapOvr>
    <a:masterClrMapping/>
  </p:clrMapOvr>
</p:sld>
</file>

<file path=ppt/slides/slide26.xml><?xml version="1.0" encoding="utf-8"?>
<p:sld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B454BF3-165E-D551-3E1B-624E4A5425F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26</a:t>
            </a:fld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E053354-6820-E2BA-57EF-0189E648371B}"/>
              </a:ext>
            </a:extLst>
          </p:cNvPr>
          <p:cNvSpPr txBox="1"/>
          <p:nvPr/>
        </p:nvSpPr>
        <p:spPr>
          <a:xfrm>
            <a:off x="217714" y="2763842"/>
            <a:ext cx="11506200" cy="25237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800100" lvl="1" indent="-342900"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sz="2000" dirty="0">
                <a:latin typeface="Century Gothic (Body)"/>
                <a:ea typeface="Arial" charset="0"/>
                <a:cs typeface="Arial" charset="0"/>
              </a:rPr>
              <a:t>In ogni caso, le ammende saranno efficaci, proporzionate e dissuasive.</a:t>
            </a:r>
          </a:p>
          <a:p>
            <a:pPr marL="800100" lvl="1" indent="-342900"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sz="2000" dirty="0">
                <a:latin typeface="Century Gothic (Body)"/>
                <a:ea typeface="Arial" charset="0"/>
                <a:cs typeface="Arial" charset="0"/>
              </a:rPr>
              <a:t>Le multe applicate terranno conto delle misure tecniche e organizzative implementate.</a:t>
            </a:r>
          </a:p>
          <a:p>
            <a:pPr marL="800100" lvl="1" indent="-342900"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sz="2000" dirty="0">
                <a:latin typeface="Century Gothic (Body)"/>
                <a:ea typeface="Arial" charset="0"/>
                <a:cs typeface="Arial" charset="0"/>
              </a:rPr>
              <a:t>10.000.000 di euro o, nel caso di un'impresa, fino al 2% del fatturato mondiale totale annuo dell'esercizio precedente. </a:t>
            </a:r>
          </a:p>
          <a:p>
            <a:pPr marL="800100" lvl="1" indent="-342900"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sz="2000" dirty="0">
                <a:latin typeface="Century Gothic (Body)"/>
                <a:ea typeface="Arial" charset="0"/>
                <a:cs typeface="Arial" charset="0"/>
              </a:rPr>
              <a:t>20.000.000 di euro o, nel caso di un'impresa, fino al 4% del fatturato mondiale totale annuo dell'esercizio precedente.    </a:t>
            </a:r>
          </a:p>
          <a:p>
            <a:pPr marL="457200" lvl="1" indent="0">
              <a:buClr>
                <a:srgbClr val="92D050"/>
              </a:buClr>
              <a:buNone/>
            </a:pPr>
            <a:endParaRPr lang="en-US" b="1" i="1" dirty="0">
              <a:latin typeface="Century Gothic (Body)"/>
              <a:ea typeface="Arial" charset="0"/>
              <a:cs typeface="Arial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EF2AE8F2-A416-7DC9-7C49-B296EF8307B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63777" y="5859559"/>
            <a:ext cx="1530000" cy="612000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4A55C77F-6373-8E1C-5456-A55D2F7F902B}"/>
              </a:ext>
            </a:extLst>
          </p:cNvPr>
          <p:cNvSpPr txBox="1"/>
          <p:nvPr/>
        </p:nvSpPr>
        <p:spPr>
          <a:xfrm>
            <a:off x="10768546" y="6193314"/>
            <a:ext cx="50905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28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4A80DEB-F1FA-44AA-012F-240F24BF8DB7}"/>
              </a:ext>
            </a:extLst>
          </p:cNvPr>
          <p:cNvSpPr txBox="1"/>
          <p:nvPr/>
        </p:nvSpPr>
        <p:spPr>
          <a:xfrm>
            <a:off x="446313" y="536083"/>
            <a:ext cx="10580915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b="1" dirty="0"/>
              <a:t>Diritti, rimedi, responsabilità e sanzioni (segue)</a:t>
            </a:r>
          </a:p>
        </p:txBody>
      </p:sp>
    </p:spTree>
    <p:extLst>
      <p:ext uri="{BB962C8B-B14F-4D97-AF65-F5344CB8AC3E}">
        <p14:creationId xmlns:p14="http://schemas.microsoft.com/office/powerpoint/2010/main" val="3216408420"/>
      </p:ext>
    </p:extLst>
  </p:cSld>
  <p:clrMapOvr>
    <a:masterClrMapping/>
  </p:clrMapOvr>
</p:sld>
</file>

<file path=ppt/slides/slide27.xml><?xml version="1.0" encoding="utf-8"?>
<p:sld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B454BF3-165E-D551-3E1B-624E4A5425F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27</a:t>
            </a:fld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E053354-6820-E2BA-57EF-0189E648371B}"/>
              </a:ext>
            </a:extLst>
          </p:cNvPr>
          <p:cNvSpPr txBox="1"/>
          <p:nvPr/>
        </p:nvSpPr>
        <p:spPr>
          <a:xfrm>
            <a:off x="239486" y="2551837"/>
            <a:ext cx="11506200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lvl="1" indent="0">
              <a:buClr>
                <a:srgbClr val="92D050"/>
              </a:buClr>
              <a:buNone/>
            </a:pPr>
            <a:r>
              <a:rPr lang="en-US" b="1" dirty="0">
                <a:latin typeface="Century Gothic (Body)"/>
                <a:ea typeface="Arial" charset="0"/>
                <a:cs typeface="Arial" charset="0"/>
              </a:rPr>
              <a:t>Articolo 83: Condizioni generali per l'imposizione di sanzioni amministrative pecuniarie </a:t>
            </a:r>
          </a:p>
          <a:p>
            <a:pPr marL="457200" lvl="1" indent="0">
              <a:buClr>
                <a:srgbClr val="92D050"/>
              </a:buClr>
              <a:buNone/>
            </a:pPr>
            <a:endParaRPr lang="en-US" dirty="0">
              <a:latin typeface="Century Gothic (Body)"/>
              <a:ea typeface="Arial" charset="0"/>
              <a:cs typeface="Arial" charset="0"/>
            </a:endParaRPr>
          </a:p>
          <a:p>
            <a:pPr marL="742950" lvl="1" indent="-285750"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dirty="0">
                <a:latin typeface="Century Gothic (Body)"/>
                <a:ea typeface="Arial" charset="0"/>
                <a:cs typeface="Arial" charset="0"/>
              </a:rPr>
              <a:t>La natura, la gravità e la durata della violazione;</a:t>
            </a:r>
          </a:p>
          <a:p>
            <a:pPr marL="742950" lvl="1" indent="-285750"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dirty="0">
                <a:latin typeface="Century Gothic (Body)"/>
                <a:ea typeface="Arial" charset="0"/>
                <a:cs typeface="Arial" charset="0"/>
              </a:rPr>
              <a:t>Il carattere intenzionale o negligente della violazione;</a:t>
            </a:r>
          </a:p>
          <a:p>
            <a:pPr marL="742950" lvl="1" indent="-285750"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dirty="0">
                <a:latin typeface="Century Gothic (Body)"/>
                <a:ea typeface="Arial" charset="0"/>
                <a:cs typeface="Arial" charset="0"/>
              </a:rPr>
              <a:t>Qualsiasi azione intrapresa dal responsabile del trattamento o dall'incaricato del trattamento per mitigare il danno subito dagli interessati;</a:t>
            </a:r>
          </a:p>
          <a:p>
            <a:pPr marL="742950" lvl="1" indent="-285750"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dirty="0">
                <a:latin typeface="Century Gothic (Body)"/>
                <a:ea typeface="Arial" charset="0"/>
                <a:cs typeface="Arial" charset="0"/>
              </a:rPr>
              <a:t>Il grado di responsabilità del responsabile del trattamento o dell'incaricato del trattamento, tenendo conto delle misure tecniche e organizzative da essi implementate; 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5C3959D-7249-41A1-8975-FC514478B06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63777" y="5859559"/>
            <a:ext cx="1530000" cy="612000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38033FE1-88B9-4FFB-FC23-33625F90166E}"/>
              </a:ext>
            </a:extLst>
          </p:cNvPr>
          <p:cNvSpPr txBox="1"/>
          <p:nvPr/>
        </p:nvSpPr>
        <p:spPr>
          <a:xfrm>
            <a:off x="10591800" y="6193314"/>
            <a:ext cx="47897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29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8A69968-C994-9C30-8925-652352C1530C}"/>
              </a:ext>
            </a:extLst>
          </p:cNvPr>
          <p:cNvSpPr txBox="1"/>
          <p:nvPr/>
        </p:nvSpPr>
        <p:spPr>
          <a:xfrm>
            <a:off x="446313" y="536083"/>
            <a:ext cx="10580915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b="1" dirty="0"/>
              <a:t>Diritti, rimedi, responsabilità e sanzioni (segue)</a:t>
            </a:r>
          </a:p>
        </p:txBody>
      </p:sp>
    </p:spTree>
    <p:extLst>
      <p:ext uri="{BB962C8B-B14F-4D97-AF65-F5344CB8AC3E}">
        <p14:creationId xmlns:p14="http://schemas.microsoft.com/office/powerpoint/2010/main" val="3955471144"/>
      </p:ext>
    </p:extLst>
  </p:cSld>
  <p:clrMapOvr>
    <a:masterClrMapping/>
  </p:clrMapOvr>
</p:sld>
</file>

<file path=ppt/slides/slide28.xml><?xml version="1.0" encoding="utf-8"?>
<p:sld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B454BF3-165E-D551-3E1B-624E4A5425F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28</a:t>
            </a:fld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E053354-6820-E2BA-57EF-0189E648371B}"/>
              </a:ext>
            </a:extLst>
          </p:cNvPr>
          <p:cNvSpPr txBox="1"/>
          <p:nvPr/>
        </p:nvSpPr>
        <p:spPr>
          <a:xfrm>
            <a:off x="342900" y="2285012"/>
            <a:ext cx="11506200" cy="28623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lvl="1" indent="0">
              <a:buClr>
                <a:srgbClr val="92D050"/>
              </a:buClr>
              <a:buNone/>
            </a:pPr>
            <a:r>
              <a:rPr lang="en-US" b="1" dirty="0">
                <a:latin typeface="Century Gothic (Body)"/>
                <a:ea typeface="Arial" charset="0"/>
                <a:cs typeface="Arial" charset="0"/>
              </a:rPr>
              <a:t>Articolo 82: Diritto al risarcimento e responsabilità </a:t>
            </a:r>
          </a:p>
          <a:p>
            <a:pPr marL="457200" lvl="1" indent="0">
              <a:buClr>
                <a:srgbClr val="92D050"/>
              </a:buClr>
              <a:buNone/>
            </a:pPr>
            <a:endParaRPr lang="en-US" dirty="0">
              <a:latin typeface="Century Gothic (Body)"/>
              <a:ea typeface="Arial" charset="0"/>
              <a:cs typeface="Arial" charset="0"/>
            </a:endParaRPr>
          </a:p>
          <a:p>
            <a:pPr marL="742950" lvl="1" indent="-285750"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dirty="0">
                <a:latin typeface="Century Gothic (Body)"/>
                <a:ea typeface="Arial" charset="0"/>
                <a:cs typeface="Arial" charset="0"/>
              </a:rPr>
              <a:t>Chiunque abbia subito un danno materiale o morale ha il diritto di ottenere un risarcimento dal responsabile del trattamento o dall'incaricato del trattamento.</a:t>
            </a:r>
          </a:p>
          <a:p>
            <a:pPr marL="742950" lvl="1" indent="-285750"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dirty="0">
                <a:latin typeface="Century Gothic (Body)"/>
                <a:ea typeface="Arial" charset="0"/>
                <a:cs typeface="Arial" charset="0"/>
              </a:rPr>
              <a:t>Il responsabile del trattamento è responsabile dei danni causati dal trattamento.</a:t>
            </a:r>
          </a:p>
          <a:p>
            <a:pPr marL="742950" lvl="1" indent="-285750"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dirty="0">
                <a:latin typeface="Century Gothic (Body)"/>
                <a:ea typeface="Arial" charset="0"/>
                <a:cs typeface="Arial" charset="0"/>
              </a:rPr>
              <a:t>L'incaricato del trattamento è responsabile solo per i danni causati dal trattamento o se ha agito in contrasto con le istruzioni legittime del responsabile del trattamento. </a:t>
            </a:r>
          </a:p>
          <a:p>
            <a:pPr marL="742950" lvl="1" indent="-285750"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dirty="0">
                <a:latin typeface="Century Gothic (Body)"/>
                <a:ea typeface="Arial" charset="0"/>
                <a:cs typeface="Arial" charset="0"/>
              </a:rPr>
              <a:t>Esenzione per il responsabile del trattamento e l'incaricato del trattamento quando non sono responsabili.</a:t>
            </a:r>
          </a:p>
          <a:p>
            <a:pPr marL="742950" lvl="1" indent="-285750"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dirty="0">
                <a:latin typeface="Century Gothic (Body)"/>
                <a:ea typeface="Arial" charset="0"/>
                <a:cs typeface="Arial" charset="0"/>
              </a:rPr>
              <a:t>Responsabilità solidale per garantire un risarcimento effettivo.</a:t>
            </a:r>
          </a:p>
          <a:p>
            <a:pPr marL="742950" lvl="1" indent="-285750"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dirty="0" err="1">
                <a:latin typeface="Century Gothic (Body)"/>
                <a:ea typeface="Arial" charset="0"/>
                <a:cs typeface="Arial" charset="0"/>
              </a:rPr>
              <a:t>Clawback </a:t>
            </a:r>
            <a:r>
              <a:rPr lang="en-US" dirty="0">
                <a:latin typeface="Century Gothic (Body)"/>
                <a:ea typeface="Arial" charset="0"/>
                <a:cs typeface="Arial" charset="0"/>
              </a:rPr>
              <a:t>dei compensi</a:t>
            </a:r>
            <a:r>
              <a:rPr lang="en-US" dirty="0">
                <a:latin typeface="Century Gothic (Body)"/>
                <a:ea typeface="Arial" charset="0"/>
                <a:cs typeface="Arial" charset="0"/>
              </a:rPr>
              <a:t>.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25A77B46-2500-981D-6332-4DAD5BD8EDE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63777" y="5859559"/>
            <a:ext cx="1530000" cy="612000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040CCCF4-3720-17B8-C1F5-3822CDCF978E}"/>
              </a:ext>
            </a:extLst>
          </p:cNvPr>
          <p:cNvSpPr txBox="1"/>
          <p:nvPr/>
        </p:nvSpPr>
        <p:spPr>
          <a:xfrm>
            <a:off x="10768546" y="6193314"/>
            <a:ext cx="44374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30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E6010D9-4783-A8F9-CDF6-24FF417A40AE}"/>
              </a:ext>
            </a:extLst>
          </p:cNvPr>
          <p:cNvSpPr txBox="1"/>
          <p:nvPr/>
        </p:nvSpPr>
        <p:spPr>
          <a:xfrm>
            <a:off x="446313" y="536083"/>
            <a:ext cx="10580915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b="1" dirty="0"/>
              <a:t>Diritti, rimedi, responsabilità e sanzioni (segue)</a:t>
            </a:r>
          </a:p>
        </p:txBody>
      </p:sp>
    </p:spTree>
    <p:extLst>
      <p:ext uri="{BB962C8B-B14F-4D97-AF65-F5344CB8AC3E}">
        <p14:creationId xmlns:p14="http://schemas.microsoft.com/office/powerpoint/2010/main" val="1370016913"/>
      </p:ext>
    </p:extLst>
  </p:cSld>
  <p:clrMapOvr>
    <a:masterClrMapping/>
  </p:clrMapOvr>
</p:sld>
</file>

<file path=ppt/slides/slide29.xml><?xml version="1.0" encoding="utf-8"?>
<p:sld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B454BF3-165E-D551-3E1B-624E4A5425F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29</a:t>
            </a:fld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E053354-6820-E2BA-57EF-0189E648371B}"/>
              </a:ext>
            </a:extLst>
          </p:cNvPr>
          <p:cNvSpPr txBox="1"/>
          <p:nvPr/>
        </p:nvSpPr>
        <p:spPr>
          <a:xfrm>
            <a:off x="0" y="2285012"/>
            <a:ext cx="11506200" cy="28623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lvl="1" indent="0">
              <a:buClr>
                <a:srgbClr val="92D050"/>
              </a:buClr>
              <a:buNone/>
            </a:pPr>
            <a:r>
              <a:rPr lang="en-US" b="1" dirty="0">
                <a:latin typeface="Century Gothic (Body)"/>
                <a:ea typeface="Arial" charset="0"/>
                <a:cs typeface="Arial" charset="0"/>
              </a:rPr>
              <a:t>Articolo 82: Diritto al risarcimento e responsabilità </a:t>
            </a:r>
          </a:p>
          <a:p>
            <a:pPr marL="457200" lvl="1" indent="0">
              <a:buClr>
                <a:srgbClr val="92D050"/>
              </a:buClr>
              <a:buNone/>
            </a:pPr>
            <a:endParaRPr lang="en-US" b="1" i="1" dirty="0">
              <a:latin typeface="Century Gothic (Body)"/>
              <a:ea typeface="Arial" charset="0"/>
              <a:cs typeface="Arial" charset="0"/>
            </a:endParaRPr>
          </a:p>
          <a:p>
            <a:pPr marL="742950" lvl="1" indent="-285750"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dirty="0">
                <a:latin typeface="Century Gothic (Body)"/>
                <a:ea typeface="Arial" charset="0"/>
                <a:cs typeface="Arial" charset="0"/>
              </a:rPr>
              <a:t>Chiunque abbia subito un danno materiale o morale ha il diritto di ottenere un risarcimento dal responsabile del trattamento o dall'incaricato del trattamento.</a:t>
            </a:r>
          </a:p>
          <a:p>
            <a:pPr marL="742950" lvl="1" indent="-285750"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dirty="0">
                <a:latin typeface="Century Gothic (Body)"/>
                <a:ea typeface="Arial" charset="0"/>
                <a:cs typeface="Arial" charset="0"/>
              </a:rPr>
              <a:t>Il responsabile del trattamento è responsabile dei danni causati dal trattamento.</a:t>
            </a:r>
          </a:p>
          <a:p>
            <a:pPr marL="742950" lvl="1" indent="-285750"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dirty="0">
                <a:latin typeface="Century Gothic (Body)"/>
                <a:ea typeface="Arial" charset="0"/>
                <a:cs typeface="Arial" charset="0"/>
              </a:rPr>
              <a:t>L'incaricato del trattamento è responsabile solo per i danni causati dal trattamento o se ha agito in contrasto con le istruzioni legittime del responsabile del trattamento. </a:t>
            </a:r>
          </a:p>
          <a:p>
            <a:pPr marL="742950" lvl="1" indent="-285750"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dirty="0">
                <a:latin typeface="Century Gothic (Body)"/>
                <a:ea typeface="Arial" charset="0"/>
                <a:cs typeface="Arial" charset="0"/>
              </a:rPr>
              <a:t>Esenzione per il responsabile del trattamento e l'incaricato del trattamento quando non sono responsabili.</a:t>
            </a:r>
          </a:p>
          <a:p>
            <a:pPr marL="742950" lvl="1" indent="-285750"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dirty="0">
                <a:latin typeface="Century Gothic (Body)"/>
                <a:ea typeface="Arial" charset="0"/>
                <a:cs typeface="Arial" charset="0"/>
              </a:rPr>
              <a:t>Responsabilità solidale per garantire un risarcimento effettivo.</a:t>
            </a:r>
          </a:p>
          <a:p>
            <a:pPr marL="742950" lvl="1" indent="-285750"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dirty="0">
                <a:latin typeface="Century Gothic (Body)"/>
                <a:ea typeface="Arial" charset="0"/>
                <a:cs typeface="Arial" charset="0"/>
              </a:rPr>
              <a:t>Clausola di recupero dell'indennizzo.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D3813A82-1808-0FCB-2BAF-23C3F659C67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63777" y="5859559"/>
            <a:ext cx="1530000" cy="612000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B1406F76-1A19-950A-DCBF-4B5F0693FB47}"/>
              </a:ext>
            </a:extLst>
          </p:cNvPr>
          <p:cNvSpPr txBox="1"/>
          <p:nvPr/>
        </p:nvSpPr>
        <p:spPr>
          <a:xfrm>
            <a:off x="10768546" y="6193314"/>
            <a:ext cx="49816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31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0AB64F5-928F-499E-5726-C5E09BBF90FA}"/>
              </a:ext>
            </a:extLst>
          </p:cNvPr>
          <p:cNvSpPr txBox="1"/>
          <p:nvPr/>
        </p:nvSpPr>
        <p:spPr>
          <a:xfrm>
            <a:off x="446313" y="536083"/>
            <a:ext cx="10580915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b="1" dirty="0"/>
              <a:t>Diritti, rimedi, responsabilità e sanzioni (segue)</a:t>
            </a:r>
          </a:p>
        </p:txBody>
      </p:sp>
    </p:spTree>
    <p:extLst>
      <p:ext uri="{BB962C8B-B14F-4D97-AF65-F5344CB8AC3E}">
        <p14:creationId xmlns:p14="http://schemas.microsoft.com/office/powerpoint/2010/main" val="2703131425"/>
      </p:ext>
    </p:extLst>
  </p:cSld>
  <p:clrMapOvr>
    <a:masterClrMapping/>
  </p:clrMapOvr>
</p:sld>
</file>

<file path=ppt/slides/slide3.xml><?xml version="1.0" encoding="utf-8"?>
<p:sld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B454BF3-165E-D551-3E1B-624E4A5425F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3</a:t>
            </a:fld>
            <a:endParaRPr lang="en-US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FD8F04C8-580D-9927-DAF9-3B52E3AD0717}"/>
              </a:ext>
            </a:extLst>
          </p:cNvPr>
          <p:cNvSpPr txBox="1"/>
          <p:nvPr/>
        </p:nvSpPr>
        <p:spPr>
          <a:xfrm>
            <a:off x="598714" y="1690062"/>
            <a:ext cx="10994571" cy="34778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200" dirty="0"/>
              <a:t>Le definizioni di "responsabile del trattamento" e "incaricato del trattamento" ai sensi del GDPR.</a:t>
            </a:r>
          </a:p>
          <a:p>
            <a:endParaRPr lang="en-GB" sz="22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200" dirty="0"/>
              <a:t>Le responsabilità e gli obblighi dei responsabili del trattamento e degli incaricati del trattamento.</a:t>
            </a:r>
          </a:p>
          <a:p>
            <a:endParaRPr lang="en-GB" sz="22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200" dirty="0"/>
              <a:t>Le responsabilità di segnalazione delle violazioni dei dati da parte dei responsabili del trattamento e degli incaricati del trattamento.</a:t>
            </a:r>
          </a:p>
          <a:p>
            <a:endParaRPr lang="en-GB" sz="22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200" dirty="0"/>
              <a:t>La responsabilità e le sanzioni che possono essere imposte agli incaricati del trattamento e ai responsabili del trattamento.</a:t>
            </a:r>
          </a:p>
          <a:p>
            <a:endParaRPr lang="en-GB" sz="22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200" dirty="0"/>
              <a:t>La nomina di contitolari del trattamento e di responsabili del trattamento in subappalto</a:t>
            </a:r>
            <a:endParaRPr lang="en-US" sz="2200" dirty="0"/>
          </a:p>
        </p:txBody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id="{A56CC1B4-2731-B920-747E-001689E92EC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63777" y="5859559"/>
            <a:ext cx="1530000" cy="612000"/>
          </a:xfrm>
          <a:prstGeom prst="rect">
            <a:avLst/>
          </a:prstGeom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50ECAB19-D1B9-138B-2886-4BB6F52ADE67}"/>
              </a:ext>
            </a:extLst>
          </p:cNvPr>
          <p:cNvSpPr txBox="1"/>
          <p:nvPr/>
        </p:nvSpPr>
        <p:spPr>
          <a:xfrm>
            <a:off x="10768546" y="6193314"/>
            <a:ext cx="30222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426902354"/>
      </p:ext>
    </p:extLst>
  </p:cSld>
  <p:clrMapOvr>
    <a:masterClrMapping/>
  </p:clrMapOvr>
</p:sld>
</file>

<file path=ppt/slides/slide30.xml><?xml version="1.0" encoding="utf-8"?>
<p:sld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B454BF3-165E-D551-3E1B-624E4A5425F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30</a:t>
            </a:fld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E053354-6820-E2BA-57EF-0189E648371B}"/>
              </a:ext>
            </a:extLst>
          </p:cNvPr>
          <p:cNvSpPr txBox="1"/>
          <p:nvPr/>
        </p:nvSpPr>
        <p:spPr>
          <a:xfrm>
            <a:off x="185058" y="2119930"/>
            <a:ext cx="11506200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lvl="1" indent="0">
              <a:buClr>
                <a:srgbClr val="92D050"/>
              </a:buClr>
              <a:buNone/>
            </a:pPr>
            <a:r>
              <a:rPr lang="en-US" b="1" dirty="0">
                <a:ea typeface="Arial" charset="0"/>
                <a:cs typeface="Arial" charset="0"/>
              </a:rPr>
              <a:t>Articolo 26: Controllori congiunti</a:t>
            </a:r>
          </a:p>
          <a:p>
            <a:pPr marL="457200" lvl="1" indent="0">
              <a:buClr>
                <a:srgbClr val="92D050"/>
              </a:buClr>
              <a:buNone/>
            </a:pPr>
            <a:r>
              <a:rPr lang="en-US" dirty="0">
                <a:ea typeface="Arial" charset="0"/>
                <a:cs typeface="Arial" charset="0"/>
              </a:rPr>
              <a:t>Quando due o più responsabili del trattamento determinano congiuntamente le finalità e i mezzi del trattamento, essi sono contitolari del trattamento.  </a:t>
            </a:r>
          </a:p>
          <a:p>
            <a:pPr marL="457200" lvl="1" indent="0">
              <a:buClr>
                <a:srgbClr val="92D050"/>
              </a:buClr>
              <a:buNone/>
            </a:pPr>
            <a:endParaRPr lang="en-US" dirty="0">
              <a:ea typeface="Arial" charset="0"/>
              <a:cs typeface="Arial" charset="0"/>
            </a:endParaRPr>
          </a:p>
          <a:p>
            <a:pPr marL="457200" lvl="1" indent="0">
              <a:buClr>
                <a:srgbClr val="92D050"/>
              </a:buClr>
              <a:buNone/>
            </a:pPr>
            <a:endParaRPr lang="en-US" dirty="0">
              <a:ea typeface="Arial" charset="0"/>
              <a:cs typeface="Arial" charset="0"/>
            </a:endParaRPr>
          </a:p>
          <a:p>
            <a:pPr marL="457200" lvl="1" indent="0">
              <a:buClr>
                <a:srgbClr val="92D050"/>
              </a:buClr>
              <a:buNone/>
            </a:pPr>
            <a:r>
              <a:rPr lang="en-US" b="1" dirty="0">
                <a:ea typeface="Arial" charset="0"/>
                <a:cs typeface="Arial" charset="0"/>
              </a:rPr>
              <a:t>Articolo 29: Orientamenti del gruppo di lavoro </a:t>
            </a:r>
          </a:p>
          <a:p>
            <a:pPr marL="457200" lvl="1" indent="0">
              <a:buClr>
                <a:srgbClr val="92D050"/>
              </a:buClr>
              <a:buNone/>
            </a:pPr>
            <a:r>
              <a:rPr lang="en-US" dirty="0">
                <a:ea typeface="Arial" charset="0"/>
                <a:cs typeface="Arial" charset="0"/>
              </a:rPr>
              <a:t>I contitolari del trattamento devono nominare uno stabilimento che abbia il potere di attuare le decisioni sul trattamento nei confronti di tutti i contitolari del trattamento. 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D2BA5102-6EA1-D59B-3F84-CE4CF6094EE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63777" y="5859559"/>
            <a:ext cx="1530000" cy="612000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9839DDA6-D8BC-3588-3E96-9F858E792E43}"/>
              </a:ext>
            </a:extLst>
          </p:cNvPr>
          <p:cNvSpPr txBox="1"/>
          <p:nvPr/>
        </p:nvSpPr>
        <p:spPr>
          <a:xfrm>
            <a:off x="10768546" y="6193314"/>
            <a:ext cx="48728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32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941062A-4FEE-78AD-2E9A-35629BE3ECD6}"/>
              </a:ext>
            </a:extLst>
          </p:cNvPr>
          <p:cNvSpPr txBox="1"/>
          <p:nvPr/>
        </p:nvSpPr>
        <p:spPr>
          <a:xfrm>
            <a:off x="487135" y="807725"/>
            <a:ext cx="10670721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b="1" dirty="0"/>
              <a:t>Sinergia tra responsabili del trattamento (contitolari)</a:t>
            </a:r>
          </a:p>
        </p:txBody>
      </p:sp>
    </p:spTree>
    <p:extLst>
      <p:ext uri="{BB962C8B-B14F-4D97-AF65-F5344CB8AC3E}">
        <p14:creationId xmlns:p14="http://schemas.microsoft.com/office/powerpoint/2010/main" val="617578401"/>
      </p:ext>
    </p:extLst>
  </p:cSld>
  <p:clrMapOvr>
    <a:masterClrMapping/>
  </p:clrMapOvr>
</p:sld>
</file>

<file path=ppt/slides/slide31.xml><?xml version="1.0" encoding="utf-8"?>
<p:sld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B454BF3-165E-D551-3E1B-624E4A5425F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31</a:t>
            </a:fld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E053354-6820-E2BA-57EF-0189E648371B}"/>
              </a:ext>
            </a:extLst>
          </p:cNvPr>
          <p:cNvSpPr txBox="1"/>
          <p:nvPr/>
        </p:nvSpPr>
        <p:spPr>
          <a:xfrm>
            <a:off x="87086" y="2413337"/>
            <a:ext cx="11506200" cy="20313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lvl="1" indent="0">
              <a:buClr>
                <a:srgbClr val="92D050"/>
              </a:buClr>
              <a:buNone/>
            </a:pPr>
            <a:r>
              <a:rPr lang="en-US" b="1" dirty="0">
                <a:ea typeface="Arial" charset="0"/>
                <a:cs typeface="Arial" charset="0"/>
              </a:rPr>
              <a:t>Articolo 26: Controllori congiunti</a:t>
            </a:r>
          </a:p>
          <a:p>
            <a:pPr marL="457200" lvl="1" indent="0">
              <a:buClr>
                <a:srgbClr val="92D050"/>
              </a:buClr>
              <a:buNone/>
            </a:pPr>
            <a:r>
              <a:rPr lang="en-US" dirty="0">
                <a:ea typeface="Arial" charset="0"/>
                <a:cs typeface="Arial" charset="0"/>
              </a:rPr>
              <a:t>Quando due o più responsabili del trattamento determinano congiuntamente le finalità e i mezzi del trattamento, essi sono contitolari del trattamento.  </a:t>
            </a:r>
          </a:p>
          <a:p>
            <a:pPr marL="457200" lvl="1" indent="0">
              <a:buClr>
                <a:srgbClr val="92D050"/>
              </a:buClr>
              <a:buNone/>
            </a:pPr>
            <a:endParaRPr lang="en-US" dirty="0">
              <a:ea typeface="Arial" charset="0"/>
              <a:cs typeface="Arial" charset="0"/>
            </a:endParaRPr>
          </a:p>
          <a:p>
            <a:pPr marL="457200" lvl="1" indent="0">
              <a:buClr>
                <a:srgbClr val="92D050"/>
              </a:buClr>
              <a:buNone/>
            </a:pPr>
            <a:r>
              <a:rPr lang="en-US" b="1" dirty="0">
                <a:ea typeface="Arial" charset="0"/>
                <a:cs typeface="Arial" charset="0"/>
              </a:rPr>
              <a:t>Articolo 29: Orientamenti del gruppo di lavoro </a:t>
            </a:r>
          </a:p>
          <a:p>
            <a:pPr marL="457200" lvl="1" indent="0">
              <a:buClr>
                <a:srgbClr val="92D050"/>
              </a:buClr>
              <a:buNone/>
            </a:pPr>
            <a:r>
              <a:rPr lang="en-US" dirty="0">
                <a:ea typeface="Arial" charset="0"/>
                <a:cs typeface="Arial" charset="0"/>
              </a:rPr>
              <a:t>I contitolari del trattamento devono nominare uno stabilimento che abbia il potere di attuare le decisioni sul trattamento nei confronti di tutti i contitolari del trattamento. 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90A8D2C7-52B4-7C6D-CAB6-037F59D9BA5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63777" y="5859559"/>
            <a:ext cx="1530000" cy="612000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98B31A7D-8D15-1B90-35B8-144D632BC271}"/>
              </a:ext>
            </a:extLst>
          </p:cNvPr>
          <p:cNvSpPr txBox="1"/>
          <p:nvPr/>
        </p:nvSpPr>
        <p:spPr>
          <a:xfrm>
            <a:off x="10768546" y="6193314"/>
            <a:ext cx="42196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33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8AB9332-4867-547B-C155-D90E399DDC63}"/>
              </a:ext>
            </a:extLst>
          </p:cNvPr>
          <p:cNvSpPr txBox="1"/>
          <p:nvPr/>
        </p:nvSpPr>
        <p:spPr>
          <a:xfrm>
            <a:off x="487135" y="807725"/>
            <a:ext cx="10670721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b="1" dirty="0"/>
              <a:t>Sinergia tra responsabili del trattamento (contitolari) (segue)</a:t>
            </a:r>
          </a:p>
        </p:txBody>
      </p:sp>
    </p:spTree>
    <p:extLst>
      <p:ext uri="{BB962C8B-B14F-4D97-AF65-F5344CB8AC3E}">
        <p14:creationId xmlns:p14="http://schemas.microsoft.com/office/powerpoint/2010/main" val="733906574"/>
      </p:ext>
    </p:extLst>
  </p:cSld>
  <p:clrMapOvr>
    <a:masterClrMapping/>
  </p:clrMapOvr>
</p:sld>
</file>

<file path=ppt/slides/slide32.xml><?xml version="1.0" encoding="utf-8"?>
<p:sld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B454BF3-165E-D551-3E1B-624E4A5425F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32</a:t>
            </a:fld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E053354-6820-E2BA-57EF-0189E648371B}"/>
              </a:ext>
            </a:extLst>
          </p:cNvPr>
          <p:cNvSpPr txBox="1"/>
          <p:nvPr/>
        </p:nvSpPr>
        <p:spPr>
          <a:xfrm>
            <a:off x="69395" y="2266600"/>
            <a:ext cx="11506200" cy="28623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lvl="1" indent="0">
              <a:buClr>
                <a:srgbClr val="92D050"/>
              </a:buClr>
              <a:buNone/>
            </a:pPr>
            <a:r>
              <a:rPr lang="en-US" b="1" dirty="0">
                <a:ea typeface="Arial" charset="0"/>
                <a:cs typeface="Arial" charset="0"/>
              </a:rPr>
              <a:t>Articolo 26: I controllori comuni devono:</a:t>
            </a:r>
          </a:p>
          <a:p>
            <a:pPr marL="457200" lvl="1" indent="0">
              <a:buClr>
                <a:srgbClr val="92D050"/>
              </a:buClr>
              <a:buNone/>
            </a:pPr>
            <a:endParaRPr lang="en-US" dirty="0">
              <a:ea typeface="Arial" charset="0"/>
              <a:cs typeface="Arial" charset="0"/>
            </a:endParaRPr>
          </a:p>
          <a:p>
            <a:pPr marL="742950" lvl="1" indent="-285750"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dirty="0">
                <a:ea typeface="Arial" charset="0"/>
                <a:cs typeface="Arial" charset="0"/>
              </a:rPr>
              <a:t>Determinare le responsabilità e gli obblighi in modo trasparente e stabilire le rispettive responsabilità per la conformità; </a:t>
            </a:r>
          </a:p>
          <a:p>
            <a:pPr marL="742950" lvl="1" indent="-285750"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dirty="0">
                <a:ea typeface="Arial" charset="0"/>
                <a:cs typeface="Arial" charset="0"/>
              </a:rPr>
              <a:t>designare un punto di contatto per l'esercizio dei diritti dell'interessato; e</a:t>
            </a:r>
          </a:p>
          <a:p>
            <a:pPr marL="742950" lvl="1" indent="-285750"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dirty="0">
                <a:ea typeface="Arial" charset="0"/>
                <a:cs typeface="Arial" charset="0"/>
              </a:rPr>
              <a:t>Decidere i rispettivi compiti per:</a:t>
            </a:r>
          </a:p>
          <a:p>
            <a:pPr marL="742950" lvl="1" indent="-285750"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dirty="0">
                <a:ea typeface="Arial" charset="0"/>
                <a:cs typeface="Arial" charset="0"/>
              </a:rPr>
              <a:t>fornire agli interessati l'accesso alle informazioni raccolte; e </a:t>
            </a:r>
          </a:p>
          <a:p>
            <a:pPr marL="742950" lvl="1" indent="-285750"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dirty="0">
                <a:ea typeface="Arial" charset="0"/>
                <a:cs typeface="Arial" charset="0"/>
              </a:rPr>
              <a:t>Fornire informazioni sul responsabile del trattamento qualora i dati personali non siano stati ottenuti dall'interessato.</a:t>
            </a:r>
          </a:p>
          <a:p>
            <a:pPr marL="457200" lvl="1" indent="0">
              <a:buClr>
                <a:srgbClr val="92D050"/>
              </a:buClr>
              <a:buNone/>
            </a:pPr>
            <a:endParaRPr lang="en-US" b="1" i="1" dirty="0">
              <a:latin typeface="Arial" charset="0"/>
              <a:ea typeface="Arial" charset="0"/>
              <a:cs typeface="Arial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F29056F1-1F20-DCA2-D40D-7E317352A9A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63777" y="5859559"/>
            <a:ext cx="1530000" cy="612000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3FDEA763-AD2F-631B-2316-F275B51A95B5}"/>
              </a:ext>
            </a:extLst>
          </p:cNvPr>
          <p:cNvSpPr txBox="1"/>
          <p:nvPr/>
        </p:nvSpPr>
        <p:spPr>
          <a:xfrm>
            <a:off x="10768545" y="6193314"/>
            <a:ext cx="46551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33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4D99B84-DC6E-34C0-152E-C85741E37C6C}"/>
              </a:ext>
            </a:extLst>
          </p:cNvPr>
          <p:cNvSpPr txBox="1"/>
          <p:nvPr/>
        </p:nvSpPr>
        <p:spPr>
          <a:xfrm>
            <a:off x="487135" y="807725"/>
            <a:ext cx="10670721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b="1" dirty="0"/>
              <a:t>Sinergia tra responsabili del trattamento (contitolari) (segue)</a:t>
            </a:r>
          </a:p>
        </p:txBody>
      </p:sp>
    </p:spTree>
    <p:extLst>
      <p:ext uri="{BB962C8B-B14F-4D97-AF65-F5344CB8AC3E}">
        <p14:creationId xmlns:p14="http://schemas.microsoft.com/office/powerpoint/2010/main" val="2886425961"/>
      </p:ext>
    </p:extLst>
  </p:cSld>
  <p:clrMapOvr>
    <a:masterClrMapping/>
  </p:clrMapOvr>
</p:sld>
</file>

<file path=ppt/slides/slide33.xml><?xml version="1.0" encoding="utf-8"?>
<p:sld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B454BF3-165E-D551-3E1B-624E4A5425F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33</a:t>
            </a:fld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E053354-6820-E2BA-57EF-0189E648371B}"/>
              </a:ext>
            </a:extLst>
          </p:cNvPr>
          <p:cNvSpPr txBox="1"/>
          <p:nvPr/>
        </p:nvSpPr>
        <p:spPr>
          <a:xfrm>
            <a:off x="185056" y="2365473"/>
            <a:ext cx="11506200" cy="28623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lvl="1" indent="0">
              <a:buClr>
                <a:srgbClr val="92D050"/>
              </a:buClr>
              <a:buNone/>
            </a:pPr>
            <a:r>
              <a:rPr lang="en-US" b="1" dirty="0">
                <a:ea typeface="Arial" charset="0"/>
                <a:cs typeface="Arial" charset="0"/>
              </a:rPr>
              <a:t>Articolo 26: I controllori comuni devono:</a:t>
            </a:r>
          </a:p>
          <a:p>
            <a:pPr marL="457200" lvl="1" indent="0">
              <a:buClr>
                <a:srgbClr val="92D050"/>
              </a:buClr>
              <a:buNone/>
            </a:pPr>
            <a:endParaRPr lang="en-US" dirty="0">
              <a:ea typeface="Arial" charset="0"/>
              <a:cs typeface="Arial" charset="0"/>
            </a:endParaRPr>
          </a:p>
          <a:p>
            <a:pPr marL="742950" lvl="1" indent="-285750"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dirty="0">
                <a:ea typeface="Arial" charset="0"/>
                <a:cs typeface="Arial" charset="0"/>
              </a:rPr>
              <a:t>Determinare le responsabilità e gli obblighi in modo trasparente e stabilire le rispettive responsabilità per la conformità; </a:t>
            </a:r>
          </a:p>
          <a:p>
            <a:pPr marL="742950" lvl="1" indent="-285750"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dirty="0">
                <a:ea typeface="Arial" charset="0"/>
                <a:cs typeface="Arial" charset="0"/>
              </a:rPr>
              <a:t>designare un punto di contatto per l'esercizio dei diritti dell'interessato; e</a:t>
            </a:r>
          </a:p>
          <a:p>
            <a:pPr marL="742950" lvl="1" indent="-285750"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dirty="0">
                <a:ea typeface="Arial" charset="0"/>
                <a:cs typeface="Arial" charset="0"/>
              </a:rPr>
              <a:t>Decidere i rispettivi compiti per:</a:t>
            </a:r>
          </a:p>
          <a:p>
            <a:pPr marL="742950" lvl="1" indent="-285750"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dirty="0">
                <a:ea typeface="Arial" charset="0"/>
                <a:cs typeface="Arial" charset="0"/>
              </a:rPr>
              <a:t>fornire agli interessati l'accesso alle informazioni raccolte; e </a:t>
            </a:r>
          </a:p>
          <a:p>
            <a:pPr marL="742950" lvl="1" indent="-285750"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dirty="0">
                <a:ea typeface="Arial" charset="0"/>
                <a:cs typeface="Arial" charset="0"/>
              </a:rPr>
              <a:t>Fornire informazioni sul responsabile del trattamento qualora i dati personali non siano stati ottenuti dall'interessato.</a:t>
            </a:r>
          </a:p>
          <a:p>
            <a:pPr marL="457200" lvl="1" indent="0">
              <a:buClr>
                <a:srgbClr val="92D050"/>
              </a:buClr>
              <a:buNone/>
            </a:pPr>
            <a:endParaRPr lang="en-US" b="1" i="1" dirty="0">
              <a:latin typeface="Arial" charset="0"/>
              <a:ea typeface="Arial" charset="0"/>
              <a:cs typeface="Arial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BE116B96-7885-ABD0-C3E5-55D6288681E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63777" y="5859559"/>
            <a:ext cx="1530000" cy="612000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F9D0250C-F760-4A94-8EC3-82023D5037D8}"/>
              </a:ext>
            </a:extLst>
          </p:cNvPr>
          <p:cNvSpPr txBox="1"/>
          <p:nvPr/>
        </p:nvSpPr>
        <p:spPr>
          <a:xfrm>
            <a:off x="10591800" y="6193314"/>
            <a:ext cx="47897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34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25FF626-CD76-574F-086D-E33FE99F4063}"/>
              </a:ext>
            </a:extLst>
          </p:cNvPr>
          <p:cNvSpPr txBox="1"/>
          <p:nvPr/>
        </p:nvSpPr>
        <p:spPr>
          <a:xfrm>
            <a:off x="487135" y="807725"/>
            <a:ext cx="10670721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b="1" dirty="0"/>
              <a:t>Sinergia tra responsabili del trattamento (contitolari) (segue)</a:t>
            </a:r>
          </a:p>
        </p:txBody>
      </p:sp>
    </p:spTree>
    <p:extLst>
      <p:ext uri="{BB962C8B-B14F-4D97-AF65-F5344CB8AC3E}">
        <p14:creationId xmlns:p14="http://schemas.microsoft.com/office/powerpoint/2010/main" val="994036213"/>
      </p:ext>
    </p:extLst>
  </p:cSld>
  <p:clrMapOvr>
    <a:masterClrMapping/>
  </p:clrMapOvr>
</p:sld>
</file>

<file path=ppt/slides/slide34.xml><?xml version="1.0" encoding="utf-8"?>
<p:sld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B454BF3-165E-D551-3E1B-624E4A5425F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34</a:t>
            </a:fld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E053354-6820-E2BA-57EF-0189E648371B}"/>
              </a:ext>
            </a:extLst>
          </p:cNvPr>
          <p:cNvSpPr txBox="1"/>
          <p:nvPr/>
        </p:nvSpPr>
        <p:spPr>
          <a:xfrm>
            <a:off x="250370" y="2551212"/>
            <a:ext cx="11136087" cy="28623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lvl="1" indent="0">
              <a:buClr>
                <a:srgbClr val="92D050"/>
              </a:buClr>
              <a:buNone/>
            </a:pPr>
            <a:r>
              <a:rPr lang="en-US" b="1" dirty="0">
                <a:ea typeface="Arial" charset="0"/>
                <a:cs typeface="Arial" charset="0"/>
              </a:rPr>
              <a:t>Articolo 27: Rappresentanti dei responsabili del trattamento o degli incaricati del trattamento non stabiliti nell'Unione</a:t>
            </a:r>
          </a:p>
          <a:p>
            <a:pPr marL="457200" lvl="1" indent="0">
              <a:buClr>
                <a:srgbClr val="92D050"/>
              </a:buClr>
              <a:buNone/>
            </a:pPr>
            <a:endParaRPr lang="en-US" dirty="0">
              <a:ea typeface="Arial" charset="0"/>
              <a:cs typeface="Arial" charset="0"/>
            </a:endParaRPr>
          </a:p>
          <a:p>
            <a:pPr marL="457200" lvl="1" indent="0">
              <a:buClr>
                <a:srgbClr val="92D050"/>
              </a:buClr>
              <a:buNone/>
            </a:pPr>
            <a:r>
              <a:rPr lang="en-US" dirty="0">
                <a:ea typeface="Arial" charset="0"/>
                <a:cs typeface="Arial" charset="0"/>
              </a:rPr>
              <a:t>Quando il responsabile del trattamento o l'incaricato del trattamento non è stabilito nell'Unione:</a:t>
            </a:r>
          </a:p>
          <a:p>
            <a:pPr marL="457200" lvl="1" indent="0">
              <a:buClr>
                <a:srgbClr val="92D050"/>
              </a:buClr>
              <a:buNone/>
            </a:pPr>
            <a:endParaRPr lang="en-US" dirty="0">
              <a:ea typeface="Arial" charset="0"/>
              <a:cs typeface="Arial" charset="0"/>
            </a:endParaRPr>
          </a:p>
          <a:p>
            <a:pPr marL="742950" lvl="1" indent="-285750"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dirty="0">
                <a:ea typeface="Arial" charset="0"/>
                <a:cs typeface="Arial" charset="0"/>
              </a:rPr>
              <a:t>Essi designano per iscritto un rappresentante dell'Unione.</a:t>
            </a:r>
          </a:p>
          <a:p>
            <a:pPr marL="742950" lvl="1" indent="-285750"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dirty="0">
                <a:ea typeface="Arial" charset="0"/>
                <a:cs typeface="Arial" charset="0"/>
              </a:rPr>
              <a:t>Un rappresentante deve essere stabilito nel luogo in cui risiede il trattamento o la profilazione dei dati.</a:t>
            </a:r>
          </a:p>
          <a:p>
            <a:pPr marL="742950" lvl="1" indent="-285750"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dirty="0">
                <a:ea typeface="Arial" charset="0"/>
                <a:cs typeface="Arial" charset="0"/>
              </a:rPr>
              <a:t>Il rappresentante avrà il mandato di rivolgersi alle autorità di controllo e agli interessati ai fini del regolamento.</a:t>
            </a:r>
          </a:p>
          <a:p>
            <a:pPr marL="742950" lvl="1" indent="-285750"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dirty="0">
                <a:ea typeface="Arial" charset="0"/>
                <a:cs typeface="Arial" charset="0"/>
              </a:rPr>
              <a:t>La designazione di un rappresentante non esonera il responsabile del trattamento o l'incaricato del trattamento dalle responsabilità legali.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388409F5-5871-D227-EE53-2819DC2EED5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63777" y="5859559"/>
            <a:ext cx="1530000" cy="612000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7453FCC7-0AB0-48F3-0943-51D7CDD021E8}"/>
              </a:ext>
            </a:extLst>
          </p:cNvPr>
          <p:cNvSpPr txBox="1"/>
          <p:nvPr/>
        </p:nvSpPr>
        <p:spPr>
          <a:xfrm>
            <a:off x="10768546" y="6193314"/>
            <a:ext cx="61791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35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9AE7AFD-5D40-E704-7C84-76A98557A51D}"/>
              </a:ext>
            </a:extLst>
          </p:cNvPr>
          <p:cNvSpPr txBox="1"/>
          <p:nvPr/>
        </p:nvSpPr>
        <p:spPr>
          <a:xfrm>
            <a:off x="487135" y="807725"/>
            <a:ext cx="10670721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b="1" dirty="0"/>
              <a:t>Sinergia tra responsabili del trattamento (contitolari) (segue)</a:t>
            </a:r>
          </a:p>
        </p:txBody>
      </p:sp>
    </p:spTree>
    <p:extLst>
      <p:ext uri="{BB962C8B-B14F-4D97-AF65-F5344CB8AC3E}">
        <p14:creationId xmlns:p14="http://schemas.microsoft.com/office/powerpoint/2010/main" val="945997621"/>
      </p:ext>
    </p:extLst>
  </p:cSld>
  <p:clrMapOvr>
    <a:masterClrMapping/>
  </p:clrMapOvr>
</p:sld>
</file>

<file path=ppt/slides/slide35.xml><?xml version="1.0" encoding="utf-8"?>
<p:sld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B454BF3-165E-D551-3E1B-624E4A5425F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35</a:t>
            </a:fld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E053354-6820-E2BA-57EF-0189E648371B}"/>
              </a:ext>
            </a:extLst>
          </p:cNvPr>
          <p:cNvSpPr txBox="1"/>
          <p:nvPr/>
        </p:nvSpPr>
        <p:spPr>
          <a:xfrm>
            <a:off x="-32656" y="2266600"/>
            <a:ext cx="11506200" cy="31393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lvl="1" indent="0">
              <a:buClr>
                <a:srgbClr val="92D050"/>
              </a:buClr>
              <a:buNone/>
            </a:pPr>
            <a:r>
              <a:rPr lang="en-US" b="1" dirty="0">
                <a:ea typeface="Arial" charset="0"/>
                <a:cs typeface="Arial" charset="0"/>
              </a:rPr>
              <a:t>Articolo 26: I controllori comuni devono:</a:t>
            </a:r>
          </a:p>
          <a:p>
            <a:pPr marL="457200" lvl="1" indent="0">
              <a:buClr>
                <a:srgbClr val="92D050"/>
              </a:buClr>
              <a:buNone/>
            </a:pPr>
            <a:endParaRPr lang="en-US" b="1" i="1" dirty="0">
              <a:ea typeface="Arial" charset="0"/>
              <a:cs typeface="Arial" charset="0"/>
            </a:endParaRPr>
          </a:p>
          <a:p>
            <a:pPr marL="457200" lvl="1" indent="0">
              <a:buClr>
                <a:srgbClr val="92D050"/>
              </a:buClr>
              <a:buNone/>
            </a:pPr>
            <a:endParaRPr lang="en-US" b="1" i="1" dirty="0">
              <a:ea typeface="Arial" charset="0"/>
              <a:cs typeface="Arial" charset="0"/>
            </a:endParaRPr>
          </a:p>
          <a:p>
            <a:pPr marL="742950" lvl="1" indent="-285750"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dirty="0">
                <a:ea typeface="Arial" charset="0"/>
                <a:cs typeface="Arial" charset="0"/>
              </a:rPr>
              <a:t>Determinare le responsabilità e gli obblighi in modo trasparente e stabilire le rispettive responsabilità per la conformità; </a:t>
            </a:r>
          </a:p>
          <a:p>
            <a:pPr marL="742950" lvl="1" indent="-285750"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dirty="0">
                <a:ea typeface="Arial" charset="0"/>
                <a:cs typeface="Arial" charset="0"/>
              </a:rPr>
              <a:t>designare un punto di contatto per l'esercizio dei diritti dell'interessato; e</a:t>
            </a:r>
          </a:p>
          <a:p>
            <a:pPr marL="742950" lvl="1" indent="-285750"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dirty="0">
                <a:ea typeface="Arial" charset="0"/>
                <a:cs typeface="Arial" charset="0"/>
              </a:rPr>
              <a:t>Decidere i rispettivi compiti per:</a:t>
            </a:r>
          </a:p>
          <a:p>
            <a:pPr marL="742950" lvl="1" indent="-285750"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dirty="0">
                <a:ea typeface="Arial" charset="0"/>
                <a:cs typeface="Arial" charset="0"/>
              </a:rPr>
              <a:t>fornire agli interessati l'accesso alle informazioni raccolte; e </a:t>
            </a:r>
          </a:p>
          <a:p>
            <a:pPr marL="742950" lvl="1" indent="-285750"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dirty="0">
                <a:ea typeface="Arial" charset="0"/>
                <a:cs typeface="Arial" charset="0"/>
              </a:rPr>
              <a:t>Fornire informazioni sul responsabile del trattamento qualora i dati personali non siano stati ottenuti dall'interessato.</a:t>
            </a:r>
          </a:p>
          <a:p>
            <a:pPr marL="457200" lvl="1" indent="0">
              <a:buClr>
                <a:srgbClr val="92D050"/>
              </a:buClr>
              <a:buNone/>
            </a:pPr>
            <a:endParaRPr lang="en-US" b="1" i="1" dirty="0">
              <a:ea typeface="Arial" charset="0"/>
              <a:cs typeface="Arial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71B68D91-3AD4-7984-6579-B6541926243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63777" y="5859559"/>
            <a:ext cx="1530000" cy="612000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AE34DBDA-C550-1609-CC68-EBA0796A6DC7}"/>
              </a:ext>
            </a:extLst>
          </p:cNvPr>
          <p:cNvSpPr txBox="1"/>
          <p:nvPr/>
        </p:nvSpPr>
        <p:spPr>
          <a:xfrm>
            <a:off x="10768546" y="6193314"/>
            <a:ext cx="61791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36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F9982D0-873D-6AC2-B32B-1AAC8F4F803D}"/>
              </a:ext>
            </a:extLst>
          </p:cNvPr>
          <p:cNvSpPr txBox="1"/>
          <p:nvPr/>
        </p:nvSpPr>
        <p:spPr>
          <a:xfrm>
            <a:off x="487135" y="807725"/>
            <a:ext cx="10670721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b="1" dirty="0"/>
              <a:t>Sinergia tra responsabili del trattamento (contitolari) (segue)</a:t>
            </a:r>
          </a:p>
        </p:txBody>
      </p:sp>
    </p:spTree>
    <p:extLst>
      <p:ext uri="{BB962C8B-B14F-4D97-AF65-F5344CB8AC3E}">
        <p14:creationId xmlns:p14="http://schemas.microsoft.com/office/powerpoint/2010/main" val="1451402298"/>
      </p:ext>
    </p:extLst>
  </p:cSld>
  <p:clrMapOvr>
    <a:masterClrMapping/>
  </p:clrMapOvr>
</p:sld>
</file>

<file path=ppt/slides/slide36.xml><?xml version="1.0" encoding="utf-8"?>
<p:sld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B454BF3-165E-D551-3E1B-624E4A5425F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36</a:t>
            </a:fld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E053354-6820-E2BA-57EF-0189E648371B}"/>
              </a:ext>
            </a:extLst>
          </p:cNvPr>
          <p:cNvSpPr txBox="1"/>
          <p:nvPr/>
        </p:nvSpPr>
        <p:spPr>
          <a:xfrm>
            <a:off x="130628" y="2588015"/>
            <a:ext cx="11506200" cy="20313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742950" lvl="1" indent="-285750"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dirty="0">
                <a:latin typeface="Century Gothic (Body)"/>
                <a:ea typeface="Arial" charset="0"/>
                <a:cs typeface="Arial" charset="0"/>
              </a:rPr>
              <a:t>Gli incaricati del trattamento possono nominare un subincaricato</a:t>
            </a:r>
          </a:p>
          <a:p>
            <a:pPr marL="742950" lvl="1" indent="-285750"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dirty="0">
                <a:latin typeface="Century Gothic (Body)"/>
                <a:ea typeface="Arial" charset="0"/>
                <a:cs typeface="Arial" charset="0"/>
              </a:rPr>
              <a:t>I responsabili del trattamento possono trattare i dati per conto di un responsabile del trattamento solo in presenza di un accordo scritto tra le due parti.</a:t>
            </a:r>
          </a:p>
          <a:p>
            <a:pPr marL="742950" lvl="1" indent="-285750"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dirty="0">
                <a:latin typeface="Century Gothic (Body)"/>
                <a:ea typeface="Arial" charset="0"/>
                <a:cs typeface="Arial" charset="0"/>
              </a:rPr>
              <a:t>L'accordo deve delineare gli obblighi e le responsabilità, come stabilito dal GDPR. </a:t>
            </a:r>
          </a:p>
          <a:p>
            <a:pPr marL="742950" lvl="1" indent="-285750">
              <a:buClr>
                <a:schemeClr val="tx1"/>
              </a:buClr>
              <a:buFont typeface="Arial" panose="020B0604020202020204" pitchFamily="34" charset="0"/>
              <a:buChar char="•"/>
            </a:pPr>
            <a:endParaRPr lang="en-US" dirty="0">
              <a:latin typeface="Century Gothic (Body)"/>
              <a:ea typeface="Arial" charset="0"/>
              <a:cs typeface="Arial" charset="0"/>
            </a:endParaRPr>
          </a:p>
          <a:p>
            <a:pPr marL="742950" lvl="1" indent="-285750"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dirty="0">
                <a:latin typeface="Century Gothic (Body)"/>
                <a:ea typeface="Arial" charset="0"/>
                <a:cs typeface="Arial" charset="0"/>
              </a:rPr>
              <a:t>Gli incaricati del trattamento dei dati non possono assumere un subincaricato o contrattare un fornitore di servizi di trattamento dei dati senza l'</a:t>
            </a:r>
            <a:r>
              <a:rPr lang="en-US" dirty="0" err="1">
                <a:latin typeface="Century Gothic (Body)"/>
                <a:ea typeface="Arial" charset="0"/>
                <a:cs typeface="Arial" charset="0"/>
              </a:rPr>
              <a:t>autorizzazione </a:t>
            </a:r>
            <a:r>
              <a:rPr lang="en-US" dirty="0">
                <a:latin typeface="Century Gothic (Body)"/>
                <a:ea typeface="Arial" charset="0"/>
                <a:cs typeface="Arial" charset="0"/>
              </a:rPr>
              <a:t>del responsabile del trattamento</a:t>
            </a:r>
            <a:r>
              <a:rPr lang="en-US" dirty="0">
                <a:latin typeface="Century Gothic (Body)"/>
                <a:ea typeface="Arial" charset="0"/>
                <a:cs typeface="Arial" charset="0"/>
              </a:rPr>
              <a:t>. 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72884456-B870-6021-FDC5-51036D18529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63777" y="5859559"/>
            <a:ext cx="1530000" cy="612000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EEE4940A-13C0-4758-B0E1-3972DAA8E9FB}"/>
              </a:ext>
            </a:extLst>
          </p:cNvPr>
          <p:cNvSpPr txBox="1"/>
          <p:nvPr/>
        </p:nvSpPr>
        <p:spPr>
          <a:xfrm>
            <a:off x="10768546" y="6193314"/>
            <a:ext cx="53082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37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37F8230-65FD-3B16-0B6F-28C3C792AB26}"/>
              </a:ext>
            </a:extLst>
          </p:cNvPr>
          <p:cNvSpPr txBox="1"/>
          <p:nvPr/>
        </p:nvSpPr>
        <p:spPr>
          <a:xfrm>
            <a:off x="487135" y="807725"/>
            <a:ext cx="10670721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b="1" dirty="0"/>
              <a:t>Sinergia tra responsabili del trattamento (contitolari) (segue)</a:t>
            </a:r>
          </a:p>
        </p:txBody>
      </p:sp>
    </p:spTree>
    <p:extLst>
      <p:ext uri="{BB962C8B-B14F-4D97-AF65-F5344CB8AC3E}">
        <p14:creationId xmlns:p14="http://schemas.microsoft.com/office/powerpoint/2010/main" val="692490519"/>
      </p:ext>
    </p:extLst>
  </p:cSld>
  <p:clrMapOvr>
    <a:masterClrMapping/>
  </p:clrMapOvr>
</p:sld>
</file>

<file path=ppt/slides/slide37.xml><?xml version="1.0" encoding="utf-8"?>
<p:sld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B454BF3-165E-D551-3E1B-624E4A5425F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37</a:t>
            </a:fld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E053354-6820-E2BA-57EF-0189E648371B}"/>
              </a:ext>
            </a:extLst>
          </p:cNvPr>
          <p:cNvSpPr txBox="1"/>
          <p:nvPr/>
        </p:nvSpPr>
        <p:spPr>
          <a:xfrm>
            <a:off x="198665" y="2225299"/>
            <a:ext cx="11506200" cy="369331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742950" lvl="1" indent="-285750"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b="1" dirty="0">
                <a:ea typeface="Arial" charset="0"/>
                <a:cs typeface="Arial" charset="0"/>
              </a:rPr>
              <a:t>I subelaboratori o i subappaltatori devono:</a:t>
            </a:r>
          </a:p>
          <a:p>
            <a:pPr marL="742950" lvl="1" indent="-285750">
              <a:buClr>
                <a:srgbClr val="92D050"/>
              </a:buClr>
              <a:buFont typeface="Arial" panose="020B0604020202020204" pitchFamily="34" charset="0"/>
              <a:buChar char="•"/>
            </a:pPr>
            <a:endParaRPr lang="en-US" b="1" i="1" dirty="0">
              <a:ea typeface="Arial" charset="0"/>
              <a:cs typeface="Arial" charset="0"/>
            </a:endParaRPr>
          </a:p>
          <a:p>
            <a:pPr marL="742950" lvl="1" indent="-285750">
              <a:buClr>
                <a:srgbClr val="92D050"/>
              </a:buClr>
              <a:buFont typeface="Arial" panose="020B0604020202020204" pitchFamily="34" charset="0"/>
              <a:buChar char="•"/>
            </a:pPr>
            <a:endParaRPr lang="en-US" b="1" i="1" dirty="0">
              <a:ea typeface="Arial" charset="0"/>
              <a:cs typeface="Arial" charset="0"/>
            </a:endParaRPr>
          </a:p>
          <a:p>
            <a:pPr marL="742950" lvl="1" indent="-285750"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dirty="0">
                <a:ea typeface="Arial" charset="0"/>
                <a:cs typeface="Arial" charset="0"/>
              </a:rPr>
              <a:t>Elaborare i dati solo in conformità alle istruzioni del responsabile del trattamento; </a:t>
            </a:r>
          </a:p>
          <a:p>
            <a:pPr marL="742950" lvl="1" indent="-285750"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dirty="0">
                <a:ea typeface="Arial" charset="0"/>
                <a:cs typeface="Arial" charset="0"/>
              </a:rPr>
              <a:t>Mantenere i registri delle attività di elaborazione dei dati;</a:t>
            </a:r>
          </a:p>
          <a:p>
            <a:pPr marL="742950" lvl="1" indent="-285750"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dirty="0">
                <a:ea typeface="Arial" charset="0"/>
                <a:cs typeface="Arial" charset="0"/>
              </a:rPr>
              <a:t>Assicurarsi che le persone autorizzate al trattamento dei dati personali rispettino la riservatezza; </a:t>
            </a:r>
          </a:p>
          <a:p>
            <a:pPr marL="742950" lvl="1" indent="-285750"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dirty="0">
                <a:ea typeface="Arial" charset="0"/>
                <a:cs typeface="Arial" charset="0"/>
              </a:rPr>
              <a:t>Adottare misure di sicurezza adeguate;  </a:t>
            </a:r>
          </a:p>
          <a:p>
            <a:pPr marL="742950" lvl="1" indent="-285750"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dirty="0">
                <a:ea typeface="Arial" charset="0"/>
                <a:cs typeface="Arial" charset="0"/>
              </a:rPr>
              <a:t>Assistere il responsabile del trattamento applicando misure tecniche e organizzative adeguate; </a:t>
            </a:r>
          </a:p>
          <a:p>
            <a:pPr marL="742950" lvl="1" indent="-285750"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dirty="0">
                <a:ea typeface="Arial" charset="0"/>
                <a:cs typeface="Arial" charset="0"/>
              </a:rPr>
              <a:t>Assistere il responsabile del trattamento nel garantire il rispetto degli obblighi di sicurezza del trattamento; </a:t>
            </a:r>
          </a:p>
          <a:p>
            <a:pPr marL="742950" lvl="1" indent="-285750"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dirty="0">
                <a:ea typeface="Arial" charset="0"/>
                <a:cs typeface="Arial" charset="0"/>
              </a:rPr>
              <a:t>Cancellare o restituire tutti i dati personali al responsabile del trattamento al termine della fornitura dei servizi; e</a:t>
            </a:r>
          </a:p>
          <a:p>
            <a:pPr marL="742950" lvl="1" indent="-285750"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dirty="0">
                <a:ea typeface="Arial" charset="0"/>
                <a:cs typeface="Arial" charset="0"/>
              </a:rPr>
              <a:t>Mettere a disposizione del responsabile del trattamento tutte le informazioni necessarie per dimostrare la conformità al regolamento.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805DDADE-5877-27F8-4545-C6495993446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63777" y="5859559"/>
            <a:ext cx="1530000" cy="61200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B366DAD3-E5EF-D88E-451B-47757EEC2B8B}"/>
              </a:ext>
            </a:extLst>
          </p:cNvPr>
          <p:cNvSpPr txBox="1"/>
          <p:nvPr/>
        </p:nvSpPr>
        <p:spPr>
          <a:xfrm>
            <a:off x="10768546" y="6193314"/>
            <a:ext cx="53082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38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6DA3D1D-9245-F461-BA3C-1F70BDC4F577}"/>
              </a:ext>
            </a:extLst>
          </p:cNvPr>
          <p:cNvSpPr txBox="1"/>
          <p:nvPr/>
        </p:nvSpPr>
        <p:spPr>
          <a:xfrm>
            <a:off x="487135" y="807725"/>
            <a:ext cx="10670721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b="1" dirty="0"/>
              <a:t>Sinergia tra responsabili del trattamento (contitolari) (segue)</a:t>
            </a:r>
          </a:p>
        </p:txBody>
      </p:sp>
    </p:spTree>
    <p:extLst>
      <p:ext uri="{BB962C8B-B14F-4D97-AF65-F5344CB8AC3E}">
        <p14:creationId xmlns:p14="http://schemas.microsoft.com/office/powerpoint/2010/main" val="3212497102"/>
      </p:ext>
    </p:extLst>
  </p:cSld>
  <p:clrMapOvr>
    <a:masterClrMapping/>
  </p:clrMapOvr>
</p:sld>
</file>

<file path=ppt/slides/slide38.xml><?xml version="1.0" encoding="utf-8"?>
<p:sld xmlns:a16="http://schemas.microsoft.com/office/drawing/2014/main" xmlns:adec="http://schemas.microsoft.com/office/drawing/2017/decorative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69452219-785E-4657-C5F4-A53FEF2EB02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970326" y="1679216"/>
            <a:ext cx="4786877" cy="1518315"/>
          </a:xfrm>
        </p:spPr>
        <p:txBody>
          <a:bodyPr/>
          <a:lstStyle/>
          <a:p>
            <a:r>
              <a:rPr lang="en-US" dirty="0"/>
              <a:t>Grazie</a:t>
            </a:r>
          </a:p>
        </p:txBody>
      </p:sp>
      <p:pic>
        <p:nvPicPr>
          <p:cNvPr id="6" name="Picture Placeholder 5" descr="A person and person looking at a computer screen">
            <a:extLst>
              <a:ext uri="{FF2B5EF4-FFF2-40B4-BE49-F238E27FC236}">
                <a16:creationId xmlns:a16="http://schemas.microsoft.com/office/drawing/2014/main" id="{AA35CD3A-9896-7953-C82D-AAE87F6124DB}"/>
              </a:ext>
            </a:extLst>
          </p:cNvPr>
          <p:cNvPicPr>
            <a:picLocks noGrp="1" noChangeAspect="1"/>
          </p:cNvPicPr>
          <p:nvPr>
            <p:ph type="pic" sz="quarter" idx="11"/>
          </p:nvPr>
        </p:nvPicPr>
        <p:blipFill>
          <a:blip r:embed="rId2"/>
          <a:srcRect l="127" r="127"/>
          <a:stretch/>
        </p:blipFill>
        <p:spPr>
          <a:xfrm>
            <a:off x="-29499" y="-2236"/>
            <a:ext cx="6814124" cy="6871095"/>
          </a:xfrm>
        </p:spPr>
      </p:pic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AF90D79-5C58-F576-D2D0-3F4F1822E757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6970326" y="3748958"/>
            <a:ext cx="4786878" cy="2258013"/>
          </a:xfrm>
        </p:spPr>
        <p:txBody>
          <a:bodyPr/>
          <a:lstStyle/>
          <a:p>
            <a:r>
              <a:rPr lang="en-US" dirty="0"/>
              <a:t>Orario d'ufficio: </a:t>
            </a:r>
          </a:p>
          <a:p>
            <a:r>
              <a:rPr lang="en-US" dirty="0"/>
              <a:t>M-Th 15:00-16:30 sala C402</a:t>
            </a:r>
          </a:p>
          <a:p>
            <a:endParaRPr lang="en-US" dirty="0"/>
          </a:p>
          <a:p>
            <a:r>
              <a:rPr lang="en-US" dirty="0"/>
              <a:t>Si prega di inviare tutte le domande a:</a:t>
            </a:r>
          </a:p>
          <a:p>
            <a:r>
              <a:rPr lang="en-US" dirty="0"/>
              <a:t>gehad@example.com</a:t>
            </a: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6A8DFC8D-4AE6-170E-C27A-DA97EBD7DC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4059704" y="0"/>
            <a:ext cx="2928883" cy="6871447"/>
            <a:chOff x="4059704" y="0"/>
            <a:chExt cx="2928883" cy="6871447"/>
          </a:xfrm>
        </p:grpSpPr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CF966C9E-A9A2-BF8C-EDCB-B7F6AE51C425}"/>
                </a:ext>
              </a:extLst>
            </p:cNvPr>
            <p:cNvSpPr/>
            <p:nvPr/>
          </p:nvSpPr>
          <p:spPr>
            <a:xfrm rot="10800000">
              <a:off x="4443586" y="5022"/>
              <a:ext cx="2545001" cy="6837172"/>
            </a:xfrm>
            <a:custGeom>
              <a:avLst/>
              <a:gdLst>
                <a:gd name="connsiteX0" fmla="*/ 2518452 w 2545001"/>
                <a:gd name="connsiteY0" fmla="*/ 0 h 6837172"/>
                <a:gd name="connsiteX1" fmla="*/ 1701725 w 2545001"/>
                <a:gd name="connsiteY1" fmla="*/ 3172236 h 6837172"/>
                <a:gd name="connsiteX2" fmla="*/ 1361633 w 2545001"/>
                <a:gd name="connsiteY2" fmla="*/ 4439362 h 6837172"/>
                <a:gd name="connsiteX3" fmla="*/ 1178312 w 2545001"/>
                <a:gd name="connsiteY3" fmla="*/ 4524005 h 6837172"/>
                <a:gd name="connsiteX4" fmla="*/ 1067055 w 2545001"/>
                <a:gd name="connsiteY4" fmla="*/ 4330715 h 6837172"/>
                <a:gd name="connsiteX5" fmla="*/ 1324969 w 2545001"/>
                <a:gd name="connsiteY5" fmla="*/ 3379423 h 6837172"/>
                <a:gd name="connsiteX6" fmla="*/ 1307268 w 2545001"/>
                <a:gd name="connsiteY6" fmla="*/ 3240456 h 6837172"/>
                <a:gd name="connsiteX7" fmla="*/ 1196012 w 2545001"/>
                <a:gd name="connsiteY7" fmla="*/ 3154549 h 6837172"/>
                <a:gd name="connsiteX8" fmla="*/ 972233 w 2545001"/>
                <a:gd name="connsiteY8" fmla="*/ 3283409 h 6837172"/>
                <a:gd name="connsiteX9" fmla="*/ 580306 w 2545001"/>
                <a:gd name="connsiteY9" fmla="*/ 4728666 h 6837172"/>
                <a:gd name="connsiteX10" fmla="*/ 5057 w 2545001"/>
                <a:gd name="connsiteY10" fmla="*/ 6820750 h 6837172"/>
                <a:gd name="connsiteX11" fmla="*/ 0 w 2545001"/>
                <a:gd name="connsiteY11" fmla="*/ 6837173 h 6837172"/>
                <a:gd name="connsiteX12" fmla="*/ 26550 w 2545001"/>
                <a:gd name="connsiteY12" fmla="*/ 6837173 h 6837172"/>
                <a:gd name="connsiteX13" fmla="*/ 605591 w 2545001"/>
                <a:gd name="connsiteY13" fmla="*/ 4736246 h 6837172"/>
                <a:gd name="connsiteX14" fmla="*/ 997519 w 2545001"/>
                <a:gd name="connsiteY14" fmla="*/ 3290990 h 6837172"/>
                <a:gd name="connsiteX15" fmla="*/ 1190954 w 2545001"/>
                <a:gd name="connsiteY15" fmla="*/ 3179816 h 6837172"/>
                <a:gd name="connsiteX16" fmla="*/ 1285776 w 2545001"/>
                <a:gd name="connsiteY16" fmla="*/ 3253089 h 6837172"/>
                <a:gd name="connsiteX17" fmla="*/ 1300947 w 2545001"/>
                <a:gd name="connsiteY17" fmla="*/ 3373106 h 6837172"/>
                <a:gd name="connsiteX18" fmla="*/ 1043033 w 2545001"/>
                <a:gd name="connsiteY18" fmla="*/ 4324398 h 6837172"/>
                <a:gd name="connsiteX19" fmla="*/ 1171990 w 2545001"/>
                <a:gd name="connsiteY19" fmla="*/ 4548009 h 6837172"/>
                <a:gd name="connsiteX20" fmla="*/ 1385654 w 2545001"/>
                <a:gd name="connsiteY20" fmla="*/ 4448205 h 6837172"/>
                <a:gd name="connsiteX21" fmla="*/ 1385654 w 2545001"/>
                <a:gd name="connsiteY21" fmla="*/ 4446942 h 6837172"/>
                <a:gd name="connsiteX22" fmla="*/ 1725746 w 2545001"/>
                <a:gd name="connsiteY22" fmla="*/ 3178553 h 6837172"/>
                <a:gd name="connsiteX23" fmla="*/ 2545002 w 2545001"/>
                <a:gd name="connsiteY23" fmla="*/ 1263 h 6837172"/>
                <a:gd name="connsiteX24" fmla="*/ 2518452 w 2545001"/>
                <a:gd name="connsiteY24" fmla="*/ 0 h 68371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</a:cxnLst>
              <a:rect l="l" t="t" r="r" b="b"/>
              <a:pathLst>
                <a:path w="2545001" h="6837172">
                  <a:moveTo>
                    <a:pt x="2518452" y="0"/>
                  </a:moveTo>
                  <a:lnTo>
                    <a:pt x="1701725" y="3172236"/>
                  </a:lnTo>
                  <a:lnTo>
                    <a:pt x="1361633" y="4439362"/>
                  </a:lnTo>
                  <a:cubicBezTo>
                    <a:pt x="1328761" y="4508845"/>
                    <a:pt x="1251640" y="4544219"/>
                    <a:pt x="1178312" y="4524005"/>
                  </a:cubicBezTo>
                  <a:cubicBezTo>
                    <a:pt x="1094869" y="4501265"/>
                    <a:pt x="1044298" y="4414095"/>
                    <a:pt x="1067055" y="4330715"/>
                  </a:cubicBezTo>
                  <a:lnTo>
                    <a:pt x="1324969" y="3379423"/>
                  </a:lnTo>
                  <a:cubicBezTo>
                    <a:pt x="1337611" y="3332679"/>
                    <a:pt x="1331290" y="3283409"/>
                    <a:pt x="1307268" y="3240456"/>
                  </a:cubicBezTo>
                  <a:cubicBezTo>
                    <a:pt x="1283247" y="3197503"/>
                    <a:pt x="1244054" y="3167183"/>
                    <a:pt x="1196012" y="3154549"/>
                  </a:cubicBezTo>
                  <a:cubicBezTo>
                    <a:pt x="1098662" y="3128019"/>
                    <a:pt x="997519" y="3186133"/>
                    <a:pt x="972233" y="3283409"/>
                  </a:cubicBezTo>
                  <a:lnTo>
                    <a:pt x="580306" y="4728666"/>
                  </a:lnTo>
                  <a:lnTo>
                    <a:pt x="5057" y="6820750"/>
                  </a:lnTo>
                  <a:cubicBezTo>
                    <a:pt x="5057" y="6820750"/>
                    <a:pt x="1264" y="6833383"/>
                    <a:pt x="0" y="6837173"/>
                  </a:cubicBezTo>
                  <a:lnTo>
                    <a:pt x="26550" y="6837173"/>
                  </a:lnTo>
                  <a:lnTo>
                    <a:pt x="605591" y="4736246"/>
                  </a:lnTo>
                  <a:lnTo>
                    <a:pt x="997519" y="3290990"/>
                  </a:lnTo>
                  <a:cubicBezTo>
                    <a:pt x="1020276" y="3207609"/>
                    <a:pt x="1107512" y="3157076"/>
                    <a:pt x="1190954" y="3179816"/>
                  </a:cubicBezTo>
                  <a:cubicBezTo>
                    <a:pt x="1231411" y="3191186"/>
                    <a:pt x="1265547" y="3216453"/>
                    <a:pt x="1285776" y="3253089"/>
                  </a:cubicBezTo>
                  <a:cubicBezTo>
                    <a:pt x="1307268" y="3289726"/>
                    <a:pt x="1312326" y="3331416"/>
                    <a:pt x="1300947" y="3373106"/>
                  </a:cubicBezTo>
                  <a:lnTo>
                    <a:pt x="1043033" y="4324398"/>
                  </a:lnTo>
                  <a:cubicBezTo>
                    <a:pt x="1016483" y="4421675"/>
                    <a:pt x="1074640" y="4522742"/>
                    <a:pt x="1171990" y="4548009"/>
                  </a:cubicBezTo>
                  <a:cubicBezTo>
                    <a:pt x="1257961" y="4570749"/>
                    <a:pt x="1347725" y="4529059"/>
                    <a:pt x="1385654" y="4448205"/>
                  </a:cubicBezTo>
                  <a:lnTo>
                    <a:pt x="1385654" y="4446942"/>
                  </a:lnTo>
                  <a:lnTo>
                    <a:pt x="1725746" y="3178553"/>
                  </a:lnTo>
                  <a:lnTo>
                    <a:pt x="2545002" y="1263"/>
                  </a:lnTo>
                  <a:cubicBezTo>
                    <a:pt x="2536151" y="0"/>
                    <a:pt x="2527302" y="0"/>
                    <a:pt x="2518452" y="0"/>
                  </a:cubicBezTo>
                  <a:close/>
                </a:path>
              </a:pathLst>
            </a:custGeom>
            <a:solidFill>
              <a:schemeClr val="accent1"/>
            </a:solidFill>
            <a:ln w="1263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433BC35A-F255-48AA-48B8-D6561A6FAB9E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059704" y="0"/>
              <a:ext cx="1822122" cy="6871447"/>
            </a:xfrm>
            <a:prstGeom prst="line">
              <a:avLst/>
            </a:prstGeom>
            <a:ln w="22225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" name="Group 1">
            <a:extLst>
              <a:ext uri="{FF2B5EF4-FFF2-40B4-BE49-F238E27FC236}">
                <a16:creationId xmlns:a16="http://schemas.microsoft.com/office/drawing/2014/main" id="{1EC8DADA-109B-196D-817A-1ACB3E3183CA}"/>
              </a:ext>
            </a:extLst>
          </p:cNvPr>
          <p:cNvGrpSpPr/>
          <p:nvPr/>
        </p:nvGrpSpPr>
        <p:grpSpPr>
          <a:xfrm>
            <a:off x="7579827" y="6006971"/>
            <a:ext cx="3294001" cy="612000"/>
            <a:chOff x="5179092" y="5483822"/>
            <a:chExt cx="3294001" cy="612000"/>
          </a:xfrm>
        </p:grpSpPr>
        <p:pic>
          <p:nvPicPr>
            <p:cNvPr id="5" name="Picture 4">
              <a:extLst>
                <a:ext uri="{FF2B5EF4-FFF2-40B4-BE49-F238E27FC236}">
                  <a16:creationId xmlns:a16="http://schemas.microsoft.com/office/drawing/2014/main" id="{C2FED455-D30F-6583-EAD1-6FB515A49870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5179092" y="5483822"/>
              <a:ext cx="1530000" cy="612000"/>
            </a:xfrm>
            <a:prstGeom prst="rect">
              <a:avLst/>
            </a:prstGeom>
          </p:spPr>
        </p:pic>
        <p:pic>
          <p:nvPicPr>
            <p:cNvPr id="10" name="Picture 9">
              <a:extLst>
                <a:ext uri="{FF2B5EF4-FFF2-40B4-BE49-F238E27FC236}">
                  <a16:creationId xmlns:a16="http://schemas.microsoft.com/office/drawing/2014/main" id="{180EE198-6127-5DE1-8134-33FE6A8BE379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6709092" y="5483822"/>
              <a:ext cx="1764001" cy="61200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899485134"/>
      </p:ext>
    </p:extLst>
  </p:cSld>
  <p:clrMapOvr>
    <a:masterClrMapping/>
  </p:clrMapOvr>
</p:sld>
</file>

<file path=ppt/slides/slide4.xml><?xml version="1.0" encoding="utf-8"?>
<p:sld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B454BF3-165E-D551-3E1B-624E4A5425F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4</a:t>
            </a:fld>
            <a:endParaRPr lang="en-US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FD8F04C8-580D-9927-DAF9-3B52E3AD0717}"/>
              </a:ext>
            </a:extLst>
          </p:cNvPr>
          <p:cNvSpPr txBox="1"/>
          <p:nvPr/>
        </p:nvSpPr>
        <p:spPr>
          <a:xfrm>
            <a:off x="533399" y="1203181"/>
            <a:ext cx="10994571" cy="34778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200" dirty="0"/>
              <a:t>Le definizioni di "responsabile del trattamento" e "incaricato del trattamento" ai sensi del GDPR.</a:t>
            </a:r>
          </a:p>
          <a:p>
            <a:endParaRPr lang="en-GB" sz="22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200" dirty="0"/>
              <a:t>Le responsabilità e gli obblighi dei responsabili del trattamento e degli incaricati del trattamento.</a:t>
            </a:r>
          </a:p>
          <a:p>
            <a:endParaRPr lang="en-GB" sz="22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200" dirty="0"/>
              <a:t>Le responsabilità di segnalazione delle violazioni dei dati da parte dei responsabili del trattamento e degli incaricati del trattamento.</a:t>
            </a:r>
          </a:p>
          <a:p>
            <a:endParaRPr lang="en-GB" sz="22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200" dirty="0"/>
              <a:t>La responsabilità e le sanzioni che possono essere imposte agli incaricati del trattamento e ai responsabili del trattamento.</a:t>
            </a:r>
          </a:p>
          <a:p>
            <a:endParaRPr lang="en-GB" sz="22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200" dirty="0"/>
              <a:t>La nomina di contitolari del trattamento e di responsabili del trattamento in subappalto</a:t>
            </a:r>
            <a:endParaRPr lang="en-US" sz="2200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6BE6B7D-23EE-1FE3-E0A3-D643AC4B423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44777" y="5887314"/>
            <a:ext cx="1530000" cy="61200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8A647C9D-8934-91EA-1FF1-221ACBB2044B}"/>
              </a:ext>
            </a:extLst>
          </p:cNvPr>
          <p:cNvSpPr txBox="1"/>
          <p:nvPr/>
        </p:nvSpPr>
        <p:spPr>
          <a:xfrm>
            <a:off x="10768546" y="6193314"/>
            <a:ext cx="30222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1661584351"/>
      </p:ext>
    </p:extLst>
  </p:cSld>
  <p:clrMapOvr>
    <a:masterClrMapping/>
  </p:clrMapOvr>
</p:sld>
</file>

<file path=ppt/slides/slide5.xml><?xml version="1.0" encoding="utf-8"?>
<p:sld xmlns:a16="http://schemas.microsoft.com/office/drawing/2014/main" xmlns:p14="http://schemas.microsoft.com/office/powerpoint/2010/main" xmlns:dgm="http://schemas.openxmlformats.org/drawingml/2006/diagram"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B454BF3-165E-D551-3E1B-624E4A5425F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5</a:t>
            </a:fld>
            <a:endParaRPr lang="en-US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FD8F04C8-580D-9927-DAF9-3B52E3AD0717}"/>
              </a:ext>
            </a:extLst>
          </p:cNvPr>
          <p:cNvSpPr txBox="1"/>
          <p:nvPr/>
        </p:nvSpPr>
        <p:spPr>
          <a:xfrm>
            <a:off x="304800" y="1329863"/>
            <a:ext cx="10994571" cy="246221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en-US" sz="22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200" dirty="0"/>
              <a:t>Le organizzazioni dell'UE che trattano i dati personali dei residenti nell'UE hanno poco tempo per assicurarsi di essere conformi.</a:t>
            </a:r>
          </a:p>
          <a:p>
            <a:endParaRPr lang="en-US" sz="22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200" dirty="0"/>
              <a:t>Il regolamento estende i diritti delle persone fisiche in materia di dati e richiede alle organizzazioni di sviluppare politiche e procedure chiare per la protezione dei dati personali e di adottare misure tecniche e organizzative adeguate.</a:t>
            </a:r>
          </a:p>
        </p:txBody>
      </p:sp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771D7A46-D889-2899-4F89-82A8FB14E70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090223322"/>
              </p:ext>
            </p:extLst>
          </p:nvPr>
        </p:nvGraphicFramePr>
        <p:xfrm>
          <a:off x="1360278" y="3917272"/>
          <a:ext cx="8585636" cy="197394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6" name="Picture 5">
            <a:extLst>
              <a:ext uri="{FF2B5EF4-FFF2-40B4-BE49-F238E27FC236}">
                <a16:creationId xmlns:a16="http://schemas.microsoft.com/office/drawing/2014/main" id="{8514A7FA-C7F2-57AA-6A69-A6DDBDD3D342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9238546" y="5940856"/>
            <a:ext cx="1530000" cy="61200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D91EA5C2-8767-1B60-35A7-55CB32351045}"/>
              </a:ext>
            </a:extLst>
          </p:cNvPr>
          <p:cNvSpPr txBox="1"/>
          <p:nvPr/>
        </p:nvSpPr>
        <p:spPr>
          <a:xfrm>
            <a:off x="10997146" y="6224968"/>
            <a:ext cx="30222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3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1C70829-B1F6-DDDE-EBCD-3FF42DA82515}"/>
              </a:ext>
            </a:extLst>
          </p:cNvPr>
          <p:cNvSpPr txBox="1"/>
          <p:nvPr/>
        </p:nvSpPr>
        <p:spPr>
          <a:xfrm>
            <a:off x="533400" y="478514"/>
            <a:ext cx="10463745" cy="63094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500" b="1" dirty="0"/>
              <a:t> Articolo 99: Entrata in vigore e applicazione </a:t>
            </a:r>
          </a:p>
        </p:txBody>
      </p:sp>
    </p:spTree>
    <p:extLst>
      <p:ext uri="{BB962C8B-B14F-4D97-AF65-F5344CB8AC3E}">
        <p14:creationId xmlns:p14="http://schemas.microsoft.com/office/powerpoint/2010/main" val="3134665546"/>
      </p:ext>
    </p:extLst>
  </p:cSld>
  <p:clrMapOvr>
    <a:masterClrMapping/>
  </p:clrMapOvr>
</p:sld>
</file>

<file path=ppt/slides/slide6.xml><?xml version="1.0" encoding="utf-8"?>
<p:sld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B454BF3-165E-D551-3E1B-624E4A5425F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6</a:t>
            </a:fld>
            <a:endParaRPr lang="en-US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FD8F04C8-580D-9927-DAF9-3B52E3AD0717}"/>
              </a:ext>
            </a:extLst>
          </p:cNvPr>
          <p:cNvSpPr txBox="1"/>
          <p:nvPr/>
        </p:nvSpPr>
        <p:spPr>
          <a:xfrm>
            <a:off x="489856" y="1812781"/>
            <a:ext cx="10994571" cy="34778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200" dirty="0"/>
              <a:t>Le definizioni di "responsabile del trattamento" e "incaricato del trattamento" ai sensi del GDPR.</a:t>
            </a:r>
          </a:p>
          <a:p>
            <a:endParaRPr lang="en-GB" sz="22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200" dirty="0"/>
              <a:t>Le responsabilità e gli obblighi dei responsabili del trattamento e degli incaricati del trattamento.</a:t>
            </a:r>
          </a:p>
          <a:p>
            <a:endParaRPr lang="en-GB" sz="22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200" dirty="0"/>
              <a:t>Le responsabilità di segnalazione delle violazioni dei dati da parte dei responsabili del trattamento e degli incaricati del trattamento.</a:t>
            </a:r>
          </a:p>
          <a:p>
            <a:endParaRPr lang="en-GB" sz="22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200" dirty="0"/>
              <a:t>La responsabilità e le sanzioni che possono essere imposte agli incaricati del trattamento e ai responsabili del trattamento.</a:t>
            </a:r>
          </a:p>
          <a:p>
            <a:endParaRPr lang="en-GB" sz="22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200" dirty="0"/>
              <a:t>La nomina di contitolari del trattamento e di responsabili del trattamento in subappalto</a:t>
            </a:r>
            <a:endParaRPr lang="en-US" sz="2200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09A1BB66-05BD-A4ED-A76A-EA79C46BEE9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79464" y="5984774"/>
            <a:ext cx="1530000" cy="612000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8E74206D-8DF5-455A-801C-7F45E0A5ED9A}"/>
              </a:ext>
            </a:extLst>
          </p:cNvPr>
          <p:cNvSpPr txBox="1"/>
          <p:nvPr/>
        </p:nvSpPr>
        <p:spPr>
          <a:xfrm>
            <a:off x="11084233" y="6318529"/>
            <a:ext cx="30222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4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F52037A-AA26-8BF0-1D5C-7E598329FFCC}"/>
              </a:ext>
            </a:extLst>
          </p:cNvPr>
          <p:cNvSpPr txBox="1"/>
          <p:nvPr/>
        </p:nvSpPr>
        <p:spPr>
          <a:xfrm>
            <a:off x="859971" y="812663"/>
            <a:ext cx="609600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3200" b="1" dirty="0"/>
              <a:t>Definizioni</a:t>
            </a:r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469897245"/>
      </p:ext>
    </p:extLst>
  </p:cSld>
  <p:clrMapOvr>
    <a:masterClrMapping/>
  </p:clrMapOvr>
</p:sld>
</file>

<file path=ppt/slides/slide7.xml><?xml version="1.0" encoding="utf-8"?>
<p:sld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B454BF3-165E-D551-3E1B-624E4A5425F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7</a:t>
            </a:fld>
            <a:endParaRPr lang="en-US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FD8F04C8-580D-9927-DAF9-3B52E3AD0717}"/>
              </a:ext>
            </a:extLst>
          </p:cNvPr>
          <p:cNvSpPr txBox="1"/>
          <p:nvPr/>
        </p:nvSpPr>
        <p:spPr>
          <a:xfrm>
            <a:off x="598714" y="2237324"/>
            <a:ext cx="10994571" cy="11079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200" dirty="0"/>
              <a:t>Articolo 4, paragrafo 1 Per "dati personali" si intende qualsiasi informazione relativa a una persona fisica identificata o identificabile ("interessato"); una persona identificabile è una persona che può essere identificata, direttamente o indirettamente. 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DB78BA3A-B0B5-3B8C-1364-9AA58729E7E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63777" y="5859559"/>
            <a:ext cx="1530000" cy="612000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59B6F9A1-E22E-DDBD-C9DD-E243A0C2D881}"/>
              </a:ext>
            </a:extLst>
          </p:cNvPr>
          <p:cNvSpPr txBox="1"/>
          <p:nvPr/>
        </p:nvSpPr>
        <p:spPr>
          <a:xfrm>
            <a:off x="10768546" y="6193314"/>
            <a:ext cx="30222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5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6EB724E-AAE3-B5E7-B8F7-83133E8D15CD}"/>
              </a:ext>
            </a:extLst>
          </p:cNvPr>
          <p:cNvSpPr txBox="1"/>
          <p:nvPr/>
        </p:nvSpPr>
        <p:spPr>
          <a:xfrm>
            <a:off x="859971" y="812663"/>
            <a:ext cx="609600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3200" b="1" dirty="0"/>
              <a:t>Definizioni (segue)</a:t>
            </a:r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1782610308"/>
      </p:ext>
    </p:extLst>
  </p:cSld>
  <p:clrMapOvr>
    <a:masterClrMapping/>
  </p:clrMapOvr>
</p:sld>
</file>

<file path=ppt/slides/slide8.xml><?xml version="1.0" encoding="utf-8"?>
<p:sld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B454BF3-165E-D551-3E1B-624E4A5425F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8</a:t>
            </a:fld>
            <a:endParaRPr lang="en-US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FD8F04C8-580D-9927-DAF9-3B52E3AD0717}"/>
              </a:ext>
            </a:extLst>
          </p:cNvPr>
          <p:cNvSpPr txBox="1"/>
          <p:nvPr/>
        </p:nvSpPr>
        <p:spPr>
          <a:xfrm>
            <a:off x="391887" y="2259095"/>
            <a:ext cx="10994571" cy="31393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200" dirty="0"/>
              <a:t>Articolo 4, paragrafo 1 Per "dati personali" si intende qualsiasi informazione relativa a una persona fisica identificata o identificabile ("interessato"); una persona identificabile è una persona che può essere identificata, direttamente o indirettamente.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2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200" dirty="0"/>
              <a:t>Articolo 4, paragrafo 7 "Per titolare del trattamento si intende la persona fisica o giuridica, l'autorità pubblica, il servizio o qualsiasi altro organismo che, singolarmente o insieme ad altri, determina le finalità e i mezzi del trattamento".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2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200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C7EDA273-3807-D7EA-36C2-3F7EC14CA47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63777" y="5859559"/>
            <a:ext cx="1530000" cy="612000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9028380B-AE1C-A5F0-AAF8-010A97957EBB}"/>
              </a:ext>
            </a:extLst>
          </p:cNvPr>
          <p:cNvSpPr txBox="1"/>
          <p:nvPr/>
        </p:nvSpPr>
        <p:spPr>
          <a:xfrm>
            <a:off x="10768546" y="6193314"/>
            <a:ext cx="30222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6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9C8BC44-765D-4D0C-40CB-7276A4946CE3}"/>
              </a:ext>
            </a:extLst>
          </p:cNvPr>
          <p:cNvSpPr txBox="1"/>
          <p:nvPr/>
        </p:nvSpPr>
        <p:spPr>
          <a:xfrm>
            <a:off x="859971" y="812663"/>
            <a:ext cx="609600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3200" b="1" dirty="0"/>
              <a:t>Definizioni (segue)</a:t>
            </a:r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1565538777"/>
      </p:ext>
    </p:extLst>
  </p:cSld>
  <p:clrMapOvr>
    <a:masterClrMapping/>
  </p:clrMapOvr>
</p:sld>
</file>

<file path=ppt/slides/slide9.xml><?xml version="1.0" encoding="utf-8"?>
<p:sld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B454BF3-165E-D551-3E1B-624E4A5425F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9</a:t>
            </a:fld>
            <a:endParaRPr lang="en-US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FD8F04C8-580D-9927-DAF9-3B52E3AD0717}"/>
              </a:ext>
            </a:extLst>
          </p:cNvPr>
          <p:cNvSpPr txBox="1"/>
          <p:nvPr/>
        </p:nvSpPr>
        <p:spPr>
          <a:xfrm>
            <a:off x="522513" y="1953636"/>
            <a:ext cx="10994571" cy="38164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200" dirty="0"/>
              <a:t>Articolo 4, paragrafo 8 Per "incaricato del trattamento" si intende una persona fisica o giuridica, un'autorità pubblica, un'agenzia o qualsiasi altro organismo che tratta dati personali per conto del responsabile del trattamento.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2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200" dirty="0"/>
              <a:t>Articolo 4, paragrafo 2 Per "trattamento" si intende qualsiasi operazione o insieme di operazioni compiute con o senza l'ausilio di mezzi automatizzati su dati personali o insiemi di dati personali, come la raccolta, la registrazione, l'</a:t>
            </a:r>
            <a:r>
              <a:rPr lang="en-US" sz="2200" dirty="0" err="1"/>
              <a:t>organizzazione</a:t>
            </a:r>
            <a:r>
              <a:rPr lang="en-US" sz="2200" dirty="0"/>
              <a:t>, la strutturazione, la conservazione, l'adattamento o la modifica, l'estrazione, la consultazione, l'uso, la comunicazione mediante trasmissione, diffusione o qualsiasi altra forma di messa a disposizione, il raffronto o l'interconnessione, la cancellazione o la distruzione.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200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6A75E209-DCA7-9F58-B3D1-C5BF12A1F8C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70606" y="5892216"/>
            <a:ext cx="1530000" cy="612000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4211946D-9261-4BE8-2185-0E2D92438BBE}"/>
              </a:ext>
            </a:extLst>
          </p:cNvPr>
          <p:cNvSpPr txBox="1"/>
          <p:nvPr/>
        </p:nvSpPr>
        <p:spPr>
          <a:xfrm>
            <a:off x="10975375" y="6225971"/>
            <a:ext cx="30222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7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C52B4AB-CFCA-7744-8344-4451F1D9B7E9}"/>
              </a:ext>
            </a:extLst>
          </p:cNvPr>
          <p:cNvSpPr txBox="1"/>
          <p:nvPr/>
        </p:nvSpPr>
        <p:spPr>
          <a:xfrm>
            <a:off x="859971" y="812663"/>
            <a:ext cx="609600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3200" b="1" dirty="0"/>
              <a:t>Definizioni (segue)</a:t>
            </a:r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754643889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">
  <a:themeElements>
    <a:clrScheme name="TM11534312">
      <a:dk1>
        <a:srgbClr val="000000"/>
      </a:dk1>
      <a:lt1>
        <a:srgbClr val="FFFFFF"/>
      </a:lt1>
      <a:dk2>
        <a:srgbClr val="D87A1A"/>
      </a:dk2>
      <a:lt2>
        <a:srgbClr val="E7E6E6"/>
      </a:lt2>
      <a:accent1>
        <a:srgbClr val="FFBA00"/>
      </a:accent1>
      <a:accent2>
        <a:srgbClr val="7229D2"/>
      </a:accent2>
      <a:accent3>
        <a:srgbClr val="C62FE1"/>
      </a:accent3>
      <a:accent4>
        <a:srgbClr val="CF1DA0"/>
      </a:accent4>
      <a:accent5>
        <a:srgbClr val="E12F68"/>
      </a:accent5>
      <a:accent6>
        <a:srgbClr val="CF2E1D"/>
      </a:accent6>
      <a:hlink>
        <a:srgbClr val="87882D"/>
      </a:hlink>
      <a:folHlink>
        <a:srgbClr val="7F7F7F"/>
      </a:folHlink>
    </a:clrScheme>
    <a:fontScheme name="Custom 62">
      <a:majorFont>
        <a:latin typeface="Book Antiqua"/>
        <a:ea typeface=""/>
        <a:cs typeface=""/>
      </a:majorFont>
      <a:minorFont>
        <a:latin typeface="Century Gothic"/>
        <a:ea typeface=""/>
        <a:cs typeface="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TM11534312_Win32_SL_V3" id="{A784F2EB-8377-40E2-878D-F359E4F7734D}" vid="{87F4C17B-0668-4D7F-80F5-6507D8EFBB0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27" ma:contentTypeDescription="Create a new document." ma:contentTypeScope="" ma:versionID="c6f9a84f66a9c8b9a21755b9ffafb945">
  <xsd:schema xmlns:xsd="http://www.w3.org/2001/XMLSchema" xmlns:xs="http://www.w3.org/2001/XMLSchema" xmlns:p="http://schemas.microsoft.com/office/2006/metadata/properties" xmlns:ns1="http://schemas.microsoft.com/sharepoint/v3" xmlns:ns2="71af3243-3dd4-4a8d-8c0d-dd76da1f02a5" xmlns:ns3="16c05727-aa75-4e4a-9b5f-8a80a1165891" xmlns:ns4="230e9df3-be65-4c73-a93b-d1236ebd677e" targetNamespace="http://schemas.microsoft.com/office/2006/metadata/properties" ma:root="true" ma:fieldsID="27df39e3e7036dff54f89ddd5805ce72" ns1:_="" ns2:_="" ns3:_="" ns4:_="">
    <xsd:import namespace="http://schemas.microsoft.com/sharepoint/v3"/>
    <xsd:import namespace="71af3243-3dd4-4a8d-8c0d-dd76da1f02a5"/>
    <xsd:import namespace="16c05727-aa75-4e4a-9b5f-8a80a1165891"/>
    <xsd:import namespace="230e9df3-be65-4c73-a93b-d1236ebd677e"/>
    <xsd:element name="properties">
      <xsd:complexType>
        <xsd:sequence>
          <xsd:element name="documentManagement">
            <xsd:complexType>
              <xsd:all>
                <xsd:element ref="ns2:Status" minOccurs="0"/>
                <xsd:element ref="ns2:Image" minOccurs="0"/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1:_ip_UnifiedCompliancePolicyProperties" minOccurs="0"/>
                <xsd:element ref="ns1:_ip_UnifiedCompliancePolicyUIAction" minOccurs="0"/>
                <xsd:element ref="ns4:TaxCatchAll" minOccurs="0"/>
                <xsd:element ref="ns2:ImageTagsTaxHTField" minOccurs="0"/>
                <xsd:element ref="ns2:MediaServiceLocation" minOccurs="0"/>
                <xsd:element ref="ns2:MediaLengthInSeconds" minOccurs="0"/>
                <xsd:element ref="ns2:Background" minOccurs="0"/>
                <xsd:element ref="ns2:MediaServiceSearchProperties" minOccurs="0"/>
                <xsd:element ref="ns2:MediaServiceDocTags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hidden="true" ma:internalName="_ip_UnifiedCompliancePolicyProperties" ma:readOnly="false">
      <xsd:simpleType>
        <xsd:restriction base="dms:Note"/>
      </xsd:simpleType>
    </xsd:element>
    <xsd:element name="_ip_UnifiedCompliancePolicyUIAction" ma:index="21" nillable="true" ma:displayName="Unified Compliance Policy UI Action" ma:hidden="true" ma:internalName="_ip_UnifiedCompliancePolicyUIAction" ma:readOnly="fals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Status" ma:index="2" nillable="true" ma:displayName="Status" ma:default="Not started" ma:format="Dropdown" ma:internalName="Status" ma:readOnly="false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  <xsd:element name="Image" ma:index="3" nillable="true" ma:displayName="Image" ma:format="Image" ma:internalName="Image" ma:readOnly="fals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hidden="true" ma:internalName="MediaServiceOCR" ma:readOnly="true">
      <xsd:simpleType>
        <xsd:restriction base="dms:Note"/>
      </xsd:simpleType>
    </xsd:element>
    <xsd:element name="MediaServiceAutoTags" ma:index="11" nillable="true" ma:displayName="MediaServiceAutoTags" ma:hidden="true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hidden="true" ma:internalName="MediaServiceKeyPoints" ma:readOnly="false">
      <xsd:simpleType>
        <xsd:restriction base="dms:Note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ImageTagsTaxHTField" ma:index="25" nillable="true" ma:taxonomy="true" ma:internalName="ImageTagsTaxHTField" ma:taxonomyFieldName="MediaServiceImageTags" ma:displayName="Image Tags" ma:readOnly="false" ma:fieldId="{5cf76f15-5ced-4ddc-b409-7134ff3c332f}" ma:taxonomyMulti="true" ma:sspId="e385fb40-52d4-4fae-9c5b-3e8ff8a5878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6" nillable="true" ma:displayName="Location" ma:hidden="true" ma:internalName="MediaServiceLocation" ma:readOnly="true">
      <xsd:simpleType>
        <xsd:restriction base="dms:Text"/>
      </xsd:simpleType>
    </xsd:element>
    <xsd:element name="MediaLengthInSeconds" ma:index="27" nillable="true" ma:displayName="MediaLengthInSeconds" ma:hidden="true" ma:internalName="MediaLengthInSeconds" ma:readOnly="true">
      <xsd:simpleType>
        <xsd:restriction base="dms:Unknown"/>
      </xsd:simpleType>
    </xsd:element>
    <xsd:element name="Background" ma:index="28" nillable="true" ma:displayName="Background" ma:default="0" ma:format="Dropdown" ma:internalName="Background">
      <xsd:simpleType>
        <xsd:restriction base="dms:Boolean"/>
      </xsd:simpleType>
    </xsd:element>
    <xsd:element name="MediaServiceSearchProperties" ma:index="2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ocTags" ma:index="30" nillable="true" ma:displayName="MediaServiceDocTags" ma:hidden="true" ma:internalName="MediaServiceDocTags" ma:readOnly="true">
      <xsd:simpleType>
        <xsd:restriction base="dms:Note"/>
      </xsd:simpleType>
    </xsd:element>
    <xsd:element name="MediaServiceObjectDetectorVersions" ma:index="3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hidden="tru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hidden="true" ma:internalName="SharedWithDetail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0e9df3-be65-4c73-a93b-d1236ebd677e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3f6bfcbc-3db3-4ae6-bd76-326f0798ad28}" ma:internalName="TaxCatchAll" ma:readOnly="false" ma:showField="CatchAllData" ma:web="16c05727-aa75-4e4a-9b5f-8a80a116589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Background xmlns="71af3243-3dd4-4a8d-8c0d-dd76da1f02a5">false</Background>
    <Status xmlns="71af3243-3dd4-4a8d-8c0d-dd76da1f02a5">Not started</Status>
    <_ip_UnifiedCompliancePolicyUIAction xmlns="http://schemas.microsoft.com/sharepoint/v3" xsi:nil="true"/>
    <Image xmlns="71af3243-3dd4-4a8d-8c0d-dd76da1f02a5">
      <Url xsi:nil="true"/>
      <Description xsi:nil="true"/>
    </Image>
    <_ip_UnifiedCompliancePolicyProperties xmlns="http://schemas.microsoft.com/sharepoint/v3" xsi:nil="true"/>
    <ImageTagsTaxHTField xmlns="71af3243-3dd4-4a8d-8c0d-dd76da1f02a5">
      <Terms xmlns="http://schemas.microsoft.com/office/infopath/2007/PartnerControls"/>
    </ImageTagsTaxHTField>
    <TaxCatchAll xmlns="230e9df3-be65-4c73-a93b-d1236ebd677e" xsi:nil="true"/>
    <MediaServiceKeyPoints xmlns="71af3243-3dd4-4a8d-8c0d-dd76da1f02a5" xsi:nil="true"/>
  </documentManagement>
</p:properties>
</file>

<file path=customXml/itemProps1.xml><?xml version="1.0" encoding="utf-8"?>
<ds:datastoreItem xmlns:ds="http://schemas.openxmlformats.org/officeDocument/2006/customXml" ds:itemID="{739EAE05-2D90-4440-A098-2E114DBDB54E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89BB42C3-98F0-4E09-AE96-62EE07CAC5C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71af3243-3dd4-4a8d-8c0d-dd76da1f02a5"/>
    <ds:schemaRef ds:uri="16c05727-aa75-4e4a-9b5f-8a80a1165891"/>
    <ds:schemaRef ds:uri="230e9df3-be65-4c73-a93b-d1236ebd677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EC15CCAF-B227-4420-8A82-899C4EC33714}">
  <ds:schemaRefs>
    <ds:schemaRef ds:uri="http://schemas.microsoft.com/office/2006/metadata/properties"/>
    <ds:schemaRef ds:uri="http://schemas.microsoft.com/office/infopath/2007/PartnerControls"/>
    <ds:schemaRef ds:uri="71af3243-3dd4-4a8d-8c0d-dd76da1f02a5"/>
    <ds:schemaRef ds:uri="http://schemas.microsoft.com/sharepoint/v3"/>
    <ds:schemaRef ds:uri="230e9df3-be65-4c73-a93b-d1236ebd677e"/>
  </ds:schemaRefs>
</ds:datastoreItem>
</file>

<file path=docMetadata/LabelInfo.xml><?xml version="1.0" encoding="utf-8"?>
<clbl:labelList xmlns:clbl="http://schemas.microsoft.com/office/2020/mipLabelMetadata"/>
</file>

<file path=docProps/app.xml><?xml version="1.0" encoding="utf-8"?>
<ap:Properties xmlns:vt="http://schemas.openxmlformats.org/officeDocument/2006/docPropsVTypes" xmlns:ap="http://schemas.openxmlformats.org/officeDocument/2006/extended-properties">
  <ap:Template>Theme-CyberSecPro-1</ap:Template>
  <ap:TotalTime>0</ap:TotalTime>
  <ap:Words>3049</ap:Words>
  <ap:Application>Microsoft Office PowerPoint</ap:Application>
  <ap:PresentationFormat>Widescreen</ap:PresentationFormat>
  <ap:Paragraphs>368</ap:Paragraphs>
  <ap:Slides>38</ap:Slides>
  <ap:Notes>2</ap:Notes>
  <ap:HiddenSlides>0</ap:HiddenSlides>
  <ap:MMClips>0</ap:MMClips>
  <ap:ScaleCrop>false</ap:ScaleCrop>
  <ap:HeadingPairs>
    <vt:vector baseType="variant" size="6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38</vt:i4>
      </vt:variant>
    </vt:vector>
  </ap:HeadingPairs>
  <ap:TitlesOfParts>
    <vt:vector baseType="lpstr" size="45">
      <vt:lpstr>Arial</vt:lpstr>
      <vt:lpstr>Book Antiqua</vt:lpstr>
      <vt:lpstr>Calibri</vt:lpstr>
      <vt:lpstr>Century Gothic</vt:lpstr>
      <vt:lpstr>Century Gothic (Body)</vt:lpstr>
      <vt:lpstr>Courier New</vt:lpstr>
      <vt:lpstr>Custom</vt:lpstr>
      <vt:lpstr>DATA PROTECTION AND PRIVACY TECHNOLOGIES FOR ENERGY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Thank you</vt:lpstr>
    </vt:vector>
  </ap:TitlesOfParts>
  <ap:LinksUpToDate>false</ap:LinksUpToDate>
  <ap:SharedDoc>false</ap:SharedDoc>
  <ap:HyperlinksChanged>false</ap:HyperlinksChanged>
  <ap:AppVersion>16.0000</ap:AppVersion>
</ap:Properties>
</file>

<file path=docProps/core.xml><?xml version="1.0" encoding="utf-8"?>
<coreProperties xmlns:dc="http://purl.org/dc/elements/1.1/" xmlns:dcterms="http://purl.org/dc/terms/" xmlns:xsi="http://www.w3.org/2001/XMLSchema-instance" xmlns="http://schemas.openxmlformats.org/package/2006/metadata/core-properties">
  <dc:title>CyberSecPro Training Presentation Template</dc:title>
  <dc:subject>CyberSecPro Modules</dc:subject>
  <dc:creator/>
  <lastModifiedBy/>
  <revision>1</revision>
  <dcterms:created xsi:type="dcterms:W3CDTF">2023-07-18T15:28:54.0000000Z</dcterms:created>
  <dcterms:modified xsi:type="dcterms:W3CDTF">2024-04-29T18:24:08.0000000Z</dcterms:modified>
  <version>Ver-1</version>
  <keywords>, docId:62B1A6F25CEBD9406A63DC219372C9EE</keywords>
</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