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6858000" cx="12192000"/>
  <p:notesSz cx="6858000" cy="9144000"/>
  <p:embeddedFontLst>
    <p:embeddedFont>
      <p:font typeface="Book Antiqua"/>
      <p:regular r:id="rId44"/>
      <p:bold r:id="rId45"/>
      <p:italic r:id="rId46"/>
      <p:boldItalic r:id="rId47"/>
    </p:embeddedFont>
    <p:embeddedFont>
      <p:font typeface="NTR"/>
      <p:regular r:id="rId48"/>
    </p:embeddedFont>
    <p:embeddedFont>
      <p:font typeface="Century Gothic"/>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53" roundtripDataSignature="AMtx7miPXvO8sI00Gyw/nGU/tIn2/Raj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7D3DCE-B9CB-4ACB-86C8-A33FC4FC1A8E}">
  <a:tblStyle styleId="{477D3DCE-B9CB-4ACB-86C8-A33FC4FC1A8E}"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6E7E7"/>
          </a:solidFill>
        </a:fill>
      </a:tcStyle>
    </a:wholeTbl>
    <a:band1H>
      <a:tcTxStyle/>
      <a:tcStyle>
        <a:fill>
          <a:solidFill>
            <a:srgbClr val="EDCCCB"/>
          </a:solidFill>
        </a:fill>
      </a:tcStyle>
    </a:band1H>
    <a:band2H>
      <a:tcTxStyle/>
    </a:band2H>
    <a:band1V>
      <a:tcTxStyle/>
      <a:tcStyle>
        <a:fill>
          <a:solidFill>
            <a:srgbClr val="EDCCCB"/>
          </a:solidFill>
        </a:fill>
      </a:tcStyle>
    </a:band1V>
    <a:band2V>
      <a:tcTxStyle/>
    </a:band2V>
    <a:lastCol>
      <a:tcTxStyle b="on" i="off">
        <a:font>
          <a:latin typeface="Century Gothic"/>
          <a:ea typeface="Century Gothic"/>
          <a:cs typeface="Century Gothic"/>
        </a:font>
        <a:schemeClr val="lt1"/>
      </a:tcTxStyle>
      <a:tcStyle>
        <a:fill>
          <a:solidFill>
            <a:schemeClr val="accent6"/>
          </a:solidFill>
        </a:fill>
      </a:tcStyle>
    </a:lastCol>
    <a:firstCol>
      <a:tcTxStyle b="on" i="off">
        <a:font>
          <a:latin typeface="Century Gothic"/>
          <a:ea typeface="Century Gothic"/>
          <a:cs typeface="Century Gothic"/>
        </a:font>
        <a:schemeClr val="lt1"/>
      </a:tcTxStyle>
      <a:tcStyle>
        <a:fill>
          <a:solidFill>
            <a:schemeClr val="accent6"/>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 styleId="{2944A1FA-0D24-457D-9E51-9995A7DC207B}" styleName="Table_1">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E7F7"/>
          </a:solidFill>
        </a:fill>
      </a:tcStyle>
    </a:wholeTbl>
    <a:band1H>
      <a:tcTxStyle/>
      <a:tcStyle>
        <a:fill>
          <a:solidFill>
            <a:srgbClr val="D4CBEE"/>
          </a:solidFill>
        </a:fill>
      </a:tcStyle>
    </a:band1H>
    <a:band2H>
      <a:tcTxStyle/>
    </a:band2H>
    <a:band1V>
      <a:tcTxStyle/>
      <a:tcStyle>
        <a:fill>
          <a:solidFill>
            <a:srgbClr val="D4CBEE"/>
          </a:solidFill>
        </a:fill>
      </a:tcStyle>
    </a:band1V>
    <a:band2V>
      <a:tcTxStyle/>
    </a:band2V>
    <a:lastCol>
      <a:tcTxStyle b="on" i="off">
        <a:font>
          <a:latin typeface="Century Gothic"/>
          <a:ea typeface="Century Gothic"/>
          <a:cs typeface="Century Gothic"/>
        </a:font>
        <a:schemeClr val="lt1"/>
      </a:tcTxStyle>
      <a:tcStyle>
        <a:fill>
          <a:solidFill>
            <a:schemeClr val="accent2"/>
          </a:solidFill>
        </a:fill>
      </a:tcStyle>
    </a:lastCol>
    <a:firstCol>
      <a:tcTxStyle b="on" i="off">
        <a:font>
          <a:latin typeface="Century Gothic"/>
          <a:ea typeface="Century Gothic"/>
          <a:cs typeface="Century Gothic"/>
        </a:font>
        <a:schemeClr val="lt1"/>
      </a:tcTxStyle>
      <a:tcStyle>
        <a:fill>
          <a:solidFill>
            <a:schemeClr val="accent2"/>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 styleId="{B37B9D2D-0E95-4450-8545-051C9C70FAEE}" styleName="Table_2">
    <a:wholeTbl>
      <a:tcTxStyle b="off" i="off">
        <a:font>
          <a:latin typeface="Calibri"/>
          <a:ea typeface="Calibri"/>
          <a:cs typeface="Calibri"/>
        </a:font>
        <a:schemeClr val="dk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tcBdr>
      </a:tcStyle>
    </a:band1H>
    <a:band2H>
      <a:tcTxStyle/>
    </a:band2H>
    <a:band1V>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cBdr>
      </a:tcStyle>
    </a:band1V>
    <a:band2V>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tcStyle>
    </a:lastRow>
    <a:seCell>
      <a:tcTxStyle/>
    </a:seCell>
    <a:swCell>
      <a:tcTxStyle/>
    </a:swCell>
    <a:firstRow>
      <a:tcTxStyle b="on" i="off">
        <a:font>
          <a:latin typeface="Calibri"/>
          <a:ea typeface="Calibri"/>
          <a:cs typeface="Calibri"/>
        </a:font>
        <a:schemeClr val="lt1"/>
      </a:tcTxStyle>
      <a:tcStyle>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BookAntiqua-regular.fntdata"/><Relationship Id="rId43" Type="http://schemas.openxmlformats.org/officeDocument/2006/relationships/slide" Target="slides/slide36.xml"/><Relationship Id="rId46" Type="http://schemas.openxmlformats.org/officeDocument/2006/relationships/font" Target="fonts/BookAntiqua-italic.fntdata"/><Relationship Id="rId45" Type="http://schemas.openxmlformats.org/officeDocument/2006/relationships/font" Target="fonts/BookAntiqu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NTR-regular.fntdata"/><Relationship Id="rId47" Type="http://schemas.openxmlformats.org/officeDocument/2006/relationships/font" Target="fonts/BookAntiqua-boldItalic.fntdata"/><Relationship Id="rId49" Type="http://schemas.openxmlformats.org/officeDocument/2006/relationships/font" Target="fonts/CenturyGothic-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CenturyGothic-italic.fntdata"/><Relationship Id="rId50" Type="http://schemas.openxmlformats.org/officeDocument/2006/relationships/font" Target="fonts/CenturyGothic-bold.fntdata"/><Relationship Id="rId53" Type="http://customschemas.google.com/relationships/presentationmetadata" Target="metadata"/><Relationship Id="rId52" Type="http://schemas.openxmlformats.org/officeDocument/2006/relationships/font" Target="fonts/CenturyGothic-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chart1.xml><?xml version="1.0" encoding="utf-8"?>
<c:chartSpace xmlns:mc="http://schemas.openxmlformats.org/markup-compatibility/2006" xmlns:c14="http://schemas.microsoft.com/office/drawing/2007/8/2/chart" xmlns:c16="http://schemas.microsoft.com/office/drawing/2014/chart" xmlns:c15="http://schemas.microsoft.com/office/drawing/2012/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0" i="0" baseline="0" dirty="0">
                <a:latin typeface="Nutmeg Headline" charset="0"/>
                <a:ea typeface="Nutmeg Headline" charset="0"/>
                <a:cs typeface="Nutmeg Headline" charset="0"/>
              </a:rPr>
              <a:t>Su dieci, quanto vi sentite pronti per il GDPR?</a:t>
            </a:r>
            <a:endParaRPr lang="en-US" sz="1400" b="0" i="0" dirty="0">
              <a:latin typeface="Nutmeg Headline" charset="0"/>
              <a:ea typeface="Nutmeg Headline" charset="0"/>
              <a:cs typeface="Nutmeg Headline" charset="0"/>
            </a:endParaRPr>
          </a:p>
        </c:rich>
      </c:tx>
      <c:layout>
        <c:manualLayout>
          <c:xMode val="edge"/>
          <c:yMode val="edge"/>
          <c:x val="0.26531398852921162"/>
          <c:y val="8.6485573593434728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753847898642301"/>
          <c:y val="0.14911016737866015"/>
          <c:w val="0.52535180341398635"/>
          <c:h val="0.67661045813234089"/>
        </c:manualLayout>
      </c:layout>
      <c:pieChart>
        <c:varyColors val="1"/>
        <c:ser>
          <c:idx val="0"/>
          <c:order val="0"/>
          <c:tx>
            <c:strRef>
              <c:f>Sheet1!$B$1</c:f>
              <c:strCache>
                <c:ptCount val="1"/>
                <c:pt idx="0">
                  <c:v>Vendite</c:v>
                </c:pt>
              </c:strCache>
            </c:strRef>
          </c:tx>
          <c:spPr>
            <a:solidFill>
              <a:srgbClr val="626FE6"/>
            </a:solidFill>
          </c:spPr>
          <c:dPt>
            <c:idx val="0"/>
            <c:bubble3D val="0"/>
            <c:spPr>
              <a:solidFill>
                <a:srgbClr val="FF585D"/>
              </a:solidFill>
              <a:ln w="19050">
                <a:solidFill>
                  <a:schemeClr val="lt1"/>
                </a:solidFill>
              </a:ln>
              <a:effectLst/>
            </c:spPr>
            <c:extLst>
              <c:ext xmlns:c16="http://schemas.microsoft.com/office/drawing/2014/chart" uri="{C3380CC4-5D6E-409C-BE32-E72D297353CC}">
                <c16:uniqueId val="{00000001-A3E2-4A72-9BEE-D900CC86F240}"/>
              </c:ext>
            </c:extLst>
          </c:dPt>
          <c:dPt>
            <c:idx val="1"/>
            <c:bubble3D val="0"/>
            <c:spPr>
              <a:solidFill>
                <a:srgbClr val="626FE6"/>
              </a:solidFill>
              <a:ln w="19050">
                <a:solidFill>
                  <a:schemeClr val="lt1"/>
                </a:solidFill>
              </a:ln>
              <a:effectLst/>
            </c:spPr>
            <c:extLst>
              <c:ext xmlns:c16="http://schemas.microsoft.com/office/drawing/2014/chart" uri="{C3380CC4-5D6E-409C-BE32-E72D297353CC}">
                <c16:uniqueId val="{00000003-A3E2-4A72-9BEE-D900CC86F240}"/>
              </c:ext>
            </c:extLst>
          </c:dPt>
          <c:dPt>
            <c:idx val="2"/>
            <c:bubble3D val="0"/>
            <c:spPr>
              <a:solidFill>
                <a:srgbClr val="47D7AC"/>
              </a:solidFill>
              <a:ln w="19050">
                <a:solidFill>
                  <a:schemeClr val="lt1"/>
                </a:solidFill>
              </a:ln>
              <a:effectLst/>
            </c:spPr>
            <c:extLst>
              <c:ext xmlns:c16="http://schemas.microsoft.com/office/drawing/2014/chart" uri="{C3380CC4-5D6E-409C-BE32-E72D297353CC}">
                <c16:uniqueId val="{00000005-A3E2-4A72-9BEE-D900CC86F240}"/>
              </c:ext>
            </c:extLst>
          </c:dPt>
          <c:dPt>
            <c:idx val="3"/>
            <c:bubble3D val="0"/>
            <c:spPr>
              <a:solidFill>
                <a:srgbClr val="4C4C4D"/>
              </a:solidFill>
              <a:ln w="19050">
                <a:solidFill>
                  <a:schemeClr val="lt1"/>
                </a:solidFill>
              </a:ln>
              <a:effectLst/>
            </c:spPr>
            <c:extLst>
              <c:ext xmlns:c16="http://schemas.microsoft.com/office/drawing/2014/chart" uri="{C3380CC4-5D6E-409C-BE32-E72D297353CC}">
                <c16:uniqueId val="{00000007-A3E2-4A72-9BEE-D900CC86F240}"/>
              </c:ext>
            </c:extLst>
          </c:dPt>
          <c:dLbls>
            <c:dLbl>
              <c:idx val="0"/>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3E2-4A72-9BEE-D900CC86F240}"/>
                </c:ext>
              </c:extLst>
            </c:dLbl>
            <c:dLbl>
              <c:idx val="1"/>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3E2-4A72-9BEE-D900CC86F240}"/>
                </c:ext>
              </c:extLst>
            </c:dLbl>
            <c:dLbl>
              <c:idx val="2"/>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3E2-4A72-9BEE-D900CC86F2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3 o inferiore</c:v>
                </c:pt>
                <c:pt idx="1">
                  <c:v>Tra il 4 e il 7</c:v>
                </c:pt>
                <c:pt idx="2">
                  <c:v>8 e oltre</c:v>
                </c:pt>
              </c:strCache>
            </c:strRef>
          </c:cat>
          <c:val>
            <c:numRef>
              <c:f>Sheet1!$B$2:$B$4</c:f>
              <c:numCache>
                <c:formatCode>General</c:formatCode>
                <c:ptCount val="3"/>
                <c:pt idx="0">
                  <c:v>4</c:v>
                </c:pt>
                <c:pt idx="1">
                  <c:v>12</c:v>
                </c:pt>
                <c:pt idx="2">
                  <c:v>7</c:v>
                </c:pt>
              </c:numCache>
            </c:numRef>
          </c:val>
          <c:extLst>
            <c:ext xmlns:c16="http://schemas.microsoft.com/office/drawing/2014/chart" uri="{C3380CC4-5D6E-409C-BE32-E72D297353CC}">
              <c16:uniqueId val="{00000008-A3E2-4A72-9BEE-D900CC86F24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Nutmeg Headline Book" charset="0"/>
                <a:ea typeface="Nutmeg Headline Book" charset="0"/>
                <a:cs typeface="Nutmeg Headline Book" charset="0"/>
              </a:defRPr>
            </a:pPr>
            <a:endParaRPr lang="en-US"/>
          </a:p>
        </c:txPr>
      </c:legendEntry>
      <c:layout>
        <c:manualLayout>
          <c:xMode val="edge"/>
          <c:yMode val="edge"/>
          <c:x val="0.21002543663523546"/>
          <c:y val="0.84398751611389677"/>
          <c:w val="0.60052525841677196"/>
          <c:h val="5.79955004802105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2500" b="1" dirty="0">
                <a:latin typeface="Nutmeg Black" panose="00000900000000000000" pitchFamily="50" charset="0"/>
              </a:rPr>
              <a:t>Avete completato una valutazione dell'impatto sulla privacy </a:t>
            </a:r>
            <a:r>
              <a:rPr lang="en-GB" sz="2500" b="1" baseline="0" dirty="0">
                <a:latin typeface="Nutmeg Black" panose="00000900000000000000" pitchFamily="50" charset="0"/>
              </a:rPr>
              <a:t>(PIA)</a:t>
            </a:r>
            <a:r>
              <a:rPr lang="en-GB" sz="2500" b="1" dirty="0">
                <a:latin typeface="Nutmeg Black" panose="00000900000000000000" pitchFamily="50" charset="0"/>
              </a:rPr>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Avete completato una valutazione della privacy impat?</c:v>
                </c:pt>
              </c:strCache>
            </c:strRef>
          </c:tx>
          <c:spPr>
            <a:solidFill>
              <a:srgbClr val="FF585D"/>
            </a:solidFill>
          </c:spPr>
          <c:dPt>
            <c:idx val="0"/>
            <c:bubble3D val="0"/>
            <c:spPr>
              <a:solidFill>
                <a:srgbClr val="47D7AC"/>
              </a:solidFill>
              <a:ln w="19050">
                <a:solidFill>
                  <a:schemeClr val="lt1"/>
                </a:solidFill>
              </a:ln>
              <a:effectLst/>
            </c:spPr>
            <c:extLst>
              <c:ext xmlns:c16="http://schemas.microsoft.com/office/drawing/2014/chart" uri="{C3380CC4-5D6E-409C-BE32-E72D297353CC}">
                <c16:uniqueId val="{00000001-59AF-412F-839D-AFB388BCDFBF}"/>
              </c:ext>
            </c:extLst>
          </c:dPt>
          <c:dPt>
            <c:idx val="1"/>
            <c:bubble3D val="0"/>
            <c:spPr>
              <a:solidFill>
                <a:srgbClr val="FF585D"/>
              </a:solidFill>
              <a:ln w="19050">
                <a:solidFill>
                  <a:schemeClr val="lt1"/>
                </a:solidFill>
              </a:ln>
              <a:effectLst/>
            </c:spPr>
            <c:extLst>
              <c:ext xmlns:c16="http://schemas.microsoft.com/office/drawing/2014/chart" uri="{C3380CC4-5D6E-409C-BE32-E72D297353CC}">
                <c16:uniqueId val="{00000003-59AF-412F-839D-AFB388BCDFBF}"/>
              </c:ext>
            </c:extLst>
          </c:dPt>
          <c:dPt>
            <c:idx val="2"/>
            <c:bubble3D val="0"/>
            <c:spPr>
              <a:solidFill>
                <a:srgbClr val="05C3DE"/>
              </a:solidFill>
              <a:ln w="19050">
                <a:solidFill>
                  <a:schemeClr val="lt1"/>
                </a:solidFill>
              </a:ln>
              <a:effectLst/>
            </c:spPr>
            <c:extLst>
              <c:ext xmlns:c16="http://schemas.microsoft.com/office/drawing/2014/chart" uri="{C3380CC4-5D6E-409C-BE32-E72D297353CC}">
                <c16:uniqueId val="{00000005-59AF-412F-839D-AFB388BCDF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Sì</c:v>
                </c:pt>
                <c:pt idx="1">
                  <c:v>No</c:v>
                </c:pt>
                <c:pt idx="2">
                  <c:v>Incerto</c:v>
                </c:pt>
              </c:strCache>
            </c:strRef>
          </c:cat>
          <c:val>
            <c:numRef>
              <c:f>Sheet1!$B$2:$B$4</c:f>
              <c:numCache>
                <c:formatCode>General</c:formatCode>
                <c:ptCount val="3"/>
                <c:pt idx="0">
                  <c:v>21</c:v>
                </c:pt>
                <c:pt idx="1">
                  <c:v>69</c:v>
                </c:pt>
                <c:pt idx="2">
                  <c:v>9</c:v>
                </c:pt>
              </c:numCache>
            </c:numRef>
          </c:val>
          <c:extLst>
            <c:ext xmlns:c16="http://schemas.microsoft.com/office/drawing/2014/chart" uri="{C3380CC4-5D6E-409C-BE32-E72D297353CC}">
              <c16:uniqueId val="{00000006-59AF-412F-839D-AFB388BCDFB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Nutmeg Light" panose="000003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mc="http://schemas.openxmlformats.org/markup-compatibility/2006" xmlns:c14="http://schemas.microsoft.com/office/drawing/2007/8/2/chart" xmlns:c16="http://schemas.microsoft.com/office/drawing/2014/chart" xmlns:c15="http://schemas.microsoft.com/office/drawing/2012/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3326200468302"/>
          <c:y val="3.0779064923962918E-2"/>
          <c:w val="0.50871188500043696"/>
          <c:h val="0.81022359251493381"/>
        </c:manualLayout>
      </c:layout>
      <c:pieChart>
        <c:varyColors val="1"/>
        <c:ser>
          <c:idx val="0"/>
          <c:order val="0"/>
          <c:tx>
            <c:strRef>
              <c:f>Sheet1!$B$1</c:f>
              <c:strCache>
                <c:ptCount val="1"/>
                <c:pt idx="0">
                  <c:v>Colonna1</c:v>
                </c:pt>
              </c:strCache>
            </c:strRef>
          </c:tx>
          <c:dPt>
            <c:idx val="0"/>
            <c:bubble3D val="0"/>
            <c:spPr>
              <a:solidFill>
                <a:srgbClr val="47D7AC"/>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4CE-41ED-8B8B-1D295853AB82}"/>
              </c:ext>
            </c:extLst>
          </c:dPt>
          <c:dPt>
            <c:idx val="1"/>
            <c:bubble3D val="0"/>
            <c:spPr>
              <a:solidFill>
                <a:srgbClr val="FF585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4CE-41ED-8B8B-1D295853AB82}"/>
              </c:ext>
            </c:extLst>
          </c:dPt>
          <c:dPt>
            <c:idx val="2"/>
            <c:bubble3D val="0"/>
            <c:spPr>
              <a:solidFill>
                <a:srgbClr val="4C4C4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4CE-41ED-8B8B-1D295853AB82}"/>
              </c:ext>
            </c:extLst>
          </c:dPt>
          <c:dPt>
            <c:idx val="3"/>
            <c:bubble3D val="0"/>
            <c:spPr>
              <a:solidFill>
                <a:srgbClr val="ECE81A"/>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4CE-41ED-8B8B-1D295853AB82}"/>
              </c:ext>
            </c:extLst>
          </c:dPt>
          <c:dPt>
            <c:idx val="4"/>
            <c:bubble3D val="0"/>
            <c:spPr>
              <a:solidFill>
                <a:srgbClr val="626FE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4CE-41ED-8B8B-1D295853AB8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94CE-41ED-8B8B-1D295853AB82}"/>
                </c:ext>
              </c:extLst>
            </c:dLbl>
            <c:dLbl>
              <c:idx val="1"/>
              <c:layout>
                <c:manualLayout>
                  <c:x val="-0.17193207518765641"/>
                  <c:y val="-1.5434181261065816E-16"/>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CE-41ED-8B8B-1D295853AB82}"/>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94CE-41ED-8B8B-1D295853AB82}"/>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94CE-41ED-8B8B-1D295853AB82}"/>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94CE-41ED-8B8B-1D295853AB82}"/>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Password scadenti</c:v>
                </c:pt>
                <c:pt idx="1">
                  <c:v>Accesso remoto debole</c:v>
                </c:pt>
                <c:pt idx="2">
                  <c:v>Difetti non corretti</c:v>
                </c:pt>
                <c:pt idx="3">
                  <c:v>Configurazioni errate</c:v>
                </c:pt>
                <c:pt idx="4">
                  <c:v>Insider malintenzionati</c:v>
                </c:pt>
              </c:strCache>
            </c:strRef>
          </c:cat>
          <c:val>
            <c:numRef>
              <c:f>Sheet1!$B$2:$B$6</c:f>
              <c:numCache>
                <c:formatCode>General</c:formatCode>
                <c:ptCount val="5"/>
                <c:pt idx="0">
                  <c:v>28</c:v>
                </c:pt>
                <c:pt idx="1">
                  <c:v>28</c:v>
                </c:pt>
                <c:pt idx="2">
                  <c:v>15</c:v>
                </c:pt>
                <c:pt idx="3">
                  <c:v>8</c:v>
                </c:pt>
                <c:pt idx="4">
                  <c:v>6</c:v>
                </c:pt>
              </c:numCache>
            </c:numRef>
          </c:val>
          <c:extLst>
            <c:ext xmlns:c16="http://schemas.microsoft.com/office/drawing/2014/chart" uri="{C3380CC4-5D6E-409C-BE32-E72D297353CC}">
              <c16:uniqueId val="{0000000A-94CE-41ED-8B8B-1D295853AB8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uploads/system/uploads/attachment_data/file/609187/Cyber_Security_Breaches_Survey_2017_infographic_general_business_findings.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26: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Cosa chiede il GDPR?</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Il GDPR contiene disposizioni esplicite sulla documentazione delle attività di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Dovete tenere un registro su diversi aspetti, come le finalità del trattamento, la condivisione e la conservazione dei dati.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Su richiesta, il cliente può essere tenuto a mettere a disposizione dell'ICO i registri.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documentazione può aiutarvi a rispettare altri aspetti del GDPR e a migliorare la vostra governance dei dati.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Sia i controllori che i trasformatori hanno obblighi di documentazione.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Per le organizzazioni di piccole e medie dimensioni, gli obblighi di documentazione sono limitati a determinati tipi di attività di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Gli audit informativi o gli esercizi di mappatura dei dati possono contribuire alla documentazione delle vostre attività di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 registri devono essere conservati per iscritto.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maggior parte delle organizzazioni trarrà vantaggio dalla conservazione dei propri documenti in formato elettronico.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 registri devono essere aggiornati e riflettere le attività di trattamento in corso.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Abbiamo elaborato alcuni modelli di base per aiutarvi a documentare le vostre attività di trattamento.</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Quali sono le novità del GDPR?</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documentazione delle attività di trattamento è un nuovo requisito previsto dal GDPR.</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Esistono alcune analogie tra la documentazione prevista dal GDPR e le informazioni fornite all'ICO nell'ambito della registrazione ai sensi del Data Protection Act 1998.</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Dovete assicurarvi di avere un registro delle vostre attività di trattamento entro il 25 maggio 2018.</a:t>
            </a:r>
            <a:endParaRPr/>
          </a:p>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Chi deve documentare le proprie attività di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 responsabili del trattamento e gli incaricati del trattamento hanno ciascuno i propri obblighi di documentazione.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Se avete 250 o più dipendenti, dovete documentare tutte le vostre attività di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Esiste un'esenzione limitata per le piccole e medie organizzazioni. Se avete meno di 250 dipendenti, dovete documentare solo le attività di trattamento che:</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non sono occasionali; oppure</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potrebbe comportare un rischio per i diritti e le libertà delle persone; oppure</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comportano il trattamento di categorie particolari di dati o di dati relativi a condanne penali e reati.</a:t>
            </a:r>
            <a:endParaRPr/>
          </a:p>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È necessario documentare le seguenti informazioni ai sensi dell'articolo 30 del GDPR:</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Il nome e i dati di contatto della vostra organizzazione (e, se del caso, di altri responsabili del trattamento, del vostro rappresentante e del vostro responsabile della protezione dei dati).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Le finalità del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Una descrizione delle categorie di persone e delle categorie di dati personali.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Le categorie di destinatari dei dati personali.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 dettagli dei vostri trasferimenti verso paesi terzi, compresa la documentazione delle salvaguardie del meccanismo di trasferimento in vigore.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Programmi di conservazione.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Una descrizione delle vostre misure di sicurezza tecniche e organizzative.</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Nell'ambito del registro delle attività di trattamento, può essere utile documentare (o collegare alla documentazione) altri aspetti della conformità al GDPR e alla legge britannica sulla protezione dei dati. Tale documentazione può includere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informazioni richieste per gli </a:t>
            </a:r>
            <a:r>
              <a:rPr b="1" i="0" lang="en-GB" sz="1200" u="none" cap="none" strike="noStrike">
                <a:solidFill>
                  <a:schemeClr val="dk1"/>
                </a:solidFill>
                <a:latin typeface="Calibri"/>
                <a:ea typeface="Calibri"/>
                <a:cs typeface="Calibri"/>
                <a:sym typeface="Calibri"/>
              </a:rPr>
              <a:t>avvisi sulla privacy</a:t>
            </a:r>
            <a:r>
              <a:rPr b="0" i="0" lang="en-GB" sz="1200" u="none" cap="none" strike="noStrike">
                <a:solidFill>
                  <a:schemeClr val="dk1"/>
                </a:solidFill>
                <a:latin typeface="Calibri"/>
                <a:ea typeface="Calibri"/>
                <a:cs typeface="Calibri"/>
                <a:sym typeface="Calibri"/>
              </a:rPr>
              <a:t>, quali:</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base giuridica del trattamento</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gli interessi legittimi del trattamento</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diritti delle persone</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l'esistenza di un processo decisionale automatizzato, compresa la profilazione</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l'origine dei dati personali;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registrazioni del </a:t>
            </a:r>
            <a:r>
              <a:rPr b="1" i="0" lang="en-GB" sz="1200" u="none" cap="none" strike="noStrike">
                <a:solidFill>
                  <a:schemeClr val="dk1"/>
                </a:solidFill>
                <a:latin typeface="Calibri"/>
                <a:ea typeface="Calibri"/>
                <a:cs typeface="Calibri"/>
                <a:sym typeface="Calibri"/>
              </a:rPr>
              <a:t>consenso</a:t>
            </a:r>
            <a:r>
              <a:rPr b="0" i="0" lang="en-GB" sz="1200" u="none" cap="none" strike="noStrike">
                <a:solidFill>
                  <a:schemeClr val="dk1"/>
                </a:solidFill>
                <a:latin typeface="Calibri"/>
                <a:ea typeface="Calibri"/>
                <a:cs typeface="Calibri"/>
                <a:sym typeface="Calibri"/>
              </a:rPr>
              <a:t>;</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contratti controllore-processore;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l'ubicazione dei dati personali;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Rapporti di valutazione dell'impatto sulla protezione dei dati;</a:t>
            </a:r>
            <a:endParaRPr/>
          </a:p>
          <a:p>
            <a:pPr indent="-171450" lvl="0" marL="171450" marR="0" rtl="0" algn="l">
              <a:spcBef>
                <a:spcPts val="0"/>
              </a:spcBef>
              <a:spcAft>
                <a:spcPts val="0"/>
              </a:spcAft>
              <a:buClr>
                <a:schemeClr val="dk1"/>
              </a:buClr>
              <a:buSzPts val="1200"/>
              <a:buFont typeface="Arial"/>
              <a:buChar char="•"/>
            </a:pPr>
            <a:r>
              <a:rPr b="1" i="0" lang="en-GB" sz="1200" u="none" cap="none" strike="noStrike">
                <a:solidFill>
                  <a:schemeClr val="dk1"/>
                </a:solidFill>
                <a:latin typeface="Calibri"/>
                <a:ea typeface="Calibri"/>
                <a:cs typeface="Calibri"/>
                <a:sym typeface="Calibri"/>
              </a:rPr>
              <a:t>record di violazioni di dati personali</a:t>
            </a:r>
            <a:r>
              <a:rPr b="0" i="0" lang="en-GB" sz="1200" u="none" cap="none" strike="noStrike">
                <a:solidFill>
                  <a:schemeClr val="dk1"/>
                </a:solidFill>
                <a:latin typeface="Calibri"/>
                <a:ea typeface="Calibri"/>
                <a:cs typeface="Calibri"/>
                <a:sym typeface="Calibri"/>
              </a:rPr>
              <a:t>;</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informazioni richieste per il trattamento di dati di categoria speciale o di dati relativi a condanne penali e reati ai sensi della legge sulla protezione dei dati:</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condizione per il trattamento prevista dalla legge sulla protezione dei dati</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base giuridica del trattamento nel GDPR</a:t>
            </a:r>
            <a:endParaRPr/>
          </a:p>
          <a:p>
            <a:pPr indent="-171450" lvl="1" marL="6286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il vostro documento sulla politica di conservazione e cancellazione</a:t>
            </a:r>
            <a:endParaRPr/>
          </a:p>
          <a:p>
            <a:pPr indent="-95250" lvl="1" marL="6286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Ai sensi del GDPR, avete l'obbligo generale di implementare misure tecniche e organizzative per dimostrare che avete considerato e integrato la protezione dei dati nelle vostre attività di trattamento.</a:t>
            </a:r>
            <a:endParaRPr/>
          </a:p>
          <a:p>
            <a:pPr indent="0" lvl="0" marL="0" marR="0" rtl="0" algn="l">
              <a:spcBef>
                <a:spcPts val="0"/>
              </a:spcBef>
              <a:spcAft>
                <a:spcPts val="0"/>
              </a:spcAft>
              <a:buClr>
                <a:schemeClr val="dk1"/>
              </a:buClr>
              <a:buSzPts val="1200"/>
              <a:buFont typeface="Calibri"/>
              <a:buNone/>
            </a:pPr>
            <a:r>
              <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Le vostre guide contengono alcune utili liste di controllo.</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Documentazione delle attività di trattamento - requisiti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Se siamo un responsabile del trattamento dei dati personali che trattiamo, documentiamo tutte le informazioni applicabili ai sensi dell'articolo 30, paragrafo 1, del GDPR.</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Se siamo un incaricato del trattamento dei dati personali che trattiamo, documentiamo tutte le informazioni applicabili ai sensi dell'articolo 30, paragrafo 2, del GDPR.</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Se trattiamo dati di categoria speciale o dati relativi a condanne penali e reati, li documentiamo:</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la condizione per il trattamento su cui ci basiamo nella legge sulla protezione dei dati;</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la base legale del nostro trattamento; e</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se conserviamo e cancelliamo i dati personali in conformità al nostro documento programmatico.</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Documentiamo per iscritto le nostre attività di trattamento.</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Documentiamo le nostre attività di trattamento in modo granulare con collegamenti significativi tra le diverse informazioni.</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Esaminiamo regolarmente i dati personali che trattiamo e aggiorniamo di conseguenza la nostra documentazione.</a:t>
            </a:r>
            <a:endParaRPr/>
          </a:p>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Migliori prassi per la documentazione delle attività di trattamento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Quando ci prepariamo a documentare le nostre attività di trattamento, noi:</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effettuare audit delle informazioni per scoprire quali dati personali sono in possesso della nostra organizzazione;</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distribuire questionari e parlare con il personale dell'organizzazione per ottenere un quadro più completo delle nostre attività di trattamento; e</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rivedere le nostre politiche, procedure, contratti e accordi per affrontare aree quali la conservazione, la sicurezza e la condivisione dei dati.</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Come parte del nostro registro delle attività di trattamento, documentiamo, o colleghiamo alla documentazione, su:</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informazioni richieste per le comunicazioni sulla privacy;</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registrazioni del consenso;</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Contratti controllore-processore;</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l'ubicazione dei dati personali;</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Rapporti di valutazione dell'impatto sulla protezione dei dati; e</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registrazioni di violazioni di dati personali.</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Documentiamo le nostre attività di trattamento in forma elettronica in modo da poter aggiungere, rimuovere e modificare facilmente le informazioni.</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68" name="Google Shape;668;p26:notes"/>
          <p:cNvSpPr txBox="1"/>
          <p:nvPr>
            <p:ph idx="12" type="sldNum"/>
          </p:nvPr>
        </p:nvSpPr>
        <p:spPr>
          <a:xfrm>
            <a:off x="3850443" y="9430091"/>
            <a:ext cx="2945659" cy="498134"/>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27: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Introduzione a questa sessione</a:t>
            </a:r>
            <a:endParaRPr b="0" i="0" sz="1200" u="none" cap="none" strike="noStrike">
              <a:solidFill>
                <a:schemeClr val="dk1"/>
              </a:solidFill>
              <a:latin typeface="Calibri"/>
              <a:ea typeface="Calibri"/>
              <a:cs typeface="Calibri"/>
              <a:sym typeface="Calibri"/>
            </a:endParaRPr>
          </a:p>
        </p:txBody>
      </p:sp>
      <p:sp>
        <p:nvSpPr>
          <p:cNvPr id="677" name="Google Shape;677;p27:notes"/>
          <p:cNvSpPr txBox="1"/>
          <p:nvPr>
            <p:ph idx="12" type="sldNum"/>
          </p:nvPr>
        </p:nvSpPr>
        <p:spPr>
          <a:xfrm>
            <a:off x="3850443" y="9430091"/>
            <a:ext cx="2945659" cy="498134"/>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Che cos'è una violazione dei dati personali?</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In generale, si tratta di un incidente di sicurezza che ha compromesso la riservatezza, l'integrità o la disponibilità dei dati personali. In breve, si verifica una violazione dei dati personali ogni volta che questi vengono persi, distrutti, corrotti o divulgati; se qualcuno accede ai dati o li trasmette senza la debita autorizzazione; oppure se i dati vengono resi indisponibili e tale indisponibilità ha un effetto negativo significativo sulle persone.</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Esempi</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Le violazioni dei dati personali possono comprendere: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accesso da parte di terzi non autorizzati;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azione (o inazione) deliberata o accidentale di un responsabile del trattamento o di un incaricato del trattamento;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l'invio di dati personali a un destinatario non corretto;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smarrimento o furto di dispositivi informatici contenenti dati personali; </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alterazione dei dati personali senza autorizzazione; 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perdita di disponibilità dei dati personali.</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Il considerando 87 del GDPR chiarisce che, quando si verifica un incidente di sicurezza, è necessario stabilire rapidamente se si è verificata una violazione dei dati personali e, in caso affermativo, prendere prontamente provvedimenti per affrontarla, anche informando l'ICO, se necessario.</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Nel valutare il rischio per i diritti e le libertà, è importante concentrarsi sulle potenziali conseguenze negative per gli individui. Il GDPR afferma che:</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"Una violazione di dati personali può, se non affrontata in modo appropriato e tempestivo, comportare danni fisici, materiali o immateriali alle persone fisiche, come la perdita di controllo sui propri dati personali o la limitazione dei propri diritti, la discriminazione, il furto d'identità o la frode, la perdita finanziaria, l'inversione non autorizzata della pseudonimizzazione, il danno alla reputazione, la perdita della riservatezza dei dati personali protetti dal segreto professionale o qualsiasi altro svantaggio economico o sociale significativo per la persona fisica interessata".</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Una violazione può avere una serie di effetti negativi sulle persone, tra cui stress emotivo e danni fisici e materiali. Alcune violazioni di dati personali non comportano rischi, al di là di possibili disagi per chi ha bisogno dei dati per svolgere il proprio lavoro. Altre violazioni possono avere conseguenze significative sulle persone i cui dati personali sono stati compromessi. È necessario valutare caso per caso, tenendo conto di tutti i fattori rilevanti.</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Esempi:</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Il furto di un database di clienti, i cui dati possono essere utilizzati per commettere frodi di identità, deve essere notificato, dato l'impatto che potrebbe avere sulle persone che potrebbero subire perdite finanziarie o altre conseguenze.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D'altro canto, di norma non è necessario notificare all'ICO, ad esempio, la perdita o l'alterazione inappropriata di un elenco telefonico del personale.</a:t>
            </a:r>
            <a:endParaRPr/>
          </a:p>
        </p:txBody>
      </p:sp>
      <p:sp>
        <p:nvSpPr>
          <p:cNvPr id="686" name="Google Shape;68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Perché la formazione, la consapevolezza e la competenza sono importanti?</a:t>
            </a:r>
            <a:endParaRPr/>
          </a:p>
          <a:p>
            <a:pPr indent="0" lvl="0" marL="0" marR="0" rtl="0" algn="l">
              <a:spcBef>
                <a:spcPts val="0"/>
              </a:spcBef>
              <a:spcAft>
                <a:spcPts val="0"/>
              </a:spcAft>
              <a:buClr>
                <a:schemeClr val="dk1"/>
              </a:buClr>
              <a:buSzPts val="12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Il GDPR è una responsabilità di TUTTI</a:t>
            </a:r>
            <a:endParaRPr/>
          </a:p>
          <a:p>
            <a:pPr indent="0" lvl="0" marL="0" marR="0" rtl="0" algn="l">
              <a:spcBef>
                <a:spcPts val="0"/>
              </a:spcBef>
              <a:spcAft>
                <a:spcPts val="0"/>
              </a:spcAft>
              <a:buClr>
                <a:schemeClr val="dk1"/>
              </a:buClr>
              <a:buSzPts val="12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188 giorni tra la violazione e la scoperta sono una statistica spaventosa, soprattutto se si considerano le potenziali multe!</a:t>
            </a:r>
            <a:endParaRPr/>
          </a:p>
          <a:p>
            <a:pPr indent="0" lvl="0" marL="0" marR="0" rtl="0" algn="l">
              <a:spcBef>
                <a:spcPts val="0"/>
              </a:spcBef>
              <a:spcAft>
                <a:spcPts val="0"/>
              </a:spcAft>
              <a:buClr>
                <a:schemeClr val="dk1"/>
              </a:buClr>
              <a:buSzPts val="1200"/>
              <a:buFont typeface="Calibri"/>
              <a:buNone/>
            </a:pPr>
            <a:r>
              <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Il personale deve essere consapevole delle proprie responsabilità in relazione al GDPR.</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 maggior parte degli NCF deriva da un errore umano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Molti rischi sono legati alle persone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Tutti sono responsabili del GDPR</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Le multe in caso di non conformità sono significative.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Requisiti di molti standard correlati, tra cui BS 10012:2017 Protezione dei dati.</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Come allenarsi.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Corsi online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Laboratori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Presentazioni</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Quiz</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 Esempio di quiz in TRGMGR - Interattivo</a:t>
            </a:r>
            <a:endParaRPr/>
          </a:p>
          <a:p>
            <a:pPr indent="0" lvl="0" marL="0" rtl="0" algn="l">
              <a:spcBef>
                <a:spcPts val="0"/>
              </a:spcBef>
              <a:spcAft>
                <a:spcPts val="0"/>
              </a:spcAft>
              <a:buNone/>
            </a:pPr>
            <a:r>
              <a:t/>
            </a:r>
            <a:endParaRPr/>
          </a:p>
        </p:txBody>
      </p:sp>
      <p:sp>
        <p:nvSpPr>
          <p:cNvPr id="696" name="Google Shape;69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Un piano di comunicazione.</a:t>
            </a:r>
            <a:endParaRPr/>
          </a:p>
          <a:p>
            <a:pPr indent="0" lvl="0" marL="0" marR="0" rtl="0" algn="l">
              <a:spcBef>
                <a:spcPts val="0"/>
              </a:spcBef>
              <a:spcAft>
                <a:spcPts val="0"/>
              </a:spcAft>
              <a:buClr>
                <a:schemeClr val="dk1"/>
              </a:buClr>
              <a:buSzPts val="1200"/>
              <a:buFont typeface="Calibri"/>
              <a:buNone/>
            </a:pPr>
            <a:r>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Una buona idea per garantire che tutti i membri del personale sappiano cosa è necessario fare in materia di comunicazione è quella di creare un piano di comunicazione.</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Per sviluppare un piano di comunicazione è necessario considerare alcune questioni di base:</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Perché volete comunicare con la comunità?  (Qual è il vostro scopo?)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A chi volete comunicarlo?  (Chi è il vostro pubblico?)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Cosa volete comunicare (qual è il vostro messaggio)?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Come volete comunicarlo?  (Quali canali di comunicazione utilizzerete?)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Chi contattare e cosa fare per utilizzare questi canali?  (Come distribuirete il vostro messaggio?) di qualsiasi tipo, dovete considerare alcune domande di base: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Perché volete comunicare con la comunità?  </a:t>
            </a:r>
            <a:r>
              <a:rPr b="1" i="0" lang="en-GB" sz="1200" u="none" cap="none" strike="noStrike">
                <a:solidFill>
                  <a:schemeClr val="dk1"/>
                </a:solidFill>
                <a:latin typeface="Calibri"/>
                <a:ea typeface="Calibri"/>
                <a:cs typeface="Calibri"/>
                <a:sym typeface="Calibri"/>
              </a:rPr>
              <a:t>(Qual è il vostro scopo?)</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A chi volete comunicarlo?  </a:t>
            </a:r>
            <a:r>
              <a:rPr b="1" i="0" lang="en-GB" sz="1200" u="none" cap="none" strike="noStrike">
                <a:solidFill>
                  <a:schemeClr val="dk1"/>
                </a:solidFill>
                <a:latin typeface="Calibri"/>
                <a:ea typeface="Calibri"/>
                <a:cs typeface="Calibri"/>
                <a:sym typeface="Calibri"/>
              </a:rPr>
              <a:t>(Chi è il vostro pubblico?)</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Cosa volete comunicare (</a:t>
            </a:r>
            <a:r>
              <a:rPr b="1" i="0" lang="en-GB" sz="1200" u="none" cap="none" strike="noStrike">
                <a:solidFill>
                  <a:schemeClr val="dk1"/>
                </a:solidFill>
                <a:latin typeface="Calibri"/>
                <a:ea typeface="Calibri"/>
                <a:cs typeface="Calibri"/>
                <a:sym typeface="Calibri"/>
              </a:rPr>
              <a:t>qual è il vostro messaggio)?</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Come volete comunicarlo?  </a:t>
            </a:r>
            <a:r>
              <a:rPr b="1" i="0" lang="en-GB" sz="1200" u="none" cap="none" strike="noStrike">
                <a:solidFill>
                  <a:schemeClr val="dk1"/>
                </a:solidFill>
                <a:latin typeface="Calibri"/>
                <a:ea typeface="Calibri"/>
                <a:cs typeface="Calibri"/>
                <a:sym typeface="Calibri"/>
              </a:rPr>
              <a:t>(Quali canali di comunicazione utilizzerete?)</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Chi contattare e cosa fare per utilizzare questi canali?  </a:t>
            </a:r>
            <a:r>
              <a:rPr b="1" i="0" lang="en-GB" sz="1200" u="none" cap="none" strike="noStrike">
                <a:solidFill>
                  <a:schemeClr val="dk1"/>
                </a:solidFill>
                <a:latin typeface="Calibri"/>
                <a:ea typeface="Calibri"/>
                <a:cs typeface="Calibri"/>
                <a:sym typeface="Calibri"/>
              </a:rPr>
              <a:t>(Come distribuirete il vostro messaggio?)</a:t>
            </a:r>
            <a:endParaRPr/>
          </a:p>
          <a:p>
            <a:pPr indent="-95250" lvl="0" marL="171450" marR="0" rtl="0" algn="l">
              <a:spcBef>
                <a:spcPts val="0"/>
              </a:spcBef>
              <a:spcAft>
                <a:spcPts val="0"/>
              </a:spcAft>
              <a:buClr>
                <a:schemeClr val="dk1"/>
              </a:buClr>
              <a:buSzPts val="1200"/>
              <a:buFont typeface="Arial"/>
              <a:buNone/>
            </a:pPr>
            <a:r>
              <a:t/>
            </a:r>
            <a:endParaRPr b="1" i="0" sz="12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Ecco alcuni modi per iniziare a coinvolgere i dipendenti nell'importanza della protezione dei dati:</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Impegno dall'alto verso il basso:</a:t>
            </a:r>
            <a:r>
              <a:rPr b="0" i="0" lang="en-GB" sz="1200" u="none" cap="none" strike="noStrike">
                <a:solidFill>
                  <a:schemeClr val="dk1"/>
                </a:solidFill>
                <a:latin typeface="Calibri"/>
                <a:ea typeface="Calibri"/>
                <a:cs typeface="Calibri"/>
                <a:sym typeface="Calibri"/>
              </a:rPr>
              <a:t> La tecnologia e i dati sono ormai così importanti che la protezione dei dati e la sicurezza informatica sono diventate questioni di livello esecutivo. Non ha senso aspettarsi che i dipendenti si adeguino alle nuove regole se l'amministratore delegato non sa cosa è necessario fare e perché. Il team dirigenziale deve dare l'esempio e collaborare per garantire che il messaggio venga comunicato in modo efficace a tutta l'azienda.</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Implementare una politica di protezione dei dati: </a:t>
            </a:r>
            <a:r>
              <a:rPr b="0" i="0" lang="en-GB" sz="1200" u="none" cap="none" strike="noStrike">
                <a:solidFill>
                  <a:schemeClr val="dk1"/>
                </a:solidFill>
                <a:latin typeface="Calibri"/>
                <a:ea typeface="Calibri"/>
                <a:cs typeface="Calibri"/>
                <a:sym typeface="Calibri"/>
              </a:rPr>
              <a:t>I processi e le procedure riguardanti i dati e la sicurezza devono essere delineati in una politica chiara e concisa, che tutti i dipendenti devono leggere e firmare. Il documento deve includere i principali obblighi e doveri relativi alla gestione delle informazioni sensibili, ai diritti dei clienti, alla sicurezza delle password e alle modalità di rilevamento e segnalazione di eventuali problemi o attività sospette. Può far parte dell'introduzione dei nuovi dipendenti e fungere da guida di riferimento in caso di domande sulla gestione dei dati.</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Costruire la protezione dei dati fin dalle fondamenta:</a:t>
            </a:r>
            <a:r>
              <a:rPr b="0" i="0" lang="en-GB" sz="1200" u="none" cap="none" strike="noStrike">
                <a:solidFill>
                  <a:schemeClr val="dk1"/>
                </a:solidFill>
                <a:latin typeface="Calibri"/>
                <a:ea typeface="Calibri"/>
                <a:cs typeface="Calibri"/>
                <a:sym typeface="Calibri"/>
              </a:rPr>
              <a:t> Il GDPR consiglia di adottare un approccio "privacy by design", in base al quale la protezione dei dati viene integrata nei processi e nei comportamenti dell'organizzazione. Potete incoraggiare questo approccio inserendo un elemento di protezione dei dati nella missione e nei valori dell'azienda, oltre che nelle descrizioni delle mansioni, nei contratti dei dipendenti e nelle revisioni dei progressi. In questo modo il personale avrà sempre ben presente il tema e ne comprenderà l'importanza.</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Comunicazione, formazione e sviluppo: </a:t>
            </a:r>
            <a:r>
              <a:rPr b="0" i="0" lang="en-GB" sz="1200" u="none" cap="none" strike="noStrike">
                <a:solidFill>
                  <a:schemeClr val="dk1"/>
                </a:solidFill>
                <a:latin typeface="Calibri"/>
                <a:ea typeface="Calibri"/>
                <a:cs typeface="Calibri"/>
                <a:sym typeface="Calibri"/>
              </a:rPr>
              <a:t>I nuovi regolamenti sono una buona scusa per avviare una formazione regolare sulla protezione dei dati e sulla sicurezza informatica. La formazione in materia di sicurezza informatica è spesso trascurata: una recente </a:t>
            </a:r>
            <a:r>
              <a:rPr b="0" i="0" lang="en-GB" sz="1200" u="sng" cap="none" strike="noStrike">
                <a:solidFill>
                  <a:schemeClr val="hlink"/>
                </a:solidFill>
                <a:latin typeface="Calibri"/>
                <a:ea typeface="Calibri"/>
                <a:cs typeface="Calibri"/>
                <a:sym typeface="Calibri"/>
                <a:hlinkClick r:id="rId2"/>
              </a:rPr>
              <a:t>indagine governativa </a:t>
            </a:r>
            <a:r>
              <a:rPr b="0" i="0" lang="en-GB" sz="1200" u="none" cap="none" strike="noStrike">
                <a:solidFill>
                  <a:schemeClr val="dk1"/>
                </a:solidFill>
                <a:latin typeface="Calibri"/>
                <a:ea typeface="Calibri"/>
                <a:cs typeface="Calibri"/>
                <a:sym typeface="Calibri"/>
              </a:rPr>
              <a:t>ha rilevato che solo il 20% delle aziende ha mai impartito al personale un qualche tipo di formazione in materia di sicurezza informatica. Anche se può sembrare noioso, non deve esserlo per forza. Cercate di essere creativi nel modo in cui lo fate, organizzando quiz, eventi e imparando da esempi di organizzazioni che sono state colte in fallo.</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Gestione degli accessi: </a:t>
            </a:r>
            <a:r>
              <a:rPr b="0" i="0" lang="en-GB" sz="1200" u="none" cap="none" strike="noStrike">
                <a:solidFill>
                  <a:schemeClr val="dk1"/>
                </a:solidFill>
                <a:latin typeface="Calibri"/>
                <a:ea typeface="Calibri"/>
                <a:cs typeface="Calibri"/>
                <a:sym typeface="Calibri"/>
              </a:rPr>
              <a:t>Se da un lato il cambiamento culturale è importante, dall'altro è fondamentale avere dei controlli su chi può accedere a quali dati. Ciò significa che solo i dipendenti che hanno bisogno di determinate informazioni devono poter accedere ai file in questione, come minimo con una protezione tramite password e, se possibile, con un'ulteriore autenticazione. I livelli di accesso richiesti da ciascun dipendente devono essere monitorati costantemente, in modo che nessuno abbia accessi non necessari. I privilegi devono essere revocati automaticamente e i dettagli modificati quando i dipendenti lasciano l'azienda.</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La protezione dei dati non è qualcosa che si può fare una volta e di cui ci si può dimenticare per un altro anno o due. Con l'evolversi della tecnologia e l'aumento dei dati, è necessaria una costante attenzione per garantire il rispetto delle regole, proteggendo allo stesso tempo i clienti e la reputazione dell'azienda. È ora che i dati escano dal retrobottega per entrare nel cuore dell'azienda.</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707" name="Google Shape;70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Considerate il modo migliore per inquadrare il vostro approccio.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Si tratta di un modo pulito e chiaro per comunicare alcune attività all'azienda in senso lato.</a:t>
            </a:r>
            <a:endParaRPr/>
          </a:p>
        </p:txBody>
      </p:sp>
      <p:sp>
        <p:nvSpPr>
          <p:cNvPr id="717" name="Google Shape;71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Potreste utilizzare le informazioni di User 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Così i diversi tipi di dipendenti capiscono come e perché il GDPR li riguarda.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Utilizziamo questa tecnica per progettare il nostro prodotto!</a:t>
            </a:r>
            <a:endParaRPr/>
          </a:p>
        </p:txBody>
      </p:sp>
      <p:sp>
        <p:nvSpPr>
          <p:cNvPr id="726" name="Google Shape;72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Un modo per considerare la pianificazione della comunicazione è un processo in otto fasi. Le fasi sono: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Identificare lo scopo della comunicazione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Identificare il pubblico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Pianificare e progettare il messaggio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Considerate le vostre risorse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Pianificare gli ostacoli e le emergenze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Strategia di collegamento con i media e con altri soggetti che possono aiutarvi a diffondere il vostro messaggio.</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Creare un piano d'azione</a:t>
            </a:r>
            <a:endParaRPr/>
          </a:p>
          <a:p>
            <a:pPr indent="-171450" lvl="0" marL="171450" marR="0" rtl="0" algn="l">
              <a:spcBef>
                <a:spcPts val="0"/>
              </a:spcBef>
              <a:spcAft>
                <a:spcPts val="0"/>
              </a:spcAft>
              <a:buClr>
                <a:schemeClr val="dk1"/>
              </a:buClr>
              <a:buSzPts val="1200"/>
              <a:buFont typeface="Arial"/>
              <a:buChar char="•"/>
            </a:pPr>
            <a:r>
              <a:rPr b="0" i="0" lang="en-GB" sz="1200" u="none" cap="none" strike="noStrike">
                <a:solidFill>
                  <a:schemeClr val="dk1"/>
                </a:solidFill>
                <a:latin typeface="Calibri"/>
                <a:ea typeface="Calibri"/>
                <a:cs typeface="Calibri"/>
                <a:sym typeface="Calibri"/>
              </a:rPr>
              <a:t>Decidete come valutare il vostro piano e come adattarlo, in base ai risultati della sua realizzazione.</a:t>
            </a:r>
            <a:endParaRPr/>
          </a:p>
          <a:p>
            <a:pPr indent="0" lvl="0" marL="0" rtl="0" algn="l">
              <a:spcBef>
                <a:spcPts val="0"/>
              </a:spcBef>
              <a:spcAft>
                <a:spcPts val="0"/>
              </a:spcAft>
              <a:buNone/>
            </a:pPr>
            <a:r>
              <a:t/>
            </a:r>
            <a:endParaRPr/>
          </a:p>
        </p:txBody>
      </p:sp>
      <p:sp>
        <p:nvSpPr>
          <p:cNvPr id="737" name="Google Shape;73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3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34: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La maggior parte, se non tutte, le organizzazioni conoscono la legge sulla protezione dei dati, quindi il passaggio al GDPR non dovrebbe essere un salto nell'ignoto.</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Molti dei concetti e dei principi principali del GDPR sono molto simili a quelli dell'attuale legge sulla protezione dei dati (DPA), quindi se vi state conformando correttamente alla legge attuale, la maggior parte del vostro approccio alla conformità rimarrà valido ai sensi del GDPR e potrà essere il punto di partenza da cui partire. Tuttavia, ci sono nuovi elementi e miglioramenti significativi, quindi dovrete fare alcune cose per la prima volta e altre in modo diverso.</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Come già detto, è essenziale pianificare fin da ora il proprio approccio alla conformità al GDPR e ottenere il "consenso" delle persone chiave della vostra organizzazione. Come già detto, potrebbe essere necessario, ad esempio, mettere in atto nuove procedure per gestire le nuove disposizioni del GDPR in materia di trasparenza e diritti delle persone. In un'azienda grande o complessa, questo potrebbe avere implicazioni significative in termini di bilancio, IT, personale, governance e comunicazione. </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Il GDPR pone maggiore enfasi sulla documentazione che i responsabili del trattamento dei dati devono conservare per dimostrare la loro responsabilità. La conformità a tutte le aree richiederà alle organizzazioni di rivedere il loro approccio alla governance e il modo in cui gestiscono la protezione dei dati come questione aziendale. Un aspetto di questo potrebbe essere la revisione dei contratti e degli altri accordi in vigore per la condivisione dei dati con altre organizzazioni.</a:t>
            </a:r>
            <a:endParaRPr/>
          </a:p>
        </p:txBody>
      </p:sp>
      <p:sp>
        <p:nvSpPr>
          <p:cNvPr id="783" name="Google Shape;783;p34:notes"/>
          <p:cNvSpPr txBox="1"/>
          <p:nvPr>
            <p:ph idx="12" type="sldNum"/>
          </p:nvPr>
        </p:nvSpPr>
        <p:spPr>
          <a:xfrm>
            <a:off x="3850443" y="9430091"/>
            <a:ext cx="2945659" cy="498134"/>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La gestione del cambiamento culturale per tenere conto del GDPR non dovrebbe essere diversa da qualsiasi altro cambiamento culturale.</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Per gestire il cambiamento culturale, il primo passo è osservare e comprendere la cultura dell'organizzazione così com'è ora e determinare quali valori si allineano meglio con la strategia e la struttura. </a:t>
            </a:r>
            <a:endParaRPr/>
          </a:p>
          <a:p>
            <a:pPr indent="0" lvl="0" marL="0" marR="0" rtl="0" algn="l">
              <a:spcBef>
                <a:spcPts val="0"/>
              </a:spcBef>
              <a:spcAft>
                <a:spcPts val="0"/>
              </a:spcAft>
              <a:buClr>
                <a:schemeClr val="dk1"/>
              </a:buClr>
              <a:buSzPts val="12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Misurare quantitativamente i valori culturali attuali</a:t>
            </a:r>
            <a:r>
              <a:rPr b="0" i="0" lang="en-GB"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Il primo passo verso il cambiamento culturale consiste nel conoscere la cultura attuale, ovvero quali sono i valori che i dipendenti ritengono siano attualmente presenti nell'organizzazione. Questo vi consentirà di avere un'idea dell'entità del cambiamento necessario e vi permetterà di responsabilizzarvi e di seguire con maggiore precisione il cambiamento culturale nel tempo.</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Allineare intenzionalmente cultura, strategia e struttura</a:t>
            </a:r>
            <a:r>
              <a:rPr b="0" i="0" lang="en-GB"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Assicuratevi che il cambiamento culturale sia in linea con la strategia aziendale e che entrambi si adattino alla struttura dell'organizzazione (i suoi sistemi e le sue politiche formali). Riconsiderare le relazioni formali, le descrizioni delle mansioni, le pratiche di selezione e reclutamento, la valutazione delle prestazioni, le strutture di ricompensa e di formazione e sviluppo. Il sostegno al cambiamento e all'innovazione, sia a livello strutturale che culturale, si è rivelato fondamentale per il successo delle iniziative di cambiamento culturale. Apportate le modifiche necessarie per sostenere la nuova cultura.</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Garantire la partecipazione del personale e delle parti interessate</a:t>
            </a:r>
            <a:r>
              <a:rPr b="0" i="0" lang="en-GB"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Il cambiamento non può avere successo senza il coinvolgimento significativo di molte persone in tutta l'organizzazione. La partecipazione può andare dall'offerta individuale di idee, soluzioni e reazioni ai concetti, alla partecipazione a riunioni di gruppo per progettare e costruire la nuova cultura e struttura organizzativa. Utilizzate un approccio equilibrato, tenendo presente che il contributo di un'ampia gamma di persone può generare entusiasmo e motivazione al cambiamento, ma assicuratevi di disporre di una struttura separata per il cambiamento (ad esempio, sponsor del cambiamento, comitato per il cambiamento) in grado di prendere decisioni tempestive e chiare per evitare una visione ambigua o ritardi nelle azioni chiave.</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Comunicare e dimostrare il cambiamento, ancora e ancora e ancora e poi... ancora</a:t>
            </a:r>
            <a:r>
              <a:rPr b="0" i="0" lang="en-GB"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Durante il processo di cambiamento è necessaria una comunicazione frequente e abbondante, sia verso l'alto che verso il basso. Usate parole e azioni per trasmettere la visione del futuro desiderato e ripetete il messaggio molto più spesso di quanto pensiate sia necessario. La maggior parte dei leader sottovaluta il numero di ripetizioni necessarie affinché un messaggio venga recepito. Date un modello di comportamento appropriato, dimostrando il vostro impegno costante per lo stato futuro e fornendo un'immagine vivida di come sarà e di come ci si sentirà. Utilizzate un linguaggio nuovo o metafore per creare immagini memorabili (un'organizzazione di assistenza a lungo termine ha descritto le sue strutture come un insieme di quartieri o case piuttosto che come un'istituzione). È stato dimostrato che i leader chiaramente e visibilmente dedicati al cambiamento sono uno dei fattori di successo del cambiamento culturale.</a:t>
            </a:r>
            <a:endParaRPr/>
          </a:p>
          <a:p>
            <a:pPr indent="0" lvl="0" marL="0" marR="0" rtl="0" algn="l">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Gestite la reazione emotiva, vostra e dei vostri dipendenti</a:t>
            </a:r>
            <a:r>
              <a:rPr b="0" i="0" lang="en-GB" sz="1200" u="none" cap="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792" name="Google Shape;79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1" name="Google Shape;80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 Id="rId3" Type="http://schemas.openxmlformats.org/officeDocument/2006/relationships/image" Target="../media/image57.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6.png"/><Relationship Id="rId4" Type="http://schemas.openxmlformats.org/officeDocument/2006/relationships/image" Target="../media/image5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5.jp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5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5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8"/>
          <p:cNvSpPr/>
          <p:nvPr>
            <p:ph idx="2" type="pic"/>
          </p:nvPr>
        </p:nvSpPr>
        <p:spPr>
          <a:xfrm>
            <a:off x="0" y="-2235"/>
            <a:ext cx="5840730" cy="6862275"/>
          </a:xfrm>
          <a:prstGeom prst="rect">
            <a:avLst/>
          </a:prstGeom>
          <a:solidFill>
            <a:schemeClr val="lt2"/>
          </a:solidFill>
          <a:ln>
            <a:noFill/>
          </a:ln>
        </p:spPr>
      </p:sp>
      <p:sp>
        <p:nvSpPr>
          <p:cNvPr id="19" name="Google Shape;19;p3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8"/>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107" name="Shape 107"/>
        <p:cNvGrpSpPr/>
        <p:nvPr/>
      </p:nvGrpSpPr>
      <p:grpSpPr>
        <a:xfrm>
          <a:off x="0" y="0"/>
          <a:ext cx="0" cy="0"/>
          <a:chOff x="0" y="0"/>
          <a:chExt cx="0" cy="0"/>
        </a:xfrm>
      </p:grpSpPr>
      <p:sp>
        <p:nvSpPr>
          <p:cNvPr id="108" name="Google Shape;108;p49"/>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49"/>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10" name="Google Shape;110;p49"/>
          <p:cNvSpPr/>
          <p:nvPr>
            <p:ph idx="2" type="pic"/>
          </p:nvPr>
        </p:nvSpPr>
        <p:spPr>
          <a:xfrm>
            <a:off x="0" y="-2235"/>
            <a:ext cx="5840730" cy="6862275"/>
          </a:xfrm>
          <a:prstGeom prst="rect">
            <a:avLst/>
          </a:prstGeom>
          <a:solidFill>
            <a:schemeClr val="lt2"/>
          </a:solidFill>
          <a:ln>
            <a:noFill/>
          </a:ln>
        </p:spPr>
      </p:sp>
      <p:sp>
        <p:nvSpPr>
          <p:cNvPr id="111" name="Google Shape;111;p49"/>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2" name="Google Shape;112;p49"/>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13" name="Google Shape;113;p49"/>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114" name="Google Shape;114;p49"/>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5" name="Google Shape;115;p49"/>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6" name="Google Shape;116;p49"/>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49"/>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18" name="Shape 118"/>
        <p:cNvGrpSpPr/>
        <p:nvPr/>
      </p:nvGrpSpPr>
      <p:grpSpPr>
        <a:xfrm>
          <a:off x="0" y="0"/>
          <a:ext cx="0" cy="0"/>
          <a:chOff x="0" y="0"/>
          <a:chExt cx="0" cy="0"/>
        </a:xfrm>
      </p:grpSpPr>
      <p:sp>
        <p:nvSpPr>
          <p:cNvPr id="119" name="Google Shape;119;p50"/>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0" name="Google Shape;120;p50"/>
          <p:cNvSpPr/>
          <p:nvPr>
            <p:ph idx="2" type="pic"/>
          </p:nvPr>
        </p:nvSpPr>
        <p:spPr>
          <a:xfrm flipH="1">
            <a:off x="7163691" y="0"/>
            <a:ext cx="5024825" cy="6858000"/>
          </a:xfrm>
          <a:prstGeom prst="rect">
            <a:avLst/>
          </a:prstGeom>
          <a:solidFill>
            <a:schemeClr val="lt2"/>
          </a:solidFill>
          <a:ln>
            <a:noFill/>
          </a:ln>
        </p:spPr>
      </p:sp>
      <p:sp>
        <p:nvSpPr>
          <p:cNvPr id="121" name="Google Shape;121;p5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50"/>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3" name="Google Shape;123;p50"/>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4" name="Google Shape;124;p50"/>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5" name="Google Shape;125;p50"/>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6" name="Google Shape;126;p50"/>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7" name="Google Shape;127;p50"/>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8" name="Google Shape;128;p50"/>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9" name="Google Shape;129;p50"/>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0" name="Google Shape;130;p50"/>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1" name="Google Shape;131;p50"/>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2" name="Google Shape;132;p50"/>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3" name="Google Shape;133;p5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135" name="Shape 135"/>
        <p:cNvGrpSpPr/>
        <p:nvPr/>
      </p:nvGrpSpPr>
      <p:grpSpPr>
        <a:xfrm>
          <a:off x="0" y="0"/>
          <a:ext cx="0" cy="0"/>
          <a:chOff x="0" y="0"/>
          <a:chExt cx="0" cy="0"/>
        </a:xfrm>
      </p:grpSpPr>
      <p:sp>
        <p:nvSpPr>
          <p:cNvPr id="136" name="Google Shape;136;p5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7" name="Google Shape;137;p51"/>
          <p:cNvSpPr/>
          <p:nvPr>
            <p:ph idx="2" type="pic"/>
          </p:nvPr>
        </p:nvSpPr>
        <p:spPr>
          <a:xfrm flipH="1">
            <a:off x="7163691" y="0"/>
            <a:ext cx="5024825" cy="6858000"/>
          </a:xfrm>
          <a:prstGeom prst="rect">
            <a:avLst/>
          </a:prstGeom>
          <a:solidFill>
            <a:schemeClr val="lt2"/>
          </a:solidFill>
          <a:ln>
            <a:noFill/>
          </a:ln>
        </p:spPr>
      </p:sp>
      <p:sp>
        <p:nvSpPr>
          <p:cNvPr id="138" name="Google Shape;138;p5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5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5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5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2" name="Google Shape;142;p5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3" name="Google Shape;143;p5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5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5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5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51"/>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51"/>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9" name="Google Shape;149;p5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0" name="Google Shape;150;p5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5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52" name="Shape 152"/>
        <p:cNvGrpSpPr/>
        <p:nvPr/>
      </p:nvGrpSpPr>
      <p:grpSpPr>
        <a:xfrm>
          <a:off x="0" y="0"/>
          <a:ext cx="0" cy="0"/>
          <a:chOff x="0" y="0"/>
          <a:chExt cx="0" cy="0"/>
        </a:xfrm>
      </p:grpSpPr>
      <p:sp>
        <p:nvSpPr>
          <p:cNvPr id="153" name="Google Shape;153;p5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4" name="Google Shape;154;p52"/>
          <p:cNvSpPr/>
          <p:nvPr>
            <p:ph idx="2" type="pic"/>
          </p:nvPr>
        </p:nvSpPr>
        <p:spPr>
          <a:xfrm flipH="1">
            <a:off x="7163691" y="0"/>
            <a:ext cx="5024825" cy="6858000"/>
          </a:xfrm>
          <a:prstGeom prst="rect">
            <a:avLst/>
          </a:prstGeom>
          <a:solidFill>
            <a:schemeClr val="lt2"/>
          </a:solidFill>
          <a:ln>
            <a:noFill/>
          </a:ln>
        </p:spPr>
      </p:sp>
      <p:sp>
        <p:nvSpPr>
          <p:cNvPr id="155" name="Google Shape;155;p5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5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5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5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5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5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5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5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5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5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5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5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5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1" name="Google Shape;171;p53"/>
          <p:cNvSpPr/>
          <p:nvPr>
            <p:ph idx="2" type="pic"/>
          </p:nvPr>
        </p:nvSpPr>
        <p:spPr>
          <a:xfrm flipH="1">
            <a:off x="7163691" y="0"/>
            <a:ext cx="5024825" cy="6858000"/>
          </a:xfrm>
          <a:prstGeom prst="rect">
            <a:avLst/>
          </a:prstGeom>
          <a:solidFill>
            <a:schemeClr val="lt2"/>
          </a:solidFill>
          <a:ln>
            <a:noFill/>
          </a:ln>
        </p:spPr>
      </p:sp>
      <p:sp>
        <p:nvSpPr>
          <p:cNvPr id="172" name="Google Shape;172;p5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5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5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5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5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5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5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5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5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5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5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5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5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5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5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8" name="Google Shape;188;p54"/>
          <p:cNvSpPr/>
          <p:nvPr>
            <p:ph idx="2" type="pic"/>
          </p:nvPr>
        </p:nvSpPr>
        <p:spPr>
          <a:xfrm flipH="1">
            <a:off x="7163691" y="0"/>
            <a:ext cx="5024825" cy="6858000"/>
          </a:xfrm>
          <a:prstGeom prst="rect">
            <a:avLst/>
          </a:prstGeom>
          <a:solidFill>
            <a:schemeClr val="lt2"/>
          </a:solidFill>
          <a:ln>
            <a:noFill/>
          </a:ln>
        </p:spPr>
      </p:sp>
      <p:sp>
        <p:nvSpPr>
          <p:cNvPr id="189" name="Google Shape;189;p5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5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5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5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5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5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5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5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5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5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5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5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9" name="Shape 209"/>
        <p:cNvGrpSpPr/>
        <p:nvPr/>
      </p:nvGrpSpPr>
      <p:grpSpPr>
        <a:xfrm>
          <a:off x="0" y="0"/>
          <a:ext cx="0" cy="0"/>
          <a:chOff x="0" y="0"/>
          <a:chExt cx="0" cy="0"/>
        </a:xfrm>
      </p:grpSpPr>
      <p:sp>
        <p:nvSpPr>
          <p:cNvPr id="210" name="Google Shape;210;p40"/>
          <p:cNvSpPr/>
          <p:nvPr/>
        </p:nvSpPr>
        <p:spPr>
          <a:xfrm>
            <a:off x="0" y="1440001"/>
            <a:ext cx="12192000" cy="5418000"/>
          </a:xfrm>
          <a:prstGeom prst="rect">
            <a:avLst/>
          </a:prstGeom>
          <a:solidFill>
            <a:srgbClr val="4C4C4D">
              <a:alpha val="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40"/>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C4C4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04800" lvl="0" marL="457200" algn="l">
              <a:lnSpc>
                <a:spcPct val="90000"/>
              </a:lnSpc>
              <a:spcBef>
                <a:spcPts val="1000"/>
              </a:spcBef>
              <a:spcAft>
                <a:spcPts val="0"/>
              </a:spcAft>
              <a:buClr>
                <a:srgbClr val="FF585D"/>
              </a:buClr>
              <a:buSzPts val="1200"/>
              <a:buChar char="•"/>
              <a:defRPr/>
            </a:lvl1pPr>
            <a:lvl2pPr indent="-304800" lvl="1" marL="914400" algn="l">
              <a:lnSpc>
                <a:spcPct val="90000"/>
              </a:lnSpc>
              <a:spcBef>
                <a:spcPts val="500"/>
              </a:spcBef>
              <a:spcAft>
                <a:spcPts val="0"/>
              </a:spcAft>
              <a:buClr>
                <a:srgbClr val="FF585D"/>
              </a:buClr>
              <a:buSzPts val="1200"/>
              <a:buChar char="•"/>
              <a:defRPr/>
            </a:lvl2pPr>
            <a:lvl3pPr indent="-304800" lvl="2" marL="1371600" algn="l">
              <a:lnSpc>
                <a:spcPct val="90000"/>
              </a:lnSpc>
              <a:spcBef>
                <a:spcPts val="500"/>
              </a:spcBef>
              <a:spcAft>
                <a:spcPts val="0"/>
              </a:spcAft>
              <a:buClr>
                <a:srgbClr val="FF585D"/>
              </a:buClr>
              <a:buSzPts val="1200"/>
              <a:buChar char="•"/>
              <a:defRPr/>
            </a:lvl3pPr>
            <a:lvl4pPr indent="-304800" lvl="3" marL="1828800" algn="l">
              <a:lnSpc>
                <a:spcPct val="90000"/>
              </a:lnSpc>
              <a:spcBef>
                <a:spcPts val="500"/>
              </a:spcBef>
              <a:spcAft>
                <a:spcPts val="0"/>
              </a:spcAft>
              <a:buClr>
                <a:srgbClr val="FF585D"/>
              </a:buClr>
              <a:buSzPts val="1200"/>
              <a:buChar char="•"/>
              <a:defRPr/>
            </a:lvl4pPr>
            <a:lvl5pPr indent="-304800" lvl="4" marL="2286000" algn="l">
              <a:lnSpc>
                <a:spcPct val="90000"/>
              </a:lnSpc>
              <a:spcBef>
                <a:spcPts val="500"/>
              </a:spcBef>
              <a:spcAft>
                <a:spcPts val="0"/>
              </a:spcAft>
              <a:buClr>
                <a:srgbClr val="FF585D"/>
              </a:buClr>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4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4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4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16" name="Google Shape;216;p40"/>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7" name="Google Shape;217;p40"/>
          <p:cNvPicPr preferRelativeResize="0"/>
          <p:nvPr/>
        </p:nvPicPr>
        <p:blipFill rotWithShape="1">
          <a:blip r:embed="rId2">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218" name="Shape 218"/>
        <p:cNvGrpSpPr/>
        <p:nvPr/>
      </p:nvGrpSpPr>
      <p:grpSpPr>
        <a:xfrm>
          <a:off x="0" y="0"/>
          <a:ext cx="0" cy="0"/>
          <a:chOff x="0" y="0"/>
          <a:chExt cx="0" cy="0"/>
        </a:xfrm>
      </p:grpSpPr>
      <p:pic>
        <p:nvPicPr>
          <p:cNvPr id="219" name="Google Shape;219;p55"/>
          <p:cNvPicPr preferRelativeResize="0"/>
          <p:nvPr/>
        </p:nvPicPr>
        <p:blipFill rotWithShape="1">
          <a:blip r:embed="rId2">
            <a:alphaModFix amt="50000"/>
          </a:blip>
          <a:srcRect b="11888" l="2" r="2" t="12301"/>
          <a:stretch/>
        </p:blipFill>
        <p:spPr>
          <a:xfrm>
            <a:off x="0" y="1433763"/>
            <a:ext cx="12192000" cy="5424237"/>
          </a:xfrm>
          <a:prstGeom prst="rect">
            <a:avLst/>
          </a:prstGeom>
          <a:noFill/>
          <a:ln>
            <a:noFill/>
          </a:ln>
        </p:spPr>
      </p:pic>
      <p:sp>
        <p:nvSpPr>
          <p:cNvPr id="220" name="Google Shape;220;p55"/>
          <p:cNvSpPr/>
          <p:nvPr/>
        </p:nvSpPr>
        <p:spPr>
          <a:xfrm>
            <a:off x="0" y="1433763"/>
            <a:ext cx="12192000" cy="5417999"/>
          </a:xfrm>
          <a:prstGeom prst="rect">
            <a:avLst/>
          </a:prstGeom>
          <a:solidFill>
            <a:srgbClr val="626FE6">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55"/>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sz="1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5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1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5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chemeClr val="lt1"/>
                </a:solidFill>
                <a:latin typeface="Arial"/>
                <a:ea typeface="Arial"/>
                <a:cs typeface="Arial"/>
                <a:sym typeface="Arial"/>
              </a:defRPr>
            </a:lvl1pPr>
            <a:lvl2pPr indent="0" lvl="1" marL="0" algn="r">
              <a:spcBef>
                <a:spcPts val="0"/>
              </a:spcBef>
              <a:buNone/>
              <a:defRPr b="0" i="0" sz="1000">
                <a:solidFill>
                  <a:schemeClr val="lt1"/>
                </a:solidFill>
                <a:latin typeface="Arial"/>
                <a:ea typeface="Arial"/>
                <a:cs typeface="Arial"/>
                <a:sym typeface="Arial"/>
              </a:defRPr>
            </a:lvl2pPr>
            <a:lvl3pPr indent="0" lvl="2" marL="0" algn="r">
              <a:spcBef>
                <a:spcPts val="0"/>
              </a:spcBef>
              <a:buNone/>
              <a:defRPr b="0" i="0" sz="1000">
                <a:solidFill>
                  <a:schemeClr val="lt1"/>
                </a:solidFill>
                <a:latin typeface="Arial"/>
                <a:ea typeface="Arial"/>
                <a:cs typeface="Arial"/>
                <a:sym typeface="Arial"/>
              </a:defRPr>
            </a:lvl3pPr>
            <a:lvl4pPr indent="0" lvl="3" marL="0" algn="r">
              <a:spcBef>
                <a:spcPts val="0"/>
              </a:spcBef>
              <a:buNone/>
              <a:defRPr b="0" i="0" sz="1000">
                <a:solidFill>
                  <a:schemeClr val="lt1"/>
                </a:solidFill>
                <a:latin typeface="Arial"/>
                <a:ea typeface="Arial"/>
                <a:cs typeface="Arial"/>
                <a:sym typeface="Arial"/>
              </a:defRPr>
            </a:lvl4pPr>
            <a:lvl5pPr indent="0" lvl="4" marL="0" algn="r">
              <a:spcBef>
                <a:spcPts val="0"/>
              </a:spcBef>
              <a:buNone/>
              <a:defRPr b="0" i="0" sz="1000">
                <a:solidFill>
                  <a:schemeClr val="lt1"/>
                </a:solidFill>
                <a:latin typeface="Arial"/>
                <a:ea typeface="Arial"/>
                <a:cs typeface="Arial"/>
                <a:sym typeface="Arial"/>
              </a:defRPr>
            </a:lvl5pPr>
            <a:lvl6pPr indent="0" lvl="5" marL="0" algn="r">
              <a:spcBef>
                <a:spcPts val="0"/>
              </a:spcBef>
              <a:buNone/>
              <a:defRPr b="0" i="0" sz="1000">
                <a:solidFill>
                  <a:schemeClr val="lt1"/>
                </a:solidFill>
                <a:latin typeface="Arial"/>
                <a:ea typeface="Arial"/>
                <a:cs typeface="Arial"/>
                <a:sym typeface="Arial"/>
              </a:defRPr>
            </a:lvl6pPr>
            <a:lvl7pPr indent="0" lvl="6" marL="0" algn="r">
              <a:spcBef>
                <a:spcPts val="0"/>
              </a:spcBef>
              <a:buNone/>
              <a:defRPr b="0" i="0" sz="1000">
                <a:solidFill>
                  <a:schemeClr val="lt1"/>
                </a:solidFill>
                <a:latin typeface="Arial"/>
                <a:ea typeface="Arial"/>
                <a:cs typeface="Arial"/>
                <a:sym typeface="Arial"/>
              </a:defRPr>
            </a:lvl7pPr>
            <a:lvl8pPr indent="0" lvl="7" marL="0" algn="r">
              <a:spcBef>
                <a:spcPts val="0"/>
              </a:spcBef>
              <a:buNone/>
              <a:defRPr b="0" i="0" sz="1000">
                <a:solidFill>
                  <a:schemeClr val="lt1"/>
                </a:solidFill>
                <a:latin typeface="Arial"/>
                <a:ea typeface="Arial"/>
                <a:cs typeface="Arial"/>
                <a:sym typeface="Arial"/>
              </a:defRPr>
            </a:lvl8pPr>
            <a:lvl9pPr indent="0" lvl="8" marL="0" algn="r">
              <a:spcBef>
                <a:spcPts val="0"/>
              </a:spcBef>
              <a:buNone/>
              <a:defRPr b="0" i="0"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4" name="Google Shape;224;p55"/>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5" name="Google Shape;225;p55"/>
          <p:cNvPicPr preferRelativeResize="0"/>
          <p:nvPr/>
        </p:nvPicPr>
        <p:blipFill rotWithShape="1">
          <a:blip r:embed="rId3">
            <a:alphaModFix amt="47000"/>
          </a:blip>
          <a:srcRect b="0" l="0" r="0" t="0"/>
          <a:stretch/>
        </p:blipFill>
        <p:spPr>
          <a:xfrm>
            <a:off x="3280893" y="1427525"/>
            <a:ext cx="8030483" cy="5249076"/>
          </a:xfrm>
          <a:prstGeom prst="rect">
            <a:avLst/>
          </a:prstGeom>
          <a:noFill/>
          <a:ln>
            <a:noFill/>
          </a:ln>
        </p:spPr>
      </p:pic>
      <p:sp>
        <p:nvSpPr>
          <p:cNvPr id="226" name="Google Shape;226;p55"/>
          <p:cNvSpPr txBox="1"/>
          <p:nvPr>
            <p:ph type="ctrTitle"/>
          </p:nvPr>
        </p:nvSpPr>
        <p:spPr>
          <a:xfrm>
            <a:off x="731521" y="2193701"/>
            <a:ext cx="6223071" cy="205110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55"/>
          <p:cNvSpPr txBox="1"/>
          <p:nvPr>
            <p:ph idx="1" type="subTitle"/>
          </p:nvPr>
        </p:nvSpPr>
        <p:spPr>
          <a:xfrm>
            <a:off x="731521" y="4461813"/>
            <a:ext cx="8875324" cy="381121"/>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800"/>
              <a:buNone/>
              <a:defRPr b="0" i="0" sz="1800">
                <a:solidFill>
                  <a:schemeClr val="lt1"/>
                </a:solidFill>
                <a:latin typeface="Arial"/>
                <a:ea typeface="Arial"/>
                <a:cs typeface="Arial"/>
                <a:sym typeface="Arial"/>
              </a:defRPr>
            </a:lvl1pPr>
            <a:lvl2pPr lvl="1" algn="ctr">
              <a:lnSpc>
                <a:spcPct val="90000"/>
              </a:lnSpc>
              <a:spcBef>
                <a:spcPts val="500"/>
              </a:spcBef>
              <a:spcAft>
                <a:spcPts val="0"/>
              </a:spcAft>
              <a:buClr>
                <a:srgbClr val="4C4C4D"/>
              </a:buClr>
              <a:buSzPts val="2000"/>
              <a:buNone/>
              <a:defRPr sz="2000"/>
            </a:lvl2pPr>
            <a:lvl3pPr lvl="2" algn="ctr">
              <a:lnSpc>
                <a:spcPct val="90000"/>
              </a:lnSpc>
              <a:spcBef>
                <a:spcPts val="500"/>
              </a:spcBef>
              <a:spcAft>
                <a:spcPts val="0"/>
              </a:spcAft>
              <a:buClr>
                <a:srgbClr val="4C4C4D"/>
              </a:buClr>
              <a:buSzPts val="1800"/>
              <a:buNone/>
              <a:defRPr sz="1800"/>
            </a:lvl3pPr>
            <a:lvl4pPr lvl="3" algn="ctr">
              <a:lnSpc>
                <a:spcPct val="90000"/>
              </a:lnSpc>
              <a:spcBef>
                <a:spcPts val="500"/>
              </a:spcBef>
              <a:spcAft>
                <a:spcPts val="0"/>
              </a:spcAft>
              <a:buClr>
                <a:srgbClr val="4C4C4D"/>
              </a:buClr>
              <a:buSzPts val="1600"/>
              <a:buNone/>
              <a:defRPr sz="1600"/>
            </a:lvl4pPr>
            <a:lvl5pPr lvl="4" algn="ctr">
              <a:lnSpc>
                <a:spcPct val="90000"/>
              </a:lnSpc>
              <a:spcBef>
                <a:spcPts val="500"/>
              </a:spcBef>
              <a:spcAft>
                <a:spcPts val="0"/>
              </a:spcAft>
              <a:buClr>
                <a:srgbClr val="4C4C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28" name="Google Shape;228;p55"/>
          <p:cNvPicPr preferRelativeResize="0"/>
          <p:nvPr/>
        </p:nvPicPr>
        <p:blipFill rotWithShape="1">
          <a:blip r:embed="rId4">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29" name="Shape 229"/>
        <p:cNvGrpSpPr/>
        <p:nvPr/>
      </p:nvGrpSpPr>
      <p:grpSpPr>
        <a:xfrm>
          <a:off x="0" y="0"/>
          <a:ext cx="0" cy="0"/>
          <a:chOff x="0" y="0"/>
          <a:chExt cx="0" cy="0"/>
        </a:xfrm>
      </p:grpSpPr>
      <p:sp>
        <p:nvSpPr>
          <p:cNvPr id="230" name="Google Shape;230;p56"/>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sz="1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56"/>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1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5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chemeClr val="lt1"/>
                </a:solidFill>
                <a:latin typeface="Arial"/>
                <a:ea typeface="Arial"/>
                <a:cs typeface="Arial"/>
                <a:sym typeface="Arial"/>
              </a:defRPr>
            </a:lvl1pPr>
            <a:lvl2pPr indent="0" lvl="1" marL="0" algn="r">
              <a:spcBef>
                <a:spcPts val="0"/>
              </a:spcBef>
              <a:buNone/>
              <a:defRPr b="0" i="0" sz="1000">
                <a:solidFill>
                  <a:schemeClr val="lt1"/>
                </a:solidFill>
                <a:latin typeface="Arial"/>
                <a:ea typeface="Arial"/>
                <a:cs typeface="Arial"/>
                <a:sym typeface="Arial"/>
              </a:defRPr>
            </a:lvl2pPr>
            <a:lvl3pPr indent="0" lvl="2" marL="0" algn="r">
              <a:spcBef>
                <a:spcPts val="0"/>
              </a:spcBef>
              <a:buNone/>
              <a:defRPr b="0" i="0" sz="1000">
                <a:solidFill>
                  <a:schemeClr val="lt1"/>
                </a:solidFill>
                <a:latin typeface="Arial"/>
                <a:ea typeface="Arial"/>
                <a:cs typeface="Arial"/>
                <a:sym typeface="Arial"/>
              </a:defRPr>
            </a:lvl3pPr>
            <a:lvl4pPr indent="0" lvl="3" marL="0" algn="r">
              <a:spcBef>
                <a:spcPts val="0"/>
              </a:spcBef>
              <a:buNone/>
              <a:defRPr b="0" i="0" sz="1000">
                <a:solidFill>
                  <a:schemeClr val="lt1"/>
                </a:solidFill>
                <a:latin typeface="Arial"/>
                <a:ea typeface="Arial"/>
                <a:cs typeface="Arial"/>
                <a:sym typeface="Arial"/>
              </a:defRPr>
            </a:lvl4pPr>
            <a:lvl5pPr indent="0" lvl="4" marL="0" algn="r">
              <a:spcBef>
                <a:spcPts val="0"/>
              </a:spcBef>
              <a:buNone/>
              <a:defRPr b="0" i="0" sz="1000">
                <a:solidFill>
                  <a:schemeClr val="lt1"/>
                </a:solidFill>
                <a:latin typeface="Arial"/>
                <a:ea typeface="Arial"/>
                <a:cs typeface="Arial"/>
                <a:sym typeface="Arial"/>
              </a:defRPr>
            </a:lvl5pPr>
            <a:lvl6pPr indent="0" lvl="5" marL="0" algn="r">
              <a:spcBef>
                <a:spcPts val="0"/>
              </a:spcBef>
              <a:buNone/>
              <a:defRPr b="0" i="0" sz="1000">
                <a:solidFill>
                  <a:schemeClr val="lt1"/>
                </a:solidFill>
                <a:latin typeface="Arial"/>
                <a:ea typeface="Arial"/>
                <a:cs typeface="Arial"/>
                <a:sym typeface="Arial"/>
              </a:defRPr>
            </a:lvl6pPr>
            <a:lvl7pPr indent="0" lvl="6" marL="0" algn="r">
              <a:spcBef>
                <a:spcPts val="0"/>
              </a:spcBef>
              <a:buNone/>
              <a:defRPr b="0" i="0" sz="1000">
                <a:solidFill>
                  <a:schemeClr val="lt1"/>
                </a:solidFill>
                <a:latin typeface="Arial"/>
                <a:ea typeface="Arial"/>
                <a:cs typeface="Arial"/>
                <a:sym typeface="Arial"/>
              </a:defRPr>
            </a:lvl7pPr>
            <a:lvl8pPr indent="0" lvl="7" marL="0" algn="r">
              <a:spcBef>
                <a:spcPts val="0"/>
              </a:spcBef>
              <a:buNone/>
              <a:defRPr b="0" i="0" sz="1000">
                <a:solidFill>
                  <a:schemeClr val="lt1"/>
                </a:solidFill>
                <a:latin typeface="Arial"/>
                <a:ea typeface="Arial"/>
                <a:cs typeface="Arial"/>
                <a:sym typeface="Arial"/>
              </a:defRPr>
            </a:lvl8pPr>
            <a:lvl9pPr indent="0" lvl="8" marL="0" algn="r">
              <a:spcBef>
                <a:spcPts val="0"/>
              </a:spcBef>
              <a:buNone/>
              <a:defRPr b="0" i="0"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4" name="Google Shape;234;p56"/>
          <p:cNvSpPr txBox="1"/>
          <p:nvPr>
            <p:ph type="ctrTitle"/>
          </p:nvPr>
        </p:nvSpPr>
        <p:spPr>
          <a:xfrm>
            <a:off x="731521" y="2420965"/>
            <a:ext cx="8875324"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56"/>
          <p:cNvSpPr txBox="1"/>
          <p:nvPr>
            <p:ph idx="1" type="subTitle"/>
          </p:nvPr>
        </p:nvSpPr>
        <p:spPr>
          <a:xfrm>
            <a:off x="731521" y="4461813"/>
            <a:ext cx="8875324" cy="381121"/>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800"/>
              <a:buNone/>
              <a:defRPr b="0" i="0" sz="1800">
                <a:solidFill>
                  <a:schemeClr val="lt1"/>
                </a:solidFill>
                <a:latin typeface="Arial"/>
                <a:ea typeface="Arial"/>
                <a:cs typeface="Arial"/>
                <a:sym typeface="Arial"/>
              </a:defRPr>
            </a:lvl1pPr>
            <a:lvl2pPr lvl="1" algn="ctr">
              <a:lnSpc>
                <a:spcPct val="90000"/>
              </a:lnSpc>
              <a:spcBef>
                <a:spcPts val="500"/>
              </a:spcBef>
              <a:spcAft>
                <a:spcPts val="0"/>
              </a:spcAft>
              <a:buClr>
                <a:srgbClr val="4C4C4D"/>
              </a:buClr>
              <a:buSzPts val="2000"/>
              <a:buNone/>
              <a:defRPr sz="2000"/>
            </a:lvl2pPr>
            <a:lvl3pPr lvl="2" algn="ctr">
              <a:lnSpc>
                <a:spcPct val="90000"/>
              </a:lnSpc>
              <a:spcBef>
                <a:spcPts val="500"/>
              </a:spcBef>
              <a:spcAft>
                <a:spcPts val="0"/>
              </a:spcAft>
              <a:buClr>
                <a:srgbClr val="4C4C4D"/>
              </a:buClr>
              <a:buSzPts val="1800"/>
              <a:buNone/>
              <a:defRPr sz="1800"/>
            </a:lvl3pPr>
            <a:lvl4pPr lvl="3" algn="ctr">
              <a:lnSpc>
                <a:spcPct val="90000"/>
              </a:lnSpc>
              <a:spcBef>
                <a:spcPts val="500"/>
              </a:spcBef>
              <a:spcAft>
                <a:spcPts val="0"/>
              </a:spcAft>
              <a:buClr>
                <a:srgbClr val="4C4C4D"/>
              </a:buClr>
              <a:buSzPts val="1600"/>
              <a:buNone/>
              <a:defRPr sz="1600"/>
            </a:lvl4pPr>
            <a:lvl5pPr lvl="4" algn="ctr">
              <a:lnSpc>
                <a:spcPct val="90000"/>
              </a:lnSpc>
              <a:spcBef>
                <a:spcPts val="500"/>
              </a:spcBef>
              <a:spcAft>
                <a:spcPts val="0"/>
              </a:spcAft>
              <a:buClr>
                <a:srgbClr val="4C4C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36" name="Google Shape;236;p56"/>
          <p:cNvPicPr preferRelativeResize="0"/>
          <p:nvPr/>
        </p:nvPicPr>
        <p:blipFill rotWithShape="1">
          <a:blip r:embed="rId2">
            <a:alphaModFix/>
          </a:blip>
          <a:srcRect b="0" l="0" r="0" t="0"/>
          <a:stretch/>
        </p:blipFill>
        <p:spPr>
          <a:xfrm>
            <a:off x="10641079" y="251237"/>
            <a:ext cx="1181841" cy="864110"/>
          </a:xfrm>
          <a:prstGeom prst="rect">
            <a:avLst/>
          </a:prstGeom>
          <a:noFill/>
          <a:ln>
            <a:noFill/>
          </a:ln>
        </p:spPr>
      </p:pic>
      <p:pic>
        <p:nvPicPr>
          <p:cNvPr id="237" name="Google Shape;237;p56"/>
          <p:cNvPicPr preferRelativeResize="0"/>
          <p:nvPr/>
        </p:nvPicPr>
        <p:blipFill rotWithShape="1">
          <a:blip r:embed="rId3">
            <a:alphaModFix/>
          </a:blip>
          <a:srcRect b="4152" l="0" r="0" t="0"/>
          <a:stretch/>
        </p:blipFill>
        <p:spPr>
          <a:xfrm>
            <a:off x="0" y="1440001"/>
            <a:ext cx="12192000" cy="5413162"/>
          </a:xfrm>
          <a:prstGeom prst="rect">
            <a:avLst/>
          </a:prstGeom>
          <a:noFill/>
          <a:ln>
            <a:noFill/>
          </a:ln>
        </p:spPr>
      </p:pic>
      <p:pic>
        <p:nvPicPr>
          <p:cNvPr id="238" name="Google Shape;238;p56"/>
          <p:cNvPicPr preferRelativeResize="0"/>
          <p:nvPr/>
        </p:nvPicPr>
        <p:blipFill rotWithShape="1">
          <a:blip r:embed="rId4">
            <a:alphaModFix amt="45000"/>
          </a:blip>
          <a:srcRect b="11323" l="1181" r="23229" t="6709"/>
          <a:stretch/>
        </p:blipFill>
        <p:spPr>
          <a:xfrm>
            <a:off x="1425079" y="1453163"/>
            <a:ext cx="9216000" cy="5400000"/>
          </a:xfrm>
          <a:prstGeom prst="rect">
            <a:avLst/>
          </a:prstGeom>
          <a:noFill/>
          <a:ln>
            <a:noFill/>
          </a:ln>
        </p:spPr>
      </p:pic>
      <p:sp>
        <p:nvSpPr>
          <p:cNvPr id="239" name="Google Shape;239;p56"/>
          <p:cNvSpPr/>
          <p:nvPr/>
        </p:nvSpPr>
        <p:spPr>
          <a:xfrm>
            <a:off x="7621" y="1453163"/>
            <a:ext cx="12184380" cy="5417999"/>
          </a:xfrm>
          <a:prstGeom prst="rect">
            <a:avLst/>
          </a:prstGeom>
          <a:solidFill>
            <a:srgbClr val="FF585D">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240" name="Shape 240"/>
        <p:cNvGrpSpPr/>
        <p:nvPr/>
      </p:nvGrpSpPr>
      <p:grpSpPr>
        <a:xfrm>
          <a:off x="0" y="0"/>
          <a:ext cx="0" cy="0"/>
          <a:chOff x="0" y="0"/>
          <a:chExt cx="0" cy="0"/>
        </a:xfrm>
      </p:grpSpPr>
      <p:sp>
        <p:nvSpPr>
          <p:cNvPr id="241" name="Google Shape;241;p57"/>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57"/>
          <p:cNvSpPr txBox="1"/>
          <p:nvPr>
            <p:ph type="ctrTitle"/>
          </p:nvPr>
        </p:nvSpPr>
        <p:spPr>
          <a:xfrm>
            <a:off x="731521" y="2420965"/>
            <a:ext cx="8875324"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57"/>
          <p:cNvSpPr txBox="1"/>
          <p:nvPr>
            <p:ph idx="1" type="subTitle"/>
          </p:nvPr>
        </p:nvSpPr>
        <p:spPr>
          <a:xfrm>
            <a:off x="731521" y="4461813"/>
            <a:ext cx="8875324" cy="381121"/>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800"/>
              <a:buNone/>
              <a:defRPr b="0" i="0" sz="1800">
                <a:solidFill>
                  <a:schemeClr val="lt1"/>
                </a:solidFill>
                <a:latin typeface="Arial"/>
                <a:ea typeface="Arial"/>
                <a:cs typeface="Arial"/>
                <a:sym typeface="Arial"/>
              </a:defRPr>
            </a:lvl1pPr>
            <a:lvl2pPr lvl="1" algn="ctr">
              <a:lnSpc>
                <a:spcPct val="90000"/>
              </a:lnSpc>
              <a:spcBef>
                <a:spcPts val="500"/>
              </a:spcBef>
              <a:spcAft>
                <a:spcPts val="0"/>
              </a:spcAft>
              <a:buClr>
                <a:srgbClr val="4C4C4D"/>
              </a:buClr>
              <a:buSzPts val="2000"/>
              <a:buNone/>
              <a:defRPr sz="2000"/>
            </a:lvl2pPr>
            <a:lvl3pPr lvl="2" algn="ctr">
              <a:lnSpc>
                <a:spcPct val="90000"/>
              </a:lnSpc>
              <a:spcBef>
                <a:spcPts val="500"/>
              </a:spcBef>
              <a:spcAft>
                <a:spcPts val="0"/>
              </a:spcAft>
              <a:buClr>
                <a:srgbClr val="4C4C4D"/>
              </a:buClr>
              <a:buSzPts val="1800"/>
              <a:buNone/>
              <a:defRPr sz="1800"/>
            </a:lvl3pPr>
            <a:lvl4pPr lvl="3" algn="ctr">
              <a:lnSpc>
                <a:spcPct val="90000"/>
              </a:lnSpc>
              <a:spcBef>
                <a:spcPts val="500"/>
              </a:spcBef>
              <a:spcAft>
                <a:spcPts val="0"/>
              </a:spcAft>
              <a:buClr>
                <a:srgbClr val="4C4C4D"/>
              </a:buClr>
              <a:buSzPts val="1600"/>
              <a:buNone/>
              <a:defRPr sz="1600"/>
            </a:lvl4pPr>
            <a:lvl5pPr lvl="4" algn="ctr">
              <a:lnSpc>
                <a:spcPct val="90000"/>
              </a:lnSpc>
              <a:spcBef>
                <a:spcPts val="500"/>
              </a:spcBef>
              <a:spcAft>
                <a:spcPts val="0"/>
              </a:spcAft>
              <a:buClr>
                <a:srgbClr val="4C4C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 name="Google Shape;244;p5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chemeClr val="lt1"/>
                </a:solidFill>
                <a:latin typeface="Arial"/>
                <a:ea typeface="Arial"/>
                <a:cs typeface="Arial"/>
                <a:sym typeface="Arial"/>
              </a:defRPr>
            </a:lvl1pPr>
            <a:lvl2pPr indent="0" lvl="1" marL="0" algn="r">
              <a:spcBef>
                <a:spcPts val="0"/>
              </a:spcBef>
              <a:buNone/>
              <a:defRPr b="0" i="0" sz="1000">
                <a:solidFill>
                  <a:schemeClr val="lt1"/>
                </a:solidFill>
                <a:latin typeface="Arial"/>
                <a:ea typeface="Arial"/>
                <a:cs typeface="Arial"/>
                <a:sym typeface="Arial"/>
              </a:defRPr>
            </a:lvl2pPr>
            <a:lvl3pPr indent="0" lvl="2" marL="0" algn="r">
              <a:spcBef>
                <a:spcPts val="0"/>
              </a:spcBef>
              <a:buNone/>
              <a:defRPr b="0" i="0" sz="1000">
                <a:solidFill>
                  <a:schemeClr val="lt1"/>
                </a:solidFill>
                <a:latin typeface="Arial"/>
                <a:ea typeface="Arial"/>
                <a:cs typeface="Arial"/>
                <a:sym typeface="Arial"/>
              </a:defRPr>
            </a:lvl3pPr>
            <a:lvl4pPr indent="0" lvl="3" marL="0" algn="r">
              <a:spcBef>
                <a:spcPts val="0"/>
              </a:spcBef>
              <a:buNone/>
              <a:defRPr b="0" i="0" sz="1000">
                <a:solidFill>
                  <a:schemeClr val="lt1"/>
                </a:solidFill>
                <a:latin typeface="Arial"/>
                <a:ea typeface="Arial"/>
                <a:cs typeface="Arial"/>
                <a:sym typeface="Arial"/>
              </a:defRPr>
            </a:lvl4pPr>
            <a:lvl5pPr indent="0" lvl="4" marL="0" algn="r">
              <a:spcBef>
                <a:spcPts val="0"/>
              </a:spcBef>
              <a:buNone/>
              <a:defRPr b="0" i="0" sz="1000">
                <a:solidFill>
                  <a:schemeClr val="lt1"/>
                </a:solidFill>
                <a:latin typeface="Arial"/>
                <a:ea typeface="Arial"/>
                <a:cs typeface="Arial"/>
                <a:sym typeface="Arial"/>
              </a:defRPr>
            </a:lvl5pPr>
            <a:lvl6pPr indent="0" lvl="5" marL="0" algn="r">
              <a:spcBef>
                <a:spcPts val="0"/>
              </a:spcBef>
              <a:buNone/>
              <a:defRPr b="0" i="0" sz="1000">
                <a:solidFill>
                  <a:schemeClr val="lt1"/>
                </a:solidFill>
                <a:latin typeface="Arial"/>
                <a:ea typeface="Arial"/>
                <a:cs typeface="Arial"/>
                <a:sym typeface="Arial"/>
              </a:defRPr>
            </a:lvl6pPr>
            <a:lvl7pPr indent="0" lvl="6" marL="0" algn="r">
              <a:spcBef>
                <a:spcPts val="0"/>
              </a:spcBef>
              <a:buNone/>
              <a:defRPr b="0" i="0" sz="1000">
                <a:solidFill>
                  <a:schemeClr val="lt1"/>
                </a:solidFill>
                <a:latin typeface="Arial"/>
                <a:ea typeface="Arial"/>
                <a:cs typeface="Arial"/>
                <a:sym typeface="Arial"/>
              </a:defRPr>
            </a:lvl7pPr>
            <a:lvl8pPr indent="0" lvl="7" marL="0" algn="r">
              <a:spcBef>
                <a:spcPts val="0"/>
              </a:spcBef>
              <a:buNone/>
              <a:defRPr b="0" i="0" sz="1000">
                <a:solidFill>
                  <a:schemeClr val="lt1"/>
                </a:solidFill>
                <a:latin typeface="Arial"/>
                <a:ea typeface="Arial"/>
                <a:cs typeface="Arial"/>
                <a:sym typeface="Arial"/>
              </a:defRPr>
            </a:lvl8pPr>
            <a:lvl9pPr indent="0" lvl="8" marL="0" algn="r">
              <a:spcBef>
                <a:spcPts val="0"/>
              </a:spcBef>
              <a:buNone/>
              <a:defRPr b="0" i="0"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5" name="Google Shape;245;p5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1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5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sz="1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47" name="Google Shape;247;p57"/>
          <p:cNvPicPr preferRelativeResize="0"/>
          <p:nvPr/>
        </p:nvPicPr>
        <p:blipFill rotWithShape="1">
          <a:blip r:embed="rId2">
            <a:alphaModFix/>
          </a:blip>
          <a:srcRect b="27256" l="0" r="5720" t="6896"/>
          <a:stretch/>
        </p:blipFill>
        <p:spPr>
          <a:xfrm>
            <a:off x="0" y="1428689"/>
            <a:ext cx="12192000" cy="5417999"/>
          </a:xfrm>
          <a:prstGeom prst="rect">
            <a:avLst/>
          </a:prstGeom>
          <a:noFill/>
          <a:ln>
            <a:noFill/>
          </a:ln>
        </p:spPr>
      </p:pic>
      <p:pic>
        <p:nvPicPr>
          <p:cNvPr id="248" name="Google Shape;248;p57"/>
          <p:cNvPicPr preferRelativeResize="0"/>
          <p:nvPr/>
        </p:nvPicPr>
        <p:blipFill rotWithShape="1">
          <a:blip r:embed="rId3">
            <a:alphaModFix/>
          </a:blip>
          <a:srcRect b="0" l="0" r="0" t="0"/>
          <a:stretch/>
        </p:blipFill>
        <p:spPr>
          <a:xfrm>
            <a:off x="10641079" y="251237"/>
            <a:ext cx="1181841" cy="864110"/>
          </a:xfrm>
          <a:prstGeom prst="rect">
            <a:avLst/>
          </a:prstGeom>
          <a:noFill/>
          <a:ln>
            <a:noFill/>
          </a:ln>
        </p:spPr>
      </p:pic>
      <p:pic>
        <p:nvPicPr>
          <p:cNvPr id="249" name="Google Shape;249;p57"/>
          <p:cNvPicPr preferRelativeResize="0"/>
          <p:nvPr/>
        </p:nvPicPr>
        <p:blipFill rotWithShape="1">
          <a:blip r:embed="rId4">
            <a:alphaModFix amt="52999"/>
          </a:blip>
          <a:srcRect b="1074" l="0" r="3208" t="0"/>
          <a:stretch/>
        </p:blipFill>
        <p:spPr>
          <a:xfrm rot="-9600000">
            <a:off x="4101699" y="1419643"/>
            <a:ext cx="11772929" cy="12358944"/>
          </a:xfrm>
          <a:prstGeom prst="rect">
            <a:avLst/>
          </a:prstGeom>
          <a:noFill/>
          <a:ln>
            <a:noFill/>
          </a:ln>
        </p:spPr>
      </p:pic>
      <p:sp>
        <p:nvSpPr>
          <p:cNvPr id="250" name="Google Shape;250;p57"/>
          <p:cNvSpPr/>
          <p:nvPr/>
        </p:nvSpPr>
        <p:spPr>
          <a:xfrm>
            <a:off x="0" y="1416053"/>
            <a:ext cx="12192000" cy="5441947"/>
          </a:xfrm>
          <a:prstGeom prst="rect">
            <a:avLst/>
          </a:prstGeom>
          <a:solidFill>
            <a:srgbClr val="47D7AC">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21" name="Shape 21"/>
        <p:cNvGrpSpPr/>
        <p:nvPr/>
      </p:nvGrpSpPr>
      <p:grpSpPr>
        <a:xfrm>
          <a:off x="0" y="0"/>
          <a:ext cx="0" cy="0"/>
          <a:chOff x="0" y="0"/>
          <a:chExt cx="0" cy="0"/>
        </a:xfrm>
      </p:grpSpPr>
      <p:grpSp>
        <p:nvGrpSpPr>
          <p:cNvPr id="22" name="Google Shape;22;p41"/>
          <p:cNvGrpSpPr/>
          <p:nvPr/>
        </p:nvGrpSpPr>
        <p:grpSpPr>
          <a:xfrm>
            <a:off x="5382569" y="2242"/>
            <a:ext cx="6806909" cy="6862481"/>
            <a:chOff x="5382569" y="2242"/>
            <a:chExt cx="6806909" cy="6862481"/>
          </a:xfrm>
        </p:grpSpPr>
        <p:pic>
          <p:nvPicPr>
            <p:cNvPr id="23" name="Google Shape;23;p41"/>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24" name="Google Shape;24;p41"/>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25" name="Google Shape;25;p41"/>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1"/>
          <p:cNvSpPr/>
          <p:nvPr>
            <p:ph idx="2" type="pic"/>
          </p:nvPr>
        </p:nvSpPr>
        <p:spPr>
          <a:xfrm>
            <a:off x="-29499" y="-2236"/>
            <a:ext cx="6814124" cy="6871095"/>
          </a:xfrm>
          <a:prstGeom prst="rect">
            <a:avLst/>
          </a:prstGeom>
          <a:solidFill>
            <a:schemeClr val="lt2"/>
          </a:solidFill>
          <a:ln>
            <a:noFill/>
          </a:ln>
        </p:spPr>
      </p:sp>
      <p:sp>
        <p:nvSpPr>
          <p:cNvPr id="27" name="Google Shape;27;p41"/>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51" name="Shape 251"/>
        <p:cNvGrpSpPr/>
        <p:nvPr/>
      </p:nvGrpSpPr>
      <p:grpSpPr>
        <a:xfrm>
          <a:off x="0" y="0"/>
          <a:ext cx="0" cy="0"/>
          <a:chOff x="0" y="0"/>
          <a:chExt cx="0" cy="0"/>
        </a:xfrm>
      </p:grpSpPr>
      <p:sp>
        <p:nvSpPr>
          <p:cNvPr id="252" name="Google Shape;252;p5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sz="1000">
                <a:solidFill>
                  <a:srgbClr val="4C4C4D"/>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5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1000">
                <a:solidFill>
                  <a:srgbClr val="4C4C4D"/>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5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rgbClr val="4C4C4D"/>
                </a:solidFill>
                <a:latin typeface="Arial"/>
                <a:ea typeface="Arial"/>
                <a:cs typeface="Arial"/>
                <a:sym typeface="Arial"/>
              </a:defRPr>
            </a:lvl1pPr>
            <a:lvl2pPr indent="0" lvl="1" marL="0" algn="r">
              <a:spcBef>
                <a:spcPts val="0"/>
              </a:spcBef>
              <a:buNone/>
              <a:defRPr b="0" i="0" sz="1000">
                <a:solidFill>
                  <a:srgbClr val="4C4C4D"/>
                </a:solidFill>
                <a:latin typeface="Arial"/>
                <a:ea typeface="Arial"/>
                <a:cs typeface="Arial"/>
                <a:sym typeface="Arial"/>
              </a:defRPr>
            </a:lvl2pPr>
            <a:lvl3pPr indent="0" lvl="2" marL="0" algn="r">
              <a:spcBef>
                <a:spcPts val="0"/>
              </a:spcBef>
              <a:buNone/>
              <a:defRPr b="0" i="0" sz="1000">
                <a:solidFill>
                  <a:srgbClr val="4C4C4D"/>
                </a:solidFill>
                <a:latin typeface="Arial"/>
                <a:ea typeface="Arial"/>
                <a:cs typeface="Arial"/>
                <a:sym typeface="Arial"/>
              </a:defRPr>
            </a:lvl3pPr>
            <a:lvl4pPr indent="0" lvl="3" marL="0" algn="r">
              <a:spcBef>
                <a:spcPts val="0"/>
              </a:spcBef>
              <a:buNone/>
              <a:defRPr b="0" i="0" sz="1000">
                <a:solidFill>
                  <a:srgbClr val="4C4C4D"/>
                </a:solidFill>
                <a:latin typeface="Arial"/>
                <a:ea typeface="Arial"/>
                <a:cs typeface="Arial"/>
                <a:sym typeface="Arial"/>
              </a:defRPr>
            </a:lvl4pPr>
            <a:lvl5pPr indent="0" lvl="4" marL="0" algn="r">
              <a:spcBef>
                <a:spcPts val="0"/>
              </a:spcBef>
              <a:buNone/>
              <a:defRPr b="0" i="0" sz="1000">
                <a:solidFill>
                  <a:srgbClr val="4C4C4D"/>
                </a:solidFill>
                <a:latin typeface="Arial"/>
                <a:ea typeface="Arial"/>
                <a:cs typeface="Arial"/>
                <a:sym typeface="Arial"/>
              </a:defRPr>
            </a:lvl5pPr>
            <a:lvl6pPr indent="0" lvl="5" marL="0" algn="r">
              <a:spcBef>
                <a:spcPts val="0"/>
              </a:spcBef>
              <a:buNone/>
              <a:defRPr b="0" i="0" sz="1000">
                <a:solidFill>
                  <a:srgbClr val="4C4C4D"/>
                </a:solidFill>
                <a:latin typeface="Arial"/>
                <a:ea typeface="Arial"/>
                <a:cs typeface="Arial"/>
                <a:sym typeface="Arial"/>
              </a:defRPr>
            </a:lvl6pPr>
            <a:lvl7pPr indent="0" lvl="6" marL="0" algn="r">
              <a:spcBef>
                <a:spcPts val="0"/>
              </a:spcBef>
              <a:buNone/>
              <a:defRPr b="0" i="0" sz="1000">
                <a:solidFill>
                  <a:srgbClr val="4C4C4D"/>
                </a:solidFill>
                <a:latin typeface="Arial"/>
                <a:ea typeface="Arial"/>
                <a:cs typeface="Arial"/>
                <a:sym typeface="Arial"/>
              </a:defRPr>
            </a:lvl7pPr>
            <a:lvl8pPr indent="0" lvl="7" marL="0" algn="r">
              <a:spcBef>
                <a:spcPts val="0"/>
              </a:spcBef>
              <a:buNone/>
              <a:defRPr b="0" i="0" sz="1000">
                <a:solidFill>
                  <a:srgbClr val="4C4C4D"/>
                </a:solidFill>
                <a:latin typeface="Arial"/>
                <a:ea typeface="Arial"/>
                <a:cs typeface="Arial"/>
                <a:sym typeface="Arial"/>
              </a:defRPr>
            </a:lvl8pPr>
            <a:lvl9pPr indent="0" lvl="8" marL="0" algn="r">
              <a:spcBef>
                <a:spcPts val="0"/>
              </a:spcBef>
              <a:buNone/>
              <a:defRPr b="0" i="0" sz="1000">
                <a:solidFill>
                  <a:srgbClr val="4C4C4D"/>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5" name="Google Shape;255;p58"/>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58"/>
          <p:cNvSpPr txBox="1"/>
          <p:nvPr>
            <p:ph type="ctrTitle"/>
          </p:nvPr>
        </p:nvSpPr>
        <p:spPr>
          <a:xfrm>
            <a:off x="731521" y="2420965"/>
            <a:ext cx="8875324"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4C4C4D"/>
              </a:buClr>
              <a:buSzPts val="5000"/>
              <a:buFont typeface="Arial"/>
              <a:buNone/>
              <a:defRPr b="1" i="0" sz="5000">
                <a:solidFill>
                  <a:srgbClr val="4C4C4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58"/>
          <p:cNvSpPr txBox="1"/>
          <p:nvPr>
            <p:ph idx="1" type="subTitle"/>
          </p:nvPr>
        </p:nvSpPr>
        <p:spPr>
          <a:xfrm>
            <a:off x="731521" y="4461813"/>
            <a:ext cx="8875324" cy="381121"/>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4C4C4D"/>
              </a:buClr>
              <a:buSzPts val="1800"/>
              <a:buNone/>
              <a:defRPr b="0" i="0" sz="1800">
                <a:solidFill>
                  <a:srgbClr val="4C4C4D"/>
                </a:solidFill>
                <a:latin typeface="Arial"/>
                <a:ea typeface="Arial"/>
                <a:cs typeface="Arial"/>
                <a:sym typeface="Arial"/>
              </a:defRPr>
            </a:lvl1pPr>
            <a:lvl2pPr lvl="1" algn="ctr">
              <a:lnSpc>
                <a:spcPct val="90000"/>
              </a:lnSpc>
              <a:spcBef>
                <a:spcPts val="500"/>
              </a:spcBef>
              <a:spcAft>
                <a:spcPts val="0"/>
              </a:spcAft>
              <a:buClr>
                <a:srgbClr val="4C4C4D"/>
              </a:buClr>
              <a:buSzPts val="2000"/>
              <a:buNone/>
              <a:defRPr sz="2000"/>
            </a:lvl2pPr>
            <a:lvl3pPr lvl="2" algn="ctr">
              <a:lnSpc>
                <a:spcPct val="90000"/>
              </a:lnSpc>
              <a:spcBef>
                <a:spcPts val="500"/>
              </a:spcBef>
              <a:spcAft>
                <a:spcPts val="0"/>
              </a:spcAft>
              <a:buClr>
                <a:srgbClr val="4C4C4D"/>
              </a:buClr>
              <a:buSzPts val="1800"/>
              <a:buNone/>
              <a:defRPr sz="1800"/>
            </a:lvl3pPr>
            <a:lvl4pPr lvl="3" algn="ctr">
              <a:lnSpc>
                <a:spcPct val="90000"/>
              </a:lnSpc>
              <a:spcBef>
                <a:spcPts val="500"/>
              </a:spcBef>
              <a:spcAft>
                <a:spcPts val="0"/>
              </a:spcAft>
              <a:buClr>
                <a:srgbClr val="4C4C4D"/>
              </a:buClr>
              <a:buSzPts val="1600"/>
              <a:buNone/>
              <a:defRPr sz="1600"/>
            </a:lvl4pPr>
            <a:lvl5pPr lvl="4" algn="ctr">
              <a:lnSpc>
                <a:spcPct val="90000"/>
              </a:lnSpc>
              <a:spcBef>
                <a:spcPts val="500"/>
              </a:spcBef>
              <a:spcAft>
                <a:spcPts val="0"/>
              </a:spcAft>
              <a:buClr>
                <a:srgbClr val="4C4C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58" name="Google Shape;258;p58"/>
          <p:cNvPicPr preferRelativeResize="0"/>
          <p:nvPr/>
        </p:nvPicPr>
        <p:blipFill rotWithShape="1">
          <a:blip r:embed="rId2">
            <a:alphaModFix/>
          </a:blip>
          <a:srcRect b="0" l="0" r="0" t="0"/>
          <a:stretch/>
        </p:blipFill>
        <p:spPr>
          <a:xfrm>
            <a:off x="10641079" y="251237"/>
            <a:ext cx="1181841" cy="864110"/>
          </a:xfrm>
          <a:prstGeom prst="rect">
            <a:avLst/>
          </a:prstGeom>
          <a:noFill/>
          <a:ln>
            <a:noFill/>
          </a:ln>
        </p:spPr>
      </p:pic>
      <p:pic>
        <p:nvPicPr>
          <p:cNvPr id="259" name="Google Shape;259;p58"/>
          <p:cNvPicPr preferRelativeResize="0"/>
          <p:nvPr/>
        </p:nvPicPr>
        <p:blipFill rotWithShape="1">
          <a:blip r:embed="rId3">
            <a:alphaModFix/>
          </a:blip>
          <a:srcRect b="22150" l="0" r="1779" t="11548"/>
          <a:stretch/>
        </p:blipFill>
        <p:spPr>
          <a:xfrm>
            <a:off x="0" y="1440000"/>
            <a:ext cx="12192000" cy="5418000"/>
          </a:xfrm>
          <a:prstGeom prst="rect">
            <a:avLst/>
          </a:prstGeom>
          <a:noFill/>
          <a:ln>
            <a:noFill/>
          </a:ln>
        </p:spPr>
      </p:pic>
      <p:pic>
        <p:nvPicPr>
          <p:cNvPr id="260" name="Google Shape;260;p58"/>
          <p:cNvPicPr preferRelativeResize="0"/>
          <p:nvPr/>
        </p:nvPicPr>
        <p:blipFill rotWithShape="1">
          <a:blip r:embed="rId4">
            <a:alphaModFix amt="49000"/>
          </a:blip>
          <a:srcRect b="0" l="0" r="0" t="0"/>
          <a:stretch/>
        </p:blipFill>
        <p:spPr>
          <a:xfrm>
            <a:off x="5207231" y="1025550"/>
            <a:ext cx="8751532" cy="6872526"/>
          </a:xfrm>
          <a:prstGeom prst="rect">
            <a:avLst/>
          </a:prstGeom>
          <a:noFill/>
          <a:ln>
            <a:noFill/>
          </a:ln>
        </p:spPr>
      </p:pic>
      <p:sp>
        <p:nvSpPr>
          <p:cNvPr id="261" name="Google Shape;261;p58"/>
          <p:cNvSpPr/>
          <p:nvPr/>
        </p:nvSpPr>
        <p:spPr>
          <a:xfrm>
            <a:off x="0" y="1440000"/>
            <a:ext cx="12192000" cy="5417999"/>
          </a:xfrm>
          <a:prstGeom prst="rect">
            <a:avLst/>
          </a:prstGeom>
          <a:solidFill>
            <a:srgbClr val="ECE81A">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62" name="Shape 262"/>
        <p:cNvGrpSpPr/>
        <p:nvPr/>
      </p:nvGrpSpPr>
      <p:grpSpPr>
        <a:xfrm>
          <a:off x="0" y="0"/>
          <a:ext cx="0" cy="0"/>
          <a:chOff x="0" y="0"/>
          <a:chExt cx="0" cy="0"/>
        </a:xfrm>
      </p:grpSpPr>
      <p:sp>
        <p:nvSpPr>
          <p:cNvPr id="263" name="Google Shape;263;p59"/>
          <p:cNvSpPr/>
          <p:nvPr/>
        </p:nvSpPr>
        <p:spPr>
          <a:xfrm>
            <a:off x="0" y="1440002"/>
            <a:ext cx="12192000" cy="5417999"/>
          </a:xfrm>
          <a:prstGeom prst="rect">
            <a:avLst/>
          </a:prstGeom>
          <a:solidFill>
            <a:srgbClr val="4C4C4D">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4" name="Google Shape;264;p59"/>
          <p:cNvPicPr preferRelativeResize="0"/>
          <p:nvPr/>
        </p:nvPicPr>
        <p:blipFill rotWithShape="1">
          <a:blip r:embed="rId2">
            <a:alphaModFix amt="74000"/>
          </a:blip>
          <a:srcRect b="0" l="0" r="0" t="0"/>
          <a:stretch/>
        </p:blipFill>
        <p:spPr>
          <a:xfrm>
            <a:off x="5575070" y="1506666"/>
            <a:ext cx="5479271" cy="6326694"/>
          </a:xfrm>
          <a:prstGeom prst="rect">
            <a:avLst/>
          </a:prstGeom>
          <a:noFill/>
          <a:ln>
            <a:noFill/>
          </a:ln>
        </p:spPr>
      </p:pic>
      <p:sp>
        <p:nvSpPr>
          <p:cNvPr id="265" name="Google Shape;265;p59"/>
          <p:cNvSpPr txBox="1"/>
          <p:nvPr>
            <p:ph type="ctrTitle"/>
          </p:nvPr>
        </p:nvSpPr>
        <p:spPr>
          <a:xfrm>
            <a:off x="731521" y="2420965"/>
            <a:ext cx="8875324"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585D"/>
              </a:buClr>
              <a:buSzPts val="5000"/>
              <a:buFont typeface="Arial"/>
              <a:buNone/>
              <a:defRPr b="1" i="0" sz="5000">
                <a:solidFill>
                  <a:srgbClr val="FF585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59"/>
          <p:cNvSpPr txBox="1"/>
          <p:nvPr>
            <p:ph idx="1" type="subTitle"/>
          </p:nvPr>
        </p:nvSpPr>
        <p:spPr>
          <a:xfrm>
            <a:off x="731521" y="4461813"/>
            <a:ext cx="8875324" cy="381121"/>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4C4C4D"/>
              </a:buClr>
              <a:buSzPts val="1800"/>
              <a:buNone/>
              <a:defRPr b="0" i="0" sz="1800">
                <a:solidFill>
                  <a:srgbClr val="4C4C4D"/>
                </a:solidFill>
                <a:latin typeface="Arial"/>
                <a:ea typeface="Arial"/>
                <a:cs typeface="Arial"/>
                <a:sym typeface="Arial"/>
              </a:defRPr>
            </a:lvl1pPr>
            <a:lvl2pPr lvl="1" algn="ctr">
              <a:lnSpc>
                <a:spcPct val="90000"/>
              </a:lnSpc>
              <a:spcBef>
                <a:spcPts val="500"/>
              </a:spcBef>
              <a:spcAft>
                <a:spcPts val="0"/>
              </a:spcAft>
              <a:buClr>
                <a:srgbClr val="4C4C4D"/>
              </a:buClr>
              <a:buSzPts val="2000"/>
              <a:buNone/>
              <a:defRPr sz="2000"/>
            </a:lvl2pPr>
            <a:lvl3pPr lvl="2" algn="ctr">
              <a:lnSpc>
                <a:spcPct val="90000"/>
              </a:lnSpc>
              <a:spcBef>
                <a:spcPts val="500"/>
              </a:spcBef>
              <a:spcAft>
                <a:spcPts val="0"/>
              </a:spcAft>
              <a:buClr>
                <a:srgbClr val="4C4C4D"/>
              </a:buClr>
              <a:buSzPts val="1800"/>
              <a:buNone/>
              <a:defRPr sz="1800"/>
            </a:lvl3pPr>
            <a:lvl4pPr lvl="3" algn="ctr">
              <a:lnSpc>
                <a:spcPct val="90000"/>
              </a:lnSpc>
              <a:spcBef>
                <a:spcPts val="500"/>
              </a:spcBef>
              <a:spcAft>
                <a:spcPts val="0"/>
              </a:spcAft>
              <a:buClr>
                <a:srgbClr val="4C4C4D"/>
              </a:buClr>
              <a:buSzPts val="1600"/>
              <a:buNone/>
              <a:defRPr sz="1600"/>
            </a:lvl4pPr>
            <a:lvl5pPr lvl="4" algn="ctr">
              <a:lnSpc>
                <a:spcPct val="90000"/>
              </a:lnSpc>
              <a:spcBef>
                <a:spcPts val="500"/>
              </a:spcBef>
              <a:spcAft>
                <a:spcPts val="0"/>
              </a:spcAft>
              <a:buClr>
                <a:srgbClr val="4C4C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7" name="Google Shape;267;p5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sz="1000">
                <a:solidFill>
                  <a:srgbClr val="4C4C4D"/>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5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1000">
                <a:solidFill>
                  <a:srgbClr val="4C4C4D"/>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5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rgbClr val="4C4C4D"/>
                </a:solidFill>
                <a:latin typeface="Arial"/>
                <a:ea typeface="Arial"/>
                <a:cs typeface="Arial"/>
                <a:sym typeface="Arial"/>
              </a:defRPr>
            </a:lvl1pPr>
            <a:lvl2pPr indent="0" lvl="1" marL="0" algn="r">
              <a:spcBef>
                <a:spcPts val="0"/>
              </a:spcBef>
              <a:buNone/>
              <a:defRPr b="0" i="0" sz="1000">
                <a:solidFill>
                  <a:srgbClr val="4C4C4D"/>
                </a:solidFill>
                <a:latin typeface="Arial"/>
                <a:ea typeface="Arial"/>
                <a:cs typeface="Arial"/>
                <a:sym typeface="Arial"/>
              </a:defRPr>
            </a:lvl2pPr>
            <a:lvl3pPr indent="0" lvl="2" marL="0" algn="r">
              <a:spcBef>
                <a:spcPts val="0"/>
              </a:spcBef>
              <a:buNone/>
              <a:defRPr b="0" i="0" sz="1000">
                <a:solidFill>
                  <a:srgbClr val="4C4C4D"/>
                </a:solidFill>
                <a:latin typeface="Arial"/>
                <a:ea typeface="Arial"/>
                <a:cs typeface="Arial"/>
                <a:sym typeface="Arial"/>
              </a:defRPr>
            </a:lvl3pPr>
            <a:lvl4pPr indent="0" lvl="3" marL="0" algn="r">
              <a:spcBef>
                <a:spcPts val="0"/>
              </a:spcBef>
              <a:buNone/>
              <a:defRPr b="0" i="0" sz="1000">
                <a:solidFill>
                  <a:srgbClr val="4C4C4D"/>
                </a:solidFill>
                <a:latin typeface="Arial"/>
                <a:ea typeface="Arial"/>
                <a:cs typeface="Arial"/>
                <a:sym typeface="Arial"/>
              </a:defRPr>
            </a:lvl4pPr>
            <a:lvl5pPr indent="0" lvl="4" marL="0" algn="r">
              <a:spcBef>
                <a:spcPts val="0"/>
              </a:spcBef>
              <a:buNone/>
              <a:defRPr b="0" i="0" sz="1000">
                <a:solidFill>
                  <a:srgbClr val="4C4C4D"/>
                </a:solidFill>
                <a:latin typeface="Arial"/>
                <a:ea typeface="Arial"/>
                <a:cs typeface="Arial"/>
                <a:sym typeface="Arial"/>
              </a:defRPr>
            </a:lvl5pPr>
            <a:lvl6pPr indent="0" lvl="5" marL="0" algn="r">
              <a:spcBef>
                <a:spcPts val="0"/>
              </a:spcBef>
              <a:buNone/>
              <a:defRPr b="0" i="0" sz="1000">
                <a:solidFill>
                  <a:srgbClr val="4C4C4D"/>
                </a:solidFill>
                <a:latin typeface="Arial"/>
                <a:ea typeface="Arial"/>
                <a:cs typeface="Arial"/>
                <a:sym typeface="Arial"/>
              </a:defRPr>
            </a:lvl6pPr>
            <a:lvl7pPr indent="0" lvl="6" marL="0" algn="r">
              <a:spcBef>
                <a:spcPts val="0"/>
              </a:spcBef>
              <a:buNone/>
              <a:defRPr b="0" i="0" sz="1000">
                <a:solidFill>
                  <a:srgbClr val="4C4C4D"/>
                </a:solidFill>
                <a:latin typeface="Arial"/>
                <a:ea typeface="Arial"/>
                <a:cs typeface="Arial"/>
                <a:sym typeface="Arial"/>
              </a:defRPr>
            </a:lvl7pPr>
            <a:lvl8pPr indent="0" lvl="7" marL="0" algn="r">
              <a:spcBef>
                <a:spcPts val="0"/>
              </a:spcBef>
              <a:buNone/>
              <a:defRPr b="0" i="0" sz="1000">
                <a:solidFill>
                  <a:srgbClr val="4C4C4D"/>
                </a:solidFill>
                <a:latin typeface="Arial"/>
                <a:ea typeface="Arial"/>
                <a:cs typeface="Arial"/>
                <a:sym typeface="Arial"/>
              </a:defRPr>
            </a:lvl8pPr>
            <a:lvl9pPr indent="0" lvl="8" marL="0" algn="r">
              <a:spcBef>
                <a:spcPts val="0"/>
              </a:spcBef>
              <a:buNone/>
              <a:defRPr b="0" i="0" sz="1000">
                <a:solidFill>
                  <a:srgbClr val="4C4C4D"/>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70" name="Google Shape;270;p59"/>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1" name="Google Shape;271;p59"/>
          <p:cNvPicPr preferRelativeResize="0"/>
          <p:nvPr/>
        </p:nvPicPr>
        <p:blipFill rotWithShape="1">
          <a:blip r:embed="rId3">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72" name="Shape 272"/>
        <p:cNvGrpSpPr/>
        <p:nvPr/>
      </p:nvGrpSpPr>
      <p:grpSpPr>
        <a:xfrm>
          <a:off x="0" y="0"/>
          <a:ext cx="0" cy="0"/>
          <a:chOff x="0" y="0"/>
          <a:chExt cx="0" cy="0"/>
        </a:xfrm>
      </p:grpSpPr>
      <p:sp>
        <p:nvSpPr>
          <p:cNvPr id="273" name="Google Shape;273;p60"/>
          <p:cNvSpPr/>
          <p:nvPr/>
        </p:nvSpPr>
        <p:spPr>
          <a:xfrm>
            <a:off x="0" y="0"/>
            <a:ext cx="12192000" cy="6858000"/>
          </a:xfrm>
          <a:prstGeom prst="rect">
            <a:avLst/>
          </a:prstGeom>
          <a:solidFill>
            <a:srgbClr val="626F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4" name="Google Shape;274;p60"/>
          <p:cNvPicPr preferRelativeResize="0"/>
          <p:nvPr/>
        </p:nvPicPr>
        <p:blipFill rotWithShape="1">
          <a:blip r:embed="rId2">
            <a:alphaModFix amt="8000"/>
          </a:blip>
          <a:srcRect b="0" l="0" r="0" t="0"/>
          <a:stretch/>
        </p:blipFill>
        <p:spPr>
          <a:xfrm>
            <a:off x="1440875" y="-3103405"/>
            <a:ext cx="14192269" cy="11427204"/>
          </a:xfrm>
          <a:prstGeom prst="rect">
            <a:avLst/>
          </a:prstGeom>
          <a:noFill/>
          <a:ln>
            <a:noFill/>
          </a:ln>
        </p:spPr>
      </p:pic>
      <p:sp>
        <p:nvSpPr>
          <p:cNvPr id="275" name="Google Shape;275;p60"/>
          <p:cNvSpPr txBox="1"/>
          <p:nvPr>
            <p:ph type="title"/>
          </p:nvPr>
        </p:nvSpPr>
        <p:spPr>
          <a:xfrm>
            <a:off x="831851" y="2884516"/>
            <a:ext cx="10515600" cy="92150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76" name="Shape 276"/>
        <p:cNvGrpSpPr/>
        <p:nvPr/>
      </p:nvGrpSpPr>
      <p:grpSpPr>
        <a:xfrm>
          <a:off x="0" y="0"/>
          <a:ext cx="0" cy="0"/>
          <a:chOff x="0" y="0"/>
          <a:chExt cx="0" cy="0"/>
        </a:xfrm>
      </p:grpSpPr>
      <p:sp>
        <p:nvSpPr>
          <p:cNvPr id="277" name="Google Shape;277;p61"/>
          <p:cNvSpPr/>
          <p:nvPr/>
        </p:nvSpPr>
        <p:spPr>
          <a:xfrm>
            <a:off x="0" y="0"/>
            <a:ext cx="12192000" cy="6858000"/>
          </a:xfrm>
          <a:prstGeom prst="rect">
            <a:avLst/>
          </a:prstGeom>
          <a:solidFill>
            <a:srgbClr val="47D7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8" name="Google Shape;278;p61"/>
          <p:cNvPicPr preferRelativeResize="0"/>
          <p:nvPr/>
        </p:nvPicPr>
        <p:blipFill rotWithShape="1">
          <a:blip r:embed="rId2">
            <a:alphaModFix amt="27000"/>
          </a:blip>
          <a:srcRect b="1074" l="0" r="3208" t="0"/>
          <a:stretch/>
        </p:blipFill>
        <p:spPr>
          <a:xfrm rot="-9600000">
            <a:off x="5387999" y="-1543619"/>
            <a:ext cx="10002802" cy="9386262"/>
          </a:xfrm>
          <a:prstGeom prst="rect">
            <a:avLst/>
          </a:prstGeom>
          <a:noFill/>
          <a:ln>
            <a:noFill/>
          </a:ln>
        </p:spPr>
      </p:pic>
      <p:sp>
        <p:nvSpPr>
          <p:cNvPr id="279" name="Google Shape;279;p61"/>
          <p:cNvSpPr txBox="1"/>
          <p:nvPr>
            <p:ph type="title"/>
          </p:nvPr>
        </p:nvSpPr>
        <p:spPr>
          <a:xfrm>
            <a:off x="831851" y="2884516"/>
            <a:ext cx="10515600" cy="92150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280" name="Shape 280"/>
        <p:cNvGrpSpPr/>
        <p:nvPr/>
      </p:nvGrpSpPr>
      <p:grpSpPr>
        <a:xfrm>
          <a:off x="0" y="0"/>
          <a:ext cx="0" cy="0"/>
          <a:chOff x="0" y="0"/>
          <a:chExt cx="0" cy="0"/>
        </a:xfrm>
      </p:grpSpPr>
      <p:sp>
        <p:nvSpPr>
          <p:cNvPr id="281" name="Google Shape;281;p62"/>
          <p:cNvSpPr/>
          <p:nvPr/>
        </p:nvSpPr>
        <p:spPr>
          <a:xfrm>
            <a:off x="0" y="0"/>
            <a:ext cx="12192000" cy="6858000"/>
          </a:xfrm>
          <a:prstGeom prst="rect">
            <a:avLst/>
          </a:prstGeom>
          <a:solidFill>
            <a:srgbClr val="FF58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62"/>
          <p:cNvPicPr preferRelativeResize="0"/>
          <p:nvPr/>
        </p:nvPicPr>
        <p:blipFill rotWithShape="1">
          <a:blip r:embed="rId2">
            <a:alphaModFix amt="23000"/>
          </a:blip>
          <a:srcRect b="11323" l="1181" r="23229" t="6709"/>
          <a:stretch/>
        </p:blipFill>
        <p:spPr>
          <a:xfrm>
            <a:off x="487680" y="0"/>
            <a:ext cx="11704320" cy="6858000"/>
          </a:xfrm>
          <a:prstGeom prst="rect">
            <a:avLst/>
          </a:prstGeom>
          <a:noFill/>
          <a:ln>
            <a:noFill/>
          </a:ln>
        </p:spPr>
      </p:pic>
      <p:sp>
        <p:nvSpPr>
          <p:cNvPr id="283" name="Google Shape;283;p62"/>
          <p:cNvSpPr txBox="1"/>
          <p:nvPr>
            <p:ph type="title"/>
          </p:nvPr>
        </p:nvSpPr>
        <p:spPr>
          <a:xfrm>
            <a:off x="831851" y="2884516"/>
            <a:ext cx="10515600" cy="92150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84" name="Shape 284"/>
        <p:cNvGrpSpPr/>
        <p:nvPr/>
      </p:nvGrpSpPr>
      <p:grpSpPr>
        <a:xfrm>
          <a:off x="0" y="0"/>
          <a:ext cx="0" cy="0"/>
          <a:chOff x="0" y="0"/>
          <a:chExt cx="0" cy="0"/>
        </a:xfrm>
      </p:grpSpPr>
      <p:sp>
        <p:nvSpPr>
          <p:cNvPr id="285" name="Google Shape;285;p63"/>
          <p:cNvSpPr/>
          <p:nvPr/>
        </p:nvSpPr>
        <p:spPr>
          <a:xfrm>
            <a:off x="0" y="0"/>
            <a:ext cx="12192000" cy="6858000"/>
          </a:xfrm>
          <a:prstGeom prst="rect">
            <a:avLst/>
          </a:prstGeom>
          <a:solidFill>
            <a:srgbClr val="ECE81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6" name="Google Shape;286;p63"/>
          <p:cNvPicPr preferRelativeResize="0"/>
          <p:nvPr/>
        </p:nvPicPr>
        <p:blipFill rotWithShape="1">
          <a:blip r:embed="rId2">
            <a:alphaModFix amt="44000"/>
          </a:blip>
          <a:srcRect b="0" l="0" r="0" t="0"/>
          <a:stretch/>
        </p:blipFill>
        <p:spPr>
          <a:xfrm>
            <a:off x="2935164" y="-644979"/>
            <a:ext cx="12656974" cy="9939446"/>
          </a:xfrm>
          <a:prstGeom prst="rect">
            <a:avLst/>
          </a:prstGeom>
          <a:noFill/>
          <a:ln>
            <a:noFill/>
          </a:ln>
        </p:spPr>
      </p:pic>
      <p:sp>
        <p:nvSpPr>
          <p:cNvPr id="287" name="Google Shape;287;p63"/>
          <p:cNvSpPr txBox="1"/>
          <p:nvPr>
            <p:ph type="title"/>
          </p:nvPr>
        </p:nvSpPr>
        <p:spPr>
          <a:xfrm>
            <a:off x="831851" y="2884516"/>
            <a:ext cx="10515600" cy="92150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4C4C4D"/>
              </a:buClr>
              <a:buSzPts val="4500"/>
              <a:buFont typeface="Arial"/>
              <a:buNone/>
              <a:defRPr sz="4500">
                <a:solidFill>
                  <a:srgbClr val="4C4C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8" name="Shape 288"/>
        <p:cNvGrpSpPr/>
        <p:nvPr/>
      </p:nvGrpSpPr>
      <p:grpSpPr>
        <a:xfrm>
          <a:off x="0" y="0"/>
          <a:ext cx="0" cy="0"/>
          <a:chOff x="0" y="0"/>
          <a:chExt cx="0" cy="0"/>
        </a:xfrm>
      </p:grpSpPr>
      <p:sp>
        <p:nvSpPr>
          <p:cNvPr id="289" name="Google Shape;289;p64"/>
          <p:cNvSpPr/>
          <p:nvPr/>
        </p:nvSpPr>
        <p:spPr>
          <a:xfrm>
            <a:off x="0" y="1440001"/>
            <a:ext cx="12192000" cy="5418001"/>
          </a:xfrm>
          <a:prstGeom prst="rect">
            <a:avLst/>
          </a:prstGeom>
          <a:solidFill>
            <a:srgbClr val="4C4C4D">
              <a:alpha val="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4"/>
          <p:cNvSpPr txBox="1"/>
          <p:nvPr>
            <p:ph type="title"/>
          </p:nvPr>
        </p:nvSpPr>
        <p:spPr>
          <a:xfrm>
            <a:off x="838200" y="365127"/>
            <a:ext cx="10515600" cy="107487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C4C4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6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04800" lvl="0" marL="457200" algn="l">
              <a:lnSpc>
                <a:spcPct val="90000"/>
              </a:lnSpc>
              <a:spcBef>
                <a:spcPts val="1000"/>
              </a:spcBef>
              <a:spcAft>
                <a:spcPts val="0"/>
              </a:spcAft>
              <a:buClr>
                <a:srgbClr val="FF585D"/>
              </a:buClr>
              <a:buSzPts val="1200"/>
              <a:buChar char="•"/>
              <a:defRPr/>
            </a:lvl1pPr>
            <a:lvl2pPr indent="-304800" lvl="1" marL="914400" algn="l">
              <a:lnSpc>
                <a:spcPct val="90000"/>
              </a:lnSpc>
              <a:spcBef>
                <a:spcPts val="500"/>
              </a:spcBef>
              <a:spcAft>
                <a:spcPts val="0"/>
              </a:spcAft>
              <a:buClr>
                <a:srgbClr val="FF585D"/>
              </a:buClr>
              <a:buSzPts val="1200"/>
              <a:buChar char="•"/>
              <a:defRPr/>
            </a:lvl2pPr>
            <a:lvl3pPr indent="-304800" lvl="2" marL="1371600" algn="l">
              <a:lnSpc>
                <a:spcPct val="90000"/>
              </a:lnSpc>
              <a:spcBef>
                <a:spcPts val="500"/>
              </a:spcBef>
              <a:spcAft>
                <a:spcPts val="0"/>
              </a:spcAft>
              <a:buClr>
                <a:srgbClr val="FF585D"/>
              </a:buClr>
              <a:buSzPts val="1200"/>
              <a:buChar char="•"/>
              <a:defRPr/>
            </a:lvl3pPr>
            <a:lvl4pPr indent="-304800" lvl="3" marL="1828800" algn="l">
              <a:lnSpc>
                <a:spcPct val="90000"/>
              </a:lnSpc>
              <a:spcBef>
                <a:spcPts val="500"/>
              </a:spcBef>
              <a:spcAft>
                <a:spcPts val="0"/>
              </a:spcAft>
              <a:buClr>
                <a:srgbClr val="FF585D"/>
              </a:buClr>
              <a:buSzPts val="1200"/>
              <a:buChar char="•"/>
              <a:defRPr/>
            </a:lvl4pPr>
            <a:lvl5pPr indent="-304800" lvl="4" marL="2286000" algn="l">
              <a:lnSpc>
                <a:spcPct val="90000"/>
              </a:lnSpc>
              <a:spcBef>
                <a:spcPts val="500"/>
              </a:spcBef>
              <a:spcAft>
                <a:spcPts val="0"/>
              </a:spcAft>
              <a:buClr>
                <a:srgbClr val="FF585D"/>
              </a:buClr>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6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6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6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6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96" name="Google Shape;296;p64"/>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7" name="Google Shape;297;p64"/>
          <p:cNvPicPr preferRelativeResize="0"/>
          <p:nvPr/>
        </p:nvPicPr>
        <p:blipFill rotWithShape="1">
          <a:blip r:embed="rId2">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98" name="Shape 298"/>
        <p:cNvGrpSpPr/>
        <p:nvPr/>
      </p:nvGrpSpPr>
      <p:grpSpPr>
        <a:xfrm>
          <a:off x="0" y="0"/>
          <a:ext cx="0" cy="0"/>
          <a:chOff x="0" y="0"/>
          <a:chExt cx="0" cy="0"/>
        </a:xfrm>
      </p:grpSpPr>
      <p:sp>
        <p:nvSpPr>
          <p:cNvPr id="299" name="Google Shape;299;p65"/>
          <p:cNvSpPr/>
          <p:nvPr/>
        </p:nvSpPr>
        <p:spPr>
          <a:xfrm>
            <a:off x="0" y="1440001"/>
            <a:ext cx="12192000" cy="5418001"/>
          </a:xfrm>
          <a:prstGeom prst="rect">
            <a:avLst/>
          </a:prstGeom>
          <a:solidFill>
            <a:srgbClr val="4C4C4D">
              <a:alpha val="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 </a:t>
            </a:r>
            <a:endParaRPr/>
          </a:p>
        </p:txBody>
      </p:sp>
      <p:sp>
        <p:nvSpPr>
          <p:cNvPr id="300" name="Google Shape;300;p65"/>
          <p:cNvSpPr txBox="1"/>
          <p:nvPr>
            <p:ph type="title"/>
          </p:nvPr>
        </p:nvSpPr>
        <p:spPr>
          <a:xfrm>
            <a:off x="839788" y="365127"/>
            <a:ext cx="10515600" cy="107487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C4C4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65"/>
          <p:cNvSpPr txBox="1"/>
          <p:nvPr>
            <p:ph idx="1" type="body"/>
          </p:nvPr>
        </p:nvSpPr>
        <p:spPr>
          <a:xfrm>
            <a:off x="839789" y="1857377"/>
            <a:ext cx="5157787" cy="433228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65"/>
          <p:cNvSpPr txBox="1"/>
          <p:nvPr>
            <p:ph idx="2" type="body"/>
          </p:nvPr>
        </p:nvSpPr>
        <p:spPr>
          <a:xfrm>
            <a:off x="6172201" y="1857377"/>
            <a:ext cx="5183188" cy="433228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65"/>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6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6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6" name="Google Shape;306;p65"/>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7" name="Google Shape;307;p65"/>
          <p:cNvPicPr preferRelativeResize="0"/>
          <p:nvPr/>
        </p:nvPicPr>
        <p:blipFill rotWithShape="1">
          <a:blip r:embed="rId2">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308" name="Shape 308"/>
        <p:cNvGrpSpPr/>
        <p:nvPr/>
      </p:nvGrpSpPr>
      <p:grpSpPr>
        <a:xfrm>
          <a:off x="0" y="0"/>
          <a:ext cx="0" cy="0"/>
          <a:chOff x="0" y="0"/>
          <a:chExt cx="0" cy="0"/>
        </a:xfrm>
      </p:grpSpPr>
      <p:sp>
        <p:nvSpPr>
          <p:cNvPr id="309" name="Google Shape;309;p66"/>
          <p:cNvSpPr/>
          <p:nvPr/>
        </p:nvSpPr>
        <p:spPr>
          <a:xfrm>
            <a:off x="0" y="1440000"/>
            <a:ext cx="12192000" cy="5418000"/>
          </a:xfrm>
          <a:prstGeom prst="rect">
            <a:avLst/>
          </a:prstGeom>
          <a:solidFill>
            <a:srgbClr val="4C4C4D">
              <a:alpha val="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66"/>
          <p:cNvSpPr txBox="1"/>
          <p:nvPr>
            <p:ph idx="1" type="body"/>
          </p:nvPr>
        </p:nvSpPr>
        <p:spPr>
          <a:xfrm>
            <a:off x="838200" y="1891192"/>
            <a:ext cx="3200400" cy="19385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6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66"/>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6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14" name="Google Shape;314;p66"/>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66"/>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C4C4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66"/>
          <p:cNvSpPr txBox="1"/>
          <p:nvPr>
            <p:ph idx="2" type="body"/>
          </p:nvPr>
        </p:nvSpPr>
        <p:spPr>
          <a:xfrm>
            <a:off x="4309335" y="1891192"/>
            <a:ext cx="3200400" cy="40900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66"/>
          <p:cNvSpPr txBox="1"/>
          <p:nvPr>
            <p:ph idx="3" type="body"/>
          </p:nvPr>
        </p:nvSpPr>
        <p:spPr>
          <a:xfrm>
            <a:off x="838200" y="4042722"/>
            <a:ext cx="3200400" cy="19385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66"/>
          <p:cNvSpPr txBox="1"/>
          <p:nvPr>
            <p:ph idx="4" type="body"/>
          </p:nvPr>
        </p:nvSpPr>
        <p:spPr>
          <a:xfrm>
            <a:off x="7780469" y="1891192"/>
            <a:ext cx="3200400" cy="19385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66"/>
          <p:cNvSpPr txBox="1"/>
          <p:nvPr>
            <p:ph idx="5" type="body"/>
          </p:nvPr>
        </p:nvSpPr>
        <p:spPr>
          <a:xfrm>
            <a:off x="7780469" y="4042722"/>
            <a:ext cx="3200400" cy="19385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C4C4D"/>
              </a:buClr>
              <a:buSzPts val="1800"/>
              <a:buChar char="•"/>
              <a:defRPr/>
            </a:lvl1pPr>
            <a:lvl2pPr indent="-342900" lvl="1" marL="914400" algn="l">
              <a:lnSpc>
                <a:spcPct val="90000"/>
              </a:lnSpc>
              <a:spcBef>
                <a:spcPts val="500"/>
              </a:spcBef>
              <a:spcAft>
                <a:spcPts val="0"/>
              </a:spcAft>
              <a:buClr>
                <a:srgbClr val="4C4C4D"/>
              </a:buClr>
              <a:buSzPts val="1800"/>
              <a:buChar char="•"/>
              <a:defRPr/>
            </a:lvl2pPr>
            <a:lvl3pPr indent="-342900" lvl="2" marL="1371600" algn="l">
              <a:lnSpc>
                <a:spcPct val="90000"/>
              </a:lnSpc>
              <a:spcBef>
                <a:spcPts val="500"/>
              </a:spcBef>
              <a:spcAft>
                <a:spcPts val="0"/>
              </a:spcAft>
              <a:buClr>
                <a:srgbClr val="4C4C4D"/>
              </a:buClr>
              <a:buSzPts val="1800"/>
              <a:buChar char="•"/>
              <a:defRPr/>
            </a:lvl3pPr>
            <a:lvl4pPr indent="-342900" lvl="3" marL="1828800" algn="l">
              <a:lnSpc>
                <a:spcPct val="90000"/>
              </a:lnSpc>
              <a:spcBef>
                <a:spcPts val="500"/>
              </a:spcBef>
              <a:spcAft>
                <a:spcPts val="0"/>
              </a:spcAft>
              <a:buClr>
                <a:srgbClr val="4C4C4D"/>
              </a:buClr>
              <a:buSzPts val="1800"/>
              <a:buChar char="•"/>
              <a:defRPr/>
            </a:lvl4pPr>
            <a:lvl5pPr indent="-342900" lvl="4" marL="2286000" algn="l">
              <a:lnSpc>
                <a:spcPct val="90000"/>
              </a:lnSpc>
              <a:spcBef>
                <a:spcPts val="500"/>
              </a:spcBef>
              <a:spcAft>
                <a:spcPts val="0"/>
              </a:spcAft>
              <a:buClr>
                <a:srgbClr val="4C4C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20" name="Google Shape;320;p66"/>
          <p:cNvPicPr preferRelativeResize="0"/>
          <p:nvPr/>
        </p:nvPicPr>
        <p:blipFill rotWithShape="1">
          <a:blip r:embed="rId2">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21" name="Shape 321"/>
        <p:cNvGrpSpPr/>
        <p:nvPr/>
      </p:nvGrpSpPr>
      <p:grpSpPr>
        <a:xfrm>
          <a:off x="0" y="0"/>
          <a:ext cx="0" cy="0"/>
          <a:chOff x="0" y="0"/>
          <a:chExt cx="0" cy="0"/>
        </a:xfrm>
      </p:grpSpPr>
      <p:pic>
        <p:nvPicPr>
          <p:cNvPr id="322" name="Google Shape;322;p67"/>
          <p:cNvPicPr preferRelativeResize="0"/>
          <p:nvPr/>
        </p:nvPicPr>
        <p:blipFill rotWithShape="1">
          <a:blip r:embed="rId2">
            <a:alphaModFix/>
          </a:blip>
          <a:srcRect b="20191" l="5950" r="0" t="5806"/>
          <a:stretch/>
        </p:blipFill>
        <p:spPr>
          <a:xfrm flipH="1">
            <a:off x="-4300" y="1445201"/>
            <a:ext cx="12196300" cy="5392356"/>
          </a:xfrm>
          <a:prstGeom prst="rect">
            <a:avLst/>
          </a:prstGeom>
          <a:noFill/>
          <a:ln>
            <a:noFill/>
          </a:ln>
        </p:spPr>
      </p:pic>
      <p:sp>
        <p:nvSpPr>
          <p:cNvPr id="323" name="Google Shape;323;p67"/>
          <p:cNvSpPr/>
          <p:nvPr/>
        </p:nvSpPr>
        <p:spPr>
          <a:xfrm>
            <a:off x="0" y="1437581"/>
            <a:ext cx="12192000" cy="5417999"/>
          </a:xfrm>
          <a:prstGeom prst="rect">
            <a:avLst/>
          </a:prstGeom>
          <a:solidFill>
            <a:srgbClr val="626FE6">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67"/>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5" name="Google Shape;325;p67"/>
          <p:cNvPicPr preferRelativeResize="0"/>
          <p:nvPr/>
        </p:nvPicPr>
        <p:blipFill rotWithShape="1">
          <a:blip r:embed="rId3">
            <a:alphaModFix amt="47000"/>
          </a:blip>
          <a:srcRect b="0" l="0" r="0" t="0"/>
          <a:stretch/>
        </p:blipFill>
        <p:spPr>
          <a:xfrm>
            <a:off x="5806416" y="1402442"/>
            <a:ext cx="8030483" cy="5249076"/>
          </a:xfrm>
          <a:prstGeom prst="rect">
            <a:avLst/>
          </a:prstGeom>
          <a:noFill/>
          <a:ln>
            <a:noFill/>
          </a:ln>
        </p:spPr>
      </p:pic>
      <p:pic>
        <p:nvPicPr>
          <p:cNvPr id="326" name="Google Shape;326;p67"/>
          <p:cNvPicPr preferRelativeResize="0"/>
          <p:nvPr/>
        </p:nvPicPr>
        <p:blipFill rotWithShape="1">
          <a:blip r:embed="rId4">
            <a:alphaModFix/>
          </a:blip>
          <a:srcRect b="0" l="0" r="0" t="0"/>
          <a:stretch/>
        </p:blipFill>
        <p:spPr>
          <a:xfrm>
            <a:off x="466325" y="5058277"/>
            <a:ext cx="265195" cy="197761"/>
          </a:xfrm>
          <a:prstGeom prst="rect">
            <a:avLst/>
          </a:prstGeom>
          <a:noFill/>
          <a:ln>
            <a:noFill/>
          </a:ln>
        </p:spPr>
      </p:pic>
      <p:pic>
        <p:nvPicPr>
          <p:cNvPr id="327" name="Google Shape;327;p67"/>
          <p:cNvPicPr preferRelativeResize="0"/>
          <p:nvPr/>
        </p:nvPicPr>
        <p:blipFill rotWithShape="1">
          <a:blip r:embed="rId5">
            <a:alphaModFix/>
          </a:blip>
          <a:srcRect b="0" l="0" r="0" t="0"/>
          <a:stretch/>
        </p:blipFill>
        <p:spPr>
          <a:xfrm>
            <a:off x="468884" y="5499676"/>
            <a:ext cx="269739" cy="160014"/>
          </a:xfrm>
          <a:prstGeom prst="rect">
            <a:avLst/>
          </a:prstGeom>
          <a:noFill/>
          <a:ln>
            <a:noFill/>
          </a:ln>
        </p:spPr>
      </p:pic>
      <p:sp>
        <p:nvSpPr>
          <p:cNvPr id="328" name="Google Shape;328;p67"/>
          <p:cNvSpPr txBox="1"/>
          <p:nvPr>
            <p:ph type="ctrTitle"/>
          </p:nvPr>
        </p:nvSpPr>
        <p:spPr>
          <a:xfrm>
            <a:off x="696439" y="2203138"/>
            <a:ext cx="6754876"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67"/>
          <p:cNvSpPr txBox="1"/>
          <p:nvPr/>
        </p:nvSpPr>
        <p:spPr>
          <a:xfrm>
            <a:off x="731520" y="4148999"/>
            <a:ext cx="260096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200">
                <a:solidFill>
                  <a:schemeClr val="lt1"/>
                </a:solidFill>
                <a:latin typeface="Arial"/>
                <a:ea typeface="Arial"/>
                <a:cs typeface="Arial"/>
                <a:sym typeface="Arial"/>
              </a:rPr>
              <a:t>Aizlewood’s Mill,</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Nursery Street, </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Sheffield</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S3 8GG</a:t>
            </a:r>
            <a:br>
              <a:rPr b="0" i="0" lang="en-GB" sz="1200">
                <a:solidFill>
                  <a:schemeClr val="lt1"/>
                </a:solidFill>
                <a:latin typeface="Arial"/>
                <a:ea typeface="Arial"/>
                <a:cs typeface="Arial"/>
                <a:sym typeface="Arial"/>
              </a:rPr>
            </a:br>
            <a:endParaRPr b="0" i="0" sz="1200">
              <a:solidFill>
                <a:schemeClr val="lt1"/>
              </a:solidFill>
              <a:latin typeface="Arial"/>
              <a:ea typeface="Arial"/>
              <a:cs typeface="Arial"/>
              <a:sym typeface="Arial"/>
            </a:endParaRPr>
          </a:p>
          <a:p>
            <a:pPr indent="0" lvl="0" marL="0" marR="0" rtl="0" algn="l">
              <a:spcBef>
                <a:spcPts val="0"/>
              </a:spcBef>
              <a:spcAft>
                <a:spcPts val="0"/>
              </a:spcAft>
              <a:buNone/>
            </a:pPr>
            <a:r>
              <a:rPr b="0" i="0" lang="en-GB" sz="1200">
                <a:solidFill>
                  <a:schemeClr val="lt1"/>
                </a:solidFill>
                <a:latin typeface="Arial"/>
                <a:ea typeface="Arial"/>
                <a:cs typeface="Arial"/>
                <a:sym typeface="Arial"/>
              </a:rPr>
              <a:t>+44 114 282 3338</a:t>
            </a:r>
            <a:br>
              <a:rPr b="0" i="0" lang="en-GB" sz="1200">
                <a:solidFill>
                  <a:schemeClr val="lt1"/>
                </a:solidFill>
                <a:latin typeface="Arial"/>
                <a:ea typeface="Arial"/>
                <a:cs typeface="Arial"/>
                <a:sym typeface="Arial"/>
              </a:rPr>
            </a:b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info@qualsys.co.uk</a:t>
            </a:r>
            <a:endParaRPr/>
          </a:p>
        </p:txBody>
      </p:sp>
      <p:pic>
        <p:nvPicPr>
          <p:cNvPr id="330" name="Google Shape;330;p67"/>
          <p:cNvPicPr preferRelativeResize="0"/>
          <p:nvPr/>
        </p:nvPicPr>
        <p:blipFill rotWithShape="1">
          <a:blip r:embed="rId6">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8" name="Shape 28"/>
        <p:cNvGrpSpPr/>
        <p:nvPr/>
      </p:nvGrpSpPr>
      <p:grpSpPr>
        <a:xfrm>
          <a:off x="0" y="0"/>
          <a:ext cx="0" cy="0"/>
          <a:chOff x="0" y="0"/>
          <a:chExt cx="0" cy="0"/>
        </a:xfrm>
      </p:grpSpPr>
      <p:sp>
        <p:nvSpPr>
          <p:cNvPr id="29" name="Google Shape;29;p4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0" name="Google Shape;30;p42"/>
          <p:cNvSpPr/>
          <p:nvPr>
            <p:ph idx="2" type="pic"/>
          </p:nvPr>
        </p:nvSpPr>
        <p:spPr>
          <a:xfrm flipH="1">
            <a:off x="7163691" y="0"/>
            <a:ext cx="5024825" cy="6858000"/>
          </a:xfrm>
          <a:prstGeom prst="rect">
            <a:avLst/>
          </a:prstGeom>
          <a:solidFill>
            <a:schemeClr val="lt2"/>
          </a:solidFill>
          <a:ln>
            <a:noFill/>
          </a:ln>
        </p:spPr>
      </p:sp>
      <p:cxnSp>
        <p:nvCxnSpPr>
          <p:cNvPr id="31" name="Google Shape;31;p4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 name="Google Shape;32;p4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p4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4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4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 name="Google Shape;38;p4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 name="Google Shape;39;p4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 name="Google Shape;40;p4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 name="Google Shape;41;p4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 name="Google Shape;42;p4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 name="Google Shape;43;p4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4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31" name="Shape 331"/>
        <p:cNvGrpSpPr/>
        <p:nvPr/>
      </p:nvGrpSpPr>
      <p:grpSpPr>
        <a:xfrm>
          <a:off x="0" y="0"/>
          <a:ext cx="0" cy="0"/>
          <a:chOff x="0" y="0"/>
          <a:chExt cx="0" cy="0"/>
        </a:xfrm>
      </p:grpSpPr>
      <p:pic>
        <p:nvPicPr>
          <p:cNvPr id="332" name="Google Shape;332;p68"/>
          <p:cNvPicPr preferRelativeResize="0"/>
          <p:nvPr/>
        </p:nvPicPr>
        <p:blipFill rotWithShape="1">
          <a:blip r:embed="rId2">
            <a:alphaModFix/>
          </a:blip>
          <a:srcRect b="24431" l="7031" r="0" t="13597"/>
          <a:stretch/>
        </p:blipFill>
        <p:spPr>
          <a:xfrm>
            <a:off x="0" y="1440000"/>
            <a:ext cx="12192000" cy="5417999"/>
          </a:xfrm>
          <a:prstGeom prst="rect">
            <a:avLst/>
          </a:prstGeom>
          <a:noFill/>
          <a:ln>
            <a:noFill/>
          </a:ln>
        </p:spPr>
      </p:pic>
      <p:sp>
        <p:nvSpPr>
          <p:cNvPr id="333" name="Google Shape;333;p68"/>
          <p:cNvSpPr/>
          <p:nvPr/>
        </p:nvSpPr>
        <p:spPr>
          <a:xfrm>
            <a:off x="0" y="1439999"/>
            <a:ext cx="12184380" cy="5417999"/>
          </a:xfrm>
          <a:prstGeom prst="rect">
            <a:avLst/>
          </a:prstGeom>
          <a:solidFill>
            <a:srgbClr val="FF585D">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68"/>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5" name="Google Shape;335;p68"/>
          <p:cNvPicPr preferRelativeResize="0"/>
          <p:nvPr/>
        </p:nvPicPr>
        <p:blipFill rotWithShape="1">
          <a:blip r:embed="rId3">
            <a:alphaModFix/>
          </a:blip>
          <a:srcRect b="0" l="0" r="0" t="0"/>
          <a:stretch/>
        </p:blipFill>
        <p:spPr>
          <a:xfrm>
            <a:off x="466325" y="5454517"/>
            <a:ext cx="265195" cy="197761"/>
          </a:xfrm>
          <a:prstGeom prst="rect">
            <a:avLst/>
          </a:prstGeom>
          <a:noFill/>
          <a:ln>
            <a:noFill/>
          </a:ln>
        </p:spPr>
      </p:pic>
      <p:pic>
        <p:nvPicPr>
          <p:cNvPr id="336" name="Google Shape;336;p68"/>
          <p:cNvPicPr preferRelativeResize="0"/>
          <p:nvPr/>
        </p:nvPicPr>
        <p:blipFill rotWithShape="1">
          <a:blip r:embed="rId4">
            <a:alphaModFix/>
          </a:blip>
          <a:srcRect b="0" l="0" r="0" t="0"/>
          <a:stretch/>
        </p:blipFill>
        <p:spPr>
          <a:xfrm>
            <a:off x="430784" y="5869391"/>
            <a:ext cx="269739" cy="160014"/>
          </a:xfrm>
          <a:prstGeom prst="rect">
            <a:avLst/>
          </a:prstGeom>
          <a:noFill/>
          <a:ln>
            <a:noFill/>
          </a:ln>
        </p:spPr>
      </p:pic>
      <p:sp>
        <p:nvSpPr>
          <p:cNvPr id="337" name="Google Shape;337;p68"/>
          <p:cNvSpPr txBox="1"/>
          <p:nvPr/>
        </p:nvSpPr>
        <p:spPr>
          <a:xfrm>
            <a:off x="848360" y="4537175"/>
            <a:ext cx="260096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200">
                <a:solidFill>
                  <a:schemeClr val="lt1"/>
                </a:solidFill>
                <a:latin typeface="Arial"/>
                <a:ea typeface="Arial"/>
                <a:cs typeface="Arial"/>
                <a:sym typeface="Arial"/>
              </a:rPr>
              <a:t>Aizlewood’s Mill,</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Nursery Street, </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Sheffield</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S3 8GG</a:t>
            </a:r>
            <a:br>
              <a:rPr b="0" i="0" lang="en-GB" sz="1200">
                <a:solidFill>
                  <a:schemeClr val="lt1"/>
                </a:solidFill>
                <a:latin typeface="Arial"/>
                <a:ea typeface="Arial"/>
                <a:cs typeface="Arial"/>
                <a:sym typeface="Arial"/>
              </a:rPr>
            </a:br>
            <a:endParaRPr b="0" i="0" sz="1200">
              <a:solidFill>
                <a:schemeClr val="lt1"/>
              </a:solidFill>
              <a:latin typeface="Arial"/>
              <a:ea typeface="Arial"/>
              <a:cs typeface="Arial"/>
              <a:sym typeface="Arial"/>
            </a:endParaRPr>
          </a:p>
          <a:p>
            <a:pPr indent="0" lvl="0" marL="0" marR="0" rtl="0" algn="l">
              <a:spcBef>
                <a:spcPts val="0"/>
              </a:spcBef>
              <a:spcAft>
                <a:spcPts val="0"/>
              </a:spcAft>
              <a:buNone/>
            </a:pPr>
            <a:r>
              <a:rPr b="0" i="0" lang="en-GB" sz="1200">
                <a:solidFill>
                  <a:schemeClr val="lt1"/>
                </a:solidFill>
                <a:latin typeface="Arial"/>
                <a:ea typeface="Arial"/>
                <a:cs typeface="Arial"/>
                <a:sym typeface="Arial"/>
              </a:rPr>
              <a:t>+44 114 282 3338</a:t>
            </a:r>
            <a:br>
              <a:rPr b="0" i="0" lang="en-GB" sz="1200">
                <a:solidFill>
                  <a:schemeClr val="lt1"/>
                </a:solidFill>
                <a:latin typeface="Arial"/>
                <a:ea typeface="Arial"/>
                <a:cs typeface="Arial"/>
                <a:sym typeface="Arial"/>
              </a:rPr>
            </a:b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info@qualsys.co.uk</a:t>
            </a:r>
            <a:endParaRPr/>
          </a:p>
        </p:txBody>
      </p:sp>
      <p:pic>
        <p:nvPicPr>
          <p:cNvPr id="338" name="Google Shape;338;p68"/>
          <p:cNvPicPr preferRelativeResize="0"/>
          <p:nvPr/>
        </p:nvPicPr>
        <p:blipFill rotWithShape="1">
          <a:blip r:embed="rId5">
            <a:alphaModFix/>
          </a:blip>
          <a:srcRect b="0" l="0" r="0" t="0"/>
          <a:stretch/>
        </p:blipFill>
        <p:spPr>
          <a:xfrm>
            <a:off x="10641079" y="251237"/>
            <a:ext cx="1181841" cy="864110"/>
          </a:xfrm>
          <a:prstGeom prst="rect">
            <a:avLst/>
          </a:prstGeom>
          <a:noFill/>
          <a:ln>
            <a:noFill/>
          </a:ln>
        </p:spPr>
      </p:pic>
      <p:pic>
        <p:nvPicPr>
          <p:cNvPr id="339" name="Google Shape;339;p68"/>
          <p:cNvPicPr preferRelativeResize="0"/>
          <p:nvPr/>
        </p:nvPicPr>
        <p:blipFill rotWithShape="1">
          <a:blip r:embed="rId6">
            <a:alphaModFix amt="45000"/>
          </a:blip>
          <a:srcRect b="11323" l="1181" r="23229" t="6709"/>
          <a:stretch/>
        </p:blipFill>
        <p:spPr>
          <a:xfrm>
            <a:off x="3049919" y="1439998"/>
            <a:ext cx="9216000" cy="5400000"/>
          </a:xfrm>
          <a:prstGeom prst="rect">
            <a:avLst/>
          </a:prstGeom>
          <a:noFill/>
          <a:ln>
            <a:noFill/>
          </a:ln>
        </p:spPr>
      </p:pic>
      <p:sp>
        <p:nvSpPr>
          <p:cNvPr id="340" name="Google Shape;340;p68"/>
          <p:cNvSpPr txBox="1"/>
          <p:nvPr>
            <p:ph type="ctrTitle"/>
          </p:nvPr>
        </p:nvSpPr>
        <p:spPr>
          <a:xfrm>
            <a:off x="731520" y="1962170"/>
            <a:ext cx="5875019"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341" name="Shape 341"/>
        <p:cNvGrpSpPr/>
        <p:nvPr/>
      </p:nvGrpSpPr>
      <p:grpSpPr>
        <a:xfrm>
          <a:off x="0" y="0"/>
          <a:ext cx="0" cy="0"/>
          <a:chOff x="0" y="0"/>
          <a:chExt cx="0" cy="0"/>
        </a:xfrm>
      </p:grpSpPr>
      <p:pic>
        <p:nvPicPr>
          <p:cNvPr id="342" name="Google Shape;342;p69"/>
          <p:cNvPicPr preferRelativeResize="0"/>
          <p:nvPr/>
        </p:nvPicPr>
        <p:blipFill rotWithShape="1">
          <a:blip r:embed="rId2">
            <a:alphaModFix/>
          </a:blip>
          <a:srcRect b="0" l="0" r="0" t="0"/>
          <a:stretch/>
        </p:blipFill>
        <p:spPr>
          <a:xfrm>
            <a:off x="0" y="1440000"/>
            <a:ext cx="12192000" cy="5406688"/>
          </a:xfrm>
          <a:prstGeom prst="rect">
            <a:avLst/>
          </a:prstGeom>
          <a:noFill/>
          <a:ln>
            <a:noFill/>
          </a:ln>
        </p:spPr>
      </p:pic>
      <p:sp>
        <p:nvSpPr>
          <p:cNvPr id="343" name="Google Shape;343;p69"/>
          <p:cNvSpPr/>
          <p:nvPr/>
        </p:nvSpPr>
        <p:spPr>
          <a:xfrm>
            <a:off x="0" y="1428689"/>
            <a:ext cx="12192000" cy="5417999"/>
          </a:xfrm>
          <a:prstGeom prst="rect">
            <a:avLst/>
          </a:prstGeom>
          <a:solidFill>
            <a:srgbClr val="47D7AC">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69"/>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5" name="Google Shape;345;p69"/>
          <p:cNvPicPr preferRelativeResize="0"/>
          <p:nvPr/>
        </p:nvPicPr>
        <p:blipFill rotWithShape="1">
          <a:blip r:embed="rId3">
            <a:alphaModFix/>
          </a:blip>
          <a:srcRect b="0" l="0" r="0" t="0"/>
          <a:stretch/>
        </p:blipFill>
        <p:spPr>
          <a:xfrm>
            <a:off x="466325" y="5058277"/>
            <a:ext cx="265195" cy="197761"/>
          </a:xfrm>
          <a:prstGeom prst="rect">
            <a:avLst/>
          </a:prstGeom>
          <a:noFill/>
          <a:ln>
            <a:noFill/>
          </a:ln>
        </p:spPr>
      </p:pic>
      <p:pic>
        <p:nvPicPr>
          <p:cNvPr id="346" name="Google Shape;346;p69"/>
          <p:cNvPicPr preferRelativeResize="0"/>
          <p:nvPr/>
        </p:nvPicPr>
        <p:blipFill rotWithShape="1">
          <a:blip r:embed="rId4">
            <a:alphaModFix/>
          </a:blip>
          <a:srcRect b="0" l="0" r="0" t="0"/>
          <a:stretch/>
        </p:blipFill>
        <p:spPr>
          <a:xfrm>
            <a:off x="430784" y="5648411"/>
            <a:ext cx="269739" cy="160014"/>
          </a:xfrm>
          <a:prstGeom prst="rect">
            <a:avLst/>
          </a:prstGeom>
          <a:noFill/>
          <a:ln>
            <a:noFill/>
          </a:ln>
        </p:spPr>
      </p:pic>
      <p:sp>
        <p:nvSpPr>
          <p:cNvPr id="347" name="Google Shape;347;p69"/>
          <p:cNvSpPr txBox="1"/>
          <p:nvPr>
            <p:ph type="ctrTitle"/>
          </p:nvPr>
        </p:nvSpPr>
        <p:spPr>
          <a:xfrm>
            <a:off x="731521" y="1813896"/>
            <a:ext cx="5654039"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69"/>
          <p:cNvSpPr txBox="1"/>
          <p:nvPr/>
        </p:nvSpPr>
        <p:spPr>
          <a:xfrm>
            <a:off x="731520" y="4148999"/>
            <a:ext cx="260096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200">
                <a:solidFill>
                  <a:schemeClr val="lt1"/>
                </a:solidFill>
                <a:latin typeface="Arial"/>
                <a:ea typeface="Arial"/>
                <a:cs typeface="Arial"/>
                <a:sym typeface="Arial"/>
              </a:rPr>
              <a:t>Aizlewood’s Mill,</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Nursery Street, </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Sheffield</a:t>
            </a: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S3 8GG</a:t>
            </a:r>
            <a:br>
              <a:rPr b="0" i="0" lang="en-GB" sz="1200">
                <a:solidFill>
                  <a:schemeClr val="lt1"/>
                </a:solidFill>
                <a:latin typeface="Arial"/>
                <a:ea typeface="Arial"/>
                <a:cs typeface="Arial"/>
                <a:sym typeface="Arial"/>
              </a:rPr>
            </a:br>
            <a:endParaRPr b="0" i="0" sz="1200">
              <a:solidFill>
                <a:schemeClr val="lt1"/>
              </a:solidFill>
              <a:latin typeface="Arial"/>
              <a:ea typeface="Arial"/>
              <a:cs typeface="Arial"/>
              <a:sym typeface="Arial"/>
            </a:endParaRPr>
          </a:p>
          <a:p>
            <a:pPr indent="0" lvl="0" marL="0" marR="0" rtl="0" algn="l">
              <a:spcBef>
                <a:spcPts val="0"/>
              </a:spcBef>
              <a:spcAft>
                <a:spcPts val="0"/>
              </a:spcAft>
              <a:buNone/>
            </a:pPr>
            <a:r>
              <a:rPr b="0" i="0" lang="en-GB" sz="1200">
                <a:solidFill>
                  <a:schemeClr val="lt1"/>
                </a:solidFill>
                <a:latin typeface="Arial"/>
                <a:ea typeface="Arial"/>
                <a:cs typeface="Arial"/>
                <a:sym typeface="Arial"/>
              </a:rPr>
              <a:t>+44 114 282 3338</a:t>
            </a:r>
            <a:br>
              <a:rPr b="0" i="0" lang="en-GB" sz="1200">
                <a:solidFill>
                  <a:schemeClr val="lt1"/>
                </a:solidFill>
                <a:latin typeface="Arial"/>
                <a:ea typeface="Arial"/>
                <a:cs typeface="Arial"/>
                <a:sym typeface="Arial"/>
              </a:rPr>
            </a:br>
            <a:br>
              <a:rPr b="0" i="0" lang="en-GB" sz="1200">
                <a:solidFill>
                  <a:schemeClr val="lt1"/>
                </a:solidFill>
                <a:latin typeface="Arial"/>
                <a:ea typeface="Arial"/>
                <a:cs typeface="Arial"/>
                <a:sym typeface="Arial"/>
              </a:rPr>
            </a:br>
            <a:br>
              <a:rPr b="0" i="0" lang="en-GB" sz="1200">
                <a:solidFill>
                  <a:schemeClr val="lt1"/>
                </a:solidFill>
                <a:latin typeface="Arial"/>
                <a:ea typeface="Arial"/>
                <a:cs typeface="Arial"/>
                <a:sym typeface="Arial"/>
              </a:rPr>
            </a:br>
            <a:r>
              <a:rPr b="0" i="0" lang="en-GB" sz="1200">
                <a:solidFill>
                  <a:schemeClr val="lt1"/>
                </a:solidFill>
                <a:latin typeface="Arial"/>
                <a:ea typeface="Arial"/>
                <a:cs typeface="Arial"/>
                <a:sym typeface="Arial"/>
              </a:rPr>
              <a:t>info@qualsys.co.uk</a:t>
            </a:r>
            <a:endParaRPr/>
          </a:p>
        </p:txBody>
      </p:sp>
      <p:pic>
        <p:nvPicPr>
          <p:cNvPr id="349" name="Google Shape;349;p69"/>
          <p:cNvPicPr preferRelativeResize="0"/>
          <p:nvPr/>
        </p:nvPicPr>
        <p:blipFill rotWithShape="1">
          <a:blip r:embed="rId5">
            <a:alphaModFix/>
          </a:blip>
          <a:srcRect b="0" l="0" r="0" t="0"/>
          <a:stretch/>
        </p:blipFill>
        <p:spPr>
          <a:xfrm>
            <a:off x="10641079" y="251237"/>
            <a:ext cx="1181841" cy="864110"/>
          </a:xfrm>
          <a:prstGeom prst="rect">
            <a:avLst/>
          </a:prstGeom>
          <a:noFill/>
          <a:ln>
            <a:noFill/>
          </a:ln>
        </p:spPr>
      </p:pic>
      <p:pic>
        <p:nvPicPr>
          <p:cNvPr id="350" name="Google Shape;350;p69"/>
          <p:cNvPicPr preferRelativeResize="0"/>
          <p:nvPr/>
        </p:nvPicPr>
        <p:blipFill rotWithShape="1">
          <a:blip r:embed="rId6">
            <a:alphaModFix amt="52999"/>
          </a:blip>
          <a:srcRect b="1074" l="0" r="3208" t="0"/>
          <a:stretch/>
        </p:blipFill>
        <p:spPr>
          <a:xfrm rot="-9600000">
            <a:off x="3193741" y="1599066"/>
            <a:ext cx="11772929" cy="1076171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351" name="Shape 351"/>
        <p:cNvGrpSpPr/>
        <p:nvPr/>
      </p:nvGrpSpPr>
      <p:grpSpPr>
        <a:xfrm>
          <a:off x="0" y="0"/>
          <a:ext cx="0" cy="0"/>
          <a:chOff x="0" y="0"/>
          <a:chExt cx="0" cy="0"/>
        </a:xfrm>
      </p:grpSpPr>
      <p:grpSp>
        <p:nvGrpSpPr>
          <p:cNvPr id="352" name="Google Shape;352;p70"/>
          <p:cNvGrpSpPr/>
          <p:nvPr/>
        </p:nvGrpSpPr>
        <p:grpSpPr>
          <a:xfrm>
            <a:off x="-312420" y="1328484"/>
            <a:ext cx="14258484" cy="7083996"/>
            <a:chOff x="-1" y="1344635"/>
            <a:chExt cx="10446213" cy="6872526"/>
          </a:xfrm>
        </p:grpSpPr>
        <p:pic>
          <p:nvPicPr>
            <p:cNvPr id="353" name="Google Shape;353;p70"/>
            <p:cNvPicPr preferRelativeResize="0"/>
            <p:nvPr/>
          </p:nvPicPr>
          <p:blipFill rotWithShape="1">
            <a:blip r:embed="rId2">
              <a:alphaModFix amt="50000"/>
            </a:blip>
            <a:srcRect b="11889" l="2" r="2" t="388"/>
            <a:stretch/>
          </p:blipFill>
          <p:spPr>
            <a:xfrm>
              <a:off x="0" y="1440000"/>
              <a:ext cx="9184003" cy="6181569"/>
            </a:xfrm>
            <a:prstGeom prst="rect">
              <a:avLst/>
            </a:prstGeom>
            <a:noFill/>
            <a:ln>
              <a:noFill/>
            </a:ln>
          </p:spPr>
        </p:pic>
        <p:sp>
          <p:nvSpPr>
            <p:cNvPr id="354" name="Google Shape;354;p70"/>
            <p:cNvSpPr/>
            <p:nvPr/>
          </p:nvSpPr>
          <p:spPr>
            <a:xfrm>
              <a:off x="-1" y="1440002"/>
              <a:ext cx="9184004" cy="5434552"/>
            </a:xfrm>
            <a:prstGeom prst="rect">
              <a:avLst/>
            </a:prstGeom>
            <a:solidFill>
              <a:srgbClr val="ECE81A">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5" name="Google Shape;355;p70"/>
            <p:cNvPicPr preferRelativeResize="0"/>
            <p:nvPr/>
          </p:nvPicPr>
          <p:blipFill rotWithShape="1">
            <a:blip r:embed="rId3">
              <a:alphaModFix amt="49000"/>
            </a:blip>
            <a:srcRect b="0" l="0" r="0" t="0"/>
            <a:stretch/>
          </p:blipFill>
          <p:spPr>
            <a:xfrm>
              <a:off x="3882563" y="1344635"/>
              <a:ext cx="6563649" cy="6872526"/>
            </a:xfrm>
            <a:prstGeom prst="rect">
              <a:avLst/>
            </a:prstGeom>
            <a:noFill/>
            <a:ln>
              <a:noFill/>
            </a:ln>
          </p:spPr>
        </p:pic>
      </p:grpSp>
      <p:sp>
        <p:nvSpPr>
          <p:cNvPr id="356" name="Google Shape;356;p70"/>
          <p:cNvSpPr/>
          <p:nvPr/>
        </p:nvSpPr>
        <p:spPr>
          <a:xfrm>
            <a:off x="10272000" y="0"/>
            <a:ext cx="1920000" cy="1440000"/>
          </a:xfrm>
          <a:prstGeom prst="rect">
            <a:avLst/>
          </a:prstGeom>
          <a:solidFill>
            <a:srgbClr val="4C4C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7" name="Google Shape;357;p70"/>
          <p:cNvPicPr preferRelativeResize="0"/>
          <p:nvPr/>
        </p:nvPicPr>
        <p:blipFill rotWithShape="1">
          <a:blip r:embed="rId4">
            <a:alphaModFix/>
          </a:blip>
          <a:srcRect b="0" l="0" r="0" t="0"/>
          <a:stretch/>
        </p:blipFill>
        <p:spPr>
          <a:xfrm>
            <a:off x="466326" y="5058277"/>
            <a:ext cx="265193" cy="197761"/>
          </a:xfrm>
          <a:prstGeom prst="rect">
            <a:avLst/>
          </a:prstGeom>
          <a:noFill/>
          <a:ln>
            <a:noFill/>
          </a:ln>
        </p:spPr>
      </p:pic>
      <p:pic>
        <p:nvPicPr>
          <p:cNvPr id="358" name="Google Shape;358;p70"/>
          <p:cNvPicPr preferRelativeResize="0"/>
          <p:nvPr/>
        </p:nvPicPr>
        <p:blipFill rotWithShape="1">
          <a:blip r:embed="rId5">
            <a:alphaModFix/>
          </a:blip>
          <a:srcRect b="0" l="0" r="0" t="0"/>
          <a:stretch/>
        </p:blipFill>
        <p:spPr>
          <a:xfrm>
            <a:off x="461780" y="5517304"/>
            <a:ext cx="269739" cy="160013"/>
          </a:xfrm>
          <a:prstGeom prst="rect">
            <a:avLst/>
          </a:prstGeom>
          <a:noFill/>
          <a:ln>
            <a:noFill/>
          </a:ln>
        </p:spPr>
      </p:pic>
      <p:sp>
        <p:nvSpPr>
          <p:cNvPr id="359" name="Google Shape;359;p70"/>
          <p:cNvSpPr txBox="1"/>
          <p:nvPr>
            <p:ph type="ctrTitle"/>
          </p:nvPr>
        </p:nvSpPr>
        <p:spPr>
          <a:xfrm>
            <a:off x="731521" y="1813896"/>
            <a:ext cx="8875324" cy="18238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4C4C4D"/>
              </a:buClr>
              <a:buSzPts val="5000"/>
              <a:buFont typeface="Arial"/>
              <a:buNone/>
              <a:defRPr b="1" i="0" sz="5000">
                <a:solidFill>
                  <a:srgbClr val="4C4C4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70"/>
          <p:cNvSpPr txBox="1"/>
          <p:nvPr/>
        </p:nvSpPr>
        <p:spPr>
          <a:xfrm>
            <a:off x="731520" y="4148999"/>
            <a:ext cx="260096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200">
                <a:solidFill>
                  <a:srgbClr val="4C4C4D"/>
                </a:solidFill>
                <a:latin typeface="Arial"/>
                <a:ea typeface="Arial"/>
                <a:cs typeface="Arial"/>
                <a:sym typeface="Arial"/>
              </a:rPr>
              <a:t>Aizlewood’s Mill,</a:t>
            </a:r>
            <a:br>
              <a:rPr b="0" i="0" lang="en-GB" sz="1200">
                <a:solidFill>
                  <a:srgbClr val="4C4C4D"/>
                </a:solidFill>
                <a:latin typeface="Arial"/>
                <a:ea typeface="Arial"/>
                <a:cs typeface="Arial"/>
                <a:sym typeface="Arial"/>
              </a:rPr>
            </a:br>
            <a:r>
              <a:rPr b="0" i="0" lang="en-GB" sz="1200">
                <a:solidFill>
                  <a:srgbClr val="4C4C4D"/>
                </a:solidFill>
                <a:latin typeface="Arial"/>
                <a:ea typeface="Arial"/>
                <a:cs typeface="Arial"/>
                <a:sym typeface="Arial"/>
              </a:rPr>
              <a:t>Nursery Street, </a:t>
            </a:r>
            <a:br>
              <a:rPr b="0" i="0" lang="en-GB" sz="1200">
                <a:solidFill>
                  <a:srgbClr val="4C4C4D"/>
                </a:solidFill>
                <a:latin typeface="Arial"/>
                <a:ea typeface="Arial"/>
                <a:cs typeface="Arial"/>
                <a:sym typeface="Arial"/>
              </a:rPr>
            </a:br>
            <a:r>
              <a:rPr b="0" i="0" lang="en-GB" sz="1200">
                <a:solidFill>
                  <a:srgbClr val="4C4C4D"/>
                </a:solidFill>
                <a:latin typeface="Arial"/>
                <a:ea typeface="Arial"/>
                <a:cs typeface="Arial"/>
                <a:sym typeface="Arial"/>
              </a:rPr>
              <a:t>Sheffield</a:t>
            </a:r>
            <a:br>
              <a:rPr b="0" i="0" lang="en-GB" sz="1200">
                <a:solidFill>
                  <a:srgbClr val="4C4C4D"/>
                </a:solidFill>
                <a:latin typeface="Arial"/>
                <a:ea typeface="Arial"/>
                <a:cs typeface="Arial"/>
                <a:sym typeface="Arial"/>
              </a:rPr>
            </a:br>
            <a:r>
              <a:rPr b="0" i="0" lang="en-GB" sz="1200">
                <a:solidFill>
                  <a:srgbClr val="4C4C4D"/>
                </a:solidFill>
                <a:latin typeface="Arial"/>
                <a:ea typeface="Arial"/>
                <a:cs typeface="Arial"/>
                <a:sym typeface="Arial"/>
              </a:rPr>
              <a:t>S3 8GG</a:t>
            </a:r>
            <a:br>
              <a:rPr b="0" i="0" lang="en-GB" sz="1200">
                <a:solidFill>
                  <a:srgbClr val="4C4C4D"/>
                </a:solidFill>
                <a:latin typeface="Arial"/>
                <a:ea typeface="Arial"/>
                <a:cs typeface="Arial"/>
                <a:sym typeface="Arial"/>
              </a:rPr>
            </a:br>
            <a:endParaRPr b="0" i="0" sz="1200">
              <a:solidFill>
                <a:srgbClr val="4C4C4D"/>
              </a:solidFill>
              <a:latin typeface="Arial"/>
              <a:ea typeface="Arial"/>
              <a:cs typeface="Arial"/>
              <a:sym typeface="Arial"/>
            </a:endParaRPr>
          </a:p>
          <a:p>
            <a:pPr indent="0" lvl="0" marL="0" marR="0" rtl="0" algn="l">
              <a:spcBef>
                <a:spcPts val="0"/>
              </a:spcBef>
              <a:spcAft>
                <a:spcPts val="0"/>
              </a:spcAft>
              <a:buNone/>
            </a:pPr>
            <a:r>
              <a:rPr b="0" i="0" lang="en-GB" sz="1200">
                <a:solidFill>
                  <a:srgbClr val="4C4C4D"/>
                </a:solidFill>
                <a:latin typeface="Arial"/>
                <a:ea typeface="Arial"/>
                <a:cs typeface="Arial"/>
                <a:sym typeface="Arial"/>
              </a:rPr>
              <a:t>+44 114 282 3338</a:t>
            </a:r>
            <a:br>
              <a:rPr b="0" i="0" lang="en-GB" sz="1200">
                <a:solidFill>
                  <a:srgbClr val="4C4C4D"/>
                </a:solidFill>
                <a:latin typeface="Arial"/>
                <a:ea typeface="Arial"/>
                <a:cs typeface="Arial"/>
                <a:sym typeface="Arial"/>
              </a:rPr>
            </a:br>
            <a:br>
              <a:rPr b="0" i="0" lang="en-GB" sz="1200">
                <a:solidFill>
                  <a:srgbClr val="4C4C4D"/>
                </a:solidFill>
                <a:latin typeface="Arial"/>
                <a:ea typeface="Arial"/>
                <a:cs typeface="Arial"/>
                <a:sym typeface="Arial"/>
              </a:rPr>
            </a:br>
            <a:r>
              <a:rPr b="0" i="0" lang="en-GB" sz="1200">
                <a:solidFill>
                  <a:srgbClr val="4C4C4D"/>
                </a:solidFill>
                <a:latin typeface="Arial"/>
                <a:ea typeface="Arial"/>
                <a:cs typeface="Arial"/>
                <a:sym typeface="Arial"/>
              </a:rPr>
              <a:t>info@qualsys.co.uk</a:t>
            </a:r>
            <a:endParaRPr/>
          </a:p>
        </p:txBody>
      </p:sp>
      <p:pic>
        <p:nvPicPr>
          <p:cNvPr id="361" name="Google Shape;361;p70"/>
          <p:cNvPicPr preferRelativeResize="0"/>
          <p:nvPr/>
        </p:nvPicPr>
        <p:blipFill rotWithShape="1">
          <a:blip r:embed="rId6">
            <a:alphaModFix/>
          </a:blip>
          <a:srcRect b="0" l="0" r="0" t="0"/>
          <a:stretch/>
        </p:blipFill>
        <p:spPr>
          <a:xfrm>
            <a:off x="10641079" y="251237"/>
            <a:ext cx="1181841" cy="86411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45" name="Shape 45"/>
        <p:cNvGrpSpPr/>
        <p:nvPr/>
      </p:nvGrpSpPr>
      <p:grpSpPr>
        <a:xfrm>
          <a:off x="0" y="0"/>
          <a:ext cx="0" cy="0"/>
          <a:chOff x="0" y="0"/>
          <a:chExt cx="0" cy="0"/>
        </a:xfrm>
      </p:grpSpPr>
      <p:sp>
        <p:nvSpPr>
          <p:cNvPr id="46" name="Google Shape;46;p43"/>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48" name="Google Shape;48;p43"/>
          <p:cNvSpPr/>
          <p:nvPr>
            <p:ph idx="2" type="pic"/>
          </p:nvPr>
        </p:nvSpPr>
        <p:spPr>
          <a:xfrm>
            <a:off x="0" y="-2235"/>
            <a:ext cx="5840730" cy="6862275"/>
          </a:xfrm>
          <a:prstGeom prst="rect">
            <a:avLst/>
          </a:prstGeom>
          <a:solidFill>
            <a:schemeClr val="lt2"/>
          </a:solidFill>
          <a:ln>
            <a:noFill/>
          </a:ln>
        </p:spPr>
      </p:sp>
      <p:sp>
        <p:nvSpPr>
          <p:cNvPr id="49" name="Google Shape;49;p43"/>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50" name="Google Shape;50;p43"/>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51" name="Shape 51"/>
        <p:cNvGrpSpPr/>
        <p:nvPr/>
      </p:nvGrpSpPr>
      <p:grpSpPr>
        <a:xfrm>
          <a:off x="0" y="0"/>
          <a:ext cx="0" cy="0"/>
          <a:chOff x="0" y="0"/>
          <a:chExt cx="0" cy="0"/>
        </a:xfrm>
      </p:grpSpPr>
      <p:sp>
        <p:nvSpPr>
          <p:cNvPr id="52" name="Google Shape;52;p4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4"/>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44"/>
          <p:cNvSpPr/>
          <p:nvPr>
            <p:ph idx="2" type="pic"/>
          </p:nvPr>
        </p:nvSpPr>
        <p:spPr>
          <a:xfrm flipH="1">
            <a:off x="7163691" y="0"/>
            <a:ext cx="5024825" cy="6858000"/>
          </a:xfrm>
          <a:prstGeom prst="rect">
            <a:avLst/>
          </a:prstGeom>
          <a:solidFill>
            <a:schemeClr val="lt2"/>
          </a:solidFill>
          <a:ln>
            <a:noFill/>
          </a:ln>
        </p:spPr>
      </p:sp>
      <p:sp>
        <p:nvSpPr>
          <p:cNvPr id="55" name="Google Shape;55;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56" name="Google Shape;56;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7" name="Google Shape;57;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59" name="Shape 59"/>
        <p:cNvGrpSpPr/>
        <p:nvPr/>
      </p:nvGrpSpPr>
      <p:grpSpPr>
        <a:xfrm>
          <a:off x="0" y="0"/>
          <a:ext cx="0" cy="0"/>
          <a:chOff x="0" y="0"/>
          <a:chExt cx="0" cy="0"/>
        </a:xfrm>
      </p:grpSpPr>
      <p:sp>
        <p:nvSpPr>
          <p:cNvPr id="60" name="Google Shape;60;p45"/>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5"/>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2" name="Google Shape;62;p45"/>
          <p:cNvSpPr/>
          <p:nvPr>
            <p:ph idx="2" type="pic"/>
          </p:nvPr>
        </p:nvSpPr>
        <p:spPr>
          <a:xfrm flipH="1">
            <a:off x="7163691" y="0"/>
            <a:ext cx="5024825" cy="6858000"/>
          </a:xfrm>
          <a:prstGeom prst="rect">
            <a:avLst/>
          </a:prstGeom>
          <a:solidFill>
            <a:schemeClr val="lt2"/>
          </a:solidFill>
          <a:ln>
            <a:noFill/>
          </a:ln>
        </p:spPr>
      </p:sp>
      <p:sp>
        <p:nvSpPr>
          <p:cNvPr id="63" name="Google Shape;63;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65" name="Shape 65"/>
        <p:cNvGrpSpPr/>
        <p:nvPr/>
      </p:nvGrpSpPr>
      <p:grpSpPr>
        <a:xfrm>
          <a:off x="0" y="0"/>
          <a:ext cx="0" cy="0"/>
          <a:chOff x="0" y="0"/>
          <a:chExt cx="0" cy="0"/>
        </a:xfrm>
      </p:grpSpPr>
      <p:sp>
        <p:nvSpPr>
          <p:cNvPr id="66" name="Google Shape;66;p4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 name="Google Shape;67;p4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6"/>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69" name="Google Shape;69;p4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0" name="Google Shape;70;p4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6"/>
          <p:cNvSpPr/>
          <p:nvPr>
            <p:ph idx="2" type="pic"/>
          </p:nvPr>
        </p:nvSpPr>
        <p:spPr>
          <a:xfrm flipH="1">
            <a:off x="7163691" y="0"/>
            <a:ext cx="5024825" cy="6858000"/>
          </a:xfrm>
          <a:prstGeom prst="rect">
            <a:avLst/>
          </a:prstGeom>
          <a:solidFill>
            <a:schemeClr val="lt2"/>
          </a:solidFill>
          <a:ln>
            <a:noFill/>
          </a:ln>
        </p:spPr>
      </p:sp>
      <p:sp>
        <p:nvSpPr>
          <p:cNvPr id="72" name="Google Shape;72;p4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pic>
        <p:nvPicPr>
          <p:cNvPr id="73" name="Google Shape;73;p46"/>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74" name="Shape 74"/>
        <p:cNvGrpSpPr/>
        <p:nvPr/>
      </p:nvGrpSpPr>
      <p:grpSpPr>
        <a:xfrm>
          <a:off x="0" y="0"/>
          <a:ext cx="0" cy="0"/>
          <a:chOff x="0" y="0"/>
          <a:chExt cx="0" cy="0"/>
        </a:xfrm>
      </p:grpSpPr>
      <p:grpSp>
        <p:nvGrpSpPr>
          <p:cNvPr id="75" name="Google Shape;75;p47"/>
          <p:cNvGrpSpPr/>
          <p:nvPr/>
        </p:nvGrpSpPr>
        <p:grpSpPr>
          <a:xfrm>
            <a:off x="8233290" y="0"/>
            <a:ext cx="2740011" cy="6850028"/>
            <a:chOff x="8233290" y="0"/>
            <a:chExt cx="2740011" cy="6850028"/>
          </a:xfrm>
        </p:grpSpPr>
        <p:pic>
          <p:nvPicPr>
            <p:cNvPr id="76" name="Google Shape;76;p47"/>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77" name="Google Shape;77;p47"/>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78" name="Google Shape;78;p47"/>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9" name="Google Shape;79;p47"/>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7"/>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47"/>
          <p:cNvSpPr/>
          <p:nvPr>
            <p:ph idx="2" type="pic"/>
          </p:nvPr>
        </p:nvSpPr>
        <p:spPr>
          <a:xfrm>
            <a:off x="2239419" y="2833688"/>
            <a:ext cx="1005840" cy="914400"/>
          </a:xfrm>
          <a:prstGeom prst="rect">
            <a:avLst/>
          </a:prstGeom>
          <a:noFill/>
          <a:ln>
            <a:noFill/>
          </a:ln>
        </p:spPr>
      </p:sp>
      <p:sp>
        <p:nvSpPr>
          <p:cNvPr id="82" name="Google Shape;82;p47"/>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47"/>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4" name="Google Shape;84;p47"/>
          <p:cNvSpPr/>
          <p:nvPr>
            <p:ph idx="5" type="pic"/>
          </p:nvPr>
        </p:nvSpPr>
        <p:spPr>
          <a:xfrm>
            <a:off x="5572159" y="2954840"/>
            <a:ext cx="1005840" cy="914400"/>
          </a:xfrm>
          <a:prstGeom prst="rect">
            <a:avLst/>
          </a:prstGeom>
          <a:noFill/>
          <a:ln>
            <a:noFill/>
          </a:ln>
        </p:spPr>
      </p:sp>
      <p:sp>
        <p:nvSpPr>
          <p:cNvPr id="85" name="Google Shape;85;p47"/>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47"/>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47"/>
          <p:cNvSpPr/>
          <p:nvPr>
            <p:ph idx="8" type="pic"/>
          </p:nvPr>
        </p:nvSpPr>
        <p:spPr>
          <a:xfrm>
            <a:off x="8916470" y="2833688"/>
            <a:ext cx="1005840" cy="914400"/>
          </a:xfrm>
          <a:prstGeom prst="rect">
            <a:avLst/>
          </a:prstGeom>
          <a:noFill/>
          <a:ln>
            <a:noFill/>
          </a:ln>
        </p:spPr>
      </p:sp>
      <p:sp>
        <p:nvSpPr>
          <p:cNvPr id="88" name="Google Shape;88;p47"/>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9" name="Google Shape;89;p4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91" name="Shape 91"/>
        <p:cNvGrpSpPr/>
        <p:nvPr/>
      </p:nvGrpSpPr>
      <p:grpSpPr>
        <a:xfrm>
          <a:off x="0" y="0"/>
          <a:ext cx="0" cy="0"/>
          <a:chOff x="0" y="0"/>
          <a:chExt cx="0" cy="0"/>
        </a:xfrm>
      </p:grpSpPr>
      <p:grpSp>
        <p:nvGrpSpPr>
          <p:cNvPr id="92" name="Google Shape;92;p48"/>
          <p:cNvGrpSpPr/>
          <p:nvPr/>
        </p:nvGrpSpPr>
        <p:grpSpPr>
          <a:xfrm>
            <a:off x="8233290" y="0"/>
            <a:ext cx="2740011" cy="6850028"/>
            <a:chOff x="8233290" y="0"/>
            <a:chExt cx="2740011" cy="6850028"/>
          </a:xfrm>
        </p:grpSpPr>
        <p:pic>
          <p:nvPicPr>
            <p:cNvPr id="93" name="Google Shape;93;p48"/>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94" name="Google Shape;94;p48"/>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95" name="Google Shape;95;p48"/>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48"/>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48"/>
          <p:cNvSpPr/>
          <p:nvPr>
            <p:ph idx="2" type="pic"/>
          </p:nvPr>
        </p:nvSpPr>
        <p:spPr>
          <a:xfrm>
            <a:off x="2239419" y="2833688"/>
            <a:ext cx="1005840" cy="914400"/>
          </a:xfrm>
          <a:prstGeom prst="rect">
            <a:avLst/>
          </a:prstGeom>
          <a:noFill/>
          <a:ln>
            <a:noFill/>
          </a:ln>
        </p:spPr>
      </p:sp>
      <p:sp>
        <p:nvSpPr>
          <p:cNvPr id="98" name="Google Shape;98;p48"/>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48"/>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48"/>
          <p:cNvSpPr/>
          <p:nvPr>
            <p:ph idx="5" type="pic"/>
          </p:nvPr>
        </p:nvSpPr>
        <p:spPr>
          <a:xfrm>
            <a:off x="5572159" y="2954840"/>
            <a:ext cx="1005840" cy="914400"/>
          </a:xfrm>
          <a:prstGeom prst="rect">
            <a:avLst/>
          </a:prstGeom>
          <a:noFill/>
          <a:ln>
            <a:noFill/>
          </a:ln>
        </p:spPr>
      </p:sp>
      <p:sp>
        <p:nvSpPr>
          <p:cNvPr id="101" name="Google Shape;101;p48"/>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48"/>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48"/>
          <p:cNvSpPr/>
          <p:nvPr>
            <p:ph idx="8" type="pic"/>
          </p:nvPr>
        </p:nvSpPr>
        <p:spPr>
          <a:xfrm>
            <a:off x="8916470" y="2833688"/>
            <a:ext cx="1005840" cy="914400"/>
          </a:xfrm>
          <a:prstGeom prst="rect">
            <a:avLst/>
          </a:prstGeom>
          <a:noFill/>
          <a:ln>
            <a:noFill/>
          </a:ln>
        </p:spPr>
      </p:sp>
      <p:sp>
        <p:nvSpPr>
          <p:cNvPr id="104" name="Google Shape;104;p48"/>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4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18" Type="http://schemas.openxmlformats.org/officeDocument/2006/relationships/theme" Target="../theme/theme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7"/>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7"/>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7"/>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9"/>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C4C4D"/>
              </a:buClr>
              <a:buSzPts val="2500"/>
              <a:buFont typeface="Arial"/>
              <a:buNone/>
              <a:defRPr b="1" i="0" sz="2500" u="none" cap="none" strike="noStrike">
                <a:solidFill>
                  <a:srgbClr val="4C4C4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5" name="Google Shape;205;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04800" lvl="0" marL="457200" marR="0" rtl="0" algn="l">
              <a:lnSpc>
                <a:spcPct val="90000"/>
              </a:lnSpc>
              <a:spcBef>
                <a:spcPts val="1000"/>
              </a:spcBef>
              <a:spcAft>
                <a:spcPts val="0"/>
              </a:spcAft>
              <a:buClr>
                <a:srgbClr val="4C4C4D"/>
              </a:buClr>
              <a:buSzPts val="1200"/>
              <a:buFont typeface="Arial"/>
              <a:buChar char="•"/>
              <a:defRPr b="0" i="0" sz="1200" u="none" cap="none" strike="noStrike">
                <a:solidFill>
                  <a:srgbClr val="4C4C4D"/>
                </a:solidFill>
                <a:latin typeface="Arial"/>
                <a:ea typeface="Arial"/>
                <a:cs typeface="Arial"/>
                <a:sym typeface="Arial"/>
              </a:defRPr>
            </a:lvl1pPr>
            <a:lvl2pPr indent="-304800" lvl="1" marL="914400" marR="0" rtl="0" algn="l">
              <a:lnSpc>
                <a:spcPct val="90000"/>
              </a:lnSpc>
              <a:spcBef>
                <a:spcPts val="500"/>
              </a:spcBef>
              <a:spcAft>
                <a:spcPts val="0"/>
              </a:spcAft>
              <a:buClr>
                <a:srgbClr val="4C4C4D"/>
              </a:buClr>
              <a:buSzPts val="1200"/>
              <a:buFont typeface="Arial"/>
              <a:buChar char="•"/>
              <a:defRPr b="0" i="0" sz="1200" u="none" cap="none" strike="noStrike">
                <a:solidFill>
                  <a:srgbClr val="4C4C4D"/>
                </a:solidFill>
                <a:latin typeface="Arial"/>
                <a:ea typeface="Arial"/>
                <a:cs typeface="Arial"/>
                <a:sym typeface="Arial"/>
              </a:defRPr>
            </a:lvl2pPr>
            <a:lvl3pPr indent="-304800" lvl="2" marL="1371600" marR="0" rtl="0" algn="l">
              <a:lnSpc>
                <a:spcPct val="90000"/>
              </a:lnSpc>
              <a:spcBef>
                <a:spcPts val="500"/>
              </a:spcBef>
              <a:spcAft>
                <a:spcPts val="0"/>
              </a:spcAft>
              <a:buClr>
                <a:srgbClr val="4C4C4D"/>
              </a:buClr>
              <a:buSzPts val="1200"/>
              <a:buFont typeface="Arial"/>
              <a:buChar char="•"/>
              <a:defRPr b="0" i="0" sz="1200" u="none" cap="none" strike="noStrike">
                <a:solidFill>
                  <a:srgbClr val="4C4C4D"/>
                </a:solidFill>
                <a:latin typeface="Arial"/>
                <a:ea typeface="Arial"/>
                <a:cs typeface="Arial"/>
                <a:sym typeface="Arial"/>
              </a:defRPr>
            </a:lvl3pPr>
            <a:lvl4pPr indent="-304800" lvl="3" marL="1828800" marR="0" rtl="0" algn="l">
              <a:lnSpc>
                <a:spcPct val="90000"/>
              </a:lnSpc>
              <a:spcBef>
                <a:spcPts val="500"/>
              </a:spcBef>
              <a:spcAft>
                <a:spcPts val="0"/>
              </a:spcAft>
              <a:buClr>
                <a:srgbClr val="4C4C4D"/>
              </a:buClr>
              <a:buSzPts val="1200"/>
              <a:buFont typeface="Arial"/>
              <a:buChar char="•"/>
              <a:defRPr b="0" i="0" sz="1200" u="none" cap="none" strike="noStrike">
                <a:solidFill>
                  <a:srgbClr val="4C4C4D"/>
                </a:solidFill>
                <a:latin typeface="Arial"/>
                <a:ea typeface="Arial"/>
                <a:cs typeface="Arial"/>
                <a:sym typeface="Arial"/>
              </a:defRPr>
            </a:lvl4pPr>
            <a:lvl5pPr indent="-304800" lvl="4" marL="2286000" marR="0" rtl="0" algn="l">
              <a:lnSpc>
                <a:spcPct val="90000"/>
              </a:lnSpc>
              <a:spcBef>
                <a:spcPts val="500"/>
              </a:spcBef>
              <a:spcAft>
                <a:spcPts val="0"/>
              </a:spcAft>
              <a:buClr>
                <a:srgbClr val="4C4C4D"/>
              </a:buClr>
              <a:buSzPts val="1200"/>
              <a:buFont typeface="Arial"/>
              <a:buChar char="•"/>
              <a:defRPr b="0" i="0" sz="1200" u="none" cap="none" strike="noStrike">
                <a:solidFill>
                  <a:srgbClr val="4C4C4D"/>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3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7" name="Google Shape;207;p3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8" name="Google Shape;208;p3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rgbClr val="888888"/>
                </a:solidFill>
                <a:latin typeface="Arial"/>
                <a:ea typeface="Arial"/>
                <a:cs typeface="Arial"/>
                <a:sym typeface="Arial"/>
              </a:defRPr>
            </a:lvl1pPr>
            <a:lvl2pPr indent="0" lvl="1" marL="0" marR="0" rtl="0" algn="r">
              <a:spcBef>
                <a:spcPts val="0"/>
              </a:spcBef>
              <a:buNone/>
              <a:defRPr b="0" i="0" sz="1000">
                <a:solidFill>
                  <a:srgbClr val="888888"/>
                </a:solidFill>
                <a:latin typeface="Arial"/>
                <a:ea typeface="Arial"/>
                <a:cs typeface="Arial"/>
                <a:sym typeface="Arial"/>
              </a:defRPr>
            </a:lvl2pPr>
            <a:lvl3pPr indent="0" lvl="2" marL="0" marR="0" rtl="0" algn="r">
              <a:spcBef>
                <a:spcPts val="0"/>
              </a:spcBef>
              <a:buNone/>
              <a:defRPr b="0" i="0" sz="1000">
                <a:solidFill>
                  <a:srgbClr val="888888"/>
                </a:solidFill>
                <a:latin typeface="Arial"/>
                <a:ea typeface="Arial"/>
                <a:cs typeface="Arial"/>
                <a:sym typeface="Arial"/>
              </a:defRPr>
            </a:lvl3pPr>
            <a:lvl4pPr indent="0" lvl="3" marL="0" marR="0" rtl="0" algn="r">
              <a:spcBef>
                <a:spcPts val="0"/>
              </a:spcBef>
              <a:buNone/>
              <a:defRPr b="0" i="0" sz="1000">
                <a:solidFill>
                  <a:srgbClr val="888888"/>
                </a:solidFill>
                <a:latin typeface="Arial"/>
                <a:ea typeface="Arial"/>
                <a:cs typeface="Arial"/>
                <a:sym typeface="Arial"/>
              </a:defRPr>
            </a:lvl4pPr>
            <a:lvl5pPr indent="0" lvl="4" marL="0" marR="0" rtl="0" algn="r">
              <a:spcBef>
                <a:spcPts val="0"/>
              </a:spcBef>
              <a:buNone/>
              <a:defRPr b="0" i="0" sz="1000">
                <a:solidFill>
                  <a:srgbClr val="888888"/>
                </a:solidFill>
                <a:latin typeface="Arial"/>
                <a:ea typeface="Arial"/>
                <a:cs typeface="Arial"/>
                <a:sym typeface="Arial"/>
              </a:defRPr>
            </a:lvl5pPr>
            <a:lvl6pPr indent="0" lvl="5" marL="0" marR="0" rtl="0" algn="r">
              <a:spcBef>
                <a:spcPts val="0"/>
              </a:spcBef>
              <a:buNone/>
              <a:defRPr b="0" i="0" sz="1000">
                <a:solidFill>
                  <a:srgbClr val="888888"/>
                </a:solidFill>
                <a:latin typeface="Arial"/>
                <a:ea typeface="Arial"/>
                <a:cs typeface="Arial"/>
                <a:sym typeface="Arial"/>
              </a:defRPr>
            </a:lvl6pPr>
            <a:lvl7pPr indent="0" lvl="6" marL="0" marR="0" rtl="0" algn="r">
              <a:spcBef>
                <a:spcPts val="0"/>
              </a:spcBef>
              <a:buNone/>
              <a:defRPr b="0" i="0" sz="1000">
                <a:solidFill>
                  <a:srgbClr val="888888"/>
                </a:solidFill>
                <a:latin typeface="Arial"/>
                <a:ea typeface="Arial"/>
                <a:cs typeface="Arial"/>
                <a:sym typeface="Arial"/>
              </a:defRPr>
            </a:lvl7pPr>
            <a:lvl8pPr indent="0" lvl="7" marL="0" marR="0" rtl="0" algn="r">
              <a:spcBef>
                <a:spcPts val="0"/>
              </a:spcBef>
              <a:buNone/>
              <a:defRPr b="0" i="0" sz="1000">
                <a:solidFill>
                  <a:srgbClr val="888888"/>
                </a:solidFill>
                <a:latin typeface="Arial"/>
                <a:ea typeface="Arial"/>
                <a:cs typeface="Arial"/>
                <a:sym typeface="Arial"/>
              </a:defRPr>
            </a:lvl8pPr>
            <a:lvl9pPr indent="0" lvl="8" marL="0" marR="0" rtl="0" algn="r">
              <a:spcBef>
                <a:spcPts val="0"/>
              </a:spcBef>
              <a:buNone/>
              <a:defRPr b="0" i="0" sz="10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hart" Target="../charts/char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chart" Target="../charts/chart3.xml"/><Relationship Id="rId4" Type="http://schemas.openxmlformats.org/officeDocument/2006/relationships/hyperlink" Target="http://www.computerworlduk.com/security/most-data-breaches-still-discovered-by-third-parties-3615783/" TargetMode="External"/><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hart" Target="../charts/chart1.xml"/><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35.png"/><Relationship Id="rId7"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8.png"/><Relationship Id="rId12" Type="http://schemas.openxmlformats.org/officeDocument/2006/relationships/image" Target="../media/image47.png"/><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8.jpg"/><Relationship Id="rId4" Type="http://schemas.openxmlformats.org/officeDocument/2006/relationships/image" Target="../media/image23.png"/><Relationship Id="rId9"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52.png"/><Relationship Id="rId8"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4.jpg"/><Relationship Id="rId4" Type="http://schemas.openxmlformats.org/officeDocument/2006/relationships/image" Target="../media/image23.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Book Antiqua"/>
              <a:buNone/>
            </a:pPr>
            <a:r>
              <a:rPr lang="en-GB" sz="3800"/>
              <a:t>TECNOLOGIE DI PROTEZIONE DEI DATI E DELLA PRIVACY PER L'ENERGIA</a:t>
            </a:r>
            <a:endParaRPr/>
          </a:p>
        </p:txBody>
      </p:sp>
      <p:sp>
        <p:nvSpPr>
          <p:cNvPr id="368" name="Google Shape;368;p1"/>
          <p:cNvSpPr txBox="1"/>
          <p:nvPr>
            <p:ph idx="1" type="subTitle"/>
          </p:nvPr>
        </p:nvSpPr>
        <p:spPr>
          <a:xfrm>
            <a:off x="6060837" y="5125635"/>
            <a:ext cx="2237589" cy="74422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GB"/>
              <a:t>PRESENTAZIONE A CURA DI: </a:t>
            </a:r>
            <a:endParaRPr/>
          </a:p>
          <a:p>
            <a:pPr indent="0" lvl="0" marL="0" rtl="0" algn="l">
              <a:lnSpc>
                <a:spcPct val="100000"/>
              </a:lnSpc>
              <a:spcBef>
                <a:spcPts val="0"/>
              </a:spcBef>
              <a:spcAft>
                <a:spcPts val="0"/>
              </a:spcAft>
              <a:buSzPts val="1600"/>
              <a:buNone/>
            </a:pPr>
            <a:r>
              <a:rPr lang="en-GB"/>
              <a:t>ANTONIOS NTIB</a:t>
            </a:r>
            <a:endParaRPr/>
          </a:p>
        </p:txBody>
      </p:sp>
      <p:sp>
        <p:nvSpPr>
          <p:cNvPr id="369" name="Google Shape;369;p1"/>
          <p:cNvSpPr txBox="1"/>
          <p:nvPr>
            <p:ph idx="3" type="body"/>
          </p:nvPr>
        </p:nvSpPr>
        <p:spPr>
          <a:xfrm>
            <a:off x="6293261" y="3230905"/>
            <a:ext cx="5150055"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GB"/>
              <a:t>CSP005_S_E</a:t>
            </a:r>
            <a:endParaRPr/>
          </a:p>
        </p:txBody>
      </p:sp>
      <p:sp>
        <p:nvSpPr>
          <p:cNvPr id="370" name="Google Shape;370;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371" name="Google Shape;371;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grpSp>
        <p:nvGrpSpPr>
          <p:cNvPr id="372" name="Google Shape;372;p1"/>
          <p:cNvGrpSpPr/>
          <p:nvPr/>
        </p:nvGrpSpPr>
        <p:grpSpPr>
          <a:xfrm>
            <a:off x="7549377" y="6167336"/>
            <a:ext cx="3294001" cy="612000"/>
            <a:chOff x="5179092" y="5483822"/>
            <a:chExt cx="3294001" cy="612000"/>
          </a:xfrm>
        </p:grpSpPr>
        <p:pic>
          <p:nvPicPr>
            <p:cNvPr id="373" name="Google Shape;373;p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74" name="Google Shape;374;p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375" name="Google Shape;375;p1"/>
          <p:cNvSpPr txBox="1"/>
          <p:nvPr/>
        </p:nvSpPr>
        <p:spPr>
          <a:xfrm>
            <a:off x="6076336" y="4469202"/>
            <a:ext cx="44441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Century Gothic"/>
                <a:ea typeface="Century Gothic"/>
                <a:cs typeface="Century Gothic"/>
                <a:sym typeface="Century Gothic"/>
              </a:rPr>
              <a:t>SET DI DIAPOSITIVE #10: </a:t>
            </a:r>
            <a:r>
              <a:rPr b="1" lang="en-GB" sz="1800">
                <a:solidFill>
                  <a:schemeClr val="dk1"/>
                </a:solidFill>
                <a:latin typeface="Century Gothic"/>
                <a:ea typeface="Century Gothic"/>
                <a:cs typeface="Century Gothic"/>
                <a:sym typeface="Century Gothic"/>
              </a:rPr>
              <a:t>GDPR: Analisi generale</a:t>
            </a:r>
            <a:endParaRPr b="1" i="1" sz="1800">
              <a:solidFill>
                <a:schemeClr val="dk1"/>
              </a:solidFill>
              <a:latin typeface="Century Gothic"/>
              <a:ea typeface="Century Gothic"/>
              <a:cs typeface="Century Gothic"/>
              <a:sym typeface="Century Gothic"/>
            </a:endParaRPr>
          </a:p>
        </p:txBody>
      </p:sp>
      <p:pic>
        <p:nvPicPr>
          <p:cNvPr descr="A red sign with white text&#10;&#10;Description automatically generated" id="376" name="Google Shape;376;p1"/>
          <p:cNvPicPr preferRelativeResize="0"/>
          <p:nvPr/>
        </p:nvPicPr>
        <p:blipFill rotWithShape="1">
          <a:blip r:embed="rId6">
            <a:alphaModFix/>
          </a:blip>
          <a:srcRect b="0" l="0" r="0" t="0"/>
          <a:stretch/>
        </p:blipFill>
        <p:spPr>
          <a:xfrm>
            <a:off x="9079377" y="5166186"/>
            <a:ext cx="1532424" cy="5682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0" name="Shape 500"/>
        <p:cNvGrpSpPr/>
        <p:nvPr/>
      </p:nvGrpSpPr>
      <p:grpSpPr>
        <a:xfrm>
          <a:off x="0" y="0"/>
          <a:ext cx="0" cy="0"/>
          <a:chOff x="0" y="0"/>
          <a:chExt cx="0" cy="0"/>
        </a:xfrm>
      </p:grpSpPr>
      <p:sp>
        <p:nvSpPr>
          <p:cNvPr id="501" name="Google Shape;501;p10"/>
          <p:cNvSpPr txBox="1"/>
          <p:nvPr/>
        </p:nvSpPr>
        <p:spPr>
          <a:xfrm>
            <a:off x="278202" y="851359"/>
            <a:ext cx="11785979" cy="515528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rgbClr val="FF585D"/>
              </a:buClr>
              <a:buSzPts val="1800"/>
              <a:buFont typeface="Arial"/>
              <a:buNone/>
            </a:pPr>
            <a:r>
              <a:rPr b="1" i="0" lang="en-GB" sz="2500">
                <a:solidFill>
                  <a:srgbClr val="4C4C4D"/>
                </a:solidFill>
                <a:latin typeface="Arial"/>
                <a:ea typeface="Arial"/>
                <a:cs typeface="Arial"/>
                <a:sym typeface="Arial"/>
              </a:rPr>
              <a:t>Titolare o responsabile del trattamento? (segue)</a:t>
            </a:r>
            <a:endParaRPr/>
          </a:p>
          <a:p>
            <a:pPr indent="0" lvl="0" marL="0" marR="0" rtl="0" algn="l">
              <a:lnSpc>
                <a:spcPct val="90000"/>
              </a:lnSpc>
              <a:spcBef>
                <a:spcPts val="1000"/>
              </a:spcBef>
              <a:spcAft>
                <a:spcPts val="0"/>
              </a:spcAft>
              <a:buClr>
                <a:srgbClr val="FF585D"/>
              </a:buClr>
              <a:buSzPts val="1800"/>
              <a:buFont typeface="Arial"/>
              <a:buNone/>
            </a:pPr>
            <a:r>
              <a:t/>
            </a:r>
            <a:endParaRPr b="0" i="0" sz="2000">
              <a:solidFill>
                <a:srgbClr val="4C4C4D"/>
              </a:solidFill>
              <a:latin typeface="Arial"/>
              <a:ea typeface="Arial"/>
              <a:cs typeface="Arial"/>
              <a:sym typeface="Arial"/>
            </a:endParaRPr>
          </a:p>
          <a:p>
            <a:pPr indent="-342900" lvl="0" marL="342900" marR="0" rtl="0" algn="l">
              <a:lnSpc>
                <a:spcPct val="90000"/>
              </a:lnSpc>
              <a:spcBef>
                <a:spcPts val="1000"/>
              </a:spcBef>
              <a:spcAft>
                <a:spcPts val="0"/>
              </a:spcAft>
              <a:buClr>
                <a:srgbClr val="FF585D"/>
              </a:buClr>
              <a:buSzPts val="1800"/>
              <a:buFont typeface="Book Antiqua"/>
              <a:buAutoNum type="arabicPeriod"/>
            </a:pPr>
            <a:r>
              <a:rPr b="0" i="0" lang="en-GB" sz="1600">
                <a:solidFill>
                  <a:srgbClr val="4C4C4D"/>
                </a:solidFill>
                <a:latin typeface="Arial"/>
                <a:ea typeface="Arial"/>
                <a:cs typeface="Arial"/>
                <a:sym typeface="Arial"/>
              </a:rPr>
              <a:t>Raccoglie i dati personali in primo luogo, e la base giuridica per farlo. </a:t>
            </a:r>
            <a:r>
              <a:rPr b="1" i="0" lang="en-GB" sz="2000">
                <a:solidFill>
                  <a:srgbClr val="4C4C4D"/>
                </a:solidFill>
                <a:latin typeface="Arial"/>
                <a:ea typeface="Arial"/>
                <a:cs typeface="Arial"/>
                <a:sym typeface="Arial"/>
              </a:rPr>
              <a:t>--&gt; RESPONSABILE DEL TRATTAMENTO DEI DATI</a:t>
            </a:r>
            <a:endParaRPr/>
          </a:p>
          <a:p>
            <a:pPr indent="-228600" lvl="0" marL="342900" marR="0" rtl="0" algn="l">
              <a:lnSpc>
                <a:spcPct val="90000"/>
              </a:lnSpc>
              <a:spcBef>
                <a:spcPts val="1000"/>
              </a:spcBef>
              <a:spcAft>
                <a:spcPts val="0"/>
              </a:spcAft>
              <a:buClr>
                <a:srgbClr val="FF585D"/>
              </a:buClr>
              <a:buSzPts val="1800"/>
              <a:buFont typeface="Book Antiqua"/>
              <a:buNone/>
            </a:pPr>
            <a:r>
              <a:t/>
            </a:r>
            <a:endParaRPr b="0" i="0" sz="1600">
              <a:solidFill>
                <a:srgbClr val="4C4C4D"/>
              </a:solidFill>
              <a:latin typeface="Arial"/>
              <a:ea typeface="Arial"/>
              <a:cs typeface="Arial"/>
              <a:sym typeface="Arial"/>
            </a:endParaRPr>
          </a:p>
          <a:p>
            <a:pPr indent="-342900" lvl="0" marL="342900" marR="0" rtl="0" algn="l">
              <a:lnSpc>
                <a:spcPct val="90000"/>
              </a:lnSpc>
              <a:spcBef>
                <a:spcPts val="1000"/>
              </a:spcBef>
              <a:spcAft>
                <a:spcPts val="0"/>
              </a:spcAft>
              <a:buClr>
                <a:srgbClr val="FF585D"/>
              </a:buClr>
              <a:buSzPts val="1800"/>
              <a:buFont typeface="Book Antiqua"/>
              <a:buAutoNum type="arabicPeriod"/>
            </a:pPr>
            <a:r>
              <a:rPr b="0" i="0" lang="en-GB" sz="1600">
                <a:solidFill>
                  <a:srgbClr val="4C4C4D"/>
                </a:solidFill>
                <a:latin typeface="Arial"/>
                <a:ea typeface="Arial"/>
                <a:cs typeface="Arial"/>
                <a:sym typeface="Arial"/>
              </a:rPr>
              <a:t>Può decidere quali sistemi informatici o altri metodi utilizzare per raccogliere i dati personali. </a:t>
            </a:r>
            <a:r>
              <a:rPr b="1" i="0" lang="en-GB" sz="2000">
                <a:solidFill>
                  <a:srgbClr val="4C4C4D"/>
                </a:solidFill>
                <a:latin typeface="Arial"/>
                <a:ea typeface="Arial"/>
                <a:cs typeface="Arial"/>
                <a:sym typeface="Arial"/>
              </a:rPr>
              <a:t>--&gt; </a:t>
            </a:r>
            <a:r>
              <a:rPr b="1" i="0" lang="en-GB" sz="2000">
                <a:solidFill>
                  <a:srgbClr val="FF0000"/>
                </a:solidFill>
                <a:latin typeface="Arial"/>
                <a:ea typeface="Arial"/>
                <a:cs typeface="Arial"/>
                <a:sym typeface="Arial"/>
              </a:rPr>
              <a:t>Responsabile del trattamento dei dati</a:t>
            </a:r>
            <a:endParaRPr b="1" i="0" sz="2000">
              <a:solidFill>
                <a:srgbClr val="FF0000"/>
              </a:solidFill>
              <a:latin typeface="Arial"/>
              <a:ea typeface="Arial"/>
              <a:cs typeface="Arial"/>
              <a:sym typeface="Arial"/>
            </a:endParaRPr>
          </a:p>
          <a:p>
            <a:pPr indent="-228600" lvl="0" marL="342900" marR="0" rtl="0" algn="l">
              <a:lnSpc>
                <a:spcPct val="90000"/>
              </a:lnSpc>
              <a:spcBef>
                <a:spcPts val="1000"/>
              </a:spcBef>
              <a:spcAft>
                <a:spcPts val="0"/>
              </a:spcAft>
              <a:buClr>
                <a:srgbClr val="FF585D"/>
              </a:buClr>
              <a:buSzPts val="1800"/>
              <a:buFont typeface="Book Antiqua"/>
              <a:buNone/>
            </a:pPr>
            <a:r>
              <a:t/>
            </a:r>
            <a:endParaRPr b="0" i="0" sz="1600">
              <a:solidFill>
                <a:srgbClr val="4C4C4D"/>
              </a:solidFill>
              <a:latin typeface="Arial"/>
              <a:ea typeface="Arial"/>
              <a:cs typeface="Arial"/>
              <a:sym typeface="Arial"/>
            </a:endParaRPr>
          </a:p>
          <a:p>
            <a:pPr indent="-342900" lvl="0" marL="342900" marR="0" rtl="0" algn="l">
              <a:lnSpc>
                <a:spcPct val="90000"/>
              </a:lnSpc>
              <a:spcBef>
                <a:spcPts val="1000"/>
              </a:spcBef>
              <a:spcAft>
                <a:spcPts val="0"/>
              </a:spcAft>
              <a:buClr>
                <a:srgbClr val="FF585D"/>
              </a:buClr>
              <a:buSzPts val="1800"/>
              <a:buFont typeface="Book Antiqua"/>
              <a:buAutoNum type="arabicPeriod"/>
            </a:pPr>
            <a:r>
              <a:rPr b="0" i="0" lang="en-GB" sz="1600">
                <a:solidFill>
                  <a:srgbClr val="4C4C4D"/>
                </a:solidFill>
                <a:latin typeface="Arial"/>
                <a:ea typeface="Arial"/>
                <a:cs typeface="Arial"/>
                <a:sym typeface="Arial"/>
              </a:rPr>
              <a:t>Decidere quali dati personali raccogliere, cioè il contenuto dei dati. </a:t>
            </a:r>
            <a:r>
              <a:rPr b="1" i="0" lang="en-GB" sz="2000">
                <a:solidFill>
                  <a:schemeClr val="dk1"/>
                </a:solidFill>
                <a:latin typeface="Arial"/>
                <a:ea typeface="Arial"/>
                <a:cs typeface="Arial"/>
                <a:sym typeface="Arial"/>
              </a:rPr>
              <a:t>--&gt; CONTROLLORE DEI DATI</a:t>
            </a:r>
            <a:endParaRPr/>
          </a:p>
          <a:p>
            <a:pPr indent="-228600" lvl="0" marL="342900" marR="0" rtl="0" algn="l">
              <a:lnSpc>
                <a:spcPct val="90000"/>
              </a:lnSpc>
              <a:spcBef>
                <a:spcPts val="1000"/>
              </a:spcBef>
              <a:spcAft>
                <a:spcPts val="0"/>
              </a:spcAft>
              <a:buClr>
                <a:srgbClr val="FF585D"/>
              </a:buClr>
              <a:buSzPts val="1800"/>
              <a:buFont typeface="Book Antiqua"/>
              <a:buNone/>
            </a:pPr>
            <a:r>
              <a:t/>
            </a:r>
            <a:endParaRPr b="0" i="0" sz="1600">
              <a:solidFill>
                <a:srgbClr val="4C4C4D"/>
              </a:solidFill>
              <a:latin typeface="Arial"/>
              <a:ea typeface="Arial"/>
              <a:cs typeface="Arial"/>
              <a:sym typeface="Arial"/>
            </a:endParaRPr>
          </a:p>
          <a:p>
            <a:pPr indent="-342900" lvl="0" marL="342900" marR="0" rtl="0" algn="l">
              <a:lnSpc>
                <a:spcPct val="90000"/>
              </a:lnSpc>
              <a:spcBef>
                <a:spcPts val="1000"/>
              </a:spcBef>
              <a:spcAft>
                <a:spcPts val="0"/>
              </a:spcAft>
              <a:buClr>
                <a:srgbClr val="FF585D"/>
              </a:buClr>
              <a:buSzPts val="1800"/>
              <a:buFont typeface="Book Antiqua"/>
              <a:buAutoNum type="arabicPeriod"/>
            </a:pPr>
            <a:r>
              <a:rPr b="0" i="0" lang="en-GB" sz="1600">
                <a:solidFill>
                  <a:srgbClr val="4C4C4D"/>
                </a:solidFill>
                <a:latin typeface="Arial"/>
                <a:ea typeface="Arial"/>
                <a:cs typeface="Arial"/>
                <a:sym typeface="Arial"/>
              </a:rPr>
              <a:t>Esempi di aziende: società di ricerche di mercato, fornitori di cloud, commercialisti. </a:t>
            </a:r>
            <a:r>
              <a:rPr b="1" i="0" lang="en-GB" sz="2000">
                <a:solidFill>
                  <a:srgbClr val="4C4C4D"/>
                </a:solidFill>
                <a:latin typeface="Arial"/>
                <a:ea typeface="Arial"/>
                <a:cs typeface="Arial"/>
                <a:sym typeface="Arial"/>
              </a:rPr>
              <a:t>--&gt; </a:t>
            </a:r>
            <a:r>
              <a:rPr b="1" i="0" lang="en-GB" sz="2000">
                <a:solidFill>
                  <a:srgbClr val="FF0000"/>
                </a:solidFill>
                <a:latin typeface="Arial"/>
                <a:ea typeface="Arial"/>
                <a:cs typeface="Arial"/>
                <a:sym typeface="Arial"/>
              </a:rPr>
              <a:t>Elaboratore di dati</a:t>
            </a:r>
            <a:endParaRPr b="1" i="0" sz="2000">
              <a:solidFill>
                <a:srgbClr val="FF0000"/>
              </a:solidFill>
              <a:latin typeface="Arial"/>
              <a:ea typeface="Arial"/>
              <a:cs typeface="Arial"/>
              <a:sym typeface="Arial"/>
            </a:endParaRPr>
          </a:p>
          <a:p>
            <a:pPr indent="-228600" lvl="0" marL="342900" marR="0" rtl="0" algn="l">
              <a:lnSpc>
                <a:spcPct val="90000"/>
              </a:lnSpc>
              <a:spcBef>
                <a:spcPts val="1000"/>
              </a:spcBef>
              <a:spcAft>
                <a:spcPts val="0"/>
              </a:spcAft>
              <a:buClr>
                <a:srgbClr val="FF585D"/>
              </a:buClr>
              <a:buSzPts val="1800"/>
              <a:buFont typeface="Book Antiqua"/>
              <a:buNone/>
            </a:pPr>
            <a:r>
              <a:t/>
            </a:r>
            <a:endParaRPr b="0" i="0" sz="1600">
              <a:solidFill>
                <a:srgbClr val="4C4C4D"/>
              </a:solidFill>
              <a:latin typeface="Arial"/>
              <a:ea typeface="Arial"/>
              <a:cs typeface="Arial"/>
              <a:sym typeface="Arial"/>
            </a:endParaRPr>
          </a:p>
          <a:p>
            <a:pPr indent="-342900" lvl="0" marL="342900" marR="0" rtl="0" algn="l">
              <a:lnSpc>
                <a:spcPct val="90000"/>
              </a:lnSpc>
              <a:spcBef>
                <a:spcPts val="1000"/>
              </a:spcBef>
              <a:spcAft>
                <a:spcPts val="0"/>
              </a:spcAft>
              <a:buClr>
                <a:srgbClr val="FF585D"/>
              </a:buClr>
              <a:buSzPts val="1800"/>
              <a:buFont typeface="Book Antiqua"/>
              <a:buAutoNum type="arabicPeriod"/>
            </a:pPr>
            <a:r>
              <a:rPr b="0" i="0" lang="en-GB" sz="1600">
                <a:solidFill>
                  <a:srgbClr val="4C4C4D"/>
                </a:solidFill>
                <a:latin typeface="Arial"/>
                <a:ea typeface="Arial"/>
                <a:cs typeface="Arial"/>
                <a:sym typeface="Arial"/>
              </a:rPr>
              <a:t>Decidere lo scopo o gli scopi per cui i dati devono essere utilizzati. </a:t>
            </a:r>
            <a:r>
              <a:rPr b="1" i="0" lang="en-GB" sz="2000">
                <a:solidFill>
                  <a:srgbClr val="4C4C4D"/>
                </a:solidFill>
                <a:latin typeface="Arial"/>
                <a:ea typeface="Arial"/>
                <a:cs typeface="Arial"/>
                <a:sym typeface="Arial"/>
              </a:rPr>
              <a:t>--&gt; CONTROLLORE DEI DATI</a:t>
            </a:r>
            <a:endParaRPr/>
          </a:p>
          <a:p>
            <a:pPr indent="-228600" lvl="0" marL="342900" marR="0" rtl="0" algn="l">
              <a:lnSpc>
                <a:spcPct val="90000"/>
              </a:lnSpc>
              <a:spcBef>
                <a:spcPts val="1000"/>
              </a:spcBef>
              <a:spcAft>
                <a:spcPts val="0"/>
              </a:spcAft>
              <a:buClr>
                <a:srgbClr val="FF585D"/>
              </a:buClr>
              <a:buSzPts val="1800"/>
              <a:buFont typeface="Book Antiqua"/>
              <a:buNone/>
            </a:pPr>
            <a:r>
              <a:t/>
            </a:r>
            <a:endParaRPr b="0" i="0" sz="1600">
              <a:solidFill>
                <a:srgbClr val="4C4C4D"/>
              </a:solidFill>
              <a:latin typeface="Arial"/>
              <a:ea typeface="Arial"/>
              <a:cs typeface="Arial"/>
              <a:sym typeface="Arial"/>
            </a:endParaRPr>
          </a:p>
          <a:p>
            <a:pPr indent="-342900" lvl="0" marL="342900" marR="0" rtl="0" algn="l">
              <a:lnSpc>
                <a:spcPct val="90000"/>
              </a:lnSpc>
              <a:spcBef>
                <a:spcPts val="1000"/>
              </a:spcBef>
              <a:spcAft>
                <a:spcPts val="0"/>
              </a:spcAft>
              <a:buClr>
                <a:srgbClr val="FF585D"/>
              </a:buClr>
              <a:buSzPts val="1800"/>
              <a:buFont typeface="Book Antiqua"/>
              <a:buAutoNum type="arabicPeriod"/>
            </a:pPr>
            <a:r>
              <a:rPr b="0" i="0" lang="en-GB" sz="1600">
                <a:solidFill>
                  <a:srgbClr val="4C4C4D"/>
                </a:solidFill>
                <a:latin typeface="Arial"/>
                <a:ea typeface="Arial"/>
                <a:cs typeface="Arial"/>
                <a:sym typeface="Arial"/>
              </a:rPr>
              <a:t>Decidere per quanto tempo conservare i dati o se apportare modifiche non ordinarie ai dati</a:t>
            </a:r>
            <a:r>
              <a:rPr b="0" i="0" lang="en-GB" sz="1400">
                <a:solidFill>
                  <a:srgbClr val="4C4C4D"/>
                </a:solidFill>
                <a:latin typeface="Arial"/>
                <a:ea typeface="Arial"/>
                <a:cs typeface="Arial"/>
                <a:sym typeface="Arial"/>
              </a:rPr>
              <a:t>. </a:t>
            </a:r>
            <a:r>
              <a:rPr b="1" i="0" lang="en-GB" sz="2000">
                <a:solidFill>
                  <a:srgbClr val="4C4C4D"/>
                </a:solidFill>
                <a:latin typeface="Arial"/>
                <a:ea typeface="Arial"/>
                <a:cs typeface="Arial"/>
                <a:sym typeface="Arial"/>
              </a:rPr>
              <a:t>--&gt; CONTROLLORE DEI DATI</a:t>
            </a:r>
            <a:br>
              <a:rPr b="0" i="0" lang="en-GB" sz="1400">
                <a:solidFill>
                  <a:srgbClr val="4C4C4D"/>
                </a:solidFill>
                <a:latin typeface="Arial"/>
                <a:ea typeface="Arial"/>
                <a:cs typeface="Arial"/>
                <a:sym typeface="Arial"/>
              </a:rPr>
            </a:br>
            <a:br>
              <a:rPr b="0" i="0" lang="en-GB" sz="1400">
                <a:solidFill>
                  <a:srgbClr val="4C4C4D"/>
                </a:solidFill>
                <a:latin typeface="Arial"/>
                <a:ea typeface="Arial"/>
                <a:cs typeface="Arial"/>
                <a:sym typeface="Arial"/>
              </a:rPr>
            </a:br>
            <a:br>
              <a:rPr b="0" i="0" lang="en-GB" sz="1400">
                <a:solidFill>
                  <a:srgbClr val="4C4C4D"/>
                </a:solidFill>
                <a:latin typeface="Arial"/>
                <a:ea typeface="Arial"/>
                <a:cs typeface="Arial"/>
                <a:sym typeface="Arial"/>
              </a:rPr>
            </a:br>
            <a:endParaRPr b="0" i="0" sz="1400">
              <a:solidFill>
                <a:srgbClr val="4C4C4D"/>
              </a:solidFill>
              <a:latin typeface="Arial"/>
              <a:ea typeface="Arial"/>
              <a:cs typeface="Arial"/>
              <a:sym typeface="Arial"/>
            </a:endParaRPr>
          </a:p>
        </p:txBody>
      </p:sp>
      <p:pic>
        <p:nvPicPr>
          <p:cNvPr id="502" name="Google Shape;502;p10"/>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503" name="Google Shape;503;p10"/>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8" name="Shape 508"/>
        <p:cNvGrpSpPr/>
        <p:nvPr/>
      </p:nvGrpSpPr>
      <p:grpSpPr>
        <a:xfrm>
          <a:off x="0" y="0"/>
          <a:ext cx="0" cy="0"/>
          <a:chOff x="0" y="0"/>
          <a:chExt cx="0" cy="0"/>
        </a:xfrm>
      </p:grpSpPr>
      <p:sp>
        <p:nvSpPr>
          <p:cNvPr id="509" name="Google Shape;509;p11"/>
          <p:cNvSpPr txBox="1"/>
          <p:nvPr/>
        </p:nvSpPr>
        <p:spPr>
          <a:xfrm>
            <a:off x="722452" y="1920450"/>
            <a:ext cx="4827291" cy="378822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50000"/>
              </a:lnSpc>
              <a:spcBef>
                <a:spcPts val="0"/>
              </a:spcBef>
              <a:spcAft>
                <a:spcPts val="0"/>
              </a:spcAft>
              <a:buClr>
                <a:schemeClr val="dk1"/>
              </a:buClr>
              <a:buSzPts val="1800"/>
              <a:buFont typeface="Noto Sans Symbols"/>
              <a:buChar char="⮚"/>
            </a:pPr>
            <a:r>
              <a:rPr lang="en-GB" sz="1800" cap="none">
                <a:solidFill>
                  <a:schemeClr val="dk1"/>
                </a:solidFill>
                <a:latin typeface="Arial"/>
                <a:ea typeface="Arial"/>
                <a:cs typeface="Arial"/>
                <a:sym typeface="Arial"/>
              </a:rPr>
              <a:t>DATI</a:t>
            </a:r>
            <a:r>
              <a:rPr lang="en-GB" sz="1800" cap="none">
                <a:solidFill>
                  <a:srgbClr val="4C4C4D"/>
                </a:solidFill>
                <a:latin typeface="Arial"/>
                <a:ea typeface="Arial"/>
                <a:cs typeface="Arial"/>
                <a:sym typeface="Arial"/>
              </a:rPr>
              <a:t> personali </a:t>
            </a:r>
            <a:endParaRPr sz="1600" cap="none">
              <a:solidFill>
                <a:schemeClr val="dk1"/>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800"/>
              <a:buFont typeface="Noto Sans Symbols"/>
              <a:buChar char="⮚"/>
            </a:pPr>
            <a:r>
              <a:rPr lang="en-GB" sz="1800" cap="none">
                <a:solidFill>
                  <a:srgbClr val="4C4C4D"/>
                </a:solidFill>
                <a:latin typeface="Arial"/>
                <a:ea typeface="Arial"/>
                <a:cs typeface="Arial"/>
                <a:sym typeface="Arial"/>
              </a:rPr>
              <a:t>Patrimonio informativo</a:t>
            </a:r>
            <a:endParaRPr/>
          </a:p>
          <a:p>
            <a:pPr indent="-285750" lvl="0" marL="285750" marR="0" rtl="0" algn="l">
              <a:lnSpc>
                <a:spcPct val="150000"/>
              </a:lnSpc>
              <a:spcBef>
                <a:spcPts val="0"/>
              </a:spcBef>
              <a:spcAft>
                <a:spcPts val="0"/>
              </a:spcAft>
              <a:buClr>
                <a:schemeClr val="dk1"/>
              </a:buClr>
              <a:buSzPts val="1800"/>
              <a:buFont typeface="Noto Sans Symbols"/>
              <a:buChar char="⮚"/>
            </a:pPr>
            <a:r>
              <a:rPr lang="en-GB" sz="1800" cap="none">
                <a:solidFill>
                  <a:srgbClr val="4C4C4D"/>
                </a:solidFill>
                <a:latin typeface="Arial"/>
                <a:ea typeface="Arial"/>
                <a:cs typeface="Arial"/>
                <a:sym typeface="Arial"/>
              </a:rPr>
              <a:t>Registro delle attività (AR</a:t>
            </a:r>
            <a:r>
              <a:rPr lang="en-GB" sz="1800" cap="none">
                <a:solidFill>
                  <a:schemeClr val="dk1"/>
                </a:solidFill>
                <a:latin typeface="Arial"/>
                <a:ea typeface="Arial"/>
                <a:cs typeface="Arial"/>
                <a:sym typeface="Arial"/>
              </a:rPr>
              <a:t>) </a:t>
            </a:r>
            <a:endParaRPr/>
          </a:p>
          <a:p>
            <a:pPr indent="-285750" lvl="0" marL="285750" marR="0" rtl="0" algn="l">
              <a:lnSpc>
                <a:spcPct val="150000"/>
              </a:lnSpc>
              <a:spcBef>
                <a:spcPts val="0"/>
              </a:spcBef>
              <a:spcAft>
                <a:spcPts val="0"/>
              </a:spcAft>
              <a:buClr>
                <a:schemeClr val="dk1"/>
              </a:buClr>
              <a:buSzPts val="1800"/>
              <a:buFont typeface="Noto Sans Symbols"/>
              <a:buChar char="⮚"/>
            </a:pPr>
            <a:r>
              <a:rPr lang="en-GB" sz="1800" cap="none">
                <a:solidFill>
                  <a:srgbClr val="4C4C4D"/>
                </a:solidFill>
                <a:latin typeface="Arial"/>
                <a:ea typeface="Arial"/>
                <a:cs typeface="Arial"/>
                <a:sym typeface="Arial"/>
              </a:rPr>
              <a:t>Registro delle risorse informative (IAR</a:t>
            </a:r>
            <a:r>
              <a:rPr lang="en-GB" sz="1800" cap="none">
                <a:solidFill>
                  <a:schemeClr val="dk1"/>
                </a:solidFill>
                <a:latin typeface="Arial"/>
                <a:ea typeface="Arial"/>
                <a:cs typeface="Arial"/>
                <a:sym typeface="Arial"/>
              </a:rPr>
              <a:t>) </a:t>
            </a:r>
            <a:endParaRPr/>
          </a:p>
          <a:p>
            <a:pPr indent="-285750" lvl="0" marL="285750" marR="0" rtl="0" algn="l">
              <a:lnSpc>
                <a:spcPct val="150000"/>
              </a:lnSpc>
              <a:spcBef>
                <a:spcPts val="0"/>
              </a:spcBef>
              <a:spcAft>
                <a:spcPts val="0"/>
              </a:spcAft>
              <a:buClr>
                <a:schemeClr val="dk1"/>
              </a:buClr>
              <a:buSzPts val="1800"/>
              <a:buFont typeface="Noto Sans Symbols"/>
              <a:buChar char="⮚"/>
            </a:pPr>
            <a:r>
              <a:rPr lang="en-GB" sz="1800" cap="none">
                <a:solidFill>
                  <a:srgbClr val="4C4C4D"/>
                </a:solidFill>
                <a:latin typeface="Arial"/>
                <a:ea typeface="Arial"/>
                <a:cs typeface="Arial"/>
                <a:sym typeface="Arial"/>
              </a:rPr>
              <a:t>Registro di elaborazione dati (DPR</a:t>
            </a:r>
            <a:r>
              <a:rPr lang="en-GB" sz="1800" cap="none">
                <a:solidFill>
                  <a:schemeClr val="dk1"/>
                </a:solidFill>
                <a:latin typeface="Arial"/>
                <a:ea typeface="Arial"/>
                <a:cs typeface="Arial"/>
                <a:sym typeface="Arial"/>
              </a:rPr>
              <a:t>) </a:t>
            </a:r>
            <a:endParaRPr/>
          </a:p>
          <a:p>
            <a:pPr indent="-285750" lvl="0" marL="285750" marR="0" rtl="0" algn="l">
              <a:lnSpc>
                <a:spcPct val="150000"/>
              </a:lnSpc>
              <a:spcBef>
                <a:spcPts val="0"/>
              </a:spcBef>
              <a:spcAft>
                <a:spcPts val="0"/>
              </a:spcAft>
              <a:buClr>
                <a:schemeClr val="dk1"/>
              </a:buClr>
              <a:buSzPts val="1800"/>
              <a:buFont typeface="Noto Sans Symbols"/>
              <a:buChar char="⮚"/>
            </a:pPr>
            <a:r>
              <a:rPr lang="en-GB" sz="1800" cap="none">
                <a:solidFill>
                  <a:schemeClr val="dk1"/>
                </a:solidFill>
                <a:latin typeface="Arial"/>
                <a:ea typeface="Arial"/>
                <a:cs typeface="Arial"/>
                <a:sym typeface="Arial"/>
              </a:rPr>
              <a:t>PREPARARSI ALLA VALUTAZIONE DELL'IMPATTO SULLA PRIVACY</a:t>
            </a:r>
            <a:endParaRPr sz="1600" cap="non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1143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0" lvl="2" marL="914400" marR="0" rtl="0" algn="l">
              <a:lnSpc>
                <a:spcPct val="90000"/>
              </a:lnSpc>
              <a:spcBef>
                <a:spcPts val="200"/>
              </a:spcBef>
              <a:spcAft>
                <a:spcPts val="0"/>
              </a:spcAft>
              <a:buClr>
                <a:schemeClr val="dk1"/>
              </a:buClr>
              <a:buSzPts val="1800"/>
              <a:buFont typeface="Arial"/>
              <a:buNone/>
            </a:pPr>
            <a:r>
              <a:t/>
            </a:r>
            <a:endParaRPr b="0" i="0" sz="1800" u="none" cap="none" strike="noStrike">
              <a:solidFill>
                <a:srgbClr val="4C4C4D"/>
              </a:solidFill>
              <a:latin typeface="Arial"/>
              <a:ea typeface="Arial"/>
              <a:cs typeface="Arial"/>
              <a:sym typeface="Arial"/>
            </a:endParaRPr>
          </a:p>
        </p:txBody>
      </p:sp>
      <p:sp>
        <p:nvSpPr>
          <p:cNvPr id="510" name="Google Shape;510;p11"/>
          <p:cNvSpPr txBox="1"/>
          <p:nvPr/>
        </p:nvSpPr>
        <p:spPr>
          <a:xfrm>
            <a:off x="5900058" y="1157154"/>
            <a:ext cx="5965372" cy="50585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1800"/>
              <a:buFont typeface="Calibri"/>
              <a:buNone/>
            </a:pPr>
            <a:r>
              <a:rPr b="1" lang="en-GB" sz="2000" u="sng" cap="none">
                <a:solidFill>
                  <a:schemeClr val="dk1"/>
                </a:solidFill>
                <a:latin typeface="Arial"/>
                <a:ea typeface="Arial"/>
                <a:cs typeface="Arial"/>
                <a:sym typeface="Arial"/>
              </a:rPr>
              <a:t>       DATI PERSONALI E IDENTIFICATORI UNICI </a:t>
            </a:r>
            <a:endParaRPr/>
          </a:p>
          <a:p>
            <a:pPr indent="-285750" lvl="1" marL="742950" marR="0" rtl="0" algn="ctr">
              <a:lnSpc>
                <a:spcPct val="100000"/>
              </a:lnSpc>
              <a:spcBef>
                <a:spcPts val="20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Nome</a:t>
            </a:r>
            <a:endParaRPr/>
          </a:p>
          <a:p>
            <a:pPr indent="-285750" lvl="1" marL="742950" marR="0" rtl="0" algn="ctr">
              <a:lnSpc>
                <a:spcPct val="100000"/>
              </a:lnSpc>
              <a:spcBef>
                <a:spcPts val="60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Identificatori online</a:t>
            </a:r>
            <a:endParaRPr/>
          </a:p>
          <a:p>
            <a:pPr indent="-285750" lvl="1" marL="742950" marR="0" rtl="0" algn="ctr">
              <a:lnSpc>
                <a:spcPct val="100000"/>
              </a:lnSpc>
              <a:spcBef>
                <a:spcPts val="60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Dati sulla posizione: Indirizzi IP, ID del dispositivo mobile. </a:t>
            </a:r>
            <a:endParaRPr/>
          </a:p>
          <a:p>
            <a:pPr indent="0" lvl="0" marL="0" marR="0" rtl="0" algn="l">
              <a:lnSpc>
                <a:spcPct val="100000"/>
              </a:lnSpc>
              <a:spcBef>
                <a:spcPts val="400"/>
              </a:spcBef>
              <a:spcAft>
                <a:spcPts val="0"/>
              </a:spcAft>
              <a:buClr>
                <a:schemeClr val="accent1"/>
              </a:buClr>
              <a:buSzPts val="1800"/>
              <a:buFont typeface="Calibri"/>
              <a:buNone/>
            </a:pPr>
            <a:r>
              <a:t/>
            </a:r>
            <a:endParaRPr sz="1800" cap="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accent1"/>
              </a:buClr>
              <a:buSzPts val="1800"/>
              <a:buFont typeface="Calibri"/>
              <a:buNone/>
            </a:pPr>
            <a:r>
              <a:rPr b="1" lang="en-GB" sz="1800" u="sng" cap="none">
                <a:solidFill>
                  <a:schemeClr val="dk1"/>
                </a:solidFill>
                <a:latin typeface="Arial"/>
                <a:ea typeface="Arial"/>
                <a:cs typeface="Arial"/>
                <a:sym typeface="Arial"/>
              </a:rPr>
              <a:t>DATI PSEUDONIMI</a:t>
            </a:r>
            <a:endParaRPr/>
          </a:p>
          <a:p>
            <a:pPr indent="-285750" lvl="1" marL="742950" marR="0" rtl="0" algn="ctr">
              <a:lnSpc>
                <a:spcPct val="100000"/>
              </a:lnSpc>
              <a:spcBef>
                <a:spcPts val="20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I dati criptati sono ancora soggetti alle norme del GDPR</a:t>
            </a:r>
            <a:endParaRPr/>
          </a:p>
          <a:p>
            <a:pPr indent="-285750" lvl="1" marL="742950" marR="0" rtl="0" algn="ctr">
              <a:lnSpc>
                <a:spcPct val="100000"/>
              </a:lnSpc>
              <a:spcBef>
                <a:spcPts val="600"/>
              </a:spcBef>
              <a:spcAft>
                <a:spcPts val="0"/>
              </a:spcAft>
              <a:buClr>
                <a:schemeClr val="dk1"/>
              </a:buClr>
              <a:buSzPts val="1800"/>
              <a:buFont typeface="Calibri"/>
              <a:buNone/>
            </a:pPr>
            <a:r>
              <a:rPr b="0" i="1" lang="en-GB" sz="1800" u="none" cap="none" strike="noStrike">
                <a:solidFill>
                  <a:schemeClr val="dk1"/>
                </a:solidFill>
                <a:latin typeface="Arial"/>
                <a:ea typeface="Arial"/>
                <a:cs typeface="Arial"/>
                <a:sym typeface="Arial"/>
              </a:rPr>
              <a:t>[Il GDPR incoraggia la pseudonimizzazione dei dati perché aumenta la sicurezza].</a:t>
            </a:r>
            <a:endParaRPr/>
          </a:p>
          <a:p>
            <a:pPr indent="0" lvl="0" marL="0" marR="0" rtl="0" algn="l">
              <a:lnSpc>
                <a:spcPct val="100000"/>
              </a:lnSpc>
              <a:spcBef>
                <a:spcPts val="400"/>
              </a:spcBef>
              <a:spcAft>
                <a:spcPts val="0"/>
              </a:spcAft>
              <a:buClr>
                <a:schemeClr val="accent1"/>
              </a:buClr>
              <a:buSzPts val="1800"/>
              <a:buFont typeface="Calibri"/>
              <a:buNone/>
            </a:pPr>
            <a:r>
              <a:t/>
            </a:r>
            <a:endParaRPr sz="1800" cap="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accent1"/>
              </a:buClr>
              <a:buSzPts val="1800"/>
              <a:buFont typeface="Calibri"/>
              <a:buNone/>
            </a:pPr>
            <a:r>
              <a:rPr b="1" lang="en-GB" sz="1800" u="sng" cap="none">
                <a:solidFill>
                  <a:schemeClr val="dk1"/>
                </a:solidFill>
                <a:latin typeface="Arial"/>
                <a:ea typeface="Arial"/>
                <a:cs typeface="Arial"/>
                <a:sym typeface="Arial"/>
              </a:rPr>
              <a:t>             DATI GENETICI E DATI BIOMETRICI</a:t>
            </a:r>
            <a:endParaRPr b="1" sz="1600" u="sng" cap="none">
              <a:solidFill>
                <a:schemeClr val="dk1"/>
              </a:solidFill>
              <a:latin typeface="Arial"/>
              <a:ea typeface="Arial"/>
              <a:cs typeface="Arial"/>
              <a:sym typeface="Arial"/>
            </a:endParaRPr>
          </a:p>
          <a:p>
            <a:pPr indent="-285750" lvl="1" marL="742950" marR="0" rtl="0" algn="ctr">
              <a:lnSpc>
                <a:spcPct val="100000"/>
              </a:lnSpc>
              <a:spcBef>
                <a:spcPts val="20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I dati genetici e i dati biometrici sono entrambi trattati come dati personali sensibili ai sensi del GDPR. </a:t>
            </a:r>
            <a:endParaRPr/>
          </a:p>
          <a:p>
            <a:pPr indent="-285750" lvl="0" marL="285750" marR="0" rtl="0" algn="l">
              <a:lnSpc>
                <a:spcPct val="100000"/>
              </a:lnSpc>
              <a:spcBef>
                <a:spcPts val="400"/>
              </a:spcBef>
              <a:spcAft>
                <a:spcPts val="0"/>
              </a:spcAft>
              <a:buClr>
                <a:schemeClr val="accent1"/>
              </a:buClr>
              <a:buSzPts val="1800"/>
              <a:buFont typeface="Calibri"/>
              <a:buNone/>
            </a:pPr>
            <a:r>
              <a:t/>
            </a:r>
            <a:endParaRPr sz="1800" cap="none">
              <a:solidFill>
                <a:schemeClr val="dk1"/>
              </a:solidFill>
              <a:latin typeface="Arial"/>
              <a:ea typeface="Arial"/>
              <a:cs typeface="Arial"/>
              <a:sym typeface="Arial"/>
            </a:endParaRPr>
          </a:p>
          <a:p>
            <a:pPr indent="-1143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Arial"/>
              <a:ea typeface="Arial"/>
              <a:cs typeface="Arial"/>
              <a:sym typeface="Arial"/>
            </a:endParaRPr>
          </a:p>
          <a:p>
            <a:pPr indent="-1143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Arial"/>
              <a:ea typeface="Arial"/>
              <a:cs typeface="Arial"/>
              <a:sym typeface="Arial"/>
            </a:endParaRPr>
          </a:p>
          <a:p>
            <a:pPr indent="0" lvl="2" marL="914400" marR="0" rtl="0" algn="ctr">
              <a:lnSpc>
                <a:spcPct val="100000"/>
              </a:lnSpc>
              <a:spcBef>
                <a:spcPts val="200"/>
              </a:spcBef>
              <a:spcAft>
                <a:spcPts val="40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511" name="Google Shape;511;p11"/>
          <p:cNvSpPr txBox="1"/>
          <p:nvPr/>
        </p:nvSpPr>
        <p:spPr>
          <a:xfrm>
            <a:off x="827315" y="508509"/>
            <a:ext cx="60960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3200" u="none" cap="none" strike="noStrike">
                <a:solidFill>
                  <a:srgbClr val="4C4C4D"/>
                </a:solidFill>
                <a:latin typeface="Arial"/>
                <a:ea typeface="Arial"/>
                <a:cs typeface="Arial"/>
                <a:sym typeface="Arial"/>
              </a:rPr>
              <a:t>Cosa comporta la gestione dei dati?</a:t>
            </a:r>
            <a:endParaRPr sz="3200">
              <a:solidFill>
                <a:schemeClr val="dk1"/>
              </a:solidFill>
              <a:latin typeface="Century Gothic"/>
              <a:ea typeface="Century Gothic"/>
              <a:cs typeface="Century Gothic"/>
              <a:sym typeface="Century Gothic"/>
            </a:endParaRPr>
          </a:p>
        </p:txBody>
      </p:sp>
      <p:pic>
        <p:nvPicPr>
          <p:cNvPr id="512" name="Google Shape;512;p11"/>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513" name="Google Shape;513;p11"/>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8" name="Shape 518"/>
        <p:cNvGrpSpPr/>
        <p:nvPr/>
      </p:nvGrpSpPr>
      <p:grpSpPr>
        <a:xfrm>
          <a:off x="0" y="0"/>
          <a:ext cx="0" cy="0"/>
          <a:chOff x="0" y="0"/>
          <a:chExt cx="0" cy="0"/>
        </a:xfrm>
      </p:grpSpPr>
      <p:sp>
        <p:nvSpPr>
          <p:cNvPr id="519" name="Google Shape;519;p12"/>
          <p:cNvSpPr txBox="1"/>
          <p:nvPr/>
        </p:nvSpPr>
        <p:spPr>
          <a:xfrm>
            <a:off x="831851" y="1651819"/>
            <a:ext cx="10515600" cy="31168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Times New Roman"/>
              <a:buNone/>
            </a:pPr>
            <a:r>
              <a:rPr b="1" lang="en-GB" sz="2800" u="sng">
                <a:solidFill>
                  <a:schemeClr val="dk1"/>
                </a:solidFill>
                <a:latin typeface="Times New Roman"/>
                <a:ea typeface="Times New Roman"/>
                <a:cs typeface="Times New Roman"/>
                <a:sym typeface="Times New Roman"/>
              </a:rPr>
              <a:t>Patrimonio informativo: </a:t>
            </a:r>
            <a:r>
              <a:rPr lang="en-GB" sz="2800">
                <a:solidFill>
                  <a:schemeClr val="dk1"/>
                </a:solidFill>
                <a:latin typeface="Book Antiqua"/>
                <a:ea typeface="Book Antiqua"/>
                <a:cs typeface="Book Antiqua"/>
                <a:sym typeface="Book Antiqua"/>
              </a:rPr>
              <a:t>un insieme di conoscenze organizzato e </a:t>
            </a:r>
            <a:r>
              <a:rPr lang="en-GB" sz="2800">
                <a:solidFill>
                  <a:schemeClr val="dk1"/>
                </a:solidFill>
                <a:latin typeface="Century Gothic"/>
                <a:ea typeface="Century Gothic"/>
                <a:cs typeface="Century Gothic"/>
                <a:sym typeface="Century Gothic"/>
              </a:rPr>
              <a:t>gestito come un'unica entità. Come qualsiasi altro bene aziendale, il patrimonio informativo di un'organizzazione ha un valore finanziario. Tale valore aumenta in relazione diretta al numero di persone che sono in grado di utilizzare le informazioni.</a:t>
            </a:r>
            <a:endParaRPr sz="3200">
              <a:solidFill>
                <a:schemeClr val="dk1"/>
              </a:solidFill>
              <a:latin typeface="Century Gothic"/>
              <a:ea typeface="Century Gothic"/>
              <a:cs typeface="Century Gothic"/>
              <a:sym typeface="Century Gothic"/>
            </a:endParaRPr>
          </a:p>
        </p:txBody>
      </p:sp>
      <p:pic>
        <p:nvPicPr>
          <p:cNvPr id="520" name="Google Shape;520;p12"/>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521" name="Google Shape;521;p12"/>
          <p:cNvSpPr txBox="1"/>
          <p:nvPr/>
        </p:nvSpPr>
        <p:spPr>
          <a:xfrm>
            <a:off x="10728376" y="6322549"/>
            <a:ext cx="45125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6" name="Shape 526"/>
        <p:cNvGrpSpPr/>
        <p:nvPr/>
      </p:nvGrpSpPr>
      <p:grpSpPr>
        <a:xfrm>
          <a:off x="0" y="0"/>
          <a:ext cx="0" cy="0"/>
          <a:chOff x="0" y="0"/>
          <a:chExt cx="0" cy="0"/>
        </a:xfrm>
      </p:grpSpPr>
      <p:sp>
        <p:nvSpPr>
          <p:cNvPr id="527" name="Google Shape;527;p13"/>
          <p:cNvSpPr txBox="1"/>
          <p:nvPr/>
        </p:nvSpPr>
        <p:spPr>
          <a:xfrm>
            <a:off x="1468653" y="4520900"/>
            <a:ext cx="3401730" cy="2169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500">
                <a:solidFill>
                  <a:schemeClr val="dk1"/>
                </a:solidFill>
                <a:latin typeface="Arial"/>
                <a:ea typeface="Arial"/>
                <a:cs typeface="Arial"/>
                <a:sym typeface="Arial"/>
              </a:rPr>
              <a:t>Si tratta di un registro delle immobilizzazioni di un'azienda. Il registro tende a indicare il proprietario del bene, il suo valore, la sua ubicazione, il suo allestimento, ecc. Informazioni necessarie per gestire gli asset all'interno di un'azienda. Non è obbligatorio ai fini del GDPR, ma contribuisce a informare il Registro delle attività informative, che a sua volta contribuisce a informare il Registro del trattamento dei dati.</a:t>
            </a:r>
            <a:endParaRPr sz="1500">
              <a:solidFill>
                <a:schemeClr val="dk1"/>
              </a:solidFill>
              <a:latin typeface="Arial"/>
              <a:ea typeface="Arial"/>
              <a:cs typeface="Arial"/>
              <a:sym typeface="Arial"/>
            </a:endParaRPr>
          </a:p>
        </p:txBody>
      </p:sp>
      <p:pic>
        <p:nvPicPr>
          <p:cNvPr id="528" name="Google Shape;528;p13"/>
          <p:cNvPicPr preferRelativeResize="0"/>
          <p:nvPr/>
        </p:nvPicPr>
        <p:blipFill rotWithShape="1">
          <a:blip r:embed="rId3">
            <a:alphaModFix/>
          </a:blip>
          <a:srcRect b="0" l="0" r="54780" t="0"/>
          <a:stretch/>
        </p:blipFill>
        <p:spPr>
          <a:xfrm>
            <a:off x="948764" y="1047383"/>
            <a:ext cx="4091321" cy="3428168"/>
          </a:xfrm>
          <a:prstGeom prst="rect">
            <a:avLst/>
          </a:prstGeom>
          <a:noFill/>
          <a:ln>
            <a:noFill/>
          </a:ln>
        </p:spPr>
      </p:pic>
      <p:sp>
        <p:nvSpPr>
          <p:cNvPr id="529" name="Google Shape;529;p13"/>
          <p:cNvSpPr/>
          <p:nvPr/>
        </p:nvSpPr>
        <p:spPr>
          <a:xfrm>
            <a:off x="5778784" y="1577726"/>
            <a:ext cx="6096000" cy="27853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500">
              <a:solidFill>
                <a:srgbClr val="4C4C4D"/>
              </a:solidFill>
              <a:latin typeface="Arial"/>
              <a:ea typeface="Arial"/>
              <a:cs typeface="Arial"/>
              <a:sym typeface="Arial"/>
            </a:endParaRPr>
          </a:p>
          <a:p>
            <a:pPr indent="0" lvl="0" marL="0" marR="0" rtl="0" algn="l">
              <a:spcBef>
                <a:spcPts val="0"/>
              </a:spcBef>
              <a:spcAft>
                <a:spcPts val="0"/>
              </a:spcAft>
              <a:buNone/>
            </a:pPr>
            <a:r>
              <a:rPr i="1" lang="en-GB" sz="2500">
                <a:solidFill>
                  <a:srgbClr val="4C4C4D"/>
                </a:solidFill>
                <a:latin typeface="Arial"/>
                <a:ea typeface="Arial"/>
                <a:cs typeface="Arial"/>
                <a:sym typeface="Arial"/>
              </a:rPr>
              <a:t>La norma ISO 55000 definisce la gestione degli asset come "l'attività coordinata di un'organizzazione per realizzare valore dagli asset". A sua volta, gli Asset sono definiti come segue: "Un asset è un elemento, una cosa o un'entità che ha un valore potenziale o effettivo per un'organizzazione". </a:t>
            </a:r>
            <a:endParaRPr sz="2500">
              <a:solidFill>
                <a:srgbClr val="4C4C4D"/>
              </a:solidFill>
              <a:latin typeface="Arial"/>
              <a:ea typeface="Arial"/>
              <a:cs typeface="Arial"/>
              <a:sym typeface="Arial"/>
            </a:endParaRPr>
          </a:p>
        </p:txBody>
      </p:sp>
      <p:sp>
        <p:nvSpPr>
          <p:cNvPr id="530" name="Google Shape;530;p13"/>
          <p:cNvSpPr txBox="1"/>
          <p:nvPr/>
        </p:nvSpPr>
        <p:spPr>
          <a:xfrm>
            <a:off x="1273629" y="326571"/>
            <a:ext cx="10276114"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500">
                <a:solidFill>
                  <a:schemeClr val="dk1"/>
                </a:solidFill>
                <a:latin typeface="Century Gothic"/>
                <a:ea typeface="Century Gothic"/>
                <a:cs typeface="Century Gothic"/>
                <a:sym typeface="Century Gothic"/>
              </a:rPr>
              <a:t>ISO 55000 (NON OBBLIGATORIO MA IMPORTANTE)</a:t>
            </a:r>
            <a:endParaRPr/>
          </a:p>
        </p:txBody>
      </p:sp>
      <p:pic>
        <p:nvPicPr>
          <p:cNvPr id="531" name="Google Shape;531;p13"/>
          <p:cNvPicPr preferRelativeResize="0"/>
          <p:nvPr/>
        </p:nvPicPr>
        <p:blipFill rotWithShape="1">
          <a:blip r:embed="rId4">
            <a:alphaModFix/>
          </a:blip>
          <a:srcRect b="0" l="0" r="0" t="0"/>
          <a:stretch/>
        </p:blipFill>
        <p:spPr>
          <a:xfrm>
            <a:off x="8953634" y="6078725"/>
            <a:ext cx="1530000" cy="612000"/>
          </a:xfrm>
          <a:prstGeom prst="rect">
            <a:avLst/>
          </a:prstGeom>
          <a:noFill/>
          <a:ln>
            <a:noFill/>
          </a:ln>
        </p:spPr>
      </p:pic>
      <p:sp>
        <p:nvSpPr>
          <p:cNvPr id="532" name="Google Shape;532;p13"/>
          <p:cNvSpPr txBox="1"/>
          <p:nvPr/>
        </p:nvSpPr>
        <p:spPr>
          <a:xfrm>
            <a:off x="10728377" y="6322550"/>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7" name="Shape 537"/>
        <p:cNvGrpSpPr/>
        <p:nvPr/>
      </p:nvGrpSpPr>
      <p:grpSpPr>
        <a:xfrm>
          <a:off x="0" y="0"/>
          <a:ext cx="0" cy="0"/>
          <a:chOff x="0" y="0"/>
          <a:chExt cx="0" cy="0"/>
        </a:xfrm>
      </p:grpSpPr>
      <p:sp>
        <p:nvSpPr>
          <p:cNvPr id="538" name="Google Shape;538;p14"/>
          <p:cNvSpPr txBox="1"/>
          <p:nvPr/>
        </p:nvSpPr>
        <p:spPr>
          <a:xfrm>
            <a:off x="631371" y="567531"/>
            <a:ext cx="10515600" cy="4351338"/>
          </a:xfrm>
          <a:prstGeom prst="rect">
            <a:avLst/>
          </a:prstGeom>
          <a:noFill/>
          <a:ln>
            <a:noFill/>
          </a:ln>
        </p:spPr>
        <p:txBody>
          <a:bodyPr anchorCtr="0" anchor="t" bIns="45700" lIns="91425" spcFirstLastPara="1" rIns="91425" wrap="square" tIns="45700">
            <a:noAutofit/>
          </a:bodyPr>
          <a:lstStyle/>
          <a:p>
            <a:pPr indent="-285750" lvl="0" marL="285750" marR="0" rtl="0" algn="ctr">
              <a:lnSpc>
                <a:spcPct val="100000"/>
              </a:lnSpc>
              <a:spcBef>
                <a:spcPts val="0"/>
              </a:spcBef>
              <a:spcAft>
                <a:spcPts val="0"/>
              </a:spcAft>
              <a:buClr>
                <a:schemeClr val="accent1"/>
              </a:buClr>
              <a:buSzPts val="1800"/>
              <a:buFont typeface="Calibri"/>
              <a:buNone/>
            </a:pPr>
            <a:r>
              <a:rPr b="1" lang="en-GB" sz="3200" cap="none">
                <a:solidFill>
                  <a:schemeClr val="dk1"/>
                </a:solidFill>
                <a:latin typeface="Century Gothic"/>
                <a:ea typeface="Century Gothic"/>
                <a:cs typeface="Century Gothic"/>
                <a:sym typeface="Century Gothic"/>
              </a:rPr>
              <a:t>IL REGISTRO DELLE RISORSE INFORMATIVE DEVE AVERE:</a:t>
            </a:r>
            <a:endParaRPr/>
          </a:p>
          <a:p>
            <a:pPr indent="-285750" lvl="0" marL="285750" marR="0" rtl="0" algn="ctr">
              <a:lnSpc>
                <a:spcPct val="10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285750" lvl="1" marL="742950" marR="0" rtl="0" algn="ctr">
              <a:lnSpc>
                <a:spcPct val="100000"/>
              </a:lnSpc>
              <a:spcBef>
                <a:spcPts val="2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Informazioni detenute e processi</a:t>
            </a:r>
            <a:endParaRPr b="0" i="0" sz="3000" u="none" cap="none" strike="noStrike">
              <a:solidFill>
                <a:schemeClr val="dk1"/>
              </a:solidFill>
              <a:latin typeface="Century Gothic"/>
              <a:ea typeface="Century Gothic"/>
              <a:cs typeface="Century Gothic"/>
              <a:sym typeface="Century Gothic"/>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Dove viene conservato</a:t>
            </a:r>
            <a:endParaRPr b="0" i="0" sz="3000" u="none" cap="none" strike="noStrike">
              <a:solidFill>
                <a:schemeClr val="dk1"/>
              </a:solidFill>
              <a:latin typeface="Century Gothic"/>
              <a:ea typeface="Century Gothic"/>
              <a:cs typeface="Century Gothic"/>
              <a:sym typeface="Century Gothic"/>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Come si muove</a:t>
            </a:r>
            <a:endParaRPr b="0" i="0" sz="3000" u="none" cap="none" strike="noStrike">
              <a:solidFill>
                <a:schemeClr val="dk1"/>
              </a:solidFill>
              <a:latin typeface="Century Gothic"/>
              <a:ea typeface="Century Gothic"/>
              <a:cs typeface="Century Gothic"/>
              <a:sym typeface="Century Gothic"/>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Con chi lo condividiamo</a:t>
            </a:r>
            <a:endParaRPr b="0" i="0" sz="3000" u="none" cap="none" strike="noStrike">
              <a:solidFill>
                <a:srgbClr val="4C4C4D"/>
              </a:solidFill>
              <a:latin typeface="Arial"/>
              <a:ea typeface="Arial"/>
              <a:cs typeface="Arial"/>
              <a:sym typeface="Arial"/>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Cosa sono i dati</a:t>
            </a:r>
            <a:endParaRPr b="0" i="0" sz="3000" u="none" cap="none" strike="noStrike">
              <a:solidFill>
                <a:schemeClr val="dk1"/>
              </a:solidFill>
              <a:latin typeface="Century Gothic"/>
              <a:ea typeface="Century Gothic"/>
              <a:cs typeface="Century Gothic"/>
              <a:sym typeface="Century Gothic"/>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Assegnare una classificazione </a:t>
            </a:r>
            <a:endParaRPr b="0" i="0" sz="3000" u="none" cap="none" strike="noStrike">
              <a:solidFill>
                <a:srgbClr val="4C4C4D"/>
              </a:solidFill>
              <a:latin typeface="Arial"/>
              <a:ea typeface="Arial"/>
              <a:cs typeface="Arial"/>
              <a:sym typeface="Arial"/>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Livello di protezione che riflette la sua classificazione</a:t>
            </a:r>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Indicatore di integrità, </a:t>
            </a:r>
            <a:endParaRPr/>
          </a:p>
          <a:p>
            <a:pPr indent="-285750" lvl="1" marL="742950" marR="0" rtl="0" algn="ctr">
              <a:lnSpc>
                <a:spcPct val="100000"/>
              </a:lnSpc>
              <a:spcBef>
                <a:spcPts val="600"/>
              </a:spcBef>
              <a:spcAft>
                <a:spcPts val="0"/>
              </a:spcAft>
              <a:buClr>
                <a:schemeClr val="dk1"/>
              </a:buClr>
              <a:buSzPts val="1800"/>
              <a:buFont typeface="Noto Sans Symbols"/>
              <a:buChar char="✔"/>
            </a:pPr>
            <a:r>
              <a:rPr b="0" i="0" lang="en-GB" sz="3000" u="none" cap="none" strike="noStrike">
                <a:solidFill>
                  <a:schemeClr val="dk1"/>
                </a:solidFill>
                <a:latin typeface="Century Gothic"/>
                <a:ea typeface="Century Gothic"/>
                <a:cs typeface="Century Gothic"/>
                <a:sym typeface="Century Gothic"/>
              </a:rPr>
              <a:t>Disponibilità e riservatezza</a:t>
            </a:r>
            <a:endParaRPr/>
          </a:p>
          <a:p>
            <a:pPr indent="-285750" lvl="0" marL="285750" marR="0" rtl="0" algn="l">
              <a:lnSpc>
                <a:spcPct val="100000"/>
              </a:lnSpc>
              <a:spcBef>
                <a:spcPts val="40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1143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114300" lvl="0" marL="228600" marR="0" rtl="0" algn="l">
              <a:lnSpc>
                <a:spcPct val="10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a:p>
            <a:pPr indent="0" lvl="2" marL="914400" marR="0" rtl="0" algn="ctr">
              <a:lnSpc>
                <a:spcPct val="100000"/>
              </a:lnSpc>
              <a:spcBef>
                <a:spcPts val="200"/>
              </a:spcBef>
              <a:spcAft>
                <a:spcPts val="40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id="539" name="Google Shape;539;p14"/>
          <p:cNvPicPr preferRelativeResize="0"/>
          <p:nvPr/>
        </p:nvPicPr>
        <p:blipFill rotWithShape="1">
          <a:blip r:embed="rId3">
            <a:alphaModFix/>
          </a:blip>
          <a:srcRect b="0" l="0" r="0" t="0"/>
          <a:stretch/>
        </p:blipFill>
        <p:spPr>
          <a:xfrm>
            <a:off x="9465262" y="5984469"/>
            <a:ext cx="1530000" cy="612000"/>
          </a:xfrm>
          <a:prstGeom prst="rect">
            <a:avLst/>
          </a:prstGeom>
          <a:noFill/>
          <a:ln>
            <a:noFill/>
          </a:ln>
        </p:spPr>
      </p:pic>
      <p:sp>
        <p:nvSpPr>
          <p:cNvPr id="540" name="Google Shape;540;p14"/>
          <p:cNvSpPr txBox="1"/>
          <p:nvPr/>
        </p:nvSpPr>
        <p:spPr>
          <a:xfrm>
            <a:off x="11240005" y="6228294"/>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5" name="Shape 545"/>
        <p:cNvGrpSpPr/>
        <p:nvPr/>
      </p:nvGrpSpPr>
      <p:grpSpPr>
        <a:xfrm>
          <a:off x="0" y="0"/>
          <a:ext cx="0" cy="0"/>
          <a:chOff x="0" y="0"/>
          <a:chExt cx="0" cy="0"/>
        </a:xfrm>
      </p:grpSpPr>
      <p:sp>
        <p:nvSpPr>
          <p:cNvPr id="546" name="Google Shape;546;p15"/>
          <p:cNvSpPr txBox="1"/>
          <p:nvPr/>
        </p:nvSpPr>
        <p:spPr>
          <a:xfrm>
            <a:off x="561975" y="1404258"/>
            <a:ext cx="10356395" cy="4351338"/>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dk1"/>
              </a:buClr>
              <a:buSzPts val="1800"/>
              <a:buFont typeface="Noto Sans Symbols"/>
              <a:buChar char="✔"/>
            </a:pPr>
            <a:r>
              <a:rPr b="0" i="0" lang="en-GB" sz="3000" u="none" cap="none" strike="noStrike">
                <a:solidFill>
                  <a:srgbClr val="4C4C4D"/>
                </a:solidFill>
                <a:latin typeface="Arial"/>
                <a:ea typeface="Arial"/>
                <a:cs typeface="Arial"/>
                <a:sym typeface="Arial"/>
              </a:rPr>
              <a:t>Il nome e i dati di contatto del responsabile del trattamento. Ove applicabile, il contitolare del trattamento, il rappresentante del titolare del trattamento e il responsabile della protezione dei dati;</a:t>
            </a:r>
            <a:endParaRPr b="0" i="0" sz="3000" u="none" cap="none" strike="noStrike">
              <a:solidFill>
                <a:srgbClr val="4C4C4D"/>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800"/>
              <a:buFont typeface="Noto Sans Symbols"/>
              <a:buChar char="✔"/>
            </a:pPr>
            <a:r>
              <a:rPr b="0" i="0" lang="en-GB" sz="3000" u="none" cap="none" strike="noStrike">
                <a:solidFill>
                  <a:srgbClr val="4C4C4D"/>
                </a:solidFill>
                <a:latin typeface="Arial"/>
                <a:ea typeface="Arial"/>
                <a:cs typeface="Arial"/>
                <a:sym typeface="Arial"/>
              </a:rPr>
              <a:t>Le finalità del trattamento;</a:t>
            </a:r>
            <a:endParaRPr b="0" i="0" sz="3000" u="none" cap="none" strike="noStrike">
              <a:solidFill>
                <a:srgbClr val="4C4C4D"/>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800"/>
              <a:buFont typeface="Noto Sans Symbols"/>
              <a:buChar char="✔"/>
            </a:pPr>
            <a:r>
              <a:rPr b="0" i="0" lang="en-GB" sz="3000" u="none" cap="none" strike="noStrike">
                <a:solidFill>
                  <a:srgbClr val="4C4C4D"/>
                </a:solidFill>
                <a:latin typeface="Arial"/>
                <a:ea typeface="Arial"/>
                <a:cs typeface="Arial"/>
                <a:sym typeface="Arial"/>
              </a:rPr>
              <a:t>Una descrizione delle categorie di soggetti interessati e delle categorie di dati personali;</a:t>
            </a:r>
            <a:endParaRPr b="0" i="0" sz="3000" u="none" cap="none" strike="noStrike">
              <a:solidFill>
                <a:srgbClr val="4C4C4D"/>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800"/>
              <a:buFont typeface="Noto Sans Symbols"/>
              <a:buChar char="✔"/>
            </a:pPr>
            <a:r>
              <a:rPr b="0" i="0" lang="en-GB" sz="3000" u="none" cap="none" strike="noStrike">
                <a:solidFill>
                  <a:srgbClr val="4C4C4D"/>
                </a:solidFill>
                <a:latin typeface="Arial"/>
                <a:ea typeface="Arial"/>
                <a:cs typeface="Arial"/>
                <a:sym typeface="Arial"/>
              </a:rPr>
              <a:t>Le categorie di destinatari a cui i dati personali sono stati o saranno divulgati, compresi i destinatari in paesi terzi o organizzazioni internazionali;</a:t>
            </a:r>
            <a:endParaRPr b="0" i="0" sz="3000" u="none" cap="none" strike="noStrike">
              <a:solidFill>
                <a:srgbClr val="000000"/>
              </a:solidFill>
              <a:latin typeface="Arial"/>
              <a:ea typeface="Arial"/>
              <a:cs typeface="Arial"/>
              <a:sym typeface="Arial"/>
            </a:endParaRPr>
          </a:p>
          <a:p>
            <a:pPr indent="-171450" lvl="0" marL="285750" marR="0" rtl="0" algn="l">
              <a:lnSpc>
                <a:spcPct val="90000"/>
              </a:lnSpc>
              <a:spcBef>
                <a:spcPts val="0"/>
              </a:spcBef>
              <a:spcAft>
                <a:spcPts val="0"/>
              </a:spcAft>
              <a:buClr>
                <a:schemeClr val="dk1"/>
              </a:buClr>
              <a:buSzPts val="1800"/>
              <a:buFont typeface="Noto Sans Symbols"/>
              <a:buNone/>
            </a:pPr>
            <a:r>
              <a:t/>
            </a:r>
            <a:endParaRPr sz="1800" cap="none">
              <a:solidFill>
                <a:schemeClr val="dk1"/>
              </a:solidFill>
              <a:latin typeface="Century Gothic"/>
              <a:ea typeface="Century Gothic"/>
              <a:cs typeface="Century Gothic"/>
              <a:sym typeface="Century Gothic"/>
            </a:endParaRPr>
          </a:p>
          <a:p>
            <a:pPr indent="-171450" lvl="0" marL="400050" marR="0" rtl="0" algn="l">
              <a:lnSpc>
                <a:spcPct val="100000"/>
              </a:lnSpc>
              <a:spcBef>
                <a:spcPts val="0"/>
              </a:spcBef>
              <a:spcAft>
                <a:spcPts val="0"/>
              </a:spcAft>
              <a:buClr>
                <a:schemeClr val="dk1"/>
              </a:buClr>
              <a:buSzPts val="1800"/>
              <a:buFont typeface="Noto Sans Symbols"/>
              <a:buNone/>
            </a:pPr>
            <a:r>
              <a:t/>
            </a:r>
            <a:endParaRPr sz="1800" cap="none">
              <a:solidFill>
                <a:schemeClr val="dk1"/>
              </a:solidFill>
              <a:latin typeface="Century Gothic"/>
              <a:ea typeface="Century Gothic"/>
              <a:cs typeface="Century Gothic"/>
              <a:sym typeface="Century Gothic"/>
            </a:endParaRPr>
          </a:p>
          <a:p>
            <a:pPr indent="-171450" lvl="0" marL="400050" marR="0" rtl="0" algn="l">
              <a:lnSpc>
                <a:spcPct val="100000"/>
              </a:lnSpc>
              <a:spcBef>
                <a:spcPts val="0"/>
              </a:spcBef>
              <a:spcAft>
                <a:spcPts val="0"/>
              </a:spcAft>
              <a:buClr>
                <a:schemeClr val="dk1"/>
              </a:buClr>
              <a:buSzPts val="1800"/>
              <a:buFont typeface="Noto Sans Symbols"/>
              <a:buNone/>
            </a:pPr>
            <a:r>
              <a:t/>
            </a:r>
            <a:endParaRPr sz="1800" cap="none">
              <a:solidFill>
                <a:schemeClr val="dk1"/>
              </a:solidFill>
              <a:latin typeface="Century Gothic"/>
              <a:ea typeface="Century Gothic"/>
              <a:cs typeface="Century Gothic"/>
              <a:sym typeface="Century Gothic"/>
            </a:endParaRPr>
          </a:p>
          <a:p>
            <a:pPr indent="-171450" lvl="2" marL="1200150" marR="0" rtl="0" algn="ctr">
              <a:lnSpc>
                <a:spcPct val="100000"/>
              </a:lnSpc>
              <a:spcBef>
                <a:spcPts val="200"/>
              </a:spcBef>
              <a:spcAft>
                <a:spcPts val="400"/>
              </a:spcAft>
              <a:buClr>
                <a:schemeClr val="dk1"/>
              </a:buClr>
              <a:buSzPts val="1800"/>
              <a:buFont typeface="Noto Sans Symbols"/>
              <a:buNone/>
            </a:pPr>
            <a:r>
              <a:t/>
            </a:r>
            <a:endParaRPr b="0" i="0" sz="1800" u="none" cap="none" strike="noStrike">
              <a:solidFill>
                <a:schemeClr val="dk1"/>
              </a:solidFill>
              <a:latin typeface="Century Gothic"/>
              <a:ea typeface="Century Gothic"/>
              <a:cs typeface="Century Gothic"/>
              <a:sym typeface="Century Gothic"/>
            </a:endParaRPr>
          </a:p>
        </p:txBody>
      </p:sp>
      <p:pic>
        <p:nvPicPr>
          <p:cNvPr id="547" name="Google Shape;547;p15"/>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548" name="Google Shape;548;p15"/>
          <p:cNvSpPr txBox="1"/>
          <p:nvPr/>
        </p:nvSpPr>
        <p:spPr>
          <a:xfrm>
            <a:off x="10728377" y="6322550"/>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3" name="Shape 553"/>
        <p:cNvGrpSpPr/>
        <p:nvPr/>
      </p:nvGrpSpPr>
      <p:grpSpPr>
        <a:xfrm>
          <a:off x="0" y="0"/>
          <a:ext cx="0" cy="0"/>
          <a:chOff x="0" y="0"/>
          <a:chExt cx="0" cy="0"/>
        </a:xfrm>
      </p:grpSpPr>
      <p:graphicFrame>
        <p:nvGraphicFramePr>
          <p:cNvPr id="554" name="Google Shape;554;p16"/>
          <p:cNvGraphicFramePr/>
          <p:nvPr/>
        </p:nvGraphicFramePr>
        <p:xfrm>
          <a:off x="1121229" y="2034387"/>
          <a:ext cx="3000000" cy="3000000"/>
        </p:xfrm>
        <a:graphic>
          <a:graphicData uri="http://schemas.openxmlformats.org/drawingml/2006/table">
            <a:tbl>
              <a:tblPr bandRow="1" firstRow="1">
                <a:noFill/>
                <a:tableStyleId>{2944A1FA-0D24-457D-9E51-9995A7DC207B}</a:tableStyleId>
              </a:tblPr>
              <a:tblGrid>
                <a:gridCol w="3102425"/>
                <a:gridCol w="6992600"/>
              </a:tblGrid>
              <a:tr h="414700">
                <a:tc>
                  <a:txBody>
                    <a:bodyPr/>
                    <a:lstStyle/>
                    <a:p>
                      <a:pPr indent="0" lvl="0" marL="0" marR="0" rtl="0" algn="ctr">
                        <a:lnSpc>
                          <a:spcPct val="150000"/>
                        </a:lnSpc>
                        <a:spcBef>
                          <a:spcPts val="0"/>
                        </a:spcBef>
                        <a:spcAft>
                          <a:spcPts val="0"/>
                        </a:spcAft>
                        <a:buNone/>
                      </a:pPr>
                      <a:r>
                        <a:rPr lang="en-GB" sz="1600"/>
                        <a:t>Tipo di registro</a:t>
                      </a:r>
                      <a:endParaRPr sz="1600">
                        <a:latin typeface="Arial"/>
                        <a:ea typeface="Arial"/>
                        <a:cs typeface="Arial"/>
                        <a:sym typeface="Arial"/>
                      </a:endParaRPr>
                    </a:p>
                  </a:txBody>
                  <a:tcPr marT="45725" marB="45725" marR="91450" marL="91450"/>
                </a:tc>
                <a:tc>
                  <a:txBody>
                    <a:bodyPr/>
                    <a:lstStyle/>
                    <a:p>
                      <a:pPr indent="0" lvl="0" marL="0" marR="0" rtl="0" algn="ctr">
                        <a:lnSpc>
                          <a:spcPct val="150000"/>
                        </a:lnSpc>
                        <a:spcBef>
                          <a:spcPts val="0"/>
                        </a:spcBef>
                        <a:spcAft>
                          <a:spcPts val="0"/>
                        </a:spcAft>
                        <a:buNone/>
                      </a:pPr>
                      <a:r>
                        <a:rPr lang="en-GB" sz="1600">
                          <a:latin typeface="Arial"/>
                          <a:ea typeface="Arial"/>
                          <a:cs typeface="Arial"/>
                          <a:sym typeface="Arial"/>
                        </a:rPr>
                        <a:t>Cosa si intende per questo tipo di attività?</a:t>
                      </a:r>
                      <a:endParaRPr/>
                    </a:p>
                  </a:txBody>
                  <a:tcPr marT="45725" marB="45725" marR="91450" marL="91450"/>
                </a:tc>
              </a:tr>
              <a:tr h="567775">
                <a:tc>
                  <a:txBody>
                    <a:bodyPr/>
                    <a:lstStyle/>
                    <a:p>
                      <a:pPr indent="0" lvl="0" marL="0" marR="0" rtl="0" algn="ctr">
                        <a:lnSpc>
                          <a:spcPct val="150000"/>
                        </a:lnSpc>
                        <a:spcBef>
                          <a:spcPts val="0"/>
                        </a:spcBef>
                        <a:spcAft>
                          <a:spcPts val="0"/>
                        </a:spcAft>
                        <a:buNone/>
                      </a:pPr>
                      <a:r>
                        <a:rPr lang="en-GB" sz="1600"/>
                        <a:t>Registro delle attività (AR)</a:t>
                      </a:r>
                      <a:endParaRPr sz="1600">
                        <a:latin typeface="Arial"/>
                        <a:ea typeface="Arial"/>
                        <a:cs typeface="Arial"/>
                        <a:sym typeface="Arial"/>
                      </a:endParaRPr>
                    </a:p>
                  </a:txBody>
                  <a:tcPr marT="45725" marB="45725" marR="91450" marL="91450"/>
                </a:tc>
                <a:tc>
                  <a:txBody>
                    <a:bodyPr/>
                    <a:lstStyle/>
                    <a:p>
                      <a:pPr indent="-279400" lvl="0" marL="457200" marR="0" rtl="0" algn="ctr">
                        <a:lnSpc>
                          <a:spcPct val="150000"/>
                        </a:lnSpc>
                        <a:spcBef>
                          <a:spcPts val="0"/>
                        </a:spcBef>
                        <a:spcAft>
                          <a:spcPts val="0"/>
                        </a:spcAft>
                        <a:buClr>
                          <a:schemeClr val="dk1"/>
                        </a:buClr>
                        <a:buSzPts val="800"/>
                        <a:buFont typeface="Century Gothic"/>
                        <a:buChar char="●"/>
                      </a:pPr>
                      <a:r>
                        <a:rPr lang="en-GB" sz="1600"/>
                        <a:t>Immobilizzazioni</a:t>
                      </a:r>
                      <a:endParaRPr/>
                    </a:p>
                    <a:p>
                      <a:pPr indent="-279400" lvl="0" marL="457200" marR="0" rtl="0" algn="ctr">
                        <a:lnSpc>
                          <a:spcPct val="150000"/>
                        </a:lnSpc>
                        <a:spcBef>
                          <a:spcPts val="0"/>
                        </a:spcBef>
                        <a:spcAft>
                          <a:spcPts val="0"/>
                        </a:spcAft>
                        <a:buClr>
                          <a:schemeClr val="dk1"/>
                        </a:buClr>
                        <a:buSzPts val="800"/>
                        <a:buFont typeface="Century Gothic"/>
                        <a:buChar char="●"/>
                      </a:pPr>
                      <a:r>
                        <a:rPr lang="en-GB" sz="1600"/>
                        <a:t>Informazioni limitate sui dati contenuti</a:t>
                      </a:r>
                      <a:endParaRPr sz="1600">
                        <a:latin typeface="Arial"/>
                        <a:ea typeface="Arial"/>
                        <a:cs typeface="Arial"/>
                        <a:sym typeface="Arial"/>
                      </a:endParaRPr>
                    </a:p>
                  </a:txBody>
                  <a:tcPr marT="45725" marB="45725" marR="91450" marL="91450"/>
                </a:tc>
              </a:tr>
              <a:tr h="912350">
                <a:tc>
                  <a:txBody>
                    <a:bodyPr/>
                    <a:lstStyle/>
                    <a:p>
                      <a:pPr indent="0" lvl="0" marL="0" marR="0" rtl="0" algn="ctr">
                        <a:lnSpc>
                          <a:spcPct val="150000"/>
                        </a:lnSpc>
                        <a:spcBef>
                          <a:spcPts val="0"/>
                        </a:spcBef>
                        <a:spcAft>
                          <a:spcPts val="0"/>
                        </a:spcAft>
                        <a:buNone/>
                      </a:pPr>
                      <a:r>
                        <a:rPr lang="en-GB" sz="1600"/>
                        <a:t>Registro delle risorse informative (IAR)</a:t>
                      </a:r>
                      <a:endParaRPr sz="1600">
                        <a:latin typeface="Arial"/>
                        <a:ea typeface="Arial"/>
                        <a:cs typeface="Arial"/>
                        <a:sym typeface="Arial"/>
                      </a:endParaRPr>
                    </a:p>
                  </a:txBody>
                  <a:tcPr marT="45725" marB="45725" marR="91450" marL="91450"/>
                </a:tc>
                <a:tc>
                  <a:txBody>
                    <a:bodyPr/>
                    <a:lstStyle/>
                    <a:p>
                      <a:pPr indent="-279400" lvl="0" marL="457200" marR="0" rtl="0" algn="ctr">
                        <a:lnSpc>
                          <a:spcPct val="150000"/>
                        </a:lnSpc>
                        <a:spcBef>
                          <a:spcPts val="0"/>
                        </a:spcBef>
                        <a:spcAft>
                          <a:spcPts val="0"/>
                        </a:spcAft>
                        <a:buClr>
                          <a:schemeClr val="dk1"/>
                        </a:buClr>
                        <a:buSzPts val="800"/>
                        <a:buFont typeface="Century Gothic"/>
                        <a:buChar char="●"/>
                      </a:pPr>
                      <a:r>
                        <a:rPr lang="en-GB" sz="1600"/>
                        <a:t>Personale o commerciale</a:t>
                      </a:r>
                      <a:endParaRPr/>
                    </a:p>
                    <a:p>
                      <a:pPr indent="-279400" lvl="0" marL="457200" marR="0" rtl="0" algn="ctr">
                        <a:lnSpc>
                          <a:spcPct val="150000"/>
                        </a:lnSpc>
                        <a:spcBef>
                          <a:spcPts val="0"/>
                        </a:spcBef>
                        <a:spcAft>
                          <a:spcPts val="0"/>
                        </a:spcAft>
                        <a:buClr>
                          <a:schemeClr val="dk1"/>
                        </a:buClr>
                        <a:buSzPts val="800"/>
                        <a:buFont typeface="Century Gothic"/>
                        <a:buChar char="●"/>
                      </a:pPr>
                      <a:r>
                        <a:rPr lang="en-GB" sz="1600"/>
                        <a:t>Informazioni sul formato</a:t>
                      </a:r>
                      <a:endParaRPr/>
                    </a:p>
                    <a:p>
                      <a:pPr indent="-279400" lvl="0" marL="457200" marR="0" rtl="0" algn="ctr">
                        <a:lnSpc>
                          <a:spcPct val="150000"/>
                        </a:lnSpc>
                        <a:spcBef>
                          <a:spcPts val="0"/>
                        </a:spcBef>
                        <a:spcAft>
                          <a:spcPts val="0"/>
                        </a:spcAft>
                        <a:buClr>
                          <a:schemeClr val="dk1"/>
                        </a:buClr>
                        <a:buSzPts val="800"/>
                        <a:buFont typeface="Century Gothic"/>
                        <a:buChar char="●"/>
                      </a:pPr>
                      <a:r>
                        <a:rPr lang="en-GB" sz="1600"/>
                        <a:t>Posizione e riservatezza </a:t>
                      </a:r>
                      <a:endParaRPr sz="1600">
                        <a:latin typeface="Arial"/>
                        <a:ea typeface="Arial"/>
                        <a:cs typeface="Arial"/>
                        <a:sym typeface="Arial"/>
                      </a:endParaRPr>
                    </a:p>
                  </a:txBody>
                  <a:tcPr marT="45725" marB="45725" marR="91450" marL="91450"/>
                </a:tc>
              </a:tr>
              <a:tr h="903850">
                <a:tc>
                  <a:txBody>
                    <a:bodyPr/>
                    <a:lstStyle/>
                    <a:p>
                      <a:pPr indent="0" lvl="0" marL="0" marR="0" rtl="0" algn="ctr">
                        <a:lnSpc>
                          <a:spcPct val="150000"/>
                        </a:lnSpc>
                        <a:spcBef>
                          <a:spcPts val="0"/>
                        </a:spcBef>
                        <a:spcAft>
                          <a:spcPts val="0"/>
                        </a:spcAft>
                        <a:buNone/>
                      </a:pPr>
                      <a:r>
                        <a:rPr lang="en-GB" sz="1600"/>
                        <a:t>Registro di elaborazione dati (DPR)</a:t>
                      </a:r>
                      <a:endParaRPr sz="1600">
                        <a:latin typeface="Arial"/>
                        <a:ea typeface="Arial"/>
                        <a:cs typeface="Arial"/>
                        <a:sym typeface="Arial"/>
                      </a:endParaRPr>
                    </a:p>
                  </a:txBody>
                  <a:tcPr marT="45725" marB="45725" marR="91450" marL="91450"/>
                </a:tc>
                <a:tc>
                  <a:txBody>
                    <a:bodyPr/>
                    <a:lstStyle/>
                    <a:p>
                      <a:pPr indent="-279400" lvl="0" marL="457200" marR="0" rtl="0" algn="ctr">
                        <a:lnSpc>
                          <a:spcPct val="150000"/>
                        </a:lnSpc>
                        <a:spcBef>
                          <a:spcPts val="0"/>
                        </a:spcBef>
                        <a:spcAft>
                          <a:spcPts val="0"/>
                        </a:spcAft>
                        <a:buClr>
                          <a:schemeClr val="dk1"/>
                        </a:buClr>
                        <a:buSzPts val="800"/>
                        <a:buFont typeface="Century Gothic"/>
                        <a:buChar char="●"/>
                      </a:pPr>
                      <a:r>
                        <a:rPr lang="en-GB" sz="1600"/>
                        <a:t>Registro dettagliato dei dati personali trattati </a:t>
                      </a:r>
                      <a:endParaRPr/>
                    </a:p>
                    <a:p>
                      <a:pPr indent="-279400" lvl="0" marL="457200" marR="0" rtl="0" algn="ctr">
                        <a:lnSpc>
                          <a:spcPct val="150000"/>
                        </a:lnSpc>
                        <a:spcBef>
                          <a:spcPts val="0"/>
                        </a:spcBef>
                        <a:spcAft>
                          <a:spcPts val="0"/>
                        </a:spcAft>
                        <a:buClr>
                          <a:schemeClr val="dk1"/>
                        </a:buClr>
                        <a:buSzPts val="800"/>
                        <a:buFont typeface="Century Gothic"/>
                        <a:buChar char="●"/>
                      </a:pPr>
                      <a:r>
                        <a:rPr lang="en-GB" sz="1600"/>
                        <a:t>Cosa, quando, come, scopo legale, formato, controlli, sicurezza, conservazione</a:t>
                      </a:r>
                      <a:endParaRPr sz="1600">
                        <a:latin typeface="Arial"/>
                        <a:ea typeface="Arial"/>
                        <a:cs typeface="Arial"/>
                        <a:sym typeface="Arial"/>
                      </a:endParaRPr>
                    </a:p>
                  </a:txBody>
                  <a:tcPr marT="45725" marB="45725" marR="91450" marL="91450"/>
                </a:tc>
              </a:tr>
            </a:tbl>
          </a:graphicData>
        </a:graphic>
      </p:graphicFrame>
      <p:pic>
        <p:nvPicPr>
          <p:cNvPr id="555" name="Google Shape;555;p16"/>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556" name="Google Shape;556;p16"/>
          <p:cNvSpPr txBox="1"/>
          <p:nvPr/>
        </p:nvSpPr>
        <p:spPr>
          <a:xfrm>
            <a:off x="10728377" y="6322550"/>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1" name="Shape 561"/>
        <p:cNvGrpSpPr/>
        <p:nvPr/>
      </p:nvGrpSpPr>
      <p:grpSpPr>
        <a:xfrm>
          <a:off x="0" y="0"/>
          <a:ext cx="0" cy="0"/>
          <a:chOff x="0" y="0"/>
          <a:chExt cx="0" cy="0"/>
        </a:xfrm>
      </p:grpSpPr>
      <p:graphicFrame>
        <p:nvGraphicFramePr>
          <p:cNvPr id="562" name="Google Shape;562;p17"/>
          <p:cNvGraphicFramePr/>
          <p:nvPr/>
        </p:nvGraphicFramePr>
        <p:xfrm>
          <a:off x="1240971" y="250371"/>
          <a:ext cx="9622972" cy="5889172"/>
        </p:xfrm>
        <a:graphic>
          <a:graphicData uri="http://schemas.openxmlformats.org/drawingml/2006/chart">
            <c:chart r:id="rId3"/>
          </a:graphicData>
        </a:graphic>
      </p:graphicFrame>
      <p:sp>
        <p:nvSpPr>
          <p:cNvPr id="563" name="Google Shape;563;p17"/>
          <p:cNvSpPr txBox="1"/>
          <p:nvPr/>
        </p:nvSpPr>
        <p:spPr>
          <a:xfrm>
            <a:off x="802864" y="1347713"/>
            <a:ext cx="3279432" cy="33957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585D"/>
              </a:buClr>
              <a:buSzPts val="2000"/>
              <a:buFont typeface="Arial"/>
              <a:buNone/>
            </a:pPr>
            <a:r>
              <a:rPr b="1" i="0" lang="en-GB" sz="2000">
                <a:solidFill>
                  <a:srgbClr val="FF585D"/>
                </a:solidFill>
                <a:latin typeface="Arial"/>
                <a:ea typeface="Arial"/>
                <a:cs typeface="Arial"/>
                <a:sym typeface="Arial"/>
              </a:rPr>
              <a:t>Risultati dell'indagine GDPR novembre </a:t>
            </a:r>
            <a:r>
              <a:rPr b="1" i="0" lang="en-GB" sz="2000">
                <a:solidFill>
                  <a:srgbClr val="4C4C4D"/>
                </a:solidFill>
                <a:latin typeface="Arial"/>
                <a:ea typeface="Arial"/>
                <a:cs typeface="Arial"/>
                <a:sym typeface="Arial"/>
              </a:rPr>
              <a:t>2017 </a:t>
            </a:r>
            <a:endParaRPr/>
          </a:p>
          <a:p>
            <a:pPr indent="0" lvl="0" marL="0" marR="0" rtl="0" algn="l">
              <a:lnSpc>
                <a:spcPct val="90000"/>
              </a:lnSpc>
              <a:spcBef>
                <a:spcPts val="1000"/>
              </a:spcBef>
              <a:spcAft>
                <a:spcPts val="0"/>
              </a:spcAft>
              <a:buClr>
                <a:srgbClr val="FF585D"/>
              </a:buClr>
              <a:buSzPts val="2000"/>
              <a:buFont typeface="Arial"/>
              <a:buNone/>
            </a:pPr>
            <a:r>
              <a:t/>
            </a:r>
            <a:endParaRPr b="1" i="0" sz="2000">
              <a:solidFill>
                <a:srgbClr val="4C4C4D"/>
              </a:solidFill>
              <a:latin typeface="Arial"/>
              <a:ea typeface="Arial"/>
              <a:cs typeface="Arial"/>
              <a:sym typeface="Arial"/>
            </a:endParaRPr>
          </a:p>
          <a:p>
            <a:pPr indent="0" lvl="0" marL="0" marR="0" rtl="0" algn="l">
              <a:lnSpc>
                <a:spcPct val="90000"/>
              </a:lnSpc>
              <a:spcBef>
                <a:spcPts val="1000"/>
              </a:spcBef>
              <a:spcAft>
                <a:spcPts val="0"/>
              </a:spcAft>
              <a:buClr>
                <a:srgbClr val="FF585D"/>
              </a:buClr>
              <a:buSzPts val="2000"/>
              <a:buFont typeface="Arial"/>
              <a:buNone/>
            </a:pPr>
            <a:r>
              <a:t/>
            </a:r>
            <a:endParaRPr b="1" i="0" sz="2000">
              <a:solidFill>
                <a:srgbClr val="4C4C4D"/>
              </a:solidFill>
              <a:latin typeface="Arial"/>
              <a:ea typeface="Arial"/>
              <a:cs typeface="Arial"/>
              <a:sym typeface="Arial"/>
            </a:endParaRPr>
          </a:p>
        </p:txBody>
      </p:sp>
      <p:pic>
        <p:nvPicPr>
          <p:cNvPr id="564" name="Google Shape;564;p17"/>
          <p:cNvPicPr preferRelativeResize="0"/>
          <p:nvPr/>
        </p:nvPicPr>
        <p:blipFill rotWithShape="1">
          <a:blip r:embed="rId4">
            <a:alphaModFix/>
          </a:blip>
          <a:srcRect b="0" l="0" r="0" t="0"/>
          <a:stretch/>
        </p:blipFill>
        <p:spPr>
          <a:xfrm>
            <a:off x="8953634" y="6078725"/>
            <a:ext cx="1530000" cy="612000"/>
          </a:xfrm>
          <a:prstGeom prst="rect">
            <a:avLst/>
          </a:prstGeom>
          <a:noFill/>
          <a:ln>
            <a:noFill/>
          </a:ln>
        </p:spPr>
      </p:pic>
      <p:sp>
        <p:nvSpPr>
          <p:cNvPr id="565" name="Google Shape;565;p17"/>
          <p:cNvSpPr txBox="1"/>
          <p:nvPr/>
        </p:nvSpPr>
        <p:spPr>
          <a:xfrm>
            <a:off x="10728377" y="6322550"/>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0" name="Shape 570"/>
        <p:cNvGrpSpPr/>
        <p:nvPr/>
      </p:nvGrpSpPr>
      <p:grpSpPr>
        <a:xfrm>
          <a:off x="0" y="0"/>
          <a:ext cx="0" cy="0"/>
          <a:chOff x="0" y="0"/>
          <a:chExt cx="0" cy="0"/>
        </a:xfrm>
      </p:grpSpPr>
      <p:pic>
        <p:nvPicPr>
          <p:cNvPr id="571" name="Google Shape;571;p18"/>
          <p:cNvPicPr preferRelativeResize="0"/>
          <p:nvPr/>
        </p:nvPicPr>
        <p:blipFill rotWithShape="1">
          <a:blip r:embed="rId3">
            <a:alphaModFix/>
          </a:blip>
          <a:srcRect b="0" l="0" r="0" t="0"/>
          <a:stretch/>
        </p:blipFill>
        <p:spPr>
          <a:xfrm>
            <a:off x="203851" y="630392"/>
            <a:ext cx="8194220" cy="6227608"/>
          </a:xfrm>
          <a:prstGeom prst="rect">
            <a:avLst/>
          </a:prstGeom>
          <a:noFill/>
          <a:ln>
            <a:noFill/>
          </a:ln>
        </p:spPr>
      </p:pic>
      <p:sp>
        <p:nvSpPr>
          <p:cNvPr id="572" name="Google Shape;572;p18"/>
          <p:cNvSpPr/>
          <p:nvPr/>
        </p:nvSpPr>
        <p:spPr>
          <a:xfrm>
            <a:off x="7937771" y="1166842"/>
            <a:ext cx="4254229"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rgbClr val="4C4C4D"/>
                </a:solidFill>
                <a:latin typeface="Arial"/>
                <a:ea typeface="Arial"/>
                <a:cs typeface="Arial"/>
                <a:sym typeface="Arial"/>
              </a:rPr>
              <a:t>Le valutazioni d'impatto sulla protezione dei dati (DPIA) aiutano le organizzazioni a individuare il modo più efficace per adempiere agli obblighi di protezione dei dati e soddisfare le aspettative di privacy delle persone.  </a:t>
            </a:r>
            <a:endParaRPr/>
          </a:p>
          <a:p>
            <a:pPr indent="0" lvl="0" marL="0" marR="0" rtl="0" algn="l">
              <a:spcBef>
                <a:spcPts val="0"/>
              </a:spcBef>
              <a:spcAft>
                <a:spcPts val="0"/>
              </a:spcAft>
              <a:buNone/>
            </a:pPr>
            <a:r>
              <a:t/>
            </a:r>
            <a:endParaRPr sz="1800">
              <a:solidFill>
                <a:srgbClr val="4C4C4D"/>
              </a:solidFill>
              <a:latin typeface="Arial"/>
              <a:ea typeface="Arial"/>
              <a:cs typeface="Arial"/>
              <a:sym typeface="Arial"/>
            </a:endParaRPr>
          </a:p>
          <a:p>
            <a:pPr indent="0" lvl="0" marL="0" marR="0" rtl="0" algn="l">
              <a:spcBef>
                <a:spcPts val="0"/>
              </a:spcBef>
              <a:spcAft>
                <a:spcPts val="0"/>
              </a:spcAft>
              <a:buNone/>
            </a:pPr>
            <a:r>
              <a:rPr lang="en-GB" sz="1800">
                <a:solidFill>
                  <a:srgbClr val="4C4C4D"/>
                </a:solidFill>
                <a:latin typeface="Arial"/>
                <a:ea typeface="Arial"/>
                <a:cs typeface="Arial"/>
                <a:sym typeface="Arial"/>
              </a:rPr>
              <a:t>Le DPIA possono essere parte integrante dell'approccio privacy by design.</a:t>
            </a:r>
            <a:br>
              <a:rPr lang="en-GB" sz="1800">
                <a:solidFill>
                  <a:srgbClr val="4C4C4D"/>
                </a:solidFill>
                <a:latin typeface="Arial"/>
                <a:ea typeface="Arial"/>
                <a:cs typeface="Arial"/>
                <a:sym typeface="Arial"/>
              </a:rPr>
            </a:br>
            <a:br>
              <a:rPr lang="en-GB" sz="1800">
                <a:solidFill>
                  <a:srgbClr val="4C4C4D"/>
                </a:solidFill>
                <a:latin typeface="Arial"/>
                <a:ea typeface="Arial"/>
                <a:cs typeface="Arial"/>
                <a:sym typeface="Arial"/>
              </a:rPr>
            </a:br>
            <a:r>
              <a:rPr lang="en-GB" sz="1800">
                <a:solidFill>
                  <a:srgbClr val="4C4C4D"/>
                </a:solidFill>
                <a:latin typeface="Arial"/>
                <a:ea typeface="Arial"/>
                <a:cs typeface="Arial"/>
                <a:sym typeface="Arial"/>
              </a:rPr>
              <a:t>Il GDPR stabilisce le circostanze in cui deve essere effettuata una DPIA.</a:t>
            </a:r>
            <a:endParaRPr/>
          </a:p>
        </p:txBody>
      </p:sp>
      <p:pic>
        <p:nvPicPr>
          <p:cNvPr id="573" name="Google Shape;573;p18"/>
          <p:cNvPicPr preferRelativeResize="0"/>
          <p:nvPr/>
        </p:nvPicPr>
        <p:blipFill rotWithShape="1">
          <a:blip r:embed="rId4">
            <a:alphaModFix/>
          </a:blip>
          <a:srcRect b="0" l="0" r="0" t="0"/>
          <a:stretch/>
        </p:blipFill>
        <p:spPr>
          <a:xfrm>
            <a:off x="8953634" y="6078725"/>
            <a:ext cx="1530000" cy="612000"/>
          </a:xfrm>
          <a:prstGeom prst="rect">
            <a:avLst/>
          </a:prstGeom>
          <a:noFill/>
          <a:ln>
            <a:noFill/>
          </a:ln>
        </p:spPr>
      </p:pic>
      <p:sp>
        <p:nvSpPr>
          <p:cNvPr id="574" name="Google Shape;574;p18"/>
          <p:cNvSpPr txBox="1"/>
          <p:nvPr/>
        </p:nvSpPr>
        <p:spPr>
          <a:xfrm>
            <a:off x="10728377" y="6322550"/>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16</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9" name="Shape 579"/>
        <p:cNvGrpSpPr/>
        <p:nvPr/>
      </p:nvGrpSpPr>
      <p:grpSpPr>
        <a:xfrm>
          <a:off x="0" y="0"/>
          <a:ext cx="0" cy="0"/>
          <a:chOff x="0" y="0"/>
          <a:chExt cx="0" cy="0"/>
        </a:xfrm>
      </p:grpSpPr>
      <p:sp>
        <p:nvSpPr>
          <p:cNvPr id="580" name="Google Shape;580;p19"/>
          <p:cNvSpPr txBox="1"/>
          <p:nvPr/>
        </p:nvSpPr>
        <p:spPr>
          <a:xfrm>
            <a:off x="468485" y="199888"/>
            <a:ext cx="10524106" cy="635331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50000"/>
              </a:lnSpc>
              <a:spcBef>
                <a:spcPts val="0"/>
              </a:spcBef>
              <a:spcAft>
                <a:spcPts val="0"/>
              </a:spcAft>
              <a:buClr>
                <a:schemeClr val="dk1"/>
              </a:buClr>
              <a:buSzPts val="2000"/>
              <a:buFont typeface="Arial"/>
              <a:buChar char="•"/>
            </a:pPr>
            <a:r>
              <a:rPr b="0" i="0" lang="en-GB" sz="2000" u="none" cap="none" strike="noStrike">
                <a:solidFill>
                  <a:srgbClr val="4C4C4D"/>
                </a:solidFill>
                <a:latin typeface="Century Gothic"/>
                <a:ea typeface="Century Gothic"/>
                <a:cs typeface="Century Gothic"/>
                <a:sym typeface="Century Gothic"/>
              </a:rPr>
              <a:t>È necessario effettuare una DPIA quando si utilizzano nuove tecnologie e quando il trattamento può comportare un rischio elevato per i diritti e le libertà delle persone. </a:t>
            </a:r>
            <a:endParaRPr/>
          </a:p>
          <a:p>
            <a:pPr indent="-285750" lvl="0" marL="285750" marR="0" rtl="0" algn="l">
              <a:lnSpc>
                <a:spcPct val="150000"/>
              </a:lnSpc>
              <a:spcBef>
                <a:spcPts val="1000"/>
              </a:spcBef>
              <a:spcAft>
                <a:spcPts val="0"/>
              </a:spcAft>
              <a:buClr>
                <a:schemeClr val="dk1"/>
              </a:buClr>
              <a:buSzPts val="2000"/>
              <a:buFont typeface="Arial"/>
              <a:buChar char="•"/>
            </a:pPr>
            <a:r>
              <a:rPr b="0" i="0" lang="en-GB" sz="2000" u="none" cap="none" strike="noStrike">
                <a:solidFill>
                  <a:srgbClr val="4C4C4D"/>
                </a:solidFill>
                <a:latin typeface="Century Gothic"/>
                <a:ea typeface="Century Gothic"/>
                <a:cs typeface="Century Gothic"/>
                <a:sym typeface="Century Gothic"/>
              </a:rPr>
              <a:t>Le lavorazioni che possono comportare un rischio elevato includono (ma non solo).</a:t>
            </a:r>
            <a:endParaRPr/>
          </a:p>
          <a:p>
            <a:pPr indent="-228600" lvl="0" marL="228600" marR="0" rtl="0" algn="l">
              <a:lnSpc>
                <a:spcPct val="150000"/>
              </a:lnSpc>
              <a:spcBef>
                <a:spcPts val="1000"/>
              </a:spcBef>
              <a:spcAft>
                <a:spcPts val="0"/>
              </a:spcAft>
              <a:buClr>
                <a:schemeClr val="dk1"/>
              </a:buClr>
              <a:buSzPts val="2000"/>
              <a:buFont typeface="Arial"/>
              <a:buChar char="•"/>
            </a:pPr>
            <a:r>
              <a:rPr b="0" i="0" lang="en-GB" sz="2000" u="none" cap="none" strike="noStrike">
                <a:solidFill>
                  <a:srgbClr val="4C4C4D"/>
                </a:solidFill>
                <a:latin typeface="Century Gothic"/>
                <a:ea typeface="Century Gothic"/>
                <a:cs typeface="Century Gothic"/>
                <a:sym typeface="Century Gothic"/>
              </a:rPr>
              <a:t>Attività di trattamento sistematiche ed estese, compresa la profilazione e laddove si possano prendere decisioni che hanno effetti legali - o effetti altrettanto significativi - sulle persone.</a:t>
            </a:r>
            <a:endParaRPr/>
          </a:p>
          <a:p>
            <a:pPr indent="-228600" lvl="0" marL="228600" marR="0" rtl="0" algn="l">
              <a:lnSpc>
                <a:spcPct val="150000"/>
              </a:lnSpc>
              <a:spcBef>
                <a:spcPts val="1000"/>
              </a:spcBef>
              <a:spcAft>
                <a:spcPts val="0"/>
              </a:spcAft>
              <a:buClr>
                <a:schemeClr val="dk1"/>
              </a:buClr>
              <a:buSzPts val="2000"/>
              <a:buFont typeface="Arial"/>
              <a:buChar char="•"/>
            </a:pPr>
            <a:r>
              <a:rPr b="0" i="0" lang="en-GB" sz="2000" u="none" cap="none" strike="noStrike">
                <a:solidFill>
                  <a:srgbClr val="4C4C4D"/>
                </a:solidFill>
                <a:latin typeface="Century Gothic"/>
                <a:ea typeface="Century Gothic"/>
                <a:cs typeface="Century Gothic"/>
                <a:sym typeface="Century Gothic"/>
              </a:rPr>
              <a:t>Trattamento su larga scala di categorie particolari di dati o di dati personali relativi a condanne penali o reati. Ciò include il trattamento di una quantità considerevole di dati personali a livello regionale, nazionale o sovranazionale, che riguarda un gran numero di individui e che comporta un rischio elevato per i diritti e le libertà, ad esempio in base alla sensibilità dell'attività di trattamento. </a:t>
            </a:r>
            <a:endParaRPr/>
          </a:p>
          <a:p>
            <a:pPr indent="-228600" lvl="0" marL="228600" marR="0" rtl="0" algn="l">
              <a:lnSpc>
                <a:spcPct val="150000"/>
              </a:lnSpc>
              <a:spcBef>
                <a:spcPts val="1000"/>
              </a:spcBef>
              <a:spcAft>
                <a:spcPts val="0"/>
              </a:spcAft>
              <a:buClr>
                <a:schemeClr val="dk1"/>
              </a:buClr>
              <a:buSzPts val="2000"/>
              <a:buFont typeface="Arial"/>
              <a:buChar char="•"/>
            </a:pPr>
            <a:r>
              <a:rPr b="0" i="0" lang="en-GB" sz="2000" u="none" cap="none" strike="noStrike">
                <a:solidFill>
                  <a:srgbClr val="4C4C4D"/>
                </a:solidFill>
                <a:latin typeface="Century Gothic"/>
                <a:ea typeface="Century Gothic"/>
                <a:cs typeface="Century Gothic"/>
                <a:sym typeface="Century Gothic"/>
              </a:rPr>
              <a:t>Monitoraggio sistematico e su larga scala delle aree pubbliche (come le telecamere a circuito chiuso).</a:t>
            </a:r>
            <a:endParaRPr sz="2000" cap="none">
              <a:solidFill>
                <a:schemeClr val="dk1"/>
              </a:solidFill>
              <a:latin typeface="Century Gothic"/>
              <a:ea typeface="Century Gothic"/>
              <a:cs typeface="Century Gothic"/>
              <a:sym typeface="Century Gothic"/>
            </a:endParaRPr>
          </a:p>
        </p:txBody>
      </p:sp>
      <p:pic>
        <p:nvPicPr>
          <p:cNvPr id="581" name="Google Shape;581;p19"/>
          <p:cNvPicPr preferRelativeResize="0"/>
          <p:nvPr/>
        </p:nvPicPr>
        <p:blipFill rotWithShape="1">
          <a:blip r:embed="rId3">
            <a:alphaModFix/>
          </a:blip>
          <a:srcRect b="0" l="0" r="0" t="0"/>
          <a:stretch/>
        </p:blipFill>
        <p:spPr>
          <a:xfrm>
            <a:off x="9312862" y="5941199"/>
            <a:ext cx="1530000" cy="612000"/>
          </a:xfrm>
          <a:prstGeom prst="rect">
            <a:avLst/>
          </a:prstGeom>
          <a:noFill/>
          <a:ln>
            <a:noFill/>
          </a:ln>
        </p:spPr>
      </p:pic>
      <p:sp>
        <p:nvSpPr>
          <p:cNvPr id="582" name="Google Shape;582;p19"/>
          <p:cNvSpPr txBox="1"/>
          <p:nvPr/>
        </p:nvSpPr>
        <p:spPr>
          <a:xfrm>
            <a:off x="11087605" y="6185024"/>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17</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1" name="Shape 381"/>
        <p:cNvGrpSpPr/>
        <p:nvPr/>
      </p:nvGrpSpPr>
      <p:grpSpPr>
        <a:xfrm>
          <a:off x="0" y="0"/>
          <a:ext cx="0" cy="0"/>
          <a:chOff x="0" y="0"/>
          <a:chExt cx="0" cy="0"/>
        </a:xfrm>
      </p:grpSpPr>
      <p:sp>
        <p:nvSpPr>
          <p:cNvPr id="382" name="Google Shape;382;p2"/>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83" name="Google Shape;383;p2"/>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7" name="Shape 587"/>
        <p:cNvGrpSpPr/>
        <p:nvPr/>
      </p:nvGrpSpPr>
      <p:grpSpPr>
        <a:xfrm>
          <a:off x="0" y="0"/>
          <a:ext cx="0" cy="0"/>
          <a:chOff x="0" y="0"/>
          <a:chExt cx="0" cy="0"/>
        </a:xfrm>
      </p:grpSpPr>
      <p:sp>
        <p:nvSpPr>
          <p:cNvPr id="588" name="Google Shape;588;p20"/>
          <p:cNvSpPr txBox="1"/>
          <p:nvPr/>
        </p:nvSpPr>
        <p:spPr>
          <a:xfrm>
            <a:off x="957152" y="1270966"/>
            <a:ext cx="10320448" cy="4900843"/>
          </a:xfrm>
          <a:prstGeom prst="rect">
            <a:avLst/>
          </a:prstGeom>
          <a:noFill/>
          <a:ln>
            <a:noFill/>
          </a:ln>
        </p:spPr>
        <p:txBody>
          <a:bodyPr anchorCtr="0" anchor="t" bIns="45700" lIns="91425" spcFirstLastPara="1" rIns="91425" wrap="square" tIns="45700">
            <a:noAutofit/>
          </a:bodyPr>
          <a:lstStyle/>
          <a:p>
            <a:pPr indent="-285750" lvl="0" marL="285750" marR="0" rtl="0" algn="l">
              <a:lnSpc>
                <a:spcPct val="150000"/>
              </a:lnSpc>
              <a:spcBef>
                <a:spcPts val="0"/>
              </a:spcBef>
              <a:spcAft>
                <a:spcPts val="0"/>
              </a:spcAft>
              <a:buClr>
                <a:schemeClr val="dk1"/>
              </a:buClr>
              <a:buSzPts val="2200"/>
              <a:buFont typeface="Arial"/>
              <a:buChar char="•"/>
            </a:pPr>
            <a:r>
              <a:rPr b="0" i="0" lang="en-GB" sz="2200">
                <a:solidFill>
                  <a:srgbClr val="4C4C4D"/>
                </a:solidFill>
                <a:latin typeface="Arial"/>
                <a:ea typeface="Arial"/>
                <a:cs typeface="Arial"/>
                <a:sym typeface="Arial"/>
              </a:rPr>
              <a:t>Uno </a:t>
            </a:r>
            <a:r>
              <a:rPr b="1" i="0" lang="en-GB" sz="2200">
                <a:solidFill>
                  <a:srgbClr val="4C4C4D"/>
                </a:solidFill>
                <a:latin typeface="Arial"/>
                <a:ea typeface="Arial"/>
                <a:cs typeface="Arial"/>
                <a:sym typeface="Arial"/>
              </a:rPr>
              <a:t>strumento </a:t>
            </a:r>
            <a:r>
              <a:rPr b="0" i="0" lang="en-GB" sz="2200">
                <a:solidFill>
                  <a:srgbClr val="4C4C4D"/>
                </a:solidFill>
                <a:latin typeface="Arial"/>
                <a:ea typeface="Arial"/>
                <a:cs typeface="Arial"/>
                <a:sym typeface="Arial"/>
              </a:rPr>
              <a:t>per identificare il modo più efficace per conformarsi agli obblighi del GDPR.</a:t>
            </a:r>
            <a:endParaRPr b="0" i="0" sz="2200">
              <a:solidFill>
                <a:srgbClr val="4C4C4D"/>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200"/>
              <a:buFont typeface="Arial"/>
              <a:buChar char="•"/>
            </a:pPr>
            <a:r>
              <a:rPr b="0" i="0" lang="en-GB" sz="2200">
                <a:solidFill>
                  <a:srgbClr val="4C4C4D"/>
                </a:solidFill>
                <a:latin typeface="Arial"/>
                <a:ea typeface="Arial"/>
                <a:cs typeface="Arial"/>
                <a:sym typeface="Arial"/>
              </a:rPr>
              <a:t>Comprendere quali dati personali vengono trasferiti, elaborati, gestiti, archiviati e trasmessi dall'organizzazione.</a:t>
            </a:r>
            <a:endParaRPr b="0" i="0" sz="2200">
              <a:solidFill>
                <a:srgbClr val="4C4C4D"/>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200"/>
              <a:buFont typeface="Arial"/>
              <a:buChar char="•"/>
            </a:pPr>
            <a:r>
              <a:rPr b="0" i="0" lang="en-GB" sz="2200">
                <a:solidFill>
                  <a:srgbClr val="4C4C4D"/>
                </a:solidFill>
                <a:latin typeface="Arial"/>
                <a:ea typeface="Arial"/>
                <a:cs typeface="Arial"/>
                <a:sym typeface="Arial"/>
              </a:rPr>
              <a:t>Una PIA efficace consentirà alle organizzazioni di identificare i rischi e implementare i controlli.</a:t>
            </a:r>
            <a:endParaRPr b="0" i="0" sz="2200">
              <a:solidFill>
                <a:srgbClr val="4C4C4D"/>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200"/>
              <a:buFont typeface="Arial"/>
              <a:buChar char="•"/>
            </a:pPr>
            <a:r>
              <a:rPr b="0" i="0" lang="en-GB" sz="2200">
                <a:solidFill>
                  <a:srgbClr val="4C4C4D"/>
                </a:solidFill>
                <a:latin typeface="Arial"/>
                <a:ea typeface="Arial"/>
                <a:cs typeface="Arial"/>
                <a:sym typeface="Arial"/>
              </a:rPr>
              <a:t>La conduzione di una PIA implica la collaborazione con i dipendenti, gli stakeholder, le organizzazioni partner e le persone interessate per identificare e ridurre i rischi per la privacy.</a:t>
            </a:r>
            <a:endParaRPr b="0" i="0" sz="2200">
              <a:solidFill>
                <a:srgbClr val="4C4C4D"/>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200"/>
              <a:buFont typeface="Arial"/>
              <a:buChar char="•"/>
            </a:pPr>
            <a:r>
              <a:rPr b="0" i="0" lang="en-GB" sz="2200">
                <a:solidFill>
                  <a:srgbClr val="4C4C4D"/>
                </a:solidFill>
                <a:latin typeface="Arial"/>
                <a:ea typeface="Arial"/>
                <a:cs typeface="Arial"/>
                <a:sym typeface="Arial"/>
              </a:rPr>
              <a:t>Le PIA sono parte integrante dell'approccio </a:t>
            </a:r>
            <a:r>
              <a:rPr b="1" i="0" lang="en-GB" sz="2200">
                <a:solidFill>
                  <a:srgbClr val="4C4C4D"/>
                </a:solidFill>
                <a:latin typeface="Arial"/>
                <a:ea typeface="Arial"/>
                <a:cs typeface="Arial"/>
                <a:sym typeface="Arial"/>
              </a:rPr>
              <a:t>privacy by design</a:t>
            </a:r>
            <a:r>
              <a:rPr b="0" i="0" lang="en-GB" sz="2200">
                <a:solidFill>
                  <a:srgbClr val="4C4C4D"/>
                </a:solidFill>
                <a:latin typeface="Arial"/>
                <a:ea typeface="Arial"/>
                <a:cs typeface="Arial"/>
                <a:sym typeface="Arial"/>
              </a:rPr>
              <a:t>.</a:t>
            </a:r>
            <a:endParaRPr b="0" i="0" sz="2200">
              <a:solidFill>
                <a:srgbClr val="4C4C4D"/>
              </a:solidFill>
              <a:latin typeface="Arial"/>
              <a:ea typeface="Arial"/>
              <a:cs typeface="Arial"/>
              <a:sym typeface="Arial"/>
            </a:endParaRPr>
          </a:p>
          <a:p>
            <a:pPr indent="0" lvl="0" marL="0" marR="0" rtl="0" algn="l">
              <a:lnSpc>
                <a:spcPct val="100000"/>
              </a:lnSpc>
              <a:spcBef>
                <a:spcPts val="0"/>
              </a:spcBef>
              <a:spcAft>
                <a:spcPts val="0"/>
              </a:spcAft>
              <a:buClr>
                <a:srgbClr val="FF585D"/>
              </a:buClr>
              <a:buSzPts val="2200"/>
              <a:buFont typeface="Arial"/>
              <a:buNone/>
            </a:pPr>
            <a:r>
              <a:t/>
            </a:r>
            <a:endParaRPr b="0" i="0" sz="2200">
              <a:solidFill>
                <a:srgbClr val="4C4C4D"/>
              </a:solidFill>
              <a:latin typeface="Arial"/>
              <a:ea typeface="Arial"/>
              <a:cs typeface="Arial"/>
              <a:sym typeface="Arial"/>
            </a:endParaRPr>
          </a:p>
          <a:p>
            <a:pPr indent="-88900" lvl="0" marL="228600" marR="0" rtl="0" algn="l">
              <a:lnSpc>
                <a:spcPct val="90000"/>
              </a:lnSpc>
              <a:spcBef>
                <a:spcPts val="1000"/>
              </a:spcBef>
              <a:spcAft>
                <a:spcPts val="0"/>
              </a:spcAft>
              <a:buClr>
                <a:srgbClr val="FF585D"/>
              </a:buClr>
              <a:buSzPts val="2200"/>
              <a:buFont typeface="Arial"/>
              <a:buNone/>
            </a:pPr>
            <a:r>
              <a:t/>
            </a:r>
            <a:endParaRPr b="0" i="0" sz="2200">
              <a:solidFill>
                <a:srgbClr val="4C4C4D"/>
              </a:solidFill>
              <a:latin typeface="Arial"/>
              <a:ea typeface="Arial"/>
              <a:cs typeface="Arial"/>
              <a:sym typeface="Arial"/>
            </a:endParaRPr>
          </a:p>
        </p:txBody>
      </p:sp>
      <p:sp>
        <p:nvSpPr>
          <p:cNvPr id="589" name="Google Shape;589;p20"/>
          <p:cNvSpPr txBox="1"/>
          <p:nvPr/>
        </p:nvSpPr>
        <p:spPr>
          <a:xfrm>
            <a:off x="1349828" y="686191"/>
            <a:ext cx="60960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dk1"/>
                </a:solidFill>
                <a:latin typeface="Century Gothic"/>
                <a:ea typeface="Century Gothic"/>
                <a:cs typeface="Century Gothic"/>
                <a:sym typeface="Century Gothic"/>
              </a:rPr>
              <a:t>Valutazione dell'impatto sulla privacy</a:t>
            </a:r>
            <a:endParaRPr b="1" sz="3200">
              <a:solidFill>
                <a:schemeClr val="dk1"/>
              </a:solidFill>
              <a:latin typeface="Century Gothic"/>
              <a:ea typeface="Century Gothic"/>
              <a:cs typeface="Century Gothic"/>
              <a:sym typeface="Century Gothic"/>
            </a:endParaRPr>
          </a:p>
        </p:txBody>
      </p:sp>
      <p:pic>
        <p:nvPicPr>
          <p:cNvPr id="590" name="Google Shape;590;p20"/>
          <p:cNvPicPr preferRelativeResize="0"/>
          <p:nvPr/>
        </p:nvPicPr>
        <p:blipFill rotWithShape="1">
          <a:blip r:embed="rId3">
            <a:alphaModFix/>
          </a:blip>
          <a:srcRect b="0" l="0" r="0" t="0"/>
          <a:stretch/>
        </p:blipFill>
        <p:spPr>
          <a:xfrm>
            <a:off x="8953634" y="5864438"/>
            <a:ext cx="1530000" cy="612000"/>
          </a:xfrm>
          <a:prstGeom prst="rect">
            <a:avLst/>
          </a:prstGeom>
          <a:noFill/>
          <a:ln>
            <a:noFill/>
          </a:ln>
        </p:spPr>
      </p:pic>
      <p:sp>
        <p:nvSpPr>
          <p:cNvPr id="591" name="Google Shape;591;p20"/>
          <p:cNvSpPr txBox="1"/>
          <p:nvPr/>
        </p:nvSpPr>
        <p:spPr>
          <a:xfrm>
            <a:off x="10687648" y="6168661"/>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18</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6" name="Shape 596"/>
        <p:cNvGrpSpPr/>
        <p:nvPr/>
      </p:nvGrpSpPr>
      <p:grpSpPr>
        <a:xfrm>
          <a:off x="0" y="0"/>
          <a:ext cx="0" cy="0"/>
          <a:chOff x="0" y="0"/>
          <a:chExt cx="0" cy="0"/>
        </a:xfrm>
      </p:grpSpPr>
      <p:sp>
        <p:nvSpPr>
          <p:cNvPr id="597" name="Google Shape;597;p21"/>
          <p:cNvSpPr txBox="1"/>
          <p:nvPr/>
        </p:nvSpPr>
        <p:spPr>
          <a:xfrm>
            <a:off x="653143" y="1041853"/>
            <a:ext cx="10189030" cy="5489576"/>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Migliorare la trasparenza </a:t>
            </a:r>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Facilitare la comprensione di come e perché le informazioni vengono utilizzate/conservate.</a:t>
            </a:r>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Dimostrare come il trattamento dei dati personali sia conforme al DPA</a:t>
            </a:r>
            <a:endParaRPr b="0" i="0" sz="2200">
              <a:solidFill>
                <a:srgbClr val="4C4C4D"/>
              </a:solidFill>
              <a:latin typeface="Arial"/>
              <a:ea typeface="Arial"/>
              <a:cs typeface="Arial"/>
              <a:sym typeface="Arial"/>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Migliori pratiche: migliorare la fiducia dei clienti</a:t>
            </a:r>
            <a:endParaRPr b="0" i="0" sz="2200">
              <a:solidFill>
                <a:srgbClr val="4C4C4D"/>
              </a:solidFill>
              <a:latin typeface="Arial"/>
              <a:ea typeface="Arial"/>
              <a:cs typeface="Arial"/>
              <a:sym typeface="Arial"/>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Identificare il rischio </a:t>
            </a:r>
            <a:endParaRPr b="0" i="0" sz="2200">
              <a:solidFill>
                <a:srgbClr val="4C4C4D"/>
              </a:solidFill>
              <a:latin typeface="Arial"/>
              <a:ea typeface="Arial"/>
              <a:cs typeface="Arial"/>
              <a:sym typeface="Arial"/>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Implementare un processo solido</a:t>
            </a:r>
            <a:endParaRPr b="0" i="0" sz="2200">
              <a:solidFill>
                <a:srgbClr val="4C4C4D"/>
              </a:solidFill>
              <a:latin typeface="Arial"/>
              <a:ea typeface="Arial"/>
              <a:cs typeface="Arial"/>
              <a:sym typeface="Arial"/>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Approfondimenti sui clienti</a:t>
            </a:r>
            <a:endParaRPr b="0" i="0" sz="2200">
              <a:solidFill>
                <a:srgbClr val="4C4C4D"/>
              </a:solidFill>
              <a:latin typeface="Arial"/>
              <a:ea typeface="Arial"/>
              <a:cs typeface="Arial"/>
              <a:sym typeface="Arial"/>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Processo decisionale più incisivo nella creazione di politiche, sistemi e controlli tecnici.</a:t>
            </a:r>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Migliorare l'efficienza - ridurre le spese generali</a:t>
            </a:r>
            <a:endParaRPr/>
          </a:p>
          <a:p>
            <a:pPr indent="-285750" lvl="0" marL="285750" marR="0" rtl="0" algn="just">
              <a:lnSpc>
                <a:spcPct val="150000"/>
              </a:lnSpc>
              <a:spcBef>
                <a:spcPts val="0"/>
              </a:spcBef>
              <a:spcAft>
                <a:spcPts val="0"/>
              </a:spcAft>
              <a:buClr>
                <a:schemeClr val="dk1"/>
              </a:buClr>
              <a:buSzPts val="2200"/>
              <a:buFont typeface="Book Antiqua"/>
              <a:buAutoNum type="arabicPeriod"/>
            </a:pPr>
            <a:r>
              <a:rPr b="0" i="0" lang="en-GB" sz="2200">
                <a:solidFill>
                  <a:srgbClr val="4C4C4D"/>
                </a:solidFill>
                <a:latin typeface="Arial"/>
                <a:ea typeface="Arial"/>
                <a:cs typeface="Arial"/>
                <a:sym typeface="Arial"/>
              </a:rPr>
              <a:t> Aumentare la redditività </a:t>
            </a:r>
            <a:endParaRPr b="0" i="0" sz="2200">
              <a:solidFill>
                <a:srgbClr val="4C4C4D"/>
              </a:solidFill>
              <a:latin typeface="Arial"/>
              <a:ea typeface="Arial"/>
              <a:cs typeface="Arial"/>
              <a:sym typeface="Arial"/>
            </a:endParaRPr>
          </a:p>
          <a:p>
            <a:pPr indent="0" lvl="0" marL="0" marR="0" rtl="0" algn="l">
              <a:lnSpc>
                <a:spcPct val="90000"/>
              </a:lnSpc>
              <a:spcBef>
                <a:spcPts val="1000"/>
              </a:spcBef>
              <a:spcAft>
                <a:spcPts val="0"/>
              </a:spcAft>
              <a:buClr>
                <a:srgbClr val="FF585D"/>
              </a:buClr>
              <a:buSzPts val="2200"/>
              <a:buFont typeface="Arial"/>
              <a:buNone/>
            </a:pPr>
            <a:r>
              <a:t/>
            </a:r>
            <a:endParaRPr b="0" i="0" sz="2200">
              <a:solidFill>
                <a:srgbClr val="4C4C4D"/>
              </a:solidFill>
              <a:latin typeface="Arial"/>
              <a:ea typeface="Arial"/>
              <a:cs typeface="Arial"/>
              <a:sym typeface="Arial"/>
            </a:endParaRPr>
          </a:p>
        </p:txBody>
      </p:sp>
      <p:sp>
        <p:nvSpPr>
          <p:cNvPr id="598" name="Google Shape;598;p21"/>
          <p:cNvSpPr txBox="1"/>
          <p:nvPr/>
        </p:nvSpPr>
        <p:spPr>
          <a:xfrm>
            <a:off x="1349827" y="457078"/>
            <a:ext cx="959031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dk1"/>
                </a:solidFill>
                <a:latin typeface="Century Gothic"/>
                <a:ea typeface="Century Gothic"/>
                <a:cs typeface="Century Gothic"/>
                <a:sym typeface="Century Gothic"/>
              </a:rPr>
              <a:t>Vantaggi della valutazione dell'impatto sulla privacy</a:t>
            </a:r>
            <a:endParaRPr b="1" sz="3200">
              <a:solidFill>
                <a:schemeClr val="dk1"/>
              </a:solidFill>
              <a:latin typeface="Century Gothic"/>
              <a:ea typeface="Century Gothic"/>
              <a:cs typeface="Century Gothic"/>
              <a:sym typeface="Century Gothic"/>
            </a:endParaRPr>
          </a:p>
        </p:txBody>
      </p:sp>
      <p:pic>
        <p:nvPicPr>
          <p:cNvPr id="599" name="Google Shape;599;p21"/>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600" name="Google Shape;600;p21"/>
          <p:cNvSpPr txBox="1"/>
          <p:nvPr/>
        </p:nvSpPr>
        <p:spPr>
          <a:xfrm>
            <a:off x="10728377" y="6322550"/>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19</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5" name="Shape 605"/>
        <p:cNvGrpSpPr/>
        <p:nvPr/>
      </p:nvGrpSpPr>
      <p:grpSpPr>
        <a:xfrm>
          <a:off x="0" y="0"/>
          <a:ext cx="0" cy="0"/>
          <a:chOff x="0" y="0"/>
          <a:chExt cx="0" cy="0"/>
        </a:xfrm>
      </p:grpSpPr>
      <p:sp>
        <p:nvSpPr>
          <p:cNvPr id="606" name="Google Shape;606;p22"/>
          <p:cNvSpPr txBox="1"/>
          <p:nvPr/>
        </p:nvSpPr>
        <p:spPr>
          <a:xfrm>
            <a:off x="457200" y="402772"/>
            <a:ext cx="4757057" cy="5312228"/>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FF585D"/>
              </a:buClr>
              <a:buSzPts val="1800"/>
              <a:buFont typeface="Calibri"/>
              <a:buNone/>
            </a:pPr>
            <a:r>
              <a:rPr b="1" lang="en-GB" sz="3000" cap="none">
                <a:solidFill>
                  <a:schemeClr val="dk1"/>
                </a:solidFill>
                <a:latin typeface="NTR"/>
                <a:ea typeface="NTR"/>
                <a:cs typeface="NTR"/>
                <a:sym typeface="NTR"/>
              </a:rPr>
              <a:t>ISO 31000</a:t>
            </a:r>
            <a:endParaRPr/>
          </a:p>
          <a:p>
            <a:pPr indent="0" lvl="0" marL="0" marR="0" rtl="0" algn="l">
              <a:lnSpc>
                <a:spcPct val="150000"/>
              </a:lnSpc>
              <a:spcBef>
                <a:spcPts val="0"/>
              </a:spcBef>
              <a:spcAft>
                <a:spcPts val="0"/>
              </a:spcAft>
              <a:buClr>
                <a:srgbClr val="FF585D"/>
              </a:buClr>
              <a:buSzPts val="1800"/>
              <a:buFont typeface="Calibri"/>
              <a:buNone/>
            </a:pPr>
            <a:r>
              <a:t/>
            </a:r>
            <a:endParaRPr sz="2000" cap="none">
              <a:solidFill>
                <a:schemeClr val="dk1"/>
              </a:solidFill>
              <a:latin typeface="NTR"/>
              <a:ea typeface="NTR"/>
              <a:cs typeface="NTR"/>
              <a:sym typeface="NTR"/>
            </a:endParaRPr>
          </a:p>
          <a:p>
            <a:pPr indent="0" lvl="0" marL="0" marR="0" rtl="0" algn="l">
              <a:lnSpc>
                <a:spcPct val="150000"/>
              </a:lnSpc>
              <a:spcBef>
                <a:spcPts val="0"/>
              </a:spcBef>
              <a:spcAft>
                <a:spcPts val="0"/>
              </a:spcAft>
              <a:buClr>
                <a:srgbClr val="FF585D"/>
              </a:buClr>
              <a:buSzPts val="1800"/>
              <a:buFont typeface="Calibri"/>
              <a:buNone/>
            </a:pPr>
            <a:r>
              <a:t/>
            </a:r>
            <a:endParaRPr sz="2000" cap="none">
              <a:solidFill>
                <a:schemeClr val="dk1"/>
              </a:solidFill>
              <a:latin typeface="NTR"/>
              <a:ea typeface="NTR"/>
              <a:cs typeface="NTR"/>
              <a:sym typeface="NTR"/>
            </a:endParaRPr>
          </a:p>
          <a:p>
            <a:pPr indent="-342900" lvl="1" marL="800100" marR="0" rtl="0" algn="l">
              <a:lnSpc>
                <a:spcPct val="150000"/>
              </a:lnSpc>
              <a:spcBef>
                <a:spcPts val="500"/>
              </a:spcBef>
              <a:spcAft>
                <a:spcPts val="0"/>
              </a:spcAft>
              <a:buClr>
                <a:schemeClr val="dk1"/>
              </a:buClr>
              <a:buSzPts val="2240"/>
              <a:buFont typeface="Arial"/>
              <a:buChar char="•"/>
            </a:pPr>
            <a:r>
              <a:rPr b="0" i="0" lang="en-GB" sz="2800" u="none" cap="none" strike="noStrike">
                <a:solidFill>
                  <a:schemeClr val="dk1"/>
                </a:solidFill>
                <a:latin typeface="NTR"/>
                <a:ea typeface="NTR"/>
                <a:cs typeface="NTR"/>
                <a:sym typeface="NTR"/>
              </a:rPr>
              <a:t>Supporto al processo GDPR</a:t>
            </a:r>
            <a:endParaRPr b="0" i="0" sz="2800" u="none" cap="none" strike="noStrike">
              <a:solidFill>
                <a:schemeClr val="dk1"/>
              </a:solidFill>
              <a:latin typeface="NTR"/>
              <a:ea typeface="NTR"/>
              <a:cs typeface="NTR"/>
              <a:sym typeface="NTR"/>
            </a:endParaRPr>
          </a:p>
          <a:p>
            <a:pPr indent="-342900" lvl="1" marL="800100" marR="0" rtl="0" algn="l">
              <a:lnSpc>
                <a:spcPct val="150000"/>
              </a:lnSpc>
              <a:spcBef>
                <a:spcPts val="500"/>
              </a:spcBef>
              <a:spcAft>
                <a:spcPts val="0"/>
              </a:spcAft>
              <a:buClr>
                <a:schemeClr val="dk1"/>
              </a:buClr>
              <a:buSzPts val="2240"/>
              <a:buFont typeface="Arial"/>
              <a:buChar char="•"/>
            </a:pPr>
            <a:r>
              <a:rPr b="0" i="0" lang="en-GB" sz="2800" u="none" cap="none" strike="noStrike">
                <a:solidFill>
                  <a:schemeClr val="dk1"/>
                </a:solidFill>
                <a:latin typeface="NTR"/>
                <a:ea typeface="NTR"/>
                <a:cs typeface="NTR"/>
                <a:sym typeface="NTR"/>
              </a:rPr>
              <a:t>Definizioni chiave</a:t>
            </a:r>
            <a:endParaRPr b="0" i="0" sz="2800" u="none" cap="none" strike="noStrike">
              <a:solidFill>
                <a:schemeClr val="dk1"/>
              </a:solidFill>
              <a:latin typeface="NTR"/>
              <a:ea typeface="NTR"/>
              <a:cs typeface="NTR"/>
              <a:sym typeface="NTR"/>
            </a:endParaRPr>
          </a:p>
          <a:p>
            <a:pPr indent="-342900" lvl="1" marL="800100" marR="0" rtl="0" algn="l">
              <a:lnSpc>
                <a:spcPct val="150000"/>
              </a:lnSpc>
              <a:spcBef>
                <a:spcPts val="500"/>
              </a:spcBef>
              <a:spcAft>
                <a:spcPts val="0"/>
              </a:spcAft>
              <a:buClr>
                <a:schemeClr val="dk1"/>
              </a:buClr>
              <a:buSzPts val="2240"/>
              <a:buFont typeface="Arial"/>
              <a:buChar char="•"/>
            </a:pPr>
            <a:r>
              <a:rPr b="0" i="0" lang="en-GB" sz="2800" u="none" cap="none" strike="noStrike">
                <a:solidFill>
                  <a:schemeClr val="dk1"/>
                </a:solidFill>
                <a:latin typeface="NTR"/>
                <a:ea typeface="NTR"/>
                <a:cs typeface="NTR"/>
                <a:sym typeface="NTR"/>
              </a:rPr>
              <a:t>Gli stakeholder</a:t>
            </a:r>
            <a:endParaRPr b="0" i="0" sz="2800" u="none" cap="none" strike="noStrike">
              <a:solidFill>
                <a:schemeClr val="dk1"/>
              </a:solidFill>
              <a:latin typeface="NTR"/>
              <a:ea typeface="NTR"/>
              <a:cs typeface="NTR"/>
              <a:sym typeface="NTR"/>
            </a:endParaRPr>
          </a:p>
          <a:p>
            <a:pPr indent="-342900" lvl="1" marL="800100" marR="0" rtl="0" algn="l">
              <a:lnSpc>
                <a:spcPct val="150000"/>
              </a:lnSpc>
              <a:spcBef>
                <a:spcPts val="500"/>
              </a:spcBef>
              <a:spcAft>
                <a:spcPts val="0"/>
              </a:spcAft>
              <a:buClr>
                <a:schemeClr val="dk1"/>
              </a:buClr>
              <a:buSzPts val="2240"/>
              <a:buFont typeface="Arial"/>
              <a:buChar char="•"/>
            </a:pPr>
            <a:r>
              <a:rPr b="0" i="0" lang="en-GB" sz="2800" u="none" cap="none" strike="noStrike">
                <a:solidFill>
                  <a:schemeClr val="dk1"/>
                </a:solidFill>
                <a:latin typeface="NTR"/>
                <a:ea typeface="NTR"/>
                <a:cs typeface="NTR"/>
                <a:sym typeface="NTR"/>
              </a:rPr>
              <a:t>Gestione degli output di PIA</a:t>
            </a:r>
            <a:endParaRPr b="0" i="0" sz="2800" u="none" cap="none" strike="noStrike">
              <a:solidFill>
                <a:schemeClr val="dk1"/>
              </a:solidFill>
              <a:latin typeface="NTR"/>
              <a:ea typeface="NTR"/>
              <a:cs typeface="NTR"/>
              <a:sym typeface="NTR"/>
            </a:endParaRPr>
          </a:p>
          <a:p>
            <a:pPr indent="0" lvl="1" marL="457200" marR="0" rtl="0" algn="l">
              <a:lnSpc>
                <a:spcPct val="90000"/>
              </a:lnSpc>
              <a:spcBef>
                <a:spcPts val="500"/>
              </a:spcBef>
              <a:spcAft>
                <a:spcPts val="0"/>
              </a:spcAft>
              <a:buClr>
                <a:schemeClr val="dk1"/>
              </a:buClr>
              <a:buSzPts val="1800"/>
              <a:buFont typeface="Arial"/>
              <a:buNone/>
            </a:pPr>
            <a:r>
              <a:t/>
            </a:r>
            <a:endParaRPr b="0" i="0" sz="1800" u="none" cap="none" strike="noStrike">
              <a:solidFill>
                <a:schemeClr val="dk1"/>
              </a:solidFill>
              <a:latin typeface="NTR"/>
              <a:ea typeface="NTR"/>
              <a:cs typeface="NTR"/>
              <a:sym typeface="NTR"/>
            </a:endParaRPr>
          </a:p>
        </p:txBody>
      </p:sp>
      <p:pic>
        <p:nvPicPr>
          <p:cNvPr id="607" name="Google Shape;607;p22"/>
          <p:cNvPicPr preferRelativeResize="0"/>
          <p:nvPr/>
        </p:nvPicPr>
        <p:blipFill rotWithShape="1">
          <a:blip r:embed="rId3">
            <a:alphaModFix/>
          </a:blip>
          <a:srcRect b="0" l="0" r="0" t="0"/>
          <a:stretch/>
        </p:blipFill>
        <p:spPr>
          <a:xfrm>
            <a:off x="5214257" y="96771"/>
            <a:ext cx="6402492" cy="6152728"/>
          </a:xfrm>
          <a:prstGeom prst="rect">
            <a:avLst/>
          </a:prstGeom>
          <a:noFill/>
          <a:ln>
            <a:noFill/>
          </a:ln>
        </p:spPr>
      </p:pic>
      <p:pic>
        <p:nvPicPr>
          <p:cNvPr id="608" name="Google Shape;608;p22"/>
          <p:cNvPicPr preferRelativeResize="0"/>
          <p:nvPr/>
        </p:nvPicPr>
        <p:blipFill rotWithShape="1">
          <a:blip r:embed="rId4">
            <a:alphaModFix/>
          </a:blip>
          <a:srcRect b="0" l="0" r="0" t="0"/>
          <a:stretch/>
        </p:blipFill>
        <p:spPr>
          <a:xfrm>
            <a:off x="8031503" y="6207607"/>
            <a:ext cx="1530000" cy="612000"/>
          </a:xfrm>
          <a:prstGeom prst="rect">
            <a:avLst/>
          </a:prstGeom>
          <a:noFill/>
          <a:ln>
            <a:noFill/>
          </a:ln>
        </p:spPr>
      </p:pic>
      <p:sp>
        <p:nvSpPr>
          <p:cNvPr id="609" name="Google Shape;609;p22"/>
          <p:cNvSpPr txBox="1"/>
          <p:nvPr/>
        </p:nvSpPr>
        <p:spPr>
          <a:xfrm>
            <a:off x="10684834" y="6359719"/>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20</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4" name="Shape 614"/>
        <p:cNvGrpSpPr/>
        <p:nvPr/>
      </p:nvGrpSpPr>
      <p:grpSpPr>
        <a:xfrm>
          <a:off x="0" y="0"/>
          <a:ext cx="0" cy="0"/>
          <a:chOff x="0" y="0"/>
          <a:chExt cx="0" cy="0"/>
        </a:xfrm>
      </p:grpSpPr>
      <p:sp>
        <p:nvSpPr>
          <p:cNvPr id="615" name="Google Shape;615;p23"/>
          <p:cNvSpPr txBox="1"/>
          <p:nvPr/>
        </p:nvSpPr>
        <p:spPr>
          <a:xfrm>
            <a:off x="838200" y="365127"/>
            <a:ext cx="9433800" cy="10748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C4D"/>
              </a:buClr>
              <a:buSzPts val="2500"/>
              <a:buFont typeface="Century Gothic"/>
              <a:buNone/>
            </a:pPr>
            <a:r>
              <a:rPr b="1" i="0" lang="en-GB" sz="2500" u="none" cap="none" strike="noStrike">
                <a:solidFill>
                  <a:srgbClr val="4C4C4D"/>
                </a:solidFill>
                <a:latin typeface="Century Gothic"/>
                <a:ea typeface="Century Gothic"/>
                <a:cs typeface="Century Gothic"/>
                <a:sym typeface="Century Gothic"/>
              </a:rPr>
              <a:t>ISO 31000: Gestione del rischio</a:t>
            </a:r>
            <a:endParaRPr/>
          </a:p>
        </p:txBody>
      </p:sp>
      <p:sp>
        <p:nvSpPr>
          <p:cNvPr id="616" name="Google Shape;616;p23"/>
          <p:cNvSpPr txBox="1"/>
          <p:nvPr/>
        </p:nvSpPr>
        <p:spPr>
          <a:xfrm>
            <a:off x="454654" y="1435725"/>
            <a:ext cx="5860915" cy="4667248"/>
          </a:xfrm>
          <a:prstGeom prst="rect">
            <a:avLst/>
          </a:prstGeom>
          <a:noFill/>
          <a:ln>
            <a:noFill/>
          </a:ln>
        </p:spPr>
        <p:txBody>
          <a:bodyPr anchorCtr="0" anchor="t" bIns="45700" lIns="91425" spcFirstLastPara="1" rIns="91425" wrap="square" tIns="45700">
            <a:noAutofit/>
          </a:bodyPr>
          <a:lstStyle/>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Stabilire il contesto </a:t>
            </a:r>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Valutazione del rischio</a:t>
            </a:r>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Identificazione del rischio  </a:t>
            </a:r>
            <a:endParaRPr b="0" i="1" sz="2500" u="none" cap="none" strike="noStrike">
              <a:solidFill>
                <a:srgbClr val="4C4C4D"/>
              </a:solidFill>
              <a:latin typeface="Century Gothic"/>
              <a:ea typeface="Century Gothic"/>
              <a:cs typeface="Century Gothic"/>
              <a:sym typeface="Century Gothic"/>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Analisi del rischio</a:t>
            </a:r>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Valutazione del rischio </a:t>
            </a:r>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Trattamento del rischio </a:t>
            </a:r>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Monitoraggio e revisione </a:t>
            </a:r>
            <a:endParaRPr/>
          </a:p>
          <a:p>
            <a:pPr indent="-228600" lvl="0" marL="228600" marR="0" rtl="0" algn="l">
              <a:lnSpc>
                <a:spcPct val="150000"/>
              </a:lnSpc>
              <a:spcBef>
                <a:spcPts val="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Comunicazione e </a:t>
            </a:r>
            <a:r>
              <a:rPr b="1" i="0" lang="en-GB" sz="2500" u="none" cap="none" strike="noStrike">
                <a:solidFill>
                  <a:srgbClr val="4C4C4D"/>
                </a:solidFill>
                <a:latin typeface="Century Gothic"/>
                <a:ea typeface="Century Gothic"/>
                <a:cs typeface="Century Gothic"/>
                <a:sym typeface="Century Gothic"/>
              </a:rPr>
              <a:t>consultazione </a:t>
            </a:r>
            <a:endParaRPr b="0" i="0" sz="2500" u="none" cap="none" strike="noStrike">
              <a:solidFill>
                <a:srgbClr val="4C4C4D"/>
              </a:solidFill>
              <a:latin typeface="Century Gothic"/>
              <a:ea typeface="Century Gothic"/>
              <a:cs typeface="Century Gothic"/>
              <a:sym typeface="Century Gothic"/>
            </a:endParaRPr>
          </a:p>
          <a:p>
            <a:pPr indent="-171450" lvl="0" marL="40005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4C4C4D"/>
              </a:solidFill>
              <a:latin typeface="Century Gothic"/>
              <a:ea typeface="Century Gothic"/>
              <a:cs typeface="Century Gothic"/>
              <a:sym typeface="Century Gothic"/>
            </a:endParaRPr>
          </a:p>
          <a:p>
            <a:pPr indent="-171450" lvl="1" marL="857250" marR="0" rtl="0" algn="l">
              <a:lnSpc>
                <a:spcPct val="90000"/>
              </a:lnSpc>
              <a:spcBef>
                <a:spcPts val="500"/>
              </a:spcBef>
              <a:spcAft>
                <a:spcPts val="0"/>
              </a:spcAft>
              <a:buClr>
                <a:schemeClr val="dk1"/>
              </a:buClr>
              <a:buSzPts val="1800"/>
              <a:buFont typeface="Arial"/>
              <a:buNone/>
            </a:pPr>
            <a:r>
              <a:t/>
            </a:r>
            <a:endParaRPr b="0" i="0" sz="1800" u="none" cap="none" strike="noStrike">
              <a:solidFill>
                <a:srgbClr val="4C4C4D"/>
              </a:solidFill>
              <a:latin typeface="Century Gothic"/>
              <a:ea typeface="Century Gothic"/>
              <a:cs typeface="Century Gothic"/>
              <a:sym typeface="Century Gothic"/>
            </a:endParaRPr>
          </a:p>
          <a:p>
            <a:pPr indent="-114300" lvl="1" marL="685800" marR="0" rtl="0" algn="l">
              <a:lnSpc>
                <a:spcPct val="90000"/>
              </a:lnSpc>
              <a:spcBef>
                <a:spcPts val="500"/>
              </a:spcBef>
              <a:spcAft>
                <a:spcPts val="0"/>
              </a:spcAft>
              <a:buClr>
                <a:schemeClr val="dk1"/>
              </a:buClr>
              <a:buSzPts val="1800"/>
              <a:buFont typeface="Arial"/>
              <a:buNone/>
            </a:pPr>
            <a:r>
              <a:t/>
            </a:r>
            <a:endParaRPr b="0" i="0" sz="1800" u="none" cap="none" strike="noStrike">
              <a:solidFill>
                <a:srgbClr val="4C4C4D"/>
              </a:solidFill>
              <a:latin typeface="Century Gothic"/>
              <a:ea typeface="Century Gothic"/>
              <a:cs typeface="Century Gothic"/>
              <a:sym typeface="Century Gothic"/>
            </a:endParaRPr>
          </a:p>
        </p:txBody>
      </p:sp>
      <p:pic>
        <p:nvPicPr>
          <p:cNvPr id="617" name="Google Shape;617;p23"/>
          <p:cNvPicPr preferRelativeResize="0"/>
          <p:nvPr/>
        </p:nvPicPr>
        <p:blipFill rotWithShape="1">
          <a:blip r:embed="rId3">
            <a:alphaModFix/>
          </a:blip>
          <a:srcRect b="0" l="0" r="0" t="0"/>
          <a:stretch/>
        </p:blipFill>
        <p:spPr>
          <a:xfrm>
            <a:off x="5187463" y="386862"/>
            <a:ext cx="6084276" cy="6084276"/>
          </a:xfrm>
          <a:prstGeom prst="rect">
            <a:avLst/>
          </a:prstGeom>
          <a:noFill/>
          <a:ln>
            <a:noFill/>
          </a:ln>
        </p:spPr>
      </p:pic>
      <p:pic>
        <p:nvPicPr>
          <p:cNvPr id="618" name="Google Shape;618;p23"/>
          <p:cNvPicPr preferRelativeResize="0"/>
          <p:nvPr/>
        </p:nvPicPr>
        <p:blipFill rotWithShape="1">
          <a:blip r:embed="rId4">
            <a:alphaModFix/>
          </a:blip>
          <a:srcRect b="0" l="0" r="0" t="0"/>
          <a:stretch/>
        </p:blipFill>
        <p:spPr>
          <a:xfrm>
            <a:off x="8031503" y="6207607"/>
            <a:ext cx="1530000" cy="612000"/>
          </a:xfrm>
          <a:prstGeom prst="rect">
            <a:avLst/>
          </a:prstGeom>
          <a:noFill/>
          <a:ln>
            <a:noFill/>
          </a:ln>
        </p:spPr>
      </p:pic>
      <p:sp>
        <p:nvSpPr>
          <p:cNvPr id="619" name="Google Shape;619;p23"/>
          <p:cNvSpPr txBox="1"/>
          <p:nvPr/>
        </p:nvSpPr>
        <p:spPr>
          <a:xfrm>
            <a:off x="10684834" y="6359719"/>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21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4" name="Shape 624"/>
        <p:cNvGrpSpPr/>
        <p:nvPr/>
      </p:nvGrpSpPr>
      <p:grpSpPr>
        <a:xfrm>
          <a:off x="0" y="0"/>
          <a:ext cx="0" cy="0"/>
          <a:chOff x="0" y="0"/>
          <a:chExt cx="0" cy="0"/>
        </a:xfrm>
      </p:grpSpPr>
      <p:sp>
        <p:nvSpPr>
          <p:cNvPr id="625" name="Google Shape;625;p24"/>
          <p:cNvSpPr txBox="1"/>
          <p:nvPr/>
        </p:nvSpPr>
        <p:spPr>
          <a:xfrm>
            <a:off x="200695" y="1488458"/>
            <a:ext cx="5808219" cy="458849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000"/>
              <a:buFont typeface="Arial"/>
              <a:buChar char="•"/>
            </a:pPr>
            <a:r>
              <a:rPr b="0" i="0" lang="en-GB" sz="2000">
                <a:solidFill>
                  <a:srgbClr val="4C4C4D"/>
                </a:solidFill>
                <a:latin typeface="Century Gothic"/>
                <a:ea typeface="Century Gothic"/>
                <a:cs typeface="Century Gothic"/>
                <a:sym typeface="Century Gothic"/>
              </a:rPr>
              <a:t>I rischi possono essere classificati in categorie e possono essere applicate diverse autorizzazioni.</a:t>
            </a:r>
            <a:endParaRPr/>
          </a:p>
          <a:p>
            <a:pPr indent="-228600" lvl="0" marL="228600" marR="0" rtl="0" algn="l">
              <a:lnSpc>
                <a:spcPct val="90000"/>
              </a:lnSpc>
              <a:spcBef>
                <a:spcPts val="1000"/>
              </a:spcBef>
              <a:spcAft>
                <a:spcPts val="0"/>
              </a:spcAft>
              <a:buClr>
                <a:schemeClr val="dk1"/>
              </a:buClr>
              <a:buSzPts val="2000"/>
              <a:buFont typeface="Arial"/>
              <a:buChar char="•"/>
            </a:pPr>
            <a:r>
              <a:rPr b="0" i="0" lang="en-GB" sz="2000">
                <a:solidFill>
                  <a:srgbClr val="4C4C4D"/>
                </a:solidFill>
                <a:latin typeface="Century Gothic"/>
                <a:ea typeface="Century Gothic"/>
                <a:cs typeface="Century Gothic"/>
                <a:sym typeface="Century Gothic"/>
              </a:rPr>
              <a:t>È possibile identificare più asset associati a un rischio.</a:t>
            </a:r>
            <a:endParaRPr/>
          </a:p>
          <a:p>
            <a:pPr indent="-228600" lvl="0" marL="228600" marR="0" rtl="0" algn="l">
              <a:lnSpc>
                <a:spcPct val="90000"/>
              </a:lnSpc>
              <a:spcBef>
                <a:spcPts val="1000"/>
              </a:spcBef>
              <a:spcAft>
                <a:spcPts val="0"/>
              </a:spcAft>
              <a:buClr>
                <a:schemeClr val="dk1"/>
              </a:buClr>
              <a:buSzPts val="2000"/>
              <a:buFont typeface="Arial"/>
              <a:buChar char="•"/>
            </a:pPr>
            <a:r>
              <a:rPr b="0" i="0" lang="en-GB" sz="2000">
                <a:solidFill>
                  <a:srgbClr val="4C4C4D"/>
                </a:solidFill>
                <a:latin typeface="Century Gothic"/>
                <a:ea typeface="Century Gothic"/>
                <a:cs typeface="Century Gothic"/>
                <a:sym typeface="Century Gothic"/>
              </a:rPr>
              <a:t>Le valutazioni nette e mirate possono essere effettuate a fronte di un rischio</a:t>
            </a:r>
            <a:endParaRPr/>
          </a:p>
          <a:p>
            <a:pPr indent="-228600" lvl="0" marL="228600" marR="0" rtl="0" algn="l">
              <a:lnSpc>
                <a:spcPct val="90000"/>
              </a:lnSpc>
              <a:spcBef>
                <a:spcPts val="1000"/>
              </a:spcBef>
              <a:spcAft>
                <a:spcPts val="0"/>
              </a:spcAft>
              <a:buClr>
                <a:schemeClr val="dk1"/>
              </a:buClr>
              <a:buSzPts val="2000"/>
              <a:buFont typeface="Arial"/>
              <a:buChar char="•"/>
            </a:pPr>
            <a:r>
              <a:rPr b="0" i="0" lang="en-GB" sz="2000">
                <a:solidFill>
                  <a:srgbClr val="4C4C4D"/>
                </a:solidFill>
                <a:latin typeface="Century Gothic"/>
                <a:ea typeface="Century Gothic"/>
                <a:cs typeface="Century Gothic"/>
                <a:sym typeface="Century Gothic"/>
              </a:rPr>
              <a:t>Ad un rischio possono essere applicati più tipi di controllo e controlli.</a:t>
            </a:r>
            <a:endParaRPr/>
          </a:p>
          <a:p>
            <a:pPr indent="-228600" lvl="0" marL="228600" marR="0" rtl="0" algn="l">
              <a:lnSpc>
                <a:spcPct val="90000"/>
              </a:lnSpc>
              <a:spcBef>
                <a:spcPts val="1000"/>
              </a:spcBef>
              <a:spcAft>
                <a:spcPts val="0"/>
              </a:spcAft>
              <a:buClr>
                <a:schemeClr val="dk1"/>
              </a:buClr>
              <a:buSzPts val="2000"/>
              <a:buFont typeface="Arial"/>
              <a:buChar char="•"/>
            </a:pPr>
            <a:r>
              <a:rPr b="0" i="0" lang="en-GB" sz="2000">
                <a:solidFill>
                  <a:srgbClr val="4C4C4D"/>
                </a:solidFill>
                <a:latin typeface="Century Gothic"/>
                <a:ea typeface="Century Gothic"/>
                <a:cs typeface="Century Gothic"/>
                <a:sym typeface="Century Gothic"/>
              </a:rPr>
              <a:t>Firmare i rischi e, a sua volta, completare il PIA.</a:t>
            </a:r>
            <a:endParaRPr/>
          </a:p>
          <a:p>
            <a:pPr indent="-228600" lvl="0" marL="228600" marR="0" rtl="0" algn="l">
              <a:lnSpc>
                <a:spcPct val="90000"/>
              </a:lnSpc>
              <a:spcBef>
                <a:spcPts val="1000"/>
              </a:spcBef>
              <a:spcAft>
                <a:spcPts val="0"/>
              </a:spcAft>
              <a:buClr>
                <a:schemeClr val="dk1"/>
              </a:buClr>
              <a:buSzPts val="2000"/>
              <a:buFont typeface="Arial"/>
              <a:buChar char="•"/>
            </a:pPr>
            <a:r>
              <a:rPr b="0" i="0" lang="en-GB" sz="2000">
                <a:solidFill>
                  <a:srgbClr val="4C4C4D"/>
                </a:solidFill>
                <a:latin typeface="Century Gothic"/>
                <a:ea typeface="Century Gothic"/>
                <a:cs typeface="Century Gothic"/>
                <a:sym typeface="Century Gothic"/>
              </a:rPr>
              <a:t>Le prove di conformità comprendono: Registro dei rischi, valutazioni dei rischi e rapporti sui rischi.</a:t>
            </a:r>
            <a:endParaRPr/>
          </a:p>
          <a:p>
            <a:pPr indent="-127000" lvl="0" marL="228600" marR="0" rtl="0" algn="l">
              <a:lnSpc>
                <a:spcPct val="90000"/>
              </a:lnSpc>
              <a:spcBef>
                <a:spcPts val="1000"/>
              </a:spcBef>
              <a:spcAft>
                <a:spcPts val="0"/>
              </a:spcAft>
              <a:buClr>
                <a:schemeClr val="dk1"/>
              </a:buClr>
              <a:buSzPts val="1600"/>
              <a:buFont typeface="Arial"/>
              <a:buNone/>
            </a:pPr>
            <a:r>
              <a:t/>
            </a:r>
            <a:endParaRPr b="0" i="0" sz="1600">
              <a:solidFill>
                <a:srgbClr val="4C4C4D"/>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1600"/>
              <a:buFont typeface="Arial"/>
              <a:buNone/>
            </a:pPr>
            <a:r>
              <a:t/>
            </a:r>
            <a:endParaRPr b="0" i="0" sz="1600">
              <a:solidFill>
                <a:srgbClr val="4C4C4D"/>
              </a:solidFill>
              <a:latin typeface="Arial"/>
              <a:ea typeface="Arial"/>
              <a:cs typeface="Arial"/>
              <a:sym typeface="Arial"/>
            </a:endParaRPr>
          </a:p>
        </p:txBody>
      </p:sp>
      <p:grpSp>
        <p:nvGrpSpPr>
          <p:cNvPr id="626" name="Google Shape;626;p24"/>
          <p:cNvGrpSpPr/>
          <p:nvPr/>
        </p:nvGrpSpPr>
        <p:grpSpPr>
          <a:xfrm>
            <a:off x="6011662" y="427554"/>
            <a:ext cx="5099901" cy="5646385"/>
            <a:chOff x="1853319" y="3010"/>
            <a:chExt cx="5099901" cy="5646385"/>
          </a:xfrm>
        </p:grpSpPr>
        <p:sp>
          <p:nvSpPr>
            <p:cNvPr id="627" name="Google Shape;627;p24"/>
            <p:cNvSpPr/>
            <p:nvPr/>
          </p:nvSpPr>
          <p:spPr>
            <a:xfrm>
              <a:off x="3619582" y="2042515"/>
              <a:ext cx="1567375" cy="1567375"/>
            </a:xfrm>
            <a:prstGeom prst="ellipse">
              <a:avLst/>
            </a:prstGeom>
            <a:solidFill>
              <a:srgbClr val="626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4"/>
            <p:cNvSpPr txBox="1"/>
            <p:nvPr/>
          </p:nvSpPr>
          <p:spPr>
            <a:xfrm>
              <a:off x="3849119" y="2272052"/>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Risks</a:t>
              </a:r>
              <a:endParaRPr/>
            </a:p>
          </p:txBody>
        </p:sp>
        <p:sp>
          <p:nvSpPr>
            <p:cNvPr id="629" name="Google Shape;629;p24"/>
            <p:cNvSpPr/>
            <p:nvPr/>
          </p:nvSpPr>
          <p:spPr>
            <a:xfrm rot="-5400000">
              <a:off x="4167205" y="1790432"/>
              <a:ext cx="472129" cy="32036"/>
            </a:xfrm>
            <a:custGeom>
              <a:rect b="b" l="l" r="r" t="t"/>
              <a:pathLst>
                <a:path extrusionOk="0" h="120000" w="120000">
                  <a:moveTo>
                    <a:pt x="0" y="57569"/>
                  </a:moveTo>
                  <a:lnTo>
                    <a:pt x="104430" y="57569"/>
                  </a:lnTo>
                </a:path>
              </a:pathLst>
            </a:custGeom>
            <a:noFill/>
            <a:ln cap="flat" cmpd="sng" w="12700">
              <a:solidFill>
                <a:srgbClr val="4C4C4D"/>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4"/>
            <p:cNvSpPr txBox="1"/>
            <p:nvPr/>
          </p:nvSpPr>
          <p:spPr>
            <a:xfrm>
              <a:off x="4391467" y="1818253"/>
              <a:ext cx="0" cy="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rgbClr val="000000"/>
                </a:solidFill>
                <a:latin typeface="Calibri"/>
                <a:ea typeface="Calibri"/>
                <a:cs typeface="Calibri"/>
                <a:sym typeface="Calibri"/>
              </a:endParaRPr>
            </a:p>
          </p:txBody>
        </p:sp>
        <p:sp>
          <p:nvSpPr>
            <p:cNvPr id="631" name="Google Shape;631;p24"/>
            <p:cNvSpPr/>
            <p:nvPr/>
          </p:nvSpPr>
          <p:spPr>
            <a:xfrm>
              <a:off x="3619582" y="3010"/>
              <a:ext cx="1567375" cy="1567375"/>
            </a:xfrm>
            <a:prstGeom prst="ellipse">
              <a:avLst/>
            </a:prstGeom>
            <a:solidFill>
              <a:srgbClr val="05C3DE"/>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4"/>
            <p:cNvSpPr txBox="1"/>
            <p:nvPr/>
          </p:nvSpPr>
          <p:spPr>
            <a:xfrm>
              <a:off x="3849119" y="232547"/>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Internal / HR</a:t>
              </a:r>
              <a:endParaRPr/>
            </a:p>
          </p:txBody>
        </p:sp>
        <p:sp>
          <p:nvSpPr>
            <p:cNvPr id="633" name="Google Shape;633;p24"/>
            <p:cNvSpPr/>
            <p:nvPr/>
          </p:nvSpPr>
          <p:spPr>
            <a:xfrm rot="-1800000">
              <a:off x="5050337" y="2300308"/>
              <a:ext cx="472129" cy="32036"/>
            </a:xfrm>
            <a:custGeom>
              <a:rect b="b" l="l" r="r" t="t"/>
              <a:pathLst>
                <a:path extrusionOk="0" h="120000" w="120000">
                  <a:moveTo>
                    <a:pt x="0" y="57569"/>
                  </a:moveTo>
                  <a:lnTo>
                    <a:pt x="104430" y="57569"/>
                  </a:lnTo>
                </a:path>
              </a:pathLst>
            </a:cu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4"/>
            <p:cNvSpPr txBox="1"/>
            <p:nvPr/>
          </p:nvSpPr>
          <p:spPr>
            <a:xfrm>
              <a:off x="5270278" y="2312006"/>
              <a:ext cx="0" cy="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rgbClr val="000000"/>
                </a:solidFill>
                <a:latin typeface="Calibri"/>
                <a:ea typeface="Calibri"/>
                <a:cs typeface="Calibri"/>
                <a:sym typeface="Calibri"/>
              </a:endParaRPr>
            </a:p>
          </p:txBody>
        </p:sp>
        <p:sp>
          <p:nvSpPr>
            <p:cNvPr id="635" name="Google Shape;635;p24"/>
            <p:cNvSpPr/>
            <p:nvPr/>
          </p:nvSpPr>
          <p:spPr>
            <a:xfrm>
              <a:off x="5385845" y="1022763"/>
              <a:ext cx="1567375" cy="1567375"/>
            </a:xfrm>
            <a:prstGeom prst="ellipse">
              <a:avLst/>
            </a:prstGeom>
            <a:solidFill>
              <a:srgbClr val="47D7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4"/>
            <p:cNvSpPr txBox="1"/>
            <p:nvPr/>
          </p:nvSpPr>
          <p:spPr>
            <a:xfrm>
              <a:off x="5615382" y="1252300"/>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Financial</a:t>
              </a:r>
              <a:endParaRPr/>
            </a:p>
          </p:txBody>
        </p:sp>
        <p:sp>
          <p:nvSpPr>
            <p:cNvPr id="637" name="Google Shape;637;p24"/>
            <p:cNvSpPr/>
            <p:nvPr/>
          </p:nvSpPr>
          <p:spPr>
            <a:xfrm rot="1800000">
              <a:off x="5050337" y="3320061"/>
              <a:ext cx="472129" cy="32036"/>
            </a:xfrm>
            <a:custGeom>
              <a:rect b="b" l="l" r="r" t="t"/>
              <a:pathLst>
                <a:path extrusionOk="0" h="120000" w="120000">
                  <a:moveTo>
                    <a:pt x="0" y="57569"/>
                  </a:moveTo>
                  <a:lnTo>
                    <a:pt x="104430" y="57569"/>
                  </a:lnTo>
                </a:path>
              </a:pathLst>
            </a:cu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4"/>
            <p:cNvSpPr txBox="1"/>
            <p:nvPr/>
          </p:nvSpPr>
          <p:spPr>
            <a:xfrm>
              <a:off x="5282081" y="3319955"/>
              <a:ext cx="0" cy="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rgbClr val="000000"/>
                </a:solidFill>
                <a:latin typeface="Calibri"/>
                <a:ea typeface="Calibri"/>
                <a:cs typeface="Calibri"/>
                <a:sym typeface="Calibri"/>
              </a:endParaRPr>
            </a:p>
          </p:txBody>
        </p:sp>
        <p:sp>
          <p:nvSpPr>
            <p:cNvPr id="639" name="Google Shape;639;p24"/>
            <p:cNvSpPr/>
            <p:nvPr/>
          </p:nvSpPr>
          <p:spPr>
            <a:xfrm>
              <a:off x="5385845" y="3062267"/>
              <a:ext cx="1567375" cy="1567375"/>
            </a:xfrm>
            <a:prstGeom prst="ellipse">
              <a:avLst/>
            </a:prstGeom>
            <a:solidFill>
              <a:srgbClr val="FF58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4"/>
            <p:cNvSpPr txBox="1"/>
            <p:nvPr/>
          </p:nvSpPr>
          <p:spPr>
            <a:xfrm>
              <a:off x="5615382" y="3291804"/>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Sales and Marketing</a:t>
              </a:r>
              <a:endParaRPr/>
            </a:p>
          </p:txBody>
        </p:sp>
        <p:sp>
          <p:nvSpPr>
            <p:cNvPr id="641" name="Google Shape;641;p24"/>
            <p:cNvSpPr/>
            <p:nvPr/>
          </p:nvSpPr>
          <p:spPr>
            <a:xfrm rot="5400000">
              <a:off x="4167205" y="3829937"/>
              <a:ext cx="472129" cy="32036"/>
            </a:xfrm>
            <a:custGeom>
              <a:rect b="b" l="l" r="r" t="t"/>
              <a:pathLst>
                <a:path extrusionOk="0" h="120000" w="120000">
                  <a:moveTo>
                    <a:pt x="0" y="57569"/>
                  </a:moveTo>
                  <a:lnTo>
                    <a:pt x="104430" y="57569"/>
                  </a:lnTo>
                </a:path>
              </a:pathLst>
            </a:cu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4"/>
            <p:cNvSpPr txBox="1"/>
            <p:nvPr/>
          </p:nvSpPr>
          <p:spPr>
            <a:xfrm>
              <a:off x="4415073" y="3834152"/>
              <a:ext cx="0" cy="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rgbClr val="000000"/>
                </a:solidFill>
                <a:latin typeface="Calibri"/>
                <a:ea typeface="Calibri"/>
                <a:cs typeface="Calibri"/>
                <a:sym typeface="Calibri"/>
              </a:endParaRPr>
            </a:p>
          </p:txBody>
        </p:sp>
        <p:sp>
          <p:nvSpPr>
            <p:cNvPr id="643" name="Google Shape;643;p24"/>
            <p:cNvSpPr/>
            <p:nvPr/>
          </p:nvSpPr>
          <p:spPr>
            <a:xfrm>
              <a:off x="3619582" y="4082020"/>
              <a:ext cx="1567375" cy="1567375"/>
            </a:xfrm>
            <a:prstGeom prst="ellipse">
              <a:avLst/>
            </a:prstGeom>
            <a:solidFill>
              <a:srgbClr val="05C3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4"/>
            <p:cNvSpPr txBox="1"/>
            <p:nvPr/>
          </p:nvSpPr>
          <p:spPr>
            <a:xfrm>
              <a:off x="3849119" y="4311557"/>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IT </a:t>
              </a:r>
              <a:endParaRPr/>
            </a:p>
          </p:txBody>
        </p:sp>
        <p:sp>
          <p:nvSpPr>
            <p:cNvPr id="645" name="Google Shape;645;p24"/>
            <p:cNvSpPr/>
            <p:nvPr/>
          </p:nvSpPr>
          <p:spPr>
            <a:xfrm rot="9000000">
              <a:off x="3284074" y="3320061"/>
              <a:ext cx="472129" cy="32036"/>
            </a:xfrm>
            <a:custGeom>
              <a:rect b="b" l="l" r="r" t="t"/>
              <a:pathLst>
                <a:path extrusionOk="0" h="120000" w="120000">
                  <a:moveTo>
                    <a:pt x="0" y="57569"/>
                  </a:moveTo>
                  <a:lnTo>
                    <a:pt x="104430" y="57569"/>
                  </a:lnTo>
                </a:path>
              </a:pathLst>
            </a:cu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4"/>
            <p:cNvSpPr txBox="1"/>
            <p:nvPr/>
          </p:nvSpPr>
          <p:spPr>
            <a:xfrm>
              <a:off x="3536261" y="3340398"/>
              <a:ext cx="0" cy="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rgbClr val="000000"/>
                </a:solidFill>
                <a:latin typeface="Calibri"/>
                <a:ea typeface="Calibri"/>
                <a:cs typeface="Calibri"/>
                <a:sym typeface="Calibri"/>
              </a:endParaRPr>
            </a:p>
          </p:txBody>
        </p:sp>
        <p:sp>
          <p:nvSpPr>
            <p:cNvPr id="647" name="Google Shape;647;p24"/>
            <p:cNvSpPr/>
            <p:nvPr/>
          </p:nvSpPr>
          <p:spPr>
            <a:xfrm>
              <a:off x="1853319" y="3062267"/>
              <a:ext cx="1567375" cy="1567375"/>
            </a:xfrm>
            <a:prstGeom prst="ellipse">
              <a:avLst/>
            </a:prstGeom>
            <a:solidFill>
              <a:srgbClr val="47D7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4"/>
            <p:cNvSpPr txBox="1"/>
            <p:nvPr/>
          </p:nvSpPr>
          <p:spPr>
            <a:xfrm>
              <a:off x="2082856" y="3291804"/>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Third parties</a:t>
              </a:r>
              <a:endParaRPr/>
            </a:p>
          </p:txBody>
        </p:sp>
        <p:sp>
          <p:nvSpPr>
            <p:cNvPr id="649" name="Google Shape;649;p24"/>
            <p:cNvSpPr/>
            <p:nvPr/>
          </p:nvSpPr>
          <p:spPr>
            <a:xfrm rot="-9000000">
              <a:off x="3284074" y="2300308"/>
              <a:ext cx="472129" cy="32036"/>
            </a:xfrm>
            <a:custGeom>
              <a:rect b="b" l="l" r="r" t="t"/>
              <a:pathLst>
                <a:path extrusionOk="0" h="120000" w="120000">
                  <a:moveTo>
                    <a:pt x="0" y="57569"/>
                  </a:moveTo>
                  <a:lnTo>
                    <a:pt x="104430" y="57569"/>
                  </a:lnTo>
                </a:path>
              </a:pathLst>
            </a:cu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4"/>
            <p:cNvSpPr txBox="1"/>
            <p:nvPr/>
          </p:nvSpPr>
          <p:spPr>
            <a:xfrm>
              <a:off x="3524458" y="2332449"/>
              <a:ext cx="0" cy="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rgbClr val="000000"/>
                </a:solidFill>
                <a:latin typeface="Calibri"/>
                <a:ea typeface="Calibri"/>
                <a:cs typeface="Calibri"/>
                <a:sym typeface="Calibri"/>
              </a:endParaRPr>
            </a:p>
          </p:txBody>
        </p:sp>
        <p:sp>
          <p:nvSpPr>
            <p:cNvPr id="651" name="Google Shape;651;p24"/>
            <p:cNvSpPr/>
            <p:nvPr/>
          </p:nvSpPr>
          <p:spPr>
            <a:xfrm>
              <a:off x="1853319" y="1022763"/>
              <a:ext cx="1567375" cy="1567375"/>
            </a:xfrm>
            <a:prstGeom prst="ellipse">
              <a:avLst/>
            </a:prstGeom>
            <a:solidFill>
              <a:srgbClr val="FF58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4"/>
            <p:cNvSpPr txBox="1"/>
            <p:nvPr/>
          </p:nvSpPr>
          <p:spPr>
            <a:xfrm>
              <a:off x="2082856" y="1252300"/>
              <a:ext cx="1108301" cy="1108301"/>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FFFFFF"/>
                </a:buClr>
                <a:buSzPts val="1200"/>
                <a:buFont typeface="Arial"/>
                <a:buNone/>
              </a:pPr>
              <a:r>
                <a:rPr lang="en-GB" sz="1200">
                  <a:solidFill>
                    <a:srgbClr val="FFFFFF"/>
                  </a:solidFill>
                  <a:latin typeface="Arial"/>
                  <a:ea typeface="Arial"/>
                  <a:cs typeface="Arial"/>
                  <a:sym typeface="Arial"/>
                </a:rPr>
                <a:t>Customers</a:t>
              </a:r>
              <a:endParaRPr sz="1400">
                <a:solidFill>
                  <a:srgbClr val="FFFFFF"/>
                </a:solidFill>
                <a:latin typeface="Arial"/>
                <a:ea typeface="Arial"/>
                <a:cs typeface="Arial"/>
                <a:sym typeface="Arial"/>
              </a:endParaRPr>
            </a:p>
          </p:txBody>
        </p:sp>
      </p:grpSp>
      <p:sp>
        <p:nvSpPr>
          <p:cNvPr id="653" name="Google Shape;653;p24"/>
          <p:cNvSpPr txBox="1"/>
          <p:nvPr/>
        </p:nvSpPr>
        <p:spPr>
          <a:xfrm>
            <a:off x="555171" y="478974"/>
            <a:ext cx="68580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200">
                <a:solidFill>
                  <a:schemeClr val="dk1"/>
                </a:solidFill>
                <a:latin typeface="Century Gothic"/>
                <a:ea typeface="Century Gothic"/>
                <a:cs typeface="Century Gothic"/>
                <a:sym typeface="Century Gothic"/>
              </a:rPr>
              <a:t>Chi possiede i dati/livelli di autorizzazione</a:t>
            </a:r>
            <a:endParaRPr/>
          </a:p>
        </p:txBody>
      </p:sp>
      <p:pic>
        <p:nvPicPr>
          <p:cNvPr id="654" name="Google Shape;654;p24"/>
          <p:cNvPicPr preferRelativeResize="0"/>
          <p:nvPr/>
        </p:nvPicPr>
        <p:blipFill rotWithShape="1">
          <a:blip r:embed="rId3">
            <a:alphaModFix/>
          </a:blip>
          <a:srcRect b="0" l="0" r="0" t="0"/>
          <a:stretch/>
        </p:blipFill>
        <p:spPr>
          <a:xfrm>
            <a:off x="8436562" y="6076950"/>
            <a:ext cx="1530000" cy="612000"/>
          </a:xfrm>
          <a:prstGeom prst="rect">
            <a:avLst/>
          </a:prstGeom>
          <a:noFill/>
          <a:ln>
            <a:noFill/>
          </a:ln>
        </p:spPr>
      </p:pic>
      <p:sp>
        <p:nvSpPr>
          <p:cNvPr id="655" name="Google Shape;655;p24"/>
          <p:cNvSpPr txBox="1"/>
          <p:nvPr/>
        </p:nvSpPr>
        <p:spPr>
          <a:xfrm>
            <a:off x="11089893" y="6229062"/>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22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0" name="Shape 660"/>
        <p:cNvGrpSpPr/>
        <p:nvPr/>
      </p:nvGrpSpPr>
      <p:grpSpPr>
        <a:xfrm>
          <a:off x="0" y="0"/>
          <a:ext cx="0" cy="0"/>
          <a:chOff x="0" y="0"/>
          <a:chExt cx="0" cy="0"/>
        </a:xfrm>
      </p:grpSpPr>
      <p:pic>
        <p:nvPicPr>
          <p:cNvPr id="661" name="Google Shape;661;p25"/>
          <p:cNvPicPr preferRelativeResize="0"/>
          <p:nvPr/>
        </p:nvPicPr>
        <p:blipFill rotWithShape="1">
          <a:blip r:embed="rId3">
            <a:alphaModFix/>
          </a:blip>
          <a:srcRect b="0" l="0" r="0" t="0"/>
          <a:stretch/>
        </p:blipFill>
        <p:spPr>
          <a:xfrm>
            <a:off x="649730" y="1069312"/>
            <a:ext cx="4236203" cy="5227654"/>
          </a:xfrm>
          <a:prstGeom prst="rect">
            <a:avLst/>
          </a:prstGeom>
          <a:noFill/>
          <a:ln>
            <a:noFill/>
          </a:ln>
        </p:spPr>
      </p:pic>
      <p:pic>
        <p:nvPicPr>
          <p:cNvPr id="662" name="Google Shape;662;p25"/>
          <p:cNvPicPr preferRelativeResize="0"/>
          <p:nvPr/>
        </p:nvPicPr>
        <p:blipFill rotWithShape="1">
          <a:blip r:embed="rId4">
            <a:alphaModFix/>
          </a:blip>
          <a:srcRect b="0" l="0" r="0" t="0"/>
          <a:stretch/>
        </p:blipFill>
        <p:spPr>
          <a:xfrm>
            <a:off x="5217670" y="648434"/>
            <a:ext cx="6324600" cy="5010150"/>
          </a:xfrm>
          <a:prstGeom prst="rect">
            <a:avLst/>
          </a:prstGeom>
          <a:noFill/>
          <a:ln>
            <a:noFill/>
          </a:ln>
        </p:spPr>
      </p:pic>
      <p:pic>
        <p:nvPicPr>
          <p:cNvPr id="663" name="Google Shape;663;p25"/>
          <p:cNvPicPr preferRelativeResize="0"/>
          <p:nvPr/>
        </p:nvPicPr>
        <p:blipFill rotWithShape="1">
          <a:blip r:embed="rId5">
            <a:alphaModFix/>
          </a:blip>
          <a:srcRect b="0" l="0" r="0" t="0"/>
          <a:stretch/>
        </p:blipFill>
        <p:spPr>
          <a:xfrm>
            <a:off x="8162131" y="5990966"/>
            <a:ext cx="1530000" cy="612000"/>
          </a:xfrm>
          <a:prstGeom prst="rect">
            <a:avLst/>
          </a:prstGeom>
          <a:noFill/>
          <a:ln>
            <a:noFill/>
          </a:ln>
        </p:spPr>
      </p:pic>
      <p:sp>
        <p:nvSpPr>
          <p:cNvPr id="664" name="Google Shape;664;p25"/>
          <p:cNvSpPr txBox="1"/>
          <p:nvPr/>
        </p:nvSpPr>
        <p:spPr>
          <a:xfrm>
            <a:off x="10815462" y="6143078"/>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23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9" name="Shape 669"/>
        <p:cNvGrpSpPr/>
        <p:nvPr/>
      </p:nvGrpSpPr>
      <p:grpSpPr>
        <a:xfrm>
          <a:off x="0" y="0"/>
          <a:ext cx="0" cy="0"/>
          <a:chOff x="0" y="0"/>
          <a:chExt cx="0" cy="0"/>
        </a:xfrm>
      </p:grpSpPr>
      <p:sp>
        <p:nvSpPr>
          <p:cNvPr id="670" name="Google Shape;670;p26"/>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C4D"/>
              </a:buClr>
              <a:buSzPts val="2500"/>
              <a:buFont typeface="Arial"/>
              <a:buNone/>
            </a:pPr>
            <a:r>
              <a:rPr b="1" i="0" lang="en-GB" sz="2500" u="none" cap="none" strike="noStrike">
                <a:solidFill>
                  <a:srgbClr val="4C4C4D"/>
                </a:solidFill>
                <a:latin typeface="Arial"/>
                <a:ea typeface="Arial"/>
                <a:cs typeface="Arial"/>
                <a:sym typeface="Arial"/>
              </a:rPr>
              <a:t>Politiche e procedure</a:t>
            </a:r>
            <a:endParaRPr/>
          </a:p>
        </p:txBody>
      </p:sp>
      <p:sp>
        <p:nvSpPr>
          <p:cNvPr id="671" name="Google Shape;67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585D"/>
              </a:buClr>
              <a:buSzPts val="1800"/>
              <a:buNone/>
            </a:pPr>
            <a:r>
              <a:rPr b="0" i="0" lang="en-GB" sz="2500" u="none" cap="none" strike="noStrike">
                <a:solidFill>
                  <a:srgbClr val="4C4C4D"/>
                </a:solidFill>
                <a:latin typeface="Century Gothic"/>
                <a:ea typeface="Century Gothic"/>
                <a:cs typeface="Century Gothic"/>
                <a:sym typeface="Century Gothic"/>
              </a:rPr>
              <a:t>Output del PIA - processi e procedure per gestire i rischi e i controlli:</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Politiche di conservazione</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Procedure di etichettatura</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Dichiarazione sulla privacy</a:t>
            </a:r>
            <a:endParaRPr/>
          </a:p>
          <a:p>
            <a:pPr indent="-228600" lvl="1" marL="685800" marR="0" rtl="0" algn="l">
              <a:lnSpc>
                <a:spcPct val="90000"/>
              </a:lnSpc>
              <a:spcBef>
                <a:spcPts val="500"/>
              </a:spcBef>
              <a:spcAft>
                <a:spcPts val="0"/>
              </a:spcAft>
              <a:buClr>
                <a:schemeClr val="dk1"/>
              </a:buClr>
              <a:buSzPts val="1800"/>
              <a:buFont typeface="Arial"/>
              <a:buChar char="•"/>
            </a:pPr>
            <a:r>
              <a:rPr lang="en-GB" sz="2500">
                <a:latin typeface="Century Gothic"/>
                <a:ea typeface="Century Gothic"/>
                <a:cs typeface="Century Gothic"/>
                <a:sym typeface="Century Gothic"/>
              </a:rPr>
              <a:t>Dichiarazione GDPR</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Processo di gestione del rischio</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NDA (Accordo di non divulgazione)</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Contratti</a:t>
            </a:r>
            <a:endParaRPr sz="2500">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chemeClr val="dk1"/>
              </a:buClr>
              <a:buSzPts val="1800"/>
              <a:buFont typeface="Arial"/>
              <a:buChar char="•"/>
            </a:pPr>
            <a:r>
              <a:rPr b="0" i="0" lang="en-GB" sz="2500" u="none" cap="none" strike="noStrike">
                <a:solidFill>
                  <a:srgbClr val="4C4C4D"/>
                </a:solidFill>
                <a:latin typeface="Century Gothic"/>
                <a:ea typeface="Century Gothic"/>
                <a:cs typeface="Century Gothic"/>
                <a:sym typeface="Century Gothic"/>
              </a:rPr>
              <a:t>Gestione delle violazioni della sicurezza - vedere più avanti</a:t>
            </a:r>
            <a:endParaRPr sz="2500">
              <a:latin typeface="Century Gothic"/>
              <a:ea typeface="Century Gothic"/>
              <a:cs typeface="Century Gothic"/>
              <a:sym typeface="Century Gothic"/>
            </a:endParaRPr>
          </a:p>
          <a:p>
            <a:pPr indent="-114300" lvl="1" marL="685800" marR="0" rtl="0" algn="l">
              <a:lnSpc>
                <a:spcPct val="90000"/>
              </a:lnSpc>
              <a:spcBef>
                <a:spcPts val="500"/>
              </a:spcBef>
              <a:spcAft>
                <a:spcPts val="0"/>
              </a:spcAft>
              <a:buClr>
                <a:srgbClr val="FF585D"/>
              </a:buClr>
              <a:buSzPts val="1800"/>
              <a:buFont typeface="Arial"/>
              <a:buNone/>
            </a:pPr>
            <a:r>
              <a:t/>
            </a:r>
            <a:endParaRPr b="0" i="0" sz="2500" u="none" cap="none" strike="noStrike">
              <a:solidFill>
                <a:srgbClr val="4C4C4D"/>
              </a:solidFill>
              <a:latin typeface="Arial"/>
              <a:ea typeface="Arial"/>
              <a:cs typeface="Arial"/>
              <a:sym typeface="Arial"/>
            </a:endParaRPr>
          </a:p>
          <a:p>
            <a:pPr indent="-114300" lvl="1" marL="685800" marR="0" rtl="0" algn="l">
              <a:lnSpc>
                <a:spcPct val="90000"/>
              </a:lnSpc>
              <a:spcBef>
                <a:spcPts val="500"/>
              </a:spcBef>
              <a:spcAft>
                <a:spcPts val="0"/>
              </a:spcAft>
              <a:buClr>
                <a:srgbClr val="FF585D"/>
              </a:buClr>
              <a:buSzPts val="1800"/>
              <a:buFont typeface="Arial"/>
              <a:buNone/>
            </a:pPr>
            <a:r>
              <a:t/>
            </a:r>
            <a:endParaRPr b="0" i="0" sz="2500" u="none" cap="none" strike="noStrike">
              <a:solidFill>
                <a:srgbClr val="4C4C4D"/>
              </a:solidFill>
              <a:latin typeface="Arial"/>
              <a:ea typeface="Arial"/>
              <a:cs typeface="Arial"/>
              <a:sym typeface="Arial"/>
            </a:endParaRPr>
          </a:p>
        </p:txBody>
      </p:sp>
      <p:pic>
        <p:nvPicPr>
          <p:cNvPr id="672" name="Google Shape;672;p26"/>
          <p:cNvPicPr preferRelativeResize="0"/>
          <p:nvPr/>
        </p:nvPicPr>
        <p:blipFill rotWithShape="1">
          <a:blip r:embed="rId3">
            <a:alphaModFix/>
          </a:blip>
          <a:srcRect b="0" l="0" r="0" t="0"/>
          <a:stretch/>
        </p:blipFill>
        <p:spPr>
          <a:xfrm>
            <a:off x="9102343" y="5907407"/>
            <a:ext cx="1530000" cy="612000"/>
          </a:xfrm>
          <a:prstGeom prst="rect">
            <a:avLst/>
          </a:prstGeom>
          <a:noFill/>
          <a:ln>
            <a:noFill/>
          </a:ln>
        </p:spPr>
      </p:pic>
      <p:sp>
        <p:nvSpPr>
          <p:cNvPr id="673" name="Google Shape;673;p26"/>
          <p:cNvSpPr txBox="1"/>
          <p:nvPr/>
        </p:nvSpPr>
        <p:spPr>
          <a:xfrm>
            <a:off x="10880777" y="6023075"/>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8" name="Shape 678"/>
        <p:cNvGrpSpPr/>
        <p:nvPr/>
      </p:nvGrpSpPr>
      <p:grpSpPr>
        <a:xfrm>
          <a:off x="0" y="0"/>
          <a:ext cx="0" cy="0"/>
          <a:chOff x="0" y="0"/>
          <a:chExt cx="0" cy="0"/>
        </a:xfrm>
      </p:grpSpPr>
      <p:sp>
        <p:nvSpPr>
          <p:cNvPr id="679" name="Google Shape;679;p27"/>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C4D"/>
              </a:buClr>
              <a:buSzPts val="2500"/>
              <a:buFont typeface="Arial"/>
              <a:buNone/>
            </a:pPr>
            <a:r>
              <a:rPr b="1" i="0" lang="en-GB" sz="2500" u="none" cap="none" strike="noStrike">
                <a:solidFill>
                  <a:srgbClr val="4C4C4D"/>
                </a:solidFill>
                <a:latin typeface="Arial"/>
                <a:ea typeface="Arial"/>
                <a:cs typeface="Arial"/>
                <a:sym typeface="Arial"/>
              </a:rPr>
              <a:t>Gestione delle violazioni della sicurezza</a:t>
            </a:r>
            <a:endParaRPr/>
          </a:p>
        </p:txBody>
      </p:sp>
      <p:sp>
        <p:nvSpPr>
          <p:cNvPr id="680" name="Google Shape;680;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Panoramica</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Importanza</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Conseguenze</a:t>
            </a:r>
            <a:endParaRPr sz="1400">
              <a:latin typeface="Century Gothic"/>
              <a:ea typeface="Century Gothic"/>
              <a:cs typeface="Century Gothic"/>
              <a:sym typeface="Century Gothic"/>
            </a:endParaRPr>
          </a:p>
          <a:p>
            <a:pPr indent="-228600" lvl="0" marL="228600" marR="0" rtl="0" algn="l">
              <a:lnSpc>
                <a:spcPct val="100000"/>
              </a:lnSpc>
              <a:spcBef>
                <a:spcPts val="10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Requisiti chiave</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Definito chiaramente R+R</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Processo chiaramente definito</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Raccolta delle prove e loro conservazione / archiviazione</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Segnalazione</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Tempistiche</a:t>
            </a:r>
            <a:endParaRPr sz="1400">
              <a:latin typeface="Century Gothic"/>
              <a:ea typeface="Century Gothic"/>
              <a:cs typeface="Century Gothic"/>
              <a:sym typeface="Century Gothic"/>
            </a:endParaRPr>
          </a:p>
          <a:p>
            <a:pPr indent="-228600" lvl="1" marL="685800" marR="0" rtl="0" algn="l">
              <a:lnSpc>
                <a:spcPct val="100000"/>
              </a:lnSpc>
              <a:spcBef>
                <a:spcPts val="500"/>
              </a:spcBef>
              <a:spcAft>
                <a:spcPts val="0"/>
              </a:spcAft>
              <a:buClr>
                <a:schemeClr val="dk1"/>
              </a:buClr>
              <a:buSzPts val="1800"/>
              <a:buChar char="•"/>
            </a:pPr>
            <a:r>
              <a:rPr b="0" i="0" lang="en-GB" sz="2000" u="none" cap="none" strike="noStrike">
                <a:solidFill>
                  <a:srgbClr val="4C4C4D"/>
                </a:solidFill>
                <a:latin typeface="Century Gothic"/>
                <a:ea typeface="Century Gothic"/>
                <a:cs typeface="Century Gothic"/>
                <a:sym typeface="Century Gothic"/>
              </a:rPr>
              <a:t>Ruolo del DPO</a:t>
            </a:r>
            <a:endParaRPr sz="1400">
              <a:latin typeface="Century Gothic"/>
              <a:ea typeface="Century Gothic"/>
              <a:cs typeface="Century Gothic"/>
              <a:sym typeface="Century Gothic"/>
            </a:endParaRPr>
          </a:p>
          <a:p>
            <a:pPr indent="-228600" lvl="0" marL="228600" marR="0" rtl="0" algn="l">
              <a:lnSpc>
                <a:spcPct val="100000"/>
              </a:lnSpc>
              <a:spcBef>
                <a:spcPts val="1000"/>
              </a:spcBef>
              <a:spcAft>
                <a:spcPts val="0"/>
              </a:spcAft>
              <a:buClr>
                <a:schemeClr val="dk1"/>
              </a:buClr>
              <a:buSzPts val="1800"/>
              <a:buChar char="•"/>
            </a:pPr>
            <a:r>
              <a:rPr lang="en-GB" sz="2000">
                <a:latin typeface="Century Gothic"/>
                <a:ea typeface="Century Gothic"/>
                <a:cs typeface="Century Gothic"/>
                <a:sym typeface="Century Gothic"/>
              </a:rPr>
              <a:t>(</a:t>
            </a:r>
            <a:r>
              <a:rPr b="0" i="0" lang="en-GB" sz="2000" u="none" cap="none" strike="noStrike">
                <a:solidFill>
                  <a:srgbClr val="4C4C4D"/>
                </a:solidFill>
                <a:latin typeface="Century Gothic"/>
                <a:ea typeface="Century Gothic"/>
                <a:cs typeface="Century Gothic"/>
                <a:sym typeface="Century Gothic"/>
              </a:rPr>
              <a:t>stretta relazione con la 27001).</a:t>
            </a:r>
            <a:endParaRPr sz="1400">
              <a:latin typeface="Century Gothic"/>
              <a:ea typeface="Century Gothic"/>
              <a:cs typeface="Century Gothic"/>
              <a:sym typeface="Century Gothic"/>
            </a:endParaRPr>
          </a:p>
        </p:txBody>
      </p:sp>
      <p:pic>
        <p:nvPicPr>
          <p:cNvPr id="681" name="Google Shape;681;p27"/>
          <p:cNvPicPr preferRelativeResize="0"/>
          <p:nvPr/>
        </p:nvPicPr>
        <p:blipFill rotWithShape="1">
          <a:blip r:embed="rId3">
            <a:alphaModFix/>
          </a:blip>
          <a:srcRect b="0" l="0" r="0" t="0"/>
          <a:stretch/>
        </p:blipFill>
        <p:spPr>
          <a:xfrm>
            <a:off x="8847932" y="5822621"/>
            <a:ext cx="1530000" cy="612000"/>
          </a:xfrm>
          <a:prstGeom prst="rect">
            <a:avLst/>
          </a:prstGeom>
          <a:noFill/>
          <a:ln>
            <a:noFill/>
          </a:ln>
        </p:spPr>
      </p:pic>
      <p:sp>
        <p:nvSpPr>
          <p:cNvPr id="682" name="Google Shape;682;p27"/>
          <p:cNvSpPr txBox="1"/>
          <p:nvPr/>
        </p:nvSpPr>
        <p:spPr>
          <a:xfrm>
            <a:off x="10848120" y="5983319"/>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25</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7" name="Shape 687"/>
        <p:cNvGrpSpPr/>
        <p:nvPr/>
      </p:nvGrpSpPr>
      <p:grpSpPr>
        <a:xfrm>
          <a:off x="0" y="0"/>
          <a:ext cx="0" cy="0"/>
          <a:chOff x="0" y="0"/>
          <a:chExt cx="0" cy="0"/>
        </a:xfrm>
      </p:grpSpPr>
      <p:sp>
        <p:nvSpPr>
          <p:cNvPr id="688" name="Google Shape;688;p28"/>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C4C4D"/>
              </a:buClr>
              <a:buSzPts val="2500"/>
              <a:buFont typeface="Arial"/>
              <a:buNone/>
            </a:pPr>
            <a:r>
              <a:rPr lang="en-GB">
                <a:latin typeface="Arial"/>
                <a:ea typeface="Arial"/>
                <a:cs typeface="Arial"/>
                <a:sym typeface="Arial"/>
              </a:rPr>
              <a:t>Esempio di violazione dei dati:</a:t>
            </a:r>
            <a:endParaRPr/>
          </a:p>
        </p:txBody>
      </p:sp>
      <p:pic>
        <p:nvPicPr>
          <p:cNvPr descr="A screenshot of a cell phone&#10;&#10;Description generated with very high confidence" id="689" name="Google Shape;689;p28"/>
          <p:cNvPicPr preferRelativeResize="0"/>
          <p:nvPr/>
        </p:nvPicPr>
        <p:blipFill rotWithShape="1">
          <a:blip r:embed="rId3">
            <a:alphaModFix/>
          </a:blip>
          <a:srcRect b="0" l="0" r="0" t="0"/>
          <a:stretch/>
        </p:blipFill>
        <p:spPr>
          <a:xfrm>
            <a:off x="6150429" y="2927250"/>
            <a:ext cx="5406002" cy="3132331"/>
          </a:xfrm>
          <a:prstGeom prst="rect">
            <a:avLst/>
          </a:prstGeom>
          <a:noFill/>
          <a:ln>
            <a:noFill/>
          </a:ln>
        </p:spPr>
      </p:pic>
      <p:sp>
        <p:nvSpPr>
          <p:cNvPr id="690" name="Google Shape;690;p28"/>
          <p:cNvSpPr/>
          <p:nvPr/>
        </p:nvSpPr>
        <p:spPr>
          <a:xfrm>
            <a:off x="489858" y="1407480"/>
            <a:ext cx="11321142" cy="1938992"/>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chemeClr val="dk1"/>
              </a:buClr>
              <a:buSzPts val="1200"/>
              <a:buFont typeface="Arial"/>
              <a:buChar char="•"/>
            </a:pPr>
            <a:r>
              <a:rPr b="0" i="0" lang="en-GB" sz="2000" u="none" cap="none" strike="noStrike">
                <a:solidFill>
                  <a:srgbClr val="4C4C4D"/>
                </a:solidFill>
                <a:latin typeface="Arial"/>
                <a:ea typeface="Arial"/>
                <a:cs typeface="Arial"/>
                <a:sym typeface="Arial"/>
              </a:rPr>
              <a:t>Accesso da parte di terzi non autorizzati;</a:t>
            </a:r>
            <a:endParaRPr b="0" i="0" sz="2000" u="none" cap="none" strike="noStrike">
              <a:solidFill>
                <a:srgbClr val="4C4C4D"/>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GB" sz="2000" u="none" cap="none" strike="noStrike">
                <a:solidFill>
                  <a:srgbClr val="4C4C4D"/>
                </a:solidFill>
                <a:latin typeface="Arial"/>
                <a:ea typeface="Arial"/>
                <a:cs typeface="Arial"/>
                <a:sym typeface="Arial"/>
              </a:rPr>
              <a:t>Azione (o inazione) deliberata o accidentale da parte di un responsabile del trattamento o di un incaricato del trattamento;</a:t>
            </a:r>
            <a:endParaRPr b="0" i="0" sz="2000" u="none" cap="none" strike="noStrike">
              <a:solidFill>
                <a:srgbClr val="4C4C4D"/>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GB" sz="2000" u="none" cap="none" strike="noStrike">
                <a:solidFill>
                  <a:srgbClr val="4C4C4D"/>
                </a:solidFill>
                <a:latin typeface="Arial"/>
                <a:ea typeface="Arial"/>
                <a:cs typeface="Arial"/>
                <a:sym typeface="Arial"/>
              </a:rPr>
              <a:t>Invio di dati personali a un destinatario non corretto;</a:t>
            </a:r>
            <a:endParaRPr b="0" i="0" sz="2000" u="none" cap="none" strike="noStrike">
              <a:solidFill>
                <a:srgbClr val="4C4C4D"/>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GB" sz="2000" u="none" cap="none" strike="noStrike">
                <a:solidFill>
                  <a:srgbClr val="4C4C4D"/>
                </a:solidFill>
                <a:latin typeface="Arial"/>
                <a:ea typeface="Arial"/>
                <a:cs typeface="Arial"/>
                <a:sym typeface="Arial"/>
              </a:rPr>
              <a:t>Smarrimento o furto di dispositivi informatici contenenti dati personali; </a:t>
            </a:r>
            <a:endParaRPr b="0" i="0" sz="2000" u="none" cap="none" strike="noStrike">
              <a:solidFill>
                <a:srgbClr val="4C4C4D"/>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GB" sz="2000" u="none" cap="none" strike="noStrike">
                <a:solidFill>
                  <a:srgbClr val="4C4C4D"/>
                </a:solidFill>
                <a:latin typeface="Arial"/>
                <a:ea typeface="Arial"/>
                <a:cs typeface="Arial"/>
                <a:sym typeface="Arial"/>
              </a:rPr>
              <a:t>Alterazione dei dati personali senza autorizzazione; e</a:t>
            </a:r>
            <a:endParaRPr b="0" i="0" sz="2000" u="none" cap="none" strike="noStrike">
              <a:solidFill>
                <a:srgbClr val="4C4C4D"/>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GB" sz="2000" u="none" cap="none" strike="noStrike">
                <a:solidFill>
                  <a:srgbClr val="4C4C4D"/>
                </a:solidFill>
                <a:latin typeface="Arial"/>
                <a:ea typeface="Arial"/>
                <a:cs typeface="Arial"/>
                <a:sym typeface="Arial"/>
              </a:rPr>
              <a:t>Perdita di disponibilità dei dati personali</a:t>
            </a:r>
            <a:r>
              <a:rPr b="0" i="0" lang="en-GB"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pic>
        <p:nvPicPr>
          <p:cNvPr id="691" name="Google Shape;691;p28"/>
          <p:cNvPicPr preferRelativeResize="0"/>
          <p:nvPr/>
        </p:nvPicPr>
        <p:blipFill rotWithShape="1">
          <a:blip r:embed="rId4">
            <a:alphaModFix/>
          </a:blip>
          <a:srcRect b="0" l="0" r="0" t="0"/>
          <a:stretch/>
        </p:blipFill>
        <p:spPr>
          <a:xfrm>
            <a:off x="9047279" y="5880873"/>
            <a:ext cx="1530000" cy="612000"/>
          </a:xfrm>
          <a:prstGeom prst="rect">
            <a:avLst/>
          </a:prstGeom>
          <a:noFill/>
          <a:ln>
            <a:noFill/>
          </a:ln>
        </p:spPr>
      </p:pic>
      <p:sp>
        <p:nvSpPr>
          <p:cNvPr id="692" name="Google Shape;692;p28"/>
          <p:cNvSpPr txBox="1"/>
          <p:nvPr/>
        </p:nvSpPr>
        <p:spPr>
          <a:xfrm>
            <a:off x="10742188" y="6041571"/>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26</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7" name="Shape 697"/>
        <p:cNvGrpSpPr/>
        <p:nvPr/>
      </p:nvGrpSpPr>
      <p:grpSpPr>
        <a:xfrm>
          <a:off x="0" y="0"/>
          <a:ext cx="0" cy="0"/>
          <a:chOff x="0" y="0"/>
          <a:chExt cx="0" cy="0"/>
        </a:xfrm>
      </p:grpSpPr>
      <p:sp>
        <p:nvSpPr>
          <p:cNvPr id="698" name="Google Shape;698;p29"/>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C4C4D"/>
              </a:buClr>
              <a:buSzPts val="2500"/>
              <a:buFont typeface="Arial"/>
              <a:buNone/>
            </a:pPr>
            <a:r>
              <a:rPr lang="en-GB"/>
              <a:t>Le violazioni dei dati sono solitamente prevenibili</a:t>
            </a:r>
            <a:endParaRPr/>
          </a:p>
        </p:txBody>
      </p:sp>
      <p:graphicFrame>
        <p:nvGraphicFramePr>
          <p:cNvPr id="699" name="Google Shape;699;p29"/>
          <p:cNvGraphicFramePr/>
          <p:nvPr/>
        </p:nvGraphicFramePr>
        <p:xfrm>
          <a:off x="4414119" y="1697232"/>
          <a:ext cx="7459924" cy="4683833"/>
        </p:xfrm>
        <a:graphic>
          <a:graphicData uri="http://schemas.openxmlformats.org/drawingml/2006/chart">
            <c:chart r:id="rId3"/>
          </a:graphicData>
        </a:graphic>
      </p:graphicFrame>
      <p:sp>
        <p:nvSpPr>
          <p:cNvPr id="700" name="Google Shape;700;p29"/>
          <p:cNvSpPr txBox="1"/>
          <p:nvPr/>
        </p:nvSpPr>
        <p:spPr>
          <a:xfrm>
            <a:off x="972503" y="1825625"/>
            <a:ext cx="4775153" cy="307294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F"/>
              </a:buClr>
              <a:buSzPts val="3000"/>
              <a:buFont typeface="Arial"/>
              <a:buNone/>
            </a:pPr>
            <a:r>
              <a:rPr b="0" i="0" lang="en-GB" sz="3000" u="none" cap="none" strike="noStrike">
                <a:solidFill>
                  <a:srgbClr val="3F3F3F"/>
                </a:solidFill>
                <a:latin typeface="Arial"/>
                <a:ea typeface="Arial"/>
                <a:cs typeface="Arial"/>
                <a:sym typeface="Arial"/>
              </a:rPr>
              <a:t>Il tempo medio tra la violazione e la scoperta è di </a:t>
            </a:r>
            <a:br>
              <a:rPr b="0" i="0" lang="en-GB" sz="2800" u="none" cap="none" strike="noStrike">
                <a:solidFill>
                  <a:srgbClr val="3F3F3F"/>
                </a:solidFill>
                <a:latin typeface="Arial"/>
                <a:ea typeface="Arial"/>
                <a:cs typeface="Arial"/>
                <a:sym typeface="Arial"/>
              </a:rPr>
            </a:br>
            <a:r>
              <a:rPr b="1" i="0" lang="en-GB" sz="6000" u="none" cap="none" strike="noStrike">
                <a:solidFill>
                  <a:srgbClr val="3F3F3F"/>
                </a:solidFill>
                <a:latin typeface="Arial"/>
                <a:ea typeface="Arial"/>
                <a:cs typeface="Arial"/>
                <a:sym typeface="Arial"/>
              </a:rPr>
              <a:t>188 GIORNI</a:t>
            </a:r>
            <a:endParaRPr/>
          </a:p>
        </p:txBody>
      </p:sp>
      <p:sp>
        <p:nvSpPr>
          <p:cNvPr id="701" name="Google Shape;701;p29"/>
          <p:cNvSpPr/>
          <p:nvPr/>
        </p:nvSpPr>
        <p:spPr>
          <a:xfrm>
            <a:off x="5555100" y="6254107"/>
            <a:ext cx="7086092"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50"/>
              <a:buFont typeface="Calibri"/>
              <a:buNone/>
            </a:pPr>
            <a:r>
              <a:rPr b="0" i="0" lang="en-GB" sz="1050" u="sng" cap="none" strike="noStrike">
                <a:solidFill>
                  <a:srgbClr val="FFFFFF"/>
                </a:solidFill>
                <a:latin typeface="Calibri"/>
                <a:ea typeface="Calibri"/>
                <a:cs typeface="Calibri"/>
                <a:sym typeface="Calibri"/>
                <a:hlinkClick r:id="rId4">
                  <a:extLst>
                    <a:ext uri="{A12FA001-AC4F-418D-AE19-62706E023703}">
                      <ahyp:hlinkClr val="tx"/>
                    </a:ext>
                  </a:extLst>
                </a:hlinkClick>
              </a:rPr>
              <a:t> http://www.computerworlduk.com/security/most-data-breaches-still-discovered-by-third-parties-3615783/ </a:t>
            </a:r>
            <a:endParaRPr b="0" i="0" sz="1050" u="none" cap="none" strike="noStrike">
              <a:solidFill>
                <a:srgbClr val="FFFFFF"/>
              </a:solidFill>
              <a:latin typeface="Calibri"/>
              <a:ea typeface="Calibri"/>
              <a:cs typeface="Calibri"/>
              <a:sym typeface="Calibri"/>
            </a:endParaRPr>
          </a:p>
        </p:txBody>
      </p:sp>
      <p:pic>
        <p:nvPicPr>
          <p:cNvPr id="702" name="Google Shape;702;p29"/>
          <p:cNvPicPr preferRelativeResize="0"/>
          <p:nvPr/>
        </p:nvPicPr>
        <p:blipFill rotWithShape="1">
          <a:blip r:embed="rId5">
            <a:alphaModFix/>
          </a:blip>
          <a:srcRect b="0" l="0" r="0" t="0"/>
          <a:stretch/>
        </p:blipFill>
        <p:spPr>
          <a:xfrm>
            <a:off x="3257951" y="6075065"/>
            <a:ext cx="1530000" cy="612000"/>
          </a:xfrm>
          <a:prstGeom prst="rect">
            <a:avLst/>
          </a:prstGeom>
          <a:noFill/>
          <a:ln>
            <a:noFill/>
          </a:ln>
        </p:spPr>
      </p:pic>
      <p:sp>
        <p:nvSpPr>
          <p:cNvPr id="703" name="Google Shape;703;p29"/>
          <p:cNvSpPr txBox="1"/>
          <p:nvPr/>
        </p:nvSpPr>
        <p:spPr>
          <a:xfrm>
            <a:off x="4952860" y="6235763"/>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8" name="Shape 388"/>
        <p:cNvGrpSpPr/>
        <p:nvPr/>
      </p:nvGrpSpPr>
      <p:grpSpPr>
        <a:xfrm>
          <a:off x="0" y="0"/>
          <a:ext cx="0" cy="0"/>
          <a:chOff x="0" y="0"/>
          <a:chExt cx="0" cy="0"/>
        </a:xfrm>
      </p:grpSpPr>
      <p:graphicFrame>
        <p:nvGraphicFramePr>
          <p:cNvPr id="389" name="Google Shape;389;p3"/>
          <p:cNvGraphicFramePr/>
          <p:nvPr/>
        </p:nvGraphicFramePr>
        <p:xfrm>
          <a:off x="-674539" y="256125"/>
          <a:ext cx="6172200" cy="4405359"/>
        </p:xfrm>
        <a:graphic>
          <a:graphicData uri="http://schemas.openxmlformats.org/drawingml/2006/chart">
            <c:chart r:id="rId3"/>
          </a:graphicData>
        </a:graphic>
      </p:graphicFrame>
      <p:sp>
        <p:nvSpPr>
          <p:cNvPr id="390" name="Google Shape;390;p3"/>
          <p:cNvSpPr txBox="1"/>
          <p:nvPr/>
        </p:nvSpPr>
        <p:spPr>
          <a:xfrm>
            <a:off x="5660119" y="227674"/>
            <a:ext cx="6172200" cy="2613899"/>
          </a:xfrm>
          <a:prstGeom prst="rect">
            <a:avLst/>
          </a:prstGeom>
          <a:noFill/>
          <a:ln>
            <a:noFill/>
          </a:ln>
        </p:spPr>
        <p:txBody>
          <a:bodyPr anchorCtr="0" anchor="t" bIns="45700" lIns="91425" spcFirstLastPara="1" rIns="91425" wrap="square" tIns="45700">
            <a:normAutofit/>
          </a:bodyPr>
          <a:lstStyle/>
          <a:p>
            <a:pPr indent="0" lvl="0" marL="0" marR="0" rtl="0" algn="l">
              <a:lnSpc>
                <a:spcPct val="150000"/>
              </a:lnSpc>
              <a:spcBef>
                <a:spcPts val="0"/>
              </a:spcBef>
              <a:spcAft>
                <a:spcPts val="0"/>
              </a:spcAft>
              <a:buClr>
                <a:schemeClr val="accent1"/>
              </a:buClr>
              <a:buSzPts val="1800"/>
              <a:buFont typeface="Calibri"/>
              <a:buNone/>
            </a:pPr>
            <a:r>
              <a:rPr lang="en-GB" sz="1800" cap="none">
                <a:solidFill>
                  <a:schemeClr val="dk1"/>
                </a:solidFill>
                <a:latin typeface="Century Gothic"/>
                <a:ea typeface="Century Gothic"/>
                <a:cs typeface="Century Gothic"/>
                <a:sym typeface="Century Gothic"/>
              </a:rPr>
              <a:t>OGNI GIORNO VENGONO PERSI O RUBATI OLTRE 3 MILIONI DI DATI*.</a:t>
            </a:r>
            <a:endParaRPr/>
          </a:p>
          <a:p>
            <a:pPr indent="0" lvl="0" marL="0" marR="0" rtl="0" algn="l">
              <a:lnSpc>
                <a:spcPct val="150000"/>
              </a:lnSpc>
              <a:spcBef>
                <a:spcPts val="0"/>
              </a:spcBef>
              <a:spcAft>
                <a:spcPts val="0"/>
              </a:spcAft>
              <a:buClr>
                <a:schemeClr val="accent1"/>
              </a:buClr>
              <a:buSzPts val="1800"/>
              <a:buFont typeface="Calibri"/>
              <a:buNone/>
            </a:pPr>
            <a:r>
              <a:rPr lang="en-GB" sz="1800" cap="none">
                <a:solidFill>
                  <a:schemeClr val="dk1"/>
                </a:solidFill>
                <a:latin typeface="Century Gothic"/>
                <a:ea typeface="Century Gothic"/>
                <a:cs typeface="Century Gothic"/>
                <a:sym typeface="Century Gothic"/>
              </a:rPr>
              <a:t>IL 98% DELLE APPLICAZIONI CLOUD NON È PRONTO PER IL GDPR**</a:t>
            </a:r>
            <a:endParaRPr/>
          </a:p>
          <a:p>
            <a:pPr indent="0" lvl="0" marL="0" marR="0" rtl="0" algn="l">
              <a:lnSpc>
                <a:spcPct val="150000"/>
              </a:lnSpc>
              <a:spcBef>
                <a:spcPts val="0"/>
              </a:spcBef>
              <a:spcAft>
                <a:spcPts val="0"/>
              </a:spcAft>
              <a:buClr>
                <a:schemeClr val="accent1"/>
              </a:buClr>
              <a:buSzPts val="1800"/>
              <a:buFont typeface="Calibri"/>
              <a:buNone/>
            </a:pPr>
            <a:r>
              <a:rPr lang="en-GB" sz="1800" cap="none">
                <a:solidFill>
                  <a:schemeClr val="dk1"/>
                </a:solidFill>
                <a:latin typeface="Century Gothic"/>
                <a:ea typeface="Century Gothic"/>
                <a:cs typeface="Century Gothic"/>
                <a:sym typeface="Century Gothic"/>
              </a:rPr>
              <a:t>NUOVE TECNOLOGIE, NUOVI RISCHI E NUOVE OPPORTUNITÀ!</a:t>
            </a:r>
            <a:endParaRPr/>
          </a:p>
          <a:p>
            <a:pPr indent="0" lvl="0" marL="0" marR="0" rtl="0" algn="l">
              <a:lnSpc>
                <a:spcPct val="150000"/>
              </a:lnSpc>
              <a:spcBef>
                <a:spcPts val="0"/>
              </a:spcBef>
              <a:spcAft>
                <a:spcPts val="0"/>
              </a:spcAft>
              <a:buClr>
                <a:schemeClr val="accent1"/>
              </a:buClr>
              <a:buSzPts val="1800"/>
              <a:buFont typeface="Calibri"/>
              <a:buNone/>
            </a:pPr>
            <a:r>
              <a:t/>
            </a:r>
            <a:endParaRPr sz="1800" cap="none">
              <a:solidFill>
                <a:schemeClr val="dk1"/>
              </a:solidFill>
              <a:latin typeface="Century Gothic"/>
              <a:ea typeface="Century Gothic"/>
              <a:cs typeface="Century Gothic"/>
              <a:sym typeface="Century Gothic"/>
            </a:endParaRPr>
          </a:p>
        </p:txBody>
      </p:sp>
      <p:pic>
        <p:nvPicPr>
          <p:cNvPr descr="A picture containing bottle&#10;&#10;Description generated with very high confidence" id="391" name="Google Shape;391;p3"/>
          <p:cNvPicPr preferRelativeResize="0"/>
          <p:nvPr/>
        </p:nvPicPr>
        <p:blipFill rotWithShape="1">
          <a:blip r:embed="rId4">
            <a:alphaModFix/>
          </a:blip>
          <a:srcRect b="0" l="0" r="0" t="0"/>
          <a:stretch/>
        </p:blipFill>
        <p:spPr>
          <a:xfrm>
            <a:off x="4336524" y="2922049"/>
            <a:ext cx="3889417" cy="1171109"/>
          </a:xfrm>
          <a:prstGeom prst="rect">
            <a:avLst/>
          </a:prstGeom>
          <a:noFill/>
          <a:ln>
            <a:noFill/>
          </a:ln>
        </p:spPr>
      </p:pic>
      <p:pic>
        <p:nvPicPr>
          <p:cNvPr descr="A screenshot of a cell phone&#10;&#10;Description generated with very high confidence" id="392" name="Google Shape;392;p3"/>
          <p:cNvPicPr preferRelativeResize="0"/>
          <p:nvPr/>
        </p:nvPicPr>
        <p:blipFill rotWithShape="1">
          <a:blip r:embed="rId5">
            <a:alphaModFix/>
          </a:blip>
          <a:srcRect b="23021" l="0" r="0" t="0"/>
          <a:stretch/>
        </p:blipFill>
        <p:spPr>
          <a:xfrm>
            <a:off x="8507768" y="2867037"/>
            <a:ext cx="2960758" cy="1281132"/>
          </a:xfrm>
          <a:prstGeom prst="rect">
            <a:avLst/>
          </a:prstGeom>
          <a:noFill/>
          <a:ln>
            <a:noFill/>
          </a:ln>
        </p:spPr>
      </p:pic>
      <p:pic>
        <p:nvPicPr>
          <p:cNvPr descr="A screen shot of a person&#10;&#10;Description generated with high confidence" id="393" name="Google Shape;393;p3"/>
          <p:cNvPicPr preferRelativeResize="0"/>
          <p:nvPr/>
        </p:nvPicPr>
        <p:blipFill rotWithShape="1">
          <a:blip r:embed="rId6">
            <a:alphaModFix/>
          </a:blip>
          <a:srcRect b="0" l="0" r="7486" t="0"/>
          <a:stretch/>
        </p:blipFill>
        <p:spPr>
          <a:xfrm>
            <a:off x="4897894" y="4173634"/>
            <a:ext cx="3114339" cy="2517091"/>
          </a:xfrm>
          <a:prstGeom prst="rect">
            <a:avLst/>
          </a:prstGeom>
          <a:noFill/>
          <a:ln>
            <a:noFill/>
          </a:ln>
        </p:spPr>
      </p:pic>
      <p:sp>
        <p:nvSpPr>
          <p:cNvPr id="394" name="Google Shape;394;p3"/>
          <p:cNvSpPr txBox="1"/>
          <p:nvPr/>
        </p:nvSpPr>
        <p:spPr>
          <a:xfrm>
            <a:off x="2875333" y="670584"/>
            <a:ext cx="2414422" cy="29297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85D"/>
              </a:buClr>
              <a:buSzPts val="1000"/>
              <a:buFont typeface="Arial"/>
              <a:buNone/>
            </a:pPr>
            <a:r>
              <a:rPr b="1" i="0" lang="en-GB" sz="1000">
                <a:solidFill>
                  <a:srgbClr val="FF585D"/>
                </a:solidFill>
                <a:latin typeface="Arial"/>
                <a:ea typeface="Arial"/>
                <a:cs typeface="Arial"/>
                <a:sym typeface="Arial"/>
              </a:rPr>
              <a:t>Risultati dell'indagine GDPR novembre </a:t>
            </a:r>
            <a:r>
              <a:rPr b="1" i="0" lang="en-GB" sz="1000">
                <a:solidFill>
                  <a:srgbClr val="4C4C4D"/>
                </a:solidFill>
                <a:latin typeface="Arial"/>
                <a:ea typeface="Arial"/>
                <a:cs typeface="Arial"/>
                <a:sym typeface="Arial"/>
              </a:rPr>
              <a:t>2017 </a:t>
            </a:r>
            <a:endParaRPr/>
          </a:p>
          <a:p>
            <a:pPr indent="0" lvl="0" marL="0" marR="0" rtl="0" algn="l">
              <a:lnSpc>
                <a:spcPct val="90000"/>
              </a:lnSpc>
              <a:spcBef>
                <a:spcPts val="1000"/>
              </a:spcBef>
              <a:spcAft>
                <a:spcPts val="0"/>
              </a:spcAft>
              <a:buClr>
                <a:srgbClr val="FF585D"/>
              </a:buClr>
              <a:buSzPts val="1000"/>
              <a:buFont typeface="Arial"/>
              <a:buNone/>
            </a:pPr>
            <a:r>
              <a:t/>
            </a:r>
            <a:endParaRPr b="1" i="0" sz="1000">
              <a:solidFill>
                <a:srgbClr val="4C4C4D"/>
              </a:solidFill>
              <a:latin typeface="Arial"/>
              <a:ea typeface="Arial"/>
              <a:cs typeface="Arial"/>
              <a:sym typeface="Arial"/>
            </a:endParaRPr>
          </a:p>
          <a:p>
            <a:pPr indent="0" lvl="0" marL="0" marR="0" rtl="0" algn="l">
              <a:lnSpc>
                <a:spcPct val="90000"/>
              </a:lnSpc>
              <a:spcBef>
                <a:spcPts val="1000"/>
              </a:spcBef>
              <a:spcAft>
                <a:spcPts val="0"/>
              </a:spcAft>
              <a:buClr>
                <a:srgbClr val="FF585D"/>
              </a:buClr>
              <a:buSzPts val="1000"/>
              <a:buFont typeface="Arial"/>
              <a:buNone/>
            </a:pPr>
            <a:r>
              <a:t/>
            </a:r>
            <a:endParaRPr b="1" i="0" sz="1000">
              <a:solidFill>
                <a:srgbClr val="4C4C4D"/>
              </a:solidFill>
              <a:latin typeface="Arial"/>
              <a:ea typeface="Arial"/>
              <a:cs typeface="Arial"/>
              <a:sym typeface="Arial"/>
            </a:endParaRPr>
          </a:p>
        </p:txBody>
      </p:sp>
      <p:pic>
        <p:nvPicPr>
          <p:cNvPr id="395" name="Google Shape;395;p3"/>
          <p:cNvPicPr preferRelativeResize="0"/>
          <p:nvPr/>
        </p:nvPicPr>
        <p:blipFill rotWithShape="1">
          <a:blip r:embed="rId7">
            <a:alphaModFix/>
          </a:blip>
          <a:srcRect b="0" l="0" r="0" t="0"/>
          <a:stretch/>
        </p:blipFill>
        <p:spPr>
          <a:xfrm>
            <a:off x="8953634" y="6078725"/>
            <a:ext cx="1530000" cy="612000"/>
          </a:xfrm>
          <a:prstGeom prst="rect">
            <a:avLst/>
          </a:prstGeom>
          <a:noFill/>
          <a:ln>
            <a:noFill/>
          </a:ln>
        </p:spPr>
      </p:pic>
      <p:sp>
        <p:nvSpPr>
          <p:cNvPr id="396" name="Google Shape;396;p3"/>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8" name="Shape 708"/>
        <p:cNvGrpSpPr/>
        <p:nvPr/>
      </p:nvGrpSpPr>
      <p:grpSpPr>
        <a:xfrm>
          <a:off x="0" y="0"/>
          <a:ext cx="0" cy="0"/>
          <a:chOff x="0" y="0"/>
          <a:chExt cx="0" cy="0"/>
        </a:xfrm>
      </p:grpSpPr>
      <p:sp>
        <p:nvSpPr>
          <p:cNvPr id="709" name="Google Shape;709;p30"/>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C4C4D"/>
              </a:buClr>
              <a:buSzPts val="2500"/>
              <a:buFont typeface="Arial"/>
              <a:buNone/>
            </a:pPr>
            <a:r>
              <a:rPr lang="en-GB"/>
              <a:t>Sviluppare un piano di comunicazione</a:t>
            </a:r>
            <a:endParaRPr/>
          </a:p>
        </p:txBody>
      </p:sp>
      <p:sp>
        <p:nvSpPr>
          <p:cNvPr id="710" name="Google Shape;710;p30"/>
          <p:cNvSpPr txBox="1"/>
          <p:nvPr>
            <p:ph idx="1" type="body"/>
          </p:nvPr>
        </p:nvSpPr>
        <p:spPr>
          <a:xfrm>
            <a:off x="736779" y="1253331"/>
            <a:ext cx="64770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GB" sz="2000"/>
              <a:t>Impegno dall'alto verso il basso</a:t>
            </a:r>
            <a:endParaRPr/>
          </a:p>
          <a:p>
            <a:pPr indent="-228600" lvl="0" marL="228600" rtl="0" algn="l">
              <a:lnSpc>
                <a:spcPct val="90000"/>
              </a:lnSpc>
              <a:spcBef>
                <a:spcPts val="1000"/>
              </a:spcBef>
              <a:spcAft>
                <a:spcPts val="0"/>
              </a:spcAft>
              <a:buClr>
                <a:schemeClr val="dk1"/>
              </a:buClr>
              <a:buSzPts val="2000"/>
              <a:buChar char="•"/>
            </a:pPr>
            <a:r>
              <a:rPr lang="en-GB" sz="2000"/>
              <a:t>Implementare una politica di protezione dei dati</a:t>
            </a:r>
            <a:endParaRPr/>
          </a:p>
          <a:p>
            <a:pPr indent="-228600" lvl="0" marL="228600" rtl="0" algn="l">
              <a:lnSpc>
                <a:spcPct val="90000"/>
              </a:lnSpc>
              <a:spcBef>
                <a:spcPts val="1000"/>
              </a:spcBef>
              <a:spcAft>
                <a:spcPts val="0"/>
              </a:spcAft>
              <a:buClr>
                <a:schemeClr val="dk1"/>
              </a:buClr>
              <a:buSzPts val="2000"/>
              <a:buChar char="•"/>
            </a:pPr>
            <a:r>
              <a:rPr lang="en-GB" sz="2000"/>
              <a:t>Costruire la protezione dei dati da zero </a:t>
            </a:r>
            <a:endParaRPr/>
          </a:p>
          <a:p>
            <a:pPr indent="-228600" lvl="0" marL="228600" rtl="0" algn="l">
              <a:lnSpc>
                <a:spcPct val="90000"/>
              </a:lnSpc>
              <a:spcBef>
                <a:spcPts val="1000"/>
              </a:spcBef>
              <a:spcAft>
                <a:spcPts val="0"/>
              </a:spcAft>
              <a:buClr>
                <a:schemeClr val="dk1"/>
              </a:buClr>
              <a:buSzPts val="2000"/>
              <a:buChar char="•"/>
            </a:pPr>
            <a:r>
              <a:rPr lang="en-GB" sz="2000"/>
              <a:t>Comunicazioni, formazione e sviluppo</a:t>
            </a:r>
            <a:endParaRPr/>
          </a:p>
          <a:p>
            <a:pPr indent="-228600" lvl="0" marL="228600" rtl="0" algn="l">
              <a:lnSpc>
                <a:spcPct val="90000"/>
              </a:lnSpc>
              <a:spcBef>
                <a:spcPts val="1000"/>
              </a:spcBef>
              <a:spcAft>
                <a:spcPts val="0"/>
              </a:spcAft>
              <a:buClr>
                <a:schemeClr val="dk1"/>
              </a:buClr>
              <a:buSzPts val="2000"/>
              <a:buChar char="•"/>
            </a:pPr>
            <a:r>
              <a:rPr lang="en-GB" sz="2000"/>
              <a:t>Gestione degli accessi</a:t>
            </a:r>
            <a:endParaRPr/>
          </a:p>
          <a:p>
            <a:pPr indent="-152400" lvl="0" marL="228600" rtl="0" algn="l">
              <a:lnSpc>
                <a:spcPct val="90000"/>
              </a:lnSpc>
              <a:spcBef>
                <a:spcPts val="1000"/>
              </a:spcBef>
              <a:spcAft>
                <a:spcPts val="0"/>
              </a:spcAft>
              <a:buClr>
                <a:srgbClr val="FF585D"/>
              </a:buClr>
              <a:buSzPts val="1200"/>
              <a:buNone/>
            </a:pPr>
            <a:r>
              <a:t/>
            </a:r>
            <a:endParaRPr/>
          </a:p>
          <a:p>
            <a:pPr indent="-152400" lvl="0" marL="228600" rtl="0" algn="l">
              <a:lnSpc>
                <a:spcPct val="90000"/>
              </a:lnSpc>
              <a:spcBef>
                <a:spcPts val="1000"/>
              </a:spcBef>
              <a:spcAft>
                <a:spcPts val="0"/>
              </a:spcAft>
              <a:buClr>
                <a:srgbClr val="FF585D"/>
              </a:buClr>
              <a:buSzPts val="1200"/>
              <a:buNone/>
            </a:pPr>
            <a:r>
              <a:t/>
            </a:r>
            <a:endParaRPr/>
          </a:p>
        </p:txBody>
      </p:sp>
      <p:pic>
        <p:nvPicPr>
          <p:cNvPr descr="A screenshot of a cell phone&#10;&#10;Description generated with very high confidence" id="711" name="Google Shape;711;p30"/>
          <p:cNvPicPr preferRelativeResize="0"/>
          <p:nvPr/>
        </p:nvPicPr>
        <p:blipFill rotWithShape="1">
          <a:blip r:embed="rId3">
            <a:alphaModFix/>
          </a:blip>
          <a:srcRect b="0" l="0" r="0" t="0"/>
          <a:stretch/>
        </p:blipFill>
        <p:spPr>
          <a:xfrm>
            <a:off x="4978221" y="2917029"/>
            <a:ext cx="6477000" cy="3575844"/>
          </a:xfrm>
          <a:prstGeom prst="rect">
            <a:avLst/>
          </a:prstGeom>
          <a:noFill/>
          <a:ln>
            <a:noFill/>
          </a:ln>
        </p:spPr>
      </p:pic>
      <p:pic>
        <p:nvPicPr>
          <p:cNvPr id="712" name="Google Shape;712;p30"/>
          <p:cNvPicPr preferRelativeResize="0"/>
          <p:nvPr/>
        </p:nvPicPr>
        <p:blipFill rotWithShape="1">
          <a:blip r:embed="rId4">
            <a:alphaModFix/>
          </a:blip>
          <a:srcRect b="0" l="0" r="0" t="0"/>
          <a:stretch/>
        </p:blipFill>
        <p:spPr>
          <a:xfrm>
            <a:off x="9047279" y="6055045"/>
            <a:ext cx="1530000" cy="612000"/>
          </a:xfrm>
          <a:prstGeom prst="rect">
            <a:avLst/>
          </a:prstGeom>
          <a:noFill/>
          <a:ln>
            <a:noFill/>
          </a:ln>
        </p:spPr>
      </p:pic>
      <p:sp>
        <p:nvSpPr>
          <p:cNvPr id="713" name="Google Shape;713;p30"/>
          <p:cNvSpPr txBox="1"/>
          <p:nvPr/>
        </p:nvSpPr>
        <p:spPr>
          <a:xfrm>
            <a:off x="10742188" y="6215743"/>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28</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8" name="Shape 718"/>
        <p:cNvGrpSpPr/>
        <p:nvPr/>
      </p:nvGrpSpPr>
      <p:grpSpPr>
        <a:xfrm>
          <a:off x="0" y="0"/>
          <a:ext cx="0" cy="0"/>
          <a:chOff x="0" y="0"/>
          <a:chExt cx="0" cy="0"/>
        </a:xfrm>
      </p:grpSpPr>
      <p:sp>
        <p:nvSpPr>
          <p:cNvPr id="719" name="Google Shape;719;p31"/>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C4C4D"/>
              </a:buClr>
              <a:buSzPts val="2500"/>
              <a:buFont typeface="Arial"/>
              <a:buNone/>
            </a:pPr>
            <a:r>
              <a:rPr lang="en-GB"/>
              <a:t>Inquadrare l'approccio</a:t>
            </a:r>
            <a:endParaRPr/>
          </a:p>
        </p:txBody>
      </p:sp>
      <p:graphicFrame>
        <p:nvGraphicFramePr>
          <p:cNvPr id="720" name="Google Shape;720;p31"/>
          <p:cNvGraphicFramePr/>
          <p:nvPr/>
        </p:nvGraphicFramePr>
        <p:xfrm>
          <a:off x="178340" y="1205555"/>
          <a:ext cx="3000000" cy="3000000"/>
        </p:xfrm>
        <a:graphic>
          <a:graphicData uri="http://schemas.openxmlformats.org/drawingml/2006/table">
            <a:tbl>
              <a:tblPr bandRow="1" firstRow="1">
                <a:noFill/>
                <a:tableStyleId>{B37B9D2D-0E95-4450-8545-051C9C70FAEE}</a:tableStyleId>
              </a:tblPr>
              <a:tblGrid>
                <a:gridCol w="1457250"/>
                <a:gridCol w="3065950"/>
                <a:gridCol w="7312100"/>
              </a:tblGrid>
              <a:tr h="414700">
                <a:tc>
                  <a:txBody>
                    <a:bodyPr/>
                    <a:lstStyle/>
                    <a:p>
                      <a:pPr indent="0" lvl="0" marL="0" marR="0" rtl="0" algn="l">
                        <a:spcBef>
                          <a:spcPts val="0"/>
                        </a:spcBef>
                        <a:spcAft>
                          <a:spcPts val="0"/>
                        </a:spcAft>
                        <a:buNone/>
                      </a:pPr>
                      <a:r>
                        <a:rPr lang="en-GB" sz="1200" u="none" cap="none" strike="noStrike"/>
                        <a:t>Risultato strategico</a:t>
                      </a:r>
                      <a:endParaRPr sz="12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200"/>
                        <a:t>Obiettivo (affinché) </a:t>
                      </a:r>
                      <a:endParaRPr sz="12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200"/>
                        <a:t>Attività (lo faremo) </a:t>
                      </a:r>
                      <a:endParaRPr sz="1200">
                        <a:latin typeface="Arial"/>
                        <a:ea typeface="Arial"/>
                        <a:cs typeface="Arial"/>
                        <a:sym typeface="Arial"/>
                      </a:endParaRPr>
                    </a:p>
                  </a:txBody>
                  <a:tcPr marT="45725" marB="45725" marR="91450" marL="91450"/>
                </a:tc>
              </a:tr>
              <a:tr h="827750">
                <a:tc rowSpan="6">
                  <a:txBody>
                    <a:bodyPr/>
                    <a:lstStyle/>
                    <a:p>
                      <a:pPr indent="0" lvl="0" marL="0" marR="0" rtl="0" algn="l">
                        <a:spcBef>
                          <a:spcPts val="0"/>
                        </a:spcBef>
                        <a:spcAft>
                          <a:spcPts val="0"/>
                        </a:spcAft>
                        <a:buNone/>
                      </a:pPr>
                      <a:r>
                        <a:rPr lang="en-GB" sz="1200"/>
                        <a:t>Correggere i dati </a:t>
                      </a:r>
                      <a:endParaRPr/>
                    </a:p>
                    <a:p>
                      <a:pPr indent="0" lvl="0" marL="0" marR="0" rtl="0" algn="l">
                        <a:spcBef>
                          <a:spcPts val="0"/>
                        </a:spcBef>
                        <a:spcAft>
                          <a:spcPts val="0"/>
                        </a:spcAft>
                        <a:buNone/>
                      </a:pPr>
                      <a:r>
                        <a:t/>
                      </a:r>
                      <a:endParaRPr sz="1200"/>
                    </a:p>
                    <a:p>
                      <a:pPr indent="0" lvl="0" marL="0" marR="0" rtl="0" algn="l">
                        <a:lnSpc>
                          <a:spcPct val="100000"/>
                        </a:lnSpc>
                        <a:spcBef>
                          <a:spcPts val="0"/>
                        </a:spcBef>
                        <a:spcAft>
                          <a:spcPts val="0"/>
                        </a:spcAft>
                        <a:buClr>
                          <a:schemeClr val="dk1"/>
                        </a:buClr>
                        <a:buSzPts val="1200"/>
                        <a:buFont typeface="Calibri"/>
                        <a:buNone/>
                      </a:pPr>
                      <a:r>
                        <a:rPr lang="en-GB" sz="1200"/>
                        <a:t>Fiducia totale nei confronti dei dati:</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228600" lvl="0" marL="228600" marR="0" rtl="0" algn="l">
                        <a:lnSpc>
                          <a:spcPct val="100000"/>
                        </a:lnSpc>
                        <a:spcBef>
                          <a:spcPts val="0"/>
                        </a:spcBef>
                        <a:spcAft>
                          <a:spcPts val="0"/>
                        </a:spcAft>
                        <a:buClr>
                          <a:schemeClr val="dk1"/>
                        </a:buClr>
                        <a:buSzPts val="1200"/>
                        <a:buFont typeface="Calibri"/>
                        <a:buAutoNum type="arabicParenR"/>
                      </a:pPr>
                      <a:r>
                        <a:rPr lang="en-GB" sz="1200"/>
                        <a:t>A livello interno, i colleghi possono utilizzare i dati e prendere decisioni in tutta tranquillità.</a:t>
                      </a:r>
                      <a:endParaRPr/>
                    </a:p>
                    <a:p>
                      <a:pPr indent="-228600" lvl="0" marL="228600" marR="0" rtl="0" algn="l">
                        <a:lnSpc>
                          <a:spcPct val="100000"/>
                        </a:lnSpc>
                        <a:spcBef>
                          <a:spcPts val="0"/>
                        </a:spcBef>
                        <a:spcAft>
                          <a:spcPts val="0"/>
                        </a:spcAft>
                        <a:buClr>
                          <a:schemeClr val="dk1"/>
                        </a:buClr>
                        <a:buSzPts val="1200"/>
                        <a:buFont typeface="Calibri"/>
                        <a:buAutoNum type="arabicParenR"/>
                      </a:pPr>
                      <a:r>
                        <a:rPr lang="en-GB" sz="1200"/>
                        <a:t>Esternamente - i soci e i clienti si sentono al sicuro, protetti e rispettati. Conformità normativa e legale</a:t>
                      </a:r>
                      <a:endParaRPr sz="12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200"/>
                        <a:t>Perché questi dati? </a:t>
                      </a:r>
                      <a:endParaRPr/>
                    </a:p>
                    <a:p>
                      <a:pPr indent="0" lvl="0" marL="0" marR="0" rtl="0" algn="l">
                        <a:spcBef>
                          <a:spcPts val="0"/>
                        </a:spcBef>
                        <a:spcAft>
                          <a:spcPts val="0"/>
                        </a:spcAft>
                        <a:buNone/>
                      </a:pPr>
                      <a:r>
                        <a:rPr lang="en-GB" sz="1200"/>
                        <a:t>Per la raccolta / la detenzione / l'utilizzo</a:t>
                      </a:r>
                      <a:endParaRPr sz="1200">
                        <a:latin typeface="Arial"/>
                        <a:ea typeface="Arial"/>
                        <a:cs typeface="Arial"/>
                        <a:sym typeface="Arial"/>
                      </a:endParaRPr>
                    </a:p>
                  </a:txBody>
                  <a:tcPr marT="45725" marB="45725" marR="91450" marL="91450"/>
                </a:tc>
                <a:tc>
                  <a:txBody>
                    <a:bodyPr/>
                    <a:lstStyle/>
                    <a:p>
                      <a:pPr indent="-279400" lvl="0" marL="457200" marR="0" rtl="0" algn="l">
                        <a:spcBef>
                          <a:spcPts val="0"/>
                        </a:spcBef>
                        <a:spcAft>
                          <a:spcPts val="0"/>
                        </a:spcAft>
                        <a:buClr>
                          <a:schemeClr val="dk1"/>
                        </a:buClr>
                        <a:buSzPts val="800"/>
                        <a:buFont typeface="Calibri"/>
                        <a:buChar char="●"/>
                      </a:pPr>
                      <a:r>
                        <a:rPr lang="en-GB" sz="1200"/>
                        <a:t>L'interpretazione informativa dei problemi e degli obiettivi aziendali</a:t>
                      </a:r>
                      <a:endParaRPr/>
                    </a:p>
                    <a:p>
                      <a:pPr indent="-279400" lvl="0" marL="457200" marR="0" rtl="0" algn="l">
                        <a:spcBef>
                          <a:spcPts val="0"/>
                        </a:spcBef>
                        <a:spcAft>
                          <a:spcPts val="0"/>
                        </a:spcAft>
                        <a:buClr>
                          <a:schemeClr val="dk1"/>
                        </a:buClr>
                        <a:buSzPts val="800"/>
                        <a:buFont typeface="Calibri"/>
                        <a:buChar char="●"/>
                      </a:pPr>
                      <a:r>
                        <a:rPr lang="en-GB" sz="1200"/>
                        <a:t>Costruire un linguaggio e una comprensione collettivi e coerenti a livello di gruppo</a:t>
                      </a:r>
                      <a:endParaRPr/>
                    </a:p>
                    <a:p>
                      <a:pPr indent="-279400" lvl="0" marL="457200" marR="0" rtl="0" algn="l">
                        <a:spcBef>
                          <a:spcPts val="0"/>
                        </a:spcBef>
                        <a:spcAft>
                          <a:spcPts val="0"/>
                        </a:spcAft>
                        <a:buClr>
                          <a:schemeClr val="dk1"/>
                        </a:buClr>
                        <a:buSzPts val="800"/>
                        <a:buFont typeface="Calibri"/>
                        <a:buChar char="●"/>
                      </a:pPr>
                      <a:r>
                        <a:rPr lang="en-GB" sz="1200"/>
                        <a:t>Identificare i set di dati significativi e importanti e le relative mappe di calore.</a:t>
                      </a:r>
                      <a:endParaRPr/>
                    </a:p>
                    <a:p>
                      <a:pPr indent="-279400" lvl="0" marL="457200" marR="0" rtl="0" algn="l">
                        <a:spcBef>
                          <a:spcPts val="0"/>
                        </a:spcBef>
                        <a:spcAft>
                          <a:spcPts val="0"/>
                        </a:spcAft>
                        <a:buClr>
                          <a:schemeClr val="dk1"/>
                        </a:buClr>
                        <a:buSzPts val="800"/>
                        <a:buFont typeface="Calibri"/>
                        <a:buChar char="●"/>
                      </a:pPr>
                      <a:r>
                        <a:rPr lang="en-GB" sz="1200"/>
                        <a:t>Registrare le relazioni tra i set di dati</a:t>
                      </a:r>
                      <a:endParaRPr sz="1200">
                        <a:latin typeface="Arial"/>
                        <a:ea typeface="Arial"/>
                        <a:cs typeface="Arial"/>
                        <a:sym typeface="Arial"/>
                      </a:endParaRPr>
                    </a:p>
                  </a:txBody>
                  <a:tcPr marT="45725" marB="45725" marR="91450" marL="91450"/>
                </a:tc>
              </a:tr>
              <a:tr h="912350">
                <a:tc vMerge="1"/>
                <a:tc>
                  <a:txBody>
                    <a:bodyPr/>
                    <a:lstStyle/>
                    <a:p>
                      <a:pPr indent="0" lvl="0" marL="0" marR="0" rtl="0" algn="l">
                        <a:spcBef>
                          <a:spcPts val="0"/>
                        </a:spcBef>
                        <a:spcAft>
                          <a:spcPts val="0"/>
                        </a:spcAft>
                        <a:buNone/>
                      </a:pPr>
                      <a:r>
                        <a:rPr lang="en-GB" sz="1200"/>
                        <a:t>Perché questi dati</a:t>
                      </a:r>
                      <a:endParaRPr/>
                    </a:p>
                    <a:p>
                      <a:pPr indent="0" lvl="0" marL="0" marR="0" rtl="0" algn="l">
                        <a:spcBef>
                          <a:spcPts val="0"/>
                        </a:spcBef>
                        <a:spcAft>
                          <a:spcPts val="0"/>
                        </a:spcAft>
                        <a:buNone/>
                      </a:pPr>
                      <a:r>
                        <a:rPr lang="en-GB" sz="1200"/>
                        <a:t>Dati pertinenti / corretti / puliti / coerenti</a:t>
                      </a:r>
                      <a:endParaRPr sz="1200">
                        <a:latin typeface="Arial"/>
                        <a:ea typeface="Arial"/>
                        <a:cs typeface="Arial"/>
                        <a:sym typeface="Arial"/>
                      </a:endParaRPr>
                    </a:p>
                  </a:txBody>
                  <a:tcPr marT="45725" marB="45725" marR="91450" marL="91450"/>
                </a:tc>
                <a:tc>
                  <a:txBody>
                    <a:bodyPr/>
                    <a:lstStyle/>
                    <a:p>
                      <a:pPr indent="-279400" lvl="0" marL="457200" marR="0" rtl="0" algn="l">
                        <a:spcBef>
                          <a:spcPts val="0"/>
                        </a:spcBef>
                        <a:spcAft>
                          <a:spcPts val="0"/>
                        </a:spcAft>
                        <a:buClr>
                          <a:schemeClr val="dk1"/>
                        </a:buClr>
                        <a:buSzPts val="800"/>
                        <a:buFont typeface="Calibri"/>
                        <a:buChar char="●"/>
                      </a:pPr>
                      <a:r>
                        <a:rPr lang="en-GB" sz="1200"/>
                        <a:t>Definizione di dati (insiemi e attributi) e classificazioni (legali / normative / altro)</a:t>
                      </a:r>
                      <a:endParaRPr/>
                    </a:p>
                    <a:p>
                      <a:pPr indent="-279400" lvl="0" marL="457200" marR="0" rtl="0" algn="l">
                        <a:spcBef>
                          <a:spcPts val="0"/>
                        </a:spcBef>
                        <a:spcAft>
                          <a:spcPts val="0"/>
                        </a:spcAft>
                        <a:buClr>
                          <a:schemeClr val="dk1"/>
                        </a:buClr>
                        <a:buSzPts val="800"/>
                        <a:buFont typeface="Calibri"/>
                        <a:buChar char="●"/>
                      </a:pPr>
                      <a:r>
                        <a:rPr lang="en-GB" sz="1200"/>
                        <a:t>Stabilire i criteri di qualità e definire gli standard</a:t>
                      </a:r>
                      <a:endParaRPr/>
                    </a:p>
                    <a:p>
                      <a:pPr indent="-279400" lvl="0" marL="457200" marR="0" rtl="0" algn="l">
                        <a:spcBef>
                          <a:spcPts val="0"/>
                        </a:spcBef>
                        <a:spcAft>
                          <a:spcPts val="0"/>
                        </a:spcAft>
                        <a:buClr>
                          <a:schemeClr val="dk1"/>
                        </a:buClr>
                        <a:buSzPts val="800"/>
                        <a:buFont typeface="Calibri"/>
                        <a:buChar char="●"/>
                      </a:pPr>
                      <a:r>
                        <a:rPr lang="en-GB" sz="1200"/>
                        <a:t>Definire i metodi di implementazione e i processi di gestione per garantire l'aderenza.</a:t>
                      </a:r>
                      <a:endParaRPr sz="1200">
                        <a:latin typeface="Arial"/>
                        <a:ea typeface="Arial"/>
                        <a:cs typeface="Arial"/>
                        <a:sym typeface="Arial"/>
                      </a:endParaRPr>
                    </a:p>
                  </a:txBody>
                  <a:tcPr marT="45725" marB="45725" marR="91450" marL="91450"/>
                </a:tc>
              </a:tr>
              <a:tr h="903850">
                <a:tc vMerge="1"/>
                <a:tc>
                  <a:txBody>
                    <a:bodyPr/>
                    <a:lstStyle/>
                    <a:p>
                      <a:pPr indent="0" lvl="0" marL="0" marR="0" rtl="0" algn="l">
                        <a:spcBef>
                          <a:spcPts val="0"/>
                        </a:spcBef>
                        <a:spcAft>
                          <a:spcPts val="0"/>
                        </a:spcAft>
                        <a:buNone/>
                      </a:pPr>
                      <a:r>
                        <a:rPr lang="en-GB" sz="1200"/>
                        <a:t>Dove si trovano i dati </a:t>
                      </a:r>
                      <a:endParaRPr/>
                    </a:p>
                    <a:p>
                      <a:pPr indent="0" lvl="0" marL="0" marR="0" rtl="0" algn="l">
                        <a:spcBef>
                          <a:spcPts val="0"/>
                        </a:spcBef>
                        <a:spcAft>
                          <a:spcPts val="0"/>
                        </a:spcAft>
                        <a:buNone/>
                      </a:pPr>
                      <a:r>
                        <a:rPr lang="en-GB" sz="1200"/>
                        <a:t>Visibilità dei dati a riposo e tracciamento dei movimenti all'interno del patrimonio (fisico e digitale)</a:t>
                      </a:r>
                      <a:endParaRPr sz="1200">
                        <a:latin typeface="Arial"/>
                        <a:ea typeface="Arial"/>
                        <a:cs typeface="Arial"/>
                        <a:sym typeface="Arial"/>
                      </a:endParaRPr>
                    </a:p>
                  </a:txBody>
                  <a:tcPr marT="45725" marB="45725" marR="91450" marL="91450"/>
                </a:tc>
                <a:tc>
                  <a:txBody>
                    <a:bodyPr/>
                    <a:lstStyle/>
                    <a:p>
                      <a:pPr indent="-279400" lvl="0" marL="457200" marR="0" rtl="0" algn="l">
                        <a:spcBef>
                          <a:spcPts val="0"/>
                        </a:spcBef>
                        <a:spcAft>
                          <a:spcPts val="0"/>
                        </a:spcAft>
                        <a:buClr>
                          <a:schemeClr val="dk1"/>
                        </a:buClr>
                        <a:buSzPts val="800"/>
                        <a:buFont typeface="Calibri"/>
                        <a:buChar char="●"/>
                      </a:pPr>
                      <a:r>
                        <a:rPr lang="en-GB" sz="1200"/>
                        <a:t>Definire e costruire paesaggi informativi orientati al business e modelli e strutture di dati tecnicamente orientati.</a:t>
                      </a:r>
                      <a:endParaRPr/>
                    </a:p>
                    <a:p>
                      <a:pPr indent="-279400" lvl="0" marL="457200" marR="0" rtl="0" algn="l">
                        <a:spcBef>
                          <a:spcPts val="0"/>
                        </a:spcBef>
                        <a:spcAft>
                          <a:spcPts val="0"/>
                        </a:spcAft>
                        <a:buClr>
                          <a:schemeClr val="dk1"/>
                        </a:buClr>
                        <a:buSzPts val="800"/>
                        <a:buFont typeface="Calibri"/>
                        <a:buChar char="●"/>
                      </a:pPr>
                      <a:r>
                        <a:rPr lang="en-GB" sz="1200"/>
                        <a:t>Tracciamento dei dati di interesse tag / audit / flussi di dati / lignaggio / provenienza</a:t>
                      </a:r>
                      <a:endParaRPr/>
                    </a:p>
                    <a:p>
                      <a:pPr indent="-279400" lvl="0" marL="457200" marR="0" rtl="0" algn="l">
                        <a:spcBef>
                          <a:spcPts val="0"/>
                        </a:spcBef>
                        <a:spcAft>
                          <a:spcPts val="0"/>
                        </a:spcAft>
                        <a:buClr>
                          <a:schemeClr val="dk1"/>
                        </a:buClr>
                        <a:buSzPts val="800"/>
                        <a:buFont typeface="Calibri"/>
                        <a:buChar char="●"/>
                      </a:pPr>
                      <a:r>
                        <a:rPr lang="en-GB" sz="1200"/>
                        <a:t>Rinunce ai dati per gestire i dati di produzione al di fuori dell'ambiente di produzione</a:t>
                      </a:r>
                      <a:endParaRPr sz="1200">
                        <a:latin typeface="Arial"/>
                        <a:ea typeface="Arial"/>
                        <a:cs typeface="Arial"/>
                        <a:sym typeface="Arial"/>
                      </a:endParaRPr>
                    </a:p>
                  </a:txBody>
                  <a:tcPr marT="45725" marB="45725" marR="91450" marL="91450"/>
                </a:tc>
              </a:tr>
              <a:tr h="640850">
                <a:tc vMerge="1"/>
                <a:tc>
                  <a:txBody>
                    <a:bodyPr/>
                    <a:lstStyle/>
                    <a:p>
                      <a:pPr indent="0" lvl="0" marL="0" marR="0" rtl="0" algn="l">
                        <a:spcBef>
                          <a:spcPts val="0"/>
                        </a:spcBef>
                        <a:spcAft>
                          <a:spcPts val="0"/>
                        </a:spcAft>
                        <a:buNone/>
                      </a:pPr>
                      <a:r>
                        <a:rPr lang="en-GB" sz="1200"/>
                        <a:t>Come vengono utilizzati i dati </a:t>
                      </a:r>
                      <a:endParaRPr/>
                    </a:p>
                    <a:p>
                      <a:pPr indent="0" lvl="0" marL="0" marR="0" rtl="0" algn="l">
                        <a:spcBef>
                          <a:spcPts val="0"/>
                        </a:spcBef>
                        <a:spcAft>
                          <a:spcPts val="0"/>
                        </a:spcAft>
                        <a:buNone/>
                      </a:pPr>
                      <a:r>
                        <a:rPr lang="en-GB" sz="1200"/>
                        <a:t>Definizione, supervisione e garanzia attraverso</a:t>
                      </a:r>
                      <a:endParaRPr sz="1200">
                        <a:latin typeface="Arial"/>
                        <a:ea typeface="Arial"/>
                        <a:cs typeface="Arial"/>
                        <a:sym typeface="Arial"/>
                      </a:endParaRPr>
                    </a:p>
                  </a:txBody>
                  <a:tcPr marT="45725" marB="45725" marR="91450" marL="91450"/>
                </a:tc>
                <a:tc>
                  <a:txBody>
                    <a:bodyPr/>
                    <a:lstStyle/>
                    <a:p>
                      <a:pPr indent="-279400" lvl="0" marL="457200" marR="0" rtl="0" algn="l">
                        <a:spcBef>
                          <a:spcPts val="0"/>
                        </a:spcBef>
                        <a:spcAft>
                          <a:spcPts val="0"/>
                        </a:spcAft>
                        <a:buClr>
                          <a:schemeClr val="dk1"/>
                        </a:buClr>
                        <a:buSzPts val="800"/>
                        <a:buFont typeface="Calibri"/>
                        <a:buChar char="●"/>
                      </a:pPr>
                      <a:r>
                        <a:rPr lang="en-GB" sz="1200"/>
                        <a:t>Sviluppo dei principi dei dati dei membri</a:t>
                      </a:r>
                      <a:endParaRPr/>
                    </a:p>
                    <a:p>
                      <a:pPr indent="-279400" lvl="0" marL="457200" marR="0" rtl="0" algn="l">
                        <a:spcBef>
                          <a:spcPts val="0"/>
                        </a:spcBef>
                        <a:spcAft>
                          <a:spcPts val="0"/>
                        </a:spcAft>
                        <a:buClr>
                          <a:schemeClr val="dk1"/>
                        </a:buClr>
                        <a:buSzPts val="800"/>
                        <a:buFont typeface="Calibri"/>
                        <a:buChar char="●"/>
                      </a:pPr>
                      <a:r>
                        <a:rPr lang="en-GB" sz="1200"/>
                        <a:t>Sviluppo e allineamento di artefatti, compresa la politica a livello di gruppo. </a:t>
                      </a:r>
                      <a:endParaRPr/>
                    </a:p>
                    <a:p>
                      <a:pPr indent="-279400" lvl="0" marL="457200" marR="0" rtl="0" algn="l">
                        <a:spcBef>
                          <a:spcPts val="0"/>
                        </a:spcBef>
                        <a:spcAft>
                          <a:spcPts val="0"/>
                        </a:spcAft>
                        <a:buClr>
                          <a:schemeClr val="dk1"/>
                        </a:buClr>
                        <a:buSzPts val="800"/>
                        <a:buFont typeface="Calibri"/>
                        <a:buChar char="●"/>
                      </a:pPr>
                      <a:r>
                        <a:rPr lang="en-GB" sz="1200"/>
                        <a:t>Implementare e gestire politiche e standard per il digitale</a:t>
                      </a:r>
                      <a:endParaRPr sz="1200">
                        <a:latin typeface="Arial"/>
                        <a:ea typeface="Arial"/>
                        <a:cs typeface="Arial"/>
                        <a:sym typeface="Arial"/>
                      </a:endParaRPr>
                    </a:p>
                  </a:txBody>
                  <a:tcPr marT="45725" marB="45725" marR="91450" marL="91450"/>
                </a:tc>
              </a:tr>
              <a:tr h="746475">
                <a:tc vMerge="1"/>
                <a:tc>
                  <a:txBody>
                    <a:bodyPr/>
                    <a:lstStyle/>
                    <a:p>
                      <a:pPr indent="0" lvl="0" marL="0" marR="0" rtl="0" algn="l">
                        <a:spcBef>
                          <a:spcPts val="0"/>
                        </a:spcBef>
                        <a:spcAft>
                          <a:spcPts val="0"/>
                        </a:spcAft>
                        <a:buNone/>
                      </a:pPr>
                      <a:r>
                        <a:rPr lang="en-GB" sz="1200"/>
                        <a:t>Chi è responsabile </a:t>
                      </a:r>
                      <a:endParaRPr sz="1200">
                        <a:latin typeface="Arial"/>
                        <a:ea typeface="Arial"/>
                        <a:cs typeface="Arial"/>
                        <a:sym typeface="Arial"/>
                      </a:endParaRPr>
                    </a:p>
                  </a:txBody>
                  <a:tcPr marT="45725" marB="45725" marR="91450" marL="91450"/>
                </a:tc>
                <a:tc>
                  <a:txBody>
                    <a:bodyPr/>
                    <a:lstStyle/>
                    <a:p>
                      <a:pPr indent="-279400" lvl="0" marL="457200" marR="0" rtl="0" algn="l">
                        <a:spcBef>
                          <a:spcPts val="0"/>
                        </a:spcBef>
                        <a:spcAft>
                          <a:spcPts val="0"/>
                        </a:spcAft>
                        <a:buClr>
                          <a:schemeClr val="dk1"/>
                        </a:buClr>
                        <a:buSzPts val="800"/>
                        <a:buFont typeface="Calibri"/>
                        <a:buChar char="●"/>
                      </a:pPr>
                      <a:r>
                        <a:rPr lang="en-GB" sz="1200"/>
                        <a:t>Definire e supportare l'implementazione di Ownership / stewardship / custodianship</a:t>
                      </a:r>
                      <a:endParaRPr/>
                    </a:p>
                    <a:p>
                      <a:pPr indent="-279400" lvl="0" marL="457200" marR="0" rtl="0" algn="l">
                        <a:spcBef>
                          <a:spcPts val="0"/>
                        </a:spcBef>
                        <a:spcAft>
                          <a:spcPts val="0"/>
                        </a:spcAft>
                        <a:buClr>
                          <a:schemeClr val="dk1"/>
                        </a:buClr>
                        <a:buSzPts val="800"/>
                        <a:buFont typeface="Calibri"/>
                        <a:buChar char="●"/>
                      </a:pPr>
                      <a:r>
                        <a:rPr lang="en-GB" sz="1200"/>
                        <a:t>Definire le responsabilità e inserirle nei profili e negli obiettivi di ruolo.</a:t>
                      </a:r>
                      <a:endParaRPr/>
                    </a:p>
                    <a:p>
                      <a:pPr indent="-279400" lvl="0" marL="457200" marR="0" rtl="0" algn="l">
                        <a:spcBef>
                          <a:spcPts val="0"/>
                        </a:spcBef>
                        <a:spcAft>
                          <a:spcPts val="0"/>
                        </a:spcAft>
                        <a:buClr>
                          <a:schemeClr val="dk1"/>
                        </a:buClr>
                        <a:buSzPts val="800"/>
                        <a:buFont typeface="Calibri"/>
                        <a:buChar char="●"/>
                      </a:pPr>
                      <a:r>
                        <a:rPr lang="en-GB" sz="1200"/>
                        <a:t>Definire e creare strutture di risoluzione dei problemi e di escalation</a:t>
                      </a:r>
                      <a:endParaRPr sz="1200">
                        <a:latin typeface="Arial"/>
                        <a:ea typeface="Arial"/>
                        <a:cs typeface="Arial"/>
                        <a:sym typeface="Arial"/>
                      </a:endParaRPr>
                    </a:p>
                  </a:txBody>
                  <a:tcPr marT="45725" marB="45725" marR="91450" marL="91450"/>
                </a:tc>
              </a:tr>
              <a:tr h="737350">
                <a:tc vMerge="1"/>
                <a:tc>
                  <a:txBody>
                    <a:bodyPr/>
                    <a:lstStyle/>
                    <a:p>
                      <a:pPr indent="0" lvl="0" marL="0" marR="0" rtl="0" algn="l">
                        <a:spcBef>
                          <a:spcPts val="0"/>
                        </a:spcBef>
                        <a:spcAft>
                          <a:spcPts val="0"/>
                        </a:spcAft>
                        <a:buNone/>
                      </a:pPr>
                      <a:r>
                        <a:rPr lang="en-GB" sz="1200"/>
                        <a:t>Quando facciamo cosa con i dati</a:t>
                      </a:r>
                      <a:endParaRPr sz="1200">
                        <a:latin typeface="Arial"/>
                        <a:ea typeface="Arial"/>
                        <a:cs typeface="Arial"/>
                        <a:sym typeface="Arial"/>
                      </a:endParaRPr>
                    </a:p>
                  </a:txBody>
                  <a:tcPr marT="45725" marB="45725" marR="91450" marL="91450"/>
                </a:tc>
                <a:tc>
                  <a:txBody>
                    <a:bodyPr/>
                    <a:lstStyle/>
                    <a:p>
                      <a:pPr indent="-279400" lvl="0" marL="457200" marR="0" rtl="0" algn="l">
                        <a:spcBef>
                          <a:spcPts val="0"/>
                        </a:spcBef>
                        <a:spcAft>
                          <a:spcPts val="0"/>
                        </a:spcAft>
                        <a:buClr>
                          <a:schemeClr val="dk1"/>
                        </a:buClr>
                        <a:buSzPts val="800"/>
                        <a:buFont typeface="Calibri"/>
                        <a:buChar char="●"/>
                      </a:pPr>
                      <a:r>
                        <a:rPr lang="en-GB" sz="1200"/>
                        <a:t>Sviluppare una politica di conservazione e un programma di costruzione</a:t>
                      </a:r>
                      <a:endParaRPr/>
                    </a:p>
                    <a:p>
                      <a:pPr indent="-279400" lvl="0" marL="457200" marR="0" rtl="0" algn="l">
                        <a:spcBef>
                          <a:spcPts val="0"/>
                        </a:spcBef>
                        <a:spcAft>
                          <a:spcPts val="0"/>
                        </a:spcAft>
                        <a:buClr>
                          <a:schemeClr val="dk1"/>
                        </a:buClr>
                        <a:buSzPts val="800"/>
                        <a:buFont typeface="Calibri"/>
                        <a:buChar char="●"/>
                      </a:pPr>
                      <a:r>
                        <a:rPr lang="en-GB" sz="1200"/>
                        <a:t>Incorporare processi per gestire la conservazione e la cancellazione dei dati.</a:t>
                      </a:r>
                      <a:endParaRPr/>
                    </a:p>
                    <a:p>
                      <a:pPr indent="-279400" lvl="0" marL="457200" marR="0" rtl="0" algn="l">
                        <a:spcBef>
                          <a:spcPts val="0"/>
                        </a:spcBef>
                        <a:spcAft>
                          <a:spcPts val="0"/>
                        </a:spcAft>
                        <a:buClr>
                          <a:schemeClr val="dk1"/>
                        </a:buClr>
                        <a:buSzPts val="800"/>
                        <a:buFont typeface="Calibri"/>
                        <a:buChar char="●"/>
                      </a:pPr>
                      <a:r>
                        <a:rPr lang="en-GB" sz="1200"/>
                        <a:t>Definire i requisiti per le funzionalità tecniche, compresi audit/registri e tag.</a:t>
                      </a:r>
                      <a:endParaRPr sz="1200">
                        <a:latin typeface="Arial"/>
                        <a:ea typeface="Arial"/>
                        <a:cs typeface="Arial"/>
                        <a:sym typeface="Arial"/>
                      </a:endParaRPr>
                    </a:p>
                  </a:txBody>
                  <a:tcPr marT="45725" marB="45725" marR="91450" marL="91450"/>
                </a:tc>
              </a:tr>
            </a:tbl>
          </a:graphicData>
        </a:graphic>
      </p:graphicFrame>
      <p:pic>
        <p:nvPicPr>
          <p:cNvPr id="721" name="Google Shape;721;p31"/>
          <p:cNvPicPr preferRelativeResize="0"/>
          <p:nvPr/>
        </p:nvPicPr>
        <p:blipFill rotWithShape="1">
          <a:blip r:embed="rId3">
            <a:alphaModFix/>
          </a:blip>
          <a:srcRect b="0" l="0" r="0" t="0"/>
          <a:stretch/>
        </p:blipFill>
        <p:spPr>
          <a:xfrm>
            <a:off x="10026993" y="6186873"/>
            <a:ext cx="1530000" cy="612000"/>
          </a:xfrm>
          <a:prstGeom prst="rect">
            <a:avLst/>
          </a:prstGeom>
          <a:noFill/>
          <a:ln>
            <a:noFill/>
          </a:ln>
        </p:spPr>
      </p:pic>
      <p:sp>
        <p:nvSpPr>
          <p:cNvPr id="722" name="Google Shape;722;p31"/>
          <p:cNvSpPr txBox="1"/>
          <p:nvPr/>
        </p:nvSpPr>
        <p:spPr>
          <a:xfrm>
            <a:off x="11721902" y="6347571"/>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29</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7" name="Shape 727"/>
        <p:cNvGrpSpPr/>
        <p:nvPr/>
      </p:nvGrpSpPr>
      <p:grpSpPr>
        <a:xfrm>
          <a:off x="0" y="0"/>
          <a:ext cx="0" cy="0"/>
          <a:chOff x="0" y="0"/>
          <a:chExt cx="0" cy="0"/>
        </a:xfrm>
      </p:grpSpPr>
      <p:sp>
        <p:nvSpPr>
          <p:cNvPr id="728" name="Google Shape;728;p32"/>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C4C4D"/>
              </a:buClr>
              <a:buSzPts val="2500"/>
              <a:buFont typeface="Arial"/>
              <a:buNone/>
            </a:pPr>
            <a:r>
              <a:rPr lang="en-GB"/>
              <a:t>Ruoli e responsabilità</a:t>
            </a:r>
            <a:endParaRPr/>
          </a:p>
        </p:txBody>
      </p:sp>
      <p:sp>
        <p:nvSpPr>
          <p:cNvPr id="729" name="Google Shape;729;p32"/>
          <p:cNvSpPr txBox="1"/>
          <p:nvPr>
            <p:ph idx="1" type="body"/>
          </p:nvPr>
        </p:nvSpPr>
        <p:spPr>
          <a:xfrm>
            <a:off x="407578" y="1877506"/>
            <a:ext cx="3917988" cy="466724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GB" sz="2400">
                <a:solidFill>
                  <a:srgbClr val="000000"/>
                </a:solidFill>
                <a:latin typeface="Century Gothic"/>
                <a:ea typeface="Century Gothic"/>
                <a:cs typeface="Century Gothic"/>
                <a:sym typeface="Century Gothic"/>
              </a:rPr>
              <a:t>Come </a:t>
            </a:r>
            <a:r>
              <a:rPr b="1" lang="en-GB" sz="2400" u="sng">
                <a:solidFill>
                  <a:srgbClr val="FF0000"/>
                </a:solidFill>
                <a:latin typeface="Century Gothic"/>
                <a:ea typeface="Century Gothic"/>
                <a:cs typeface="Century Gothic"/>
                <a:sym typeface="Century Gothic"/>
              </a:rPr>
              <a:t>analista</a:t>
            </a:r>
            <a:br>
              <a:rPr lang="en-GB" sz="2400">
                <a:solidFill>
                  <a:srgbClr val="000000"/>
                </a:solidFill>
                <a:latin typeface="Century Gothic"/>
                <a:ea typeface="Century Gothic"/>
                <a:cs typeface="Century Gothic"/>
                <a:sym typeface="Century Gothic"/>
              </a:rPr>
            </a:br>
            <a:endParaRPr sz="2400">
              <a:solidFill>
                <a:srgbClr val="000000"/>
              </a:solidFill>
              <a:latin typeface="Century Gothic"/>
              <a:ea typeface="Century Gothic"/>
              <a:cs typeface="Century Gothic"/>
              <a:sym typeface="Century Gothic"/>
            </a:endParaRPr>
          </a:p>
          <a:p>
            <a:pPr indent="-228600" lvl="0" marL="228600" rtl="0" algn="l">
              <a:lnSpc>
                <a:spcPct val="90000"/>
              </a:lnSpc>
              <a:spcBef>
                <a:spcPts val="0"/>
              </a:spcBef>
              <a:spcAft>
                <a:spcPts val="0"/>
              </a:spcAft>
              <a:buClr>
                <a:schemeClr val="dk1"/>
              </a:buClr>
              <a:buSzPts val="1680"/>
              <a:buFont typeface="Noto Sans Symbols"/>
              <a:buChar char="❖"/>
            </a:pPr>
            <a:r>
              <a:rPr i="1" lang="en-GB" sz="2400" u="sng">
                <a:solidFill>
                  <a:srgbClr val="000000"/>
                </a:solidFill>
                <a:latin typeface="Century Gothic"/>
                <a:ea typeface="Century Gothic"/>
                <a:cs typeface="Century Gothic"/>
                <a:sym typeface="Century Gothic"/>
              </a:rPr>
              <a:t>Devo</a:t>
            </a:r>
            <a:endParaRPr/>
          </a:p>
          <a:p>
            <a:pPr indent="0" lvl="0" marL="0" rtl="0" algn="l">
              <a:lnSpc>
                <a:spcPct val="90000"/>
              </a:lnSpc>
              <a:spcBef>
                <a:spcPts val="0"/>
              </a:spcBef>
              <a:spcAft>
                <a:spcPts val="0"/>
              </a:spcAft>
              <a:buClr>
                <a:schemeClr val="dk1"/>
              </a:buClr>
              <a:buSzPts val="1100"/>
              <a:buFont typeface="Arial"/>
              <a:buNone/>
            </a:pPr>
            <a:r>
              <a:rPr i="1" lang="en-GB" sz="2400" u="sng">
                <a:solidFill>
                  <a:srgbClr val="000000"/>
                </a:solidFill>
                <a:latin typeface="Century Gothic"/>
                <a:ea typeface="Century Gothic"/>
                <a:cs typeface="Century Gothic"/>
                <a:sym typeface="Century Gothic"/>
              </a:rPr>
              <a:t>capire cosa sono i dati personali</a:t>
            </a:r>
            <a:br>
              <a:rPr lang="en-GB" sz="2400">
                <a:solidFill>
                  <a:srgbClr val="000000"/>
                </a:solidFill>
                <a:latin typeface="Century Gothic"/>
                <a:ea typeface="Century Gothic"/>
                <a:cs typeface="Century Gothic"/>
                <a:sym typeface="Century Gothic"/>
              </a:rPr>
            </a:br>
            <a:endParaRPr sz="2400">
              <a:solidFill>
                <a:srgbClr val="000000"/>
              </a:solidFill>
              <a:latin typeface="Century Gothic"/>
              <a:ea typeface="Century Gothic"/>
              <a:cs typeface="Century Gothic"/>
              <a:sym typeface="Century Gothic"/>
            </a:endParaRPr>
          </a:p>
          <a:p>
            <a:pPr indent="0" lvl="0" marL="0" rtl="0" algn="l">
              <a:lnSpc>
                <a:spcPct val="90000"/>
              </a:lnSpc>
              <a:spcBef>
                <a:spcPts val="0"/>
              </a:spcBef>
              <a:spcAft>
                <a:spcPts val="0"/>
              </a:spcAft>
              <a:buClr>
                <a:schemeClr val="dk1"/>
              </a:buClr>
              <a:buSzPts val="1100"/>
              <a:buFont typeface="Arial"/>
              <a:buNone/>
            </a:pPr>
            <a:r>
              <a:t/>
            </a:r>
            <a:endParaRPr sz="2400">
              <a:solidFill>
                <a:srgbClr val="000000"/>
              </a:solidFill>
              <a:latin typeface="Century Gothic"/>
              <a:ea typeface="Century Gothic"/>
              <a:cs typeface="Century Gothic"/>
              <a:sym typeface="Century Gothic"/>
            </a:endParaRPr>
          </a:p>
          <a:p>
            <a:pPr indent="-228600" lvl="0" marL="228600" rtl="0" algn="l">
              <a:lnSpc>
                <a:spcPct val="90000"/>
              </a:lnSpc>
              <a:spcBef>
                <a:spcPts val="0"/>
              </a:spcBef>
              <a:spcAft>
                <a:spcPts val="0"/>
              </a:spcAft>
              <a:buClr>
                <a:schemeClr val="dk1"/>
              </a:buClr>
              <a:buSzPts val="1680"/>
              <a:buFont typeface="Noto Sans Symbols"/>
              <a:buChar char="✔"/>
            </a:pPr>
            <a:r>
              <a:rPr lang="en-GB" sz="2400">
                <a:solidFill>
                  <a:srgbClr val="000000"/>
                </a:solidFill>
                <a:latin typeface="Century Gothic"/>
                <a:ea typeface="Century Gothic"/>
                <a:cs typeface="Century Gothic"/>
                <a:sym typeface="Century Gothic"/>
              </a:rPr>
              <a:t>Così che</a:t>
            </a:r>
            <a:endParaRPr/>
          </a:p>
          <a:p>
            <a:pPr indent="0" lvl="0" marL="0" rtl="0" algn="l">
              <a:lnSpc>
                <a:spcPct val="90000"/>
              </a:lnSpc>
              <a:spcBef>
                <a:spcPts val="0"/>
              </a:spcBef>
              <a:spcAft>
                <a:spcPts val="0"/>
              </a:spcAft>
              <a:buClr>
                <a:schemeClr val="dk1"/>
              </a:buClr>
              <a:buSzPts val="1100"/>
              <a:buNone/>
            </a:pPr>
            <a:r>
              <a:rPr lang="en-GB" sz="2400">
                <a:solidFill>
                  <a:srgbClr val="000000"/>
                </a:solidFill>
                <a:latin typeface="Century Gothic"/>
                <a:ea typeface="Century Gothic"/>
                <a:cs typeface="Century Gothic"/>
                <a:sym typeface="Century Gothic"/>
              </a:rPr>
              <a:t>Sono in grado di applicare le giuste pratiche di lavoro e di mettere in atto la relativa politica</a:t>
            </a:r>
            <a:endParaRPr sz="2400">
              <a:latin typeface="Century Gothic"/>
              <a:ea typeface="Century Gothic"/>
              <a:cs typeface="Century Gothic"/>
              <a:sym typeface="Century Gothic"/>
            </a:endParaRPr>
          </a:p>
        </p:txBody>
      </p:sp>
      <p:sp>
        <p:nvSpPr>
          <p:cNvPr id="730" name="Google Shape;730;p32"/>
          <p:cNvSpPr txBox="1"/>
          <p:nvPr/>
        </p:nvSpPr>
        <p:spPr>
          <a:xfrm>
            <a:off x="4223658" y="1826752"/>
            <a:ext cx="3964194"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entury Gothic"/>
              <a:buNone/>
            </a:pPr>
            <a:r>
              <a:rPr b="1" i="0" lang="en-GB" sz="2400" u="none" cap="none" strike="noStrike">
                <a:solidFill>
                  <a:srgbClr val="000000"/>
                </a:solidFill>
                <a:latin typeface="Century Gothic"/>
                <a:ea typeface="Century Gothic"/>
                <a:cs typeface="Century Gothic"/>
                <a:sym typeface="Century Gothic"/>
              </a:rPr>
              <a:t>Come </a:t>
            </a:r>
            <a:r>
              <a:rPr b="1" i="0" lang="en-GB" sz="2400" u="sng" cap="none" strike="noStrike">
                <a:solidFill>
                  <a:srgbClr val="FF0000"/>
                </a:solidFill>
                <a:latin typeface="Century Gothic"/>
                <a:ea typeface="Century Gothic"/>
                <a:cs typeface="Century Gothic"/>
                <a:sym typeface="Century Gothic"/>
              </a:rPr>
              <a:t>proprietario della tecnologia</a:t>
            </a:r>
            <a:br>
              <a:rPr b="0" i="0" lang="en-GB" sz="2400" u="none" cap="none" strike="noStrike">
                <a:solidFill>
                  <a:srgbClr val="000000"/>
                </a:solidFill>
                <a:latin typeface="Century Gothic"/>
                <a:ea typeface="Century Gothic"/>
                <a:cs typeface="Century Gothic"/>
                <a:sym typeface="Century Gothic"/>
              </a:rPr>
            </a:br>
            <a:endParaRPr b="0" i="0" sz="24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680"/>
              <a:buFont typeface="Noto Sans Symbols"/>
              <a:buChar char="❖"/>
            </a:pPr>
            <a:r>
              <a:rPr i="1" lang="en-GB" sz="2400" u="sng" cap="none" strike="noStrike">
                <a:solidFill>
                  <a:srgbClr val="000000"/>
                </a:solidFill>
                <a:latin typeface="Century Gothic"/>
                <a:ea typeface="Century Gothic"/>
                <a:cs typeface="Century Gothic"/>
                <a:sym typeface="Century Gothic"/>
              </a:rPr>
              <a:t>Devo</a:t>
            </a:r>
            <a:endParaRPr/>
          </a:p>
          <a:p>
            <a:pPr indent="0" lvl="0" marL="0" marR="0" rtl="0" algn="l">
              <a:lnSpc>
                <a:spcPct val="100000"/>
              </a:lnSpc>
              <a:spcBef>
                <a:spcPts val="0"/>
              </a:spcBef>
              <a:spcAft>
                <a:spcPts val="0"/>
              </a:spcAft>
              <a:buClr>
                <a:srgbClr val="000000"/>
              </a:buClr>
              <a:buSzPts val="1100"/>
              <a:buFont typeface="Century Gothic"/>
              <a:buNone/>
            </a:pPr>
            <a:r>
              <a:rPr i="1" lang="en-GB" sz="2400" u="sng" cap="none" strike="noStrike">
                <a:solidFill>
                  <a:srgbClr val="000000"/>
                </a:solidFill>
                <a:latin typeface="Century Gothic"/>
                <a:ea typeface="Century Gothic"/>
                <a:cs typeface="Century Gothic"/>
                <a:sym typeface="Century Gothic"/>
              </a:rPr>
              <a:t>essere in grado di trovare informazioni personali su un individuo</a:t>
            </a:r>
            <a:br>
              <a:rPr b="0" i="0" lang="en-GB" sz="2400" u="none" cap="none" strike="noStrike">
                <a:solidFill>
                  <a:srgbClr val="000000"/>
                </a:solidFill>
                <a:latin typeface="Century Gothic"/>
                <a:ea typeface="Century Gothic"/>
                <a:cs typeface="Century Gothic"/>
                <a:sym typeface="Century Gothic"/>
              </a:rPr>
            </a:br>
            <a:endParaRPr b="0" i="0" sz="24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680"/>
              <a:buFont typeface="Noto Sans Symbols"/>
              <a:buChar char="✔"/>
            </a:pPr>
            <a:r>
              <a:rPr lang="en-GB" sz="2400" u="none" cap="none" strike="noStrike">
                <a:solidFill>
                  <a:srgbClr val="000000"/>
                </a:solidFill>
                <a:latin typeface="Century Gothic"/>
                <a:ea typeface="Century Gothic"/>
                <a:cs typeface="Century Gothic"/>
                <a:sym typeface="Century Gothic"/>
              </a:rPr>
              <a:t>Così che</a:t>
            </a:r>
            <a:endParaRPr/>
          </a:p>
          <a:p>
            <a:pPr indent="0" lvl="0" marL="0" marR="0" rtl="0" algn="l">
              <a:lnSpc>
                <a:spcPct val="100000"/>
              </a:lnSpc>
              <a:spcBef>
                <a:spcPts val="0"/>
              </a:spcBef>
              <a:spcAft>
                <a:spcPts val="0"/>
              </a:spcAft>
              <a:buClr>
                <a:srgbClr val="000000"/>
              </a:buClr>
              <a:buSzPts val="1100"/>
              <a:buFont typeface="Century Gothic"/>
              <a:buNone/>
            </a:pPr>
            <a:r>
              <a:rPr lang="en-GB" sz="2400" u="none" cap="none" strike="noStrike">
                <a:solidFill>
                  <a:srgbClr val="000000"/>
                </a:solidFill>
                <a:latin typeface="Century Gothic"/>
                <a:ea typeface="Century Gothic"/>
                <a:cs typeface="Century Gothic"/>
                <a:sym typeface="Century Gothic"/>
              </a:rPr>
              <a:t>Possiamo rispondere a una richiesta di accesso ai soggetti</a:t>
            </a:r>
            <a:endParaRPr sz="2400" u="none" cap="none" strike="noStrike">
              <a:solidFill>
                <a:srgbClr val="000000"/>
              </a:solidFill>
              <a:latin typeface="Century Gothic"/>
              <a:ea typeface="Century Gothic"/>
              <a:cs typeface="Century Gothic"/>
              <a:sym typeface="Century Gothic"/>
            </a:endParaRPr>
          </a:p>
        </p:txBody>
      </p:sp>
      <p:sp>
        <p:nvSpPr>
          <p:cNvPr id="731" name="Google Shape;731;p32"/>
          <p:cNvSpPr/>
          <p:nvPr/>
        </p:nvSpPr>
        <p:spPr>
          <a:xfrm>
            <a:off x="7968344" y="1826752"/>
            <a:ext cx="4035588"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entury Gothic"/>
              <a:buNone/>
            </a:pPr>
            <a:r>
              <a:rPr b="1" i="0" lang="en-GB" sz="2400" u="none" cap="none" strike="noStrike">
                <a:solidFill>
                  <a:srgbClr val="000000"/>
                </a:solidFill>
                <a:latin typeface="Century Gothic"/>
                <a:ea typeface="Century Gothic"/>
                <a:cs typeface="Century Gothic"/>
                <a:sym typeface="Century Gothic"/>
              </a:rPr>
              <a:t>In qualità di </a:t>
            </a:r>
            <a:r>
              <a:rPr b="1" i="0" lang="en-GB" sz="2400" u="sng" cap="none" strike="noStrike">
                <a:solidFill>
                  <a:srgbClr val="FF0000"/>
                </a:solidFill>
                <a:latin typeface="Century Gothic"/>
                <a:ea typeface="Century Gothic"/>
                <a:cs typeface="Century Gothic"/>
                <a:sym typeface="Century Gothic"/>
              </a:rPr>
              <a:t>Product Manager </a:t>
            </a:r>
            <a:br>
              <a:rPr b="0" i="0" lang="en-GB" sz="2400" u="none" cap="none" strike="noStrike">
                <a:solidFill>
                  <a:srgbClr val="000000"/>
                </a:solidFill>
                <a:latin typeface="Century Gothic"/>
                <a:ea typeface="Century Gothic"/>
                <a:cs typeface="Century Gothic"/>
                <a:sym typeface="Century Gothic"/>
              </a:rPr>
            </a:br>
            <a:endParaRPr b="0" i="0" sz="24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680"/>
              <a:buFont typeface="Noto Sans Symbols"/>
              <a:buChar char="❖"/>
            </a:pPr>
            <a:r>
              <a:rPr i="1" lang="en-GB" sz="2400" u="sng" cap="none" strike="noStrike">
                <a:solidFill>
                  <a:srgbClr val="000000"/>
                </a:solidFill>
                <a:latin typeface="Century Gothic"/>
                <a:ea typeface="Century Gothic"/>
                <a:cs typeface="Century Gothic"/>
                <a:sym typeface="Century Gothic"/>
              </a:rPr>
              <a:t>Devo</a:t>
            </a:r>
            <a:endParaRPr/>
          </a:p>
          <a:p>
            <a:pPr indent="0" lvl="0" marL="0" marR="0" rtl="0" algn="l">
              <a:lnSpc>
                <a:spcPct val="100000"/>
              </a:lnSpc>
              <a:spcBef>
                <a:spcPts val="0"/>
              </a:spcBef>
              <a:spcAft>
                <a:spcPts val="0"/>
              </a:spcAft>
              <a:buClr>
                <a:srgbClr val="000000"/>
              </a:buClr>
              <a:buSzPts val="1100"/>
              <a:buFont typeface="Century Gothic"/>
              <a:buNone/>
            </a:pPr>
            <a:r>
              <a:rPr i="1" lang="en-GB" sz="2400" u="sng" cap="none" strike="noStrike">
                <a:solidFill>
                  <a:srgbClr val="000000"/>
                </a:solidFill>
                <a:latin typeface="Century Gothic"/>
                <a:ea typeface="Century Gothic"/>
                <a:cs typeface="Century Gothic"/>
                <a:sym typeface="Century Gothic"/>
              </a:rPr>
              <a:t>Capire come e perché vengono trattati i dati di un individuo </a:t>
            </a:r>
            <a:br>
              <a:rPr b="0" i="0" lang="en-GB" sz="2400" u="none" cap="none" strike="noStrike">
                <a:solidFill>
                  <a:srgbClr val="000000"/>
                </a:solidFill>
                <a:latin typeface="Century Gothic"/>
                <a:ea typeface="Century Gothic"/>
                <a:cs typeface="Century Gothic"/>
                <a:sym typeface="Century Gothic"/>
              </a:rPr>
            </a:br>
            <a:endParaRPr b="0" i="0" sz="24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680"/>
              <a:buFont typeface="Noto Sans Symbols"/>
              <a:buChar char="✔"/>
            </a:pPr>
            <a:r>
              <a:rPr lang="en-GB" sz="2400" u="none" cap="none" strike="noStrike">
                <a:solidFill>
                  <a:srgbClr val="000000"/>
                </a:solidFill>
                <a:latin typeface="Century Gothic"/>
                <a:ea typeface="Century Gothic"/>
                <a:cs typeface="Century Gothic"/>
                <a:sym typeface="Century Gothic"/>
              </a:rPr>
              <a:t>Così che</a:t>
            </a:r>
            <a:endParaRPr/>
          </a:p>
          <a:p>
            <a:pPr indent="0" lvl="0" marL="0" marR="0" rtl="0" algn="l">
              <a:lnSpc>
                <a:spcPct val="100000"/>
              </a:lnSpc>
              <a:spcBef>
                <a:spcPts val="0"/>
              </a:spcBef>
              <a:spcAft>
                <a:spcPts val="0"/>
              </a:spcAft>
              <a:buClr>
                <a:srgbClr val="000000"/>
              </a:buClr>
              <a:buSzPts val="1100"/>
              <a:buFont typeface="Century Gothic"/>
              <a:buNone/>
            </a:pPr>
            <a:r>
              <a:rPr lang="en-GB" sz="2400" u="none" cap="none" strike="noStrike">
                <a:solidFill>
                  <a:srgbClr val="000000"/>
                </a:solidFill>
                <a:latin typeface="Century Gothic"/>
                <a:ea typeface="Century Gothic"/>
                <a:cs typeface="Century Gothic"/>
                <a:sym typeface="Century Gothic"/>
              </a:rPr>
              <a:t>Possiamo agire su una richiesta di limitazione del trattamento</a:t>
            </a:r>
            <a:endParaRPr sz="2400" u="none" cap="none" strike="noStrike">
              <a:solidFill>
                <a:srgbClr val="000000"/>
              </a:solidFill>
              <a:latin typeface="Century Gothic"/>
              <a:ea typeface="Century Gothic"/>
              <a:cs typeface="Century Gothic"/>
              <a:sym typeface="Century Gothic"/>
            </a:endParaRPr>
          </a:p>
        </p:txBody>
      </p:sp>
      <p:pic>
        <p:nvPicPr>
          <p:cNvPr id="732" name="Google Shape;732;p32"/>
          <p:cNvPicPr preferRelativeResize="0"/>
          <p:nvPr/>
        </p:nvPicPr>
        <p:blipFill rotWithShape="1">
          <a:blip r:embed="rId3">
            <a:alphaModFix/>
          </a:blip>
          <a:srcRect b="0" l="0" r="0" t="0"/>
          <a:stretch/>
        </p:blipFill>
        <p:spPr>
          <a:xfrm>
            <a:off x="9221138" y="5932754"/>
            <a:ext cx="1530000" cy="612000"/>
          </a:xfrm>
          <a:prstGeom prst="rect">
            <a:avLst/>
          </a:prstGeom>
          <a:noFill/>
          <a:ln>
            <a:noFill/>
          </a:ln>
        </p:spPr>
      </p:pic>
      <p:sp>
        <p:nvSpPr>
          <p:cNvPr id="733" name="Google Shape;733;p32"/>
          <p:cNvSpPr txBox="1"/>
          <p:nvPr/>
        </p:nvSpPr>
        <p:spPr>
          <a:xfrm>
            <a:off x="11046988" y="6236977"/>
            <a:ext cx="385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30</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8" name="Shape 738"/>
        <p:cNvGrpSpPr/>
        <p:nvPr/>
      </p:nvGrpSpPr>
      <p:grpSpPr>
        <a:xfrm>
          <a:off x="0" y="0"/>
          <a:ext cx="0" cy="0"/>
          <a:chOff x="0" y="0"/>
          <a:chExt cx="0" cy="0"/>
        </a:xfrm>
      </p:grpSpPr>
      <p:sp>
        <p:nvSpPr>
          <p:cNvPr id="739" name="Google Shape;739;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33"/>
          <p:cNvSpPr txBox="1"/>
          <p:nvPr>
            <p:ph type="title"/>
          </p:nvPr>
        </p:nvSpPr>
        <p:spPr>
          <a:xfrm>
            <a:off x="838200" y="365125"/>
            <a:ext cx="538750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4400">
                <a:solidFill>
                  <a:schemeClr val="dk1"/>
                </a:solidFill>
                <a:latin typeface="Calibri"/>
                <a:ea typeface="Calibri"/>
                <a:cs typeface="Calibri"/>
                <a:sym typeface="Calibri"/>
              </a:rPr>
              <a:t>Piano di comunicazione in 8 fasi</a:t>
            </a:r>
            <a:endParaRPr/>
          </a:p>
        </p:txBody>
      </p:sp>
      <p:sp>
        <p:nvSpPr>
          <p:cNvPr id="741" name="Google Shape;741;p33"/>
          <p:cNvSpPr txBox="1"/>
          <p:nvPr/>
        </p:nvSpPr>
        <p:spPr>
          <a:xfrm>
            <a:off x="11552632" y="5778892"/>
            <a:ext cx="385938"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31</a:t>
            </a:r>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pic>
        <p:nvPicPr>
          <p:cNvPr id="742" name="Google Shape;742;p33"/>
          <p:cNvPicPr preferRelativeResize="0"/>
          <p:nvPr/>
        </p:nvPicPr>
        <p:blipFill rotWithShape="1">
          <a:blip r:embed="rId3">
            <a:alphaModFix/>
          </a:blip>
          <a:srcRect b="2" l="17977" r="15175" t="0"/>
          <a:stretch/>
        </p:blipFill>
        <p:spPr>
          <a:xfrm>
            <a:off x="6621294" y="1295416"/>
            <a:ext cx="5570706" cy="5562584"/>
          </a:xfrm>
          <a:custGeom>
            <a:rect b="b" l="l" r="r" t="t"/>
            <a:pathLst>
              <a:path extrusionOk="0" h="5562584" w="5570706">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sp>
        <p:nvSpPr>
          <p:cNvPr id="743" name="Google Shape;743;p33"/>
          <p:cNvSpPr/>
          <p:nvPr/>
        </p:nvSpPr>
        <p:spPr>
          <a:xfrm>
            <a:off x="6643451" y="1656147"/>
            <a:ext cx="546100" cy="5461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4" name="Google Shape;744;p33"/>
          <p:cNvSpPr/>
          <p:nvPr/>
        </p:nvSpPr>
        <p:spPr>
          <a:xfrm>
            <a:off x="8134739" y="587516"/>
            <a:ext cx="2987899" cy="298789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745" name="Google Shape;745;p33"/>
          <p:cNvPicPr preferRelativeResize="0"/>
          <p:nvPr/>
        </p:nvPicPr>
        <p:blipFill rotWithShape="1">
          <a:blip r:embed="rId4">
            <a:alphaModFix/>
          </a:blip>
          <a:srcRect b="0" l="0" r="0" t="0"/>
          <a:stretch/>
        </p:blipFill>
        <p:spPr>
          <a:xfrm>
            <a:off x="9059836" y="6176963"/>
            <a:ext cx="1530000" cy="612000"/>
          </a:xfrm>
          <a:prstGeom prst="rect">
            <a:avLst/>
          </a:prstGeom>
          <a:noFill/>
          <a:ln>
            <a:noFill/>
          </a:ln>
        </p:spPr>
      </p:pic>
      <p:grpSp>
        <p:nvGrpSpPr>
          <p:cNvPr id="746" name="Google Shape;746;p33"/>
          <p:cNvGrpSpPr/>
          <p:nvPr/>
        </p:nvGrpSpPr>
        <p:grpSpPr>
          <a:xfrm>
            <a:off x="838200" y="1826156"/>
            <a:ext cx="5387501" cy="4350275"/>
            <a:chOff x="0" y="531"/>
            <a:chExt cx="5387501" cy="4350275"/>
          </a:xfrm>
        </p:grpSpPr>
        <p:sp>
          <p:nvSpPr>
            <p:cNvPr id="747" name="Google Shape;747;p33"/>
            <p:cNvSpPr/>
            <p:nvPr/>
          </p:nvSpPr>
          <p:spPr>
            <a:xfrm>
              <a:off x="0" y="531"/>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3"/>
            <p:cNvSpPr/>
            <p:nvPr/>
          </p:nvSpPr>
          <p:spPr>
            <a:xfrm>
              <a:off x="134970" y="100922"/>
              <a:ext cx="245400" cy="2454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3"/>
            <p:cNvSpPr/>
            <p:nvPr/>
          </p:nvSpPr>
          <p:spPr>
            <a:xfrm>
              <a:off x="515340" y="531"/>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3"/>
            <p:cNvSpPr txBox="1"/>
            <p:nvPr/>
          </p:nvSpPr>
          <p:spPr>
            <a:xfrm>
              <a:off x="515340" y="531"/>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Purpose</a:t>
              </a:r>
              <a:endParaRPr sz="1600">
                <a:solidFill>
                  <a:schemeClr val="dk1"/>
                </a:solidFill>
                <a:latin typeface="Calibri"/>
                <a:ea typeface="Calibri"/>
                <a:cs typeface="Calibri"/>
                <a:sym typeface="Calibri"/>
              </a:endParaRPr>
            </a:p>
          </p:txBody>
        </p:sp>
        <p:sp>
          <p:nvSpPr>
            <p:cNvPr id="751" name="Google Shape;751;p33"/>
            <p:cNvSpPr/>
            <p:nvPr/>
          </p:nvSpPr>
          <p:spPr>
            <a:xfrm>
              <a:off x="0" y="558258"/>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3"/>
            <p:cNvSpPr/>
            <p:nvPr/>
          </p:nvSpPr>
          <p:spPr>
            <a:xfrm>
              <a:off x="134970" y="658649"/>
              <a:ext cx="245400" cy="2454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3"/>
            <p:cNvSpPr/>
            <p:nvPr/>
          </p:nvSpPr>
          <p:spPr>
            <a:xfrm>
              <a:off x="515340" y="558258"/>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3"/>
            <p:cNvSpPr txBox="1"/>
            <p:nvPr/>
          </p:nvSpPr>
          <p:spPr>
            <a:xfrm>
              <a:off x="515340" y="558258"/>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Identify your audience</a:t>
              </a:r>
              <a:endParaRPr sz="1600">
                <a:solidFill>
                  <a:schemeClr val="dk1"/>
                </a:solidFill>
                <a:latin typeface="Calibri"/>
                <a:ea typeface="Calibri"/>
                <a:cs typeface="Calibri"/>
                <a:sym typeface="Calibri"/>
              </a:endParaRPr>
            </a:p>
          </p:txBody>
        </p:sp>
        <p:sp>
          <p:nvSpPr>
            <p:cNvPr id="755" name="Google Shape;755;p33"/>
            <p:cNvSpPr/>
            <p:nvPr/>
          </p:nvSpPr>
          <p:spPr>
            <a:xfrm>
              <a:off x="0" y="1115986"/>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3"/>
            <p:cNvSpPr/>
            <p:nvPr/>
          </p:nvSpPr>
          <p:spPr>
            <a:xfrm>
              <a:off x="134970" y="1216377"/>
              <a:ext cx="245400" cy="2454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3"/>
            <p:cNvSpPr/>
            <p:nvPr/>
          </p:nvSpPr>
          <p:spPr>
            <a:xfrm>
              <a:off x="515340" y="1115986"/>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3"/>
            <p:cNvSpPr txBox="1"/>
            <p:nvPr/>
          </p:nvSpPr>
          <p:spPr>
            <a:xfrm>
              <a:off x="515340" y="1115986"/>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Plan and design your message</a:t>
              </a:r>
              <a:endParaRPr sz="1600">
                <a:solidFill>
                  <a:schemeClr val="dk1"/>
                </a:solidFill>
                <a:latin typeface="Calibri"/>
                <a:ea typeface="Calibri"/>
                <a:cs typeface="Calibri"/>
                <a:sym typeface="Calibri"/>
              </a:endParaRPr>
            </a:p>
          </p:txBody>
        </p:sp>
        <p:sp>
          <p:nvSpPr>
            <p:cNvPr id="759" name="Google Shape;759;p33"/>
            <p:cNvSpPr/>
            <p:nvPr/>
          </p:nvSpPr>
          <p:spPr>
            <a:xfrm>
              <a:off x="0" y="1673714"/>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3"/>
            <p:cNvSpPr/>
            <p:nvPr/>
          </p:nvSpPr>
          <p:spPr>
            <a:xfrm>
              <a:off x="134970" y="1774105"/>
              <a:ext cx="245400" cy="245400"/>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3"/>
            <p:cNvSpPr/>
            <p:nvPr/>
          </p:nvSpPr>
          <p:spPr>
            <a:xfrm>
              <a:off x="515340" y="1673714"/>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3"/>
            <p:cNvSpPr txBox="1"/>
            <p:nvPr/>
          </p:nvSpPr>
          <p:spPr>
            <a:xfrm>
              <a:off x="515340" y="1673714"/>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Consider your resources</a:t>
              </a:r>
              <a:endParaRPr sz="1600">
                <a:solidFill>
                  <a:schemeClr val="dk1"/>
                </a:solidFill>
                <a:latin typeface="Calibri"/>
                <a:ea typeface="Calibri"/>
                <a:cs typeface="Calibri"/>
                <a:sym typeface="Calibri"/>
              </a:endParaRPr>
            </a:p>
          </p:txBody>
        </p:sp>
        <p:sp>
          <p:nvSpPr>
            <p:cNvPr id="763" name="Google Shape;763;p33"/>
            <p:cNvSpPr/>
            <p:nvPr/>
          </p:nvSpPr>
          <p:spPr>
            <a:xfrm>
              <a:off x="0" y="2231441"/>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3"/>
            <p:cNvSpPr/>
            <p:nvPr/>
          </p:nvSpPr>
          <p:spPr>
            <a:xfrm>
              <a:off x="134970" y="2331832"/>
              <a:ext cx="245400" cy="245400"/>
            </a:xfrm>
            <a:prstGeom prst="rect">
              <a:avLst/>
            </a:prstGeom>
            <a:blipFill rotWithShape="1">
              <a:blip r:embed="rId9">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3"/>
            <p:cNvSpPr/>
            <p:nvPr/>
          </p:nvSpPr>
          <p:spPr>
            <a:xfrm>
              <a:off x="515340" y="2231441"/>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3"/>
            <p:cNvSpPr txBox="1"/>
            <p:nvPr/>
          </p:nvSpPr>
          <p:spPr>
            <a:xfrm>
              <a:off x="515340" y="2231441"/>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Contingency plan</a:t>
              </a:r>
              <a:endParaRPr sz="1600">
                <a:solidFill>
                  <a:schemeClr val="dk1"/>
                </a:solidFill>
                <a:latin typeface="Calibri"/>
                <a:ea typeface="Calibri"/>
                <a:cs typeface="Calibri"/>
                <a:sym typeface="Calibri"/>
              </a:endParaRPr>
            </a:p>
          </p:txBody>
        </p:sp>
        <p:sp>
          <p:nvSpPr>
            <p:cNvPr id="767" name="Google Shape;767;p33"/>
            <p:cNvSpPr/>
            <p:nvPr/>
          </p:nvSpPr>
          <p:spPr>
            <a:xfrm>
              <a:off x="0" y="2789169"/>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3"/>
            <p:cNvSpPr/>
            <p:nvPr/>
          </p:nvSpPr>
          <p:spPr>
            <a:xfrm>
              <a:off x="134970" y="2889560"/>
              <a:ext cx="245400" cy="245400"/>
            </a:xfrm>
            <a:prstGeom prst="rect">
              <a:avLst/>
            </a:prstGeom>
            <a:blipFill rotWithShape="1">
              <a:blip r:embed="rId10">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3"/>
            <p:cNvSpPr/>
            <p:nvPr/>
          </p:nvSpPr>
          <p:spPr>
            <a:xfrm>
              <a:off x="515340" y="2789169"/>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3"/>
            <p:cNvSpPr txBox="1"/>
            <p:nvPr/>
          </p:nvSpPr>
          <p:spPr>
            <a:xfrm>
              <a:off x="515340" y="2789169"/>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Strategy and messaging</a:t>
              </a:r>
              <a:endParaRPr sz="1600">
                <a:solidFill>
                  <a:schemeClr val="dk1"/>
                </a:solidFill>
                <a:latin typeface="Calibri"/>
                <a:ea typeface="Calibri"/>
                <a:cs typeface="Calibri"/>
                <a:sym typeface="Calibri"/>
              </a:endParaRPr>
            </a:p>
          </p:txBody>
        </p:sp>
        <p:sp>
          <p:nvSpPr>
            <p:cNvPr id="771" name="Google Shape;771;p33"/>
            <p:cNvSpPr/>
            <p:nvPr/>
          </p:nvSpPr>
          <p:spPr>
            <a:xfrm>
              <a:off x="0" y="3346897"/>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3"/>
            <p:cNvSpPr/>
            <p:nvPr/>
          </p:nvSpPr>
          <p:spPr>
            <a:xfrm>
              <a:off x="134970" y="3447288"/>
              <a:ext cx="245400" cy="245400"/>
            </a:xfrm>
            <a:prstGeom prst="rect">
              <a:avLst/>
            </a:prstGeom>
            <a:blipFill rotWithShape="1">
              <a:blip r:embed="rId11">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3"/>
            <p:cNvSpPr/>
            <p:nvPr/>
          </p:nvSpPr>
          <p:spPr>
            <a:xfrm>
              <a:off x="515340" y="3346897"/>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3"/>
            <p:cNvSpPr txBox="1"/>
            <p:nvPr/>
          </p:nvSpPr>
          <p:spPr>
            <a:xfrm>
              <a:off x="515340" y="3346897"/>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Create an action plan</a:t>
              </a:r>
              <a:endParaRPr sz="1600">
                <a:solidFill>
                  <a:schemeClr val="dk1"/>
                </a:solidFill>
                <a:latin typeface="Calibri"/>
                <a:ea typeface="Calibri"/>
                <a:cs typeface="Calibri"/>
                <a:sym typeface="Calibri"/>
              </a:endParaRPr>
            </a:p>
          </p:txBody>
        </p:sp>
        <p:sp>
          <p:nvSpPr>
            <p:cNvPr id="775" name="Google Shape;775;p33"/>
            <p:cNvSpPr/>
            <p:nvPr/>
          </p:nvSpPr>
          <p:spPr>
            <a:xfrm>
              <a:off x="0" y="3904624"/>
              <a:ext cx="5387501" cy="446182"/>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3"/>
            <p:cNvSpPr/>
            <p:nvPr/>
          </p:nvSpPr>
          <p:spPr>
            <a:xfrm>
              <a:off x="134970" y="4005015"/>
              <a:ext cx="245400" cy="245400"/>
            </a:xfrm>
            <a:prstGeom prst="rect">
              <a:avLst/>
            </a:prstGeom>
            <a:blipFill rotWithShape="1">
              <a:blip r:embed="rId1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3"/>
            <p:cNvSpPr/>
            <p:nvPr/>
          </p:nvSpPr>
          <p:spPr>
            <a:xfrm>
              <a:off x="515340" y="3904624"/>
              <a:ext cx="4872161" cy="4461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3"/>
            <p:cNvSpPr txBox="1"/>
            <p:nvPr/>
          </p:nvSpPr>
          <p:spPr>
            <a:xfrm>
              <a:off x="515340" y="3904624"/>
              <a:ext cx="4872161" cy="446182"/>
            </a:xfrm>
            <a:prstGeom prst="rect">
              <a:avLst/>
            </a:prstGeom>
            <a:noFill/>
            <a:ln>
              <a:noFill/>
            </a:ln>
          </p:spPr>
          <p:txBody>
            <a:bodyPr anchorCtr="0" anchor="ctr" bIns="47200" lIns="47200" spcFirstLastPara="1" rIns="47200" wrap="square" tIns="4720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Refine</a:t>
              </a:r>
              <a:endParaRPr sz="1600">
                <a:solidFill>
                  <a:schemeClr val="dk1"/>
                </a:solidFill>
                <a:latin typeface="Calibri"/>
                <a:ea typeface="Calibri"/>
                <a:cs typeface="Calibri"/>
                <a:sym typeface="Calibri"/>
              </a:endParaRPr>
            </a:p>
          </p:txBody>
        </p:sp>
      </p:grpSp>
      <p:sp>
        <p:nvSpPr>
          <p:cNvPr id="779" name="Google Shape;779;p33"/>
          <p:cNvSpPr txBox="1"/>
          <p:nvPr/>
        </p:nvSpPr>
        <p:spPr>
          <a:xfrm>
            <a:off x="10753102" y="6379056"/>
            <a:ext cx="546100"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500">
                <a:solidFill>
                  <a:srgbClr val="F2F2F2"/>
                </a:solidFill>
                <a:latin typeface="Calibri"/>
                <a:ea typeface="Calibri"/>
                <a:cs typeface="Calibri"/>
                <a:sym typeface="Calibri"/>
              </a:rPr>
              <a:t>31</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4" name="Shape 784"/>
        <p:cNvGrpSpPr/>
        <p:nvPr/>
      </p:nvGrpSpPr>
      <p:grpSpPr>
        <a:xfrm>
          <a:off x="0" y="0"/>
          <a:ext cx="0" cy="0"/>
          <a:chOff x="0" y="0"/>
          <a:chExt cx="0" cy="0"/>
        </a:xfrm>
      </p:grpSpPr>
      <p:sp>
        <p:nvSpPr>
          <p:cNvPr id="785" name="Google Shape;785;p34"/>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C4D"/>
              </a:buClr>
              <a:buSzPts val="2500"/>
              <a:buFont typeface="Arial"/>
              <a:buNone/>
            </a:pPr>
            <a:r>
              <a:rPr b="1" i="0" lang="en-GB" sz="2500" u="none" cap="none" strike="noStrike">
                <a:solidFill>
                  <a:srgbClr val="4C4C4D"/>
                </a:solidFill>
                <a:latin typeface="Arial"/>
                <a:ea typeface="Arial"/>
                <a:cs typeface="Arial"/>
                <a:sym typeface="Arial"/>
              </a:rPr>
              <a:t>Allenamento e ripetizione</a:t>
            </a:r>
            <a:endParaRPr>
              <a:latin typeface="Arial"/>
              <a:ea typeface="Arial"/>
              <a:cs typeface="Arial"/>
              <a:sym typeface="Arial"/>
            </a:endParaRPr>
          </a:p>
        </p:txBody>
      </p:sp>
      <p:sp>
        <p:nvSpPr>
          <p:cNvPr id="786" name="Google Shape;786;p34"/>
          <p:cNvSpPr txBox="1"/>
          <p:nvPr>
            <p:ph idx="1" type="body"/>
          </p:nvPr>
        </p:nvSpPr>
        <p:spPr>
          <a:xfrm>
            <a:off x="838200" y="1825625"/>
            <a:ext cx="9307286" cy="3562804"/>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1800"/>
              <a:buFont typeface="Arial"/>
              <a:buChar char="•"/>
            </a:pPr>
            <a:r>
              <a:rPr b="0" i="0" lang="en-GB" sz="3000" u="none" cap="none" strike="noStrike">
                <a:solidFill>
                  <a:srgbClr val="4C4C4D"/>
                </a:solidFill>
                <a:latin typeface="Century Gothic"/>
                <a:ea typeface="Century Gothic"/>
                <a:cs typeface="Century Gothic"/>
                <a:sym typeface="Century Gothic"/>
              </a:rPr>
              <a:t>Ribadire l'importanza del GDPR</a:t>
            </a:r>
            <a:endParaRPr sz="3000">
              <a:latin typeface="Century Gothic"/>
              <a:ea typeface="Century Gothic"/>
              <a:cs typeface="Century Gothic"/>
              <a:sym typeface="Century Gothic"/>
            </a:endParaRPr>
          </a:p>
          <a:p>
            <a:pPr indent="-228600" lvl="0" marL="228600" marR="0" rtl="0" algn="l">
              <a:lnSpc>
                <a:spcPct val="90000"/>
              </a:lnSpc>
              <a:spcBef>
                <a:spcPts val="1000"/>
              </a:spcBef>
              <a:spcAft>
                <a:spcPts val="0"/>
              </a:spcAft>
              <a:buClr>
                <a:schemeClr val="dk1"/>
              </a:buClr>
              <a:buSzPts val="1800"/>
              <a:buFont typeface="Arial"/>
              <a:buChar char="•"/>
            </a:pPr>
            <a:r>
              <a:rPr b="0" i="0" lang="en-GB" sz="3000" u="none" cap="none" strike="noStrike">
                <a:solidFill>
                  <a:srgbClr val="4C4C4D"/>
                </a:solidFill>
                <a:latin typeface="Century Gothic"/>
                <a:ea typeface="Century Gothic"/>
                <a:cs typeface="Century Gothic"/>
                <a:sym typeface="Century Gothic"/>
              </a:rPr>
              <a:t>Si riferisce a tutti, perché tutti abbiamo dati personali.</a:t>
            </a:r>
            <a:endParaRPr sz="3000">
              <a:latin typeface="Century Gothic"/>
              <a:ea typeface="Century Gothic"/>
              <a:cs typeface="Century Gothic"/>
              <a:sym typeface="Century Gothic"/>
            </a:endParaRPr>
          </a:p>
          <a:p>
            <a:pPr indent="-228600" lvl="0" marL="228600" marR="0" rtl="0" algn="l">
              <a:lnSpc>
                <a:spcPct val="90000"/>
              </a:lnSpc>
              <a:spcBef>
                <a:spcPts val="1000"/>
              </a:spcBef>
              <a:spcAft>
                <a:spcPts val="0"/>
              </a:spcAft>
              <a:buClr>
                <a:schemeClr val="dk1"/>
              </a:buClr>
              <a:buSzPts val="1800"/>
              <a:buFont typeface="Arial"/>
              <a:buChar char="•"/>
            </a:pPr>
            <a:r>
              <a:rPr b="0" i="0" lang="en-GB" sz="3000" u="none" cap="none" strike="noStrike">
                <a:solidFill>
                  <a:srgbClr val="4C4C4D"/>
                </a:solidFill>
                <a:latin typeface="Century Gothic"/>
                <a:ea typeface="Century Gothic"/>
                <a:cs typeface="Century Gothic"/>
                <a:sym typeface="Century Gothic"/>
              </a:rPr>
              <a:t>La guida deve essere dall'alto verso il basso</a:t>
            </a:r>
            <a:endParaRPr sz="3000">
              <a:latin typeface="Century Gothic"/>
              <a:ea typeface="Century Gothic"/>
              <a:cs typeface="Century Gothic"/>
              <a:sym typeface="Century Gothic"/>
            </a:endParaRPr>
          </a:p>
          <a:p>
            <a:pPr indent="-228600" lvl="0" marL="228600" marR="0" rtl="0" algn="l">
              <a:lnSpc>
                <a:spcPct val="90000"/>
              </a:lnSpc>
              <a:spcBef>
                <a:spcPts val="1000"/>
              </a:spcBef>
              <a:spcAft>
                <a:spcPts val="0"/>
              </a:spcAft>
              <a:buClr>
                <a:schemeClr val="dk1"/>
              </a:buClr>
              <a:buSzPts val="1800"/>
              <a:buFont typeface="Arial"/>
              <a:buChar char="•"/>
            </a:pPr>
            <a:r>
              <a:rPr b="0" i="0" lang="en-GB" sz="3000" u="none" cap="none" strike="noStrike">
                <a:solidFill>
                  <a:srgbClr val="4C4C4D"/>
                </a:solidFill>
                <a:latin typeface="Century Gothic"/>
                <a:ea typeface="Century Gothic"/>
                <a:cs typeface="Century Gothic"/>
                <a:sym typeface="Century Gothic"/>
              </a:rPr>
              <a:t>È indispensabile coinvolgere e responsabilizzare il personale</a:t>
            </a:r>
            <a:endParaRPr sz="3000">
              <a:latin typeface="Century Gothic"/>
              <a:ea typeface="Century Gothic"/>
              <a:cs typeface="Century Gothic"/>
              <a:sym typeface="Century Gothic"/>
            </a:endParaRPr>
          </a:p>
          <a:p>
            <a:pPr indent="-114300" lvl="0" marL="228600" marR="0" rtl="0" algn="l">
              <a:lnSpc>
                <a:spcPct val="90000"/>
              </a:lnSpc>
              <a:spcBef>
                <a:spcPts val="1000"/>
              </a:spcBef>
              <a:spcAft>
                <a:spcPts val="0"/>
              </a:spcAft>
              <a:buClr>
                <a:srgbClr val="FF585D"/>
              </a:buClr>
              <a:buSzPts val="1800"/>
              <a:buFont typeface="Arial"/>
              <a:buNone/>
            </a:pPr>
            <a:r>
              <a:t/>
            </a:r>
            <a:endParaRPr b="0" i="0" sz="3000" u="none" cap="none" strike="noStrike">
              <a:solidFill>
                <a:srgbClr val="4C4C4D"/>
              </a:solidFill>
              <a:latin typeface="Century Gothic"/>
              <a:ea typeface="Century Gothic"/>
              <a:cs typeface="Century Gothic"/>
              <a:sym typeface="Century Gothic"/>
            </a:endParaRPr>
          </a:p>
        </p:txBody>
      </p:sp>
      <p:pic>
        <p:nvPicPr>
          <p:cNvPr id="787" name="Google Shape;787;p34"/>
          <p:cNvPicPr preferRelativeResize="0"/>
          <p:nvPr/>
        </p:nvPicPr>
        <p:blipFill rotWithShape="1">
          <a:blip r:embed="rId3">
            <a:alphaModFix/>
          </a:blip>
          <a:srcRect b="0" l="0" r="0" t="0"/>
          <a:stretch/>
        </p:blipFill>
        <p:spPr>
          <a:xfrm>
            <a:off x="9092493" y="5880873"/>
            <a:ext cx="1530000" cy="612000"/>
          </a:xfrm>
          <a:prstGeom prst="rect">
            <a:avLst/>
          </a:prstGeom>
          <a:noFill/>
          <a:ln>
            <a:noFill/>
          </a:ln>
        </p:spPr>
      </p:pic>
      <p:sp>
        <p:nvSpPr>
          <p:cNvPr id="788" name="Google Shape;788;p34"/>
          <p:cNvSpPr txBox="1"/>
          <p:nvPr/>
        </p:nvSpPr>
        <p:spPr>
          <a:xfrm>
            <a:off x="10796645" y="6082966"/>
            <a:ext cx="546100"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500">
                <a:solidFill>
                  <a:schemeClr val="dk1"/>
                </a:solidFill>
                <a:latin typeface="Calibri"/>
                <a:ea typeface="Calibri"/>
                <a:cs typeface="Calibri"/>
                <a:sym typeface="Calibri"/>
              </a:rPr>
              <a:t>32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3" name="Shape 793"/>
        <p:cNvGrpSpPr/>
        <p:nvPr/>
      </p:nvGrpSpPr>
      <p:grpSpPr>
        <a:xfrm>
          <a:off x="0" y="0"/>
          <a:ext cx="0" cy="0"/>
          <a:chOff x="0" y="0"/>
          <a:chExt cx="0" cy="0"/>
        </a:xfrm>
      </p:grpSpPr>
      <p:sp>
        <p:nvSpPr>
          <p:cNvPr id="794" name="Google Shape;794;p35"/>
          <p:cNvSpPr txBox="1"/>
          <p:nvPr>
            <p:ph type="title"/>
          </p:nvPr>
        </p:nvSpPr>
        <p:spPr>
          <a:xfrm>
            <a:off x="838200" y="365127"/>
            <a:ext cx="9433800" cy="1074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C4C4D"/>
              </a:buClr>
              <a:buSzPts val="2500"/>
              <a:buFont typeface="Arial"/>
              <a:buNone/>
            </a:pPr>
            <a:r>
              <a:rPr lang="en-GB"/>
              <a:t>Ci vuole tempo perché le persone imparino......</a:t>
            </a:r>
            <a:endParaRPr/>
          </a:p>
        </p:txBody>
      </p:sp>
      <p:sp>
        <p:nvSpPr>
          <p:cNvPr id="795" name="Google Shape;795;p35"/>
          <p:cNvSpPr txBox="1"/>
          <p:nvPr>
            <p:ph idx="1" type="body"/>
          </p:nvPr>
        </p:nvSpPr>
        <p:spPr>
          <a:xfrm>
            <a:off x="838201" y="1825625"/>
            <a:ext cx="4556102"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GB" sz="1800">
                <a:latin typeface="Century Gothic"/>
                <a:ea typeface="Century Gothic"/>
                <a:cs typeface="Century Gothic"/>
                <a:sym typeface="Century Gothic"/>
              </a:rPr>
              <a:t>Misurare quantitativamente i valori culturali attuali. </a:t>
            </a:r>
            <a:endParaRPr/>
          </a:p>
          <a:p>
            <a:pPr indent="-114300" lvl="0" marL="228600" rtl="0" algn="l">
              <a:lnSpc>
                <a:spcPct val="90000"/>
              </a:lnSpc>
              <a:spcBef>
                <a:spcPts val="0"/>
              </a:spcBef>
              <a:spcAft>
                <a:spcPts val="0"/>
              </a:spcAft>
              <a:buClr>
                <a:schemeClr val="dk1"/>
              </a:buClr>
              <a:buSzPts val="1800"/>
              <a:buNone/>
            </a:pPr>
            <a:r>
              <a:t/>
            </a:r>
            <a:endParaRPr sz="1800">
              <a:latin typeface="Century Gothic"/>
              <a:ea typeface="Century Gothic"/>
              <a:cs typeface="Century Gothic"/>
              <a:sym typeface="Century Gothic"/>
            </a:endParaRPr>
          </a:p>
          <a:p>
            <a:pPr indent="-228600" lvl="0" marL="228600" rtl="0" algn="l">
              <a:lnSpc>
                <a:spcPct val="90000"/>
              </a:lnSpc>
              <a:spcBef>
                <a:spcPts val="0"/>
              </a:spcBef>
              <a:spcAft>
                <a:spcPts val="0"/>
              </a:spcAft>
              <a:buClr>
                <a:schemeClr val="dk1"/>
              </a:buClr>
              <a:buSzPts val="1800"/>
              <a:buChar char="•"/>
            </a:pPr>
            <a:r>
              <a:rPr lang="en-GB" sz="1800">
                <a:latin typeface="Century Gothic"/>
                <a:ea typeface="Century Gothic"/>
                <a:cs typeface="Century Gothic"/>
                <a:sym typeface="Century Gothic"/>
              </a:rPr>
              <a:t>Allineare intenzionalmente cultura, strategia e struttura. </a:t>
            </a:r>
            <a:endParaRPr/>
          </a:p>
          <a:p>
            <a:pPr indent="-114300" lvl="0" marL="228600" rtl="0" algn="l">
              <a:lnSpc>
                <a:spcPct val="90000"/>
              </a:lnSpc>
              <a:spcBef>
                <a:spcPts val="0"/>
              </a:spcBef>
              <a:spcAft>
                <a:spcPts val="0"/>
              </a:spcAft>
              <a:buClr>
                <a:schemeClr val="dk1"/>
              </a:buClr>
              <a:buSzPts val="1800"/>
              <a:buNone/>
            </a:pPr>
            <a:r>
              <a:t/>
            </a:r>
            <a:endParaRPr sz="1800">
              <a:latin typeface="Century Gothic"/>
              <a:ea typeface="Century Gothic"/>
              <a:cs typeface="Century Gothic"/>
              <a:sym typeface="Century Gothic"/>
            </a:endParaRPr>
          </a:p>
          <a:p>
            <a:pPr indent="-228600" lvl="0" marL="228600" rtl="0" algn="l">
              <a:lnSpc>
                <a:spcPct val="90000"/>
              </a:lnSpc>
              <a:spcBef>
                <a:spcPts val="0"/>
              </a:spcBef>
              <a:spcAft>
                <a:spcPts val="0"/>
              </a:spcAft>
              <a:buClr>
                <a:schemeClr val="dk1"/>
              </a:buClr>
              <a:buSzPts val="1800"/>
              <a:buChar char="•"/>
            </a:pPr>
            <a:r>
              <a:rPr lang="en-GB" sz="1800">
                <a:latin typeface="Century Gothic"/>
                <a:ea typeface="Century Gothic"/>
                <a:cs typeface="Century Gothic"/>
                <a:sym typeface="Century Gothic"/>
              </a:rPr>
              <a:t>Garantire la partecipazione del personale e delle parti interessate. </a:t>
            </a:r>
            <a:endParaRPr/>
          </a:p>
          <a:p>
            <a:pPr indent="-114300" lvl="0" marL="228600" rtl="0" algn="l">
              <a:lnSpc>
                <a:spcPct val="90000"/>
              </a:lnSpc>
              <a:spcBef>
                <a:spcPts val="0"/>
              </a:spcBef>
              <a:spcAft>
                <a:spcPts val="0"/>
              </a:spcAft>
              <a:buClr>
                <a:schemeClr val="dk1"/>
              </a:buClr>
              <a:buSzPts val="1800"/>
              <a:buNone/>
            </a:pPr>
            <a:r>
              <a:t/>
            </a:r>
            <a:endParaRPr sz="1800">
              <a:latin typeface="Century Gothic"/>
              <a:ea typeface="Century Gothic"/>
              <a:cs typeface="Century Gothic"/>
              <a:sym typeface="Century Gothic"/>
            </a:endParaRPr>
          </a:p>
          <a:p>
            <a:pPr indent="-228600" lvl="0" marL="228600" rtl="0" algn="l">
              <a:lnSpc>
                <a:spcPct val="90000"/>
              </a:lnSpc>
              <a:spcBef>
                <a:spcPts val="0"/>
              </a:spcBef>
              <a:spcAft>
                <a:spcPts val="0"/>
              </a:spcAft>
              <a:buClr>
                <a:schemeClr val="dk1"/>
              </a:buClr>
              <a:buSzPts val="1800"/>
              <a:buChar char="•"/>
            </a:pPr>
            <a:r>
              <a:rPr lang="en-GB" sz="1800">
                <a:latin typeface="Century Gothic"/>
                <a:ea typeface="Century Gothic"/>
                <a:cs typeface="Century Gothic"/>
                <a:sym typeface="Century Gothic"/>
              </a:rPr>
              <a:t>Comunicare e dimostrare il cambiamento, ancora e ancora e ancora e poi... ancora. </a:t>
            </a:r>
            <a:endParaRPr/>
          </a:p>
          <a:p>
            <a:pPr indent="-114300" lvl="0" marL="228600" rtl="0" algn="l">
              <a:lnSpc>
                <a:spcPct val="90000"/>
              </a:lnSpc>
              <a:spcBef>
                <a:spcPts val="0"/>
              </a:spcBef>
              <a:spcAft>
                <a:spcPts val="0"/>
              </a:spcAft>
              <a:buClr>
                <a:schemeClr val="dk1"/>
              </a:buClr>
              <a:buSzPts val="1800"/>
              <a:buNone/>
            </a:pPr>
            <a:r>
              <a:t/>
            </a:r>
            <a:endParaRPr sz="1800">
              <a:latin typeface="Century Gothic"/>
              <a:ea typeface="Century Gothic"/>
              <a:cs typeface="Century Gothic"/>
              <a:sym typeface="Century Gothic"/>
            </a:endParaRPr>
          </a:p>
          <a:p>
            <a:pPr indent="-228600" lvl="0" marL="228600" rtl="0" algn="l">
              <a:lnSpc>
                <a:spcPct val="90000"/>
              </a:lnSpc>
              <a:spcBef>
                <a:spcPts val="0"/>
              </a:spcBef>
              <a:spcAft>
                <a:spcPts val="0"/>
              </a:spcAft>
              <a:buClr>
                <a:schemeClr val="dk1"/>
              </a:buClr>
              <a:buSzPts val="1800"/>
              <a:buChar char="•"/>
            </a:pPr>
            <a:r>
              <a:rPr lang="en-GB" sz="1800">
                <a:latin typeface="Century Gothic"/>
                <a:ea typeface="Century Gothic"/>
                <a:cs typeface="Century Gothic"/>
                <a:sym typeface="Century Gothic"/>
              </a:rPr>
              <a:t>Gestite la reazione emotiva, vostra e dei vostri dipendenti</a:t>
            </a:r>
            <a:r>
              <a:rPr lang="en-GB" sz="1800">
                <a:solidFill>
                  <a:schemeClr val="dk1"/>
                </a:solidFill>
                <a:latin typeface="Century Gothic"/>
                <a:ea typeface="Century Gothic"/>
                <a:cs typeface="Century Gothic"/>
                <a:sym typeface="Century Gothic"/>
              </a:rPr>
              <a:t>. </a:t>
            </a:r>
            <a:endParaRPr sz="1800">
              <a:latin typeface="Century Gothic"/>
              <a:ea typeface="Century Gothic"/>
              <a:cs typeface="Century Gothic"/>
              <a:sym typeface="Century Gothic"/>
            </a:endParaRPr>
          </a:p>
          <a:p>
            <a:pPr indent="-152400" lvl="0" marL="228600" rtl="0" algn="l">
              <a:lnSpc>
                <a:spcPct val="90000"/>
              </a:lnSpc>
              <a:spcBef>
                <a:spcPts val="1000"/>
              </a:spcBef>
              <a:spcAft>
                <a:spcPts val="0"/>
              </a:spcAft>
              <a:buClr>
                <a:srgbClr val="FF585D"/>
              </a:buClr>
              <a:buSzPts val="1200"/>
              <a:buNone/>
            </a:pPr>
            <a:r>
              <a:t/>
            </a:r>
            <a:endParaRPr/>
          </a:p>
        </p:txBody>
      </p:sp>
      <p:pic>
        <p:nvPicPr>
          <p:cNvPr id="796" name="Google Shape;796;p35"/>
          <p:cNvPicPr preferRelativeResize="0"/>
          <p:nvPr/>
        </p:nvPicPr>
        <p:blipFill rotWithShape="1">
          <a:blip r:embed="rId3">
            <a:alphaModFix/>
          </a:blip>
          <a:srcRect b="0" l="0" r="0" t="0"/>
          <a:stretch/>
        </p:blipFill>
        <p:spPr>
          <a:xfrm>
            <a:off x="5693047" y="1920898"/>
            <a:ext cx="6369993" cy="3837752"/>
          </a:xfrm>
          <a:prstGeom prst="rect">
            <a:avLst/>
          </a:prstGeom>
          <a:noFill/>
          <a:ln>
            <a:noFill/>
          </a:ln>
        </p:spPr>
      </p:pic>
      <p:pic>
        <p:nvPicPr>
          <p:cNvPr id="797" name="Google Shape;797;p35"/>
          <p:cNvPicPr preferRelativeResize="0"/>
          <p:nvPr/>
        </p:nvPicPr>
        <p:blipFill rotWithShape="1">
          <a:blip r:embed="rId4">
            <a:alphaModFix/>
          </a:blip>
          <a:srcRect b="0" l="0" r="0" t="0"/>
          <a:stretch/>
        </p:blipFill>
        <p:spPr>
          <a:xfrm>
            <a:off x="9092493" y="5880873"/>
            <a:ext cx="1530000" cy="612000"/>
          </a:xfrm>
          <a:prstGeom prst="rect">
            <a:avLst/>
          </a:prstGeom>
          <a:noFill/>
          <a:ln>
            <a:noFill/>
          </a:ln>
        </p:spPr>
      </p:pic>
      <p:sp>
        <p:nvSpPr>
          <p:cNvPr id="798" name="Google Shape;798;p35"/>
          <p:cNvSpPr txBox="1"/>
          <p:nvPr/>
        </p:nvSpPr>
        <p:spPr>
          <a:xfrm>
            <a:off x="10796645" y="6082967"/>
            <a:ext cx="458377"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500">
                <a:solidFill>
                  <a:schemeClr val="dk1"/>
                </a:solidFill>
                <a:latin typeface="Calibri"/>
                <a:ea typeface="Calibri"/>
                <a:cs typeface="Calibri"/>
                <a:sym typeface="Calibri"/>
              </a:rPr>
              <a:t>33</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36"/>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GB"/>
              <a:t>Grazie</a:t>
            </a:r>
            <a:endParaRPr/>
          </a:p>
        </p:txBody>
      </p:sp>
      <p:pic>
        <p:nvPicPr>
          <p:cNvPr descr="A person and person looking at a computer screen" id="804" name="Google Shape;804;p36"/>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grpSp>
        <p:nvGrpSpPr>
          <p:cNvPr id="805" name="Google Shape;805;p36"/>
          <p:cNvGrpSpPr/>
          <p:nvPr/>
        </p:nvGrpSpPr>
        <p:grpSpPr>
          <a:xfrm>
            <a:off x="4059704" y="0"/>
            <a:ext cx="2928883" cy="6871447"/>
            <a:chOff x="4059704" y="0"/>
            <a:chExt cx="2928883" cy="6871447"/>
          </a:xfrm>
        </p:grpSpPr>
        <p:sp>
          <p:nvSpPr>
            <p:cNvPr id="806" name="Google Shape;806;p36"/>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807" name="Google Shape;807;p36"/>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grpSp>
        <p:nvGrpSpPr>
          <p:cNvPr id="808" name="Google Shape;808;p36"/>
          <p:cNvGrpSpPr/>
          <p:nvPr/>
        </p:nvGrpSpPr>
        <p:grpSpPr>
          <a:xfrm>
            <a:off x="7549377" y="6167336"/>
            <a:ext cx="3294001" cy="612000"/>
            <a:chOff x="5179092" y="5483822"/>
            <a:chExt cx="3294001" cy="612000"/>
          </a:xfrm>
        </p:grpSpPr>
        <p:pic>
          <p:nvPicPr>
            <p:cNvPr id="809" name="Google Shape;809;p3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10" name="Google Shape;810;p3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1" name="Shape 401"/>
        <p:cNvGrpSpPr/>
        <p:nvPr/>
      </p:nvGrpSpPr>
      <p:grpSpPr>
        <a:xfrm>
          <a:off x="0" y="0"/>
          <a:ext cx="0" cy="0"/>
          <a:chOff x="0" y="0"/>
          <a:chExt cx="0" cy="0"/>
        </a:xfrm>
      </p:grpSpPr>
      <p:pic>
        <p:nvPicPr>
          <p:cNvPr id="402" name="Google Shape;402;p4"/>
          <p:cNvPicPr preferRelativeResize="0"/>
          <p:nvPr/>
        </p:nvPicPr>
        <p:blipFill rotWithShape="1">
          <a:blip r:embed="rId3">
            <a:alphaModFix/>
          </a:blip>
          <a:srcRect b="0" l="0" r="0" t="0"/>
          <a:stretch/>
        </p:blipFill>
        <p:spPr>
          <a:xfrm>
            <a:off x="0" y="397684"/>
            <a:ext cx="11552794" cy="2925619"/>
          </a:xfrm>
          <a:prstGeom prst="rect">
            <a:avLst/>
          </a:prstGeom>
          <a:noFill/>
          <a:ln>
            <a:noFill/>
          </a:ln>
        </p:spPr>
      </p:pic>
      <p:pic>
        <p:nvPicPr>
          <p:cNvPr id="403" name="Google Shape;403;p4"/>
          <p:cNvPicPr preferRelativeResize="0"/>
          <p:nvPr/>
        </p:nvPicPr>
        <p:blipFill rotWithShape="1">
          <a:blip r:embed="rId4">
            <a:alphaModFix/>
          </a:blip>
          <a:srcRect b="0" l="0" r="0" t="0"/>
          <a:stretch/>
        </p:blipFill>
        <p:spPr>
          <a:xfrm>
            <a:off x="358573" y="3214009"/>
            <a:ext cx="11833427" cy="3446122"/>
          </a:xfrm>
          <a:prstGeom prst="rect">
            <a:avLst/>
          </a:prstGeom>
          <a:noFill/>
          <a:ln>
            <a:noFill/>
          </a:ln>
        </p:spPr>
      </p:pic>
      <p:pic>
        <p:nvPicPr>
          <p:cNvPr id="404" name="Google Shape;404;p4"/>
          <p:cNvPicPr preferRelativeResize="0"/>
          <p:nvPr/>
        </p:nvPicPr>
        <p:blipFill rotWithShape="1">
          <a:blip r:embed="rId5">
            <a:alphaModFix/>
          </a:blip>
          <a:srcRect b="0" l="0" r="0" t="0"/>
          <a:stretch/>
        </p:blipFill>
        <p:spPr>
          <a:xfrm>
            <a:off x="8681491" y="6048131"/>
            <a:ext cx="1530000" cy="612000"/>
          </a:xfrm>
          <a:prstGeom prst="rect">
            <a:avLst/>
          </a:prstGeom>
          <a:noFill/>
          <a:ln>
            <a:noFill/>
          </a:ln>
        </p:spPr>
      </p:pic>
      <p:sp>
        <p:nvSpPr>
          <p:cNvPr id="405" name="Google Shape;405;p4"/>
          <p:cNvSpPr txBox="1"/>
          <p:nvPr/>
        </p:nvSpPr>
        <p:spPr>
          <a:xfrm>
            <a:off x="10456233" y="6291955"/>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0" name="Shape 410"/>
        <p:cNvGrpSpPr/>
        <p:nvPr/>
      </p:nvGrpSpPr>
      <p:grpSpPr>
        <a:xfrm>
          <a:off x="0" y="0"/>
          <a:ext cx="0" cy="0"/>
          <a:chOff x="0" y="0"/>
          <a:chExt cx="0" cy="0"/>
        </a:xfrm>
      </p:grpSpPr>
      <p:graphicFrame>
        <p:nvGraphicFramePr>
          <p:cNvPr id="411" name="Google Shape;411;p5"/>
          <p:cNvGraphicFramePr/>
          <p:nvPr/>
        </p:nvGraphicFramePr>
        <p:xfrm>
          <a:off x="278859" y="1251266"/>
          <a:ext cx="3000000" cy="3000000"/>
        </p:xfrm>
        <a:graphic>
          <a:graphicData uri="http://schemas.openxmlformats.org/drawingml/2006/table">
            <a:tbl>
              <a:tblPr bandRow="1" firstRow="1">
                <a:noFill/>
                <a:tableStyleId>{477D3DCE-B9CB-4ACB-86C8-A33FC4FC1A8E}</a:tableStyleId>
              </a:tblPr>
              <a:tblGrid>
                <a:gridCol w="5782625"/>
                <a:gridCol w="5851675"/>
              </a:tblGrid>
              <a:tr h="242750">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Legge sulla protezione dei dati (DPA)</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Regolamento generale sulla protezione dei dati</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Si applica al Regno Unito</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Si applica a tutta l'UE e a qualsiasi azienda globale che detiene dati su cittadini dell'UE</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Applicato dall'Ufficio del Commissario per l'Informazione (ICO)</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La conformità sarà monitorata da un'autorità di vigilanza in ogni paese.</a:t>
                      </a:r>
                      <a:endParaRPr sz="1200" u="none" cap="none" strike="noStrike">
                        <a:latin typeface="Arial"/>
                        <a:ea typeface="Arial"/>
                        <a:cs typeface="Arial"/>
                        <a:sym typeface="Arial"/>
                      </a:endParaRPr>
                    </a:p>
                  </a:txBody>
                  <a:tcPr marT="45725" marB="45725" marR="91450" marL="91450"/>
                </a:tc>
              </a:tr>
              <a:tr h="26772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Non è necessario che un'azienda abbia un DPO dedicato</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Il DPO è obbligatorio per alcune aziende</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Le richieste di accesso al soggetto costano 10 sterline per transazione e devono essere effettuate entro 40 giorni.</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Gratuito e deve essere effettuato entro 30 giorni</a:t>
                      </a:r>
                      <a:endParaRPr sz="1200" u="none" cap="none" strike="noStrike">
                        <a:latin typeface="Arial"/>
                        <a:ea typeface="Arial"/>
                        <a:cs typeface="Arial"/>
                        <a:sym typeface="Arial"/>
                      </a:endParaRPr>
                    </a:p>
                  </a:txBody>
                  <a:tcPr marT="45725" marB="45725" marR="91450" marL="91450"/>
                </a:tc>
              </a:tr>
              <a:tr h="26772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Le notifiche di violazione non sono obbligatorie per la maggior parte delle organizzazioni</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Obbligatorio e deve avvenire entro 72 ore</a:t>
                      </a:r>
                      <a:endParaRPr sz="1200" u="none" cap="none" strike="noStrike">
                        <a:latin typeface="Arial"/>
                        <a:ea typeface="Arial"/>
                        <a:cs typeface="Arial"/>
                        <a:sym typeface="Arial"/>
                      </a:endParaRPr>
                    </a:p>
                  </a:txBody>
                  <a:tcPr marT="45725" marB="45725" marR="91450" marL="91450"/>
                </a:tc>
              </a:tr>
              <a:tr h="425200">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Nessun obbligo per un'organizzazione di rimuovere tutti i dati in suo possesso su un individuo</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L'individuo avrà il "diritto alla cancellazione", che comprende tutti i dati, comprese le registrazioni web, e tutte le informazioni saranno cancellate in modo permanente.</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La valutazione dell'impatto sulla privacy non è un requisito legale</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Le PIA saranno obbligatorie e dovranno essere eseguite quando esiste un rischio elevato per le libertà dell'individuo.</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La raccolta dei dati non richiede necessariamente un opt-in ai sensi dell'attuale legge sulla protezione dei dati. </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L'individuo deve scegliere di partecipare. Le informazioni sulla privacy devono essere chiare. Tali avvisi devono essere concisi e trasparenti</a:t>
                      </a:r>
                      <a:endParaRPr sz="1200" u="none" cap="none" strike="noStrike">
                        <a:latin typeface="Arial"/>
                        <a:ea typeface="Arial"/>
                        <a:cs typeface="Arial"/>
                        <a:sym typeface="Arial"/>
                      </a:endParaRPr>
                    </a:p>
                  </a:txBody>
                  <a:tcPr marT="45725" marB="45725" marR="91450" marL="91450"/>
                </a:tc>
              </a:tr>
              <a:tr h="3149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Dati personali e dati sensibili coperti.</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Ora include anche identificatori online, dati sulla posizione e dati generici. </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Multa massima di 500.000 sterline</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Ammenda massima 4% del fatturato annuo o 20 milioni di euro (il maggiore dei due).</a:t>
                      </a:r>
                      <a:endParaRPr sz="1200" u="none" cap="none" strike="noStrike">
                        <a:latin typeface="Arial"/>
                        <a:ea typeface="Arial"/>
                        <a:cs typeface="Arial"/>
                        <a:sym typeface="Arial"/>
                      </a:endParaRPr>
                    </a:p>
                  </a:txBody>
                  <a:tcPr marT="45725" marB="45725" marR="91450" marL="91450"/>
                </a:tc>
              </a:tr>
              <a:tr h="404575">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La responsabilità è del Titolare del trattamento</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La responsabilità è sia del responsabile del trattamento che dell'incaricato del trattamento, e il responsabile del trattamento può chiedere un risarcimento danni all'incaricato del trattamento.</a:t>
                      </a:r>
                      <a:endParaRPr sz="1200" u="none" cap="none" strike="noStrike">
                        <a:latin typeface="Arial"/>
                        <a:ea typeface="Arial"/>
                        <a:cs typeface="Arial"/>
                        <a:sym typeface="Arial"/>
                      </a:endParaRPr>
                    </a:p>
                  </a:txBody>
                  <a:tcPr marT="45725" marB="45725" marR="91450" marL="91450"/>
                </a:tc>
              </a:tr>
              <a:tr h="242750">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Non è necessario il consenso dei genitori per i minori</a:t>
                      </a:r>
                      <a:endParaRPr sz="1200" u="none" cap="none" strike="noStrike">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Clr>
                          <a:schemeClr val="dk1"/>
                        </a:buClr>
                        <a:buSzPts val="1200"/>
                        <a:buFont typeface="Century Gothic"/>
                        <a:buNone/>
                      </a:pPr>
                      <a:r>
                        <a:rPr lang="en-GB" sz="1200" u="none" cap="none" strike="noStrike"/>
                        <a:t>Per i minori è ora necessario il consenso dei genitori</a:t>
                      </a:r>
                      <a:endParaRPr sz="1200" u="none" cap="none" strike="noStrike">
                        <a:latin typeface="Arial"/>
                        <a:ea typeface="Arial"/>
                        <a:cs typeface="Arial"/>
                        <a:sym typeface="Arial"/>
                      </a:endParaRPr>
                    </a:p>
                  </a:txBody>
                  <a:tcPr marT="45725" marB="45725" marR="91450" marL="91450"/>
                </a:tc>
              </a:tr>
            </a:tbl>
          </a:graphicData>
        </a:graphic>
      </p:graphicFrame>
      <p:sp>
        <p:nvSpPr>
          <p:cNvPr id="412" name="Google Shape;412;p5"/>
          <p:cNvSpPr txBox="1"/>
          <p:nvPr/>
        </p:nvSpPr>
        <p:spPr>
          <a:xfrm>
            <a:off x="446313" y="457460"/>
            <a:ext cx="8882743"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500">
                <a:solidFill>
                  <a:schemeClr val="dk1"/>
                </a:solidFill>
                <a:latin typeface="Century Gothic"/>
                <a:ea typeface="Century Gothic"/>
                <a:cs typeface="Century Gothic"/>
                <a:sym typeface="Century Gothic"/>
              </a:rPr>
              <a:t>DPA VS GDPR</a:t>
            </a:r>
            <a:endParaRPr/>
          </a:p>
        </p:txBody>
      </p:sp>
      <p:pic>
        <p:nvPicPr>
          <p:cNvPr id="413" name="Google Shape;413;p5"/>
          <p:cNvPicPr preferRelativeResize="0"/>
          <p:nvPr/>
        </p:nvPicPr>
        <p:blipFill rotWithShape="1">
          <a:blip r:embed="rId3">
            <a:alphaModFix/>
          </a:blip>
          <a:srcRect b="0" l="0" r="0" t="0"/>
          <a:stretch/>
        </p:blipFill>
        <p:spPr>
          <a:xfrm>
            <a:off x="9481456" y="6226626"/>
            <a:ext cx="1530000" cy="612000"/>
          </a:xfrm>
          <a:prstGeom prst="rect">
            <a:avLst/>
          </a:prstGeom>
          <a:noFill/>
          <a:ln>
            <a:noFill/>
          </a:ln>
        </p:spPr>
      </p:pic>
      <p:sp>
        <p:nvSpPr>
          <p:cNvPr id="414" name="Google Shape;414;p5"/>
          <p:cNvSpPr txBox="1"/>
          <p:nvPr/>
        </p:nvSpPr>
        <p:spPr>
          <a:xfrm>
            <a:off x="11103798" y="6338364"/>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9" name="Shape 419"/>
        <p:cNvGrpSpPr/>
        <p:nvPr/>
      </p:nvGrpSpPr>
      <p:grpSpPr>
        <a:xfrm>
          <a:off x="0" y="0"/>
          <a:ext cx="0" cy="0"/>
          <a:chOff x="0" y="0"/>
          <a:chExt cx="0" cy="0"/>
        </a:xfrm>
      </p:grpSpPr>
      <p:sp>
        <p:nvSpPr>
          <p:cNvPr id="420" name="Google Shape;420;p6"/>
          <p:cNvSpPr txBox="1"/>
          <p:nvPr/>
        </p:nvSpPr>
        <p:spPr>
          <a:xfrm>
            <a:off x="631371" y="1117702"/>
            <a:ext cx="5464629"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150000"/>
              </a:lnSpc>
              <a:spcBef>
                <a:spcPts val="0"/>
              </a:spcBef>
              <a:spcAft>
                <a:spcPts val="0"/>
              </a:spcAft>
              <a:buClr>
                <a:schemeClr val="accent1"/>
              </a:buClr>
              <a:buSzPts val="2000"/>
              <a:buFont typeface="Calibri"/>
              <a:buNone/>
            </a:pPr>
            <a:r>
              <a:t/>
            </a:r>
            <a:endParaRPr sz="2000" cap="none">
              <a:solidFill>
                <a:schemeClr val="dk1"/>
              </a:solidFill>
              <a:latin typeface="Arial"/>
              <a:ea typeface="Arial"/>
              <a:cs typeface="Arial"/>
              <a:sym typeface="Arial"/>
            </a:endParaRPr>
          </a:p>
        </p:txBody>
      </p:sp>
      <p:sp>
        <p:nvSpPr>
          <p:cNvPr id="421" name="Google Shape;421;p6"/>
          <p:cNvSpPr/>
          <p:nvPr/>
        </p:nvSpPr>
        <p:spPr>
          <a:xfrm>
            <a:off x="8574038" y="1365057"/>
            <a:ext cx="2385454" cy="2433876"/>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2" name="Google Shape;422;p6"/>
          <p:cNvSpPr/>
          <p:nvPr/>
        </p:nvSpPr>
        <p:spPr>
          <a:xfrm>
            <a:off x="9495934" y="3359842"/>
            <a:ext cx="1753713" cy="1679124"/>
          </a:xfrm>
          <a:prstGeom prst="ellipse">
            <a:avLst/>
          </a:prstGeom>
          <a:solidFill>
            <a:srgbClr val="626FE6"/>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3" name="Google Shape;423;p6"/>
          <p:cNvSpPr/>
          <p:nvPr/>
        </p:nvSpPr>
        <p:spPr>
          <a:xfrm>
            <a:off x="8904482" y="703431"/>
            <a:ext cx="1724566" cy="1679124"/>
          </a:xfrm>
          <a:prstGeom prst="ellipse">
            <a:avLst/>
          </a:prstGeom>
          <a:solidFill>
            <a:srgbClr val="47D7AC"/>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4" name="Google Shape;424;p6"/>
          <p:cNvSpPr/>
          <p:nvPr/>
        </p:nvSpPr>
        <p:spPr>
          <a:xfrm>
            <a:off x="7836429" y="3055067"/>
            <a:ext cx="1753713" cy="1679124"/>
          </a:xfrm>
          <a:prstGeom prst="ellipse">
            <a:avLst/>
          </a:prstGeom>
          <a:solidFill>
            <a:srgbClr val="05C3DE"/>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5" name="Google Shape;425;p6"/>
          <p:cNvSpPr txBox="1"/>
          <p:nvPr/>
        </p:nvSpPr>
        <p:spPr>
          <a:xfrm>
            <a:off x="8831034" y="2459547"/>
            <a:ext cx="1871461"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lt1"/>
                </a:solidFill>
                <a:latin typeface="Arial"/>
                <a:ea typeface="Arial"/>
                <a:cs typeface="Arial"/>
                <a:sym typeface="Arial"/>
              </a:rPr>
              <a:t>Regolamento generale sulla protezione dei dati dell'UE</a:t>
            </a:r>
            <a:endParaRPr/>
          </a:p>
        </p:txBody>
      </p:sp>
      <p:sp>
        <p:nvSpPr>
          <p:cNvPr id="426" name="Google Shape;426;p6"/>
          <p:cNvSpPr txBox="1"/>
          <p:nvPr/>
        </p:nvSpPr>
        <p:spPr>
          <a:xfrm>
            <a:off x="8904482" y="1427451"/>
            <a:ext cx="187146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lt1"/>
                </a:solidFill>
                <a:latin typeface="Arial"/>
                <a:ea typeface="Arial"/>
                <a:cs typeface="Arial"/>
                <a:sym typeface="Arial"/>
              </a:rPr>
              <a:t>Sistemi</a:t>
            </a:r>
            <a:endParaRPr/>
          </a:p>
        </p:txBody>
      </p:sp>
      <p:sp>
        <p:nvSpPr>
          <p:cNvPr id="427" name="Google Shape;427;p6"/>
          <p:cNvSpPr txBox="1"/>
          <p:nvPr/>
        </p:nvSpPr>
        <p:spPr>
          <a:xfrm>
            <a:off x="9495934" y="4038786"/>
            <a:ext cx="187146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lt1"/>
                </a:solidFill>
                <a:latin typeface="Arial"/>
                <a:ea typeface="Arial"/>
                <a:cs typeface="Arial"/>
                <a:sym typeface="Arial"/>
              </a:rPr>
              <a:t>Organizzazione</a:t>
            </a:r>
            <a:endParaRPr/>
          </a:p>
        </p:txBody>
      </p:sp>
      <p:sp>
        <p:nvSpPr>
          <p:cNvPr id="428" name="Google Shape;428;p6"/>
          <p:cNvSpPr txBox="1"/>
          <p:nvPr/>
        </p:nvSpPr>
        <p:spPr>
          <a:xfrm>
            <a:off x="7755505" y="3795329"/>
            <a:ext cx="187146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lt1"/>
                </a:solidFill>
                <a:latin typeface="Arial"/>
                <a:ea typeface="Arial"/>
                <a:cs typeface="Arial"/>
                <a:sym typeface="Arial"/>
              </a:rPr>
              <a:t>Processi</a:t>
            </a:r>
            <a:endParaRPr/>
          </a:p>
        </p:txBody>
      </p:sp>
      <p:sp>
        <p:nvSpPr>
          <p:cNvPr id="429" name="Google Shape;429;p6"/>
          <p:cNvSpPr txBox="1"/>
          <p:nvPr/>
        </p:nvSpPr>
        <p:spPr>
          <a:xfrm>
            <a:off x="734524" y="1317212"/>
            <a:ext cx="6096000" cy="355481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500"/>
              <a:buFont typeface="Arial"/>
              <a:buChar char="•"/>
            </a:pPr>
            <a:r>
              <a:rPr lang="en-GB" sz="2500">
                <a:solidFill>
                  <a:schemeClr val="dk1"/>
                </a:solidFill>
                <a:latin typeface="Century Gothic"/>
                <a:ea typeface="Century Gothic"/>
                <a:cs typeface="Century Gothic"/>
                <a:sym typeface="Century Gothic"/>
              </a:rPr>
              <a:t>Restituire ai cittadini e ai residenti il controllo sui loro dati personali.</a:t>
            </a:r>
            <a:endParaRPr/>
          </a:p>
          <a:p>
            <a:pPr indent="-184150" lvl="0" marL="342900" marR="0" rtl="0" algn="l">
              <a:spcBef>
                <a:spcPts val="0"/>
              </a:spcBef>
              <a:spcAft>
                <a:spcPts val="0"/>
              </a:spcAft>
              <a:buClr>
                <a:schemeClr val="dk1"/>
              </a:buClr>
              <a:buSzPts val="2500"/>
              <a:buFont typeface="Arial"/>
              <a:buNone/>
            </a:pPr>
            <a:r>
              <a:t/>
            </a:r>
            <a:endParaRPr sz="2500">
              <a:solidFill>
                <a:schemeClr val="dk1"/>
              </a:solidFill>
              <a:latin typeface="Century Gothic"/>
              <a:ea typeface="Century Gothic"/>
              <a:cs typeface="Century Gothic"/>
              <a:sym typeface="Century Gothic"/>
            </a:endParaRPr>
          </a:p>
          <a:p>
            <a:pPr indent="-342900" lvl="0" marL="342900" marR="0" rtl="0" algn="l">
              <a:spcBef>
                <a:spcPts val="0"/>
              </a:spcBef>
              <a:spcAft>
                <a:spcPts val="0"/>
              </a:spcAft>
              <a:buClr>
                <a:schemeClr val="dk1"/>
              </a:buClr>
              <a:buSzPts val="2500"/>
              <a:buFont typeface="Arial"/>
              <a:buChar char="•"/>
            </a:pPr>
            <a:r>
              <a:rPr lang="en-GB" sz="2500">
                <a:solidFill>
                  <a:schemeClr val="dk1"/>
                </a:solidFill>
                <a:latin typeface="Century Gothic"/>
                <a:ea typeface="Century Gothic"/>
                <a:cs typeface="Century Gothic"/>
                <a:sym typeface="Century Gothic"/>
              </a:rPr>
              <a:t>Semplificare il contesto normativo unificando i regolamenti in tutta l'UE. </a:t>
            </a:r>
            <a:endParaRPr/>
          </a:p>
          <a:p>
            <a:pPr indent="-184150" lvl="0" marL="342900" marR="0" rtl="0" algn="l">
              <a:spcBef>
                <a:spcPts val="0"/>
              </a:spcBef>
              <a:spcAft>
                <a:spcPts val="0"/>
              </a:spcAft>
              <a:buClr>
                <a:schemeClr val="dk1"/>
              </a:buClr>
              <a:buSzPts val="2500"/>
              <a:buFont typeface="Arial"/>
              <a:buNone/>
            </a:pPr>
            <a:r>
              <a:t/>
            </a:r>
            <a:endParaRPr sz="2500">
              <a:solidFill>
                <a:schemeClr val="dk1"/>
              </a:solidFill>
              <a:latin typeface="Century Gothic"/>
              <a:ea typeface="Century Gothic"/>
              <a:cs typeface="Century Gothic"/>
              <a:sym typeface="Century Gothic"/>
            </a:endParaRPr>
          </a:p>
          <a:p>
            <a:pPr indent="-342900" lvl="0" marL="342900" marR="0" rtl="0" algn="l">
              <a:spcBef>
                <a:spcPts val="0"/>
              </a:spcBef>
              <a:spcAft>
                <a:spcPts val="0"/>
              </a:spcAft>
              <a:buClr>
                <a:schemeClr val="dk1"/>
              </a:buClr>
              <a:buSzPts val="2500"/>
              <a:buFont typeface="Arial"/>
              <a:buChar char="•"/>
            </a:pPr>
            <a:r>
              <a:rPr lang="en-GB" sz="2500">
                <a:solidFill>
                  <a:schemeClr val="dk1"/>
                </a:solidFill>
                <a:latin typeface="Century Gothic"/>
                <a:ea typeface="Century Gothic"/>
                <a:cs typeface="Century Gothic"/>
                <a:sym typeface="Century Gothic"/>
              </a:rPr>
              <a:t>Aggiornare la direttiva sulla protezione dei dati del 1995. </a:t>
            </a:r>
            <a:endParaRPr/>
          </a:p>
        </p:txBody>
      </p:sp>
      <p:pic>
        <p:nvPicPr>
          <p:cNvPr id="430" name="Google Shape;430;p6"/>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431" name="Google Shape;431;p6"/>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6" name="Shape 436"/>
        <p:cNvGrpSpPr/>
        <p:nvPr/>
      </p:nvGrpSpPr>
      <p:grpSpPr>
        <a:xfrm>
          <a:off x="0" y="0"/>
          <a:ext cx="0" cy="0"/>
          <a:chOff x="0" y="0"/>
          <a:chExt cx="0" cy="0"/>
        </a:xfrm>
      </p:grpSpPr>
      <p:grpSp>
        <p:nvGrpSpPr>
          <p:cNvPr id="437" name="Google Shape;437;p7"/>
          <p:cNvGrpSpPr/>
          <p:nvPr/>
        </p:nvGrpSpPr>
        <p:grpSpPr>
          <a:xfrm>
            <a:off x="1555494" y="1022345"/>
            <a:ext cx="4757616" cy="5235468"/>
            <a:chOff x="1076223" y="20082"/>
            <a:chExt cx="4757616" cy="5235468"/>
          </a:xfrm>
        </p:grpSpPr>
        <p:sp>
          <p:nvSpPr>
            <p:cNvPr id="438" name="Google Shape;438;p7"/>
            <p:cNvSpPr/>
            <p:nvPr/>
          </p:nvSpPr>
          <p:spPr>
            <a:xfrm>
              <a:off x="2498759" y="1713590"/>
              <a:ext cx="1941544" cy="184845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
            <p:cNvSpPr txBox="1"/>
            <p:nvPr/>
          </p:nvSpPr>
          <p:spPr>
            <a:xfrm>
              <a:off x="2783092" y="1984290"/>
              <a:ext cx="1372878" cy="1307053"/>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2400"/>
                <a:buFont typeface="Arial"/>
                <a:buNone/>
              </a:pPr>
              <a:r>
                <a:rPr lang="en-GB" sz="2400">
                  <a:solidFill>
                    <a:schemeClr val="lt1"/>
                  </a:solidFill>
                  <a:latin typeface="Arial"/>
                  <a:ea typeface="Arial"/>
                  <a:cs typeface="Arial"/>
                  <a:sym typeface="Arial"/>
                </a:rPr>
                <a:t>Article 5</a:t>
              </a:r>
              <a:endParaRPr/>
            </a:p>
          </p:txBody>
        </p:sp>
        <p:sp>
          <p:nvSpPr>
            <p:cNvPr id="440" name="Google Shape;440;p7"/>
            <p:cNvSpPr/>
            <p:nvPr/>
          </p:nvSpPr>
          <p:spPr>
            <a:xfrm rot="-5400000">
              <a:off x="3348915" y="1574137"/>
              <a:ext cx="241233" cy="37672"/>
            </a:xfrm>
            <a:custGeom>
              <a:rect b="b" l="l" r="r" t="t"/>
              <a:pathLst>
                <a:path extrusionOk="0" h="120000" w="120000">
                  <a:moveTo>
                    <a:pt x="0" y="60000"/>
                  </a:moveTo>
                  <a:lnTo>
                    <a:pt x="120000" y="60000"/>
                  </a:lnTo>
                </a:path>
              </a:pathLst>
            </a:custGeom>
            <a:noFill/>
            <a:ln cap="flat" cmpd="sng" w="1587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
            <p:cNvSpPr txBox="1"/>
            <p:nvPr/>
          </p:nvSpPr>
          <p:spPr>
            <a:xfrm rot="-5400000">
              <a:off x="3463501" y="1586942"/>
              <a:ext cx="12061" cy="120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entury Gothic"/>
                <a:buNone/>
              </a:pPr>
              <a:r>
                <a:t/>
              </a:r>
              <a:endParaRPr sz="700">
                <a:solidFill>
                  <a:schemeClr val="dk1"/>
                </a:solidFill>
                <a:latin typeface="Arial"/>
                <a:ea typeface="Arial"/>
                <a:cs typeface="Arial"/>
                <a:sym typeface="Arial"/>
              </a:endParaRPr>
            </a:p>
          </p:txBody>
        </p:sp>
        <p:sp>
          <p:nvSpPr>
            <p:cNvPr id="442" name="Google Shape;442;p7"/>
            <p:cNvSpPr/>
            <p:nvPr/>
          </p:nvSpPr>
          <p:spPr>
            <a:xfrm>
              <a:off x="2743395" y="20082"/>
              <a:ext cx="1452273" cy="145227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7"/>
            <p:cNvSpPr txBox="1"/>
            <p:nvPr/>
          </p:nvSpPr>
          <p:spPr>
            <a:xfrm>
              <a:off x="2956075" y="232762"/>
              <a:ext cx="1026913" cy="1026913"/>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Lawfully processes, fairly in a transparent manner</a:t>
              </a:r>
              <a:endParaRPr/>
            </a:p>
          </p:txBody>
        </p:sp>
        <p:sp>
          <p:nvSpPr>
            <p:cNvPr id="444" name="Google Shape;444;p7"/>
            <p:cNvSpPr/>
            <p:nvPr/>
          </p:nvSpPr>
          <p:spPr>
            <a:xfrm rot="-1800000">
              <a:off x="4285734" y="2087995"/>
              <a:ext cx="206980" cy="37672"/>
            </a:xfrm>
            <a:custGeom>
              <a:rect b="b" l="l" r="r" t="t"/>
              <a:pathLst>
                <a:path extrusionOk="0" h="120000" w="120000">
                  <a:moveTo>
                    <a:pt x="0" y="60000"/>
                  </a:moveTo>
                  <a:lnTo>
                    <a:pt x="120000" y="60000"/>
                  </a:lnTo>
                </a:path>
              </a:pathLst>
            </a:custGeom>
            <a:noFill/>
            <a:ln cap="flat" cmpd="sng" w="1587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7"/>
            <p:cNvSpPr txBox="1"/>
            <p:nvPr/>
          </p:nvSpPr>
          <p:spPr>
            <a:xfrm rot="-1800000">
              <a:off x="4384050" y="2101657"/>
              <a:ext cx="10349" cy="103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entury Gothic"/>
                <a:buNone/>
              </a:pPr>
              <a:r>
                <a:t/>
              </a:r>
              <a:endParaRPr sz="700">
                <a:solidFill>
                  <a:schemeClr val="dk1"/>
                </a:solidFill>
                <a:latin typeface="Arial"/>
                <a:ea typeface="Arial"/>
                <a:cs typeface="Arial"/>
                <a:sym typeface="Arial"/>
              </a:endParaRPr>
            </a:p>
          </p:txBody>
        </p:sp>
        <p:sp>
          <p:nvSpPr>
            <p:cNvPr id="446" name="Google Shape;446;p7"/>
            <p:cNvSpPr/>
            <p:nvPr/>
          </p:nvSpPr>
          <p:spPr>
            <a:xfrm>
              <a:off x="4381566" y="965881"/>
              <a:ext cx="1452273" cy="145227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
            <p:cNvSpPr txBox="1"/>
            <p:nvPr/>
          </p:nvSpPr>
          <p:spPr>
            <a:xfrm>
              <a:off x="4594246" y="1178561"/>
              <a:ext cx="1026913" cy="1026913"/>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Spcified, explicit and legitimate purposes</a:t>
              </a:r>
              <a:endParaRPr/>
            </a:p>
          </p:txBody>
        </p:sp>
        <p:sp>
          <p:nvSpPr>
            <p:cNvPr id="448" name="Google Shape;448;p7"/>
            <p:cNvSpPr/>
            <p:nvPr/>
          </p:nvSpPr>
          <p:spPr>
            <a:xfrm rot="1800000">
              <a:off x="4285734" y="3149966"/>
              <a:ext cx="206980" cy="37672"/>
            </a:xfrm>
            <a:custGeom>
              <a:rect b="b" l="l" r="r" t="t"/>
              <a:pathLst>
                <a:path extrusionOk="0" h="120000" w="120000">
                  <a:moveTo>
                    <a:pt x="0" y="60000"/>
                  </a:moveTo>
                  <a:lnTo>
                    <a:pt x="120000" y="60000"/>
                  </a:lnTo>
                </a:path>
              </a:pathLst>
            </a:custGeom>
            <a:noFill/>
            <a:ln cap="flat" cmpd="sng" w="1587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7"/>
            <p:cNvSpPr txBox="1"/>
            <p:nvPr/>
          </p:nvSpPr>
          <p:spPr>
            <a:xfrm rot="1800000">
              <a:off x="4384050" y="3163627"/>
              <a:ext cx="10349" cy="103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entury Gothic"/>
                <a:buNone/>
              </a:pPr>
              <a:r>
                <a:t/>
              </a:r>
              <a:endParaRPr sz="700">
                <a:solidFill>
                  <a:schemeClr val="dk1"/>
                </a:solidFill>
                <a:latin typeface="Arial"/>
                <a:ea typeface="Arial"/>
                <a:cs typeface="Arial"/>
                <a:sym typeface="Arial"/>
              </a:endParaRPr>
            </a:p>
          </p:txBody>
        </p:sp>
        <p:sp>
          <p:nvSpPr>
            <p:cNvPr id="450" name="Google Shape;450;p7"/>
            <p:cNvSpPr/>
            <p:nvPr/>
          </p:nvSpPr>
          <p:spPr>
            <a:xfrm>
              <a:off x="4381566" y="2857478"/>
              <a:ext cx="1452273" cy="145227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
            <p:cNvSpPr txBox="1"/>
            <p:nvPr/>
          </p:nvSpPr>
          <p:spPr>
            <a:xfrm>
              <a:off x="4594246" y="3070158"/>
              <a:ext cx="1026913" cy="1026913"/>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Adequate, relevant and limited</a:t>
              </a:r>
              <a:endParaRPr/>
            </a:p>
          </p:txBody>
        </p:sp>
        <p:sp>
          <p:nvSpPr>
            <p:cNvPr id="452" name="Google Shape;452;p7"/>
            <p:cNvSpPr/>
            <p:nvPr/>
          </p:nvSpPr>
          <p:spPr>
            <a:xfrm rot="5400000">
              <a:off x="3348915" y="3663824"/>
              <a:ext cx="241233" cy="37672"/>
            </a:xfrm>
            <a:custGeom>
              <a:rect b="b" l="l" r="r" t="t"/>
              <a:pathLst>
                <a:path extrusionOk="0" h="120000" w="120000">
                  <a:moveTo>
                    <a:pt x="0" y="60000"/>
                  </a:moveTo>
                  <a:lnTo>
                    <a:pt x="120000" y="60000"/>
                  </a:lnTo>
                </a:path>
              </a:pathLst>
            </a:custGeom>
            <a:noFill/>
            <a:ln cap="flat" cmpd="sng" w="1587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7"/>
            <p:cNvSpPr txBox="1"/>
            <p:nvPr/>
          </p:nvSpPr>
          <p:spPr>
            <a:xfrm rot="5400000">
              <a:off x="3463501" y="3676629"/>
              <a:ext cx="12061" cy="120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entury Gothic"/>
                <a:buNone/>
              </a:pPr>
              <a:r>
                <a:t/>
              </a:r>
              <a:endParaRPr sz="700">
                <a:solidFill>
                  <a:schemeClr val="dk1"/>
                </a:solidFill>
                <a:latin typeface="Arial"/>
                <a:ea typeface="Arial"/>
                <a:cs typeface="Arial"/>
                <a:sym typeface="Arial"/>
              </a:endParaRPr>
            </a:p>
          </p:txBody>
        </p:sp>
        <p:sp>
          <p:nvSpPr>
            <p:cNvPr id="454" name="Google Shape;454;p7"/>
            <p:cNvSpPr/>
            <p:nvPr/>
          </p:nvSpPr>
          <p:spPr>
            <a:xfrm>
              <a:off x="2743395" y="3803277"/>
              <a:ext cx="1452273" cy="145227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
            <p:cNvSpPr txBox="1"/>
            <p:nvPr/>
          </p:nvSpPr>
          <p:spPr>
            <a:xfrm>
              <a:off x="2956075" y="4015957"/>
              <a:ext cx="1026913" cy="1026913"/>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Accurate </a:t>
              </a:r>
              <a:endParaRPr/>
            </a:p>
          </p:txBody>
        </p:sp>
        <p:sp>
          <p:nvSpPr>
            <p:cNvPr id="456" name="Google Shape;456;p7"/>
            <p:cNvSpPr/>
            <p:nvPr/>
          </p:nvSpPr>
          <p:spPr>
            <a:xfrm rot="9000000">
              <a:off x="2446348" y="3149966"/>
              <a:ext cx="206980" cy="37672"/>
            </a:xfrm>
            <a:custGeom>
              <a:rect b="b" l="l" r="r" t="t"/>
              <a:pathLst>
                <a:path extrusionOk="0" h="120000" w="120000">
                  <a:moveTo>
                    <a:pt x="0" y="60000"/>
                  </a:moveTo>
                  <a:lnTo>
                    <a:pt x="120000" y="60000"/>
                  </a:lnTo>
                </a:path>
              </a:pathLst>
            </a:custGeom>
            <a:noFill/>
            <a:ln cap="flat" cmpd="sng" w="1587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
            <p:cNvSpPr txBox="1"/>
            <p:nvPr/>
          </p:nvSpPr>
          <p:spPr>
            <a:xfrm rot="-1800000">
              <a:off x="2544664" y="3163627"/>
              <a:ext cx="10349" cy="103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entury Gothic"/>
                <a:buNone/>
              </a:pPr>
              <a:r>
                <a:t/>
              </a:r>
              <a:endParaRPr sz="700">
                <a:solidFill>
                  <a:schemeClr val="dk1"/>
                </a:solidFill>
                <a:latin typeface="Arial"/>
                <a:ea typeface="Arial"/>
                <a:cs typeface="Arial"/>
                <a:sym typeface="Arial"/>
              </a:endParaRPr>
            </a:p>
          </p:txBody>
        </p:sp>
        <p:sp>
          <p:nvSpPr>
            <p:cNvPr id="458" name="Google Shape;458;p7"/>
            <p:cNvSpPr/>
            <p:nvPr/>
          </p:nvSpPr>
          <p:spPr>
            <a:xfrm>
              <a:off x="1105223" y="2857478"/>
              <a:ext cx="1452273" cy="145227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
            <p:cNvSpPr txBox="1"/>
            <p:nvPr/>
          </p:nvSpPr>
          <p:spPr>
            <a:xfrm>
              <a:off x="1317903" y="3070158"/>
              <a:ext cx="1026913" cy="1026913"/>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Kept in a form which permits identification no longer than necessary</a:t>
              </a:r>
              <a:endParaRPr/>
            </a:p>
          </p:txBody>
        </p:sp>
        <p:sp>
          <p:nvSpPr>
            <p:cNvPr id="460" name="Google Shape;460;p7"/>
            <p:cNvSpPr/>
            <p:nvPr/>
          </p:nvSpPr>
          <p:spPr>
            <a:xfrm rot="-9060138">
              <a:off x="2423629" y="2100468"/>
              <a:ext cx="220784" cy="37672"/>
            </a:xfrm>
            <a:custGeom>
              <a:rect b="b" l="l" r="r" t="t"/>
              <a:pathLst>
                <a:path extrusionOk="0" h="120000" w="120000">
                  <a:moveTo>
                    <a:pt x="0" y="60000"/>
                  </a:moveTo>
                  <a:lnTo>
                    <a:pt x="120000" y="60000"/>
                  </a:lnTo>
                </a:path>
              </a:pathLst>
            </a:custGeom>
            <a:noFill/>
            <a:ln cap="flat" cmpd="sng" w="1587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
            <p:cNvSpPr txBox="1"/>
            <p:nvPr/>
          </p:nvSpPr>
          <p:spPr>
            <a:xfrm rot="1739862">
              <a:off x="2528501" y="2113784"/>
              <a:ext cx="11039" cy="1103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entury Gothic"/>
                <a:buNone/>
              </a:pPr>
              <a:r>
                <a:t/>
              </a:r>
              <a:endParaRPr sz="700">
                <a:solidFill>
                  <a:schemeClr val="dk1"/>
                </a:solidFill>
                <a:latin typeface="Arial"/>
                <a:ea typeface="Arial"/>
                <a:cs typeface="Arial"/>
                <a:sym typeface="Arial"/>
              </a:endParaRPr>
            </a:p>
          </p:txBody>
        </p:sp>
        <p:sp>
          <p:nvSpPr>
            <p:cNvPr id="462" name="Google Shape;462;p7"/>
            <p:cNvSpPr/>
            <p:nvPr/>
          </p:nvSpPr>
          <p:spPr>
            <a:xfrm>
              <a:off x="1076223" y="987639"/>
              <a:ext cx="1452273" cy="1452273"/>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7"/>
            <p:cNvSpPr txBox="1"/>
            <p:nvPr/>
          </p:nvSpPr>
          <p:spPr>
            <a:xfrm>
              <a:off x="1288903" y="1200319"/>
              <a:ext cx="1026913" cy="1026913"/>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Ensure appropriate security</a:t>
              </a:r>
              <a:endParaRPr/>
            </a:p>
          </p:txBody>
        </p:sp>
      </p:grpSp>
      <p:sp>
        <p:nvSpPr>
          <p:cNvPr id="464" name="Google Shape;464;p7"/>
          <p:cNvSpPr txBox="1"/>
          <p:nvPr/>
        </p:nvSpPr>
        <p:spPr>
          <a:xfrm>
            <a:off x="6792686" y="1384295"/>
            <a:ext cx="5214258" cy="3350991"/>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GB" sz="2000" u="sng" cap="none">
                <a:solidFill>
                  <a:schemeClr val="dk1"/>
                </a:solidFill>
                <a:latin typeface="Arial"/>
                <a:ea typeface="Arial"/>
                <a:cs typeface="Arial"/>
                <a:sym typeface="Arial"/>
              </a:rPr>
              <a:t>IL GDPR PREVEDE I SEGUENTI DIRITTI PER LE PERSONE FISICHE:</a:t>
            </a:r>
            <a:endParaRPr/>
          </a:p>
          <a:p>
            <a:pPr indent="0" lvl="0" marL="0" marR="0" rtl="0" algn="l">
              <a:lnSpc>
                <a:spcPct val="100000"/>
              </a:lnSpc>
              <a:spcBef>
                <a:spcPts val="0"/>
              </a:spcBef>
              <a:spcAft>
                <a:spcPts val="0"/>
              </a:spcAft>
              <a:buClr>
                <a:schemeClr val="accent1"/>
              </a:buClr>
              <a:buSzPts val="2000"/>
              <a:buFont typeface="Calibri"/>
              <a:buNone/>
            </a:pPr>
            <a:r>
              <a:t/>
            </a:r>
            <a:endParaRPr sz="2000" cap="non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DI ESSERE INFORMATI </a:t>
            </a:r>
            <a:endParaRPr b="1" sz="2000" cap="non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DI ACCESSO</a:t>
            </a:r>
            <a:endParaRPr b="1" sz="2000" cap="non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ALLA RETTIFICA </a:t>
            </a:r>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DI CANCELLARE </a:t>
            </a:r>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DI LIMITARE IL TRATTAMENTO</a:t>
            </a:r>
            <a:endParaRPr b="1" sz="2000" cap="non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ALLA PORTABILITÀ DEI DATI</a:t>
            </a:r>
            <a:endParaRPr b="1" sz="2000" cap="non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lang="en-GB" sz="2000" cap="none">
                <a:solidFill>
                  <a:schemeClr val="dk1"/>
                </a:solidFill>
                <a:latin typeface="Arial"/>
                <a:ea typeface="Arial"/>
                <a:cs typeface="Arial"/>
                <a:sym typeface="Arial"/>
              </a:rPr>
              <a:t>IL DIRITTO ALL'OBIEZIONE</a:t>
            </a:r>
            <a:endParaRPr b="1" sz="2000" cap="none">
              <a:solidFill>
                <a:schemeClr val="dk1"/>
              </a:solidFill>
              <a:latin typeface="Arial"/>
              <a:ea typeface="Arial"/>
              <a:cs typeface="Arial"/>
              <a:sym typeface="Arial"/>
            </a:endParaRPr>
          </a:p>
        </p:txBody>
      </p:sp>
      <p:pic>
        <p:nvPicPr>
          <p:cNvPr id="465" name="Google Shape;465;p7"/>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466" name="Google Shape;466;p7"/>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1" name="Shape 471"/>
        <p:cNvGrpSpPr/>
        <p:nvPr/>
      </p:nvGrpSpPr>
      <p:grpSpPr>
        <a:xfrm>
          <a:off x="0" y="0"/>
          <a:ext cx="0" cy="0"/>
          <a:chOff x="0" y="0"/>
          <a:chExt cx="0" cy="0"/>
        </a:xfrm>
      </p:grpSpPr>
      <p:graphicFrame>
        <p:nvGraphicFramePr>
          <p:cNvPr id="472" name="Google Shape;472;p8"/>
          <p:cNvGraphicFramePr/>
          <p:nvPr/>
        </p:nvGraphicFramePr>
        <p:xfrm>
          <a:off x="185057" y="1302243"/>
          <a:ext cx="3000000" cy="3000000"/>
        </p:xfrm>
        <a:graphic>
          <a:graphicData uri="http://schemas.openxmlformats.org/drawingml/2006/table">
            <a:tbl>
              <a:tblPr bandRow="1" firstRow="1">
                <a:noFill/>
                <a:tableStyleId>{2944A1FA-0D24-457D-9E51-9995A7DC207B}</a:tableStyleId>
              </a:tblPr>
              <a:tblGrid>
                <a:gridCol w="2647350"/>
                <a:gridCol w="9174525"/>
              </a:tblGrid>
              <a:tr h="228600">
                <a:tc>
                  <a:txBody>
                    <a:bodyPr/>
                    <a:lstStyle/>
                    <a:p>
                      <a:pPr indent="0" lvl="0" marL="0" marR="0" rtl="0" algn="l">
                        <a:spcBef>
                          <a:spcPts val="0"/>
                        </a:spcBef>
                        <a:spcAft>
                          <a:spcPts val="0"/>
                        </a:spcAft>
                        <a:buNone/>
                      </a:pPr>
                      <a:r>
                        <a:rPr lang="en-GB" sz="1800" u="none" cap="none" strike="noStrike"/>
                        <a:t>Diritti</a:t>
                      </a:r>
                      <a:endParaRPr/>
                    </a:p>
                  </a:txBody>
                  <a:tcPr marT="45725" marB="45725" marR="91450" marL="91450"/>
                </a:tc>
                <a:tc>
                  <a:txBody>
                    <a:bodyPr/>
                    <a:lstStyle/>
                    <a:p>
                      <a:pPr indent="0" lvl="0" marL="0" marR="0" rtl="0" algn="l">
                        <a:spcBef>
                          <a:spcPts val="0"/>
                        </a:spcBef>
                        <a:spcAft>
                          <a:spcPts val="0"/>
                        </a:spcAft>
                        <a:buNone/>
                      </a:pPr>
                      <a:r>
                        <a:rPr lang="en-GB" sz="1800"/>
                        <a:t>Descrizione</a:t>
                      </a:r>
                      <a:endParaRPr/>
                    </a:p>
                  </a:txBody>
                  <a:tcPr marT="45725" marB="45725" marR="91450" marL="91450"/>
                </a:tc>
              </a:tr>
              <a:tr h="415725">
                <a:tc>
                  <a:txBody>
                    <a:bodyPr/>
                    <a:lstStyle/>
                    <a:p>
                      <a:pPr indent="0" lvl="0" marL="0" marR="0" rtl="0" algn="l">
                        <a:spcBef>
                          <a:spcPts val="0"/>
                        </a:spcBef>
                        <a:spcAft>
                          <a:spcPts val="0"/>
                        </a:spcAft>
                        <a:buNone/>
                      </a:pPr>
                      <a:r>
                        <a:rPr lang="en-GB" sz="1400"/>
                        <a:t>Il diritto di essere informati</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400"/>
                        <a:t>Questo diritto comprende l'obbligo di fornire "informazioni sul trattamento equo", in genere attraverso una nota sulla privacy.</a:t>
                      </a:r>
                      <a:endParaRPr sz="1400">
                        <a:latin typeface="Arial"/>
                        <a:ea typeface="Arial"/>
                        <a:cs typeface="Arial"/>
                        <a:sym typeface="Arial"/>
                      </a:endParaRPr>
                    </a:p>
                  </a:txBody>
                  <a:tcPr marT="45725" marB="45725" marR="91450" marL="91450"/>
                </a:tc>
              </a:tr>
              <a:tr h="415725">
                <a:tc>
                  <a:txBody>
                    <a:bodyPr/>
                    <a:lstStyle/>
                    <a:p>
                      <a:pPr indent="0" lvl="0" marL="0" marR="0" rtl="0" algn="l">
                        <a:spcBef>
                          <a:spcPts val="0"/>
                        </a:spcBef>
                        <a:spcAft>
                          <a:spcPts val="0"/>
                        </a:spcAft>
                        <a:buNone/>
                      </a:pPr>
                      <a:r>
                        <a:rPr lang="en-GB" sz="1400"/>
                        <a:t>Il diritto di accesso</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400"/>
                        <a:t>Questo diritto consente alle persone di conoscere e verificare la liceità del trattamento. </a:t>
                      </a:r>
                      <a:endParaRPr sz="1400">
                        <a:latin typeface="Arial"/>
                        <a:ea typeface="Arial"/>
                        <a:cs typeface="Arial"/>
                        <a:sym typeface="Arial"/>
                      </a:endParaRPr>
                    </a:p>
                  </a:txBody>
                  <a:tcPr marT="45725" marB="45725" marR="91450" marL="91450"/>
                </a:tc>
              </a:tr>
              <a:tr h="415725">
                <a:tc>
                  <a:txBody>
                    <a:bodyPr/>
                    <a:lstStyle/>
                    <a:p>
                      <a:pPr indent="0" lvl="0" marL="0" marR="0" rtl="0" algn="l">
                        <a:spcBef>
                          <a:spcPts val="0"/>
                        </a:spcBef>
                        <a:spcAft>
                          <a:spcPts val="0"/>
                        </a:spcAft>
                        <a:buNone/>
                      </a:pPr>
                      <a:r>
                        <a:rPr lang="en-GB" sz="1400"/>
                        <a:t>Il diritto di rettifica</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400"/>
                        <a:t>Le persone hanno il diritto di modificare i propri dati personali se questi sono inesatti o incompleti.</a:t>
                      </a:r>
                      <a:endParaRPr sz="1400">
                        <a:latin typeface="Arial"/>
                        <a:ea typeface="Arial"/>
                        <a:cs typeface="Arial"/>
                        <a:sym typeface="Arial"/>
                      </a:endParaRPr>
                    </a:p>
                  </a:txBody>
                  <a:tcPr marT="45725" marB="45725" marR="91450" marL="91450"/>
                </a:tc>
              </a:tr>
              <a:tr h="590775">
                <a:tc>
                  <a:txBody>
                    <a:bodyPr/>
                    <a:lstStyle/>
                    <a:p>
                      <a:pPr indent="0" lvl="0" marL="0" marR="0" rtl="0" algn="l">
                        <a:spcBef>
                          <a:spcPts val="0"/>
                        </a:spcBef>
                        <a:spcAft>
                          <a:spcPts val="0"/>
                        </a:spcAft>
                        <a:buNone/>
                      </a:pPr>
                      <a:r>
                        <a:rPr lang="en-GB" sz="1400"/>
                        <a:t>Il diritto alla cancellazione</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GB" sz="1400"/>
                        <a:t>Questo diritto consente all'individuo di richiedere la cancellazione o la rimozione dei dati personali qualora non vi siano motivi validi per continuare a trattarli. </a:t>
                      </a:r>
                      <a:endParaRPr sz="1400">
                        <a:latin typeface="Arial"/>
                        <a:ea typeface="Arial"/>
                        <a:cs typeface="Arial"/>
                        <a:sym typeface="Arial"/>
                      </a:endParaRPr>
                    </a:p>
                  </a:txBody>
                  <a:tcPr marT="45725" marB="45725" marR="91450" marL="91450"/>
                </a:tc>
              </a:tr>
              <a:tr h="765825">
                <a:tc>
                  <a:txBody>
                    <a:bodyPr/>
                    <a:lstStyle/>
                    <a:p>
                      <a:pPr indent="0" lvl="0" marL="0" marR="0" rtl="0" algn="l">
                        <a:spcBef>
                          <a:spcPts val="0"/>
                        </a:spcBef>
                        <a:spcAft>
                          <a:spcPts val="0"/>
                        </a:spcAft>
                        <a:buNone/>
                      </a:pPr>
                      <a:r>
                        <a:rPr lang="en-GB" sz="1400"/>
                        <a:t>Il diritto di limitare il trattamento</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b="0" lang="en-GB" sz="1400">
                          <a:solidFill>
                            <a:schemeClr val="dk1"/>
                          </a:solidFill>
                        </a:rPr>
                        <a:t>Questo diritto consente alle persone di avere il diritto di "bloccare" o sopprimere il trattamento dei dati personali. Quando l'elaborazione è limitata, siete autorizzati a conservare i dati personali, ma non a trattarli ulteriormente. Potete conservare solo le informazioni sufficienti sull'individuo per garantire che la restrizione sia rispettata in futuro.</a:t>
                      </a:r>
                      <a:endParaRPr sz="1400">
                        <a:latin typeface="Arial"/>
                        <a:ea typeface="Arial"/>
                        <a:cs typeface="Arial"/>
                        <a:sym typeface="Arial"/>
                      </a:endParaRPr>
                    </a:p>
                  </a:txBody>
                  <a:tcPr marT="45725" marB="45725" marR="91450" marL="91450"/>
                </a:tc>
              </a:tr>
              <a:tr h="765825">
                <a:tc>
                  <a:txBody>
                    <a:bodyPr/>
                    <a:lstStyle/>
                    <a:p>
                      <a:pPr indent="0" lvl="0" marL="0" marR="0" rtl="0" algn="l">
                        <a:spcBef>
                          <a:spcPts val="0"/>
                        </a:spcBef>
                        <a:spcAft>
                          <a:spcPts val="0"/>
                        </a:spcAft>
                        <a:buNone/>
                      </a:pPr>
                      <a:r>
                        <a:rPr lang="en-GB" sz="1400"/>
                        <a:t>Il diritto alla portabilità dei dati</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b="0" lang="en-GB" sz="1400">
                          <a:solidFill>
                            <a:schemeClr val="dk1"/>
                          </a:solidFill>
                        </a:rPr>
                        <a:t>Questo diritto consente alle persone di ottenere e riutilizzare i propri dati personali per i propri scopi in diversi servizi. Permette loro di spostare, copiare o trasferire facilmente i dati personali da un ambiente informatico all'altro in modo sicuro e senza ostacolare la fruibilità. </a:t>
                      </a:r>
                      <a:endParaRPr sz="1400">
                        <a:latin typeface="Arial"/>
                        <a:ea typeface="Arial"/>
                        <a:cs typeface="Arial"/>
                        <a:sym typeface="Arial"/>
                      </a:endParaRPr>
                    </a:p>
                  </a:txBody>
                  <a:tcPr marT="45725" marB="45725" marR="91450" marL="91450"/>
                </a:tc>
              </a:tr>
              <a:tr h="177800">
                <a:tc>
                  <a:txBody>
                    <a:bodyPr/>
                    <a:lstStyle/>
                    <a:p>
                      <a:pPr indent="0" lvl="0" marL="0" marR="0" rtl="0" algn="l">
                        <a:spcBef>
                          <a:spcPts val="0"/>
                        </a:spcBef>
                        <a:spcAft>
                          <a:spcPts val="0"/>
                        </a:spcAft>
                        <a:buNone/>
                      </a:pPr>
                      <a:r>
                        <a:rPr lang="en-GB" sz="1400"/>
                        <a:t>Diritti connessi al processo decisionale automatizzato</a:t>
                      </a:r>
                      <a:endParaRPr sz="14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b="0" lang="en-GB" sz="1400">
                          <a:solidFill>
                            <a:schemeClr val="dk1"/>
                          </a:solidFill>
                        </a:rPr>
                        <a:t>Questo diritto consente alle persone di opporsi al trattamento basato su interessi legittimi o sull'esecuzione di un compito di interesse pubblico/esercizio di pubblici poteri (compresa la profilazione); al marketing diretto (compresa la profilazione).</a:t>
                      </a:r>
                      <a:endParaRPr sz="1400">
                        <a:latin typeface="Arial"/>
                        <a:ea typeface="Arial"/>
                        <a:cs typeface="Arial"/>
                        <a:sym typeface="Arial"/>
                      </a:endParaRPr>
                    </a:p>
                  </a:txBody>
                  <a:tcPr marT="45725" marB="45725" marR="91450" marL="91450"/>
                </a:tc>
              </a:tr>
            </a:tbl>
          </a:graphicData>
        </a:graphic>
      </p:graphicFrame>
      <p:sp>
        <p:nvSpPr>
          <p:cNvPr id="473" name="Google Shape;473;p8"/>
          <p:cNvSpPr txBox="1"/>
          <p:nvPr/>
        </p:nvSpPr>
        <p:spPr>
          <a:xfrm>
            <a:off x="5148944" y="359229"/>
            <a:ext cx="29391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800">
                <a:solidFill>
                  <a:schemeClr val="dk1"/>
                </a:solidFill>
                <a:latin typeface="Century Gothic"/>
                <a:ea typeface="Century Gothic"/>
                <a:cs typeface="Century Gothic"/>
                <a:sym typeface="Century Gothic"/>
              </a:rPr>
              <a:t>DIRITTI</a:t>
            </a:r>
            <a:endParaRPr/>
          </a:p>
        </p:txBody>
      </p:sp>
      <p:pic>
        <p:nvPicPr>
          <p:cNvPr id="474" name="Google Shape;474;p8"/>
          <p:cNvPicPr preferRelativeResize="0"/>
          <p:nvPr/>
        </p:nvPicPr>
        <p:blipFill rotWithShape="1">
          <a:blip r:embed="rId3">
            <a:alphaModFix/>
          </a:blip>
          <a:srcRect b="0" l="0" r="0" t="0"/>
          <a:stretch/>
        </p:blipFill>
        <p:spPr>
          <a:xfrm>
            <a:off x="8953634" y="6078725"/>
            <a:ext cx="1530000" cy="612000"/>
          </a:xfrm>
          <a:prstGeom prst="rect">
            <a:avLst/>
          </a:prstGeom>
          <a:noFill/>
          <a:ln>
            <a:noFill/>
          </a:ln>
        </p:spPr>
      </p:pic>
      <p:sp>
        <p:nvSpPr>
          <p:cNvPr id="475" name="Google Shape;475;p8"/>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0" name="Shape 480"/>
        <p:cNvGrpSpPr/>
        <p:nvPr/>
      </p:nvGrpSpPr>
      <p:grpSpPr>
        <a:xfrm>
          <a:off x="0" y="0"/>
          <a:ext cx="0" cy="0"/>
          <a:chOff x="0" y="0"/>
          <a:chExt cx="0" cy="0"/>
        </a:xfrm>
      </p:grpSpPr>
      <p:grpSp>
        <p:nvGrpSpPr>
          <p:cNvPr id="481" name="Google Shape;481;p9"/>
          <p:cNvGrpSpPr/>
          <p:nvPr/>
        </p:nvGrpSpPr>
        <p:grpSpPr>
          <a:xfrm>
            <a:off x="1939665" y="1014749"/>
            <a:ext cx="8026691" cy="4828500"/>
            <a:chOff x="1441600" y="860"/>
            <a:chExt cx="8026691" cy="4828500"/>
          </a:xfrm>
        </p:grpSpPr>
        <p:sp>
          <p:nvSpPr>
            <p:cNvPr id="482" name="Google Shape;482;p9"/>
            <p:cNvSpPr/>
            <p:nvPr/>
          </p:nvSpPr>
          <p:spPr>
            <a:xfrm rot="1770423">
              <a:off x="3982828" y="3215279"/>
              <a:ext cx="892211" cy="50449"/>
            </a:xfrm>
            <a:custGeom>
              <a:rect b="b" l="l" r="r" t="t"/>
              <a:pathLst>
                <a:path extrusionOk="0" h="120000" w="120000">
                  <a:moveTo>
                    <a:pt x="0" y="59999"/>
                  </a:moveTo>
                  <a:lnTo>
                    <a:pt x="120000" y="59999"/>
                  </a:lnTo>
                </a:path>
              </a:pathLst>
            </a:custGeom>
            <a:noFill/>
            <a:ln cap="flat" cmpd="sng" w="15875">
              <a:solidFill>
                <a:srgbClr val="CA9300"/>
              </a:solidFill>
              <a:prstDash val="solid"/>
              <a:round/>
              <a:headEnd len="sm" w="sm" type="none"/>
              <a:tailEnd len="sm" w="sm" type="none"/>
            </a:ln>
          </p:spPr>
        </p:sp>
        <p:sp>
          <p:nvSpPr>
            <p:cNvPr id="483" name="Google Shape;483;p9"/>
            <p:cNvSpPr/>
            <p:nvPr/>
          </p:nvSpPr>
          <p:spPr>
            <a:xfrm rot="-1770423">
              <a:off x="3982828" y="1564493"/>
              <a:ext cx="892211" cy="50449"/>
            </a:xfrm>
            <a:custGeom>
              <a:rect b="b" l="l" r="r" t="t"/>
              <a:pathLst>
                <a:path extrusionOk="0" h="120000" w="120000">
                  <a:moveTo>
                    <a:pt x="0" y="59999"/>
                  </a:moveTo>
                  <a:lnTo>
                    <a:pt x="120000" y="59999"/>
                  </a:lnTo>
                </a:path>
              </a:pathLst>
            </a:custGeom>
            <a:noFill/>
            <a:ln cap="flat" cmpd="sng" w="15875">
              <a:solidFill>
                <a:srgbClr val="CA9300"/>
              </a:solidFill>
              <a:prstDash val="solid"/>
              <a:round/>
              <a:headEnd len="sm" w="sm" type="none"/>
              <a:tailEnd len="sm" w="sm" type="none"/>
            </a:ln>
          </p:spPr>
        </p:sp>
        <p:sp>
          <p:nvSpPr>
            <p:cNvPr id="484" name="Google Shape;484;p9"/>
            <p:cNvSpPr/>
            <p:nvPr/>
          </p:nvSpPr>
          <p:spPr>
            <a:xfrm>
              <a:off x="1441600" y="886234"/>
              <a:ext cx="3057753" cy="3057753"/>
            </a:xfrm>
            <a:prstGeom prst="ellipse">
              <a:avLst/>
            </a:prstGeom>
            <a:blipFill rotWithShape="1">
              <a:blip r:embed="rId3">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9"/>
            <p:cNvSpPr/>
            <p:nvPr/>
          </p:nvSpPr>
          <p:spPr>
            <a:xfrm>
              <a:off x="4698197" y="860"/>
              <a:ext cx="1834651" cy="1834651"/>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9"/>
            <p:cNvSpPr txBox="1"/>
            <p:nvPr/>
          </p:nvSpPr>
          <p:spPr>
            <a:xfrm>
              <a:off x="4966875" y="269538"/>
              <a:ext cx="1297295" cy="129729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2400"/>
                <a:buFont typeface="Arial"/>
                <a:buNone/>
              </a:pPr>
              <a:r>
                <a:rPr lang="en-GB" sz="2400">
                  <a:solidFill>
                    <a:schemeClr val="lt1"/>
                  </a:solidFill>
                  <a:latin typeface="Arial"/>
                  <a:ea typeface="Arial"/>
                  <a:cs typeface="Arial"/>
                  <a:sym typeface="Arial"/>
                </a:rPr>
                <a:t>Controller</a:t>
              </a:r>
              <a:endParaRPr/>
            </a:p>
          </p:txBody>
        </p:sp>
        <p:sp>
          <p:nvSpPr>
            <p:cNvPr id="487" name="Google Shape;487;p9"/>
            <p:cNvSpPr/>
            <p:nvPr/>
          </p:nvSpPr>
          <p:spPr>
            <a:xfrm>
              <a:off x="6716314" y="860"/>
              <a:ext cx="2751977" cy="18346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9"/>
            <p:cNvSpPr txBox="1"/>
            <p:nvPr/>
          </p:nvSpPr>
          <p:spPr>
            <a:xfrm>
              <a:off x="6716314" y="860"/>
              <a:ext cx="2751977" cy="1834651"/>
            </a:xfrm>
            <a:prstGeom prst="rect">
              <a:avLst/>
            </a:prstGeom>
            <a:noFill/>
            <a:ln>
              <a:noFill/>
            </a:ln>
          </p:spPr>
          <p:txBody>
            <a:bodyPr anchorCtr="0" anchor="ctr" bIns="0" lIns="0" spcFirstLastPara="1" rIns="0" wrap="square" tIns="0">
              <a:noAutofit/>
            </a:bodyPr>
            <a:lstStyle/>
            <a:p>
              <a:pPr indent="-330200" lvl="1" marL="914400" rtl="0" algn="l">
                <a:lnSpc>
                  <a:spcPct val="115000"/>
                </a:lnSpc>
                <a:spcBef>
                  <a:spcPts val="0"/>
                </a:spcBef>
                <a:spcAft>
                  <a:spcPts val="0"/>
                </a:spcAft>
                <a:buClr>
                  <a:schemeClr val="dk1"/>
                </a:buClr>
                <a:buSzPts val="1600"/>
                <a:buChar char="•"/>
              </a:pPr>
              <a:r>
                <a:rPr lang="en-GB" sz="1600">
                  <a:solidFill>
                    <a:schemeClr val="dk1"/>
                  </a:solidFill>
                </a:rPr>
                <a:t>Mantenere i registri dei dati personali e delle attività di trattamento</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GB" sz="1600">
                  <a:solidFill>
                    <a:schemeClr val="dk1"/>
                  </a:solidFill>
                </a:rPr>
                <a:t>Responsabilità legale</a:t>
              </a:r>
              <a:endParaRPr sz="1600">
                <a:solidFill>
                  <a:schemeClr val="dk1"/>
                </a:solidFill>
              </a:endParaRPr>
            </a:p>
          </p:txBody>
        </p:sp>
        <p:sp>
          <p:nvSpPr>
            <p:cNvPr id="489" name="Google Shape;489;p9"/>
            <p:cNvSpPr/>
            <p:nvPr/>
          </p:nvSpPr>
          <p:spPr>
            <a:xfrm>
              <a:off x="4698197" y="2994709"/>
              <a:ext cx="1834651" cy="1834651"/>
            </a:xfrm>
            <a:prstGeom prst="ellipse">
              <a:avLst/>
            </a:prstGeom>
            <a:solidFill>
              <a:srgbClr val="FF585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9"/>
            <p:cNvSpPr txBox="1"/>
            <p:nvPr/>
          </p:nvSpPr>
          <p:spPr>
            <a:xfrm>
              <a:off x="4966875" y="3263387"/>
              <a:ext cx="1297295" cy="129729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2400"/>
                <a:buFont typeface="Arial"/>
                <a:buNone/>
              </a:pPr>
              <a:r>
                <a:rPr lang="en-GB" sz="2400">
                  <a:solidFill>
                    <a:schemeClr val="lt1"/>
                  </a:solidFill>
                  <a:latin typeface="Arial"/>
                  <a:ea typeface="Arial"/>
                  <a:cs typeface="Arial"/>
                  <a:sym typeface="Arial"/>
                </a:rPr>
                <a:t>Processor</a:t>
              </a:r>
              <a:endParaRPr/>
            </a:p>
          </p:txBody>
        </p:sp>
        <p:sp>
          <p:nvSpPr>
            <p:cNvPr id="491" name="Google Shape;491;p9"/>
            <p:cNvSpPr/>
            <p:nvPr/>
          </p:nvSpPr>
          <p:spPr>
            <a:xfrm>
              <a:off x="6716314" y="2994709"/>
              <a:ext cx="2751977" cy="18346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9"/>
            <p:cNvSpPr txBox="1"/>
            <p:nvPr/>
          </p:nvSpPr>
          <p:spPr>
            <a:xfrm>
              <a:off x="6716314" y="2994709"/>
              <a:ext cx="2751977" cy="1834651"/>
            </a:xfrm>
            <a:prstGeom prst="rect">
              <a:avLst/>
            </a:prstGeom>
            <a:noFill/>
            <a:ln>
              <a:noFill/>
            </a:ln>
          </p:spPr>
          <p:txBody>
            <a:bodyPr anchorCtr="0" anchor="ctr" bIns="0" lIns="0" spcFirstLastPara="1" rIns="0" wrap="square" tIns="0">
              <a:noAutofit/>
            </a:bodyPr>
            <a:lstStyle/>
            <a:p>
              <a:pPr indent="-330200" lvl="1" marL="914400" rtl="0" algn="l">
                <a:lnSpc>
                  <a:spcPct val="115000"/>
                </a:lnSpc>
                <a:spcBef>
                  <a:spcPts val="0"/>
                </a:spcBef>
                <a:spcAft>
                  <a:spcPts val="0"/>
                </a:spcAft>
                <a:buClr>
                  <a:schemeClr val="dk1"/>
                </a:buClr>
                <a:buSzPts val="1600"/>
                <a:buChar char="•"/>
              </a:pPr>
              <a:r>
                <a:rPr lang="en-GB" sz="1600">
                  <a:solidFill>
                    <a:schemeClr val="dk1"/>
                  </a:solidFill>
                </a:rPr>
                <a:t>Tratta i dati per conto del Titolare del trattamento</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GB" sz="1600">
                  <a:solidFill>
                    <a:schemeClr val="dk1"/>
                  </a:solidFill>
                </a:rPr>
                <a:t>Responsabilità legale</a:t>
              </a:r>
              <a:endParaRPr sz="1600">
                <a:solidFill>
                  <a:schemeClr val="dk1"/>
                </a:solidFill>
              </a:endParaRPr>
            </a:p>
          </p:txBody>
        </p:sp>
      </p:grpSp>
      <p:sp>
        <p:nvSpPr>
          <p:cNvPr id="493" name="Google Shape;493;p9"/>
          <p:cNvSpPr txBox="1"/>
          <p:nvPr/>
        </p:nvSpPr>
        <p:spPr>
          <a:xfrm>
            <a:off x="2905011" y="359620"/>
            <a:ext cx="6096000" cy="4770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1" lang="en-GB" sz="2500">
                <a:solidFill>
                  <a:schemeClr val="dk1"/>
                </a:solidFill>
                <a:latin typeface="Arial"/>
                <a:ea typeface="Arial"/>
                <a:cs typeface="Arial"/>
                <a:sym typeface="Arial"/>
              </a:rPr>
              <a:t>Titolare o responsabile del trattamento dei dati?</a:t>
            </a:r>
            <a:endParaRPr/>
          </a:p>
        </p:txBody>
      </p:sp>
      <p:pic>
        <p:nvPicPr>
          <p:cNvPr id="494" name="Google Shape;494;p9"/>
          <p:cNvPicPr preferRelativeResize="0"/>
          <p:nvPr/>
        </p:nvPicPr>
        <p:blipFill rotWithShape="1">
          <a:blip r:embed="rId4">
            <a:alphaModFix/>
          </a:blip>
          <a:srcRect b="0" l="0" r="0" t="0"/>
          <a:stretch/>
        </p:blipFill>
        <p:spPr>
          <a:xfrm>
            <a:off x="8953634" y="6078725"/>
            <a:ext cx="1530000" cy="612000"/>
          </a:xfrm>
          <a:prstGeom prst="rect">
            <a:avLst/>
          </a:prstGeom>
          <a:noFill/>
          <a:ln>
            <a:noFill/>
          </a:ln>
        </p:spPr>
      </p:pic>
      <p:sp>
        <p:nvSpPr>
          <p:cNvPr id="495" name="Google Shape;495;p9"/>
          <p:cNvSpPr txBox="1"/>
          <p:nvPr/>
        </p:nvSpPr>
        <p:spPr>
          <a:xfrm>
            <a:off x="10728376" y="6322549"/>
            <a:ext cx="287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entury Gothic"/>
                <a:ea typeface="Century Gothic"/>
                <a:cs typeface="Century Gothic"/>
                <a:sym typeface="Century Gothic"/>
              </a:rPr>
              <a:t>7</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