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725" r:id="rId4"/>
  </p:sldMasterIdLst>
  <p:notesMasterIdLst>
    <p:notesMasterId r:id="rId49"/>
  </p:notesMasterIdLst>
  <p:handoutMasterIdLst>
    <p:handoutMasterId r:id="rId50"/>
  </p:handoutMasterIdLst>
  <p:sldIdLst>
    <p:sldId id="376" r:id="rId5"/>
    <p:sldId id="454" r:id="rId6"/>
    <p:sldId id="415" r:id="rId7"/>
    <p:sldId id="372" r:id="rId8"/>
    <p:sldId id="373" r:id="rId9"/>
    <p:sldId id="418" r:id="rId10"/>
    <p:sldId id="375" r:id="rId11"/>
    <p:sldId id="419" r:id="rId12"/>
    <p:sldId id="377" r:id="rId13"/>
    <p:sldId id="420" r:id="rId14"/>
    <p:sldId id="421" r:id="rId15"/>
    <p:sldId id="429" r:id="rId16"/>
    <p:sldId id="430" r:id="rId17"/>
    <p:sldId id="431" r:id="rId18"/>
    <p:sldId id="432" r:id="rId19"/>
    <p:sldId id="385" r:id="rId20"/>
    <p:sldId id="433" r:id="rId21"/>
    <p:sldId id="434" r:id="rId22"/>
    <p:sldId id="435" r:id="rId23"/>
    <p:sldId id="436" r:id="rId24"/>
    <p:sldId id="437" r:id="rId25"/>
    <p:sldId id="438" r:id="rId26"/>
    <p:sldId id="439" r:id="rId27"/>
    <p:sldId id="440" r:id="rId28"/>
    <p:sldId id="441" r:id="rId29"/>
    <p:sldId id="442" r:id="rId30"/>
    <p:sldId id="443" r:id="rId31"/>
    <p:sldId id="444" r:id="rId32"/>
    <p:sldId id="445" r:id="rId33"/>
    <p:sldId id="446" r:id="rId34"/>
    <p:sldId id="422" r:id="rId35"/>
    <p:sldId id="427" r:id="rId36"/>
    <p:sldId id="447" r:id="rId37"/>
    <p:sldId id="428" r:id="rId38"/>
    <p:sldId id="448" r:id="rId39"/>
    <p:sldId id="449" r:id="rId40"/>
    <p:sldId id="450" r:id="rId41"/>
    <p:sldId id="451" r:id="rId42"/>
    <p:sldId id="452" r:id="rId43"/>
    <p:sldId id="453" r:id="rId44"/>
    <p:sldId id="407" r:id="rId45"/>
    <p:sldId id="416" r:id="rId46"/>
    <p:sldId id="417" r:id="rId47"/>
    <p:sldId id="387"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2C4A52"/>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12C55B-5602-4949-BA1D-C541B35AFAB6}" v="1" dt="2024-04-29T08:49:37.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53" autoAdjust="0"/>
    <p:restoredTop sz="94641" autoAdjust="0"/>
  </p:normalViewPr>
  <p:slideViewPr>
    <p:cSldViewPr snapToGrid="0" showGuides="1">
      <p:cViewPr varScale="1">
        <p:scale>
          <a:sx n="78" d="100"/>
          <a:sy n="78" d="100"/>
        </p:scale>
        <p:origin x="389" y="6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62" d="100"/>
          <a:sy n="62" d="100"/>
        </p:scale>
        <p:origin x="322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69671B-947A-44A3-A764-A91E66D469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B4B23CC-4610-41C4-A0CF-67A30700C4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7299BE-0F96-4D8C-8AC3-AFAE1A841C66}" type="datetimeFigureOut">
              <a:rPr lang="en-US" smtClean="0"/>
              <a:t>29-Apr-24</a:t>
            </a:fld>
            <a:endParaRPr lang="en-US" dirty="0"/>
          </a:p>
        </p:txBody>
      </p:sp>
      <p:sp>
        <p:nvSpPr>
          <p:cNvPr id="4" name="Footer Placeholder 3">
            <a:extLst>
              <a:ext uri="{FF2B5EF4-FFF2-40B4-BE49-F238E27FC236}">
                <a16:creationId xmlns:a16="http://schemas.microsoft.com/office/drawing/2014/main" id="{1F94FC55-2324-40BC-8420-15EC835D957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63EC604-E5A5-4A58-AC5A-211F83D37C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E3B048B-0EBA-466F-928F-37073F3BFB70}" type="slidenum">
              <a:rPr lang="en-US" smtClean="0"/>
              <a:t>‹#›</a:t>
            </a:fld>
            <a:endParaRPr lang="en-US" dirty="0"/>
          </a:p>
        </p:txBody>
      </p:sp>
    </p:spTree>
    <p:extLst>
      <p:ext uri="{BB962C8B-B14F-4D97-AF65-F5344CB8AC3E}">
        <p14:creationId xmlns:p14="http://schemas.microsoft.com/office/powerpoint/2010/main" val="406550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4692AC-01A2-4EFF-966B-504F28E82D7A}" type="datetimeFigureOut">
              <a:rPr lang="en-US" noProof="0" smtClean="0"/>
              <a:t>29-Apr-24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D498D-6977-40EC-8E5E-7EB644D5E759}" type="slidenum">
              <a:rPr lang="en-US" noProof="0" smtClean="0"/>
              <a:t>‹#›</a:t>
            </a:fld>
            <a:endParaRPr lang="en-US" noProof="0" dirty="0"/>
          </a:p>
        </p:txBody>
      </p:sp>
    </p:spTree>
    <p:extLst>
      <p:ext uri="{BB962C8B-B14F-4D97-AF65-F5344CB8AC3E}">
        <p14:creationId xmlns:p14="http://schemas.microsoft.com/office/powerpoint/2010/main" val="1352264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0</a:t>
            </a:fld>
            <a:endParaRPr lang="en-US" noProof="0" dirty="0"/>
          </a:p>
        </p:txBody>
      </p:sp>
    </p:spTree>
    <p:extLst>
      <p:ext uri="{BB962C8B-B14F-4D97-AF65-F5344CB8AC3E}">
        <p14:creationId xmlns:p14="http://schemas.microsoft.com/office/powerpoint/2010/main" val="2278711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3EC0A345-01F4-AA3A-9A63-2D5F315AFD80}"/>
              </a:ext>
            </a:extLst>
          </p:cNvPr>
          <p:cNvSpPr>
            <a:spLocks noGrp="1" noRot="1" noChangeAspect="1" noTextEdit="1"/>
          </p:cNvSpPr>
          <p:nvPr>
            <p:ph type="sldImg"/>
          </p:nvPr>
        </p:nvSpPr>
        <p:spPr>
          <a:ln/>
        </p:spPr>
      </p:sp>
      <p:sp>
        <p:nvSpPr>
          <p:cNvPr id="68611" name="Notes Placeholder 2">
            <a:extLst>
              <a:ext uri="{FF2B5EF4-FFF2-40B4-BE49-F238E27FC236}">
                <a16:creationId xmlns:a16="http://schemas.microsoft.com/office/drawing/2014/main" id="{B035A9B8-B1C6-A15C-79B3-F3BB39FBE1F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8612" name="Slide Number Placeholder 3">
            <a:extLst>
              <a:ext uri="{FF2B5EF4-FFF2-40B4-BE49-F238E27FC236}">
                <a16:creationId xmlns:a16="http://schemas.microsoft.com/office/drawing/2014/main" id="{A19AD6F9-B386-2EF4-2930-7A066F8966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6864E0D0-FF27-48A6-AB20-9DF48B3833A3}" type="slidenum">
              <a:rPr kumimoji="0" lang="en-US" altLang="en-US" sz="1300"/>
              <a:pPr eaLnBrk="1" hangingPunct="1">
                <a:spcBef>
                  <a:spcPct val="0"/>
                </a:spcBef>
              </a:pPr>
              <a:t>27</a:t>
            </a:fld>
            <a:endParaRPr kumimoji="0"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5A7D5788-09CB-809F-0321-764D4A93D99D}"/>
              </a:ext>
            </a:extLst>
          </p:cNvPr>
          <p:cNvSpPr>
            <a:spLocks noGrp="1" noRot="1" noChangeAspect="1" noTextEdit="1"/>
          </p:cNvSpPr>
          <p:nvPr>
            <p:ph type="sldImg"/>
          </p:nvPr>
        </p:nvSpPr>
        <p:spPr>
          <a:ln/>
        </p:spPr>
      </p:sp>
      <p:sp>
        <p:nvSpPr>
          <p:cNvPr id="69635" name="Notes Placeholder 2">
            <a:extLst>
              <a:ext uri="{FF2B5EF4-FFF2-40B4-BE49-F238E27FC236}">
                <a16:creationId xmlns:a16="http://schemas.microsoft.com/office/drawing/2014/main" id="{A921FAE5-16EE-85E5-6AD7-33EE8F9AA8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9636" name="Slide Number Placeholder 3">
            <a:extLst>
              <a:ext uri="{FF2B5EF4-FFF2-40B4-BE49-F238E27FC236}">
                <a16:creationId xmlns:a16="http://schemas.microsoft.com/office/drawing/2014/main" id="{CFA2C5EA-CF1E-7594-ACBD-92F82DFEF5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EB4CF3F4-A4A9-455B-AE54-F0AFE75BFDAC}" type="slidenum">
              <a:rPr kumimoji="0" lang="en-US" altLang="en-US" sz="1300"/>
              <a:pPr eaLnBrk="1" hangingPunct="1">
                <a:spcBef>
                  <a:spcPct val="0"/>
                </a:spcBef>
              </a:pPr>
              <a:t>30</a:t>
            </a:fld>
            <a:endParaRPr kumimoji="0"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A360FF0B-F9E9-8B2D-61C0-3A41E5724881}"/>
              </a:ext>
            </a:extLst>
          </p:cNvPr>
          <p:cNvSpPr>
            <a:spLocks noGrp="1" noRot="1" noChangeAspect="1" noTextEdit="1"/>
          </p:cNvSpPr>
          <p:nvPr>
            <p:ph type="sldImg"/>
          </p:nvPr>
        </p:nvSpPr>
        <p:spPr>
          <a:ln/>
        </p:spPr>
      </p:sp>
      <p:sp>
        <p:nvSpPr>
          <p:cNvPr id="70659" name="Notes Placeholder 2">
            <a:extLst>
              <a:ext uri="{FF2B5EF4-FFF2-40B4-BE49-F238E27FC236}">
                <a16:creationId xmlns:a16="http://schemas.microsoft.com/office/drawing/2014/main" id="{BB7DEAB8-2FAD-DD6D-FFA7-75FE3B2EA19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0660" name="Slide Number Placeholder 3">
            <a:extLst>
              <a:ext uri="{FF2B5EF4-FFF2-40B4-BE49-F238E27FC236}">
                <a16:creationId xmlns:a16="http://schemas.microsoft.com/office/drawing/2014/main" id="{A80ADB0D-E390-DF2D-59C7-8C933F3DEE7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1DF7B605-19C8-493A-955D-E8F4FEFC494E}" type="slidenum">
              <a:rPr kumimoji="0" lang="en-US" altLang="en-US" sz="1300"/>
              <a:pPr eaLnBrk="1" hangingPunct="1">
                <a:spcBef>
                  <a:spcPct val="0"/>
                </a:spcBef>
              </a:pPr>
              <a:t>32</a:t>
            </a:fld>
            <a:endParaRPr kumimoji="0"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ED498D-6977-40EC-8E5E-7EB644D5E759}" type="slidenum">
              <a:rPr lang="en-US" noProof="0" smtClean="0"/>
              <a:t>1</a:t>
            </a:fld>
            <a:endParaRPr lang="en-US" noProof="0" dirty="0"/>
          </a:p>
        </p:txBody>
      </p:sp>
    </p:spTree>
    <p:extLst>
      <p:ext uri="{BB962C8B-B14F-4D97-AF65-F5344CB8AC3E}">
        <p14:creationId xmlns:p14="http://schemas.microsoft.com/office/powerpoint/2010/main" val="206005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9C18FB68-E7F9-A8E6-BDF0-14996F9CEFEE}"/>
              </a:ext>
            </a:extLst>
          </p:cNvPr>
          <p:cNvSpPr>
            <a:spLocks noGrp="1" noRot="1" noChangeAspect="1" noTextEdit="1"/>
          </p:cNvSpPr>
          <p:nvPr>
            <p:ph type="sldImg"/>
          </p:nvPr>
        </p:nvSpPr>
        <p:spPr>
          <a:ln/>
        </p:spPr>
      </p:sp>
      <p:sp>
        <p:nvSpPr>
          <p:cNvPr id="61443" name="Notes Placeholder 2">
            <a:extLst>
              <a:ext uri="{FF2B5EF4-FFF2-40B4-BE49-F238E27FC236}">
                <a16:creationId xmlns:a16="http://schemas.microsoft.com/office/drawing/2014/main" id="{E3D67A41-CBF2-7DA5-9D9E-95C1FD6A8D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1444" name="Slide Number Placeholder 3">
            <a:extLst>
              <a:ext uri="{FF2B5EF4-FFF2-40B4-BE49-F238E27FC236}">
                <a16:creationId xmlns:a16="http://schemas.microsoft.com/office/drawing/2014/main" id="{F602B2EE-9EAD-B91D-BECA-CF10733FE53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903B809C-5D01-4562-A88E-AEDF58466969}" type="slidenum">
              <a:rPr kumimoji="0" lang="en-US" altLang="en-US" sz="1300"/>
              <a:pPr eaLnBrk="1" hangingPunct="1">
                <a:spcBef>
                  <a:spcPct val="0"/>
                </a:spcBef>
              </a:pPr>
              <a:t>3</a:t>
            </a:fld>
            <a:endParaRPr kumimoji="0"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B37B6AC-90BE-F4AF-4241-5C6E7795CBE7}"/>
              </a:ext>
            </a:extLst>
          </p:cNvPr>
          <p:cNvSpPr>
            <a:spLocks noGrp="1" noRot="1" noChangeAspect="1" noTextEdit="1"/>
          </p:cNvSpPr>
          <p:nvPr>
            <p:ph type="sldImg"/>
          </p:nvPr>
        </p:nvSpPr>
        <p:spPr>
          <a:ln/>
        </p:spPr>
      </p:sp>
      <p:sp>
        <p:nvSpPr>
          <p:cNvPr id="62467" name="Notes Placeholder 2">
            <a:extLst>
              <a:ext uri="{FF2B5EF4-FFF2-40B4-BE49-F238E27FC236}">
                <a16:creationId xmlns:a16="http://schemas.microsoft.com/office/drawing/2014/main" id="{AAAB9C59-E791-568D-9FBE-74F441D247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2468" name="Slide Number Placeholder 3">
            <a:extLst>
              <a:ext uri="{FF2B5EF4-FFF2-40B4-BE49-F238E27FC236}">
                <a16:creationId xmlns:a16="http://schemas.microsoft.com/office/drawing/2014/main" id="{5977811D-A0F4-A6CE-089F-5C905A07EAE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0802770E-EB70-44F9-8ED6-290C4CCCE0DF}" type="slidenum">
              <a:rPr kumimoji="0" lang="en-US" altLang="en-US" sz="1300"/>
              <a:pPr eaLnBrk="1" hangingPunct="1">
                <a:spcBef>
                  <a:spcPct val="0"/>
                </a:spcBef>
              </a:pPr>
              <a:t>4</a:t>
            </a:fld>
            <a:endParaRPr kumimoji="0"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E1633B6D-E43F-450B-33C9-0475F9B17941}"/>
              </a:ext>
            </a:extLst>
          </p:cNvPr>
          <p:cNvSpPr>
            <a:spLocks noGrp="1" noRot="1" noChangeAspect="1" noTextEdit="1"/>
          </p:cNvSpPr>
          <p:nvPr>
            <p:ph type="sldImg"/>
          </p:nvPr>
        </p:nvSpPr>
        <p:spPr>
          <a:ln/>
        </p:spPr>
      </p:sp>
      <p:sp>
        <p:nvSpPr>
          <p:cNvPr id="63491" name="Notes Placeholder 2">
            <a:extLst>
              <a:ext uri="{FF2B5EF4-FFF2-40B4-BE49-F238E27FC236}">
                <a16:creationId xmlns:a16="http://schemas.microsoft.com/office/drawing/2014/main" id="{C4261D0B-FD07-CAC9-761E-7122370595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3492" name="Slide Number Placeholder 3">
            <a:extLst>
              <a:ext uri="{FF2B5EF4-FFF2-40B4-BE49-F238E27FC236}">
                <a16:creationId xmlns:a16="http://schemas.microsoft.com/office/drawing/2014/main" id="{5C644CCE-9886-DDEB-3DC2-CF65D41D50B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FFF1D77-F53B-427A-BB4B-70A2AD234488}" type="slidenum">
              <a:rPr kumimoji="0" lang="en-US" altLang="en-US" sz="1300"/>
              <a:pPr eaLnBrk="1" hangingPunct="1">
                <a:spcBef>
                  <a:spcPct val="0"/>
                </a:spcBef>
              </a:pPr>
              <a:t>6</a:t>
            </a:fld>
            <a:endParaRPr kumimoji="0"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61A2736-5CB3-1911-E061-90F7C7B077AE}"/>
              </a:ext>
            </a:extLst>
          </p:cNvPr>
          <p:cNvSpPr>
            <a:spLocks noGrp="1" noRot="1" noChangeAspect="1" noTextEdit="1"/>
          </p:cNvSpPr>
          <p:nvPr>
            <p:ph type="sldImg"/>
          </p:nvPr>
        </p:nvSpPr>
        <p:spPr>
          <a:ln/>
        </p:spPr>
      </p:sp>
      <p:sp>
        <p:nvSpPr>
          <p:cNvPr id="64515" name="Notes Placeholder 2">
            <a:extLst>
              <a:ext uri="{FF2B5EF4-FFF2-40B4-BE49-F238E27FC236}">
                <a16:creationId xmlns:a16="http://schemas.microsoft.com/office/drawing/2014/main" id="{11BE3E7C-7C83-9B41-DF6F-569ACD4F6B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4516" name="Slide Number Placeholder 3">
            <a:extLst>
              <a:ext uri="{FF2B5EF4-FFF2-40B4-BE49-F238E27FC236}">
                <a16:creationId xmlns:a16="http://schemas.microsoft.com/office/drawing/2014/main" id="{054C3E9E-4058-4ECC-9A26-69EE1EC8C15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DEF30D2-ABA8-4520-9AEB-14DB6BD13DCF}" type="slidenum">
              <a:rPr kumimoji="0" lang="en-US" altLang="en-US" sz="1300"/>
              <a:pPr eaLnBrk="1" hangingPunct="1">
                <a:spcBef>
                  <a:spcPct val="0"/>
                </a:spcBef>
              </a:pPr>
              <a:t>7</a:t>
            </a:fld>
            <a:endParaRPr kumimoji="0"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46B170C-D507-8153-62B7-3951E13DDA46}"/>
              </a:ext>
            </a:extLst>
          </p:cNvPr>
          <p:cNvSpPr>
            <a:spLocks noGrp="1" noRot="1" noChangeAspect="1" noTextEdit="1"/>
          </p:cNvSpPr>
          <p:nvPr>
            <p:ph type="sldImg"/>
          </p:nvPr>
        </p:nvSpPr>
        <p:spPr>
          <a:ln/>
        </p:spPr>
      </p:sp>
      <p:sp>
        <p:nvSpPr>
          <p:cNvPr id="65539" name="Notes Placeholder 2">
            <a:extLst>
              <a:ext uri="{FF2B5EF4-FFF2-40B4-BE49-F238E27FC236}">
                <a16:creationId xmlns:a16="http://schemas.microsoft.com/office/drawing/2014/main" id="{C93373F7-85BA-C84E-AB32-1FC32687428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5540" name="Slide Number Placeholder 3">
            <a:extLst>
              <a:ext uri="{FF2B5EF4-FFF2-40B4-BE49-F238E27FC236}">
                <a16:creationId xmlns:a16="http://schemas.microsoft.com/office/drawing/2014/main" id="{FEAFA237-E2E0-1243-7EC3-5654668CB7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46F87F9C-81FA-47D8-AA1A-81DD13EBC268}" type="slidenum">
              <a:rPr kumimoji="0" lang="en-US" altLang="en-US" sz="1300"/>
              <a:pPr eaLnBrk="1" hangingPunct="1">
                <a:spcBef>
                  <a:spcPct val="0"/>
                </a:spcBef>
              </a:pPr>
              <a:t>8</a:t>
            </a:fld>
            <a:endParaRPr kumimoji="0"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EC43011E-A892-6FE3-E6DB-873261DE421F}"/>
              </a:ext>
            </a:extLst>
          </p:cNvPr>
          <p:cNvSpPr>
            <a:spLocks noGrp="1" noRot="1" noChangeAspect="1" noTextEdit="1"/>
          </p:cNvSpPr>
          <p:nvPr>
            <p:ph type="sldImg"/>
          </p:nvPr>
        </p:nvSpPr>
        <p:spPr>
          <a:ln/>
        </p:spPr>
      </p:sp>
      <p:sp>
        <p:nvSpPr>
          <p:cNvPr id="66563" name="Notes Placeholder 2">
            <a:extLst>
              <a:ext uri="{FF2B5EF4-FFF2-40B4-BE49-F238E27FC236}">
                <a16:creationId xmlns:a16="http://schemas.microsoft.com/office/drawing/2014/main" id="{1ECCDA99-07A0-9BAE-3493-588DF7889D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Analogy.  Bank.  </a:t>
            </a:r>
          </a:p>
        </p:txBody>
      </p:sp>
      <p:sp>
        <p:nvSpPr>
          <p:cNvPr id="66564" name="Slide Number Placeholder 3">
            <a:extLst>
              <a:ext uri="{FF2B5EF4-FFF2-40B4-BE49-F238E27FC236}">
                <a16:creationId xmlns:a16="http://schemas.microsoft.com/office/drawing/2014/main" id="{4CE998C5-7490-89D9-9994-030BC09B5A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21573855-C11B-4422-A57E-DC505AE44B18}" type="slidenum">
              <a:rPr kumimoji="0" lang="en-US" altLang="en-US" sz="1300"/>
              <a:pPr eaLnBrk="1" hangingPunct="1">
                <a:spcBef>
                  <a:spcPct val="0"/>
                </a:spcBef>
              </a:pPr>
              <a:t>10</a:t>
            </a:fld>
            <a:endParaRPr kumimoji="0"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C583461F-50A2-71F4-111D-D11577B3102F}"/>
              </a:ext>
            </a:extLst>
          </p:cNvPr>
          <p:cNvSpPr>
            <a:spLocks noGrp="1" noRot="1" noChangeAspect="1" noTextEdit="1"/>
          </p:cNvSpPr>
          <p:nvPr>
            <p:ph type="sldImg"/>
          </p:nvPr>
        </p:nvSpPr>
        <p:spPr>
          <a:ln/>
        </p:spPr>
      </p:sp>
      <p:sp>
        <p:nvSpPr>
          <p:cNvPr id="67587" name="Notes Placeholder 2">
            <a:extLst>
              <a:ext uri="{FF2B5EF4-FFF2-40B4-BE49-F238E27FC236}">
                <a16:creationId xmlns:a16="http://schemas.microsoft.com/office/drawing/2014/main" id="{DBD5BFE2-33F8-074A-7766-9F53639E577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7588" name="Slide Number Placeholder 3">
            <a:extLst>
              <a:ext uri="{FF2B5EF4-FFF2-40B4-BE49-F238E27FC236}">
                <a16:creationId xmlns:a16="http://schemas.microsoft.com/office/drawing/2014/main" id="{7043FA5F-980D-B27E-80CA-7F09658F2A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89013" eaLnBrk="0" hangingPunct="0">
              <a:spcBef>
                <a:spcPct val="30000"/>
              </a:spcBef>
              <a:defRPr kumimoji="1" sz="1200">
                <a:solidFill>
                  <a:schemeClr val="tx1"/>
                </a:solidFill>
                <a:latin typeface="Times New Roman" panose="02020603050405020304" pitchFamily="18" charset="0"/>
              </a:defRPr>
            </a:lvl1pPr>
            <a:lvl2pPr marL="742950" indent="-285750" defTabSz="989013" eaLnBrk="0" hangingPunct="0">
              <a:spcBef>
                <a:spcPct val="30000"/>
              </a:spcBef>
              <a:defRPr kumimoji="1" sz="1200">
                <a:solidFill>
                  <a:schemeClr val="tx1"/>
                </a:solidFill>
                <a:latin typeface="Times New Roman" panose="02020603050405020304" pitchFamily="18" charset="0"/>
              </a:defRPr>
            </a:lvl2pPr>
            <a:lvl3pPr marL="1143000" indent="-228600" defTabSz="989013" eaLnBrk="0" hangingPunct="0">
              <a:spcBef>
                <a:spcPct val="30000"/>
              </a:spcBef>
              <a:defRPr kumimoji="1" sz="1200">
                <a:solidFill>
                  <a:schemeClr val="tx1"/>
                </a:solidFill>
                <a:latin typeface="Times New Roman" panose="02020603050405020304" pitchFamily="18" charset="0"/>
              </a:defRPr>
            </a:lvl3pPr>
            <a:lvl4pPr marL="1600200" indent="-228600" defTabSz="989013" eaLnBrk="0" hangingPunct="0">
              <a:spcBef>
                <a:spcPct val="30000"/>
              </a:spcBef>
              <a:defRPr kumimoji="1" sz="1200">
                <a:solidFill>
                  <a:schemeClr val="tx1"/>
                </a:solidFill>
                <a:latin typeface="Times New Roman" panose="02020603050405020304" pitchFamily="18" charset="0"/>
              </a:defRPr>
            </a:lvl4pPr>
            <a:lvl5pPr marL="2057400" indent="-228600" defTabSz="989013" eaLnBrk="0" hangingPunct="0">
              <a:spcBef>
                <a:spcPct val="30000"/>
              </a:spcBef>
              <a:defRPr kumimoji="1" sz="1200">
                <a:solidFill>
                  <a:schemeClr val="tx1"/>
                </a:solidFill>
                <a:latin typeface="Times New Roman" panose="02020603050405020304" pitchFamily="18" charset="0"/>
              </a:defRPr>
            </a:lvl5pPr>
            <a:lvl6pPr marL="25146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defTabSz="989013"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eaLnBrk="1" hangingPunct="1">
              <a:spcBef>
                <a:spcPct val="0"/>
              </a:spcBef>
            </a:pPr>
            <a:fld id="{B4B5F71A-C469-4BA4-B3E6-36B818ECFFEA}" type="slidenum">
              <a:rPr kumimoji="0" lang="en-US" altLang="en-US" sz="1300"/>
              <a:pPr eaLnBrk="1" hangingPunct="1">
                <a:spcBef>
                  <a:spcPct val="0"/>
                </a:spcBef>
              </a:pPr>
              <a:t>12</a:t>
            </a:fld>
            <a:endParaRPr kumimoji="0"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8" name="Graphic 17">
            <a:extLst>
              <a:ext uri="{FF2B5EF4-FFF2-40B4-BE49-F238E27FC236}">
                <a16:creationId xmlns:a16="http://schemas.microsoft.com/office/drawing/2014/main" id="{7FAC3601-9744-9840-0229-E000CCFBEA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032131" y="-30007"/>
            <a:ext cx="6064493" cy="6879887"/>
          </a:xfrm>
          <a:prstGeom prst="rect">
            <a:avLst/>
          </a:prstGeom>
        </p:spPr>
      </p:pic>
      <p:sp>
        <p:nvSpPr>
          <p:cNvPr id="2" name="Title 1"/>
          <p:cNvSpPr>
            <a:spLocks noGrp="1"/>
          </p:cNvSpPr>
          <p:nvPr>
            <p:ph type="ctrTitle" hasCustomPrompt="1"/>
          </p:nvPr>
        </p:nvSpPr>
        <p:spPr>
          <a:xfrm>
            <a:off x="7119890" y="723440"/>
            <a:ext cx="4323426" cy="2579052"/>
          </a:xfrm>
        </p:spPr>
        <p:txBody>
          <a:bodyPr anchor="b">
            <a:normAutofit/>
          </a:bodyPr>
          <a:lstStyle>
            <a:lvl1pPr algn="l">
              <a:lnSpc>
                <a:spcPct val="90000"/>
              </a:lnSpc>
              <a:defRPr sz="6000" spc="-50" baseline="0">
                <a:solidFill>
                  <a:schemeClr val="tx1"/>
                </a:solidFill>
              </a:defRPr>
            </a:lvl1pPr>
          </a:lstStyle>
          <a:p>
            <a:r>
              <a:rPr lang="en-US" dirty="0"/>
              <a:t>Add title here</a:t>
            </a:r>
          </a:p>
        </p:txBody>
      </p:sp>
      <p:sp>
        <p:nvSpPr>
          <p:cNvPr id="3" name="Subtitle 2"/>
          <p:cNvSpPr>
            <a:spLocks noGrp="1"/>
          </p:cNvSpPr>
          <p:nvPr>
            <p:ph type="subTitle" idx="1" hasCustomPrompt="1"/>
          </p:nvPr>
        </p:nvSpPr>
        <p:spPr>
          <a:xfrm>
            <a:off x="7128152" y="5248834"/>
            <a:ext cx="4323426" cy="1008925"/>
          </a:xfrm>
        </p:spPr>
        <p:txBody>
          <a:bodyPr lIns="91440" rIns="91440">
            <a:normAutofit/>
          </a:bodyPr>
          <a:lstStyle>
            <a:lvl1pPr marL="0" indent="0" algn="l">
              <a:spcBef>
                <a:spcPts val="0"/>
              </a:spcBef>
              <a:spcAft>
                <a:spcPts val="0"/>
              </a:spcAft>
              <a:buNone/>
              <a:defRPr sz="1600" cap="all" spc="1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anchor="ctr"/>
          <a:lstStyle>
            <a:lvl1pPr algn="ctr">
              <a:defRPr baseline="-25000"/>
            </a:lvl1pPr>
          </a:lstStyle>
          <a:p>
            <a:endParaRPr lang="en-US" dirty="0"/>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7119274" y="3373515"/>
            <a:ext cx="4323426" cy="1008926"/>
          </a:xfrm>
        </p:spPr>
        <p:txBody>
          <a:bodyPr lIns="91440" rIns="91440">
            <a:noAutofit/>
          </a:bodyPr>
          <a:lstStyle>
            <a:lvl1pPr marL="0" indent="0">
              <a:buNone/>
              <a:defRPr sz="6000" b="1">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a:t>
            </a:r>
          </a:p>
        </p:txBody>
      </p:sp>
      <p:cxnSp>
        <p:nvCxnSpPr>
          <p:cNvPr id="19" name="Straight Connector 18">
            <a:extLst>
              <a:ext uri="{FF2B5EF4-FFF2-40B4-BE49-F238E27FC236}">
                <a16:creationId xmlns:a16="http://schemas.microsoft.com/office/drawing/2014/main" id="{7ADF7228-F4CB-A1B9-79EA-63240531648D}"/>
              </a:ext>
              <a:ext uri="{C183D7F6-B498-43B3-948B-1728B52AA6E4}">
                <adec:decorative xmlns:adec="http://schemas.microsoft.com/office/drawing/2017/decorative" val="1"/>
              </a:ext>
            </a:extLst>
          </p:cNvPr>
          <p:cNvCxnSpPr>
            <a:cxnSpLocks/>
          </p:cNvCxnSpPr>
          <p:nvPr userDrawn="1"/>
        </p:nvCxnSpPr>
        <p:spPr>
          <a:xfrm flipH="1">
            <a:off x="4559556" y="-10665"/>
            <a:ext cx="1930144" cy="687729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3164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Topic 1">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7B8C35C0-4758-2887-0763-E78795846CD3}"/>
              </a:ext>
              <a:ext uri="{C183D7F6-B498-43B3-948B-1728B52AA6E4}">
                <adec:decorative xmlns:adec="http://schemas.microsoft.com/office/drawing/2017/decorative" val="1"/>
              </a:ext>
            </a:extLst>
          </p:cNvPr>
          <p:cNvSpPr/>
          <p:nvPr userDrawn="1"/>
        </p:nvSpPr>
        <p:spPr>
          <a:xfrm>
            <a:off x="6093537" y="-1946"/>
            <a:ext cx="3601340" cy="6881814"/>
          </a:xfrm>
          <a:custGeom>
            <a:avLst/>
            <a:gdLst>
              <a:gd name="connsiteX0" fmla="*/ 3601340 w 3601340"/>
              <a:gd name="connsiteY0" fmla="*/ 0 h 6881814"/>
              <a:gd name="connsiteX1" fmla="*/ 0 w 3601340"/>
              <a:gd name="connsiteY1" fmla="*/ 0 h 6881814"/>
              <a:gd name="connsiteX2" fmla="*/ 0 w 3601340"/>
              <a:gd name="connsiteY2" fmla="*/ 6881815 h 6881814"/>
              <a:gd name="connsiteX3" fmla="*/ 1064235 w 3601340"/>
              <a:gd name="connsiteY3" fmla="*/ 6881815 h 6881814"/>
              <a:gd name="connsiteX4" fmla="*/ 1441045 w 3601340"/>
              <a:gd name="connsiteY4" fmla="*/ 5490188 h 6881814"/>
              <a:gd name="connsiteX5" fmla="*/ 1835678 w 3601340"/>
              <a:gd name="connsiteY5" fmla="*/ 4034957 h 6881814"/>
              <a:gd name="connsiteX6" fmla="*/ 2045724 w 3601340"/>
              <a:gd name="connsiteY6" fmla="*/ 3914112 h 6881814"/>
              <a:gd name="connsiteX7" fmla="*/ 2166660 w 3601340"/>
              <a:gd name="connsiteY7" fmla="*/ 4124001 h 6881814"/>
              <a:gd name="connsiteX8" fmla="*/ 1906966 w 3601340"/>
              <a:gd name="connsiteY8" fmla="*/ 5081858 h 6881814"/>
              <a:gd name="connsiteX9" fmla="*/ 2027902 w 3601340"/>
              <a:gd name="connsiteY9" fmla="*/ 5291747 h 6881814"/>
              <a:gd name="connsiteX10" fmla="*/ 2227765 w 3601340"/>
              <a:gd name="connsiteY10" fmla="*/ 5198887 h 6881814"/>
              <a:gd name="connsiteX11" fmla="*/ 2570204 w 3601340"/>
              <a:gd name="connsiteY11" fmla="*/ 3923016 h 6881814"/>
              <a:gd name="connsiteX12" fmla="*/ 2602029 w 3601340"/>
              <a:gd name="connsiteY12" fmla="*/ 3799627 h 6881814"/>
              <a:gd name="connsiteX13" fmla="*/ 3601340 w 3601340"/>
              <a:gd name="connsiteY13" fmla="*/ 0 h 688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601340" h="6881814">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w="12700" cap="flat">
            <a:noFill/>
            <a:prstDash val="solid"/>
            <a:miter/>
          </a:ln>
        </p:spPr>
        <p:txBody>
          <a:bodyPr rtlCol="0" anchor="ctr"/>
          <a:lstStyle/>
          <a:p>
            <a:endParaRPr lang="en-US" dirty="0"/>
          </a:p>
        </p:txBody>
      </p:sp>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20533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380372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842760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26819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01714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8" name="Text Placeholder 7">
            <a:extLst>
              <a:ext uri="{FF2B5EF4-FFF2-40B4-BE49-F238E27FC236}">
                <a16:creationId xmlns:a16="http://schemas.microsoft.com/office/drawing/2014/main" id="{D5E91AD6-E4A6-F082-0E76-DAF7D57B5162}"/>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6" name="Text Placeholder 7">
            <a:extLst>
              <a:ext uri="{FF2B5EF4-FFF2-40B4-BE49-F238E27FC236}">
                <a16:creationId xmlns:a16="http://schemas.microsoft.com/office/drawing/2014/main" id="{7C72C187-9B88-8558-E9E7-CA189DF0EF33}"/>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15" name="Text Placeholder 12">
            <a:extLst>
              <a:ext uri="{FF2B5EF4-FFF2-40B4-BE49-F238E27FC236}">
                <a16:creationId xmlns:a16="http://schemas.microsoft.com/office/drawing/2014/main" id="{9366E515-A368-5E2D-8A9F-6BDBB76BC877}"/>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7" name="Text Placeholder 7">
            <a:extLst>
              <a:ext uri="{FF2B5EF4-FFF2-40B4-BE49-F238E27FC236}">
                <a16:creationId xmlns:a16="http://schemas.microsoft.com/office/drawing/2014/main" id="{1F522536-6FE3-2618-BC24-8C5188185870}"/>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6" name="Text Placeholder 12">
            <a:extLst>
              <a:ext uri="{FF2B5EF4-FFF2-40B4-BE49-F238E27FC236}">
                <a16:creationId xmlns:a16="http://schemas.microsoft.com/office/drawing/2014/main" id="{89C1155B-B06D-77D5-B3DC-9CEAEDF2D61F}"/>
              </a:ext>
            </a:extLst>
          </p:cNvPr>
          <p:cNvSpPr>
            <a:spLocks noGrp="1"/>
          </p:cNvSpPr>
          <p:nvPr>
            <p:ph type="body" sz="quarter" idx="18" hasCustomPrompt="1"/>
          </p:nvPr>
        </p:nvSpPr>
        <p:spPr>
          <a:xfrm>
            <a:off x="1643379" y="3009613"/>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9" name="Text Placeholder 7">
            <a:extLst>
              <a:ext uri="{FF2B5EF4-FFF2-40B4-BE49-F238E27FC236}">
                <a16:creationId xmlns:a16="http://schemas.microsoft.com/office/drawing/2014/main" id="{F3A36BC1-799A-6623-E5E3-1190C0C7C479}"/>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17" name="Text Placeholder 12">
            <a:extLst>
              <a:ext uri="{FF2B5EF4-FFF2-40B4-BE49-F238E27FC236}">
                <a16:creationId xmlns:a16="http://schemas.microsoft.com/office/drawing/2014/main" id="{92954362-36EF-4B42-19C7-6132A7E2A875}"/>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0" name="Text Placeholder 7">
            <a:extLst>
              <a:ext uri="{FF2B5EF4-FFF2-40B4-BE49-F238E27FC236}">
                <a16:creationId xmlns:a16="http://schemas.microsoft.com/office/drawing/2014/main" id="{9EF1DED4-DCEF-D1F3-17B9-BC29651F7DE8}"/>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5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0" name="Text Placeholder 12">
            <a:extLst>
              <a:ext uri="{FF2B5EF4-FFF2-40B4-BE49-F238E27FC236}">
                <a16:creationId xmlns:a16="http://schemas.microsoft.com/office/drawing/2014/main" id="{A57B871C-EE51-327F-62B1-79B005BD932C}"/>
              </a:ext>
            </a:extLst>
          </p:cNvPr>
          <p:cNvSpPr>
            <a:spLocks noGrp="1"/>
          </p:cNvSpPr>
          <p:nvPr>
            <p:ph type="body" sz="quarter" idx="20" hasCustomPrompt="1"/>
          </p:nvPr>
        </p:nvSpPr>
        <p:spPr>
          <a:xfrm>
            <a:off x="1643379" y="4269747"/>
            <a:ext cx="5885179" cy="533400"/>
          </a:xfrm>
        </p:spPr>
        <p:txBody>
          <a:bodyPr bIns="0" anchor="b">
            <a:normAutofit/>
          </a:bodyPr>
          <a:lstStyle>
            <a:lvl1pPr marL="0" indent="0">
              <a:buNone/>
              <a:defRPr sz="2400">
                <a:solidFill>
                  <a:schemeClr val="tx1"/>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81226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CD5142E-2E7B-1488-E5DB-290186766DFD}"/>
              </a:ext>
              <a:ext uri="{C183D7F6-B498-43B3-948B-1728B52AA6E4}">
                <adec:decorative xmlns:adec="http://schemas.microsoft.com/office/drawing/2017/decorative" val="1"/>
              </a:ext>
            </a:extLst>
          </p:cNvPr>
          <p:cNvGrpSpPr/>
          <p:nvPr userDrawn="1"/>
        </p:nvGrpSpPr>
        <p:grpSpPr>
          <a:xfrm>
            <a:off x="5382569" y="2242"/>
            <a:ext cx="6806909" cy="6862481"/>
            <a:chOff x="5382569" y="2242"/>
            <a:chExt cx="6806909" cy="6862481"/>
          </a:xfrm>
        </p:grpSpPr>
        <p:pic>
          <p:nvPicPr>
            <p:cNvPr id="6" name="Graphic 5">
              <a:extLst>
                <a:ext uri="{FF2B5EF4-FFF2-40B4-BE49-F238E27FC236}">
                  <a16:creationId xmlns:a16="http://schemas.microsoft.com/office/drawing/2014/main" id="{02299C1B-36CA-1E4A-2BE2-A212B68067E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140328" y="2242"/>
              <a:ext cx="6049150" cy="6862481"/>
            </a:xfrm>
            <a:prstGeom prst="rect">
              <a:avLst/>
            </a:prstGeom>
          </p:spPr>
        </p:pic>
        <p:pic>
          <p:nvPicPr>
            <p:cNvPr id="8" name="Graphic 7">
              <a:extLst>
                <a:ext uri="{FF2B5EF4-FFF2-40B4-BE49-F238E27FC236}">
                  <a16:creationId xmlns:a16="http://schemas.microsoft.com/office/drawing/2014/main" id="{37875AA7-8584-C85D-D920-B6F36122116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5382569" y="5060315"/>
              <a:ext cx="927943" cy="1801301"/>
            </a:xfrm>
            <a:prstGeom prst="rect">
              <a:avLst/>
            </a:prstGeom>
          </p:spPr>
        </p:pic>
      </p:grpSp>
      <p:sp>
        <p:nvSpPr>
          <p:cNvPr id="2" name="Title 1"/>
          <p:cNvSpPr>
            <a:spLocks noGrp="1"/>
          </p:cNvSpPr>
          <p:nvPr>
            <p:ph type="ctrTitle" hasCustomPrompt="1"/>
          </p:nvPr>
        </p:nvSpPr>
        <p:spPr>
          <a:xfrm>
            <a:off x="6970326" y="1679216"/>
            <a:ext cx="4786877" cy="1518315"/>
          </a:xfrm>
        </p:spPr>
        <p:txBody>
          <a:bodyPr anchor="b">
            <a:normAutofit/>
          </a:bodyPr>
          <a:lstStyle>
            <a:lvl1pPr algn="l">
              <a:lnSpc>
                <a:spcPct val="90000"/>
              </a:lnSpc>
              <a:defRPr sz="6000" spc="100" baseline="0">
                <a:solidFill>
                  <a:schemeClr val="accent1"/>
                </a:solidFill>
              </a:defRPr>
            </a:lvl1pPr>
          </a:lstStyle>
          <a:p>
            <a:r>
              <a:rPr lang="en-US" dirty="0"/>
              <a:t>Add title </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29499" y="-2236"/>
            <a:ext cx="6814124"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970326" y="3748958"/>
            <a:ext cx="4786878" cy="2258013"/>
          </a:xfrm>
        </p:spPr>
        <p:txBody>
          <a:bodyPr lIns="91440" tIns="0">
            <a:normAutofit/>
          </a:bodyPr>
          <a:lstStyle>
            <a:lvl1pPr marL="0" indent="0">
              <a:spcBef>
                <a:spcPts val="0"/>
              </a:spcBef>
              <a:spcAft>
                <a:spcPts val="0"/>
              </a:spcAft>
              <a:buFont typeface="Courier New" panose="02070309020205020404" pitchFamily="49" charset="0"/>
              <a:buNone/>
              <a:defRPr sz="16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Tree>
    <p:extLst>
      <p:ext uri="{BB962C8B-B14F-4D97-AF65-F5344CB8AC3E}">
        <p14:creationId xmlns:p14="http://schemas.microsoft.com/office/powerpoint/2010/main" val="462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274320" indent="-274320">
              <a:buFont typeface="Courier New" panose="02070309020205020404" pitchFamily="49" charset="0"/>
              <a:buChar char="o"/>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BAB8826-85D4-3317-8E8A-4F798A0E9F91}"/>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6" name="Slide Number Placeholder 5">
            <a:extLst>
              <a:ext uri="{FF2B5EF4-FFF2-40B4-BE49-F238E27FC236}">
                <a16:creationId xmlns:a16="http://schemas.microsoft.com/office/drawing/2014/main" id="{395A0266-4E38-B30E-DB3A-7BC68468194A}"/>
              </a:ext>
            </a:extLst>
          </p:cNvPr>
          <p:cNvSpPr>
            <a:spLocks noGrp="1"/>
          </p:cNvSpPr>
          <p:nvPr>
            <p:ph type="sldNum" sz="quarter" idx="12"/>
          </p:nvPr>
        </p:nvSpPr>
        <p:spPr/>
        <p:txBody>
          <a:bodyPr/>
          <a:lstStyle>
            <a:lvl1pPr>
              <a:defRPr/>
            </a:lvl1pPr>
          </a:lstStyle>
          <a:p>
            <a:fld id="{91CBDB43-A062-4C5E-BA1A-E75C6E88F547}"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19085385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78BD23-5776-E662-8FF9-EF1EC403C0EF}"/>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
        <p:nvSpPr>
          <p:cNvPr id="5" name="Slide Number Placeholder 4">
            <a:extLst>
              <a:ext uri="{FF2B5EF4-FFF2-40B4-BE49-F238E27FC236}">
                <a16:creationId xmlns:a16="http://schemas.microsoft.com/office/drawing/2014/main" id="{648DBBF3-AB8A-ADD7-CA39-DEC23240572F}"/>
              </a:ext>
            </a:extLst>
          </p:cNvPr>
          <p:cNvSpPr>
            <a:spLocks noGrp="1"/>
          </p:cNvSpPr>
          <p:nvPr>
            <p:ph type="sldNum" sz="quarter" idx="12"/>
          </p:nvPr>
        </p:nvSpPr>
        <p:spPr/>
        <p:txBody>
          <a:bodyPr/>
          <a:lstStyle>
            <a:lvl1pPr>
              <a:defRPr/>
            </a:lvl1pPr>
          </a:lstStyle>
          <a:p>
            <a:fld id="{0F6FD92D-49B0-4DA5-B74C-8C0CEBB19062}" type="slidenum">
              <a:rPr lang="en-US" altLang="en-US"/>
              <a:pPr/>
              <a:t>‹#›</a:t>
            </a:fld>
            <a:endParaRPr lang="en-US" altLang="en-US">
              <a:solidFill>
                <a:schemeClr val="tx1"/>
              </a:solidFill>
            </a:endParaRPr>
          </a:p>
        </p:txBody>
      </p:sp>
    </p:spTree>
    <p:extLst>
      <p:ext uri="{BB962C8B-B14F-4D97-AF65-F5344CB8AC3E}">
        <p14:creationId xmlns:p14="http://schemas.microsoft.com/office/powerpoint/2010/main" val="3671776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BD050B-D275-3474-5299-9D5907DA9C32}"/>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1777552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524000"/>
            <a:ext cx="11074400" cy="4114800"/>
          </a:xfrm>
        </p:spPr>
        <p:txBody>
          <a:bodyPr/>
          <a:lstStyle/>
          <a:p>
            <a:pPr lvl="0"/>
            <a:endParaRPr lang="en-US" noProof="0" dirty="0"/>
          </a:p>
        </p:txBody>
      </p:sp>
      <p:sp>
        <p:nvSpPr>
          <p:cNvPr id="4" name="Date Placeholder 3">
            <a:extLst>
              <a:ext uri="{FF2B5EF4-FFF2-40B4-BE49-F238E27FC236}">
                <a16:creationId xmlns:a16="http://schemas.microsoft.com/office/drawing/2014/main" id="{AA1A33DE-0CDE-B9D5-6353-B8DB0743F573}"/>
              </a:ext>
            </a:extLst>
          </p:cNvPr>
          <p:cNvSpPr>
            <a:spLocks noGrp="1"/>
          </p:cNvSpPr>
          <p:nvPr>
            <p:ph type="dt" sz="half" idx="10"/>
          </p:nvPr>
        </p:nvSpPr>
        <p:spPr/>
        <p:txBody>
          <a:bodyPr/>
          <a:lstStyle>
            <a:lvl1pPr>
              <a:defRPr/>
            </a:lvl1pPr>
          </a:lstStyle>
          <a:p>
            <a:pPr>
              <a:defRPr/>
            </a:pPr>
            <a:endParaRPr lang="en-US" altLang="en-US">
              <a:solidFill>
                <a:schemeClr val="tx1"/>
              </a:solidFill>
            </a:endParaRPr>
          </a:p>
        </p:txBody>
      </p:sp>
    </p:spTree>
    <p:extLst>
      <p:ext uri="{BB962C8B-B14F-4D97-AF65-F5344CB8AC3E}">
        <p14:creationId xmlns:p14="http://schemas.microsoft.com/office/powerpoint/2010/main" val="2096689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
        <p:nvSpPr>
          <p:cNvPr id="3" name="Title 1">
            <a:extLst>
              <a:ext uri="{FF2B5EF4-FFF2-40B4-BE49-F238E27FC236}">
                <a16:creationId xmlns:a16="http://schemas.microsoft.com/office/drawing/2014/main" id="{B7EC4C7D-9F32-3DD5-0898-0A64AB3E48C2}"/>
              </a:ext>
            </a:extLst>
          </p:cNvPr>
          <p:cNvSpPr>
            <a:spLocks noGrp="1"/>
          </p:cNvSpPr>
          <p:nvPr>
            <p:ph type="ctrTitle" hasCustomPrompt="1"/>
          </p:nvPr>
        </p:nvSpPr>
        <p:spPr>
          <a:xfrm>
            <a:off x="796322" y="320040"/>
            <a:ext cx="6732237" cy="1017147"/>
          </a:xfrm>
        </p:spPr>
        <p:txBody>
          <a:bodyPr anchor="b">
            <a:noAutofit/>
          </a:bodyPr>
          <a:lstStyle>
            <a:lvl1pPr algn="l">
              <a:lnSpc>
                <a:spcPct val="90000"/>
              </a:lnSpc>
              <a:defRPr sz="3600" spc="100" baseline="0">
                <a:solidFill>
                  <a:schemeClr val="tx1"/>
                </a:solidFill>
              </a:defRPr>
            </a:lvl1pPr>
          </a:lstStyle>
          <a:p>
            <a:r>
              <a:rPr lang="en-US" dirty="0"/>
              <a:t>Add title here</a:t>
            </a:r>
          </a:p>
        </p:txBody>
      </p:sp>
      <p:sp>
        <p:nvSpPr>
          <p:cNvPr id="4" name="Text Placeholder 7">
            <a:extLst>
              <a:ext uri="{FF2B5EF4-FFF2-40B4-BE49-F238E27FC236}">
                <a16:creationId xmlns:a16="http://schemas.microsoft.com/office/drawing/2014/main" id="{3CD56122-AE93-63D3-9B51-14AA353EC027}"/>
              </a:ext>
            </a:extLst>
          </p:cNvPr>
          <p:cNvSpPr>
            <a:spLocks noGrp="1"/>
          </p:cNvSpPr>
          <p:nvPr>
            <p:ph type="body" sz="quarter" idx="10" hasCustomPrompt="1"/>
          </p:nvPr>
        </p:nvSpPr>
        <p:spPr>
          <a:xfrm>
            <a:off x="824242" y="174947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o1.</a:t>
            </a:r>
          </a:p>
        </p:txBody>
      </p:sp>
      <p:sp>
        <p:nvSpPr>
          <p:cNvPr id="5" name="Text Placeholder 12">
            <a:extLst>
              <a:ext uri="{FF2B5EF4-FFF2-40B4-BE49-F238E27FC236}">
                <a16:creationId xmlns:a16="http://schemas.microsoft.com/office/drawing/2014/main" id="{80B457C0-C5F0-38B3-A5A4-4CF83DA5DCA9}"/>
              </a:ext>
            </a:extLst>
          </p:cNvPr>
          <p:cNvSpPr>
            <a:spLocks noGrp="1"/>
          </p:cNvSpPr>
          <p:nvPr>
            <p:ph type="body" sz="quarter" idx="16" hasCustomPrompt="1"/>
          </p:nvPr>
        </p:nvSpPr>
        <p:spPr>
          <a:xfrm>
            <a:off x="1643379" y="174947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18" name="Text Placeholder 7">
            <a:extLst>
              <a:ext uri="{FF2B5EF4-FFF2-40B4-BE49-F238E27FC236}">
                <a16:creationId xmlns:a16="http://schemas.microsoft.com/office/drawing/2014/main" id="{A608DDE2-7690-8BBF-1E41-BF40F26AF191}"/>
              </a:ext>
            </a:extLst>
          </p:cNvPr>
          <p:cNvSpPr>
            <a:spLocks noGrp="1"/>
          </p:cNvSpPr>
          <p:nvPr>
            <p:ph type="body" sz="quarter" idx="13" hasCustomPrompt="1"/>
          </p:nvPr>
        </p:nvSpPr>
        <p:spPr>
          <a:xfrm>
            <a:off x="824242" y="3006909"/>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o3.</a:t>
            </a:r>
          </a:p>
        </p:txBody>
      </p:sp>
      <p:sp>
        <p:nvSpPr>
          <p:cNvPr id="19" name="Text Placeholder 12">
            <a:extLst>
              <a:ext uri="{FF2B5EF4-FFF2-40B4-BE49-F238E27FC236}">
                <a16:creationId xmlns:a16="http://schemas.microsoft.com/office/drawing/2014/main" id="{4A70176D-1CA9-F362-DA0D-140ADC80AB78}"/>
              </a:ext>
            </a:extLst>
          </p:cNvPr>
          <p:cNvSpPr>
            <a:spLocks noGrp="1"/>
          </p:cNvSpPr>
          <p:nvPr>
            <p:ph type="body" sz="quarter" idx="18" hasCustomPrompt="1"/>
          </p:nvPr>
        </p:nvSpPr>
        <p:spPr>
          <a:xfrm>
            <a:off x="1643379" y="3009613"/>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5" name="Text Placeholder 7">
            <a:extLst>
              <a:ext uri="{FF2B5EF4-FFF2-40B4-BE49-F238E27FC236}">
                <a16:creationId xmlns:a16="http://schemas.microsoft.com/office/drawing/2014/main" id="{0B557568-DAFA-B892-D220-F9088C6909A3}"/>
              </a:ext>
            </a:extLst>
          </p:cNvPr>
          <p:cNvSpPr>
            <a:spLocks noGrp="1"/>
          </p:cNvSpPr>
          <p:nvPr>
            <p:ph type="body" sz="quarter" idx="14" hasCustomPrompt="1"/>
          </p:nvPr>
        </p:nvSpPr>
        <p:spPr>
          <a:xfrm>
            <a:off x="824242" y="3635783"/>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o4.</a:t>
            </a:r>
          </a:p>
        </p:txBody>
      </p:sp>
      <p:sp>
        <p:nvSpPr>
          <p:cNvPr id="26" name="Text Placeholder 12">
            <a:extLst>
              <a:ext uri="{FF2B5EF4-FFF2-40B4-BE49-F238E27FC236}">
                <a16:creationId xmlns:a16="http://schemas.microsoft.com/office/drawing/2014/main" id="{5920ECF3-A4B7-A9A1-C23F-56EDD775AC7B}"/>
              </a:ext>
            </a:extLst>
          </p:cNvPr>
          <p:cNvSpPr>
            <a:spLocks noGrp="1"/>
          </p:cNvSpPr>
          <p:nvPr>
            <p:ph type="body" sz="quarter" idx="19" hasCustomPrompt="1"/>
          </p:nvPr>
        </p:nvSpPr>
        <p:spPr>
          <a:xfrm>
            <a:off x="1643379" y="3638169"/>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7" name="Text Placeholder 7">
            <a:extLst>
              <a:ext uri="{FF2B5EF4-FFF2-40B4-BE49-F238E27FC236}">
                <a16:creationId xmlns:a16="http://schemas.microsoft.com/office/drawing/2014/main" id="{0A92B7FF-F522-FFD6-3A37-5C7F5CB3AE4D}"/>
              </a:ext>
            </a:extLst>
          </p:cNvPr>
          <p:cNvSpPr>
            <a:spLocks noGrp="1"/>
          </p:cNvSpPr>
          <p:nvPr>
            <p:ph type="body" sz="quarter" idx="15" hasCustomPrompt="1"/>
          </p:nvPr>
        </p:nvSpPr>
        <p:spPr>
          <a:xfrm>
            <a:off x="824242" y="4264656"/>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o5.</a:t>
            </a:r>
          </a:p>
        </p:txBody>
      </p:sp>
      <p:sp>
        <p:nvSpPr>
          <p:cNvPr id="28" name="Text Placeholder 12">
            <a:extLst>
              <a:ext uri="{FF2B5EF4-FFF2-40B4-BE49-F238E27FC236}">
                <a16:creationId xmlns:a16="http://schemas.microsoft.com/office/drawing/2014/main" id="{718010FC-71DC-C4A0-BBE6-35E03F05FE2E}"/>
              </a:ext>
            </a:extLst>
          </p:cNvPr>
          <p:cNvSpPr>
            <a:spLocks noGrp="1"/>
          </p:cNvSpPr>
          <p:nvPr>
            <p:ph type="body" sz="quarter" idx="20" hasCustomPrompt="1"/>
          </p:nvPr>
        </p:nvSpPr>
        <p:spPr>
          <a:xfrm>
            <a:off x="1643379" y="4269747"/>
            <a:ext cx="5885179" cy="533400"/>
          </a:xfrm>
        </p:spPr>
        <p:txBody>
          <a:bodyPr bIns="0" anchor="b"/>
          <a:lstStyle>
            <a:lvl1pPr marL="0" indent="0">
              <a:buNone/>
              <a:defRPr>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9" name="Text Placeholder 7">
            <a:extLst>
              <a:ext uri="{FF2B5EF4-FFF2-40B4-BE49-F238E27FC236}">
                <a16:creationId xmlns:a16="http://schemas.microsoft.com/office/drawing/2014/main" id="{2512EE29-359B-8558-2A40-DB8D4D256652}"/>
              </a:ext>
            </a:extLst>
          </p:cNvPr>
          <p:cNvSpPr>
            <a:spLocks noGrp="1"/>
          </p:cNvSpPr>
          <p:nvPr>
            <p:ph type="body" sz="quarter" idx="12" hasCustomPrompt="1"/>
          </p:nvPr>
        </p:nvSpPr>
        <p:spPr>
          <a:xfrm>
            <a:off x="824242" y="2378035"/>
            <a:ext cx="788639" cy="533400"/>
          </a:xfrm>
        </p:spPr>
        <p:txBody>
          <a:bodyPr lIns="0" tIns="0" rIns="0" bIns="0" anchor="ctr">
            <a:noAutofit/>
          </a:bodyPr>
          <a:lstStyle>
            <a:lvl1pPr marL="0" indent="0" algn="ctr">
              <a:lnSpc>
                <a:spcPct val="60000"/>
              </a:lnSpc>
              <a:spcBef>
                <a:spcPts val="0"/>
              </a:spcBef>
              <a:spcAft>
                <a:spcPts val="0"/>
              </a:spcAft>
              <a:buNone/>
              <a:defRPr sz="4400" b="0" spc="100" baseline="-25000">
                <a:solidFill>
                  <a:schemeClr val="tx2"/>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o2.</a:t>
            </a:r>
          </a:p>
        </p:txBody>
      </p:sp>
      <p:sp>
        <p:nvSpPr>
          <p:cNvPr id="30" name="Text Placeholder 12">
            <a:extLst>
              <a:ext uri="{FF2B5EF4-FFF2-40B4-BE49-F238E27FC236}">
                <a16:creationId xmlns:a16="http://schemas.microsoft.com/office/drawing/2014/main" id="{70CCBBEB-A224-6D89-748B-8053ED48B25A}"/>
              </a:ext>
            </a:extLst>
          </p:cNvPr>
          <p:cNvSpPr>
            <a:spLocks noGrp="1"/>
          </p:cNvSpPr>
          <p:nvPr>
            <p:ph type="body" sz="quarter" idx="17" hasCustomPrompt="1"/>
          </p:nvPr>
        </p:nvSpPr>
        <p:spPr>
          <a:xfrm>
            <a:off x="1643379" y="2378035"/>
            <a:ext cx="5885179" cy="533400"/>
          </a:xfrm>
        </p:spPr>
        <p:txBody>
          <a:bodyPr bIns="0" anchor="b">
            <a:normAutofit/>
          </a:bodyPr>
          <a:lstStyle>
            <a:lvl1pPr marL="0" indent="0">
              <a:buNone/>
              <a:defRPr sz="2000">
                <a:solidFill>
                  <a:schemeClr val="tx1">
                    <a:lumMod val="50000"/>
                    <a:lumOff val="50000"/>
                  </a:schemeClr>
                </a:solidFill>
              </a:defRPr>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Tree>
    <p:extLst>
      <p:ext uri="{BB962C8B-B14F-4D97-AF65-F5344CB8AC3E}">
        <p14:creationId xmlns:p14="http://schemas.microsoft.com/office/powerpoint/2010/main" val="247370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34943" y="731997"/>
            <a:ext cx="4786877" cy="151831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1534944" y="2516888"/>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1534944" y="3570290"/>
            <a:ext cx="2699066" cy="2569866"/>
          </a:xfrm>
        </p:spPr>
        <p:txBody>
          <a:bodyPr lIns="91440" tIns="0">
            <a:normAutofit/>
          </a:bodyPr>
          <a:lstStyle>
            <a:lvl1pPr marL="274320" indent="-274320">
              <a:spcAft>
                <a:spcPts val="600"/>
              </a:spcAft>
              <a:buFont typeface="Courier New" panose="02070309020205020404" pitchFamily="49" charset="0"/>
              <a:buChar char="o"/>
              <a:defRPr sz="1400">
                <a:solidFill>
                  <a:schemeClr val="bg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5" name="Slide Number Placeholder 4">
            <a:extLst>
              <a:ext uri="{FF2B5EF4-FFF2-40B4-BE49-F238E27FC236}">
                <a16:creationId xmlns:a16="http://schemas.microsoft.com/office/drawing/2014/main" id="{E8ACD1A4-BEA6-F0B3-C0E8-466E53E7F15F}"/>
              </a:ext>
            </a:extLst>
          </p:cNvPr>
          <p:cNvSpPr>
            <a:spLocks noGrp="1"/>
          </p:cNvSpPr>
          <p:nvPr>
            <p:ph type="sldNum" sz="quarter" idx="14"/>
          </p:nvPr>
        </p:nvSpPr>
        <p:spPr/>
        <p:txBody>
          <a:bodyPr/>
          <a:lstStyle>
            <a:lvl1pPr>
              <a:defRPr>
                <a:solidFill>
                  <a:schemeClr val="bg1"/>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03767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B3EF88AD-4B54-9DC5-D315-825BE9FCEEF4}"/>
              </a:ext>
            </a:extLst>
          </p:cNvPr>
          <p:cNvSpPr>
            <a:spLocks noGrp="1"/>
          </p:cNvSpPr>
          <p:nvPr>
            <p:ph sz="quarter" idx="17"/>
          </p:nvPr>
        </p:nvSpPr>
        <p:spPr>
          <a:xfrm>
            <a:off x="796322" y="2252076"/>
            <a:ext cx="5797550" cy="3051762"/>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2095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408820"/>
            <a:ext cx="8935507" cy="949467"/>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4" name="Content Placeholder 3">
            <a:extLst>
              <a:ext uri="{FF2B5EF4-FFF2-40B4-BE49-F238E27FC236}">
                <a16:creationId xmlns:a16="http://schemas.microsoft.com/office/drawing/2014/main" id="{940D7E9A-1E17-C6A0-31A6-F6F620FF9E84}"/>
              </a:ext>
            </a:extLst>
          </p:cNvPr>
          <p:cNvSpPr>
            <a:spLocks noGrp="1"/>
          </p:cNvSpPr>
          <p:nvPr>
            <p:ph sz="quarter" idx="17"/>
          </p:nvPr>
        </p:nvSpPr>
        <p:spPr>
          <a:xfrm>
            <a:off x="796322" y="1986061"/>
            <a:ext cx="5797550" cy="4015244"/>
          </a:xfrm>
        </p:spPr>
        <p:txBody>
          <a:bodyPr>
            <a:normAutofit/>
          </a:bodyPr>
          <a:lstStyle>
            <a:lvl1pPr marL="274320" indent="-274320">
              <a:buFont typeface="Courier New" panose="02070309020205020404" pitchFamily="49" charset="0"/>
              <a:buChar char="o"/>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69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96322" y="320040"/>
            <a:ext cx="6732237" cy="1524000"/>
          </a:xfrm>
        </p:spPr>
        <p:txBody>
          <a:bodyPr anchor="b">
            <a:normAutofit/>
          </a:bodyPr>
          <a:lstStyle>
            <a:lvl1pPr algn="l">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796322" y="2252394"/>
            <a:ext cx="5797518" cy="2532966"/>
          </a:xfrm>
        </p:spPr>
        <p:txBody>
          <a:bodyPr lIns="91440" bIns="0" anchor="t">
            <a:normAutofit/>
          </a:bodyPr>
          <a:lstStyle>
            <a:lvl1pPr marL="0" indent="0">
              <a:spcBef>
                <a:spcPts val="600"/>
              </a:spcBef>
              <a:spcAft>
                <a:spcPts val="1800"/>
              </a:spcAft>
              <a:buNone/>
              <a:defRPr sz="1400"/>
            </a:lvl1pPr>
            <a:lvl2pPr marL="201168" indent="0">
              <a:buNone/>
              <a:defRPr/>
            </a:lvl2pPr>
            <a:lvl3pPr marL="384048" indent="0">
              <a:buNone/>
              <a:defRPr/>
            </a:lvl3pPr>
            <a:lvl4pPr marL="566928" indent="0">
              <a:buNone/>
              <a:defRPr/>
            </a:lvl4pPr>
            <a:lvl5pPr marL="749808" indent="0">
              <a:buNone/>
              <a:defRPr/>
            </a:lvl5pPr>
          </a:lstStyle>
          <a:p>
            <a:pPr lvl="0"/>
            <a:r>
              <a:rPr lang="en-US" dirty="0"/>
              <a:t>Click to add text</a:t>
            </a:r>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542979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26" name="Rectangle: Rounded Corners 25">
            <a:extLst>
              <a:ext uri="{FF2B5EF4-FFF2-40B4-BE49-F238E27FC236}">
                <a16:creationId xmlns:a16="http://schemas.microsoft.com/office/drawing/2014/main" id="{4D27DC4C-0653-4DB5-ABFE-50764C59AD69}"/>
              </a:ext>
              <a:ext uri="{C183D7F6-B498-43B3-948B-1728B52AA6E4}">
                <adec:decorative xmlns:adec="http://schemas.microsoft.com/office/drawing/2017/decorative" val="1"/>
              </a:ext>
            </a:extLst>
          </p:cNvPr>
          <p:cNvSpPr/>
          <p:nvPr userDrawn="1"/>
        </p:nvSpPr>
        <p:spPr>
          <a:xfrm>
            <a:off x="7995403" y="1894376"/>
            <a:ext cx="2847975" cy="33908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447368" y="270880"/>
            <a:ext cx="11297264" cy="1524000"/>
          </a:xfrm>
        </p:spPr>
        <p:txBody>
          <a:bodyPr anchor="ctr">
            <a:normAutofit/>
          </a:bodyPr>
          <a:lstStyle>
            <a:lvl1pPr algn="ctr">
              <a:lnSpc>
                <a:spcPct val="90000"/>
              </a:lnSpc>
              <a:defRPr sz="3600" spc="100" baseline="0">
                <a:solidFill>
                  <a:schemeClr val="tx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accent1">
              <a:alpha val="10000"/>
            </a:schemeClr>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tx2"/>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360012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8319A446-9DC9-77CB-F6E0-D5CC1C0C8D2A}"/>
              </a:ext>
              <a:ext uri="{C183D7F6-B498-43B3-948B-1728B52AA6E4}">
                <adec:decorative xmlns:adec="http://schemas.microsoft.com/office/drawing/2017/decorative" val="1"/>
              </a:ext>
            </a:extLst>
          </p:cNvPr>
          <p:cNvGrpSpPr/>
          <p:nvPr userDrawn="1"/>
        </p:nvGrpSpPr>
        <p:grpSpPr>
          <a:xfrm>
            <a:off x="8233290" y="0"/>
            <a:ext cx="2740011" cy="6850028"/>
            <a:chOff x="8233290" y="0"/>
            <a:chExt cx="2740011" cy="6850028"/>
          </a:xfrm>
        </p:grpSpPr>
        <p:pic>
          <p:nvPicPr>
            <p:cNvPr id="5" name="Graphic 4">
              <a:extLst>
                <a:ext uri="{FF2B5EF4-FFF2-40B4-BE49-F238E27FC236}">
                  <a16:creationId xmlns:a16="http://schemas.microsoft.com/office/drawing/2014/main" id="{E51D0537-C777-0B20-2AE3-6DD522E2421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233290" y="0"/>
              <a:ext cx="2740011" cy="6850028"/>
            </a:xfrm>
            <a:prstGeom prst="rect">
              <a:avLst/>
            </a:prstGeom>
          </p:spPr>
        </p:pic>
        <p:pic>
          <p:nvPicPr>
            <p:cNvPr id="6" name="Graphic 5">
              <a:extLst>
                <a:ext uri="{FF2B5EF4-FFF2-40B4-BE49-F238E27FC236}">
                  <a16:creationId xmlns:a16="http://schemas.microsoft.com/office/drawing/2014/main" id="{64F46914-ADE7-0BE9-0C39-280FE8F3B9C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001841" y="4372451"/>
              <a:ext cx="878334" cy="1705001"/>
            </a:xfrm>
            <a:prstGeom prst="rect">
              <a:avLst/>
            </a:prstGeom>
          </p:spPr>
        </p:pic>
      </p:grpSp>
      <p:sp>
        <p:nvSpPr>
          <p:cNvPr id="3" name="Title 2">
            <a:extLst>
              <a:ext uri="{FF2B5EF4-FFF2-40B4-BE49-F238E27FC236}">
                <a16:creationId xmlns:a16="http://schemas.microsoft.com/office/drawing/2014/main" id="{30CF8376-A762-054E-EA3C-FF9430AD98E5}"/>
              </a:ext>
            </a:extLst>
          </p:cNvPr>
          <p:cNvSpPr>
            <a:spLocks noGrp="1"/>
          </p:cNvSpPr>
          <p:nvPr>
            <p:ph type="title" hasCustomPrompt="1"/>
          </p:nvPr>
        </p:nvSpPr>
        <p:spPr>
          <a:xfrm>
            <a:off x="409099" y="286603"/>
            <a:ext cx="11373803" cy="1450757"/>
          </a:xfrm>
        </p:spPr>
        <p:txBody>
          <a:bodyPr anchor="ctr">
            <a:normAutofit/>
          </a:bodyPr>
          <a:lstStyle>
            <a:lvl1pPr algn="ctr">
              <a:defRPr sz="3600">
                <a:solidFill>
                  <a:schemeClr val="bg1"/>
                </a:solidFill>
              </a:defRPr>
            </a:lvl1pPr>
          </a:lstStyle>
          <a:p>
            <a:r>
              <a:rPr lang="en-US" dirty="0"/>
              <a:t>Add title here</a:t>
            </a:r>
          </a:p>
        </p:txBody>
      </p:sp>
      <p:sp>
        <p:nvSpPr>
          <p:cNvPr id="13" name="Text Placeholder 12">
            <a:extLst>
              <a:ext uri="{FF2B5EF4-FFF2-40B4-BE49-F238E27FC236}">
                <a16:creationId xmlns:a16="http://schemas.microsoft.com/office/drawing/2014/main" id="{6B00516E-9699-821C-0371-67A8478E101D}"/>
              </a:ext>
            </a:extLst>
          </p:cNvPr>
          <p:cNvSpPr>
            <a:spLocks noGrp="1"/>
          </p:cNvSpPr>
          <p:nvPr>
            <p:ph type="body" sz="quarter" idx="16" hasCustomPrompt="1"/>
          </p:nvPr>
        </p:nvSpPr>
        <p:spPr>
          <a:xfrm>
            <a:off x="131835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7" name="Picture Placeholder 16">
            <a:extLst>
              <a:ext uri="{FF2B5EF4-FFF2-40B4-BE49-F238E27FC236}">
                <a16:creationId xmlns:a16="http://schemas.microsoft.com/office/drawing/2014/main" id="{87E0A2EC-564E-BDA2-2E74-CEA1D54B10C9}"/>
              </a:ext>
            </a:extLst>
          </p:cNvPr>
          <p:cNvSpPr>
            <a:spLocks noGrp="1"/>
          </p:cNvSpPr>
          <p:nvPr>
            <p:ph type="pic" sz="quarter" idx="23"/>
          </p:nvPr>
        </p:nvSpPr>
        <p:spPr>
          <a:xfrm>
            <a:off x="2239419" y="2833688"/>
            <a:ext cx="1005840" cy="914400"/>
          </a:xfrm>
        </p:spPr>
        <p:txBody>
          <a:bodyPr>
            <a:normAutofit/>
          </a:bodyPr>
          <a:lstStyle>
            <a:lvl1pPr algn="ctr">
              <a:defRPr sz="1400"/>
            </a:lvl1pPr>
          </a:lstStyle>
          <a:p>
            <a:endParaRPr lang="en-US" dirty="0"/>
          </a:p>
        </p:txBody>
      </p:sp>
      <p:sp>
        <p:nvSpPr>
          <p:cNvPr id="11" name="Text Placeholder 10">
            <a:extLst>
              <a:ext uri="{FF2B5EF4-FFF2-40B4-BE49-F238E27FC236}">
                <a16:creationId xmlns:a16="http://schemas.microsoft.com/office/drawing/2014/main" id="{96DA7890-E49A-5536-1939-2B9589558EF6}"/>
              </a:ext>
            </a:extLst>
          </p:cNvPr>
          <p:cNvSpPr>
            <a:spLocks noGrp="1"/>
          </p:cNvSpPr>
          <p:nvPr>
            <p:ph type="body" sz="quarter" idx="20" hasCustomPrompt="1"/>
          </p:nvPr>
        </p:nvSpPr>
        <p:spPr>
          <a:xfrm>
            <a:off x="1605817" y="3989405"/>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8" name="Text Placeholder 12">
            <a:extLst>
              <a:ext uri="{FF2B5EF4-FFF2-40B4-BE49-F238E27FC236}">
                <a16:creationId xmlns:a16="http://schemas.microsoft.com/office/drawing/2014/main" id="{4A1E2517-8244-627B-E6B6-4EF4FEDCA10E}"/>
              </a:ext>
            </a:extLst>
          </p:cNvPr>
          <p:cNvSpPr>
            <a:spLocks noGrp="1"/>
          </p:cNvSpPr>
          <p:nvPr>
            <p:ph type="body" sz="quarter" idx="18" hasCustomPrompt="1"/>
          </p:nvPr>
        </p:nvSpPr>
        <p:spPr>
          <a:xfrm>
            <a:off x="4651092"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8" name="Picture Placeholder 16">
            <a:extLst>
              <a:ext uri="{FF2B5EF4-FFF2-40B4-BE49-F238E27FC236}">
                <a16:creationId xmlns:a16="http://schemas.microsoft.com/office/drawing/2014/main" id="{054FC79A-A756-FC67-CBF8-0078E8F8C1A3}"/>
              </a:ext>
            </a:extLst>
          </p:cNvPr>
          <p:cNvSpPr>
            <a:spLocks noGrp="1"/>
          </p:cNvSpPr>
          <p:nvPr>
            <p:ph type="pic" sz="quarter" idx="24"/>
          </p:nvPr>
        </p:nvSpPr>
        <p:spPr>
          <a:xfrm>
            <a:off x="5572159" y="2954840"/>
            <a:ext cx="1005840" cy="914400"/>
          </a:xfrm>
        </p:spPr>
        <p:txBody>
          <a:bodyPr>
            <a:normAutofit/>
          </a:bodyPr>
          <a:lstStyle>
            <a:lvl1pPr algn="ctr">
              <a:defRPr sz="1400"/>
            </a:lvl1pPr>
          </a:lstStyle>
          <a:p>
            <a:endParaRPr lang="en-US" dirty="0"/>
          </a:p>
        </p:txBody>
      </p:sp>
      <p:sp>
        <p:nvSpPr>
          <p:cNvPr id="12" name="Text Placeholder 10">
            <a:extLst>
              <a:ext uri="{FF2B5EF4-FFF2-40B4-BE49-F238E27FC236}">
                <a16:creationId xmlns:a16="http://schemas.microsoft.com/office/drawing/2014/main" id="{EBE00383-F339-E668-9399-D2DC9718C39D}"/>
              </a:ext>
            </a:extLst>
          </p:cNvPr>
          <p:cNvSpPr>
            <a:spLocks noGrp="1"/>
          </p:cNvSpPr>
          <p:nvPr>
            <p:ph type="body" sz="quarter" idx="21" hasCustomPrompt="1"/>
          </p:nvPr>
        </p:nvSpPr>
        <p:spPr>
          <a:xfrm>
            <a:off x="4938557"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9" name="Text Placeholder 12">
            <a:extLst>
              <a:ext uri="{FF2B5EF4-FFF2-40B4-BE49-F238E27FC236}">
                <a16:creationId xmlns:a16="http://schemas.microsoft.com/office/drawing/2014/main" id="{71A788CA-392F-F29F-08CD-FBCB24BA793A}"/>
              </a:ext>
            </a:extLst>
          </p:cNvPr>
          <p:cNvSpPr>
            <a:spLocks noGrp="1"/>
          </p:cNvSpPr>
          <p:nvPr>
            <p:ph type="body" sz="quarter" idx="19" hasCustomPrompt="1"/>
          </p:nvPr>
        </p:nvSpPr>
        <p:spPr>
          <a:xfrm>
            <a:off x="7995403" y="1894376"/>
            <a:ext cx="2847975" cy="3390899"/>
          </a:xfrm>
          <a:prstGeom prst="roundRect">
            <a:avLst/>
          </a:prstGeom>
          <a:solidFill>
            <a:schemeClr val="tx1"/>
          </a:solidFill>
          <a:ln w="31750">
            <a:solidFill>
              <a:schemeClr val="accent1"/>
            </a:solidFill>
          </a:ln>
        </p:spPr>
        <p:txBody>
          <a:bodyPr lIns="0" tIns="274320" bIns="0" anchor="t">
            <a:normAutofit/>
          </a:bodyPr>
          <a:lstStyle>
            <a:lvl1pPr marL="0" indent="0" algn="ctr">
              <a:spcBef>
                <a:spcPts val="600"/>
              </a:spcBef>
              <a:spcAft>
                <a:spcPts val="1800"/>
              </a:spcAft>
              <a:buNone/>
              <a:defRPr sz="2400">
                <a:solidFill>
                  <a:schemeClr val="accent1"/>
                </a:solidFill>
                <a:latin typeface="+mj-lt"/>
              </a:defRPr>
            </a:lvl1pPr>
            <a:lvl2pPr marL="201168" indent="0">
              <a:buNone/>
              <a:defRPr/>
            </a:lvl2pPr>
            <a:lvl3pPr marL="384048" indent="0">
              <a:buNone/>
              <a:defRPr/>
            </a:lvl3pPr>
            <a:lvl4pPr marL="566928" indent="0">
              <a:buNone/>
              <a:defRPr/>
            </a:lvl4pPr>
            <a:lvl5pPr marL="749808" indent="0">
              <a:buNone/>
              <a:defRPr/>
            </a:lvl5pPr>
          </a:lstStyle>
          <a:p>
            <a:r>
              <a:rPr lang="en-US" dirty="0"/>
              <a:t>Add Subtitle here</a:t>
            </a:r>
          </a:p>
        </p:txBody>
      </p:sp>
      <p:sp>
        <p:nvSpPr>
          <p:cNvPr id="19" name="Picture Placeholder 16">
            <a:extLst>
              <a:ext uri="{FF2B5EF4-FFF2-40B4-BE49-F238E27FC236}">
                <a16:creationId xmlns:a16="http://schemas.microsoft.com/office/drawing/2014/main" id="{6E7FBECC-1456-B16C-B42F-61BAE986F27C}"/>
              </a:ext>
            </a:extLst>
          </p:cNvPr>
          <p:cNvSpPr>
            <a:spLocks noGrp="1"/>
          </p:cNvSpPr>
          <p:nvPr>
            <p:ph type="pic" sz="quarter" idx="25"/>
          </p:nvPr>
        </p:nvSpPr>
        <p:spPr>
          <a:xfrm>
            <a:off x="8916470" y="2833688"/>
            <a:ext cx="1005840" cy="914400"/>
          </a:xfrm>
        </p:spPr>
        <p:txBody>
          <a:bodyPr>
            <a:normAutofit/>
          </a:bodyPr>
          <a:lstStyle>
            <a:lvl1pPr algn="ctr">
              <a:defRPr sz="1400"/>
            </a:lvl1pPr>
          </a:lstStyle>
          <a:p>
            <a:endParaRPr lang="en-US" dirty="0"/>
          </a:p>
        </p:txBody>
      </p:sp>
      <p:sp>
        <p:nvSpPr>
          <p:cNvPr id="15" name="Text Placeholder 10">
            <a:extLst>
              <a:ext uri="{FF2B5EF4-FFF2-40B4-BE49-F238E27FC236}">
                <a16:creationId xmlns:a16="http://schemas.microsoft.com/office/drawing/2014/main" id="{984A0CD0-C9DF-C8B2-FEE6-05F2F0403245}"/>
              </a:ext>
            </a:extLst>
          </p:cNvPr>
          <p:cNvSpPr>
            <a:spLocks noGrp="1"/>
          </p:cNvSpPr>
          <p:nvPr>
            <p:ph type="body" sz="quarter" idx="22" hasCustomPrompt="1"/>
          </p:nvPr>
        </p:nvSpPr>
        <p:spPr>
          <a:xfrm>
            <a:off x="8282868" y="3989404"/>
            <a:ext cx="2275880" cy="893763"/>
          </a:xfrm>
        </p:spPr>
        <p:txBody>
          <a:bodyPr>
            <a:noAutofit/>
          </a:bodyPr>
          <a:lstStyle>
            <a:lvl1pPr marL="0" indent="0" algn="ctr">
              <a:buNone/>
              <a:defRPr sz="1400">
                <a:solidFill>
                  <a:schemeClr val="bg1"/>
                </a:solidFill>
              </a:defRPr>
            </a:lvl1pPr>
            <a:lvl2pPr marL="201168" indent="0">
              <a:buNone/>
              <a:defRPr sz="1200"/>
            </a:lvl2pPr>
            <a:lvl3pPr marL="384048" indent="0">
              <a:buNone/>
              <a:defRPr sz="1200"/>
            </a:lvl3pPr>
            <a:lvl4pPr marL="566928" indent="0">
              <a:buNone/>
              <a:defRPr sz="1200"/>
            </a:lvl4pPr>
            <a:lvl5pPr marL="749808" indent="0">
              <a:buNone/>
              <a:defRPr sz="1200"/>
            </a:lvl5pPr>
          </a:lstStyle>
          <a:p>
            <a:pPr lvl="0"/>
            <a:r>
              <a:rPr lang="en-US" dirty="0"/>
              <a:t>Click to add text</a:t>
            </a:r>
          </a:p>
        </p:txBody>
      </p:sp>
      <p:sp>
        <p:nvSpPr>
          <p:cNvPr id="24" name="Footer Placeholder 8">
            <a:extLst>
              <a:ext uri="{FF2B5EF4-FFF2-40B4-BE49-F238E27FC236}">
                <a16:creationId xmlns:a16="http://schemas.microsoft.com/office/drawing/2014/main" id="{28D89004-F984-BB7D-2489-E7EC55129802}"/>
              </a:ext>
            </a:extLst>
          </p:cNvPr>
          <p:cNvSpPr>
            <a:spLocks noGrp="1"/>
          </p:cNvSpPr>
          <p:nvPr>
            <p:ph type="ftr" sz="quarter" idx="3"/>
          </p:nvPr>
        </p:nvSpPr>
        <p:spPr>
          <a:xfrm>
            <a:off x="824241" y="6290774"/>
            <a:ext cx="6637071" cy="365125"/>
          </a:xfrm>
          <a:prstGeom prst="rect">
            <a:avLst/>
          </a:prstGeom>
        </p:spPr>
        <p:txBody>
          <a:bodyPr/>
          <a:lstStyle>
            <a:lvl1pPr>
              <a:defRPr sz="1100" b="0" i="0" cap="all" baseline="0">
                <a:solidFill>
                  <a:schemeClr val="bg1"/>
                </a:solidFill>
                <a:latin typeface="+mn-lt"/>
              </a:defRPr>
            </a:lvl1pPr>
          </a:lstStyle>
          <a:p>
            <a:r>
              <a:rPr lang="en-US"/>
              <a:t>CSP Training Module Name: Presentation Template Created by PR</a:t>
            </a:r>
            <a:endParaRPr lang="en-US" dirty="0"/>
          </a:p>
        </p:txBody>
      </p:sp>
      <p:sp>
        <p:nvSpPr>
          <p:cNvPr id="21" name="Slide Number Placeholder 9">
            <a:extLst>
              <a:ext uri="{FF2B5EF4-FFF2-40B4-BE49-F238E27FC236}">
                <a16:creationId xmlns:a16="http://schemas.microsoft.com/office/drawing/2014/main" id="{E2790754-E9EF-9F79-825B-5AB348DFA62E}"/>
              </a:ext>
            </a:extLst>
          </p:cNvPr>
          <p:cNvSpPr>
            <a:spLocks noGrp="1"/>
          </p:cNvSpPr>
          <p:nvPr>
            <p:ph type="sldNum" sz="quarter" idx="4"/>
          </p:nvPr>
        </p:nvSpPr>
        <p:spPr>
          <a:xfrm>
            <a:off x="10768546" y="6290774"/>
            <a:ext cx="617912" cy="365125"/>
          </a:xfrm>
          <a:prstGeom prst="rect">
            <a:avLst/>
          </a:prstGeom>
        </p:spPr>
        <p:txBody>
          <a:bodyPr/>
          <a:lstStyle>
            <a:lvl1pPr algn="r">
              <a:defRPr sz="1100" b="0" i="0">
                <a:solidFill>
                  <a:schemeClr val="bg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7241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599788" y="353962"/>
            <a:ext cx="4786877" cy="983225"/>
          </a:xfrm>
        </p:spPr>
        <p:txBody>
          <a:bodyPr anchor="b">
            <a:normAutofit/>
          </a:bodyPr>
          <a:lstStyle>
            <a:lvl1pPr algn="l">
              <a:lnSpc>
                <a:spcPct val="90000"/>
              </a:lnSpc>
              <a:defRPr sz="3600" spc="100" baseline="0">
                <a:solidFill>
                  <a:schemeClr val="bg1"/>
                </a:solidFill>
              </a:defRPr>
            </a:lvl1pPr>
          </a:lstStyle>
          <a:p>
            <a:r>
              <a:rPr lang="en-US" dirty="0"/>
              <a:t>Add title here</a:t>
            </a:r>
          </a:p>
        </p:txBody>
      </p:sp>
      <p:sp>
        <p:nvSpPr>
          <p:cNvPr id="3" name="Subtitle 2"/>
          <p:cNvSpPr>
            <a:spLocks noGrp="1"/>
          </p:cNvSpPr>
          <p:nvPr>
            <p:ph type="subTitle" idx="1" hasCustomPrompt="1"/>
          </p:nvPr>
        </p:nvSpPr>
        <p:spPr>
          <a:xfrm>
            <a:off x="6599788" y="1517074"/>
            <a:ext cx="4786877" cy="763899"/>
          </a:xfrm>
        </p:spPr>
        <p:txBody>
          <a:bodyPr lIns="91440" tIns="91440" rIns="91440" bIns="0">
            <a:normAutofit/>
          </a:bodyPr>
          <a:lstStyle>
            <a:lvl1pPr marL="0" indent="0" algn="l">
              <a:spcBef>
                <a:spcPts val="0"/>
              </a:spcBef>
              <a:spcAft>
                <a:spcPts val="0"/>
              </a:spcAft>
              <a:buNone/>
              <a:defRPr sz="2400" cap="none" spc="0" baseline="0">
                <a:solidFill>
                  <a:schemeClr val="accent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Add Subtitle here</a:t>
            </a:r>
          </a:p>
        </p:txBody>
      </p:sp>
      <p:sp>
        <p:nvSpPr>
          <p:cNvPr id="14" name="Picture Placeholder 13">
            <a:extLst>
              <a:ext uri="{FF2B5EF4-FFF2-40B4-BE49-F238E27FC236}">
                <a16:creationId xmlns:a16="http://schemas.microsoft.com/office/drawing/2014/main" id="{4F200699-2797-D741-1EC1-B83FCA4B1977}"/>
              </a:ext>
            </a:extLst>
          </p:cNvPr>
          <p:cNvSpPr>
            <a:spLocks noGrp="1"/>
          </p:cNvSpPr>
          <p:nvPr>
            <p:ph type="pic" sz="quarter" idx="11"/>
          </p:nvPr>
        </p:nvSpPr>
        <p:spPr>
          <a:xfrm>
            <a:off x="0" y="-2235"/>
            <a:ext cx="5840730"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a:ln>
            <a:noFill/>
          </a:ln>
        </p:spPr>
        <p:txBody>
          <a:bodyPr anchor="ctr"/>
          <a:lstStyle>
            <a:lvl1pPr algn="ctr">
              <a:defRPr baseline="-25000"/>
            </a:lvl1pPr>
          </a:lstStyle>
          <a:p>
            <a:endParaRPr lang="en-US" dirty="0"/>
          </a:p>
        </p:txBody>
      </p:sp>
      <p:sp>
        <p:nvSpPr>
          <p:cNvPr id="7" name="Text Placeholder 6">
            <a:extLst>
              <a:ext uri="{FF2B5EF4-FFF2-40B4-BE49-F238E27FC236}">
                <a16:creationId xmlns:a16="http://schemas.microsoft.com/office/drawing/2014/main" id="{E1A56017-320A-546E-A749-7145642CB967}"/>
              </a:ext>
            </a:extLst>
          </p:cNvPr>
          <p:cNvSpPr>
            <a:spLocks noGrp="1"/>
          </p:cNvSpPr>
          <p:nvPr>
            <p:ph type="body" sz="quarter" idx="12" hasCustomPrompt="1"/>
          </p:nvPr>
        </p:nvSpPr>
        <p:spPr>
          <a:xfrm>
            <a:off x="6599788" y="2341261"/>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1" name="Text Placeholder 10">
            <a:extLst>
              <a:ext uri="{FF2B5EF4-FFF2-40B4-BE49-F238E27FC236}">
                <a16:creationId xmlns:a16="http://schemas.microsoft.com/office/drawing/2014/main" id="{A9BC9EC3-C68A-CC9E-C220-8D585A8B43A0}"/>
              </a:ext>
            </a:extLst>
          </p:cNvPr>
          <p:cNvSpPr>
            <a:spLocks noGrp="1"/>
          </p:cNvSpPr>
          <p:nvPr>
            <p:ph type="body" sz="quarter" idx="15" hasCustomPrompt="1"/>
          </p:nvPr>
        </p:nvSpPr>
        <p:spPr>
          <a:xfrm>
            <a:off x="6599789" y="2753247"/>
            <a:ext cx="3852296" cy="817345"/>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pic>
        <p:nvPicPr>
          <p:cNvPr id="9" name="Graphic 8">
            <a:extLst>
              <a:ext uri="{FF2B5EF4-FFF2-40B4-BE49-F238E27FC236}">
                <a16:creationId xmlns:a16="http://schemas.microsoft.com/office/drawing/2014/main" id="{546FE873-5DC1-BDE4-557B-F186950336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4426666" y="5060315"/>
            <a:ext cx="927943" cy="1801301"/>
          </a:xfrm>
          <a:prstGeom prst="rect">
            <a:avLst/>
          </a:prstGeom>
        </p:spPr>
      </p:pic>
      <p:sp>
        <p:nvSpPr>
          <p:cNvPr id="6" name="Text Placeholder 6">
            <a:extLst>
              <a:ext uri="{FF2B5EF4-FFF2-40B4-BE49-F238E27FC236}">
                <a16:creationId xmlns:a16="http://schemas.microsoft.com/office/drawing/2014/main" id="{DE3FA6A1-74D7-3926-C0BF-FECA6C0B0338}"/>
              </a:ext>
            </a:extLst>
          </p:cNvPr>
          <p:cNvSpPr>
            <a:spLocks noGrp="1"/>
          </p:cNvSpPr>
          <p:nvPr>
            <p:ph type="body" sz="quarter" idx="13" hasCustomPrompt="1"/>
          </p:nvPr>
        </p:nvSpPr>
        <p:spPr>
          <a:xfrm>
            <a:off x="6599788" y="3563285"/>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2" name="Text Placeholder 10">
            <a:extLst>
              <a:ext uri="{FF2B5EF4-FFF2-40B4-BE49-F238E27FC236}">
                <a16:creationId xmlns:a16="http://schemas.microsoft.com/office/drawing/2014/main" id="{9487AC4B-B367-6BC8-2DCA-61A43B326449}"/>
              </a:ext>
            </a:extLst>
          </p:cNvPr>
          <p:cNvSpPr>
            <a:spLocks noGrp="1"/>
          </p:cNvSpPr>
          <p:nvPr>
            <p:ph type="body" sz="quarter" idx="16" hasCustomPrompt="1"/>
          </p:nvPr>
        </p:nvSpPr>
        <p:spPr>
          <a:xfrm>
            <a:off x="6599788" y="3982578"/>
            <a:ext cx="3860546" cy="529133"/>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
        <p:nvSpPr>
          <p:cNvPr id="8" name="Text Placeholder 6">
            <a:extLst>
              <a:ext uri="{FF2B5EF4-FFF2-40B4-BE49-F238E27FC236}">
                <a16:creationId xmlns:a16="http://schemas.microsoft.com/office/drawing/2014/main" id="{34E9A44E-6692-ACFA-4EB0-368490BF357A}"/>
              </a:ext>
            </a:extLst>
          </p:cNvPr>
          <p:cNvSpPr>
            <a:spLocks noGrp="1"/>
          </p:cNvSpPr>
          <p:nvPr>
            <p:ph type="body" sz="quarter" idx="14" hasCustomPrompt="1"/>
          </p:nvPr>
        </p:nvSpPr>
        <p:spPr>
          <a:xfrm>
            <a:off x="6599788" y="4564818"/>
            <a:ext cx="4796710" cy="401939"/>
          </a:xfrm>
        </p:spPr>
        <p:txBody>
          <a:bodyPr lIns="91440" tIns="0" anchor="b">
            <a:normAutofit/>
          </a:bodyPr>
          <a:lstStyle>
            <a:lvl1pPr marL="0" indent="0">
              <a:spcAft>
                <a:spcPts val="600"/>
              </a:spcAft>
              <a:buFont typeface="Courier New" panose="02070309020205020404" pitchFamily="49" charset="0"/>
              <a:buNone/>
              <a:defRPr sz="2000">
                <a:solidFill>
                  <a:schemeClr val="accent1"/>
                </a:solidFill>
              </a:defRPr>
            </a:lvl1pPr>
            <a:lvl2pPr marL="274320" indent="-274320">
              <a:buFont typeface="Courier New" panose="02070309020205020404" pitchFamily="49" charset="0"/>
              <a:buChar char="o"/>
              <a:defRPr sz="1200">
                <a:solidFill>
                  <a:schemeClr val="bg1"/>
                </a:solidFill>
              </a:defRPr>
            </a:lvl2pPr>
            <a:lvl3pPr marL="274320" indent="-274320">
              <a:buFont typeface="Courier New" panose="02070309020205020404" pitchFamily="49" charset="0"/>
              <a:buChar char="o"/>
              <a:defRPr sz="1050">
                <a:solidFill>
                  <a:schemeClr val="bg1"/>
                </a:solidFill>
              </a:defRPr>
            </a:lvl3pPr>
            <a:lvl4pPr marL="274320" indent="-274320">
              <a:buFont typeface="Courier New" panose="02070309020205020404" pitchFamily="49" charset="0"/>
              <a:buChar char="o"/>
              <a:defRPr sz="1050">
                <a:solidFill>
                  <a:schemeClr val="bg1"/>
                </a:solidFill>
              </a:defRPr>
            </a:lvl4pPr>
            <a:lvl5pPr marL="274320" indent="-274320">
              <a:buFont typeface="Courier New" panose="02070309020205020404" pitchFamily="49" charset="0"/>
              <a:buChar char="o"/>
              <a:defRPr sz="1050">
                <a:solidFill>
                  <a:schemeClr val="bg1"/>
                </a:solidFill>
              </a:defRPr>
            </a:lvl5pPr>
          </a:lstStyle>
          <a:p>
            <a:pPr lvl="0"/>
            <a:r>
              <a:rPr lang="en-US" dirty="0"/>
              <a:t>Click to add text</a:t>
            </a:r>
          </a:p>
        </p:txBody>
      </p:sp>
      <p:sp>
        <p:nvSpPr>
          <p:cNvPr id="13" name="Text Placeholder 10">
            <a:extLst>
              <a:ext uri="{FF2B5EF4-FFF2-40B4-BE49-F238E27FC236}">
                <a16:creationId xmlns:a16="http://schemas.microsoft.com/office/drawing/2014/main" id="{AB0B6725-F963-746B-381A-0F998539A022}"/>
              </a:ext>
            </a:extLst>
          </p:cNvPr>
          <p:cNvSpPr>
            <a:spLocks noGrp="1"/>
          </p:cNvSpPr>
          <p:nvPr>
            <p:ph type="body" sz="quarter" idx="17" hasCustomPrompt="1"/>
          </p:nvPr>
        </p:nvSpPr>
        <p:spPr>
          <a:xfrm>
            <a:off x="6599788" y="4975138"/>
            <a:ext cx="3860546" cy="852906"/>
          </a:xfrm>
        </p:spPr>
        <p:txBody>
          <a:bodyPr lIns="91440">
            <a:noAutofit/>
          </a:bodyPr>
          <a:lstStyle>
            <a:lvl1pPr marL="0" indent="0">
              <a:buNone/>
              <a:defRPr sz="1400">
                <a:solidFill>
                  <a:schemeClr val="bg1"/>
                </a:solidFill>
              </a:defRPr>
            </a:lvl1pPr>
            <a:lvl2pPr marL="201168" indent="0">
              <a:buNone/>
              <a:defRPr sz="1200">
                <a:solidFill>
                  <a:schemeClr val="bg1"/>
                </a:solidFill>
              </a:defRPr>
            </a:lvl2pPr>
            <a:lvl3pPr marL="384048" indent="0">
              <a:buNone/>
              <a:defRPr sz="1200">
                <a:solidFill>
                  <a:schemeClr val="bg1"/>
                </a:solidFill>
              </a:defRPr>
            </a:lvl3pPr>
            <a:lvl4pPr marL="566928" indent="0">
              <a:buNone/>
              <a:defRPr sz="1200">
                <a:solidFill>
                  <a:schemeClr val="bg1"/>
                </a:solidFill>
              </a:defRPr>
            </a:lvl4pPr>
            <a:lvl5pPr marL="749808" indent="0">
              <a:buNone/>
              <a:defRPr sz="1200">
                <a:solidFill>
                  <a:schemeClr val="bg1"/>
                </a:solidFill>
              </a:defRPr>
            </a:lvl5pPr>
          </a:lstStyle>
          <a:p>
            <a:pPr lvl="0"/>
            <a:r>
              <a:rPr lang="en-US" dirty="0"/>
              <a:t>Click to add text</a:t>
            </a:r>
          </a:p>
        </p:txBody>
      </p:sp>
    </p:spTree>
    <p:extLst>
      <p:ext uri="{BB962C8B-B14F-4D97-AF65-F5344CB8AC3E}">
        <p14:creationId xmlns:p14="http://schemas.microsoft.com/office/powerpoint/2010/main" val="1419208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Add title here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8">
            <a:extLst>
              <a:ext uri="{FF2B5EF4-FFF2-40B4-BE49-F238E27FC236}">
                <a16:creationId xmlns:a16="http://schemas.microsoft.com/office/drawing/2014/main" id="{16BCAC9C-7B8B-A7E5-574A-2C2D473655B3}"/>
              </a:ext>
            </a:extLst>
          </p:cNvPr>
          <p:cNvSpPr>
            <a:spLocks noGrp="1"/>
          </p:cNvSpPr>
          <p:nvPr>
            <p:ph type="ftr" sz="quarter" idx="3"/>
          </p:nvPr>
        </p:nvSpPr>
        <p:spPr>
          <a:xfrm>
            <a:off x="643051" y="6221324"/>
            <a:ext cx="6818262" cy="365125"/>
          </a:xfrm>
          <a:prstGeom prst="rect">
            <a:avLst/>
          </a:prstGeom>
        </p:spPr>
        <p:txBody>
          <a:bodyPr/>
          <a:lstStyle>
            <a:lvl1pPr>
              <a:defRPr sz="1100" b="0" i="0" cap="all" baseline="0">
                <a:solidFill>
                  <a:schemeClr val="tx1"/>
                </a:solidFill>
                <a:latin typeface="+mn-lt"/>
              </a:defRPr>
            </a:lvl1pPr>
          </a:lstStyle>
          <a:p>
            <a:r>
              <a:rPr lang="en-US"/>
              <a:t>CSP Training Module Name: Presentation Template Created by PR</a:t>
            </a:r>
            <a:endParaRPr lang="en-US" dirty="0"/>
          </a:p>
        </p:txBody>
      </p:sp>
      <p:sp>
        <p:nvSpPr>
          <p:cNvPr id="8" name="Slide Number Placeholder 9">
            <a:extLst>
              <a:ext uri="{FF2B5EF4-FFF2-40B4-BE49-F238E27FC236}">
                <a16:creationId xmlns:a16="http://schemas.microsoft.com/office/drawing/2014/main" id="{E44D41BF-45CF-B60E-08D3-A8C49332E574}"/>
              </a:ext>
            </a:extLst>
          </p:cNvPr>
          <p:cNvSpPr>
            <a:spLocks noGrp="1"/>
          </p:cNvSpPr>
          <p:nvPr>
            <p:ph type="sldNum" sz="quarter" idx="4"/>
          </p:nvPr>
        </p:nvSpPr>
        <p:spPr>
          <a:xfrm>
            <a:off x="10930596" y="6221324"/>
            <a:ext cx="617912" cy="365125"/>
          </a:xfrm>
          <a:prstGeom prst="rect">
            <a:avLst/>
          </a:prstGeom>
        </p:spPr>
        <p:txBody>
          <a:bodyPr/>
          <a:lstStyle>
            <a:lvl1pPr algn="r">
              <a:defRPr sz="1200" b="0" i="0">
                <a:solidFill>
                  <a:schemeClr val="tx1"/>
                </a:solidFill>
                <a:latin typeface="+mn-lt"/>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8232827"/>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9" r:id="rId5"/>
    <p:sldLayoutId id="2147483746" r:id="rId6"/>
    <p:sldLayoutId id="2147483747" r:id="rId7"/>
    <p:sldLayoutId id="2147483748" r:id="rId8"/>
    <p:sldLayoutId id="2147483750" r:id="rId9"/>
    <p:sldLayoutId id="2147483756" r:id="rId10"/>
    <p:sldLayoutId id="2147483751" r:id="rId11"/>
    <p:sldLayoutId id="2147483752" r:id="rId12"/>
    <p:sldLayoutId id="2147483754" r:id="rId13"/>
    <p:sldLayoutId id="2147483755" r:id="rId14"/>
    <p:sldLayoutId id="2147483753" r:id="rId15"/>
    <p:sldLayoutId id="2147483757" r:id="rId16"/>
    <p:sldLayoutId id="2147483758" r:id="rId17"/>
    <p:sldLayoutId id="2147483759" r:id="rId18"/>
    <p:sldLayoutId id="2147483760" r:id="rId19"/>
  </p:sldLayoutIdLst>
  <p:hf hdr="0" ftr="0" dt="0"/>
  <p:txStyles>
    <p:titleStyle>
      <a:lvl1pPr algn="l" defTabSz="914400" rtl="0" eaLnBrk="1" latinLnBrk="0" hangingPunct="1">
        <a:lnSpc>
          <a:spcPct val="90000"/>
        </a:lnSpc>
        <a:spcBef>
          <a:spcPct val="0"/>
        </a:spcBef>
        <a:buNone/>
        <a:defRPr sz="6000" kern="1200" spc="-50" baseline="0">
          <a:solidFill>
            <a:schemeClr val="tx1"/>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6.jpg"/><Relationship Id="rId1" Type="http://schemas.openxmlformats.org/officeDocument/2006/relationships/slideLayout" Target="../slideLayouts/slideLayout15.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7643F50D-950F-5A7E-722A-79E4F5D31565}"/>
              </a:ext>
            </a:extLst>
          </p:cNvPr>
          <p:cNvSpPr>
            <a:spLocks noGrp="1"/>
          </p:cNvSpPr>
          <p:nvPr>
            <p:ph type="ctrTitle"/>
          </p:nvPr>
        </p:nvSpPr>
        <p:spPr>
          <a:xfrm>
            <a:off x="6435167" y="774652"/>
            <a:ext cx="4914794" cy="2579052"/>
          </a:xfrm>
        </p:spPr>
        <p:txBody>
          <a:bodyPr>
            <a:noAutofit/>
          </a:bodyPr>
          <a:lstStyle/>
          <a:p>
            <a:r>
              <a:rPr lang="en-US" sz="3800" dirty="0"/>
              <a:t>DATA PROTECTION AND PRIVACY TECHNOLOGIES FOR ENERGY</a:t>
            </a:r>
          </a:p>
        </p:txBody>
      </p:sp>
      <p:sp>
        <p:nvSpPr>
          <p:cNvPr id="96" name="Subtitle 95">
            <a:extLst>
              <a:ext uri="{FF2B5EF4-FFF2-40B4-BE49-F238E27FC236}">
                <a16:creationId xmlns:a16="http://schemas.microsoft.com/office/drawing/2014/main" id="{1C5A4B6C-BAC7-A685-A9B1-2F354B12832E}"/>
              </a:ext>
            </a:extLst>
          </p:cNvPr>
          <p:cNvSpPr>
            <a:spLocks noGrp="1"/>
          </p:cNvSpPr>
          <p:nvPr>
            <p:ph type="subTitle" idx="1"/>
          </p:nvPr>
        </p:nvSpPr>
        <p:spPr>
          <a:xfrm>
            <a:off x="5637951" y="5158411"/>
            <a:ext cx="3441426" cy="1008925"/>
          </a:xfrm>
        </p:spPr>
        <p:txBody>
          <a:bodyPr/>
          <a:lstStyle/>
          <a:p>
            <a:r>
              <a:rPr lang="en-US" dirty="0"/>
              <a:t>Presentation by: </a:t>
            </a:r>
          </a:p>
          <a:p>
            <a:r>
              <a:rPr lang="en-US" dirty="0"/>
              <a:t>ANTONIOS NTIB</a:t>
            </a:r>
          </a:p>
        </p:txBody>
      </p:sp>
      <p:sp>
        <p:nvSpPr>
          <p:cNvPr id="97" name="Text Placeholder 96">
            <a:extLst>
              <a:ext uri="{FF2B5EF4-FFF2-40B4-BE49-F238E27FC236}">
                <a16:creationId xmlns:a16="http://schemas.microsoft.com/office/drawing/2014/main" id="{2A924E96-9B1C-6D19-49F6-49CA70E65537}"/>
              </a:ext>
            </a:extLst>
          </p:cNvPr>
          <p:cNvSpPr>
            <a:spLocks noGrp="1"/>
          </p:cNvSpPr>
          <p:nvPr>
            <p:ph type="body" sz="quarter" idx="10"/>
          </p:nvPr>
        </p:nvSpPr>
        <p:spPr>
          <a:xfrm>
            <a:off x="5938684" y="3373515"/>
            <a:ext cx="5504016" cy="1008926"/>
          </a:xfrm>
        </p:spPr>
        <p:txBody>
          <a:bodyPr/>
          <a:lstStyle/>
          <a:p>
            <a:r>
              <a:rPr lang="en-US" dirty="0"/>
              <a:t>CSP005_S_E</a:t>
            </a:r>
          </a:p>
        </p:txBody>
      </p:sp>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47" name="Picture Placeholder 46" descr="A black and white cover with blue squares&#10;&#10;Description automatically generated">
            <a:extLst>
              <a:ext uri="{FF2B5EF4-FFF2-40B4-BE49-F238E27FC236}">
                <a16:creationId xmlns:a16="http://schemas.microsoft.com/office/drawing/2014/main" id="{5F839494-0FF9-BB9C-71F6-77CFACA7DA72}"/>
              </a:ext>
            </a:extLst>
          </p:cNvPr>
          <p:cNvPicPr>
            <a:picLocks noGrp="1" noChangeAspect="1"/>
          </p:cNvPicPr>
          <p:nvPr>
            <p:ph type="pic" sz="quarter" idx="11"/>
          </p:nvPr>
        </p:nvPicPr>
        <p:blipFill>
          <a:blip r:embed="rId3"/>
          <a:srcRect t="784" b="784"/>
          <a:stretch>
            <a:fillRect/>
          </a:stretch>
        </p:blipFill>
        <p:spPr/>
      </p:pic>
      <p:grpSp>
        <p:nvGrpSpPr>
          <p:cNvPr id="2" name="Group 1">
            <a:extLst>
              <a:ext uri="{FF2B5EF4-FFF2-40B4-BE49-F238E27FC236}">
                <a16:creationId xmlns:a16="http://schemas.microsoft.com/office/drawing/2014/main" id="{ABF25152-ECFC-F87E-6A60-9E7B0D98374B}"/>
              </a:ext>
            </a:extLst>
          </p:cNvPr>
          <p:cNvGrpSpPr/>
          <p:nvPr/>
        </p:nvGrpSpPr>
        <p:grpSpPr>
          <a:xfrm>
            <a:off x="7549377" y="6167336"/>
            <a:ext cx="3294001" cy="612000"/>
            <a:chOff x="5179092" y="5483822"/>
            <a:chExt cx="3294001" cy="612000"/>
          </a:xfrm>
        </p:grpSpPr>
        <p:pic>
          <p:nvPicPr>
            <p:cNvPr id="3" name="Picture 2">
              <a:extLst>
                <a:ext uri="{FF2B5EF4-FFF2-40B4-BE49-F238E27FC236}">
                  <a16:creationId xmlns:a16="http://schemas.microsoft.com/office/drawing/2014/main" id="{56048E62-9FDC-6A86-C84F-4D7DFCAA1823}"/>
                </a:ext>
              </a:extLst>
            </p:cNvPr>
            <p:cNvPicPr>
              <a:picLocks noChangeAspect="1"/>
            </p:cNvPicPr>
            <p:nvPr/>
          </p:nvPicPr>
          <p:blipFill>
            <a:blip r:embed="rId4"/>
            <a:stretch>
              <a:fillRect/>
            </a:stretch>
          </p:blipFill>
          <p:spPr>
            <a:xfrm>
              <a:off x="5179092" y="5483822"/>
              <a:ext cx="1530000" cy="612000"/>
            </a:xfrm>
            <a:prstGeom prst="rect">
              <a:avLst/>
            </a:prstGeom>
          </p:spPr>
        </p:pic>
        <p:pic>
          <p:nvPicPr>
            <p:cNvPr id="4" name="Picture 3">
              <a:extLst>
                <a:ext uri="{FF2B5EF4-FFF2-40B4-BE49-F238E27FC236}">
                  <a16:creationId xmlns:a16="http://schemas.microsoft.com/office/drawing/2014/main" id="{B4A6FF37-150C-0183-163E-54E5A9398FBB}"/>
                </a:ext>
              </a:extLst>
            </p:cNvPr>
            <p:cNvPicPr>
              <a:picLocks noChangeAspect="1"/>
            </p:cNvPicPr>
            <p:nvPr/>
          </p:nvPicPr>
          <p:blipFill>
            <a:blip r:embed="rId5"/>
            <a:stretch>
              <a:fillRect/>
            </a:stretch>
          </p:blipFill>
          <p:spPr>
            <a:xfrm>
              <a:off x="6709092" y="5483822"/>
              <a:ext cx="1764001" cy="612000"/>
            </a:xfrm>
            <a:prstGeom prst="rect">
              <a:avLst/>
            </a:prstGeom>
          </p:spPr>
        </p:pic>
      </p:grpSp>
      <p:sp>
        <p:nvSpPr>
          <p:cNvPr id="5" name="TextBox 4">
            <a:extLst>
              <a:ext uri="{FF2B5EF4-FFF2-40B4-BE49-F238E27FC236}">
                <a16:creationId xmlns:a16="http://schemas.microsoft.com/office/drawing/2014/main" id="{9C303673-D652-90CB-93CA-3448D02C9138}"/>
              </a:ext>
            </a:extLst>
          </p:cNvPr>
          <p:cNvSpPr txBox="1"/>
          <p:nvPr/>
        </p:nvSpPr>
        <p:spPr>
          <a:xfrm>
            <a:off x="5565058" y="4391366"/>
            <a:ext cx="5665249" cy="646331"/>
          </a:xfrm>
          <a:prstGeom prst="rect">
            <a:avLst/>
          </a:prstGeom>
          <a:noFill/>
        </p:spPr>
        <p:txBody>
          <a:bodyPr wrap="square" rtlCol="0">
            <a:spAutoFit/>
          </a:bodyPr>
          <a:lstStyle/>
          <a:p>
            <a:r>
              <a:rPr lang="en-US" b="1" dirty="0">
                <a:solidFill>
                  <a:srgbClr val="FF0000"/>
                </a:solidFill>
              </a:rPr>
              <a:t>SLIDE </a:t>
            </a:r>
            <a:r>
              <a:rPr lang="en-US" b="1">
                <a:solidFill>
                  <a:srgbClr val="FF0000"/>
                </a:solidFill>
              </a:rPr>
              <a:t>SET #8: </a:t>
            </a:r>
            <a:r>
              <a:rPr lang="en-US" sz="1800" b="1" dirty="0"/>
              <a:t>Operating Systems Security Basics &amp; Unix Access Control</a:t>
            </a:r>
            <a:endParaRPr lang="en-US" b="1" i="1" dirty="0"/>
          </a:p>
        </p:txBody>
      </p:sp>
      <p:pic>
        <p:nvPicPr>
          <p:cNvPr id="6" name="Picture 5" descr="A red sign with white text&#10;&#10;Description automatically generated">
            <a:extLst>
              <a:ext uri="{FF2B5EF4-FFF2-40B4-BE49-F238E27FC236}">
                <a16:creationId xmlns:a16="http://schemas.microsoft.com/office/drawing/2014/main" id="{676A64D1-4AFC-08CF-FCFD-042281A5D6B8}"/>
              </a:ext>
            </a:extLst>
          </p:cNvPr>
          <p:cNvPicPr>
            <a:picLocks noChangeAspect="1"/>
          </p:cNvPicPr>
          <p:nvPr/>
        </p:nvPicPr>
        <p:blipFill>
          <a:blip r:embed="rId6"/>
          <a:stretch>
            <a:fillRect/>
          </a:stretch>
        </p:blipFill>
        <p:spPr>
          <a:xfrm>
            <a:off x="9079377" y="4874274"/>
            <a:ext cx="1532424" cy="568274"/>
          </a:xfrm>
          <a:prstGeom prst="rect">
            <a:avLst/>
          </a:prstGeom>
        </p:spPr>
      </p:pic>
    </p:spTree>
    <p:extLst>
      <p:ext uri="{BB962C8B-B14F-4D97-AF65-F5344CB8AC3E}">
        <p14:creationId xmlns:p14="http://schemas.microsoft.com/office/powerpoint/2010/main" val="3503979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a:extLst>
              <a:ext uri="{FF2B5EF4-FFF2-40B4-BE49-F238E27FC236}">
                <a16:creationId xmlns:a16="http://schemas.microsoft.com/office/drawing/2014/main" id="{716541B6-AB1D-8AA0-10DC-F05BAB1A9A4E}"/>
              </a:ext>
            </a:extLst>
          </p:cNvPr>
          <p:cNvSpPr>
            <a:spLocks noGrp="1" noChangeArrowheads="1"/>
          </p:cNvSpPr>
          <p:nvPr>
            <p:ph type="ctrTitle"/>
          </p:nvPr>
        </p:nvSpPr>
        <p:spPr/>
        <p:txBody>
          <a:bodyPr/>
          <a:lstStyle/>
          <a:p>
            <a:pPr eaLnBrk="1" hangingPunct="1"/>
            <a:r>
              <a:rPr lang="en-US" altLang="en-US"/>
              <a:t>System Calls</a:t>
            </a:r>
          </a:p>
        </p:txBody>
      </p:sp>
      <p:sp>
        <p:nvSpPr>
          <p:cNvPr id="24582" name="Rectangle 3">
            <a:extLst>
              <a:ext uri="{FF2B5EF4-FFF2-40B4-BE49-F238E27FC236}">
                <a16:creationId xmlns:a16="http://schemas.microsoft.com/office/drawing/2014/main" id="{E3CA88FF-5AE5-ED1D-F956-7F78F1756495}"/>
              </a:ext>
            </a:extLst>
          </p:cNvPr>
          <p:cNvSpPr>
            <a:spLocks noGrp="1" noChangeArrowheads="1"/>
          </p:cNvSpPr>
          <p:nvPr>
            <p:ph type="body" sz="quarter" idx="12"/>
          </p:nvPr>
        </p:nvSpPr>
        <p:spPr>
          <a:xfrm>
            <a:off x="1534942" y="2371506"/>
            <a:ext cx="8061341" cy="3550024"/>
          </a:xfrm>
        </p:spPr>
        <p:txBody>
          <a:bodyPr>
            <a:normAutofit/>
          </a:bodyPr>
          <a:lstStyle/>
          <a:p>
            <a:pPr eaLnBrk="1" hangingPunct="1">
              <a:lnSpc>
                <a:spcPct val="90000"/>
              </a:lnSpc>
            </a:pPr>
            <a:r>
              <a:rPr lang="en-US" altLang="en-US" dirty="0"/>
              <a:t>Guarded gates from user mode (space, land) into kernel mode (space, land)</a:t>
            </a:r>
          </a:p>
          <a:p>
            <a:pPr marL="749808" lvl="1" eaLnBrk="1" hangingPunct="1">
              <a:lnSpc>
                <a:spcPct val="90000"/>
              </a:lnSpc>
              <a:buFont typeface="Century Gothic" panose="020B0502020202020204" pitchFamily="34" charset="0"/>
              <a:buChar char="―"/>
            </a:pPr>
            <a:r>
              <a:rPr lang="en-US" altLang="en-US" sz="1400" dirty="0"/>
              <a:t>use a special CPU instruction (often an interruption), transfers control to predefined entry point in more privileged code; allows the more privileged code to specify where it will be entered as well as important processor state at the time of entry.</a:t>
            </a:r>
          </a:p>
          <a:p>
            <a:pPr marL="749808" lvl="1" eaLnBrk="1" hangingPunct="1">
              <a:lnSpc>
                <a:spcPct val="90000"/>
              </a:lnSpc>
              <a:buFont typeface="Century Gothic" panose="020B0502020202020204" pitchFamily="34" charset="0"/>
              <a:buChar char="―"/>
            </a:pPr>
            <a:r>
              <a:rPr lang="en-US" altLang="en-US" sz="1400" dirty="0"/>
              <a:t>the higher privileged code, by examining processor state set by the less privileged code and/or its stack, determines what is being requested and whether to allow it. </a:t>
            </a:r>
          </a:p>
          <a:p>
            <a:pPr marL="475488" lvl="1" indent="0" eaLnBrk="1" hangingPunct="1">
              <a:lnSpc>
                <a:spcPct val="90000"/>
              </a:lnSpc>
              <a:buNone/>
            </a:pPr>
            <a:endParaRPr lang="en-US" altLang="en-US" sz="1400" dirty="0"/>
          </a:p>
          <a:p>
            <a:pPr marL="475488" lvl="1" indent="0" eaLnBrk="1" hangingPunct="1">
              <a:lnSpc>
                <a:spcPct val="90000"/>
              </a:lnSpc>
              <a:buNone/>
            </a:pPr>
            <a:r>
              <a:rPr lang="en-US" altLang="en-US" sz="1400" dirty="0"/>
              <a:t>http://en.wikipedia.org/wiki/System_call</a:t>
            </a:r>
          </a:p>
          <a:p>
            <a:pPr marL="475488" lvl="1" indent="0" eaLnBrk="1" hangingPunct="1">
              <a:lnSpc>
                <a:spcPct val="90000"/>
              </a:lnSpc>
              <a:buNone/>
            </a:pPr>
            <a:endParaRPr lang="en-US" altLang="en-US" sz="1400" dirty="0"/>
          </a:p>
        </p:txBody>
      </p:sp>
      <p:pic>
        <p:nvPicPr>
          <p:cNvPr id="3" name="Picture 2">
            <a:extLst>
              <a:ext uri="{FF2B5EF4-FFF2-40B4-BE49-F238E27FC236}">
                <a16:creationId xmlns:a16="http://schemas.microsoft.com/office/drawing/2014/main" id="{99624582-E907-3405-E8A8-5346DCFDF29F}"/>
              </a:ext>
            </a:extLst>
          </p:cNvPr>
          <p:cNvPicPr>
            <a:picLocks noChangeAspect="1"/>
          </p:cNvPicPr>
          <p:nvPr/>
        </p:nvPicPr>
        <p:blipFill>
          <a:blip r:embed="rId2"/>
          <a:stretch>
            <a:fillRect/>
          </a:stretch>
        </p:blipFill>
        <p:spPr>
          <a:xfrm>
            <a:off x="8630925" y="5736724"/>
            <a:ext cx="1530000" cy="612000"/>
          </a:xfrm>
          <a:prstGeom prst="rect">
            <a:avLst/>
          </a:prstGeom>
        </p:spPr>
      </p:pic>
      <p:sp>
        <p:nvSpPr>
          <p:cNvPr id="2" name="Slide Number Placeholder 1">
            <a:extLst>
              <a:ext uri="{FF2B5EF4-FFF2-40B4-BE49-F238E27FC236}">
                <a16:creationId xmlns:a16="http://schemas.microsoft.com/office/drawing/2014/main" id="{316722AB-81C9-64F6-D97E-0A326ADCD5E3}"/>
              </a:ext>
            </a:extLst>
          </p:cNvPr>
          <p:cNvSpPr>
            <a:spLocks noGrp="1"/>
          </p:cNvSpPr>
          <p:nvPr>
            <p:ph type="sldNum" sz="quarter" idx="14"/>
          </p:nvPr>
        </p:nvSpPr>
        <p:spPr/>
        <p:txBody>
          <a:bodyPr/>
          <a:lstStyle/>
          <a:p>
            <a:fld id="{3A98EE3D-8CD1-4C3F-BD1C-C98C9596463C}" type="slidenum">
              <a:rPr lang="en-US" smtClean="0"/>
              <a:pPr/>
              <a:t>9</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2">
            <a:extLst>
              <a:ext uri="{FF2B5EF4-FFF2-40B4-BE49-F238E27FC236}">
                <a16:creationId xmlns:a16="http://schemas.microsoft.com/office/drawing/2014/main" id="{F5746445-8D33-11E0-D3E2-4D42549CD54F}"/>
              </a:ext>
            </a:extLst>
          </p:cNvPr>
          <p:cNvSpPr>
            <a:spLocks noGrp="1" noChangeArrowheads="1"/>
          </p:cNvSpPr>
          <p:nvPr>
            <p:ph type="ctrTitle"/>
          </p:nvPr>
        </p:nvSpPr>
        <p:spPr/>
        <p:txBody>
          <a:bodyPr/>
          <a:lstStyle/>
          <a:p>
            <a:pPr eaLnBrk="1" hangingPunct="1"/>
            <a:r>
              <a:rPr lang="en-US" altLang="en-US"/>
              <a:t>Kernel space vs User space</a:t>
            </a:r>
          </a:p>
        </p:txBody>
      </p:sp>
      <p:sp>
        <p:nvSpPr>
          <p:cNvPr id="25606" name="Rectangle 3">
            <a:extLst>
              <a:ext uri="{FF2B5EF4-FFF2-40B4-BE49-F238E27FC236}">
                <a16:creationId xmlns:a16="http://schemas.microsoft.com/office/drawing/2014/main" id="{0125D8A7-63D3-6C07-92C3-6DF62B6EAE35}"/>
              </a:ext>
            </a:extLst>
          </p:cNvPr>
          <p:cNvSpPr>
            <a:spLocks noGrp="1" noChangeArrowheads="1"/>
          </p:cNvSpPr>
          <p:nvPr>
            <p:ph sz="quarter" idx="17"/>
          </p:nvPr>
        </p:nvSpPr>
        <p:spPr/>
        <p:txBody>
          <a:bodyPr/>
          <a:lstStyle/>
          <a:p>
            <a:pPr eaLnBrk="1" hangingPunct="1"/>
            <a:r>
              <a:rPr lang="en-US" altLang="en-US" dirty="0"/>
              <a:t>Part of the OS runs in the kernel model</a:t>
            </a:r>
          </a:p>
          <a:p>
            <a:pPr lvl="1" eaLnBrk="1" hangingPunct="1"/>
            <a:r>
              <a:rPr lang="en-US" altLang="en-US" dirty="0"/>
              <a:t>known as the </a:t>
            </a:r>
            <a:r>
              <a:rPr lang="en-US" altLang="en-US" dirty="0">
                <a:solidFill>
                  <a:schemeClr val="accent2"/>
                </a:solidFill>
              </a:rPr>
              <a:t>OS kernel</a:t>
            </a:r>
          </a:p>
          <a:p>
            <a:pPr eaLnBrk="1" hangingPunct="1"/>
            <a:r>
              <a:rPr lang="en-US" altLang="en-US" dirty="0"/>
              <a:t>Other parts of the OS run in the user mode, including service programs (daemon programs), user applications, etc.</a:t>
            </a:r>
          </a:p>
          <a:p>
            <a:pPr lvl="1" eaLnBrk="1" hangingPunct="1"/>
            <a:r>
              <a:rPr lang="en-US" altLang="en-US" dirty="0"/>
              <a:t>they run as </a:t>
            </a:r>
            <a:r>
              <a:rPr lang="en-US" altLang="en-US" dirty="0">
                <a:solidFill>
                  <a:schemeClr val="accent2"/>
                </a:solidFill>
              </a:rPr>
              <a:t>processes</a:t>
            </a:r>
          </a:p>
          <a:p>
            <a:pPr lvl="1" eaLnBrk="1" hangingPunct="1"/>
            <a:r>
              <a:rPr lang="en-US" altLang="en-US" dirty="0"/>
              <a:t>they form the user space (or the user land)</a:t>
            </a:r>
          </a:p>
          <a:p>
            <a:pPr eaLnBrk="1" hangingPunct="1"/>
            <a:r>
              <a:rPr lang="en-US" altLang="en-US" dirty="0">
                <a:solidFill>
                  <a:srgbClr val="FF0000"/>
                </a:solidFill>
              </a:rPr>
              <a:t>Why root user is more powerful than normal users?</a:t>
            </a:r>
          </a:p>
          <a:p>
            <a:pPr lvl="1" eaLnBrk="1" hangingPunct="1"/>
            <a:endParaRPr lang="en-US" altLang="en-US" dirty="0"/>
          </a:p>
          <a:p>
            <a:pPr lvl="1" eaLnBrk="1" hangingPunct="1"/>
            <a:endParaRPr lang="en-US" altLang="en-US" dirty="0"/>
          </a:p>
        </p:txBody>
      </p:sp>
      <p:pic>
        <p:nvPicPr>
          <p:cNvPr id="4" name="Picture 3">
            <a:extLst>
              <a:ext uri="{FF2B5EF4-FFF2-40B4-BE49-F238E27FC236}">
                <a16:creationId xmlns:a16="http://schemas.microsoft.com/office/drawing/2014/main" id="{D0946CFD-BF0E-880A-08EF-46E99F4B2870}"/>
              </a:ext>
            </a:extLst>
          </p:cNvPr>
          <p:cNvPicPr>
            <a:picLocks noChangeAspect="1"/>
          </p:cNvPicPr>
          <p:nvPr/>
        </p:nvPicPr>
        <p:blipFill>
          <a:blip r:embed="rId3"/>
          <a:stretch>
            <a:fillRect/>
          </a:stretch>
        </p:blipFill>
        <p:spPr>
          <a:xfrm>
            <a:off x="8629556" y="5504083"/>
            <a:ext cx="1530000" cy="612000"/>
          </a:xfrm>
          <a:prstGeom prst="rect">
            <a:avLst/>
          </a:prstGeom>
        </p:spPr>
      </p:pic>
      <p:sp>
        <p:nvSpPr>
          <p:cNvPr id="12" name="Slide Number Placeholder 11">
            <a:extLst>
              <a:ext uri="{FF2B5EF4-FFF2-40B4-BE49-F238E27FC236}">
                <a16:creationId xmlns:a16="http://schemas.microsoft.com/office/drawing/2014/main" id="{4DFCDF2D-9C9F-0613-F59B-3D18F2C15619}"/>
              </a:ext>
            </a:extLst>
          </p:cNvPr>
          <p:cNvSpPr>
            <a:spLocks noGrp="1"/>
          </p:cNvSpPr>
          <p:nvPr>
            <p:ph type="sldNum" sz="quarter" idx="4"/>
          </p:nvPr>
        </p:nvSpPr>
        <p:spPr/>
        <p:txBody>
          <a:bodyPr/>
          <a:lstStyle/>
          <a:p>
            <a:fld id="{3A98EE3D-8CD1-4C3F-BD1C-C98C9596463C}" type="slidenum">
              <a:rPr lang="en-US" smtClean="0"/>
              <a:pPr/>
              <a:t>10</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26A2F301-2BC3-53BB-491D-687CACE87FE3}"/>
              </a:ext>
            </a:extLst>
          </p:cNvPr>
          <p:cNvSpPr>
            <a:spLocks noGrp="1"/>
          </p:cNvSpPr>
          <p:nvPr>
            <p:ph type="ctrTitle"/>
          </p:nvPr>
        </p:nvSpPr>
        <p:spPr/>
        <p:txBody>
          <a:bodyPr/>
          <a:lstStyle/>
          <a:p>
            <a:r>
              <a:rPr lang="en-US" altLang="en-US"/>
              <a:t>Privilege Levels</a:t>
            </a:r>
          </a:p>
        </p:txBody>
      </p:sp>
      <p:sp>
        <p:nvSpPr>
          <p:cNvPr id="3" name="Text Placeholder 2">
            <a:extLst>
              <a:ext uri="{FF2B5EF4-FFF2-40B4-BE49-F238E27FC236}">
                <a16:creationId xmlns:a16="http://schemas.microsoft.com/office/drawing/2014/main" id="{FA04F4F1-FF59-3334-F673-357AC3BEEA19}"/>
              </a:ext>
            </a:extLst>
          </p:cNvPr>
          <p:cNvSpPr>
            <a:spLocks noGrp="1"/>
          </p:cNvSpPr>
          <p:nvPr>
            <p:ph type="body" sz="quarter" idx="12"/>
          </p:nvPr>
        </p:nvSpPr>
        <p:spPr>
          <a:xfrm>
            <a:off x="1534943" y="2493211"/>
            <a:ext cx="7786038" cy="2531073"/>
          </a:xfrm>
        </p:spPr>
        <p:txBody>
          <a:bodyPr>
            <a:normAutofit/>
          </a:bodyPr>
          <a:lstStyle/>
          <a:p>
            <a:r>
              <a:rPr lang="en-US" altLang="en-US" dirty="0"/>
              <a:t>Security is often achieved by running control/protection code at a higher privilege level</a:t>
            </a:r>
          </a:p>
          <a:p>
            <a:r>
              <a:rPr lang="en-US" altLang="en-US" dirty="0"/>
              <a:t>Components running at the same level can be isolated by a higher-privilege component</a:t>
            </a:r>
          </a:p>
          <a:p>
            <a:endParaRPr lang="en-US" altLang="en-US" dirty="0"/>
          </a:p>
          <a:p>
            <a:r>
              <a:rPr lang="en-US" altLang="en-US" dirty="0"/>
              <a:t>If attack and defense are at the same level, then it is an arms’ race and there can be no guarantee</a:t>
            </a:r>
          </a:p>
        </p:txBody>
      </p:sp>
      <p:pic>
        <p:nvPicPr>
          <p:cNvPr id="8" name="Picture 7">
            <a:extLst>
              <a:ext uri="{FF2B5EF4-FFF2-40B4-BE49-F238E27FC236}">
                <a16:creationId xmlns:a16="http://schemas.microsoft.com/office/drawing/2014/main" id="{6B5CFA83-9E4E-55A9-2DAB-AE35F45FEB65}"/>
              </a:ext>
            </a:extLst>
          </p:cNvPr>
          <p:cNvPicPr>
            <a:picLocks noChangeAspect="1"/>
          </p:cNvPicPr>
          <p:nvPr/>
        </p:nvPicPr>
        <p:blipFill>
          <a:blip r:embed="rId2"/>
          <a:stretch>
            <a:fillRect/>
          </a:stretch>
        </p:blipFill>
        <p:spPr>
          <a:xfrm>
            <a:off x="8855698" y="5779386"/>
            <a:ext cx="1530000" cy="612000"/>
          </a:xfrm>
          <a:prstGeom prst="rect">
            <a:avLst/>
          </a:prstGeom>
        </p:spPr>
      </p:pic>
      <p:sp>
        <p:nvSpPr>
          <p:cNvPr id="2" name="Slide Number Placeholder 1">
            <a:extLst>
              <a:ext uri="{FF2B5EF4-FFF2-40B4-BE49-F238E27FC236}">
                <a16:creationId xmlns:a16="http://schemas.microsoft.com/office/drawing/2014/main" id="{ADE81ED5-A40D-1711-A7AB-1EB7FB1BFD75}"/>
              </a:ext>
            </a:extLst>
          </p:cNvPr>
          <p:cNvSpPr>
            <a:spLocks noGrp="1"/>
          </p:cNvSpPr>
          <p:nvPr>
            <p:ph type="sldNum" sz="quarter" idx="14"/>
          </p:nvPr>
        </p:nvSpPr>
        <p:spPr/>
        <p:txBody>
          <a:bodyPr/>
          <a:lstStyle/>
          <a:p>
            <a:fld id="{3A98EE3D-8CD1-4C3F-BD1C-C98C9596463C}" type="slidenum">
              <a:rPr lang="en-US" smtClean="0"/>
              <a:pPr/>
              <a:t>11</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2">
            <a:extLst>
              <a:ext uri="{FF2B5EF4-FFF2-40B4-BE49-F238E27FC236}">
                <a16:creationId xmlns:a16="http://schemas.microsoft.com/office/drawing/2014/main" id="{39C2C278-65F9-CD61-BF29-3C81219A95AB}"/>
              </a:ext>
            </a:extLst>
          </p:cNvPr>
          <p:cNvSpPr>
            <a:spLocks noGrp="1" noChangeArrowheads="1"/>
          </p:cNvSpPr>
          <p:nvPr>
            <p:ph type="ctrTitle"/>
          </p:nvPr>
        </p:nvSpPr>
        <p:spPr/>
        <p:txBody>
          <a:bodyPr/>
          <a:lstStyle/>
          <a:p>
            <a:pPr eaLnBrk="1" hangingPunct="1"/>
            <a:r>
              <a:rPr lang="en-US" altLang="en-US"/>
              <a:t>Access control</a:t>
            </a:r>
          </a:p>
        </p:txBody>
      </p:sp>
      <p:sp>
        <p:nvSpPr>
          <p:cNvPr id="27654" name="Rectangle 3">
            <a:extLst>
              <a:ext uri="{FF2B5EF4-FFF2-40B4-BE49-F238E27FC236}">
                <a16:creationId xmlns:a16="http://schemas.microsoft.com/office/drawing/2014/main" id="{5D5D7139-2911-EEE1-AB44-F5A60AF8A1FF}"/>
              </a:ext>
            </a:extLst>
          </p:cNvPr>
          <p:cNvSpPr>
            <a:spLocks noGrp="1" noChangeArrowheads="1"/>
          </p:cNvSpPr>
          <p:nvPr>
            <p:ph sz="quarter" idx="17"/>
          </p:nvPr>
        </p:nvSpPr>
        <p:spPr/>
        <p:txBody>
          <a:bodyPr/>
          <a:lstStyle/>
          <a:p>
            <a:pPr eaLnBrk="1" hangingPunct="1"/>
            <a:r>
              <a:rPr lang="en-US" altLang="en-US" sz="2400" dirty="0"/>
              <a:t>A </a:t>
            </a:r>
            <a:r>
              <a:rPr lang="en-US" altLang="en-US" sz="2400" dirty="0">
                <a:solidFill>
                  <a:srgbClr val="FF3300"/>
                </a:solidFill>
              </a:rPr>
              <a:t>reference monitor</a:t>
            </a:r>
            <a:r>
              <a:rPr lang="en-US" altLang="en-US" sz="2400" dirty="0"/>
              <a:t> mediates all access to resources</a:t>
            </a:r>
          </a:p>
          <a:p>
            <a:pPr lvl="1" eaLnBrk="1" hangingPunct="1"/>
            <a:r>
              <a:rPr lang="en-US" altLang="en-US" dirty="0">
                <a:solidFill>
                  <a:schemeClr val="tx2"/>
                </a:solidFill>
              </a:rPr>
              <a:t>Principle: Complete mediation</a:t>
            </a:r>
            <a:r>
              <a:rPr lang="en-US" altLang="en-US" dirty="0"/>
              <a:t>: control </a:t>
            </a:r>
            <a:r>
              <a:rPr lang="en-US" altLang="en-US" b="1" dirty="0"/>
              <a:t>all</a:t>
            </a:r>
            <a:r>
              <a:rPr lang="en-US" altLang="en-US" dirty="0"/>
              <a:t> accesses to resources</a:t>
            </a:r>
          </a:p>
        </p:txBody>
      </p:sp>
      <p:grpSp>
        <p:nvGrpSpPr>
          <p:cNvPr id="4" name="Group 3">
            <a:extLst>
              <a:ext uri="{FF2B5EF4-FFF2-40B4-BE49-F238E27FC236}">
                <a16:creationId xmlns:a16="http://schemas.microsoft.com/office/drawing/2014/main" id="{7552E971-D977-4723-BC9C-2AF0B4B707E1}"/>
              </a:ext>
            </a:extLst>
          </p:cNvPr>
          <p:cNvGrpSpPr/>
          <p:nvPr/>
        </p:nvGrpSpPr>
        <p:grpSpPr>
          <a:xfrm>
            <a:off x="514350" y="3924301"/>
            <a:ext cx="5581650" cy="1523999"/>
            <a:chOff x="2209800" y="3657601"/>
            <a:chExt cx="7391400" cy="2500115"/>
          </a:xfrm>
        </p:grpSpPr>
        <p:sp>
          <p:nvSpPr>
            <p:cNvPr id="27655" name="AutoShape 4">
              <a:extLst>
                <a:ext uri="{FF2B5EF4-FFF2-40B4-BE49-F238E27FC236}">
                  <a16:creationId xmlns:a16="http://schemas.microsoft.com/office/drawing/2014/main" id="{526EBF2B-8AC9-2718-150D-6F2CDFF930BC}"/>
                </a:ext>
              </a:extLst>
            </p:cNvPr>
            <p:cNvSpPr>
              <a:spLocks noChangeArrowheads="1"/>
            </p:cNvSpPr>
            <p:nvPr/>
          </p:nvSpPr>
          <p:spPr bwMode="auto">
            <a:xfrm>
              <a:off x="8229600" y="3702050"/>
              <a:ext cx="1371600" cy="1752600"/>
            </a:xfrm>
            <a:prstGeom prst="can">
              <a:avLst>
                <a:gd name="adj" fmla="val 31944"/>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n-US" altLang="en-US" sz="1400">
                  <a:latin typeface="+mn-lt"/>
                </a:rPr>
                <a:t>Resource</a:t>
              </a:r>
            </a:p>
          </p:txBody>
        </p:sp>
        <p:sp>
          <p:nvSpPr>
            <p:cNvPr id="27656" name="Oval 5">
              <a:extLst>
                <a:ext uri="{FF2B5EF4-FFF2-40B4-BE49-F238E27FC236}">
                  <a16:creationId xmlns:a16="http://schemas.microsoft.com/office/drawing/2014/main" id="{9BEC9570-2094-70AB-5C0A-5903F2BB7DF1}"/>
                </a:ext>
              </a:extLst>
            </p:cNvPr>
            <p:cNvSpPr>
              <a:spLocks noChangeArrowheads="1"/>
            </p:cNvSpPr>
            <p:nvPr/>
          </p:nvSpPr>
          <p:spPr bwMode="auto">
            <a:xfrm>
              <a:off x="2209800" y="4006850"/>
              <a:ext cx="1828800" cy="1219200"/>
            </a:xfrm>
            <a:prstGeom prst="ellipse">
              <a:avLst/>
            </a:prstGeom>
            <a:solidFill>
              <a:schemeClr val="accent1"/>
            </a:solidFill>
            <a:ln w="9525">
              <a:solidFill>
                <a:schemeClr val="tx1"/>
              </a:solidFill>
              <a:round/>
              <a:headEnd/>
              <a:tailEnd/>
            </a:ln>
          </p:spPr>
          <p:txBody>
            <a:bodyPr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SzTx/>
                <a:buFontTx/>
                <a:buNone/>
              </a:pPr>
              <a:r>
                <a:rPr lang="en-US" altLang="en-US" sz="1400">
                  <a:latin typeface="+mn-lt"/>
                </a:rPr>
                <a:t>User process</a:t>
              </a:r>
            </a:p>
          </p:txBody>
        </p:sp>
        <p:sp>
          <p:nvSpPr>
            <p:cNvPr id="27657" name="Line 6">
              <a:extLst>
                <a:ext uri="{FF2B5EF4-FFF2-40B4-BE49-F238E27FC236}">
                  <a16:creationId xmlns:a16="http://schemas.microsoft.com/office/drawing/2014/main" id="{FFAC66B2-0A21-1C96-7874-8474D11B7D22}"/>
                </a:ext>
              </a:extLst>
            </p:cNvPr>
            <p:cNvSpPr>
              <a:spLocks noChangeShapeType="1"/>
            </p:cNvSpPr>
            <p:nvPr/>
          </p:nvSpPr>
          <p:spPr bwMode="auto">
            <a:xfrm>
              <a:off x="4038600" y="4616450"/>
              <a:ext cx="17145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8" name="Line 7">
              <a:extLst>
                <a:ext uri="{FF2B5EF4-FFF2-40B4-BE49-F238E27FC236}">
                  <a16:creationId xmlns:a16="http://schemas.microsoft.com/office/drawing/2014/main" id="{761F4D43-0E88-B889-E27A-7624FC02685B}"/>
                </a:ext>
              </a:extLst>
            </p:cNvPr>
            <p:cNvSpPr>
              <a:spLocks noChangeShapeType="1"/>
            </p:cNvSpPr>
            <p:nvPr/>
          </p:nvSpPr>
          <p:spPr bwMode="auto">
            <a:xfrm>
              <a:off x="7315200" y="461645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nchor="ctr"/>
            <a:lstStyle/>
            <a:p>
              <a:endParaRPr lang="en-US" sz="1400"/>
            </a:p>
          </p:txBody>
        </p:sp>
        <p:sp>
          <p:nvSpPr>
            <p:cNvPr id="27659" name="Text Box 8">
              <a:extLst>
                <a:ext uri="{FF2B5EF4-FFF2-40B4-BE49-F238E27FC236}">
                  <a16:creationId xmlns:a16="http://schemas.microsoft.com/office/drawing/2014/main" id="{39C77F73-D0C1-765B-17BC-5844ACD85EE9}"/>
                </a:ext>
              </a:extLst>
            </p:cNvPr>
            <p:cNvSpPr txBox="1">
              <a:spLocks noChangeArrowheads="1"/>
            </p:cNvSpPr>
            <p:nvPr/>
          </p:nvSpPr>
          <p:spPr bwMode="auto">
            <a:xfrm>
              <a:off x="5134070" y="3657601"/>
              <a:ext cx="1096775" cy="439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70000"/>
                </a:lnSpc>
                <a:buSzTx/>
                <a:buFontTx/>
                <a:buNone/>
              </a:pPr>
              <a:r>
                <a:rPr lang="en-US" altLang="en-US" sz="1400">
                  <a:latin typeface="+mn-lt"/>
                </a:rPr>
                <a:t>Reference</a:t>
              </a:r>
            </a:p>
            <a:p>
              <a:pPr algn="ctr">
                <a:lnSpc>
                  <a:spcPct val="70000"/>
                </a:lnSpc>
                <a:buSzTx/>
                <a:buFontTx/>
                <a:buNone/>
              </a:pPr>
              <a:r>
                <a:rPr lang="en-US" altLang="en-US" sz="1400">
                  <a:latin typeface="+mn-lt"/>
                </a:rPr>
                <a:t>monitor</a:t>
              </a:r>
            </a:p>
          </p:txBody>
        </p:sp>
        <p:sp>
          <p:nvSpPr>
            <p:cNvPr id="27660" name="Text Box 9">
              <a:extLst>
                <a:ext uri="{FF2B5EF4-FFF2-40B4-BE49-F238E27FC236}">
                  <a16:creationId xmlns:a16="http://schemas.microsoft.com/office/drawing/2014/main" id="{397FA493-288A-4181-7C75-A7D8B1F7BFF8}"/>
                </a:ext>
              </a:extLst>
            </p:cNvPr>
            <p:cNvSpPr txBox="1">
              <a:spLocks noChangeArrowheads="1"/>
            </p:cNvSpPr>
            <p:nvPr/>
          </p:nvSpPr>
          <p:spPr bwMode="auto">
            <a:xfrm>
              <a:off x="3962401" y="4616451"/>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latin typeface="+mn-lt"/>
                </a:rPr>
                <a:t>access request</a:t>
              </a:r>
            </a:p>
          </p:txBody>
        </p:sp>
        <p:sp>
          <p:nvSpPr>
            <p:cNvPr id="27661" name="Text Box 10">
              <a:extLst>
                <a:ext uri="{FF2B5EF4-FFF2-40B4-BE49-F238E27FC236}">
                  <a16:creationId xmlns:a16="http://schemas.microsoft.com/office/drawing/2014/main" id="{6521924A-1F7E-0631-A6C4-76B58A597E29}"/>
                </a:ext>
              </a:extLst>
            </p:cNvPr>
            <p:cNvSpPr txBox="1">
              <a:spLocks noChangeArrowheads="1"/>
            </p:cNvSpPr>
            <p:nvPr/>
          </p:nvSpPr>
          <p:spPr bwMode="auto">
            <a:xfrm>
              <a:off x="6423026" y="5849939"/>
              <a:ext cx="22637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type="none" w="lg" len="me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a:latin typeface="+mn-lt"/>
                </a:rPr>
                <a:t>policy</a:t>
              </a:r>
            </a:p>
          </p:txBody>
        </p:sp>
        <p:sp>
          <p:nvSpPr>
            <p:cNvPr id="27662" name="AutoShape 11">
              <a:extLst>
                <a:ext uri="{FF2B5EF4-FFF2-40B4-BE49-F238E27FC236}">
                  <a16:creationId xmlns:a16="http://schemas.microsoft.com/office/drawing/2014/main" id="{69C3CE68-F7E0-4530-0629-D22D72AE5C74}"/>
                </a:ext>
              </a:extLst>
            </p:cNvPr>
            <p:cNvSpPr>
              <a:spLocks noChangeArrowheads="1"/>
            </p:cNvSpPr>
            <p:nvPr/>
          </p:nvSpPr>
          <p:spPr bwMode="auto">
            <a:xfrm>
              <a:off x="5791200" y="3740150"/>
              <a:ext cx="1752600" cy="1752600"/>
            </a:xfrm>
            <a:prstGeom prst="diamond">
              <a:avLst/>
            </a:prstGeom>
            <a:solidFill>
              <a:schemeClr val="tx2"/>
            </a:solidFill>
            <a:ln w="12700" algn="ctr">
              <a:solidFill>
                <a:schemeClr val="tx1"/>
              </a:solidFill>
              <a:miter lim="800000"/>
              <a:headEnd/>
              <a:tailEnd type="none" w="lg" len="me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400">
                  <a:solidFill>
                    <a:schemeClr val="bg1"/>
                  </a:solidFill>
                  <a:latin typeface="+mn-lt"/>
                </a:rPr>
                <a:t>?</a:t>
              </a:r>
            </a:p>
          </p:txBody>
        </p:sp>
        <p:sp>
          <p:nvSpPr>
            <p:cNvPr id="27663" name="Line 12">
              <a:extLst>
                <a:ext uri="{FF2B5EF4-FFF2-40B4-BE49-F238E27FC236}">
                  <a16:creationId xmlns:a16="http://schemas.microsoft.com/office/drawing/2014/main" id="{11996654-CE13-B70C-55AB-BF8AC2AFE4B0}"/>
                </a:ext>
              </a:extLst>
            </p:cNvPr>
            <p:cNvSpPr>
              <a:spLocks noChangeShapeType="1"/>
            </p:cNvSpPr>
            <p:nvPr/>
          </p:nvSpPr>
          <p:spPr bwMode="auto">
            <a:xfrm>
              <a:off x="6675438" y="5540375"/>
              <a:ext cx="0" cy="357188"/>
            </a:xfrm>
            <a:prstGeom prst="line">
              <a:avLst/>
            </a:prstGeom>
            <a:noFill/>
            <a:ln w="19050">
              <a:solidFill>
                <a:schemeClr val="tx1"/>
              </a:solidFill>
              <a:round/>
              <a:headEnd type="triangle" w="med" len="med"/>
              <a:tailEnd type="none" w="lg" len="med"/>
            </a:ln>
            <a:extLst>
              <a:ext uri="{909E8E84-426E-40DD-AFC4-6F175D3DCCD1}">
                <a14:hiddenFill xmlns:a14="http://schemas.microsoft.com/office/drawing/2010/main">
                  <a:noFill/>
                </a14:hiddenFill>
              </a:ext>
            </a:extLst>
          </p:spPr>
          <p:txBody>
            <a:bodyPr wrap="none"/>
            <a:lstStyle/>
            <a:p>
              <a:endParaRPr lang="en-US" sz="1400"/>
            </a:p>
          </p:txBody>
        </p:sp>
      </p:grpSp>
      <p:pic>
        <p:nvPicPr>
          <p:cNvPr id="3" name="Picture 2">
            <a:extLst>
              <a:ext uri="{FF2B5EF4-FFF2-40B4-BE49-F238E27FC236}">
                <a16:creationId xmlns:a16="http://schemas.microsoft.com/office/drawing/2014/main" id="{2F7AFDFC-F958-9554-B6C7-E145D9887923}"/>
              </a:ext>
            </a:extLst>
          </p:cNvPr>
          <p:cNvPicPr>
            <a:picLocks noChangeAspect="1"/>
          </p:cNvPicPr>
          <p:nvPr/>
        </p:nvPicPr>
        <p:blipFill>
          <a:blip r:embed="rId3"/>
          <a:stretch>
            <a:fillRect/>
          </a:stretch>
        </p:blipFill>
        <p:spPr>
          <a:xfrm>
            <a:off x="8660907" y="5837180"/>
            <a:ext cx="1530000" cy="612000"/>
          </a:xfrm>
          <a:prstGeom prst="rect">
            <a:avLst/>
          </a:prstGeom>
        </p:spPr>
      </p:pic>
      <p:sp>
        <p:nvSpPr>
          <p:cNvPr id="13" name="Slide Number Placeholder 12">
            <a:extLst>
              <a:ext uri="{FF2B5EF4-FFF2-40B4-BE49-F238E27FC236}">
                <a16:creationId xmlns:a16="http://schemas.microsoft.com/office/drawing/2014/main" id="{E0746D5E-AC73-D654-3E69-60F367EBE6BE}"/>
              </a:ext>
            </a:extLst>
          </p:cNvPr>
          <p:cNvSpPr>
            <a:spLocks noGrp="1"/>
          </p:cNvSpPr>
          <p:nvPr>
            <p:ph type="sldNum" sz="quarter" idx="4"/>
          </p:nvPr>
        </p:nvSpPr>
        <p:spPr/>
        <p:txBody>
          <a:bodyPr/>
          <a:lstStyle/>
          <a:p>
            <a:fld id="{3A98EE3D-8CD1-4C3F-BD1C-C98C9596463C}" type="slidenum">
              <a:rPr lang="en-US" smtClean="0"/>
              <a:pPr/>
              <a:t>12</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Rectangle 2">
            <a:extLst>
              <a:ext uri="{FF2B5EF4-FFF2-40B4-BE49-F238E27FC236}">
                <a16:creationId xmlns:a16="http://schemas.microsoft.com/office/drawing/2014/main" id="{5C61511C-750E-3238-9B31-8CED5ED08C20}"/>
              </a:ext>
            </a:extLst>
          </p:cNvPr>
          <p:cNvSpPr>
            <a:spLocks noGrp="1" noChangeArrowheads="1"/>
          </p:cNvSpPr>
          <p:nvPr>
            <p:ph type="ctrTitle"/>
          </p:nvPr>
        </p:nvSpPr>
        <p:spPr>
          <a:xfrm>
            <a:off x="815892" y="959648"/>
            <a:ext cx="6499828" cy="550242"/>
          </a:xfrm>
          <a:noFill/>
        </p:spPr>
        <p:txBody>
          <a:bodyPr vert="horz" wrap="square" lIns="62503" tIns="25001" rIns="62503" bIns="25001" rtlCol="0" anchor="t">
            <a:spAutoFit/>
          </a:bodyPr>
          <a:lstStyle/>
          <a:p>
            <a:pPr eaLnBrk="1" hangingPunct="1"/>
            <a:r>
              <a:rPr lang="en-US" altLang="en-US" dirty="0"/>
              <a:t>ACCESS MATRIX MODEL</a:t>
            </a:r>
          </a:p>
        </p:txBody>
      </p:sp>
      <p:grpSp>
        <p:nvGrpSpPr>
          <p:cNvPr id="4" name="Group 3">
            <a:extLst>
              <a:ext uri="{FF2B5EF4-FFF2-40B4-BE49-F238E27FC236}">
                <a16:creationId xmlns:a16="http://schemas.microsoft.com/office/drawing/2014/main" id="{1DEA8E62-0F1C-74C7-926F-FC14FFB7B302}"/>
              </a:ext>
            </a:extLst>
          </p:cNvPr>
          <p:cNvGrpSpPr/>
          <p:nvPr/>
        </p:nvGrpSpPr>
        <p:grpSpPr>
          <a:xfrm>
            <a:off x="905482" y="2295526"/>
            <a:ext cx="5371493" cy="2771774"/>
            <a:chOff x="2210407" y="1724026"/>
            <a:chExt cx="7635268" cy="4716462"/>
          </a:xfrm>
        </p:grpSpPr>
        <p:sp>
          <p:nvSpPr>
            <p:cNvPr id="28678" name="Rectangle 3">
              <a:extLst>
                <a:ext uri="{FF2B5EF4-FFF2-40B4-BE49-F238E27FC236}">
                  <a16:creationId xmlns:a16="http://schemas.microsoft.com/office/drawing/2014/main" id="{1B468C23-5D8C-2ADA-0FE1-B339CCE9D47A}"/>
                </a:ext>
              </a:extLst>
            </p:cNvPr>
            <p:cNvSpPr>
              <a:spLocks noChangeArrowheads="1"/>
            </p:cNvSpPr>
            <p:nvPr/>
          </p:nvSpPr>
          <p:spPr bwMode="auto">
            <a:xfrm>
              <a:off x="3562350" y="2632075"/>
              <a:ext cx="5518150" cy="3162300"/>
            </a:xfrm>
            <a:prstGeom prst="rect">
              <a:avLst/>
            </a:prstGeom>
            <a:noFill/>
            <a:ln w="508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28679" name="Line 4">
              <a:extLst>
                <a:ext uri="{FF2B5EF4-FFF2-40B4-BE49-F238E27FC236}">
                  <a16:creationId xmlns:a16="http://schemas.microsoft.com/office/drawing/2014/main" id="{770355B6-E310-FCBB-0C95-0F46A52B9294}"/>
                </a:ext>
              </a:extLst>
            </p:cNvPr>
            <p:cNvSpPr>
              <a:spLocks noChangeShapeType="1"/>
            </p:cNvSpPr>
            <p:nvPr/>
          </p:nvSpPr>
          <p:spPr bwMode="auto">
            <a:xfrm>
              <a:off x="3536950" y="305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0" name="Rectangle 5">
              <a:extLst>
                <a:ext uri="{FF2B5EF4-FFF2-40B4-BE49-F238E27FC236}">
                  <a16:creationId xmlns:a16="http://schemas.microsoft.com/office/drawing/2014/main" id="{F7C98462-F936-E592-D5D7-374BAC4551A0}"/>
                </a:ext>
              </a:extLst>
            </p:cNvPr>
            <p:cNvSpPr>
              <a:spLocks noChangeArrowheads="1"/>
            </p:cNvSpPr>
            <p:nvPr/>
          </p:nvSpPr>
          <p:spPr bwMode="auto">
            <a:xfrm>
              <a:off x="3022601" y="3217864"/>
              <a:ext cx="241643"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U</a:t>
              </a:r>
            </a:p>
          </p:txBody>
        </p:sp>
        <p:sp>
          <p:nvSpPr>
            <p:cNvPr id="28681" name="Line 6">
              <a:extLst>
                <a:ext uri="{FF2B5EF4-FFF2-40B4-BE49-F238E27FC236}">
                  <a16:creationId xmlns:a16="http://schemas.microsoft.com/office/drawing/2014/main" id="{34783AB6-6295-88A2-CAB2-075CFF3F3B23}"/>
                </a:ext>
              </a:extLst>
            </p:cNvPr>
            <p:cNvSpPr>
              <a:spLocks noChangeShapeType="1"/>
            </p:cNvSpPr>
            <p:nvPr/>
          </p:nvSpPr>
          <p:spPr bwMode="auto">
            <a:xfrm>
              <a:off x="3536950" y="3789363"/>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2" name="Rectangle 7">
              <a:extLst>
                <a:ext uri="{FF2B5EF4-FFF2-40B4-BE49-F238E27FC236}">
                  <a16:creationId xmlns:a16="http://schemas.microsoft.com/office/drawing/2014/main" id="{EA51BD5D-2D1B-7CE2-13C4-6B0D29DAD1E1}"/>
                </a:ext>
              </a:extLst>
            </p:cNvPr>
            <p:cNvSpPr>
              <a:spLocks noChangeArrowheads="1"/>
            </p:cNvSpPr>
            <p:nvPr/>
          </p:nvSpPr>
          <p:spPr bwMode="auto">
            <a:xfrm>
              <a:off x="5172276" y="3068638"/>
              <a:ext cx="49331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r w</a:t>
              </a:r>
            </a:p>
            <a:p>
              <a:pPr algn="ctr">
                <a:lnSpc>
                  <a:spcPct val="87000"/>
                </a:lnSpc>
                <a:spcBef>
                  <a:spcPct val="0"/>
                </a:spcBef>
                <a:buClrTx/>
                <a:buSzTx/>
                <a:buFontTx/>
                <a:buNone/>
              </a:pPr>
              <a:r>
                <a:rPr lang="en-US" altLang="en-US" sz="1400" b="1" dirty="0">
                  <a:latin typeface="+mn-lt"/>
                </a:rPr>
                <a:t>own</a:t>
              </a:r>
            </a:p>
          </p:txBody>
        </p:sp>
        <p:sp>
          <p:nvSpPr>
            <p:cNvPr id="28683" name="Line 8">
              <a:extLst>
                <a:ext uri="{FF2B5EF4-FFF2-40B4-BE49-F238E27FC236}">
                  <a16:creationId xmlns:a16="http://schemas.microsoft.com/office/drawing/2014/main" id="{81437D7B-7890-2189-17EB-B0C1B7FE42F4}"/>
                </a:ext>
              </a:extLst>
            </p:cNvPr>
            <p:cNvSpPr>
              <a:spLocks noChangeShapeType="1"/>
            </p:cNvSpPr>
            <p:nvPr/>
          </p:nvSpPr>
          <p:spPr bwMode="auto">
            <a:xfrm>
              <a:off x="3536950" y="4325938"/>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4" name="Rectangle 9">
              <a:extLst>
                <a:ext uri="{FF2B5EF4-FFF2-40B4-BE49-F238E27FC236}">
                  <a16:creationId xmlns:a16="http://schemas.microsoft.com/office/drawing/2014/main" id="{A8AE0BA3-A694-F36B-2E5C-B7F4C410641E}"/>
                </a:ext>
              </a:extLst>
            </p:cNvPr>
            <p:cNvSpPr>
              <a:spLocks noChangeArrowheads="1"/>
            </p:cNvSpPr>
            <p:nvPr/>
          </p:nvSpPr>
          <p:spPr bwMode="auto">
            <a:xfrm>
              <a:off x="3022601" y="4486276"/>
              <a:ext cx="2512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V</a:t>
              </a:r>
            </a:p>
          </p:txBody>
        </p:sp>
        <p:sp>
          <p:nvSpPr>
            <p:cNvPr id="28685" name="Line 10">
              <a:extLst>
                <a:ext uri="{FF2B5EF4-FFF2-40B4-BE49-F238E27FC236}">
                  <a16:creationId xmlns:a16="http://schemas.microsoft.com/office/drawing/2014/main" id="{E9054628-380D-6F6E-2516-A804A35FFC49}"/>
                </a:ext>
              </a:extLst>
            </p:cNvPr>
            <p:cNvSpPr>
              <a:spLocks noChangeShapeType="1"/>
            </p:cNvSpPr>
            <p:nvPr/>
          </p:nvSpPr>
          <p:spPr bwMode="auto">
            <a:xfrm>
              <a:off x="3536950" y="4997450"/>
              <a:ext cx="5568950"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6" name="Rectangle 11">
              <a:extLst>
                <a:ext uri="{FF2B5EF4-FFF2-40B4-BE49-F238E27FC236}">
                  <a16:creationId xmlns:a16="http://schemas.microsoft.com/office/drawing/2014/main" id="{DCD1D6B9-F6F4-C51E-6A27-E2237FA4903C}"/>
                </a:ext>
              </a:extLst>
            </p:cNvPr>
            <p:cNvSpPr>
              <a:spLocks noChangeArrowheads="1"/>
            </p:cNvSpPr>
            <p:nvPr/>
          </p:nvSpPr>
          <p:spPr bwMode="auto">
            <a:xfrm>
              <a:off x="5280026" y="2171701"/>
              <a:ext cx="2127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F</a:t>
              </a:r>
            </a:p>
          </p:txBody>
        </p:sp>
        <p:sp>
          <p:nvSpPr>
            <p:cNvPr id="28687" name="Line 12">
              <a:extLst>
                <a:ext uri="{FF2B5EF4-FFF2-40B4-BE49-F238E27FC236}">
                  <a16:creationId xmlns:a16="http://schemas.microsoft.com/office/drawing/2014/main" id="{93C6A962-D5ED-4A36-0A39-A075A6B0C9F6}"/>
                </a:ext>
              </a:extLst>
            </p:cNvPr>
            <p:cNvSpPr>
              <a:spLocks noChangeShapeType="1"/>
            </p:cNvSpPr>
            <p:nvPr/>
          </p:nvSpPr>
          <p:spPr bwMode="auto">
            <a:xfrm>
              <a:off x="5041900"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8" name="Line 13">
              <a:extLst>
                <a:ext uri="{FF2B5EF4-FFF2-40B4-BE49-F238E27FC236}">
                  <a16:creationId xmlns:a16="http://schemas.microsoft.com/office/drawing/2014/main" id="{12203572-81E1-8B4D-DAA3-BF9DDD52748F}"/>
                </a:ext>
              </a:extLst>
            </p:cNvPr>
            <p:cNvSpPr>
              <a:spLocks noChangeShapeType="1"/>
            </p:cNvSpPr>
            <p:nvPr/>
          </p:nvSpPr>
          <p:spPr bwMode="auto">
            <a:xfrm>
              <a:off x="5794375" y="2608264"/>
              <a:ext cx="0" cy="3209925"/>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89" name="Rectangle 14">
              <a:extLst>
                <a:ext uri="{FF2B5EF4-FFF2-40B4-BE49-F238E27FC236}">
                  <a16:creationId xmlns:a16="http://schemas.microsoft.com/office/drawing/2014/main" id="{CB348BFF-DC1D-20D1-BB38-3CC1622D7112}"/>
                </a:ext>
              </a:extLst>
            </p:cNvPr>
            <p:cNvSpPr>
              <a:spLocks noChangeArrowheads="1"/>
            </p:cNvSpPr>
            <p:nvPr/>
          </p:nvSpPr>
          <p:spPr bwMode="auto">
            <a:xfrm>
              <a:off x="2210407" y="3143250"/>
              <a:ext cx="244849" cy="15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a:latin typeface="+mn-lt"/>
                </a:rPr>
                <a:t>S</a:t>
              </a:r>
            </a:p>
            <a:p>
              <a:pPr algn="ctr">
                <a:lnSpc>
                  <a:spcPct val="87000"/>
                </a:lnSpc>
                <a:spcBef>
                  <a:spcPct val="0"/>
                </a:spcBef>
                <a:buClrTx/>
                <a:buSzTx/>
                <a:buFontTx/>
                <a:buNone/>
              </a:pPr>
              <a:r>
                <a:rPr lang="en-US" altLang="en-US" sz="1400" b="1">
                  <a:latin typeface="+mn-lt"/>
                </a:rPr>
                <a:t>u</a:t>
              </a:r>
            </a:p>
            <a:p>
              <a:pPr algn="ctr">
                <a:lnSpc>
                  <a:spcPct val="87000"/>
                </a:lnSpc>
                <a:spcBef>
                  <a:spcPct val="0"/>
                </a:spcBef>
                <a:buClrTx/>
                <a:buSzTx/>
                <a:buFontTx/>
                <a:buNone/>
              </a:pPr>
              <a:r>
                <a:rPr lang="en-US" altLang="en-US" sz="1400" b="1">
                  <a:latin typeface="+mn-lt"/>
                </a:rPr>
                <a:t>b</a:t>
              </a:r>
            </a:p>
            <a:p>
              <a:pPr algn="ctr">
                <a:lnSpc>
                  <a:spcPct val="87000"/>
                </a:lnSpc>
                <a:spcBef>
                  <a:spcPct val="0"/>
                </a:spcBef>
                <a:buClrTx/>
                <a:buSzTx/>
                <a:buFontTx/>
                <a:buNone/>
              </a:pPr>
              <a:r>
                <a:rPr lang="en-US" altLang="en-US" sz="1400" b="1">
                  <a:latin typeface="+mn-lt"/>
                </a:rPr>
                <a:t>j</a:t>
              </a:r>
            </a:p>
            <a:p>
              <a:pPr algn="ctr">
                <a:lnSpc>
                  <a:spcPct val="87000"/>
                </a:lnSpc>
                <a:spcBef>
                  <a:spcPct val="0"/>
                </a:spcBef>
                <a:buClrTx/>
                <a:buSzTx/>
                <a:buFontTx/>
                <a:buNone/>
              </a:pPr>
              <a:r>
                <a:rPr lang="en-US" altLang="en-US" sz="1400" b="1">
                  <a:latin typeface="+mn-lt"/>
                </a:rPr>
                <a:t>e</a:t>
              </a:r>
            </a:p>
            <a:p>
              <a:pPr algn="ctr">
                <a:lnSpc>
                  <a:spcPct val="87000"/>
                </a:lnSpc>
                <a:spcBef>
                  <a:spcPct val="0"/>
                </a:spcBef>
                <a:buClrTx/>
                <a:buSzTx/>
                <a:buFontTx/>
                <a:buNone/>
              </a:pPr>
              <a:r>
                <a:rPr lang="en-US" altLang="en-US" sz="1400" b="1">
                  <a:latin typeface="+mn-lt"/>
                </a:rPr>
                <a:t>c</a:t>
              </a:r>
            </a:p>
            <a:p>
              <a:pPr algn="ctr">
                <a:lnSpc>
                  <a:spcPct val="87000"/>
                </a:lnSpc>
                <a:spcBef>
                  <a:spcPct val="0"/>
                </a:spcBef>
                <a:buClrTx/>
                <a:buSzTx/>
                <a:buFontTx/>
                <a:buNone/>
              </a:pPr>
              <a:r>
                <a:rPr lang="en-US" altLang="en-US" sz="1400" b="1">
                  <a:latin typeface="+mn-lt"/>
                </a:rPr>
                <a:t>t</a:t>
              </a:r>
            </a:p>
            <a:p>
              <a:pPr algn="ctr">
                <a:lnSpc>
                  <a:spcPct val="87000"/>
                </a:lnSpc>
                <a:spcBef>
                  <a:spcPct val="0"/>
                </a:spcBef>
                <a:buClrTx/>
                <a:buSzTx/>
                <a:buFontTx/>
                <a:buNone/>
              </a:pPr>
              <a:r>
                <a:rPr lang="en-US" altLang="en-US" sz="1400" b="1">
                  <a:latin typeface="+mn-lt"/>
                </a:rPr>
                <a:t>s</a:t>
              </a:r>
            </a:p>
          </p:txBody>
        </p:sp>
        <p:sp>
          <p:nvSpPr>
            <p:cNvPr id="28690" name="Rectangle 15">
              <a:extLst>
                <a:ext uri="{FF2B5EF4-FFF2-40B4-BE49-F238E27FC236}">
                  <a16:creationId xmlns:a16="http://schemas.microsoft.com/office/drawing/2014/main" id="{7E05A07C-F31A-3436-2AF8-426B38C05960}"/>
                </a:ext>
              </a:extLst>
            </p:cNvPr>
            <p:cNvSpPr>
              <a:spLocks noChangeArrowheads="1"/>
            </p:cNvSpPr>
            <p:nvPr/>
          </p:nvSpPr>
          <p:spPr bwMode="auto">
            <a:xfrm>
              <a:off x="4979988" y="1724026"/>
              <a:ext cx="2117156"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Objects (and Subjects)</a:t>
              </a:r>
            </a:p>
          </p:txBody>
        </p:sp>
        <p:sp>
          <p:nvSpPr>
            <p:cNvPr id="28691" name="Line 16">
              <a:extLst>
                <a:ext uri="{FF2B5EF4-FFF2-40B4-BE49-F238E27FC236}">
                  <a16:creationId xmlns:a16="http://schemas.microsoft.com/office/drawing/2014/main" id="{06E9FC1E-DC75-9BC5-A67C-6992FDF20A67}"/>
                </a:ext>
              </a:extLst>
            </p:cNvPr>
            <p:cNvSpPr>
              <a:spLocks noChangeShapeType="1"/>
            </p:cNvSpPr>
            <p:nvPr/>
          </p:nvSpPr>
          <p:spPr bwMode="auto">
            <a:xfrm>
              <a:off x="3536950" y="1935163"/>
              <a:ext cx="1354138"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2" name="Line 17">
              <a:extLst>
                <a:ext uri="{FF2B5EF4-FFF2-40B4-BE49-F238E27FC236}">
                  <a16:creationId xmlns:a16="http://schemas.microsoft.com/office/drawing/2014/main" id="{C7D07C90-7668-6DFE-6DA8-C31954A50455}"/>
                </a:ext>
              </a:extLst>
            </p:cNvPr>
            <p:cNvSpPr>
              <a:spLocks noChangeShapeType="1"/>
            </p:cNvSpPr>
            <p:nvPr/>
          </p:nvSpPr>
          <p:spPr bwMode="auto">
            <a:xfrm>
              <a:off x="8340725" y="1935163"/>
              <a:ext cx="1504950" cy="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3" name="Line 18">
              <a:extLst>
                <a:ext uri="{FF2B5EF4-FFF2-40B4-BE49-F238E27FC236}">
                  <a16:creationId xmlns:a16="http://schemas.microsoft.com/office/drawing/2014/main" id="{197F8517-952E-6C8B-6FF7-76CD07DBD4D6}"/>
                </a:ext>
              </a:extLst>
            </p:cNvPr>
            <p:cNvSpPr>
              <a:spLocks noChangeShapeType="1"/>
            </p:cNvSpPr>
            <p:nvPr/>
          </p:nvSpPr>
          <p:spPr bwMode="auto">
            <a:xfrm>
              <a:off x="2333625" y="2682876"/>
              <a:ext cx="0" cy="37306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4" name="Line 19">
              <a:extLst>
                <a:ext uri="{FF2B5EF4-FFF2-40B4-BE49-F238E27FC236}">
                  <a16:creationId xmlns:a16="http://schemas.microsoft.com/office/drawing/2014/main" id="{315AFDC4-B826-341C-982C-7DA9E13355BE}"/>
                </a:ext>
              </a:extLst>
            </p:cNvPr>
            <p:cNvSpPr>
              <a:spLocks noChangeShapeType="1"/>
            </p:cNvSpPr>
            <p:nvPr/>
          </p:nvSpPr>
          <p:spPr bwMode="auto">
            <a:xfrm>
              <a:off x="2320925" y="5843588"/>
              <a:ext cx="0" cy="5969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695" name="Rectangle 20">
              <a:extLst>
                <a:ext uri="{FF2B5EF4-FFF2-40B4-BE49-F238E27FC236}">
                  <a16:creationId xmlns:a16="http://schemas.microsoft.com/office/drawing/2014/main" id="{2A29830D-141E-51C5-C861-9FFDFE9AF932}"/>
                </a:ext>
              </a:extLst>
            </p:cNvPr>
            <p:cNvSpPr>
              <a:spLocks noChangeArrowheads="1"/>
            </p:cNvSpPr>
            <p:nvPr/>
          </p:nvSpPr>
          <p:spPr bwMode="auto">
            <a:xfrm>
              <a:off x="6702626" y="4325938"/>
              <a:ext cx="49331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a:latin typeface="+mn-lt"/>
                </a:rPr>
                <a:t>r w</a:t>
              </a:r>
            </a:p>
            <a:p>
              <a:pPr algn="ctr">
                <a:lnSpc>
                  <a:spcPct val="87000"/>
                </a:lnSpc>
                <a:spcBef>
                  <a:spcPct val="0"/>
                </a:spcBef>
                <a:buClrTx/>
                <a:buSzTx/>
                <a:buFontTx/>
                <a:buNone/>
              </a:pPr>
              <a:r>
                <a:rPr lang="en-US" altLang="en-US" sz="1400" b="1">
                  <a:latin typeface="+mn-lt"/>
                </a:rPr>
                <a:t>own</a:t>
              </a:r>
            </a:p>
          </p:txBody>
        </p:sp>
        <p:sp>
          <p:nvSpPr>
            <p:cNvPr id="28696" name="Rectangle 21">
              <a:extLst>
                <a:ext uri="{FF2B5EF4-FFF2-40B4-BE49-F238E27FC236}">
                  <a16:creationId xmlns:a16="http://schemas.microsoft.com/office/drawing/2014/main" id="{77CCE46F-AF2B-8462-6B67-5E6D48AB3521}"/>
                </a:ext>
              </a:extLst>
            </p:cNvPr>
            <p:cNvSpPr>
              <a:spLocks noChangeArrowheads="1"/>
            </p:cNvSpPr>
            <p:nvPr/>
          </p:nvSpPr>
          <p:spPr bwMode="auto">
            <a:xfrm>
              <a:off x="6810376" y="2159001"/>
              <a:ext cx="27690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G</a:t>
              </a:r>
            </a:p>
          </p:txBody>
        </p:sp>
        <p:sp>
          <p:nvSpPr>
            <p:cNvPr id="28697" name="Line 22">
              <a:extLst>
                <a:ext uri="{FF2B5EF4-FFF2-40B4-BE49-F238E27FC236}">
                  <a16:creationId xmlns:a16="http://schemas.microsoft.com/office/drawing/2014/main" id="{92FD21BA-27D0-0ED3-4D54-8DE2CF07C9E3}"/>
                </a:ext>
              </a:extLst>
            </p:cNvPr>
            <p:cNvSpPr>
              <a:spLocks noChangeShapeType="1"/>
            </p:cNvSpPr>
            <p:nvPr/>
          </p:nvSpPr>
          <p:spPr bwMode="auto">
            <a:xfrm>
              <a:off x="6572250"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8" name="Line 23">
              <a:extLst>
                <a:ext uri="{FF2B5EF4-FFF2-40B4-BE49-F238E27FC236}">
                  <a16:creationId xmlns:a16="http://schemas.microsoft.com/office/drawing/2014/main" id="{64D6B3A7-41F0-09B0-3071-0265B1C0D73B}"/>
                </a:ext>
              </a:extLst>
            </p:cNvPr>
            <p:cNvSpPr>
              <a:spLocks noChangeShapeType="1"/>
            </p:cNvSpPr>
            <p:nvPr/>
          </p:nvSpPr>
          <p:spPr bwMode="auto">
            <a:xfrm>
              <a:off x="7324725" y="2632076"/>
              <a:ext cx="0" cy="3211513"/>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400"/>
            </a:p>
          </p:txBody>
        </p:sp>
        <p:sp>
          <p:nvSpPr>
            <p:cNvPr id="28699" name="Rectangle 24">
              <a:extLst>
                <a:ext uri="{FF2B5EF4-FFF2-40B4-BE49-F238E27FC236}">
                  <a16:creationId xmlns:a16="http://schemas.microsoft.com/office/drawing/2014/main" id="{09315C97-8084-D34D-4C3A-359337B2CE5C}"/>
                </a:ext>
              </a:extLst>
            </p:cNvPr>
            <p:cNvSpPr>
              <a:spLocks noChangeArrowheads="1"/>
            </p:cNvSpPr>
            <p:nvPr/>
          </p:nvSpPr>
          <p:spPr bwMode="auto">
            <a:xfrm>
              <a:off x="6786563" y="3179764"/>
              <a:ext cx="183935"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r</a:t>
              </a:r>
            </a:p>
          </p:txBody>
        </p:sp>
        <p:sp>
          <p:nvSpPr>
            <p:cNvPr id="28700" name="Line 25">
              <a:extLst>
                <a:ext uri="{FF2B5EF4-FFF2-40B4-BE49-F238E27FC236}">
                  <a16:creationId xmlns:a16="http://schemas.microsoft.com/office/drawing/2014/main" id="{C5125828-39EA-60F8-AB78-CDC27CACDE6E}"/>
                </a:ext>
              </a:extLst>
            </p:cNvPr>
            <p:cNvSpPr>
              <a:spLocks noChangeShapeType="1"/>
            </p:cNvSpPr>
            <p:nvPr/>
          </p:nvSpPr>
          <p:spPr bwMode="auto">
            <a:xfrm flipH="1" flipV="1">
              <a:off x="7124700" y="3529013"/>
              <a:ext cx="1830388" cy="256381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28701" name="Rectangle 26">
              <a:extLst>
                <a:ext uri="{FF2B5EF4-FFF2-40B4-BE49-F238E27FC236}">
                  <a16:creationId xmlns:a16="http://schemas.microsoft.com/office/drawing/2014/main" id="{C05FBD4B-2414-63E0-8A0E-5913081BA5DC}"/>
                </a:ext>
              </a:extLst>
            </p:cNvPr>
            <p:cNvSpPr>
              <a:spLocks noChangeArrowheads="1"/>
            </p:cNvSpPr>
            <p:nvPr/>
          </p:nvSpPr>
          <p:spPr bwMode="auto">
            <a:xfrm>
              <a:off x="9118600" y="5967414"/>
              <a:ext cx="586289"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rights</a:t>
              </a:r>
            </a:p>
          </p:txBody>
        </p:sp>
      </p:grpSp>
      <p:pic>
        <p:nvPicPr>
          <p:cNvPr id="3" name="Picture 2">
            <a:extLst>
              <a:ext uri="{FF2B5EF4-FFF2-40B4-BE49-F238E27FC236}">
                <a16:creationId xmlns:a16="http://schemas.microsoft.com/office/drawing/2014/main" id="{9EB615BE-85D8-594D-DB0B-85AFDAD45A45}"/>
              </a:ext>
            </a:extLst>
          </p:cNvPr>
          <p:cNvPicPr>
            <a:picLocks noChangeAspect="1"/>
          </p:cNvPicPr>
          <p:nvPr/>
        </p:nvPicPr>
        <p:blipFill>
          <a:blip r:embed="rId2"/>
          <a:stretch>
            <a:fillRect/>
          </a:stretch>
        </p:blipFill>
        <p:spPr>
          <a:xfrm>
            <a:off x="8375772" y="6001305"/>
            <a:ext cx="1530000" cy="612000"/>
          </a:xfrm>
          <a:prstGeom prst="rect">
            <a:avLst/>
          </a:prstGeom>
        </p:spPr>
      </p:pic>
      <p:sp>
        <p:nvSpPr>
          <p:cNvPr id="13" name="Slide Number Placeholder 12">
            <a:extLst>
              <a:ext uri="{FF2B5EF4-FFF2-40B4-BE49-F238E27FC236}">
                <a16:creationId xmlns:a16="http://schemas.microsoft.com/office/drawing/2014/main" id="{9F349EB3-9909-F8EB-9A7A-A60683B9CC57}"/>
              </a:ext>
            </a:extLst>
          </p:cNvPr>
          <p:cNvSpPr>
            <a:spLocks noGrp="1"/>
          </p:cNvSpPr>
          <p:nvPr>
            <p:ph type="sldNum" sz="quarter" idx="4"/>
          </p:nvPr>
        </p:nvSpPr>
        <p:spPr/>
        <p:txBody>
          <a:bodyPr/>
          <a:lstStyle/>
          <a:p>
            <a:fld id="{3A98EE3D-8CD1-4C3F-BD1C-C98C9596463C}" type="slidenum">
              <a:rPr lang="en-US" smtClean="0"/>
              <a:pPr/>
              <a:t>13</a:t>
            </a:fld>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2">
            <a:extLst>
              <a:ext uri="{FF2B5EF4-FFF2-40B4-BE49-F238E27FC236}">
                <a16:creationId xmlns:a16="http://schemas.microsoft.com/office/drawing/2014/main" id="{4B1F8912-B8BB-36D8-93DF-C4959CEB0498}"/>
              </a:ext>
            </a:extLst>
          </p:cNvPr>
          <p:cNvSpPr>
            <a:spLocks noGrp="1" noChangeArrowheads="1"/>
          </p:cNvSpPr>
          <p:nvPr>
            <p:ph type="ctrTitle"/>
          </p:nvPr>
        </p:nvSpPr>
        <p:spPr>
          <a:xfrm>
            <a:off x="1282523" y="978846"/>
            <a:ext cx="6425967" cy="550242"/>
          </a:xfrm>
          <a:noFill/>
        </p:spPr>
        <p:txBody>
          <a:bodyPr vert="horz" wrap="square" lIns="62503" tIns="25001" rIns="62503" bIns="25001" rtlCol="0" anchor="t">
            <a:spAutoFit/>
          </a:bodyPr>
          <a:lstStyle/>
          <a:p>
            <a:pPr eaLnBrk="1" hangingPunct="1"/>
            <a:r>
              <a:rPr lang="en-US" altLang="en-US" dirty="0"/>
              <a:t>ACCESS MATRIX MODEL</a:t>
            </a:r>
          </a:p>
        </p:txBody>
      </p:sp>
      <p:sp>
        <p:nvSpPr>
          <p:cNvPr id="29702" name="Rectangle 3">
            <a:extLst>
              <a:ext uri="{FF2B5EF4-FFF2-40B4-BE49-F238E27FC236}">
                <a16:creationId xmlns:a16="http://schemas.microsoft.com/office/drawing/2014/main" id="{4B0AD623-EE15-2986-50B4-3563B232624D}"/>
              </a:ext>
            </a:extLst>
          </p:cNvPr>
          <p:cNvSpPr>
            <a:spLocks noGrp="1" noChangeArrowheads="1"/>
          </p:cNvSpPr>
          <p:nvPr>
            <p:ph type="body" sz="quarter" idx="12"/>
          </p:nvPr>
        </p:nvSpPr>
        <p:spPr>
          <a:xfrm>
            <a:off x="1282522" y="2614475"/>
            <a:ext cx="8608729" cy="1746339"/>
          </a:xfrm>
          <a:noFill/>
        </p:spPr>
        <p:txBody>
          <a:bodyPr vert="horz" wrap="square" lIns="62503" tIns="25001" rIns="62503" bIns="25001" rtlCol="0">
            <a:spAutoFit/>
          </a:bodyPr>
          <a:lstStyle/>
          <a:p>
            <a:pPr marL="482600" indent="-482600">
              <a:spcBef>
                <a:spcPct val="45000"/>
              </a:spcBef>
              <a:buFont typeface="Courier New" panose="02070309020205020404" pitchFamily="49" charset="0"/>
              <a:buChar char="o"/>
            </a:pPr>
            <a:r>
              <a:rPr lang="en-US" altLang="en-US" dirty="0"/>
              <a:t>Basic Abstractions</a:t>
            </a:r>
          </a:p>
          <a:p>
            <a:pPr marL="927100" lvl="1" indent="-330200">
              <a:spcBef>
                <a:spcPct val="45000"/>
              </a:spcBef>
              <a:buFont typeface="Courier New" panose="02070309020205020404" pitchFamily="49" charset="0"/>
              <a:buChar char="o"/>
            </a:pPr>
            <a:r>
              <a:rPr lang="en-US" altLang="en-US" sz="1400" dirty="0"/>
              <a:t>Subjects</a:t>
            </a:r>
          </a:p>
          <a:p>
            <a:pPr marL="927100" lvl="1" indent="-330200">
              <a:spcBef>
                <a:spcPct val="45000"/>
              </a:spcBef>
              <a:buFont typeface="Courier New" panose="02070309020205020404" pitchFamily="49" charset="0"/>
              <a:buChar char="o"/>
            </a:pPr>
            <a:r>
              <a:rPr lang="en-US" altLang="en-US" sz="1400" dirty="0"/>
              <a:t>Objects</a:t>
            </a:r>
          </a:p>
          <a:p>
            <a:pPr marL="927100" lvl="1" indent="-330200">
              <a:spcBef>
                <a:spcPct val="45000"/>
              </a:spcBef>
              <a:buFont typeface="Courier New" panose="02070309020205020404" pitchFamily="49" charset="0"/>
              <a:buChar char="o"/>
            </a:pPr>
            <a:r>
              <a:rPr lang="en-US" altLang="en-US" sz="1400" dirty="0"/>
              <a:t>Rights</a:t>
            </a:r>
          </a:p>
          <a:p>
            <a:pPr marL="482600" indent="-482600">
              <a:spcBef>
                <a:spcPct val="45000"/>
              </a:spcBef>
              <a:buFont typeface="Courier New" panose="02070309020205020404" pitchFamily="49" charset="0"/>
              <a:buChar char="o"/>
            </a:pPr>
            <a:r>
              <a:rPr lang="en-US" altLang="en-US" dirty="0"/>
              <a:t>The rights in a cell specify the access of the subject (row) to the object (column)</a:t>
            </a:r>
          </a:p>
        </p:txBody>
      </p:sp>
      <p:pic>
        <p:nvPicPr>
          <p:cNvPr id="3" name="Picture 2">
            <a:extLst>
              <a:ext uri="{FF2B5EF4-FFF2-40B4-BE49-F238E27FC236}">
                <a16:creationId xmlns:a16="http://schemas.microsoft.com/office/drawing/2014/main" id="{98E67CC1-956A-6E85-5778-F33B9D1EFD4E}"/>
              </a:ext>
            </a:extLst>
          </p:cNvPr>
          <p:cNvPicPr>
            <a:picLocks noChangeAspect="1"/>
          </p:cNvPicPr>
          <p:nvPr/>
        </p:nvPicPr>
        <p:blipFill>
          <a:blip r:embed="rId2"/>
          <a:stretch>
            <a:fillRect/>
          </a:stretch>
        </p:blipFill>
        <p:spPr>
          <a:xfrm>
            <a:off x="8867385" y="5760630"/>
            <a:ext cx="1530000" cy="612000"/>
          </a:xfrm>
          <a:prstGeom prst="rect">
            <a:avLst/>
          </a:prstGeom>
        </p:spPr>
      </p:pic>
      <p:sp>
        <p:nvSpPr>
          <p:cNvPr id="2" name="Slide Number Placeholder 1">
            <a:extLst>
              <a:ext uri="{FF2B5EF4-FFF2-40B4-BE49-F238E27FC236}">
                <a16:creationId xmlns:a16="http://schemas.microsoft.com/office/drawing/2014/main" id="{353E4196-5A73-D132-7E45-A82597DA3C9F}"/>
              </a:ext>
            </a:extLst>
          </p:cNvPr>
          <p:cNvSpPr>
            <a:spLocks noGrp="1"/>
          </p:cNvSpPr>
          <p:nvPr>
            <p:ph type="sldNum" sz="quarter" idx="14"/>
          </p:nvPr>
        </p:nvSpPr>
        <p:spPr/>
        <p:txBody>
          <a:bodyPr/>
          <a:lstStyle/>
          <a:p>
            <a:fld id="{3A98EE3D-8CD1-4C3F-BD1C-C98C9596463C}" type="slidenum">
              <a:rPr lang="en-US" smtClean="0"/>
              <a:pPr/>
              <a:t>14</a:t>
            </a:fld>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2">
            <a:extLst>
              <a:ext uri="{FF2B5EF4-FFF2-40B4-BE49-F238E27FC236}">
                <a16:creationId xmlns:a16="http://schemas.microsoft.com/office/drawing/2014/main" id="{158CC07A-A564-8D31-9264-1EEE18125C04}"/>
              </a:ext>
            </a:extLst>
          </p:cNvPr>
          <p:cNvSpPr>
            <a:spLocks noGrp="1" noChangeArrowheads="1"/>
          </p:cNvSpPr>
          <p:nvPr>
            <p:ph type="ctrTitle"/>
          </p:nvPr>
        </p:nvSpPr>
        <p:spPr>
          <a:noFill/>
        </p:spPr>
        <p:txBody>
          <a:bodyPr vert="horz" wrap="square" lIns="62503" tIns="25001" rIns="62503" bIns="25001" rtlCol="0" anchor="t">
            <a:spAutoFit/>
          </a:bodyPr>
          <a:lstStyle/>
          <a:p>
            <a:pPr eaLnBrk="1" hangingPunct="1"/>
            <a:r>
              <a:rPr lang="en-US" altLang="en-US" dirty="0"/>
              <a:t>PRINCIPALS AND SUBJECTS</a:t>
            </a:r>
          </a:p>
        </p:txBody>
      </p:sp>
      <p:sp>
        <p:nvSpPr>
          <p:cNvPr id="30726" name="Rectangle 3">
            <a:extLst>
              <a:ext uri="{FF2B5EF4-FFF2-40B4-BE49-F238E27FC236}">
                <a16:creationId xmlns:a16="http://schemas.microsoft.com/office/drawing/2014/main" id="{2F819E17-C6C3-026C-3B65-3598D1069566}"/>
              </a:ext>
            </a:extLst>
          </p:cNvPr>
          <p:cNvSpPr>
            <a:spLocks noGrp="1" noChangeArrowheads="1"/>
          </p:cNvSpPr>
          <p:nvPr>
            <p:ph type="body" sz="quarter" idx="12"/>
          </p:nvPr>
        </p:nvSpPr>
        <p:spPr>
          <a:xfrm>
            <a:off x="1534942" y="2615529"/>
            <a:ext cx="7530399" cy="821150"/>
          </a:xfrm>
          <a:noFill/>
        </p:spPr>
        <p:txBody>
          <a:bodyPr vert="horz" wrap="square" lIns="62503" tIns="25001" rIns="62503" bIns="25001" rtlCol="0">
            <a:spAutoFit/>
          </a:bodyPr>
          <a:lstStyle/>
          <a:p>
            <a:pPr marL="482600" indent="-482600">
              <a:lnSpc>
                <a:spcPct val="92000"/>
              </a:lnSpc>
              <a:spcBef>
                <a:spcPct val="46000"/>
              </a:spcBef>
            </a:pPr>
            <a:r>
              <a:rPr lang="en-US" altLang="en-US" dirty="0"/>
              <a:t>A subject is a program (application) executing on behalf of some principal(s)</a:t>
            </a:r>
          </a:p>
          <a:p>
            <a:pPr marL="482600" indent="-482600">
              <a:lnSpc>
                <a:spcPct val="92000"/>
              </a:lnSpc>
              <a:spcBef>
                <a:spcPct val="46000"/>
              </a:spcBef>
            </a:pPr>
            <a:r>
              <a:rPr lang="en-US" altLang="en-US" dirty="0"/>
              <a:t>A principal may at any time be idle, or have one or more subjects executing on its behalf</a:t>
            </a:r>
          </a:p>
        </p:txBody>
      </p:sp>
      <p:sp>
        <p:nvSpPr>
          <p:cNvPr id="7" name="TextBox 6">
            <a:extLst>
              <a:ext uri="{FF2B5EF4-FFF2-40B4-BE49-F238E27FC236}">
                <a16:creationId xmlns:a16="http://schemas.microsoft.com/office/drawing/2014/main" id="{D4B56628-7F5D-5C4E-BCA3-EEB5AB58B0A9}"/>
              </a:ext>
            </a:extLst>
          </p:cNvPr>
          <p:cNvSpPr txBox="1"/>
          <p:nvPr/>
        </p:nvSpPr>
        <p:spPr>
          <a:xfrm>
            <a:off x="1534942" y="4105295"/>
            <a:ext cx="2998706" cy="845424"/>
          </a:xfrm>
          <a:prstGeom prst="rect">
            <a:avLst/>
          </a:prstGeom>
          <a:noFill/>
        </p:spPr>
        <p:txBody>
          <a:bodyPr wrap="none" rtlCol="0">
            <a:spAutoFit/>
          </a:bodyPr>
          <a:lstStyle/>
          <a:p>
            <a:pPr algn="ctr">
              <a:lnSpc>
                <a:spcPct val="89000"/>
              </a:lnSpc>
              <a:spcBef>
                <a:spcPct val="43000"/>
              </a:spcBef>
              <a:buClrTx/>
              <a:buSzTx/>
              <a:buFontTx/>
              <a:buNone/>
            </a:pPr>
            <a:r>
              <a:rPr lang="en-US" altLang="en-US" sz="1400" b="1" dirty="0">
                <a:solidFill>
                  <a:srgbClr val="FF0000"/>
                </a:solidFill>
                <a:latin typeface="+mn-lt"/>
              </a:rPr>
              <a:t>What are subjects in UNIX?</a:t>
            </a:r>
          </a:p>
          <a:p>
            <a:pPr algn="ctr">
              <a:lnSpc>
                <a:spcPct val="89000"/>
              </a:lnSpc>
              <a:spcBef>
                <a:spcPct val="43000"/>
              </a:spcBef>
              <a:buClrTx/>
              <a:buSzTx/>
              <a:buFontTx/>
              <a:buNone/>
            </a:pPr>
            <a:r>
              <a:rPr lang="en-US" altLang="en-US" sz="1400" b="1" dirty="0">
                <a:solidFill>
                  <a:srgbClr val="FF0000"/>
                </a:solidFill>
                <a:latin typeface="+mn-lt"/>
              </a:rPr>
              <a:t>What are principals in UNIX?</a:t>
            </a:r>
          </a:p>
          <a:p>
            <a:endParaRPr lang="en-US" dirty="0"/>
          </a:p>
        </p:txBody>
      </p:sp>
      <p:pic>
        <p:nvPicPr>
          <p:cNvPr id="3" name="Picture 2">
            <a:extLst>
              <a:ext uri="{FF2B5EF4-FFF2-40B4-BE49-F238E27FC236}">
                <a16:creationId xmlns:a16="http://schemas.microsoft.com/office/drawing/2014/main" id="{098EF34F-72E7-147F-304C-575CE99B4394}"/>
              </a:ext>
            </a:extLst>
          </p:cNvPr>
          <p:cNvPicPr>
            <a:picLocks noChangeAspect="1"/>
          </p:cNvPicPr>
          <p:nvPr/>
        </p:nvPicPr>
        <p:blipFill>
          <a:blip r:embed="rId2"/>
          <a:stretch>
            <a:fillRect/>
          </a:stretch>
        </p:blipFill>
        <p:spPr>
          <a:xfrm>
            <a:off x="8877216" y="5613146"/>
            <a:ext cx="1530000" cy="612000"/>
          </a:xfrm>
          <a:prstGeom prst="rect">
            <a:avLst/>
          </a:prstGeom>
        </p:spPr>
      </p:pic>
      <p:sp>
        <p:nvSpPr>
          <p:cNvPr id="2" name="Slide Number Placeholder 1">
            <a:extLst>
              <a:ext uri="{FF2B5EF4-FFF2-40B4-BE49-F238E27FC236}">
                <a16:creationId xmlns:a16="http://schemas.microsoft.com/office/drawing/2014/main" id="{14385329-4984-1904-CD62-18FC2E21187A}"/>
              </a:ext>
            </a:extLst>
          </p:cNvPr>
          <p:cNvSpPr>
            <a:spLocks noGrp="1"/>
          </p:cNvSpPr>
          <p:nvPr>
            <p:ph type="sldNum" sz="quarter" idx="14"/>
          </p:nvPr>
        </p:nvSpPr>
        <p:spPr/>
        <p:txBody>
          <a:bodyPr/>
          <a:lstStyle/>
          <a:p>
            <a:fld id="{3A98EE3D-8CD1-4C3F-BD1C-C98C9596463C}" type="slidenum">
              <a:rPr lang="en-US" smtClean="0"/>
              <a:pPr/>
              <a:t>15</a:t>
            </a:fld>
            <a:endParaRPr lang="en-US"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Rectangle 2">
            <a:extLst>
              <a:ext uri="{FF2B5EF4-FFF2-40B4-BE49-F238E27FC236}">
                <a16:creationId xmlns:a16="http://schemas.microsoft.com/office/drawing/2014/main" id="{9BC02E2B-3C12-DAD3-4023-7275054AB455}"/>
              </a:ext>
            </a:extLst>
          </p:cNvPr>
          <p:cNvSpPr>
            <a:spLocks noGrp="1" noChangeArrowheads="1"/>
          </p:cNvSpPr>
          <p:nvPr>
            <p:ph type="ctrTitle"/>
          </p:nvPr>
        </p:nvSpPr>
        <p:spPr>
          <a:noFill/>
        </p:spPr>
        <p:txBody>
          <a:bodyPr vert="horz" wrap="square" lIns="62503" tIns="25001" rIns="62503" bIns="25001" rtlCol="0" anchor="t">
            <a:spAutoFit/>
          </a:bodyPr>
          <a:lstStyle/>
          <a:p>
            <a:pPr eaLnBrk="1" hangingPunct="1"/>
            <a:r>
              <a:rPr lang="en-US" altLang="en-US" dirty="0"/>
              <a:t>OBJECTS</a:t>
            </a:r>
          </a:p>
        </p:txBody>
      </p:sp>
      <p:sp>
        <p:nvSpPr>
          <p:cNvPr id="4" name="Text Placeholder 3">
            <a:extLst>
              <a:ext uri="{FF2B5EF4-FFF2-40B4-BE49-F238E27FC236}">
                <a16:creationId xmlns:a16="http://schemas.microsoft.com/office/drawing/2014/main" id="{0A542B0E-77CE-E5C0-FBB8-C88E924A2A97}"/>
              </a:ext>
            </a:extLst>
          </p:cNvPr>
          <p:cNvSpPr>
            <a:spLocks noGrp="1"/>
          </p:cNvSpPr>
          <p:nvPr>
            <p:ph type="body" sz="quarter" idx="12"/>
          </p:nvPr>
        </p:nvSpPr>
        <p:spPr>
          <a:xfrm>
            <a:off x="1534944" y="1975508"/>
            <a:ext cx="4786876" cy="3300154"/>
          </a:xfrm>
        </p:spPr>
        <p:txBody>
          <a:bodyPr>
            <a:noAutofit/>
          </a:bodyPr>
          <a:lstStyle/>
          <a:p>
            <a:r>
              <a:rPr lang="en-US" dirty="0"/>
              <a:t>An object is anything on which a subject can perform operations (mediated by rights)</a:t>
            </a:r>
          </a:p>
          <a:p>
            <a:r>
              <a:rPr lang="en-US" dirty="0"/>
              <a:t>Usually objects are passive, for example:</a:t>
            </a:r>
          </a:p>
          <a:p>
            <a:r>
              <a:rPr lang="en-US" dirty="0"/>
              <a:t>File</a:t>
            </a:r>
          </a:p>
          <a:p>
            <a:r>
              <a:rPr lang="en-US" dirty="0"/>
              <a:t>Directory (or Folder)</a:t>
            </a:r>
          </a:p>
          <a:p>
            <a:r>
              <a:rPr lang="en-US" dirty="0"/>
              <a:t>Memory segment</a:t>
            </a:r>
          </a:p>
          <a:p>
            <a:r>
              <a:rPr lang="en-US" dirty="0"/>
              <a:t>But, subjects (i.e. processes) can also be objects, with operations performed on them</a:t>
            </a:r>
          </a:p>
          <a:p>
            <a:r>
              <a:rPr lang="en-US" dirty="0"/>
              <a:t>kill, suspend, resume, send </a:t>
            </a:r>
            <a:r>
              <a:rPr lang="en-US" dirty="0" err="1"/>
              <a:t>interprocess</a:t>
            </a:r>
            <a:r>
              <a:rPr lang="en-US" dirty="0"/>
              <a:t> communication, etc.</a:t>
            </a:r>
          </a:p>
          <a:p>
            <a:endParaRPr lang="en-US" dirty="0"/>
          </a:p>
        </p:txBody>
      </p:sp>
      <p:pic>
        <p:nvPicPr>
          <p:cNvPr id="3" name="Picture 2">
            <a:extLst>
              <a:ext uri="{FF2B5EF4-FFF2-40B4-BE49-F238E27FC236}">
                <a16:creationId xmlns:a16="http://schemas.microsoft.com/office/drawing/2014/main" id="{5122571A-79C3-8801-B89F-B3C84182CC67}"/>
              </a:ext>
            </a:extLst>
          </p:cNvPr>
          <p:cNvPicPr>
            <a:picLocks noChangeAspect="1"/>
          </p:cNvPicPr>
          <p:nvPr/>
        </p:nvPicPr>
        <p:blipFill>
          <a:blip r:embed="rId2"/>
          <a:stretch>
            <a:fillRect/>
          </a:stretch>
        </p:blipFill>
        <p:spPr>
          <a:xfrm>
            <a:off x="8464262" y="5659365"/>
            <a:ext cx="1530000" cy="612000"/>
          </a:xfrm>
          <a:prstGeom prst="rect">
            <a:avLst/>
          </a:prstGeom>
        </p:spPr>
      </p:pic>
      <p:sp>
        <p:nvSpPr>
          <p:cNvPr id="2" name="Slide Number Placeholder 1">
            <a:extLst>
              <a:ext uri="{FF2B5EF4-FFF2-40B4-BE49-F238E27FC236}">
                <a16:creationId xmlns:a16="http://schemas.microsoft.com/office/drawing/2014/main" id="{748A6EA5-A2A8-AC02-8A4D-56E3440216A2}"/>
              </a:ext>
            </a:extLst>
          </p:cNvPr>
          <p:cNvSpPr>
            <a:spLocks noGrp="1"/>
          </p:cNvSpPr>
          <p:nvPr>
            <p:ph type="sldNum" sz="quarter" idx="14"/>
          </p:nvPr>
        </p:nvSpPr>
        <p:spPr/>
        <p:txBody>
          <a:bodyPr/>
          <a:lstStyle/>
          <a:p>
            <a:fld id="{3A98EE3D-8CD1-4C3F-BD1C-C98C9596463C}" type="slidenum">
              <a:rPr lang="en-US" smtClean="0"/>
              <a:pPr/>
              <a:t>16</a:t>
            </a:fld>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2">
            <a:extLst>
              <a:ext uri="{FF2B5EF4-FFF2-40B4-BE49-F238E27FC236}">
                <a16:creationId xmlns:a16="http://schemas.microsoft.com/office/drawing/2014/main" id="{A6D86618-2C67-33B2-8227-681E3C951B05}"/>
              </a:ext>
            </a:extLst>
          </p:cNvPr>
          <p:cNvSpPr>
            <a:spLocks noGrp="1" noChangeArrowheads="1"/>
          </p:cNvSpPr>
          <p:nvPr>
            <p:ph type="ctrTitle"/>
          </p:nvPr>
        </p:nvSpPr>
        <p:spPr>
          <a:xfrm>
            <a:off x="796322" y="856695"/>
            <a:ext cx="8935507" cy="949467"/>
          </a:xfrm>
        </p:spPr>
        <p:txBody>
          <a:bodyPr>
            <a:normAutofit fontScale="90000"/>
          </a:bodyPr>
          <a:lstStyle/>
          <a:p>
            <a:pPr eaLnBrk="1" hangingPunct="1"/>
            <a:r>
              <a:rPr lang="en-US" altLang="en-US" sz="3600" dirty="0"/>
              <a:t>Basic Concepts of UNIX Access Control: Users, Groups, Files, Processes</a:t>
            </a:r>
          </a:p>
        </p:txBody>
      </p:sp>
      <p:sp>
        <p:nvSpPr>
          <p:cNvPr id="32774" name="Rectangle 3">
            <a:extLst>
              <a:ext uri="{FF2B5EF4-FFF2-40B4-BE49-F238E27FC236}">
                <a16:creationId xmlns:a16="http://schemas.microsoft.com/office/drawing/2014/main" id="{C3968AA9-92EA-087F-CDE2-B3FC2858246A}"/>
              </a:ext>
            </a:extLst>
          </p:cNvPr>
          <p:cNvSpPr>
            <a:spLocks noGrp="1" noChangeArrowheads="1"/>
          </p:cNvSpPr>
          <p:nvPr>
            <p:ph sz="quarter" idx="17"/>
          </p:nvPr>
        </p:nvSpPr>
        <p:spPr/>
        <p:txBody>
          <a:bodyPr/>
          <a:lstStyle/>
          <a:p>
            <a:pPr marL="274320" indent="-274320" eaLnBrk="1" hangingPunct="1">
              <a:buFont typeface="Courier New" panose="02070309020205020404" pitchFamily="49" charset="0"/>
              <a:buChar char="o"/>
            </a:pPr>
            <a:r>
              <a:rPr lang="en-US" altLang="en-US" dirty="0"/>
              <a:t>Each user account has a unique UID</a:t>
            </a:r>
          </a:p>
          <a:p>
            <a:pPr lvl="1" eaLnBrk="1" hangingPunct="1">
              <a:buFont typeface="Courier New" panose="02070309020205020404" pitchFamily="49" charset="0"/>
              <a:buChar char="o"/>
            </a:pPr>
            <a:r>
              <a:rPr lang="en-US" altLang="en-US" dirty="0"/>
              <a:t>The UID 0 means the super user (system admin)</a:t>
            </a:r>
          </a:p>
          <a:p>
            <a:pPr marL="274320" indent="-274320" eaLnBrk="1" hangingPunct="1">
              <a:buFont typeface="Courier New" panose="02070309020205020404" pitchFamily="49" charset="0"/>
              <a:buChar char="o"/>
            </a:pPr>
            <a:r>
              <a:rPr lang="en-US" altLang="en-US" dirty="0"/>
              <a:t>A user account belongs to multiple groups</a:t>
            </a:r>
          </a:p>
          <a:p>
            <a:pPr marL="274320" indent="-274320" eaLnBrk="1" hangingPunct="1">
              <a:buFont typeface="Courier New" panose="02070309020205020404" pitchFamily="49" charset="0"/>
              <a:buChar char="o"/>
            </a:pPr>
            <a:r>
              <a:rPr lang="en-US" altLang="en-US" dirty="0"/>
              <a:t>Subjects are processes</a:t>
            </a:r>
          </a:p>
          <a:p>
            <a:pPr lvl="1" eaLnBrk="1" hangingPunct="1">
              <a:buFont typeface="Courier New" panose="02070309020205020404" pitchFamily="49" charset="0"/>
              <a:buChar char="o"/>
            </a:pPr>
            <a:r>
              <a:rPr lang="en-US" altLang="en-US" dirty="0"/>
              <a:t>associated with </a:t>
            </a:r>
            <a:r>
              <a:rPr lang="en-US" altLang="en-US" dirty="0" err="1"/>
              <a:t>uid</a:t>
            </a:r>
            <a:r>
              <a:rPr lang="en-US" altLang="en-US" dirty="0"/>
              <a:t>/gid pairs, e.g., (</a:t>
            </a:r>
            <a:r>
              <a:rPr lang="en-US" altLang="en-US" dirty="0" err="1"/>
              <a:t>euid</a:t>
            </a:r>
            <a:r>
              <a:rPr lang="en-US" altLang="en-US" dirty="0"/>
              <a:t>, </a:t>
            </a:r>
            <a:r>
              <a:rPr lang="en-US" altLang="en-US" dirty="0" err="1"/>
              <a:t>egid</a:t>
            </a:r>
            <a:r>
              <a:rPr lang="en-US" altLang="en-US" dirty="0"/>
              <a:t>), (</a:t>
            </a:r>
            <a:r>
              <a:rPr lang="en-US" altLang="en-US" dirty="0" err="1"/>
              <a:t>ruid</a:t>
            </a:r>
            <a:r>
              <a:rPr lang="en-US" altLang="en-US" dirty="0"/>
              <a:t>, </a:t>
            </a:r>
            <a:r>
              <a:rPr lang="en-US" altLang="en-US" dirty="0" err="1"/>
              <a:t>rgid</a:t>
            </a:r>
            <a:r>
              <a:rPr lang="en-US" altLang="en-US" dirty="0"/>
              <a:t>), (</a:t>
            </a:r>
            <a:r>
              <a:rPr lang="en-US" altLang="en-US" dirty="0" err="1"/>
              <a:t>suid</a:t>
            </a:r>
            <a:r>
              <a:rPr lang="en-US" altLang="en-US" dirty="0"/>
              <a:t>, </a:t>
            </a:r>
            <a:r>
              <a:rPr lang="en-US" altLang="en-US" dirty="0" err="1"/>
              <a:t>sgid</a:t>
            </a:r>
            <a:r>
              <a:rPr lang="en-US" altLang="en-US" dirty="0"/>
              <a:t>)</a:t>
            </a:r>
          </a:p>
          <a:p>
            <a:pPr marL="274320" indent="-274320" eaLnBrk="1" hangingPunct="1">
              <a:buFont typeface="Courier New" panose="02070309020205020404" pitchFamily="49" charset="0"/>
              <a:buChar char="o"/>
            </a:pPr>
            <a:r>
              <a:rPr lang="en-US" altLang="en-US" dirty="0"/>
              <a:t>Objects are files</a:t>
            </a:r>
          </a:p>
          <a:p>
            <a:pPr eaLnBrk="1" hangingPunct="1"/>
            <a:endParaRPr lang="en-US" altLang="en-US" dirty="0"/>
          </a:p>
        </p:txBody>
      </p:sp>
      <p:pic>
        <p:nvPicPr>
          <p:cNvPr id="7" name="Picture 6">
            <a:extLst>
              <a:ext uri="{FF2B5EF4-FFF2-40B4-BE49-F238E27FC236}">
                <a16:creationId xmlns:a16="http://schemas.microsoft.com/office/drawing/2014/main" id="{D3DC6B17-71D5-91B2-D20E-96FD24248FEF}"/>
              </a:ext>
            </a:extLst>
          </p:cNvPr>
          <p:cNvPicPr>
            <a:picLocks noChangeAspect="1"/>
          </p:cNvPicPr>
          <p:nvPr/>
        </p:nvPicPr>
        <p:blipFill>
          <a:blip r:embed="rId2"/>
          <a:stretch>
            <a:fillRect/>
          </a:stretch>
        </p:blipFill>
        <p:spPr>
          <a:xfrm>
            <a:off x="8669871" y="5695305"/>
            <a:ext cx="1530000" cy="612000"/>
          </a:xfrm>
          <a:prstGeom prst="rect">
            <a:avLst/>
          </a:prstGeom>
        </p:spPr>
      </p:pic>
      <p:sp>
        <p:nvSpPr>
          <p:cNvPr id="14" name="Slide Number Placeholder 13">
            <a:extLst>
              <a:ext uri="{FF2B5EF4-FFF2-40B4-BE49-F238E27FC236}">
                <a16:creationId xmlns:a16="http://schemas.microsoft.com/office/drawing/2014/main" id="{AE888E23-677F-6E63-FE85-6B9A6DC51D7E}"/>
              </a:ext>
            </a:extLst>
          </p:cNvPr>
          <p:cNvSpPr>
            <a:spLocks noGrp="1"/>
          </p:cNvSpPr>
          <p:nvPr>
            <p:ph type="sldNum" sz="quarter" idx="4"/>
          </p:nvPr>
        </p:nvSpPr>
        <p:spPr/>
        <p:txBody>
          <a:bodyPr/>
          <a:lstStyle/>
          <a:p>
            <a:fld id="{3A98EE3D-8CD1-4C3F-BD1C-C98C9596463C}" type="slidenum">
              <a:rPr lang="en-US" smtClean="0"/>
              <a:pPr/>
              <a:t>17</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11" name="Rectangle 16">
            <a:extLst>
              <a:ext uri="{FF2B5EF4-FFF2-40B4-BE49-F238E27FC236}">
                <a16:creationId xmlns:a16="http://schemas.microsoft.com/office/drawing/2014/main" id="{C459E46B-9749-A676-E916-F99F07137E61}"/>
              </a:ext>
            </a:extLst>
          </p:cNvPr>
          <p:cNvSpPr>
            <a:spLocks noGrp="1" noChangeArrowheads="1"/>
          </p:cNvSpPr>
          <p:nvPr>
            <p:ph sz="quarter" idx="17"/>
          </p:nvPr>
        </p:nvSpPr>
        <p:spPr>
          <a:xfrm>
            <a:off x="696362" y="5292467"/>
            <a:ext cx="5797550" cy="707850"/>
          </a:xfrm>
          <a:solidFill>
            <a:schemeClr val="bg1"/>
          </a:solidFill>
          <a:ln w="50800">
            <a:solidFill>
              <a:schemeClr val="tx1"/>
            </a:solidFill>
            <a:miter lim="800000"/>
            <a:headEnd/>
            <a:tailEnd/>
          </a:ln>
          <a:effectLst>
            <a:outerShdw dist="107763" dir="2700000" algn="ctr" rotWithShape="0">
              <a:schemeClr val="bg2"/>
            </a:outerShdw>
          </a:effectLst>
        </p:spPr>
        <p:txBody>
          <a:bodyPr vert="horz" lIns="62503" tIns="25001" rIns="62503" bIns="25001" rtlCol="0">
            <a:spAutoFit/>
          </a:bodyPr>
          <a:lstStyle/>
          <a:p>
            <a:pPr marL="0" indent="0" algn="ctr">
              <a:lnSpc>
                <a:spcPct val="89000"/>
              </a:lnSpc>
              <a:spcBef>
                <a:spcPct val="43000"/>
              </a:spcBef>
              <a:buNone/>
            </a:pPr>
            <a:r>
              <a:rPr lang="en-US" altLang="en-US" sz="2400" dirty="0"/>
              <a:t>the system authenticates the human user to a particular principal</a:t>
            </a:r>
          </a:p>
        </p:txBody>
      </p:sp>
      <p:sp>
        <p:nvSpPr>
          <p:cNvPr id="33797" name="Rectangle 2">
            <a:extLst>
              <a:ext uri="{FF2B5EF4-FFF2-40B4-BE49-F238E27FC236}">
                <a16:creationId xmlns:a16="http://schemas.microsoft.com/office/drawing/2014/main" id="{D619E364-70E3-7C6A-3C8D-641B57AA42FE}"/>
              </a:ext>
            </a:extLst>
          </p:cNvPr>
          <p:cNvSpPr>
            <a:spLocks noGrp="1" noChangeArrowheads="1"/>
          </p:cNvSpPr>
          <p:nvPr>
            <p:ph type="ctrTitle"/>
          </p:nvPr>
        </p:nvSpPr>
        <p:spPr>
          <a:noFill/>
        </p:spPr>
        <p:txBody>
          <a:bodyPr vert="horz" wrap="none" lIns="62503" tIns="25001" rIns="62503" bIns="25001" rtlCol="0" anchor="t">
            <a:spAutoFit/>
          </a:bodyPr>
          <a:lstStyle/>
          <a:p>
            <a:pPr eaLnBrk="1" hangingPunct="1"/>
            <a:r>
              <a:rPr lang="en-US" altLang="en-US" dirty="0"/>
              <a:t>USERS AND PRINCIPALS</a:t>
            </a:r>
          </a:p>
        </p:txBody>
      </p:sp>
      <p:grpSp>
        <p:nvGrpSpPr>
          <p:cNvPr id="5" name="Group 4">
            <a:extLst>
              <a:ext uri="{FF2B5EF4-FFF2-40B4-BE49-F238E27FC236}">
                <a16:creationId xmlns:a16="http://schemas.microsoft.com/office/drawing/2014/main" id="{5A32E8CA-8458-5B6D-F2DF-70FFAF6BCF5F}"/>
              </a:ext>
            </a:extLst>
          </p:cNvPr>
          <p:cNvGrpSpPr/>
          <p:nvPr/>
        </p:nvGrpSpPr>
        <p:grpSpPr>
          <a:xfrm>
            <a:off x="1163547" y="2054227"/>
            <a:ext cx="4932454" cy="2538094"/>
            <a:chOff x="2909888" y="1749426"/>
            <a:chExt cx="5773829" cy="2943111"/>
          </a:xfrm>
        </p:grpSpPr>
        <p:sp>
          <p:nvSpPr>
            <p:cNvPr id="33798" name="Rectangle 3">
              <a:extLst>
                <a:ext uri="{FF2B5EF4-FFF2-40B4-BE49-F238E27FC236}">
                  <a16:creationId xmlns:a16="http://schemas.microsoft.com/office/drawing/2014/main" id="{D0A4B04D-BD31-1D12-352D-186725C6A2A0}"/>
                </a:ext>
              </a:extLst>
            </p:cNvPr>
            <p:cNvSpPr>
              <a:spLocks noChangeArrowheads="1"/>
            </p:cNvSpPr>
            <p:nvPr/>
          </p:nvSpPr>
          <p:spPr bwMode="auto">
            <a:xfrm>
              <a:off x="3362326" y="3802064"/>
              <a:ext cx="624761"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USERS</a:t>
              </a:r>
            </a:p>
          </p:txBody>
        </p:sp>
        <p:sp>
          <p:nvSpPr>
            <p:cNvPr id="33799" name="Rectangle 4">
              <a:extLst>
                <a:ext uri="{FF2B5EF4-FFF2-40B4-BE49-F238E27FC236}">
                  <a16:creationId xmlns:a16="http://schemas.microsoft.com/office/drawing/2014/main" id="{1C3A8AFF-1562-7658-A670-E172FF642C6A}"/>
                </a:ext>
              </a:extLst>
            </p:cNvPr>
            <p:cNvSpPr>
              <a:spLocks noChangeArrowheads="1"/>
            </p:cNvSpPr>
            <p:nvPr/>
          </p:nvSpPr>
          <p:spPr bwMode="auto">
            <a:xfrm>
              <a:off x="6623051" y="3789364"/>
              <a:ext cx="1108868"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a:latin typeface="+mn-lt"/>
                </a:rPr>
                <a:t>PRINCIPALS</a:t>
              </a:r>
            </a:p>
          </p:txBody>
        </p:sp>
        <p:sp>
          <p:nvSpPr>
            <p:cNvPr id="33800" name="Rectangle 5">
              <a:extLst>
                <a:ext uri="{FF2B5EF4-FFF2-40B4-BE49-F238E27FC236}">
                  <a16:creationId xmlns:a16="http://schemas.microsoft.com/office/drawing/2014/main" id="{C15C8D42-4D87-71B1-94A8-79DF8E2307AB}"/>
                </a:ext>
              </a:extLst>
            </p:cNvPr>
            <p:cNvSpPr>
              <a:spLocks noChangeArrowheads="1"/>
            </p:cNvSpPr>
            <p:nvPr/>
          </p:nvSpPr>
          <p:spPr bwMode="auto">
            <a:xfrm>
              <a:off x="2909888" y="4437064"/>
              <a:ext cx="1471147" cy="23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7000"/>
                </a:lnSpc>
                <a:spcBef>
                  <a:spcPct val="0"/>
                </a:spcBef>
                <a:buClrTx/>
                <a:buSzTx/>
                <a:buFontTx/>
                <a:buNone/>
              </a:pPr>
              <a:r>
                <a:rPr lang="en-US" altLang="en-US" sz="1400" b="1" dirty="0">
                  <a:latin typeface="+mn-lt"/>
                </a:rPr>
                <a:t>Real World User</a:t>
              </a:r>
            </a:p>
          </p:txBody>
        </p:sp>
        <p:sp>
          <p:nvSpPr>
            <p:cNvPr id="33801" name="Rectangle 6">
              <a:extLst>
                <a:ext uri="{FF2B5EF4-FFF2-40B4-BE49-F238E27FC236}">
                  <a16:creationId xmlns:a16="http://schemas.microsoft.com/office/drawing/2014/main" id="{8F32EDDF-4A69-A22D-E990-C7EF42F68EB6}"/>
                </a:ext>
              </a:extLst>
            </p:cNvPr>
            <p:cNvSpPr>
              <a:spLocks noChangeArrowheads="1"/>
            </p:cNvSpPr>
            <p:nvPr/>
          </p:nvSpPr>
          <p:spPr bwMode="auto">
            <a:xfrm>
              <a:off x="6653123" y="4267200"/>
              <a:ext cx="2030594" cy="42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lIns="62503" tIns="25001" rIns="62503" bIns="25001">
              <a:spAutoFit/>
            </a:bodyPr>
            <a:lstStyle>
              <a:lvl1pPr defTabSz="900113"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defTabSz="900113" eaLnBrk="0" hangingPunct="0">
                <a:spcBef>
                  <a:spcPct val="20000"/>
                </a:spcBef>
                <a:buChar char="–"/>
                <a:defRPr sz="2400">
                  <a:solidFill>
                    <a:schemeClr val="tx1"/>
                  </a:solidFill>
                  <a:latin typeface="Arial" panose="020B0604020202020204" pitchFamily="34" charset="0"/>
                </a:defRPr>
              </a:lvl2pPr>
              <a:lvl3pPr marL="1143000" indent="-228600" defTabSz="900113" eaLnBrk="0" hangingPunct="0">
                <a:spcBef>
                  <a:spcPct val="20000"/>
                </a:spcBef>
                <a:buChar char="•"/>
                <a:defRPr sz="2200">
                  <a:solidFill>
                    <a:schemeClr val="tx1"/>
                  </a:solidFill>
                  <a:latin typeface="Arial" panose="020B0604020202020204" pitchFamily="34" charset="0"/>
                </a:defRPr>
              </a:lvl3pPr>
              <a:lvl4pPr marL="1600200" indent="-228600" defTabSz="900113" eaLnBrk="0" hangingPunct="0">
                <a:spcBef>
                  <a:spcPct val="20000"/>
                </a:spcBef>
                <a:buChar char="–"/>
                <a:defRPr sz="2000">
                  <a:solidFill>
                    <a:schemeClr val="tx1"/>
                  </a:solidFill>
                  <a:latin typeface="Arial" panose="020B0604020202020204" pitchFamily="34" charset="0"/>
                </a:defRPr>
              </a:lvl4pPr>
              <a:lvl5pPr marL="2057400" indent="-228600" defTabSz="900113" eaLnBrk="0" hangingPunct="0">
                <a:spcBef>
                  <a:spcPct val="20000"/>
                </a:spcBef>
                <a:buChar char="»"/>
                <a:defRPr sz="2000">
                  <a:solidFill>
                    <a:schemeClr val="tx1"/>
                  </a:solidFill>
                  <a:latin typeface="Arial" panose="020B0604020202020204" pitchFamily="34" charset="0"/>
                </a:defRPr>
              </a:lvl5pPr>
              <a:lvl6pPr marL="25146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900113"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87000"/>
                </a:lnSpc>
                <a:spcBef>
                  <a:spcPct val="0"/>
                </a:spcBef>
                <a:buClrTx/>
                <a:buSzTx/>
                <a:buFontTx/>
                <a:buNone/>
              </a:pPr>
              <a:r>
                <a:rPr lang="en-US" altLang="en-US" sz="1400" b="1" dirty="0">
                  <a:latin typeface="+mn-lt"/>
                </a:rPr>
                <a:t>Unit of Access Control</a:t>
              </a:r>
            </a:p>
            <a:p>
              <a:pPr algn="ctr">
                <a:lnSpc>
                  <a:spcPct val="87000"/>
                </a:lnSpc>
                <a:spcBef>
                  <a:spcPct val="0"/>
                </a:spcBef>
                <a:buClrTx/>
                <a:buSzTx/>
                <a:buFontTx/>
                <a:buNone/>
              </a:pPr>
              <a:r>
                <a:rPr lang="en-US" altLang="en-US" sz="1400" b="1" dirty="0">
                  <a:latin typeface="+mn-lt"/>
                </a:rPr>
                <a:t>and Authorization</a:t>
              </a:r>
            </a:p>
          </p:txBody>
        </p:sp>
        <p:sp>
          <p:nvSpPr>
            <p:cNvPr id="33802" name="Oval 7">
              <a:extLst>
                <a:ext uri="{FF2B5EF4-FFF2-40B4-BE49-F238E27FC236}">
                  <a16:creationId xmlns:a16="http://schemas.microsoft.com/office/drawing/2014/main" id="{FD04DCF4-C0FC-4492-4476-6A8CB4F21E55}"/>
                </a:ext>
              </a:extLst>
            </p:cNvPr>
            <p:cNvSpPr>
              <a:spLocks noChangeArrowheads="1"/>
            </p:cNvSpPr>
            <p:nvPr/>
          </p:nvSpPr>
          <p:spPr bwMode="auto">
            <a:xfrm>
              <a:off x="3989388" y="2619376"/>
              <a:ext cx="100012"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3" name="Oval 8">
              <a:extLst>
                <a:ext uri="{FF2B5EF4-FFF2-40B4-BE49-F238E27FC236}">
                  <a16:creationId xmlns:a16="http://schemas.microsoft.com/office/drawing/2014/main" id="{832FBCCC-CCBE-A580-5D06-8CD5D588A043}"/>
                </a:ext>
              </a:extLst>
            </p:cNvPr>
            <p:cNvSpPr>
              <a:spLocks noChangeArrowheads="1"/>
            </p:cNvSpPr>
            <p:nvPr/>
          </p:nvSpPr>
          <p:spPr bwMode="auto">
            <a:xfrm>
              <a:off x="7426326" y="1749426"/>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4" name="Oval 9">
              <a:extLst>
                <a:ext uri="{FF2B5EF4-FFF2-40B4-BE49-F238E27FC236}">
                  <a16:creationId xmlns:a16="http://schemas.microsoft.com/office/drawing/2014/main" id="{BC811127-40E4-906D-2A84-3235207275ED}"/>
                </a:ext>
              </a:extLst>
            </p:cNvPr>
            <p:cNvSpPr>
              <a:spLocks noChangeArrowheads="1"/>
            </p:cNvSpPr>
            <p:nvPr/>
          </p:nvSpPr>
          <p:spPr bwMode="auto">
            <a:xfrm>
              <a:off x="7413626" y="2209801"/>
              <a:ext cx="100013" cy="74613"/>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5" name="Oval 10">
              <a:extLst>
                <a:ext uri="{FF2B5EF4-FFF2-40B4-BE49-F238E27FC236}">
                  <a16:creationId xmlns:a16="http://schemas.microsoft.com/office/drawing/2014/main" id="{62CEDB91-B89D-0330-9A8E-0C9B2BD0E336}"/>
                </a:ext>
              </a:extLst>
            </p:cNvPr>
            <p:cNvSpPr>
              <a:spLocks noChangeArrowheads="1"/>
            </p:cNvSpPr>
            <p:nvPr/>
          </p:nvSpPr>
          <p:spPr bwMode="auto">
            <a:xfrm>
              <a:off x="7413626" y="2706688"/>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6" name="Oval 11">
              <a:extLst>
                <a:ext uri="{FF2B5EF4-FFF2-40B4-BE49-F238E27FC236}">
                  <a16:creationId xmlns:a16="http://schemas.microsoft.com/office/drawing/2014/main" id="{A67FA764-C795-1735-D168-F7D2179A4F4A}"/>
                </a:ext>
              </a:extLst>
            </p:cNvPr>
            <p:cNvSpPr>
              <a:spLocks noChangeArrowheads="1"/>
            </p:cNvSpPr>
            <p:nvPr/>
          </p:nvSpPr>
          <p:spPr bwMode="auto">
            <a:xfrm>
              <a:off x="7413626" y="3230563"/>
              <a:ext cx="100013" cy="74612"/>
            </a:xfrm>
            <a:prstGeom prst="ellipse">
              <a:avLst/>
            </a:prstGeom>
            <a:solidFill>
              <a:schemeClr val="accent1"/>
            </a:solidFill>
            <a:ln w="50800">
              <a:solidFill>
                <a:schemeClr val="tx1"/>
              </a:solidFill>
              <a:round/>
              <a:headEnd/>
              <a:tailEnd/>
            </a:ln>
          </p:spPr>
          <p:txBody>
            <a:bodyPr wrap="none" anchor="ct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sp>
          <p:nvSpPr>
            <p:cNvPr id="33807" name="Line 12">
              <a:extLst>
                <a:ext uri="{FF2B5EF4-FFF2-40B4-BE49-F238E27FC236}">
                  <a16:creationId xmlns:a16="http://schemas.microsoft.com/office/drawing/2014/main" id="{0186494F-1CDE-75F8-06D0-7AE03A7B7467}"/>
                </a:ext>
              </a:extLst>
            </p:cNvPr>
            <p:cNvSpPr>
              <a:spLocks noChangeShapeType="1"/>
            </p:cNvSpPr>
            <p:nvPr/>
          </p:nvSpPr>
          <p:spPr bwMode="auto">
            <a:xfrm flipV="1">
              <a:off x="4051300" y="1773239"/>
              <a:ext cx="3424238" cy="871537"/>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8" name="Line 13">
              <a:extLst>
                <a:ext uri="{FF2B5EF4-FFF2-40B4-BE49-F238E27FC236}">
                  <a16:creationId xmlns:a16="http://schemas.microsoft.com/office/drawing/2014/main" id="{569CC169-BC4F-1640-F3C0-E31CF33847FD}"/>
                </a:ext>
              </a:extLst>
            </p:cNvPr>
            <p:cNvSpPr>
              <a:spLocks noChangeShapeType="1"/>
            </p:cNvSpPr>
            <p:nvPr/>
          </p:nvSpPr>
          <p:spPr bwMode="auto">
            <a:xfrm flipV="1">
              <a:off x="4051300" y="2233613"/>
              <a:ext cx="3411538" cy="436562"/>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09" name="Line 14">
              <a:extLst>
                <a:ext uri="{FF2B5EF4-FFF2-40B4-BE49-F238E27FC236}">
                  <a16:creationId xmlns:a16="http://schemas.microsoft.com/office/drawing/2014/main" id="{B6542F07-29B0-9F12-1E09-5F79C290DF45}"/>
                </a:ext>
              </a:extLst>
            </p:cNvPr>
            <p:cNvSpPr>
              <a:spLocks noChangeShapeType="1"/>
            </p:cNvSpPr>
            <p:nvPr/>
          </p:nvSpPr>
          <p:spPr bwMode="auto">
            <a:xfrm>
              <a:off x="4038600" y="2644776"/>
              <a:ext cx="3424238" cy="100013"/>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a:p>
          </p:txBody>
        </p:sp>
        <p:sp>
          <p:nvSpPr>
            <p:cNvPr id="33810" name="Line 15">
              <a:extLst>
                <a:ext uri="{FF2B5EF4-FFF2-40B4-BE49-F238E27FC236}">
                  <a16:creationId xmlns:a16="http://schemas.microsoft.com/office/drawing/2014/main" id="{EBC43C64-2106-5DDB-548D-1436683A038E}"/>
                </a:ext>
              </a:extLst>
            </p:cNvPr>
            <p:cNvSpPr>
              <a:spLocks noChangeShapeType="1"/>
            </p:cNvSpPr>
            <p:nvPr/>
          </p:nvSpPr>
          <p:spPr bwMode="auto">
            <a:xfrm>
              <a:off x="4013200" y="2644775"/>
              <a:ext cx="3487738" cy="63500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400" dirty="0"/>
            </a:p>
          </p:txBody>
        </p:sp>
      </p:grpSp>
      <p:pic>
        <p:nvPicPr>
          <p:cNvPr id="3" name="Picture 2">
            <a:extLst>
              <a:ext uri="{FF2B5EF4-FFF2-40B4-BE49-F238E27FC236}">
                <a16:creationId xmlns:a16="http://schemas.microsoft.com/office/drawing/2014/main" id="{6B564BEF-1A06-C431-C600-71922DF2E89C}"/>
              </a:ext>
            </a:extLst>
          </p:cNvPr>
          <p:cNvPicPr>
            <a:picLocks noChangeAspect="1"/>
          </p:cNvPicPr>
          <p:nvPr/>
        </p:nvPicPr>
        <p:blipFill>
          <a:blip r:embed="rId2"/>
          <a:stretch>
            <a:fillRect/>
          </a:stretch>
        </p:blipFill>
        <p:spPr>
          <a:xfrm>
            <a:off x="8533840" y="5861336"/>
            <a:ext cx="1530000" cy="612000"/>
          </a:xfrm>
          <a:prstGeom prst="rect">
            <a:avLst/>
          </a:prstGeom>
        </p:spPr>
      </p:pic>
      <p:sp>
        <p:nvSpPr>
          <p:cNvPr id="11" name="Slide Number Placeholder 10">
            <a:extLst>
              <a:ext uri="{FF2B5EF4-FFF2-40B4-BE49-F238E27FC236}">
                <a16:creationId xmlns:a16="http://schemas.microsoft.com/office/drawing/2014/main" id="{C59784D2-7829-2356-8DBC-D07E28B0748B}"/>
              </a:ext>
            </a:extLst>
          </p:cNvPr>
          <p:cNvSpPr>
            <a:spLocks noGrp="1"/>
          </p:cNvSpPr>
          <p:nvPr>
            <p:ph type="sldNum" sz="quarter" idx="4"/>
          </p:nvPr>
        </p:nvSpPr>
        <p:spPr/>
        <p:txBody>
          <a:bodyPr/>
          <a:lstStyle/>
          <a:p>
            <a:fld id="{3A98EE3D-8CD1-4C3F-BD1C-C98C9596463C}" type="slidenum">
              <a:rPr lang="en-US" smtClean="0"/>
              <a:pPr/>
              <a:t>18</a:t>
            </a:fld>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Freeform: Shape 52">
            <a:extLst>
              <a:ext uri="{FF2B5EF4-FFF2-40B4-BE49-F238E27FC236}">
                <a16:creationId xmlns:a16="http://schemas.microsoft.com/office/drawing/2014/main" id="{D96C8D99-3232-849B-9CC8-6E4982208FEA}"/>
              </a:ext>
              <a:ext uri="{C183D7F6-B498-43B3-948B-1728B52AA6E4}">
                <adec:decorative xmlns:adec="http://schemas.microsoft.com/office/drawing/2017/decorative" val="1"/>
              </a:ext>
            </a:extLst>
          </p:cNvPr>
          <p:cNvSpPr/>
          <p:nvPr/>
        </p:nvSpPr>
        <p:spPr>
          <a:xfrm rot="10800000">
            <a:off x="3507757" y="-11160"/>
            <a:ext cx="2553080" cy="6858841"/>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rtlCol="0" anchor="ctr"/>
          <a:lstStyle/>
          <a:p>
            <a:endParaRPr lang="en-US" dirty="0"/>
          </a:p>
        </p:txBody>
      </p:sp>
      <p:pic>
        <p:nvPicPr>
          <p:cNvPr id="14" name="Picture 13">
            <a:extLst>
              <a:ext uri="{FF2B5EF4-FFF2-40B4-BE49-F238E27FC236}">
                <a16:creationId xmlns:a16="http://schemas.microsoft.com/office/drawing/2014/main" id="{DB6AA25F-3B8C-8721-288B-2F31C107F74B}"/>
              </a:ext>
            </a:extLst>
          </p:cNvPr>
          <p:cNvPicPr>
            <a:picLocks noChangeAspect="1"/>
          </p:cNvPicPr>
          <p:nvPr/>
        </p:nvPicPr>
        <p:blipFill>
          <a:blip r:embed="rId3"/>
          <a:stretch>
            <a:fillRect/>
          </a:stretch>
        </p:blipFill>
        <p:spPr>
          <a:xfrm>
            <a:off x="191702" y="1338943"/>
            <a:ext cx="11808595" cy="418011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034516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1" name="Rectangle 2">
            <a:extLst>
              <a:ext uri="{FF2B5EF4-FFF2-40B4-BE49-F238E27FC236}">
                <a16:creationId xmlns:a16="http://schemas.microsoft.com/office/drawing/2014/main" id="{D82B7942-430C-C184-8192-12CEDCF365E3}"/>
              </a:ext>
            </a:extLst>
          </p:cNvPr>
          <p:cNvSpPr>
            <a:spLocks noGrp="1" noChangeArrowheads="1"/>
          </p:cNvSpPr>
          <p:nvPr>
            <p:ph type="ctrTitle"/>
          </p:nvPr>
        </p:nvSpPr>
        <p:spPr>
          <a:xfrm>
            <a:off x="796322" y="831607"/>
            <a:ext cx="8935507" cy="949467"/>
          </a:xfrm>
          <a:noFill/>
        </p:spPr>
        <p:txBody>
          <a:bodyPr vert="horz" wrap="none" lIns="62503" tIns="25001" rIns="62503" bIns="25001" rtlCol="0" anchor="t">
            <a:spAutoFit/>
          </a:bodyPr>
          <a:lstStyle/>
          <a:p>
            <a:pPr eaLnBrk="1" hangingPunct="1"/>
            <a:r>
              <a:rPr lang="en-US" altLang="en-US" dirty="0"/>
              <a:t>USERS AND PRINCIPALS</a:t>
            </a:r>
          </a:p>
        </p:txBody>
      </p:sp>
      <p:sp>
        <p:nvSpPr>
          <p:cNvPr id="34822" name="Rectangle 3">
            <a:extLst>
              <a:ext uri="{FF2B5EF4-FFF2-40B4-BE49-F238E27FC236}">
                <a16:creationId xmlns:a16="http://schemas.microsoft.com/office/drawing/2014/main" id="{8D6B17E8-40A8-3059-D982-634CE5FA18B0}"/>
              </a:ext>
            </a:extLst>
          </p:cNvPr>
          <p:cNvSpPr>
            <a:spLocks noGrp="1" noChangeArrowheads="1"/>
          </p:cNvSpPr>
          <p:nvPr>
            <p:ph sz="quarter" idx="17"/>
          </p:nvPr>
        </p:nvSpPr>
        <p:spPr>
          <a:xfrm>
            <a:off x="796322" y="1986061"/>
            <a:ext cx="5797550" cy="2367022"/>
          </a:xfrm>
          <a:noFill/>
        </p:spPr>
        <p:txBody>
          <a:bodyPr vert="horz" lIns="62503" tIns="25001" rIns="62503" bIns="25001" rtlCol="0">
            <a:spAutoFit/>
          </a:bodyPr>
          <a:lstStyle/>
          <a:p>
            <a:pPr>
              <a:spcBef>
                <a:spcPct val="30000"/>
              </a:spcBef>
              <a:buFont typeface="Courier New" panose="02070309020205020404" pitchFamily="49" charset="0"/>
              <a:buChar char="o"/>
            </a:pPr>
            <a:r>
              <a:rPr lang="en-US" altLang="en-US" dirty="0"/>
              <a:t>There should be a one-to-many mapping from users to principals</a:t>
            </a:r>
          </a:p>
          <a:p>
            <a:pPr marL="927100" lvl="1" indent="-330200">
              <a:spcBef>
                <a:spcPct val="30000"/>
              </a:spcBef>
              <a:buFont typeface="Courier New" panose="02070309020205020404" pitchFamily="49" charset="0"/>
              <a:buChar char="o"/>
            </a:pPr>
            <a:r>
              <a:rPr lang="en-US" altLang="en-US" dirty="0"/>
              <a:t>a user may have many principals, but</a:t>
            </a:r>
          </a:p>
          <a:p>
            <a:pPr marL="927100" lvl="1" indent="-330200">
              <a:spcBef>
                <a:spcPct val="30000"/>
              </a:spcBef>
              <a:buFont typeface="Courier New" panose="02070309020205020404" pitchFamily="49" charset="0"/>
              <a:buChar char="o"/>
            </a:pPr>
            <a:r>
              <a:rPr lang="en-US" altLang="en-US" dirty="0"/>
              <a:t>each principal is associated with an unique user</a:t>
            </a:r>
          </a:p>
          <a:p>
            <a:pPr>
              <a:spcBef>
                <a:spcPct val="30000"/>
              </a:spcBef>
              <a:buFont typeface="Courier New" panose="02070309020205020404" pitchFamily="49" charset="0"/>
              <a:buChar char="o"/>
            </a:pPr>
            <a:r>
              <a:rPr lang="en-US" altLang="en-US" dirty="0"/>
              <a:t>This ensures accountability of a user's actions</a:t>
            </a:r>
          </a:p>
          <a:p>
            <a:pPr>
              <a:spcBef>
                <a:spcPct val="30000"/>
              </a:spcBef>
              <a:buFont typeface="Courier New" panose="02070309020205020404" pitchFamily="49" charset="0"/>
              <a:buChar char="o"/>
            </a:pPr>
            <a:endParaRPr lang="en-US" altLang="en-US" dirty="0"/>
          </a:p>
          <a:p>
            <a:pPr marL="0" indent="0">
              <a:spcBef>
                <a:spcPct val="30000"/>
              </a:spcBef>
              <a:buNone/>
            </a:pPr>
            <a:r>
              <a:rPr lang="en-US" altLang="en-US" b="1" dirty="0"/>
              <a:t>What does the above imply in UNIX?</a:t>
            </a:r>
          </a:p>
          <a:p>
            <a:pPr>
              <a:spcBef>
                <a:spcPct val="30000"/>
              </a:spcBef>
              <a:buFont typeface="Courier New" panose="02070309020205020404" pitchFamily="49" charset="0"/>
              <a:buChar char="o"/>
            </a:pPr>
            <a:endParaRPr lang="en-US" altLang="en-US" dirty="0"/>
          </a:p>
        </p:txBody>
      </p:sp>
      <p:pic>
        <p:nvPicPr>
          <p:cNvPr id="5" name="Picture 4">
            <a:extLst>
              <a:ext uri="{FF2B5EF4-FFF2-40B4-BE49-F238E27FC236}">
                <a16:creationId xmlns:a16="http://schemas.microsoft.com/office/drawing/2014/main" id="{2E0A49CD-FC64-96AC-BE27-880CB4E9B654}"/>
              </a:ext>
            </a:extLst>
          </p:cNvPr>
          <p:cNvPicPr>
            <a:picLocks noChangeAspect="1"/>
          </p:cNvPicPr>
          <p:nvPr/>
        </p:nvPicPr>
        <p:blipFill>
          <a:blip r:embed="rId2"/>
          <a:stretch>
            <a:fillRect/>
          </a:stretch>
        </p:blipFill>
        <p:spPr>
          <a:xfrm>
            <a:off x="8651827" y="5764342"/>
            <a:ext cx="1530000" cy="612000"/>
          </a:xfrm>
          <a:prstGeom prst="rect">
            <a:avLst/>
          </a:prstGeom>
        </p:spPr>
      </p:pic>
      <p:sp>
        <p:nvSpPr>
          <p:cNvPr id="12" name="Slide Number Placeholder 11">
            <a:extLst>
              <a:ext uri="{FF2B5EF4-FFF2-40B4-BE49-F238E27FC236}">
                <a16:creationId xmlns:a16="http://schemas.microsoft.com/office/drawing/2014/main" id="{7F402D04-CF8A-B918-9B9A-7F100260A1E7}"/>
              </a:ext>
            </a:extLst>
          </p:cNvPr>
          <p:cNvSpPr>
            <a:spLocks noGrp="1"/>
          </p:cNvSpPr>
          <p:nvPr>
            <p:ph type="sldNum" sz="quarter" idx="4"/>
          </p:nvPr>
        </p:nvSpPr>
        <p:spPr/>
        <p:txBody>
          <a:bodyPr/>
          <a:lstStyle/>
          <a:p>
            <a:fld id="{3A98EE3D-8CD1-4C3F-BD1C-C98C9596463C}" type="slidenum">
              <a:rPr lang="en-US" smtClean="0"/>
              <a:pPr/>
              <a:t>19</a:t>
            </a:fld>
            <a:endParaRPr lang="en-US"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2">
            <a:extLst>
              <a:ext uri="{FF2B5EF4-FFF2-40B4-BE49-F238E27FC236}">
                <a16:creationId xmlns:a16="http://schemas.microsoft.com/office/drawing/2014/main" id="{A7B95AEF-F952-A657-C399-704D49172098}"/>
              </a:ext>
            </a:extLst>
          </p:cNvPr>
          <p:cNvSpPr>
            <a:spLocks noGrp="1" noChangeArrowheads="1"/>
          </p:cNvSpPr>
          <p:nvPr>
            <p:ph type="ctrTitle"/>
          </p:nvPr>
        </p:nvSpPr>
        <p:spPr/>
        <p:txBody>
          <a:bodyPr/>
          <a:lstStyle/>
          <a:p>
            <a:pPr eaLnBrk="1" hangingPunct="1"/>
            <a:r>
              <a:rPr lang="en-US" altLang="en-US"/>
              <a:t>Organization of Objects</a:t>
            </a:r>
          </a:p>
        </p:txBody>
      </p:sp>
      <p:sp>
        <p:nvSpPr>
          <p:cNvPr id="35846" name="Rectangle 3">
            <a:extLst>
              <a:ext uri="{FF2B5EF4-FFF2-40B4-BE49-F238E27FC236}">
                <a16:creationId xmlns:a16="http://schemas.microsoft.com/office/drawing/2014/main" id="{DA81EEBC-F303-FE63-9CC8-1F6E09E3D5FA}"/>
              </a:ext>
            </a:extLst>
          </p:cNvPr>
          <p:cNvSpPr>
            <a:spLocks noGrp="1" noChangeArrowheads="1"/>
          </p:cNvSpPr>
          <p:nvPr>
            <p:ph sz="quarter" idx="17"/>
          </p:nvPr>
        </p:nvSpPr>
        <p:spPr/>
        <p:txBody>
          <a:bodyPr/>
          <a:lstStyle/>
          <a:p>
            <a:pPr eaLnBrk="1" hangingPunct="1">
              <a:lnSpc>
                <a:spcPct val="90000"/>
              </a:lnSpc>
            </a:pPr>
            <a:r>
              <a:rPr lang="en-US" altLang="en-US"/>
              <a:t>In UNIX, almost all objects are modeled as files</a:t>
            </a:r>
          </a:p>
          <a:p>
            <a:pPr lvl="1" eaLnBrk="1" hangingPunct="1">
              <a:lnSpc>
                <a:spcPct val="90000"/>
              </a:lnSpc>
            </a:pPr>
            <a:r>
              <a:rPr lang="en-US" altLang="en-US"/>
              <a:t>Files are arranged in a hierarchy</a:t>
            </a:r>
          </a:p>
          <a:p>
            <a:pPr lvl="1" eaLnBrk="1" hangingPunct="1">
              <a:lnSpc>
                <a:spcPct val="90000"/>
              </a:lnSpc>
            </a:pPr>
            <a:r>
              <a:rPr lang="en-US" altLang="en-US"/>
              <a:t>Files exist in directories </a:t>
            </a:r>
          </a:p>
          <a:p>
            <a:pPr lvl="1" eaLnBrk="1" hangingPunct="1">
              <a:lnSpc>
                <a:spcPct val="90000"/>
              </a:lnSpc>
            </a:pPr>
            <a:r>
              <a:rPr lang="en-US" altLang="en-US"/>
              <a:t>Directories are also one kind of files</a:t>
            </a:r>
          </a:p>
          <a:p>
            <a:pPr eaLnBrk="1" hangingPunct="1">
              <a:lnSpc>
                <a:spcPct val="90000"/>
              </a:lnSpc>
            </a:pPr>
            <a:r>
              <a:rPr lang="en-US" altLang="en-US"/>
              <a:t>Each object has</a:t>
            </a:r>
          </a:p>
          <a:p>
            <a:pPr lvl="1" eaLnBrk="1" hangingPunct="1">
              <a:lnSpc>
                <a:spcPct val="90000"/>
              </a:lnSpc>
            </a:pPr>
            <a:r>
              <a:rPr lang="en-US" altLang="en-US"/>
              <a:t>owner</a:t>
            </a:r>
          </a:p>
          <a:p>
            <a:pPr lvl="1" eaLnBrk="1" hangingPunct="1">
              <a:lnSpc>
                <a:spcPct val="90000"/>
              </a:lnSpc>
            </a:pPr>
            <a:r>
              <a:rPr lang="en-US" altLang="en-US"/>
              <a:t>group</a:t>
            </a:r>
          </a:p>
          <a:p>
            <a:pPr lvl="1" eaLnBrk="1" hangingPunct="1">
              <a:lnSpc>
                <a:spcPct val="90000"/>
              </a:lnSpc>
            </a:pPr>
            <a:r>
              <a:rPr lang="en-US" altLang="en-US"/>
              <a:t>12 permission bits</a:t>
            </a:r>
          </a:p>
          <a:p>
            <a:pPr lvl="2" eaLnBrk="1" hangingPunct="1">
              <a:lnSpc>
                <a:spcPct val="90000"/>
              </a:lnSpc>
            </a:pPr>
            <a:r>
              <a:rPr lang="en-US" altLang="en-US"/>
              <a:t>rwx for owner, rwx for group, and rwx for others</a:t>
            </a:r>
          </a:p>
          <a:p>
            <a:pPr lvl="2" eaLnBrk="1" hangingPunct="1">
              <a:lnSpc>
                <a:spcPct val="90000"/>
              </a:lnSpc>
            </a:pPr>
            <a:r>
              <a:rPr lang="en-US" altLang="en-US"/>
              <a:t>suid, sgid, sticky</a:t>
            </a:r>
          </a:p>
        </p:txBody>
      </p:sp>
      <p:pic>
        <p:nvPicPr>
          <p:cNvPr id="5" name="Picture 4">
            <a:extLst>
              <a:ext uri="{FF2B5EF4-FFF2-40B4-BE49-F238E27FC236}">
                <a16:creationId xmlns:a16="http://schemas.microsoft.com/office/drawing/2014/main" id="{4F529148-436B-3E62-0F8E-73BA1F9E959E}"/>
              </a:ext>
            </a:extLst>
          </p:cNvPr>
          <p:cNvPicPr>
            <a:picLocks noChangeAspect="1"/>
          </p:cNvPicPr>
          <p:nvPr/>
        </p:nvPicPr>
        <p:blipFill>
          <a:blip r:embed="rId2"/>
          <a:stretch>
            <a:fillRect/>
          </a:stretch>
        </p:blipFill>
        <p:spPr>
          <a:xfrm>
            <a:off x="8553505" y="5695305"/>
            <a:ext cx="1530000" cy="612000"/>
          </a:xfrm>
          <a:prstGeom prst="rect">
            <a:avLst/>
          </a:prstGeom>
        </p:spPr>
      </p:pic>
      <p:sp>
        <p:nvSpPr>
          <p:cNvPr id="12" name="Slide Number Placeholder 11">
            <a:extLst>
              <a:ext uri="{FF2B5EF4-FFF2-40B4-BE49-F238E27FC236}">
                <a16:creationId xmlns:a16="http://schemas.microsoft.com/office/drawing/2014/main" id="{C4D87D55-A126-EB35-8743-04A669B0A666}"/>
              </a:ext>
            </a:extLst>
          </p:cNvPr>
          <p:cNvSpPr>
            <a:spLocks noGrp="1"/>
          </p:cNvSpPr>
          <p:nvPr>
            <p:ph type="sldNum" sz="quarter" idx="4"/>
          </p:nvPr>
        </p:nvSpPr>
        <p:spPr/>
        <p:txBody>
          <a:bodyPr/>
          <a:lstStyle/>
          <a:p>
            <a:fld id="{3A98EE3D-8CD1-4C3F-BD1C-C98C9596463C}" type="slidenum">
              <a:rPr lang="en-US" smtClean="0"/>
              <a:pPr/>
              <a:t>20</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BEDC5-1F0A-54F1-331B-3A5EE6C7A8AC}"/>
              </a:ext>
            </a:extLst>
          </p:cNvPr>
          <p:cNvSpPr>
            <a:spLocks noGrp="1"/>
          </p:cNvSpPr>
          <p:nvPr>
            <p:ph type="ctrTitle"/>
          </p:nvPr>
        </p:nvSpPr>
        <p:spPr/>
        <p:txBody>
          <a:bodyPr>
            <a:normAutofit fontScale="90000"/>
          </a:bodyPr>
          <a:lstStyle/>
          <a:p>
            <a:r>
              <a:rPr lang="en-US" dirty="0"/>
              <a:t>UNIX </a:t>
            </a:r>
            <a:r>
              <a:rPr lang="en-US" dirty="0" err="1"/>
              <a:t>inodes</a:t>
            </a:r>
            <a:br>
              <a:rPr lang="en-US" dirty="0"/>
            </a:br>
            <a:endParaRPr lang="en-US" dirty="0"/>
          </a:p>
        </p:txBody>
      </p:sp>
      <p:sp>
        <p:nvSpPr>
          <p:cNvPr id="4" name="Content Placeholder 3">
            <a:extLst>
              <a:ext uri="{FF2B5EF4-FFF2-40B4-BE49-F238E27FC236}">
                <a16:creationId xmlns:a16="http://schemas.microsoft.com/office/drawing/2014/main" id="{D4EE9B87-DC1F-D673-8483-322EECC917B7}"/>
              </a:ext>
            </a:extLst>
          </p:cNvPr>
          <p:cNvSpPr>
            <a:spLocks noGrp="1"/>
          </p:cNvSpPr>
          <p:nvPr>
            <p:ph sz="quarter" idx="17"/>
          </p:nvPr>
        </p:nvSpPr>
        <p:spPr>
          <a:xfrm>
            <a:off x="501682" y="3093501"/>
            <a:ext cx="1631918" cy="1224499"/>
          </a:xfrm>
        </p:spPr>
        <p:txBody>
          <a:bodyPr>
            <a:normAutofit/>
          </a:bodyPr>
          <a:lstStyle/>
          <a:p>
            <a:pPr marL="0" indent="0">
              <a:buNone/>
            </a:pPr>
            <a:r>
              <a:rPr lang="en-US" dirty="0"/>
              <a:t>Each file corresponds to an </a:t>
            </a:r>
            <a:r>
              <a:rPr lang="en-US" dirty="0" err="1"/>
              <a:t>inode</a:t>
            </a:r>
            <a:endParaRPr lang="en-US" dirty="0"/>
          </a:p>
          <a:p>
            <a:endParaRPr lang="en-US" dirty="0"/>
          </a:p>
        </p:txBody>
      </p:sp>
      <p:pic>
        <p:nvPicPr>
          <p:cNvPr id="36869" name="Picture 2">
            <a:extLst>
              <a:ext uri="{FF2B5EF4-FFF2-40B4-BE49-F238E27FC236}">
                <a16:creationId xmlns:a16="http://schemas.microsoft.com/office/drawing/2014/main" id="{5AE82D27-7003-C7F4-DC28-2B3B3AA3B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1875" t="7292" r="10938" b="6784"/>
          <a:stretch>
            <a:fillRect/>
          </a:stretch>
        </p:blipFill>
        <p:spPr bwMode="auto">
          <a:xfrm>
            <a:off x="2497203" y="1393167"/>
            <a:ext cx="4419602" cy="462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9" name="Picture 8">
            <a:extLst>
              <a:ext uri="{FF2B5EF4-FFF2-40B4-BE49-F238E27FC236}">
                <a16:creationId xmlns:a16="http://schemas.microsoft.com/office/drawing/2014/main" id="{F9A9E22D-8E1F-D263-73D4-D34FF3C6D115}"/>
              </a:ext>
            </a:extLst>
          </p:cNvPr>
          <p:cNvPicPr>
            <a:picLocks noChangeAspect="1"/>
          </p:cNvPicPr>
          <p:nvPr/>
        </p:nvPicPr>
        <p:blipFill>
          <a:blip r:embed="rId3"/>
          <a:stretch>
            <a:fillRect/>
          </a:stretch>
        </p:blipFill>
        <p:spPr>
          <a:xfrm>
            <a:off x="8710821" y="5837180"/>
            <a:ext cx="1530000" cy="612000"/>
          </a:xfrm>
          <a:prstGeom prst="rect">
            <a:avLst/>
          </a:prstGeom>
        </p:spPr>
      </p:pic>
      <p:sp>
        <p:nvSpPr>
          <p:cNvPr id="16" name="Slide Number Placeholder 15">
            <a:extLst>
              <a:ext uri="{FF2B5EF4-FFF2-40B4-BE49-F238E27FC236}">
                <a16:creationId xmlns:a16="http://schemas.microsoft.com/office/drawing/2014/main" id="{E4E852FB-5C4D-37AB-4165-FC6D74B75B27}"/>
              </a:ext>
            </a:extLst>
          </p:cNvPr>
          <p:cNvSpPr>
            <a:spLocks noGrp="1"/>
          </p:cNvSpPr>
          <p:nvPr>
            <p:ph type="sldNum" sz="quarter" idx="4"/>
          </p:nvPr>
        </p:nvSpPr>
        <p:spPr/>
        <p:txBody>
          <a:bodyPr/>
          <a:lstStyle/>
          <a:p>
            <a:fld id="{3A98EE3D-8CD1-4C3F-BD1C-C98C9596463C}" type="slidenum">
              <a:rPr lang="en-US" smtClean="0"/>
              <a:pPr/>
              <a:t>21</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2">
            <a:extLst>
              <a:ext uri="{FF2B5EF4-FFF2-40B4-BE49-F238E27FC236}">
                <a16:creationId xmlns:a16="http://schemas.microsoft.com/office/drawing/2014/main" id="{BA14D356-B27D-FC6F-9447-45547424C1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0313" t="47916" r="37706" b="20638"/>
          <a:stretch>
            <a:fillRect/>
          </a:stretch>
        </p:blipFill>
        <p:spPr bwMode="auto">
          <a:xfrm>
            <a:off x="1209040" y="2417587"/>
            <a:ext cx="5688444" cy="3195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 name="Title 1">
            <a:extLst>
              <a:ext uri="{FF2B5EF4-FFF2-40B4-BE49-F238E27FC236}">
                <a16:creationId xmlns:a16="http://schemas.microsoft.com/office/drawing/2014/main" id="{505C3AED-0D11-3290-1F7F-F6168CD6C751}"/>
              </a:ext>
            </a:extLst>
          </p:cNvPr>
          <p:cNvSpPr>
            <a:spLocks noGrp="1"/>
          </p:cNvSpPr>
          <p:nvPr>
            <p:ph type="ctrTitle"/>
          </p:nvPr>
        </p:nvSpPr>
        <p:spPr>
          <a:xfrm>
            <a:off x="560556" y="650240"/>
            <a:ext cx="8935507" cy="949467"/>
          </a:xfrm>
        </p:spPr>
        <p:txBody>
          <a:bodyPr>
            <a:normAutofit/>
          </a:bodyPr>
          <a:lstStyle/>
          <a:p>
            <a:r>
              <a:rPr lang="en-US" dirty="0"/>
              <a:t>UNIX Directories</a:t>
            </a:r>
          </a:p>
        </p:txBody>
      </p:sp>
      <p:pic>
        <p:nvPicPr>
          <p:cNvPr id="4" name="Picture 3">
            <a:extLst>
              <a:ext uri="{FF2B5EF4-FFF2-40B4-BE49-F238E27FC236}">
                <a16:creationId xmlns:a16="http://schemas.microsoft.com/office/drawing/2014/main" id="{5220EF1B-F1CA-3A6B-C59C-2B839E830681}"/>
              </a:ext>
            </a:extLst>
          </p:cNvPr>
          <p:cNvPicPr>
            <a:picLocks noChangeAspect="1"/>
          </p:cNvPicPr>
          <p:nvPr/>
        </p:nvPicPr>
        <p:blipFill>
          <a:blip r:embed="rId3"/>
          <a:stretch>
            <a:fillRect/>
          </a:stretch>
        </p:blipFill>
        <p:spPr>
          <a:xfrm>
            <a:off x="8160214" y="5803672"/>
            <a:ext cx="1530000" cy="612000"/>
          </a:xfrm>
          <a:prstGeom prst="rect">
            <a:avLst/>
          </a:prstGeom>
        </p:spPr>
      </p:pic>
      <p:sp>
        <p:nvSpPr>
          <p:cNvPr id="13" name="Slide Number Placeholder 12">
            <a:extLst>
              <a:ext uri="{FF2B5EF4-FFF2-40B4-BE49-F238E27FC236}">
                <a16:creationId xmlns:a16="http://schemas.microsoft.com/office/drawing/2014/main" id="{6BEE4818-E0CC-CBEF-44A9-1E5B1BC8CB6C}"/>
              </a:ext>
            </a:extLst>
          </p:cNvPr>
          <p:cNvSpPr>
            <a:spLocks noGrp="1"/>
          </p:cNvSpPr>
          <p:nvPr>
            <p:ph type="sldNum" sz="quarter" idx="4"/>
          </p:nvPr>
        </p:nvSpPr>
        <p:spPr/>
        <p:txBody>
          <a:bodyPr/>
          <a:lstStyle/>
          <a:p>
            <a:fld id="{3A98EE3D-8CD1-4C3F-BD1C-C98C9596463C}" type="slidenum">
              <a:rPr lang="en-US" smtClean="0"/>
              <a:pPr/>
              <a:t>22</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2">
            <a:extLst>
              <a:ext uri="{FF2B5EF4-FFF2-40B4-BE49-F238E27FC236}">
                <a16:creationId xmlns:a16="http://schemas.microsoft.com/office/drawing/2014/main" id="{8CD6DB8E-345E-1109-D2B4-CD10B9D02A52}"/>
              </a:ext>
            </a:extLst>
          </p:cNvPr>
          <p:cNvSpPr>
            <a:spLocks noGrp="1" noChangeArrowheads="1"/>
          </p:cNvSpPr>
          <p:nvPr>
            <p:ph type="ctrTitle"/>
          </p:nvPr>
        </p:nvSpPr>
        <p:spPr>
          <a:xfrm>
            <a:off x="796323" y="408820"/>
            <a:ext cx="7575518" cy="949467"/>
          </a:xfrm>
        </p:spPr>
        <p:txBody>
          <a:bodyPr>
            <a:normAutofit fontScale="90000"/>
          </a:bodyPr>
          <a:lstStyle/>
          <a:p>
            <a:pPr eaLnBrk="1" hangingPunct="1"/>
            <a:r>
              <a:rPr lang="en-US" altLang="en-US" sz="4000" dirty="0"/>
              <a:t>Basic Permissions Bits on Files (Non-directories)</a:t>
            </a:r>
          </a:p>
        </p:txBody>
      </p:sp>
      <p:sp>
        <p:nvSpPr>
          <p:cNvPr id="38918" name="Rectangle 3">
            <a:extLst>
              <a:ext uri="{FF2B5EF4-FFF2-40B4-BE49-F238E27FC236}">
                <a16:creationId xmlns:a16="http://schemas.microsoft.com/office/drawing/2014/main" id="{4B2C930A-B9C4-5395-0542-B27C450BDB77}"/>
              </a:ext>
            </a:extLst>
          </p:cNvPr>
          <p:cNvSpPr>
            <a:spLocks noGrp="1" noChangeArrowheads="1"/>
          </p:cNvSpPr>
          <p:nvPr>
            <p:ph sz="quarter" idx="17"/>
          </p:nvPr>
        </p:nvSpPr>
        <p:spPr/>
        <p:txBody>
          <a:bodyPr/>
          <a:lstStyle/>
          <a:p>
            <a:pPr eaLnBrk="1" hangingPunct="1"/>
            <a:r>
              <a:rPr lang="en-US" altLang="en-US"/>
              <a:t>Read controls reading the content of a file</a:t>
            </a:r>
          </a:p>
          <a:p>
            <a:pPr lvl="1" eaLnBrk="1" hangingPunct="1"/>
            <a:r>
              <a:rPr lang="en-US" altLang="en-US"/>
              <a:t>i.e., the read system call</a:t>
            </a:r>
          </a:p>
          <a:p>
            <a:pPr eaLnBrk="1" hangingPunct="1"/>
            <a:endParaRPr lang="en-US" altLang="en-US"/>
          </a:p>
          <a:p>
            <a:pPr eaLnBrk="1" hangingPunct="1"/>
            <a:r>
              <a:rPr lang="en-US" altLang="en-US"/>
              <a:t>Write controls changing the content of a file</a:t>
            </a:r>
          </a:p>
          <a:p>
            <a:pPr lvl="1" eaLnBrk="1" hangingPunct="1"/>
            <a:r>
              <a:rPr lang="en-US" altLang="en-US"/>
              <a:t>i.e., the write system call</a:t>
            </a:r>
          </a:p>
          <a:p>
            <a:pPr eaLnBrk="1" hangingPunct="1"/>
            <a:endParaRPr lang="en-US" altLang="en-US"/>
          </a:p>
          <a:p>
            <a:pPr eaLnBrk="1" hangingPunct="1"/>
            <a:r>
              <a:rPr lang="en-US" altLang="en-US"/>
              <a:t>Execute controls loading the file in memory and execute</a:t>
            </a:r>
          </a:p>
          <a:p>
            <a:pPr lvl="1" eaLnBrk="1" hangingPunct="1"/>
            <a:r>
              <a:rPr lang="en-US" altLang="en-US"/>
              <a:t>i.e., the execve system call</a:t>
            </a:r>
          </a:p>
        </p:txBody>
      </p:sp>
      <p:pic>
        <p:nvPicPr>
          <p:cNvPr id="5" name="Picture 4">
            <a:extLst>
              <a:ext uri="{FF2B5EF4-FFF2-40B4-BE49-F238E27FC236}">
                <a16:creationId xmlns:a16="http://schemas.microsoft.com/office/drawing/2014/main" id="{07D56E7B-616C-5B07-733A-4CAD6C7178CC}"/>
              </a:ext>
            </a:extLst>
          </p:cNvPr>
          <p:cNvPicPr>
            <a:picLocks noChangeAspect="1"/>
          </p:cNvPicPr>
          <p:nvPr/>
        </p:nvPicPr>
        <p:blipFill>
          <a:blip r:embed="rId2"/>
          <a:stretch>
            <a:fillRect/>
          </a:stretch>
        </p:blipFill>
        <p:spPr>
          <a:xfrm>
            <a:off x="8371841" y="5508704"/>
            <a:ext cx="1530000" cy="612000"/>
          </a:xfrm>
          <a:prstGeom prst="rect">
            <a:avLst/>
          </a:prstGeom>
        </p:spPr>
      </p:pic>
      <p:sp>
        <p:nvSpPr>
          <p:cNvPr id="14" name="Slide Number Placeholder 13">
            <a:extLst>
              <a:ext uri="{FF2B5EF4-FFF2-40B4-BE49-F238E27FC236}">
                <a16:creationId xmlns:a16="http://schemas.microsoft.com/office/drawing/2014/main" id="{F9F6BD65-4CAC-4D35-5E03-B321E049AFA0}"/>
              </a:ext>
            </a:extLst>
          </p:cNvPr>
          <p:cNvSpPr>
            <a:spLocks noGrp="1"/>
          </p:cNvSpPr>
          <p:nvPr>
            <p:ph type="sldNum" sz="quarter" idx="4"/>
          </p:nvPr>
        </p:nvSpPr>
        <p:spPr/>
        <p:txBody>
          <a:bodyPr/>
          <a:lstStyle/>
          <a:p>
            <a:fld id="{3A98EE3D-8CD1-4C3F-BD1C-C98C9596463C}" type="slidenum">
              <a:rPr lang="en-US" smtClean="0"/>
              <a:pPr/>
              <a:t>23</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2">
            <a:extLst>
              <a:ext uri="{FF2B5EF4-FFF2-40B4-BE49-F238E27FC236}">
                <a16:creationId xmlns:a16="http://schemas.microsoft.com/office/drawing/2014/main" id="{B23AFAB3-BE87-4130-94AC-6482083DE814}"/>
              </a:ext>
            </a:extLst>
          </p:cNvPr>
          <p:cNvSpPr>
            <a:spLocks noGrp="1" noChangeArrowheads="1"/>
          </p:cNvSpPr>
          <p:nvPr>
            <p:ph type="ctrTitle"/>
          </p:nvPr>
        </p:nvSpPr>
        <p:spPr/>
        <p:txBody>
          <a:bodyPr>
            <a:normAutofit/>
          </a:bodyPr>
          <a:lstStyle/>
          <a:p>
            <a:pPr eaLnBrk="1" hangingPunct="1"/>
            <a:r>
              <a:rPr lang="en-US" altLang="en-US"/>
              <a:t>Permission Bits on Directories</a:t>
            </a:r>
          </a:p>
        </p:txBody>
      </p:sp>
      <p:sp>
        <p:nvSpPr>
          <p:cNvPr id="39942" name="Rectangle 3">
            <a:extLst>
              <a:ext uri="{FF2B5EF4-FFF2-40B4-BE49-F238E27FC236}">
                <a16:creationId xmlns:a16="http://schemas.microsoft.com/office/drawing/2014/main" id="{E12ABFED-47E2-455D-F186-4EB03C2DACF3}"/>
              </a:ext>
            </a:extLst>
          </p:cNvPr>
          <p:cNvSpPr>
            <a:spLocks noGrp="1" noChangeArrowheads="1"/>
          </p:cNvSpPr>
          <p:nvPr>
            <p:ph sz="quarter" idx="17"/>
          </p:nvPr>
        </p:nvSpPr>
        <p:spPr/>
        <p:txBody>
          <a:bodyPr>
            <a:normAutofit/>
          </a:bodyPr>
          <a:lstStyle/>
          <a:p>
            <a:pPr eaLnBrk="1" hangingPunct="1"/>
            <a:r>
              <a:rPr lang="en-US" altLang="en-US" dirty="0"/>
              <a:t>Read bit allows one to show file names in a directory </a:t>
            </a:r>
          </a:p>
          <a:p>
            <a:pPr eaLnBrk="1" hangingPunct="1"/>
            <a:r>
              <a:rPr lang="en-US" altLang="en-US" dirty="0"/>
              <a:t>The execution bit controls traversing a directory</a:t>
            </a:r>
          </a:p>
          <a:p>
            <a:pPr lvl="1" eaLnBrk="1" hangingPunct="1"/>
            <a:r>
              <a:rPr lang="en-US" altLang="en-US" dirty="0"/>
              <a:t>does a lookup, allows one to find </a:t>
            </a:r>
            <a:r>
              <a:rPr lang="en-US" altLang="en-US" dirty="0" err="1"/>
              <a:t>inode</a:t>
            </a:r>
            <a:r>
              <a:rPr lang="en-US" altLang="en-US" dirty="0"/>
              <a:t> # from file name</a:t>
            </a:r>
          </a:p>
          <a:p>
            <a:pPr lvl="1" eaLnBrk="1" hangingPunct="1"/>
            <a:r>
              <a:rPr lang="en-US" altLang="en-US" dirty="0" err="1"/>
              <a:t>chdir</a:t>
            </a:r>
            <a:r>
              <a:rPr lang="en-US" altLang="en-US" dirty="0"/>
              <a:t> to a directory requires execution</a:t>
            </a:r>
          </a:p>
          <a:p>
            <a:pPr eaLnBrk="1" hangingPunct="1"/>
            <a:r>
              <a:rPr lang="en-US" altLang="en-US" dirty="0"/>
              <a:t>Write + execution control creating/deleting files in the directory</a:t>
            </a:r>
          </a:p>
          <a:p>
            <a:pPr lvl="1" eaLnBrk="1" hangingPunct="1"/>
            <a:r>
              <a:rPr lang="en-US" altLang="en-US" dirty="0"/>
              <a:t>Deleting a file under a directory requires no permission on the file</a:t>
            </a:r>
          </a:p>
          <a:p>
            <a:pPr eaLnBrk="1" hangingPunct="1"/>
            <a:r>
              <a:rPr lang="en-US" altLang="en-US" dirty="0"/>
              <a:t>Accessing a file identified by a path name requires execution to all directories along the path </a:t>
            </a:r>
          </a:p>
        </p:txBody>
      </p:sp>
      <p:pic>
        <p:nvPicPr>
          <p:cNvPr id="5" name="Picture 4">
            <a:extLst>
              <a:ext uri="{FF2B5EF4-FFF2-40B4-BE49-F238E27FC236}">
                <a16:creationId xmlns:a16="http://schemas.microsoft.com/office/drawing/2014/main" id="{C2D7A260-F4C3-DD9C-7324-C4E85FFCF54C}"/>
              </a:ext>
            </a:extLst>
          </p:cNvPr>
          <p:cNvPicPr>
            <a:picLocks noChangeAspect="1"/>
          </p:cNvPicPr>
          <p:nvPr/>
        </p:nvPicPr>
        <p:blipFill>
          <a:blip r:embed="rId2"/>
          <a:stretch>
            <a:fillRect/>
          </a:stretch>
        </p:blipFill>
        <p:spPr>
          <a:xfrm>
            <a:off x="8612498" y="5837180"/>
            <a:ext cx="1530000" cy="612000"/>
          </a:xfrm>
          <a:prstGeom prst="rect">
            <a:avLst/>
          </a:prstGeom>
        </p:spPr>
      </p:pic>
      <p:sp>
        <p:nvSpPr>
          <p:cNvPr id="12" name="Slide Number Placeholder 11">
            <a:extLst>
              <a:ext uri="{FF2B5EF4-FFF2-40B4-BE49-F238E27FC236}">
                <a16:creationId xmlns:a16="http://schemas.microsoft.com/office/drawing/2014/main" id="{913997D4-F656-EDB6-F395-63C481A80383}"/>
              </a:ext>
            </a:extLst>
          </p:cNvPr>
          <p:cNvSpPr>
            <a:spLocks noGrp="1"/>
          </p:cNvSpPr>
          <p:nvPr>
            <p:ph type="sldNum" sz="quarter" idx="4"/>
          </p:nvPr>
        </p:nvSpPr>
        <p:spPr/>
        <p:txBody>
          <a:bodyPr/>
          <a:lstStyle/>
          <a:p>
            <a:fld id="{3A98EE3D-8CD1-4C3F-BD1C-C98C9596463C}" type="slidenum">
              <a:rPr lang="en-US" smtClean="0"/>
              <a:pPr/>
              <a:t>24</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2">
            <a:extLst>
              <a:ext uri="{FF2B5EF4-FFF2-40B4-BE49-F238E27FC236}">
                <a16:creationId xmlns:a16="http://schemas.microsoft.com/office/drawing/2014/main" id="{4AC0F6D9-0DF3-110D-1523-381A0297D722}"/>
              </a:ext>
            </a:extLst>
          </p:cNvPr>
          <p:cNvSpPr>
            <a:spLocks noGrp="1" noChangeArrowheads="1"/>
          </p:cNvSpPr>
          <p:nvPr>
            <p:ph type="ctrTitle"/>
          </p:nvPr>
        </p:nvSpPr>
        <p:spPr/>
        <p:txBody>
          <a:bodyPr/>
          <a:lstStyle/>
          <a:p>
            <a:pPr eaLnBrk="1" hangingPunct="1"/>
            <a:r>
              <a:rPr lang="en-US" altLang="en-US" dirty="0"/>
              <a:t>The </a:t>
            </a:r>
            <a:r>
              <a:rPr lang="en-US" altLang="en-US" dirty="0" err="1"/>
              <a:t>suid</a:t>
            </a:r>
            <a:r>
              <a:rPr lang="en-US" altLang="en-US" dirty="0"/>
              <a:t>, </a:t>
            </a:r>
            <a:r>
              <a:rPr lang="en-US" altLang="en-US" dirty="0" err="1"/>
              <a:t>sgid</a:t>
            </a:r>
            <a:r>
              <a:rPr lang="en-US" altLang="en-US" dirty="0"/>
              <a:t>, sticky bits</a:t>
            </a:r>
          </a:p>
        </p:txBody>
      </p:sp>
      <p:graphicFrame>
        <p:nvGraphicFramePr>
          <p:cNvPr id="386051" name="Group 3">
            <a:extLst>
              <a:ext uri="{FF2B5EF4-FFF2-40B4-BE49-F238E27FC236}">
                <a16:creationId xmlns:a16="http://schemas.microsoft.com/office/drawing/2014/main" id="{4FE058FE-601B-2253-A393-2AE28497A60B}"/>
              </a:ext>
            </a:extLst>
          </p:cNvPr>
          <p:cNvGraphicFramePr>
            <a:graphicFrameLocks noGrp="1"/>
          </p:cNvGraphicFramePr>
          <p:nvPr>
            <p:ph sz="quarter" idx="17"/>
            <p:extLst>
              <p:ext uri="{D42A27DB-BD31-4B8C-83A1-F6EECF244321}">
                <p14:modId xmlns:p14="http://schemas.microsoft.com/office/powerpoint/2010/main" val="3427039039"/>
              </p:ext>
            </p:extLst>
          </p:nvPr>
        </p:nvGraphicFramePr>
        <p:xfrm>
          <a:off x="796322" y="1591163"/>
          <a:ext cx="5645118" cy="4545479"/>
        </p:xfrm>
        <a:graphic>
          <a:graphicData uri="http://schemas.openxmlformats.org/drawingml/2006/table">
            <a:tbl>
              <a:tblPr/>
              <a:tblGrid>
                <a:gridCol w="1139381">
                  <a:extLst>
                    <a:ext uri="{9D8B030D-6E8A-4147-A177-3AD203B41FA5}">
                      <a16:colId xmlns:a16="http://schemas.microsoft.com/office/drawing/2014/main" val="20000"/>
                    </a:ext>
                  </a:extLst>
                </a:gridCol>
                <a:gridCol w="1683178">
                  <a:extLst>
                    <a:ext uri="{9D8B030D-6E8A-4147-A177-3AD203B41FA5}">
                      <a16:colId xmlns:a16="http://schemas.microsoft.com/office/drawing/2014/main" val="20001"/>
                    </a:ext>
                  </a:extLst>
                </a:gridCol>
                <a:gridCol w="1579598">
                  <a:extLst>
                    <a:ext uri="{9D8B030D-6E8A-4147-A177-3AD203B41FA5}">
                      <a16:colId xmlns:a16="http://schemas.microsoft.com/office/drawing/2014/main" val="20002"/>
                    </a:ext>
                  </a:extLst>
                </a:gridCol>
                <a:gridCol w="1242961">
                  <a:extLst>
                    <a:ext uri="{9D8B030D-6E8A-4147-A177-3AD203B41FA5}">
                      <a16:colId xmlns:a16="http://schemas.microsoft.com/office/drawing/2014/main" val="20003"/>
                    </a:ext>
                  </a:extLst>
                </a:gridCol>
              </a:tblGrid>
              <a:tr h="928798">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endParaRPr kumimoji="0" lang="en-US" altLang="en-US" sz="1400" b="0" i="0" u="none" strike="noStrike" cap="none" normalizeH="0" baseline="0">
                        <a:ln>
                          <a:noFill/>
                        </a:ln>
                        <a:solidFill>
                          <a:schemeClr val="tx1"/>
                        </a:solidFill>
                        <a:effectLst/>
                        <a:latin typeface="+mn-lt"/>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suid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sgid</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sticky bit</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39497">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non-executable files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 effect</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rgbClr val="7F7F7F"/>
                          </a:solidFill>
                          <a:effectLst/>
                          <a:latin typeface="+mn-lt"/>
                        </a:rPr>
                        <a:t>affect locking</a:t>
                      </a:r>
                    </a:p>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rgbClr val="7F7F7F"/>
                          </a:solidFill>
                          <a:effectLst/>
                          <a:latin typeface="+mn-lt"/>
                        </a:rPr>
                        <a:t>(unimportant for us)</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not used anymore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73565">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executable files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change euid when executing the file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change egid when executing the file</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not used anymore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03619">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chemeClr val="tx1"/>
                          </a:solidFill>
                          <a:effectLst/>
                          <a:latin typeface="+mn-lt"/>
                        </a:rPr>
                        <a:t>directories</a:t>
                      </a: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a:ln>
                            <a:noFill/>
                          </a:ln>
                          <a:solidFill>
                            <a:srgbClr val="7F7F7F"/>
                          </a:solidFill>
                          <a:effectLst/>
                          <a:latin typeface="+mn-lt"/>
                        </a:rPr>
                        <a:t>no effect</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chemeClr val="tx1"/>
                          </a:solidFill>
                          <a:effectLst/>
                          <a:latin typeface="+mn-lt"/>
                        </a:rPr>
                        <a:t>new files inherit group of the directory</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buClr>
                          <a:schemeClr val="accent2"/>
                        </a:buClr>
                        <a:buSzPct val="100000"/>
                        <a:buFont typeface="Times" pitchFamily="18" charset="0"/>
                        <a:defRPr sz="2400">
                          <a:solidFill>
                            <a:schemeClr val="tx1"/>
                          </a:solidFill>
                          <a:latin typeface="Arial" charset="0"/>
                        </a:defRPr>
                      </a:lvl1pPr>
                      <a:lvl2pPr marL="742950" indent="-285750" eaLnBrk="0" hangingPunct="0">
                        <a:spcBef>
                          <a:spcPct val="20000"/>
                        </a:spcBef>
                        <a:defRPr sz="2000">
                          <a:solidFill>
                            <a:schemeClr val="tx1"/>
                          </a:solidFill>
                          <a:latin typeface="Arial" charset="0"/>
                        </a:defRPr>
                      </a:lvl2pPr>
                      <a:lvl3pPr marL="1143000" indent="-228600" eaLnBrk="0" hangingPunct="0">
                        <a:spcBef>
                          <a:spcPct val="20000"/>
                        </a:spcBef>
                        <a:defRPr sz="2000">
                          <a:solidFill>
                            <a:schemeClr val="tx1"/>
                          </a:solidFill>
                          <a:latin typeface="Arial" charset="0"/>
                        </a:defRPr>
                      </a:lvl3pPr>
                      <a:lvl4pPr marL="1600200" indent="-228600" eaLnBrk="0" hangingPunct="0">
                        <a:spcBef>
                          <a:spcPct val="20000"/>
                        </a:spcBef>
                        <a:defRPr>
                          <a:solidFill>
                            <a:schemeClr val="tx1"/>
                          </a:solidFill>
                          <a:latin typeface="Arial" charset="0"/>
                        </a:defRPr>
                      </a:lvl4pPr>
                      <a:lvl5pPr marL="2057400" indent="-228600" eaLnBrk="0" hangingPunct="0">
                        <a:spcBef>
                          <a:spcPct val="20000"/>
                        </a:spcBef>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accent2"/>
                        </a:buClr>
                        <a:buSzPct val="100000"/>
                        <a:buFont typeface="Times" pitchFamily="18" charset="0"/>
                        <a:buNone/>
                        <a:tabLst/>
                      </a:pPr>
                      <a:r>
                        <a:rPr kumimoji="0" lang="en-US" altLang="en-US" sz="1400" b="0" i="0" u="none" strike="noStrike" cap="none" normalizeH="0" baseline="0" dirty="0">
                          <a:ln>
                            <a:noFill/>
                          </a:ln>
                          <a:solidFill>
                            <a:schemeClr val="tx1"/>
                          </a:solidFill>
                          <a:effectLst/>
                          <a:latin typeface="+mn-lt"/>
                        </a:rPr>
                        <a:t>only the owner of a file can delete</a:t>
                      </a: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pic>
        <p:nvPicPr>
          <p:cNvPr id="7" name="Picture 6">
            <a:extLst>
              <a:ext uri="{FF2B5EF4-FFF2-40B4-BE49-F238E27FC236}">
                <a16:creationId xmlns:a16="http://schemas.microsoft.com/office/drawing/2014/main" id="{D1FB9964-5D04-33EA-3F49-CD8902C750A4}"/>
              </a:ext>
            </a:extLst>
          </p:cNvPr>
          <p:cNvPicPr>
            <a:picLocks noChangeAspect="1"/>
          </p:cNvPicPr>
          <p:nvPr/>
        </p:nvPicPr>
        <p:blipFill>
          <a:blip r:embed="rId2"/>
          <a:stretch>
            <a:fillRect/>
          </a:stretch>
        </p:blipFill>
        <p:spPr>
          <a:xfrm>
            <a:off x="8201829" y="5859484"/>
            <a:ext cx="1530000" cy="612000"/>
          </a:xfrm>
          <a:prstGeom prst="rect">
            <a:avLst/>
          </a:prstGeom>
        </p:spPr>
      </p:pic>
      <p:sp>
        <p:nvSpPr>
          <p:cNvPr id="14" name="Slide Number Placeholder 13">
            <a:extLst>
              <a:ext uri="{FF2B5EF4-FFF2-40B4-BE49-F238E27FC236}">
                <a16:creationId xmlns:a16="http://schemas.microsoft.com/office/drawing/2014/main" id="{A612AAB3-0446-B3CA-A952-89CE99DC8F1A}"/>
              </a:ext>
            </a:extLst>
          </p:cNvPr>
          <p:cNvSpPr>
            <a:spLocks noGrp="1"/>
          </p:cNvSpPr>
          <p:nvPr>
            <p:ph type="sldNum" sz="quarter" idx="4"/>
          </p:nvPr>
        </p:nvSpPr>
        <p:spPr/>
        <p:txBody>
          <a:bodyPr/>
          <a:lstStyle/>
          <a:p>
            <a:fld id="{3A98EE3D-8CD1-4C3F-BD1C-C98C9596463C}" type="slidenum">
              <a:rPr lang="en-US" smtClean="0"/>
              <a:pPr/>
              <a:t>25</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2">
            <a:extLst>
              <a:ext uri="{FF2B5EF4-FFF2-40B4-BE49-F238E27FC236}">
                <a16:creationId xmlns:a16="http://schemas.microsoft.com/office/drawing/2014/main" id="{DC426F63-3373-5008-46E7-E8AE94DA5687}"/>
              </a:ext>
            </a:extLst>
          </p:cNvPr>
          <p:cNvSpPr>
            <a:spLocks noGrp="1" noChangeArrowheads="1"/>
          </p:cNvSpPr>
          <p:nvPr>
            <p:ph type="ctrTitle"/>
          </p:nvPr>
        </p:nvSpPr>
        <p:spPr/>
        <p:txBody>
          <a:bodyPr/>
          <a:lstStyle/>
          <a:p>
            <a:pPr eaLnBrk="1" hangingPunct="1"/>
            <a:r>
              <a:rPr lang="en-US" altLang="en-US"/>
              <a:t>Some Examples</a:t>
            </a:r>
          </a:p>
        </p:txBody>
      </p:sp>
      <p:sp>
        <p:nvSpPr>
          <p:cNvPr id="41990" name="Rectangle 3">
            <a:extLst>
              <a:ext uri="{FF2B5EF4-FFF2-40B4-BE49-F238E27FC236}">
                <a16:creationId xmlns:a16="http://schemas.microsoft.com/office/drawing/2014/main" id="{CDA48E93-77BC-F78E-F516-BB094D6E9915}"/>
              </a:ext>
            </a:extLst>
          </p:cNvPr>
          <p:cNvSpPr>
            <a:spLocks noGrp="1" noChangeArrowheads="1"/>
          </p:cNvSpPr>
          <p:nvPr>
            <p:ph sz="quarter" idx="17"/>
          </p:nvPr>
        </p:nvSpPr>
        <p:spPr/>
        <p:txBody>
          <a:bodyPr/>
          <a:lstStyle/>
          <a:p>
            <a:pPr eaLnBrk="1" hangingPunct="1">
              <a:lnSpc>
                <a:spcPct val="90000"/>
              </a:lnSpc>
            </a:pPr>
            <a:r>
              <a:rPr lang="en-US" altLang="en-US" dirty="0"/>
              <a:t>What permissions are needed to access a file/directory?</a:t>
            </a:r>
          </a:p>
          <a:p>
            <a:pPr lvl="1" eaLnBrk="1" hangingPunct="1">
              <a:lnSpc>
                <a:spcPct val="90000"/>
              </a:lnSpc>
            </a:pPr>
            <a:r>
              <a:rPr lang="en-US" altLang="en-US" dirty="0"/>
              <a:t>read a file:  			/d1/d2/f3</a:t>
            </a:r>
          </a:p>
          <a:p>
            <a:pPr lvl="1" eaLnBrk="1" hangingPunct="1">
              <a:lnSpc>
                <a:spcPct val="90000"/>
              </a:lnSpc>
            </a:pPr>
            <a:r>
              <a:rPr lang="en-US" altLang="en-US" dirty="0"/>
              <a:t>write a file:			/d1/d2/f3</a:t>
            </a:r>
          </a:p>
          <a:p>
            <a:pPr lvl="1" eaLnBrk="1" hangingPunct="1">
              <a:lnSpc>
                <a:spcPct val="90000"/>
              </a:lnSpc>
            </a:pPr>
            <a:r>
              <a:rPr lang="en-US" altLang="en-US" dirty="0"/>
              <a:t>delete a file:			/d1/d2/f3</a:t>
            </a:r>
          </a:p>
          <a:p>
            <a:pPr lvl="1" eaLnBrk="1" hangingPunct="1">
              <a:lnSpc>
                <a:spcPct val="90000"/>
              </a:lnSpc>
            </a:pPr>
            <a:r>
              <a:rPr lang="en-US" altLang="en-US" dirty="0"/>
              <a:t>rename a file:		from    /d1/d2/f3  to /d1/d2/f4</a:t>
            </a:r>
          </a:p>
          <a:p>
            <a:pPr lvl="1" eaLnBrk="1" hangingPunct="1">
              <a:lnSpc>
                <a:spcPct val="90000"/>
              </a:lnSpc>
            </a:pPr>
            <a:r>
              <a:rPr lang="en-US" altLang="en-US" dirty="0"/>
              <a:t>…</a:t>
            </a:r>
          </a:p>
          <a:p>
            <a:pPr eaLnBrk="1" hangingPunct="1">
              <a:lnSpc>
                <a:spcPct val="90000"/>
              </a:lnSpc>
            </a:pPr>
            <a:r>
              <a:rPr lang="en-US" altLang="en-US" dirty="0"/>
              <a:t>File/Directory Access Control is by System Calls</a:t>
            </a:r>
          </a:p>
          <a:p>
            <a:pPr lvl="1" eaLnBrk="1" hangingPunct="1">
              <a:lnSpc>
                <a:spcPct val="90000"/>
              </a:lnSpc>
            </a:pPr>
            <a:r>
              <a:rPr lang="en-US" altLang="en-US" dirty="0"/>
              <a:t>e.g., open(2), stat(2), read(2), write(2), </a:t>
            </a:r>
            <a:r>
              <a:rPr lang="en-US" altLang="en-US" dirty="0" err="1"/>
              <a:t>chmod</a:t>
            </a:r>
            <a:r>
              <a:rPr lang="en-US" altLang="en-US" dirty="0"/>
              <a:t>(2), </a:t>
            </a:r>
            <a:r>
              <a:rPr lang="en-US" altLang="en-US" dirty="0" err="1"/>
              <a:t>opendir</a:t>
            </a:r>
            <a:r>
              <a:rPr lang="en-US" altLang="en-US" dirty="0"/>
              <a:t>(2), </a:t>
            </a:r>
            <a:r>
              <a:rPr lang="en-US" altLang="en-US" dirty="0" err="1"/>
              <a:t>readdir</a:t>
            </a:r>
            <a:r>
              <a:rPr lang="en-US" altLang="en-US" dirty="0"/>
              <a:t>(2), </a:t>
            </a:r>
            <a:r>
              <a:rPr lang="en-US" altLang="en-US" dirty="0" err="1"/>
              <a:t>readlink</a:t>
            </a:r>
            <a:r>
              <a:rPr lang="en-US" altLang="en-US" dirty="0"/>
              <a:t>(2), </a:t>
            </a:r>
            <a:r>
              <a:rPr lang="en-US" altLang="en-US" dirty="0" err="1"/>
              <a:t>chdir</a:t>
            </a:r>
            <a:r>
              <a:rPr lang="en-US" altLang="en-US" dirty="0"/>
              <a:t>(2), …</a:t>
            </a:r>
          </a:p>
        </p:txBody>
      </p:sp>
      <p:pic>
        <p:nvPicPr>
          <p:cNvPr id="7" name="Picture 6">
            <a:extLst>
              <a:ext uri="{FF2B5EF4-FFF2-40B4-BE49-F238E27FC236}">
                <a16:creationId xmlns:a16="http://schemas.microsoft.com/office/drawing/2014/main" id="{91388971-5561-6398-EDD5-017EB0AB55F2}"/>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96442419-B303-8446-0BCF-1226D867E53A}"/>
              </a:ext>
            </a:extLst>
          </p:cNvPr>
          <p:cNvSpPr>
            <a:spLocks noGrp="1"/>
          </p:cNvSpPr>
          <p:nvPr>
            <p:ph type="sldNum" sz="quarter" idx="4"/>
          </p:nvPr>
        </p:nvSpPr>
        <p:spPr/>
        <p:txBody>
          <a:bodyPr/>
          <a:lstStyle/>
          <a:p>
            <a:fld id="{3A98EE3D-8CD1-4C3F-BD1C-C98C9596463C}" type="slidenum">
              <a:rPr lang="en-US" smtClean="0"/>
              <a:pPr/>
              <a:t>26</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2">
            <a:extLst>
              <a:ext uri="{FF2B5EF4-FFF2-40B4-BE49-F238E27FC236}">
                <a16:creationId xmlns:a16="http://schemas.microsoft.com/office/drawing/2014/main" id="{70248C7A-8969-F255-AFD0-A3B0A6AF2840}"/>
              </a:ext>
            </a:extLst>
          </p:cNvPr>
          <p:cNvSpPr>
            <a:spLocks noGrp="1" noChangeArrowheads="1"/>
          </p:cNvSpPr>
          <p:nvPr>
            <p:ph type="ctrTitle"/>
          </p:nvPr>
        </p:nvSpPr>
        <p:spPr/>
        <p:txBody>
          <a:bodyPr>
            <a:normAutofit/>
          </a:bodyPr>
          <a:lstStyle/>
          <a:p>
            <a:pPr eaLnBrk="1" hangingPunct="1"/>
            <a:r>
              <a:rPr lang="en-US" altLang="en-US"/>
              <a:t>The Three Sets of Permission Bits</a:t>
            </a:r>
          </a:p>
        </p:txBody>
      </p:sp>
      <p:sp>
        <p:nvSpPr>
          <p:cNvPr id="43014" name="Rectangle 3">
            <a:extLst>
              <a:ext uri="{FF2B5EF4-FFF2-40B4-BE49-F238E27FC236}">
                <a16:creationId xmlns:a16="http://schemas.microsoft.com/office/drawing/2014/main" id="{3ABB055C-5EBF-A5A9-7790-3BCAAE95FC43}"/>
              </a:ext>
            </a:extLst>
          </p:cNvPr>
          <p:cNvSpPr>
            <a:spLocks noGrp="1" noChangeArrowheads="1"/>
          </p:cNvSpPr>
          <p:nvPr>
            <p:ph sz="quarter" idx="17"/>
          </p:nvPr>
        </p:nvSpPr>
        <p:spPr/>
        <p:txBody>
          <a:bodyPr/>
          <a:lstStyle/>
          <a:p>
            <a:pPr eaLnBrk="1" hangingPunct="1">
              <a:lnSpc>
                <a:spcPct val="90000"/>
              </a:lnSpc>
            </a:pPr>
            <a:r>
              <a:rPr lang="en-US" altLang="en-US"/>
              <a:t>Intuition:</a:t>
            </a:r>
          </a:p>
          <a:p>
            <a:pPr lvl="1" eaLnBrk="1" hangingPunct="1">
              <a:lnSpc>
                <a:spcPct val="90000"/>
              </a:lnSpc>
            </a:pPr>
            <a:r>
              <a:rPr lang="en-US" altLang="en-US"/>
              <a:t>if the user is the owner of a file, then the r/w/x bits for owner apply</a:t>
            </a:r>
          </a:p>
          <a:p>
            <a:pPr lvl="1" eaLnBrk="1" hangingPunct="1">
              <a:lnSpc>
                <a:spcPct val="90000"/>
              </a:lnSpc>
            </a:pPr>
            <a:r>
              <a:rPr lang="en-US" altLang="en-US"/>
              <a:t>otherwise, if the user belongs to the group the file belongs to, then the r/w/x bits for group apply</a:t>
            </a:r>
          </a:p>
          <a:p>
            <a:pPr lvl="1" eaLnBrk="1" hangingPunct="1">
              <a:lnSpc>
                <a:spcPct val="90000"/>
              </a:lnSpc>
            </a:pPr>
            <a:r>
              <a:rPr lang="en-US" altLang="en-US"/>
              <a:t>otherwise, the r/w/x bits for others apply </a:t>
            </a:r>
          </a:p>
          <a:p>
            <a:pPr lvl="1" eaLnBrk="1" hangingPunct="1">
              <a:lnSpc>
                <a:spcPct val="90000"/>
              </a:lnSpc>
            </a:pPr>
            <a:endParaRPr lang="en-US" altLang="en-US"/>
          </a:p>
        </p:txBody>
      </p:sp>
      <p:pic>
        <p:nvPicPr>
          <p:cNvPr id="5" name="Picture 4">
            <a:extLst>
              <a:ext uri="{FF2B5EF4-FFF2-40B4-BE49-F238E27FC236}">
                <a16:creationId xmlns:a16="http://schemas.microsoft.com/office/drawing/2014/main" id="{BF41B794-92D0-8203-7A80-D2D9A457138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4BEFE94D-5E96-1D1B-E07F-41F9C62F35BE}"/>
              </a:ext>
            </a:extLst>
          </p:cNvPr>
          <p:cNvSpPr>
            <a:spLocks noGrp="1"/>
          </p:cNvSpPr>
          <p:nvPr>
            <p:ph type="sldNum" sz="quarter" idx="4"/>
          </p:nvPr>
        </p:nvSpPr>
        <p:spPr/>
        <p:txBody>
          <a:bodyPr/>
          <a:lstStyle/>
          <a:p>
            <a:fld id="{3A98EE3D-8CD1-4C3F-BD1C-C98C9596463C}" type="slidenum">
              <a:rPr lang="en-US" smtClean="0"/>
              <a:pPr/>
              <a:t>27</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2">
            <a:extLst>
              <a:ext uri="{FF2B5EF4-FFF2-40B4-BE49-F238E27FC236}">
                <a16:creationId xmlns:a16="http://schemas.microsoft.com/office/drawing/2014/main" id="{77B2F0A9-CFE5-8EE1-8A35-9159244EDEC6}"/>
              </a:ext>
            </a:extLst>
          </p:cNvPr>
          <p:cNvSpPr>
            <a:spLocks noGrp="1" noChangeArrowheads="1"/>
          </p:cNvSpPr>
          <p:nvPr>
            <p:ph type="ctrTitle"/>
          </p:nvPr>
        </p:nvSpPr>
        <p:spPr/>
        <p:txBody>
          <a:bodyPr>
            <a:normAutofit/>
          </a:bodyPr>
          <a:lstStyle/>
          <a:p>
            <a:pPr eaLnBrk="1" hangingPunct="1"/>
            <a:r>
              <a:rPr lang="en-US" altLang="en-US"/>
              <a:t>Other Issues On Objects in UNIX</a:t>
            </a:r>
          </a:p>
        </p:txBody>
      </p:sp>
      <p:sp>
        <p:nvSpPr>
          <p:cNvPr id="44038" name="Rectangle 3">
            <a:extLst>
              <a:ext uri="{FF2B5EF4-FFF2-40B4-BE49-F238E27FC236}">
                <a16:creationId xmlns:a16="http://schemas.microsoft.com/office/drawing/2014/main" id="{E13C861D-98CE-C14A-C674-6F49D5EEABD4}"/>
              </a:ext>
            </a:extLst>
          </p:cNvPr>
          <p:cNvSpPr>
            <a:spLocks noGrp="1" noChangeArrowheads="1"/>
          </p:cNvSpPr>
          <p:nvPr>
            <p:ph sz="quarter" idx="17"/>
          </p:nvPr>
        </p:nvSpPr>
        <p:spPr/>
        <p:txBody>
          <a:bodyPr/>
          <a:lstStyle/>
          <a:p>
            <a:pPr eaLnBrk="1" hangingPunct="1"/>
            <a:r>
              <a:rPr lang="en-US" altLang="en-US"/>
              <a:t>Accesses other than read/write/execute</a:t>
            </a:r>
          </a:p>
          <a:p>
            <a:pPr lvl="1" eaLnBrk="1" hangingPunct="1"/>
            <a:r>
              <a:rPr lang="en-US" altLang="en-US"/>
              <a:t>Who can change the permission bits?</a:t>
            </a:r>
          </a:p>
          <a:p>
            <a:pPr lvl="2" eaLnBrk="1" hangingPunct="1"/>
            <a:r>
              <a:rPr lang="en-US" altLang="en-US"/>
              <a:t>The owner can </a:t>
            </a:r>
          </a:p>
          <a:p>
            <a:pPr lvl="1" eaLnBrk="1" hangingPunct="1"/>
            <a:r>
              <a:rPr lang="en-US" altLang="en-US"/>
              <a:t>Who can change the owner?</a:t>
            </a:r>
          </a:p>
          <a:p>
            <a:pPr lvl="2" eaLnBrk="1" hangingPunct="1"/>
            <a:r>
              <a:rPr lang="en-US" altLang="en-US"/>
              <a:t>Only the superuser</a:t>
            </a:r>
          </a:p>
          <a:p>
            <a:pPr eaLnBrk="1" hangingPunct="1"/>
            <a:r>
              <a:rPr lang="en-US" altLang="en-US"/>
              <a:t>Rights not related to a file</a:t>
            </a:r>
          </a:p>
          <a:p>
            <a:pPr lvl="1" eaLnBrk="1" hangingPunct="1"/>
            <a:r>
              <a:rPr lang="en-US" altLang="en-US"/>
              <a:t>Affecting another process</a:t>
            </a:r>
          </a:p>
          <a:p>
            <a:pPr lvl="1" eaLnBrk="1" hangingPunct="1"/>
            <a:r>
              <a:rPr lang="en-US" altLang="en-US"/>
              <a:t>Operations such as shutting down the system, mounting a new file system, listening on a low port</a:t>
            </a:r>
          </a:p>
          <a:p>
            <a:pPr lvl="2" eaLnBrk="1" hangingPunct="1"/>
            <a:r>
              <a:rPr lang="en-US" altLang="en-US"/>
              <a:t>traditionally reserved for the root user</a:t>
            </a:r>
          </a:p>
        </p:txBody>
      </p:sp>
      <p:pic>
        <p:nvPicPr>
          <p:cNvPr id="5" name="Picture 4">
            <a:extLst>
              <a:ext uri="{FF2B5EF4-FFF2-40B4-BE49-F238E27FC236}">
                <a16:creationId xmlns:a16="http://schemas.microsoft.com/office/drawing/2014/main" id="{EDE54B5C-8345-F481-E10E-7BA78A4ECAF1}"/>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1EA07C3-86B7-4A05-C806-AA37CF9CFBF0}"/>
              </a:ext>
            </a:extLst>
          </p:cNvPr>
          <p:cNvSpPr>
            <a:spLocks noGrp="1"/>
          </p:cNvSpPr>
          <p:nvPr>
            <p:ph type="sldNum" sz="quarter" idx="4"/>
          </p:nvPr>
        </p:nvSpPr>
        <p:spPr/>
        <p:txBody>
          <a:bodyPr/>
          <a:lstStyle/>
          <a:p>
            <a:fld id="{3A98EE3D-8CD1-4C3F-BD1C-C98C9596463C}" type="slidenum">
              <a:rPr lang="en-US" smtClean="0"/>
              <a:pPr/>
              <a:t>28</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91E8F3A-57D5-12FF-6C92-696310E0F2E8}"/>
              </a:ext>
            </a:extLst>
          </p:cNvPr>
          <p:cNvSpPr>
            <a:spLocks noGrp="1"/>
          </p:cNvSpPr>
          <p:nvPr>
            <p:ph type="ctrTitle"/>
          </p:nvPr>
        </p:nvSpPr>
        <p:spPr/>
        <p:txBody>
          <a:bodyPr/>
          <a:lstStyle/>
          <a:p>
            <a:r>
              <a:rPr lang="en-US" altLang="en-US"/>
              <a:t>Announcements and Outline</a:t>
            </a:r>
          </a:p>
        </p:txBody>
      </p:sp>
      <p:sp>
        <p:nvSpPr>
          <p:cNvPr id="17411" name="Content Placeholder 2">
            <a:extLst>
              <a:ext uri="{FF2B5EF4-FFF2-40B4-BE49-F238E27FC236}">
                <a16:creationId xmlns:a16="http://schemas.microsoft.com/office/drawing/2014/main" id="{CF4B0E22-6281-5120-E041-BA13213D371F}"/>
              </a:ext>
            </a:extLst>
          </p:cNvPr>
          <p:cNvSpPr>
            <a:spLocks noGrp="1"/>
          </p:cNvSpPr>
          <p:nvPr>
            <p:ph sz="quarter" idx="17"/>
          </p:nvPr>
        </p:nvSpPr>
        <p:spPr>
          <a:xfrm>
            <a:off x="796321" y="2252076"/>
            <a:ext cx="8283055" cy="3051762"/>
          </a:xfrm>
        </p:spPr>
        <p:txBody>
          <a:bodyPr/>
          <a:lstStyle/>
          <a:p>
            <a:r>
              <a:rPr lang="en-US" altLang="en-US" dirty="0"/>
              <a:t>Outline of this topic</a:t>
            </a:r>
          </a:p>
          <a:p>
            <a:pPr lvl="1"/>
            <a:r>
              <a:rPr lang="en-US" altLang="en-US" dirty="0"/>
              <a:t>Brief overview of the goals of OS security</a:t>
            </a:r>
          </a:p>
          <a:p>
            <a:pPr lvl="1"/>
            <a:r>
              <a:rPr lang="en-US" altLang="en-US" dirty="0"/>
              <a:t>Memory protection, CPU modes, and system calls</a:t>
            </a:r>
          </a:p>
          <a:p>
            <a:pPr lvl="1"/>
            <a:r>
              <a:rPr lang="en-US" altLang="en-US" dirty="0"/>
              <a:t>Access control basic concepts</a:t>
            </a:r>
          </a:p>
          <a:p>
            <a:pPr lvl="1"/>
            <a:r>
              <a:rPr lang="en-US" altLang="en-US" dirty="0"/>
              <a:t>Security principles</a:t>
            </a:r>
          </a:p>
          <a:p>
            <a:pPr lvl="1"/>
            <a:r>
              <a:rPr lang="en-US" altLang="en-US" dirty="0"/>
              <a:t>UNIX File System permissions</a:t>
            </a:r>
          </a:p>
          <a:p>
            <a:pPr lvl="1"/>
            <a:r>
              <a:rPr lang="en-US" altLang="en-US" dirty="0"/>
              <a:t>UNIX processes</a:t>
            </a:r>
          </a:p>
          <a:p>
            <a:pPr lvl="1"/>
            <a:endParaRPr lang="en-US" altLang="en-US" dirty="0"/>
          </a:p>
          <a:p>
            <a:pPr lvl="1"/>
            <a:endParaRPr lang="en-US" altLang="en-US" dirty="0"/>
          </a:p>
        </p:txBody>
      </p:sp>
      <p:pic>
        <p:nvPicPr>
          <p:cNvPr id="7" name="Picture 6">
            <a:extLst>
              <a:ext uri="{FF2B5EF4-FFF2-40B4-BE49-F238E27FC236}">
                <a16:creationId xmlns:a16="http://schemas.microsoft.com/office/drawing/2014/main" id="{122631B1-010B-514E-FBD6-932A8F894686}"/>
              </a:ext>
            </a:extLst>
          </p:cNvPr>
          <p:cNvPicPr>
            <a:picLocks noChangeAspect="1"/>
          </p:cNvPicPr>
          <p:nvPr/>
        </p:nvPicPr>
        <p:blipFill>
          <a:blip r:embed="rId2"/>
          <a:stretch>
            <a:fillRect/>
          </a:stretch>
        </p:blipFill>
        <p:spPr>
          <a:xfrm>
            <a:off x="8621094" y="5833039"/>
            <a:ext cx="1530000" cy="612000"/>
          </a:xfrm>
          <a:prstGeom prst="rect">
            <a:avLst/>
          </a:prstGeom>
        </p:spPr>
      </p:pic>
      <p:sp>
        <p:nvSpPr>
          <p:cNvPr id="12" name="Slide Number Placeholder 11">
            <a:extLst>
              <a:ext uri="{FF2B5EF4-FFF2-40B4-BE49-F238E27FC236}">
                <a16:creationId xmlns:a16="http://schemas.microsoft.com/office/drawing/2014/main" id="{B1430BD2-A39C-621C-0861-ADB73B4D6369}"/>
              </a:ext>
            </a:extLst>
          </p:cNvPr>
          <p:cNvSpPr>
            <a:spLocks noGrp="1"/>
          </p:cNvSpPr>
          <p:nvPr>
            <p:ph type="sldNum" sz="quarter" idx="4"/>
          </p:nvPr>
        </p:nvSpPr>
        <p:spPr/>
        <p:txBody>
          <a:bodyPr/>
          <a:lstStyle/>
          <a:p>
            <a:fld id="{3A98EE3D-8CD1-4C3F-BD1C-C98C9596463C}" type="slidenum">
              <a:rPr lang="en-US" smtClean="0"/>
              <a:pPr/>
              <a:t>2</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D6AC4E48-AD6C-9728-227E-238D7851FDBF}"/>
              </a:ext>
            </a:extLst>
          </p:cNvPr>
          <p:cNvSpPr>
            <a:spLocks noGrp="1"/>
          </p:cNvSpPr>
          <p:nvPr>
            <p:ph type="ctrTitle"/>
          </p:nvPr>
        </p:nvSpPr>
        <p:spPr>
          <a:xfrm>
            <a:off x="796323" y="408820"/>
            <a:ext cx="7006558" cy="949467"/>
          </a:xfrm>
        </p:spPr>
        <p:txBody>
          <a:bodyPr>
            <a:normAutofit fontScale="90000"/>
          </a:bodyPr>
          <a:lstStyle/>
          <a:p>
            <a:r>
              <a:rPr lang="en-US" altLang="en-US" dirty="0"/>
              <a:t>Security Principles Related to Access Control</a:t>
            </a:r>
          </a:p>
        </p:txBody>
      </p:sp>
      <p:sp>
        <p:nvSpPr>
          <p:cNvPr id="45059" name="Content Placeholder 2">
            <a:extLst>
              <a:ext uri="{FF2B5EF4-FFF2-40B4-BE49-F238E27FC236}">
                <a16:creationId xmlns:a16="http://schemas.microsoft.com/office/drawing/2014/main" id="{15F11337-8437-85E1-A82F-7C57F14B9900}"/>
              </a:ext>
            </a:extLst>
          </p:cNvPr>
          <p:cNvSpPr>
            <a:spLocks noGrp="1"/>
          </p:cNvSpPr>
          <p:nvPr>
            <p:ph sz="quarter" idx="17"/>
          </p:nvPr>
        </p:nvSpPr>
        <p:spPr/>
        <p:txBody>
          <a:bodyPr/>
          <a:lstStyle/>
          <a:p>
            <a:r>
              <a:rPr lang="en-US" altLang="en-US"/>
              <a:t>Psychological acceptability is related to configuring access control policies.</a:t>
            </a:r>
          </a:p>
          <a:p>
            <a:endParaRPr lang="en-US" altLang="en-US"/>
          </a:p>
          <a:p>
            <a:r>
              <a:rPr lang="en-US" altLang="en-US"/>
              <a:t>Complete mediation</a:t>
            </a:r>
          </a:p>
          <a:p>
            <a:endParaRPr lang="en-US" altLang="en-US"/>
          </a:p>
          <a:p>
            <a:r>
              <a:rPr lang="en-US" altLang="en-US"/>
              <a:t>Fail-safe defaults</a:t>
            </a:r>
          </a:p>
          <a:p>
            <a:endParaRPr lang="en-US" altLang="en-US"/>
          </a:p>
          <a:p>
            <a:r>
              <a:rPr lang="en-US" altLang="en-US"/>
              <a:t>Least privilege</a:t>
            </a:r>
          </a:p>
        </p:txBody>
      </p:sp>
      <p:pic>
        <p:nvPicPr>
          <p:cNvPr id="7" name="Picture 6">
            <a:extLst>
              <a:ext uri="{FF2B5EF4-FFF2-40B4-BE49-F238E27FC236}">
                <a16:creationId xmlns:a16="http://schemas.microsoft.com/office/drawing/2014/main" id="{D3A2B7B0-2121-45D2-D3B9-5EA8223C67E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3A8C4497-C942-76C4-FE4B-384CB6A92B59}"/>
              </a:ext>
            </a:extLst>
          </p:cNvPr>
          <p:cNvSpPr>
            <a:spLocks noGrp="1"/>
          </p:cNvSpPr>
          <p:nvPr>
            <p:ph type="sldNum" sz="quarter" idx="4"/>
          </p:nvPr>
        </p:nvSpPr>
        <p:spPr/>
        <p:txBody>
          <a:bodyPr/>
          <a:lstStyle/>
          <a:p>
            <a:fld id="{3A98EE3D-8CD1-4C3F-BD1C-C98C9596463C}" type="slidenum">
              <a:rPr lang="en-US" smtClean="0"/>
              <a:pPr/>
              <a:t>29</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8DBE5223-65DC-B757-3977-4ADE66F5FCC6}"/>
              </a:ext>
            </a:extLst>
          </p:cNvPr>
          <p:cNvSpPr>
            <a:spLocks noGrp="1"/>
          </p:cNvSpPr>
          <p:nvPr>
            <p:ph type="ctrTitle"/>
          </p:nvPr>
        </p:nvSpPr>
        <p:spPr/>
        <p:txBody>
          <a:bodyPr>
            <a:normAutofit/>
          </a:bodyPr>
          <a:lstStyle/>
          <a:p>
            <a:r>
              <a:rPr lang="en-US" altLang="en-US"/>
              <a:t>Principle of Complete mediation</a:t>
            </a:r>
          </a:p>
        </p:txBody>
      </p:sp>
      <p:sp>
        <p:nvSpPr>
          <p:cNvPr id="46083" name="Content Placeholder 2">
            <a:extLst>
              <a:ext uri="{FF2B5EF4-FFF2-40B4-BE49-F238E27FC236}">
                <a16:creationId xmlns:a16="http://schemas.microsoft.com/office/drawing/2014/main" id="{20A8918D-4D87-CED0-F03C-FE5352AE3053}"/>
              </a:ext>
            </a:extLst>
          </p:cNvPr>
          <p:cNvSpPr>
            <a:spLocks noGrp="1"/>
          </p:cNvSpPr>
          <p:nvPr>
            <p:ph sz="quarter" idx="17"/>
          </p:nvPr>
        </p:nvSpPr>
        <p:spPr>
          <a:xfrm>
            <a:off x="796322" y="1986061"/>
            <a:ext cx="8426336" cy="4015244"/>
          </a:xfrm>
        </p:spPr>
        <p:txBody>
          <a:bodyPr>
            <a:normAutofit/>
          </a:bodyPr>
          <a:lstStyle/>
          <a:p>
            <a:r>
              <a:rPr lang="en-US" altLang="en-US" dirty="0"/>
              <a:t>Every access to every object must be checked for authority. This principle, when systematically applied, is the primary underpinning of the protection system. It forces a system-wide view of access control, which in addition to normal operation includes initialization, recovery, shutdown, and maintenance. It implies that a foolproof method of identifying the source of every request must be devised. It also requires that proposals to gain performance by remembering the result of an authority check be examined skeptically. If a change in authority occurs, such remembered results must be systematically updated.</a:t>
            </a:r>
          </a:p>
          <a:p>
            <a:endParaRPr lang="en-US" altLang="en-US" dirty="0"/>
          </a:p>
          <a:p>
            <a:endParaRPr lang="en-US" altLang="en-US" dirty="0"/>
          </a:p>
        </p:txBody>
      </p:sp>
      <p:pic>
        <p:nvPicPr>
          <p:cNvPr id="5" name="Picture 4">
            <a:extLst>
              <a:ext uri="{FF2B5EF4-FFF2-40B4-BE49-F238E27FC236}">
                <a16:creationId xmlns:a16="http://schemas.microsoft.com/office/drawing/2014/main" id="{6DB0AAB5-7596-735A-FAC5-72241B539F2F}"/>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FC37B51E-220B-F8FA-6E2A-D4E22242D0CF}"/>
              </a:ext>
            </a:extLst>
          </p:cNvPr>
          <p:cNvSpPr>
            <a:spLocks noGrp="1"/>
          </p:cNvSpPr>
          <p:nvPr>
            <p:ph type="sldNum" sz="quarter" idx="4"/>
          </p:nvPr>
        </p:nvSpPr>
        <p:spPr/>
        <p:txBody>
          <a:bodyPr/>
          <a:lstStyle/>
          <a:p>
            <a:fld id="{3A98EE3D-8CD1-4C3F-BD1C-C98C9596463C}" type="slidenum">
              <a:rPr lang="en-US" smtClean="0"/>
              <a:pPr/>
              <a:t>30</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3C1210C3-FB2A-F3E1-85F4-6E341FD003A8}"/>
              </a:ext>
            </a:extLst>
          </p:cNvPr>
          <p:cNvSpPr>
            <a:spLocks noGrp="1"/>
          </p:cNvSpPr>
          <p:nvPr>
            <p:ph type="ctrTitle"/>
          </p:nvPr>
        </p:nvSpPr>
        <p:spPr/>
        <p:txBody>
          <a:bodyPr>
            <a:normAutofit/>
          </a:bodyPr>
          <a:lstStyle/>
          <a:p>
            <a:r>
              <a:rPr lang="en-US" altLang="en-US"/>
              <a:t>How Complete Mediation Can Be Violated</a:t>
            </a:r>
          </a:p>
        </p:txBody>
      </p:sp>
      <p:sp>
        <p:nvSpPr>
          <p:cNvPr id="47107" name="Content Placeholder 2">
            <a:extLst>
              <a:ext uri="{FF2B5EF4-FFF2-40B4-BE49-F238E27FC236}">
                <a16:creationId xmlns:a16="http://schemas.microsoft.com/office/drawing/2014/main" id="{24D4884A-1BF6-33AC-57B0-422EBDDE82C6}"/>
              </a:ext>
            </a:extLst>
          </p:cNvPr>
          <p:cNvSpPr>
            <a:spLocks noGrp="1"/>
          </p:cNvSpPr>
          <p:nvPr>
            <p:ph type="body" sz="quarter" idx="16"/>
          </p:nvPr>
        </p:nvSpPr>
        <p:spPr/>
        <p:txBody>
          <a:bodyPr>
            <a:normAutofit/>
          </a:bodyPr>
          <a:lstStyle/>
          <a:p>
            <a:r>
              <a:rPr lang="en-US" altLang="en-US" sz="1800" dirty="0"/>
              <a:t>Any system that can directly access disk may bypass file-system level access control</a:t>
            </a:r>
          </a:p>
        </p:txBody>
      </p:sp>
      <p:pic>
        <p:nvPicPr>
          <p:cNvPr id="3" name="Picture 2">
            <a:extLst>
              <a:ext uri="{FF2B5EF4-FFF2-40B4-BE49-F238E27FC236}">
                <a16:creationId xmlns:a16="http://schemas.microsoft.com/office/drawing/2014/main" id="{83216460-B10B-45C9-E47D-BC06FFBE550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68D7754-B9F4-F920-833D-A5F59F8C2325}"/>
              </a:ext>
            </a:extLst>
          </p:cNvPr>
          <p:cNvSpPr>
            <a:spLocks noGrp="1"/>
          </p:cNvSpPr>
          <p:nvPr>
            <p:ph type="sldNum" sz="quarter" idx="4"/>
          </p:nvPr>
        </p:nvSpPr>
        <p:spPr/>
        <p:txBody>
          <a:bodyPr/>
          <a:lstStyle/>
          <a:p>
            <a:fld id="{3A98EE3D-8CD1-4C3F-BD1C-C98C9596463C}" type="slidenum">
              <a:rPr lang="en-US" smtClean="0"/>
              <a:pPr/>
              <a:t>31</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6F603FA0-CA9F-3287-9315-318CE3BA6842}"/>
              </a:ext>
            </a:extLst>
          </p:cNvPr>
          <p:cNvSpPr>
            <a:spLocks noGrp="1"/>
          </p:cNvSpPr>
          <p:nvPr>
            <p:ph type="ctrTitle"/>
          </p:nvPr>
        </p:nvSpPr>
        <p:spPr/>
        <p:txBody>
          <a:bodyPr/>
          <a:lstStyle/>
          <a:p>
            <a:r>
              <a:rPr lang="en-US" altLang="en-US"/>
              <a:t>Principle of Fail-safe defaults</a:t>
            </a:r>
          </a:p>
        </p:txBody>
      </p:sp>
      <p:sp>
        <p:nvSpPr>
          <p:cNvPr id="48131" name="Content Placeholder 2">
            <a:extLst>
              <a:ext uri="{FF2B5EF4-FFF2-40B4-BE49-F238E27FC236}">
                <a16:creationId xmlns:a16="http://schemas.microsoft.com/office/drawing/2014/main" id="{FA6387FA-032C-563B-358B-8F2BDFD345D5}"/>
              </a:ext>
            </a:extLst>
          </p:cNvPr>
          <p:cNvSpPr>
            <a:spLocks noGrp="1"/>
          </p:cNvSpPr>
          <p:nvPr>
            <p:ph sz="quarter" idx="17"/>
          </p:nvPr>
        </p:nvSpPr>
        <p:spPr>
          <a:xfrm>
            <a:off x="796321" y="1986061"/>
            <a:ext cx="8367343" cy="4015244"/>
          </a:xfrm>
        </p:spPr>
        <p:txBody>
          <a:bodyPr>
            <a:normAutofit/>
          </a:bodyPr>
          <a:lstStyle/>
          <a:p>
            <a:r>
              <a:rPr lang="en-US" altLang="en-US" dirty="0"/>
              <a:t>Base access decisions on permission rather than exclusion. This principle[…] means that the default situation is lack of access, and the protection scheme identifies conditions under which access is permitted. The alternative, in which mechanisms attempt to identify conditions under which access should be refused, presents the wrong psychological base for secure system design. A conservative design must be based on arguments why objects should be accessible, rather than why they should not.</a:t>
            </a:r>
          </a:p>
        </p:txBody>
      </p:sp>
      <p:pic>
        <p:nvPicPr>
          <p:cNvPr id="5" name="Picture 4">
            <a:extLst>
              <a:ext uri="{FF2B5EF4-FFF2-40B4-BE49-F238E27FC236}">
                <a16:creationId xmlns:a16="http://schemas.microsoft.com/office/drawing/2014/main" id="{3474D3FA-B647-006F-CFB1-24A86C2681DA}"/>
              </a:ext>
            </a:extLst>
          </p:cNvPr>
          <p:cNvPicPr>
            <a:picLocks noChangeAspect="1"/>
          </p:cNvPicPr>
          <p:nvPr/>
        </p:nvPicPr>
        <p:blipFill>
          <a:blip r:embed="rId3"/>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147A93F-6553-D105-FBF3-FB4FDE7B00DC}"/>
              </a:ext>
            </a:extLst>
          </p:cNvPr>
          <p:cNvSpPr>
            <a:spLocks noGrp="1"/>
          </p:cNvSpPr>
          <p:nvPr>
            <p:ph type="sldNum" sz="quarter" idx="4"/>
          </p:nvPr>
        </p:nvSpPr>
        <p:spPr/>
        <p:txBody>
          <a:bodyPr/>
          <a:lstStyle/>
          <a:p>
            <a:fld id="{3A98EE3D-8CD1-4C3F-BD1C-C98C9596463C}" type="slidenum">
              <a:rPr lang="en-US" smtClean="0"/>
              <a:pPr/>
              <a:t>32</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CC3B7A25-F0F6-1FC4-0529-021A232DD645}"/>
              </a:ext>
            </a:extLst>
          </p:cNvPr>
          <p:cNvSpPr>
            <a:spLocks noGrp="1"/>
          </p:cNvSpPr>
          <p:nvPr>
            <p:ph type="ctrTitle"/>
          </p:nvPr>
        </p:nvSpPr>
        <p:spPr/>
        <p:txBody>
          <a:bodyPr>
            <a:normAutofit/>
          </a:bodyPr>
          <a:lstStyle/>
          <a:p>
            <a:r>
              <a:rPr lang="en-US" altLang="en-US"/>
              <a:t>Application of Fail-Safe Defaults</a:t>
            </a:r>
          </a:p>
        </p:txBody>
      </p:sp>
      <p:sp>
        <p:nvSpPr>
          <p:cNvPr id="49155" name="Content Placeholder 2">
            <a:extLst>
              <a:ext uri="{FF2B5EF4-FFF2-40B4-BE49-F238E27FC236}">
                <a16:creationId xmlns:a16="http://schemas.microsoft.com/office/drawing/2014/main" id="{2751CAEB-81A6-5E53-271F-6504AE1BC026}"/>
              </a:ext>
            </a:extLst>
          </p:cNvPr>
          <p:cNvSpPr>
            <a:spLocks noGrp="1"/>
          </p:cNvSpPr>
          <p:nvPr>
            <p:ph sz="quarter" idx="17"/>
          </p:nvPr>
        </p:nvSpPr>
        <p:spPr/>
        <p:txBody>
          <a:bodyPr/>
          <a:lstStyle/>
          <a:p>
            <a:r>
              <a:rPr lang="en-US" altLang="en-US" dirty="0"/>
              <a:t>E.g., whitelisting instead of black listing, e.g., for anti-virus products</a:t>
            </a:r>
          </a:p>
          <a:p>
            <a:pPr lvl="1"/>
            <a:r>
              <a:rPr lang="en-US" altLang="en-US" dirty="0"/>
              <a:t>Challenge, deal with novel unknown</a:t>
            </a:r>
          </a:p>
          <a:p>
            <a:r>
              <a:rPr lang="en-US" altLang="en-US" dirty="0"/>
              <a:t>Firewall policies use default deny</a:t>
            </a:r>
          </a:p>
          <a:p>
            <a:r>
              <a:rPr lang="en-US" altLang="en-US" dirty="0"/>
              <a:t>A guest account with privilege violates fail-safe defaults</a:t>
            </a:r>
          </a:p>
          <a:p>
            <a:endParaRPr lang="en-US" altLang="en-US" dirty="0"/>
          </a:p>
          <a:p>
            <a:endParaRPr lang="en-US" altLang="en-US" dirty="0"/>
          </a:p>
        </p:txBody>
      </p:sp>
      <p:pic>
        <p:nvPicPr>
          <p:cNvPr id="3" name="Picture 2">
            <a:extLst>
              <a:ext uri="{FF2B5EF4-FFF2-40B4-BE49-F238E27FC236}">
                <a16:creationId xmlns:a16="http://schemas.microsoft.com/office/drawing/2014/main" id="{4EEF1BE9-6804-DD47-EB65-04A790465917}"/>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B7FDE19-FE62-18ED-46CB-33E071761F0B}"/>
              </a:ext>
            </a:extLst>
          </p:cNvPr>
          <p:cNvSpPr>
            <a:spLocks noGrp="1"/>
          </p:cNvSpPr>
          <p:nvPr>
            <p:ph type="sldNum" sz="quarter" idx="4"/>
          </p:nvPr>
        </p:nvSpPr>
        <p:spPr/>
        <p:txBody>
          <a:bodyPr/>
          <a:lstStyle/>
          <a:p>
            <a:fld id="{3A98EE3D-8CD1-4C3F-BD1C-C98C9596463C}" type="slidenum">
              <a:rPr lang="en-US" smtClean="0"/>
              <a:pPr/>
              <a:t>33</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C4442A80-EF3A-7337-FC8E-121AF76BF095}"/>
              </a:ext>
            </a:extLst>
          </p:cNvPr>
          <p:cNvSpPr>
            <a:spLocks noGrp="1"/>
          </p:cNvSpPr>
          <p:nvPr>
            <p:ph type="ctrTitle"/>
          </p:nvPr>
        </p:nvSpPr>
        <p:spPr/>
        <p:txBody>
          <a:bodyPr/>
          <a:lstStyle/>
          <a:p>
            <a:r>
              <a:rPr lang="en-US" altLang="en-US"/>
              <a:t>Principle of Least Privilege</a:t>
            </a:r>
          </a:p>
        </p:txBody>
      </p:sp>
      <p:sp>
        <p:nvSpPr>
          <p:cNvPr id="50179" name="Content Placeholder 2">
            <a:extLst>
              <a:ext uri="{FF2B5EF4-FFF2-40B4-BE49-F238E27FC236}">
                <a16:creationId xmlns:a16="http://schemas.microsoft.com/office/drawing/2014/main" id="{37F261E2-F235-EA03-1718-68DF9031E5AE}"/>
              </a:ext>
            </a:extLst>
          </p:cNvPr>
          <p:cNvSpPr>
            <a:spLocks noGrp="1"/>
          </p:cNvSpPr>
          <p:nvPr>
            <p:ph sz="quarter" idx="17"/>
          </p:nvPr>
        </p:nvSpPr>
        <p:spPr/>
        <p:txBody>
          <a:bodyPr>
            <a:normAutofit/>
          </a:bodyPr>
          <a:lstStyle/>
          <a:p>
            <a:r>
              <a:rPr lang="en-US" altLang="en-US" dirty="0"/>
              <a:t>Every program and every user of the system should operate using the least set of privileges necessary to complete the job. Primarily, this principle limits the damage that can result from an accident or error. It also reduces the number of potential interactions among privileged programs to the minimum for correct operation, so that unintentional, unwanted, or improper uses of privilege are less likely to occur. [……]  The military security rule of "need-to-know" is an example of this principle.</a:t>
            </a:r>
          </a:p>
        </p:txBody>
      </p:sp>
      <p:pic>
        <p:nvPicPr>
          <p:cNvPr id="5" name="Picture 4">
            <a:extLst>
              <a:ext uri="{FF2B5EF4-FFF2-40B4-BE49-F238E27FC236}">
                <a16:creationId xmlns:a16="http://schemas.microsoft.com/office/drawing/2014/main" id="{9866A681-C508-83E6-3E37-FA659628F31C}"/>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3C12943B-1FB1-393B-1AA4-E4E872E4AAC3}"/>
              </a:ext>
            </a:extLst>
          </p:cNvPr>
          <p:cNvSpPr>
            <a:spLocks noGrp="1"/>
          </p:cNvSpPr>
          <p:nvPr>
            <p:ph type="sldNum" sz="quarter" idx="4"/>
          </p:nvPr>
        </p:nvSpPr>
        <p:spPr/>
        <p:txBody>
          <a:bodyPr/>
          <a:lstStyle/>
          <a:p>
            <a:fld id="{3A98EE3D-8CD1-4C3F-BD1C-C98C9596463C}" type="slidenum">
              <a:rPr lang="en-US" smtClean="0"/>
              <a:pPr/>
              <a:t>34</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2">
            <a:extLst>
              <a:ext uri="{FF2B5EF4-FFF2-40B4-BE49-F238E27FC236}">
                <a16:creationId xmlns:a16="http://schemas.microsoft.com/office/drawing/2014/main" id="{3AB6C1A1-40BA-B306-3FD3-0FADBCB5411D}"/>
              </a:ext>
            </a:extLst>
          </p:cNvPr>
          <p:cNvSpPr>
            <a:spLocks noGrp="1" noChangeArrowheads="1"/>
          </p:cNvSpPr>
          <p:nvPr>
            <p:ph type="ctrTitle"/>
          </p:nvPr>
        </p:nvSpPr>
        <p:spPr/>
        <p:txBody>
          <a:bodyPr/>
          <a:lstStyle/>
          <a:p>
            <a:pPr eaLnBrk="1" hangingPunct="1"/>
            <a:r>
              <a:rPr lang="en-US" altLang="en-US"/>
              <a:t>Subjects vs. Principals</a:t>
            </a:r>
          </a:p>
        </p:txBody>
      </p:sp>
      <p:sp>
        <p:nvSpPr>
          <p:cNvPr id="51206" name="Rectangle 3">
            <a:extLst>
              <a:ext uri="{FF2B5EF4-FFF2-40B4-BE49-F238E27FC236}">
                <a16:creationId xmlns:a16="http://schemas.microsoft.com/office/drawing/2014/main" id="{DBCC5241-3388-A898-494A-D92784CA0BAC}"/>
              </a:ext>
            </a:extLst>
          </p:cNvPr>
          <p:cNvSpPr>
            <a:spLocks noGrp="1" noChangeArrowheads="1"/>
          </p:cNvSpPr>
          <p:nvPr>
            <p:ph sz="quarter" idx="17"/>
          </p:nvPr>
        </p:nvSpPr>
        <p:spPr/>
        <p:txBody>
          <a:bodyPr/>
          <a:lstStyle/>
          <a:p>
            <a:pPr eaLnBrk="1" hangingPunct="1"/>
            <a:r>
              <a:rPr lang="en-US" altLang="en-US" dirty="0"/>
              <a:t>Access rights are specified for user accounts (principals).</a:t>
            </a:r>
          </a:p>
          <a:p>
            <a:pPr eaLnBrk="1" hangingPunct="1"/>
            <a:endParaRPr lang="en-US" altLang="en-US" dirty="0"/>
          </a:p>
          <a:p>
            <a:pPr eaLnBrk="1" hangingPunct="1"/>
            <a:r>
              <a:rPr lang="en-US" altLang="en-US" dirty="0"/>
              <a:t>Accesses are performed by processes (subjects)</a:t>
            </a:r>
          </a:p>
          <a:p>
            <a:pPr eaLnBrk="1" hangingPunct="1"/>
            <a:endParaRPr lang="en-US" altLang="en-US" dirty="0"/>
          </a:p>
          <a:p>
            <a:pPr eaLnBrk="1" hangingPunct="1"/>
            <a:r>
              <a:rPr lang="en-US" altLang="en-US" dirty="0"/>
              <a:t>The OS needs to know on which user accounts’ behalf a process is executing</a:t>
            </a:r>
          </a:p>
          <a:p>
            <a:pPr eaLnBrk="1" hangingPunct="1"/>
            <a:endParaRPr lang="en-US" altLang="en-US" dirty="0"/>
          </a:p>
          <a:p>
            <a:pPr marL="0" indent="0" eaLnBrk="1" hangingPunct="1">
              <a:buNone/>
            </a:pPr>
            <a:r>
              <a:rPr lang="en-US" altLang="en-US" b="1" dirty="0"/>
              <a:t>How is this done in Unix?</a:t>
            </a:r>
          </a:p>
        </p:txBody>
      </p:sp>
      <p:pic>
        <p:nvPicPr>
          <p:cNvPr id="3" name="Picture 2">
            <a:extLst>
              <a:ext uri="{FF2B5EF4-FFF2-40B4-BE49-F238E27FC236}">
                <a16:creationId xmlns:a16="http://schemas.microsoft.com/office/drawing/2014/main" id="{C19CDF74-1603-83BB-CB8F-ED250453E996}"/>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DAA99E94-7745-A7C1-E70E-6B745A41FF9D}"/>
              </a:ext>
            </a:extLst>
          </p:cNvPr>
          <p:cNvSpPr>
            <a:spLocks noGrp="1"/>
          </p:cNvSpPr>
          <p:nvPr>
            <p:ph type="sldNum" sz="quarter" idx="4"/>
          </p:nvPr>
        </p:nvSpPr>
        <p:spPr/>
        <p:txBody>
          <a:bodyPr/>
          <a:lstStyle/>
          <a:p>
            <a:fld id="{3A98EE3D-8CD1-4C3F-BD1C-C98C9596463C}" type="slidenum">
              <a:rPr lang="en-US" smtClean="0"/>
              <a:pPr/>
              <a:t>35</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2">
            <a:extLst>
              <a:ext uri="{FF2B5EF4-FFF2-40B4-BE49-F238E27FC236}">
                <a16:creationId xmlns:a16="http://schemas.microsoft.com/office/drawing/2014/main" id="{FA977390-C7D4-053F-A174-5231761EACA1}"/>
              </a:ext>
            </a:extLst>
          </p:cNvPr>
          <p:cNvSpPr>
            <a:spLocks noGrp="1" noChangeArrowheads="1"/>
          </p:cNvSpPr>
          <p:nvPr>
            <p:ph type="ctrTitle"/>
          </p:nvPr>
        </p:nvSpPr>
        <p:spPr/>
        <p:txBody>
          <a:bodyPr>
            <a:normAutofit/>
          </a:bodyPr>
          <a:lstStyle/>
          <a:p>
            <a:pPr eaLnBrk="1" hangingPunct="1"/>
            <a:r>
              <a:rPr lang="en-US" altLang="en-US" sz="4000" dirty="0"/>
              <a:t>Process User ID Model in Modern UNIX Systems</a:t>
            </a:r>
          </a:p>
        </p:txBody>
      </p:sp>
      <p:sp>
        <p:nvSpPr>
          <p:cNvPr id="52230" name="Rectangle 3">
            <a:extLst>
              <a:ext uri="{FF2B5EF4-FFF2-40B4-BE49-F238E27FC236}">
                <a16:creationId xmlns:a16="http://schemas.microsoft.com/office/drawing/2014/main" id="{4A40C9A7-24DA-DA29-7AC8-8CC73B344686}"/>
              </a:ext>
            </a:extLst>
          </p:cNvPr>
          <p:cNvSpPr>
            <a:spLocks noGrp="1" noChangeArrowheads="1"/>
          </p:cNvSpPr>
          <p:nvPr>
            <p:ph sz="quarter" idx="17"/>
          </p:nvPr>
        </p:nvSpPr>
        <p:spPr/>
        <p:txBody>
          <a:bodyPr/>
          <a:lstStyle/>
          <a:p>
            <a:pPr eaLnBrk="1" hangingPunct="1"/>
            <a:r>
              <a:rPr lang="en-US" altLang="en-US" dirty="0"/>
              <a:t>Each process has three user IDs</a:t>
            </a:r>
          </a:p>
          <a:p>
            <a:pPr lvl="1" eaLnBrk="1" hangingPunct="1"/>
            <a:r>
              <a:rPr lang="en-US" altLang="en-US" dirty="0"/>
              <a:t>real user ID (</a:t>
            </a:r>
            <a:r>
              <a:rPr lang="en-US" altLang="en-US" dirty="0" err="1"/>
              <a:t>ruid</a:t>
            </a:r>
            <a:r>
              <a:rPr lang="en-US" altLang="en-US" dirty="0"/>
              <a:t>)		owner of the process</a:t>
            </a:r>
          </a:p>
          <a:p>
            <a:pPr lvl="1" eaLnBrk="1" hangingPunct="1"/>
            <a:r>
              <a:rPr lang="en-US" altLang="en-US" dirty="0"/>
              <a:t>effective user ID (</a:t>
            </a:r>
            <a:r>
              <a:rPr lang="en-US" altLang="en-US" dirty="0" err="1"/>
              <a:t>euid</a:t>
            </a:r>
            <a:r>
              <a:rPr lang="en-US" altLang="en-US" dirty="0"/>
              <a:t>)	used in most access 					control decisions</a:t>
            </a:r>
          </a:p>
          <a:p>
            <a:pPr lvl="1" eaLnBrk="1" hangingPunct="1"/>
            <a:r>
              <a:rPr lang="en-US" altLang="en-US" dirty="0"/>
              <a:t>saved user ID (</a:t>
            </a:r>
            <a:r>
              <a:rPr lang="en-US" altLang="en-US" dirty="0" err="1"/>
              <a:t>suid</a:t>
            </a:r>
            <a:r>
              <a:rPr lang="en-US" altLang="en-US" dirty="0"/>
              <a:t>)		</a:t>
            </a:r>
          </a:p>
          <a:p>
            <a:pPr eaLnBrk="1" hangingPunct="1"/>
            <a:r>
              <a:rPr lang="en-US" altLang="en-US" dirty="0"/>
              <a:t>and three group IDs</a:t>
            </a:r>
          </a:p>
          <a:p>
            <a:pPr lvl="1" eaLnBrk="1" hangingPunct="1"/>
            <a:r>
              <a:rPr lang="en-US" altLang="en-US" dirty="0"/>
              <a:t>real group ID</a:t>
            </a:r>
          </a:p>
          <a:p>
            <a:pPr lvl="1" eaLnBrk="1" hangingPunct="1"/>
            <a:r>
              <a:rPr lang="en-US" altLang="en-US" dirty="0"/>
              <a:t>effective group ID</a:t>
            </a:r>
          </a:p>
          <a:p>
            <a:pPr lvl="1" eaLnBrk="1" hangingPunct="1"/>
            <a:r>
              <a:rPr lang="en-US" altLang="en-US" dirty="0"/>
              <a:t>saved group ID</a:t>
            </a:r>
          </a:p>
        </p:txBody>
      </p:sp>
      <p:pic>
        <p:nvPicPr>
          <p:cNvPr id="3" name="Picture 2">
            <a:extLst>
              <a:ext uri="{FF2B5EF4-FFF2-40B4-BE49-F238E27FC236}">
                <a16:creationId xmlns:a16="http://schemas.microsoft.com/office/drawing/2014/main" id="{5041C864-461B-78E1-3D95-82AEBC48ADA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2453D579-9BB7-2306-6339-BD0E4866BBA3}"/>
              </a:ext>
            </a:extLst>
          </p:cNvPr>
          <p:cNvSpPr>
            <a:spLocks noGrp="1"/>
          </p:cNvSpPr>
          <p:nvPr>
            <p:ph type="sldNum" sz="quarter" idx="4"/>
          </p:nvPr>
        </p:nvSpPr>
        <p:spPr/>
        <p:txBody>
          <a:bodyPr/>
          <a:lstStyle/>
          <a:p>
            <a:fld id="{3A98EE3D-8CD1-4C3F-BD1C-C98C9596463C}" type="slidenum">
              <a:rPr lang="en-US" smtClean="0"/>
              <a:pPr/>
              <a:t>36</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Rectangle 2">
            <a:extLst>
              <a:ext uri="{FF2B5EF4-FFF2-40B4-BE49-F238E27FC236}">
                <a16:creationId xmlns:a16="http://schemas.microsoft.com/office/drawing/2014/main" id="{1F315C71-E545-8E67-834B-281B9BD94C06}"/>
              </a:ext>
            </a:extLst>
          </p:cNvPr>
          <p:cNvSpPr>
            <a:spLocks noGrp="1" noChangeArrowheads="1"/>
          </p:cNvSpPr>
          <p:nvPr>
            <p:ph type="ctrTitle"/>
          </p:nvPr>
        </p:nvSpPr>
        <p:spPr>
          <a:xfrm>
            <a:off x="471203" y="490100"/>
            <a:ext cx="7555198" cy="949467"/>
          </a:xfrm>
        </p:spPr>
        <p:txBody>
          <a:bodyPr>
            <a:normAutofit fontScale="90000"/>
          </a:bodyPr>
          <a:lstStyle/>
          <a:p>
            <a:pPr eaLnBrk="1" hangingPunct="1"/>
            <a:r>
              <a:rPr lang="en-US" altLang="en-US" sz="4000" dirty="0"/>
              <a:t>Process User ID Model in Modern UNIX Systems</a:t>
            </a:r>
          </a:p>
        </p:txBody>
      </p:sp>
      <p:sp>
        <p:nvSpPr>
          <p:cNvPr id="53254" name="Rectangle 3">
            <a:extLst>
              <a:ext uri="{FF2B5EF4-FFF2-40B4-BE49-F238E27FC236}">
                <a16:creationId xmlns:a16="http://schemas.microsoft.com/office/drawing/2014/main" id="{6A422A00-CFB8-95F0-9F68-9CE5D791BB07}"/>
              </a:ext>
            </a:extLst>
          </p:cNvPr>
          <p:cNvSpPr>
            <a:spLocks noGrp="1" noChangeArrowheads="1"/>
          </p:cNvSpPr>
          <p:nvPr>
            <p:ph sz="quarter" idx="17"/>
          </p:nvPr>
        </p:nvSpPr>
        <p:spPr/>
        <p:txBody>
          <a:bodyPr/>
          <a:lstStyle/>
          <a:p>
            <a:pPr eaLnBrk="1" hangingPunct="1"/>
            <a:r>
              <a:rPr lang="en-US" altLang="en-US" dirty="0"/>
              <a:t>When a process is created by </a:t>
            </a:r>
            <a:r>
              <a:rPr lang="en-US" altLang="en-US" i="1" dirty="0"/>
              <a:t>fork</a:t>
            </a:r>
          </a:p>
          <a:p>
            <a:pPr lvl="1" eaLnBrk="1" hangingPunct="1"/>
            <a:r>
              <a:rPr lang="en-US" altLang="en-US" dirty="0"/>
              <a:t>it inherits all three users IDs from its parent process</a:t>
            </a:r>
          </a:p>
          <a:p>
            <a:pPr eaLnBrk="1" hangingPunct="1"/>
            <a:r>
              <a:rPr lang="en-US" altLang="en-US" dirty="0"/>
              <a:t>When a process executes a file by </a:t>
            </a:r>
            <a:r>
              <a:rPr lang="en-US" altLang="en-US" i="1" dirty="0"/>
              <a:t>exec</a:t>
            </a:r>
          </a:p>
          <a:p>
            <a:pPr lvl="1" eaLnBrk="1" hangingPunct="1"/>
            <a:r>
              <a:rPr lang="en-US" altLang="en-US" dirty="0"/>
              <a:t>it keeps its three user IDs unless the set-user-ID bit of the file is set, in which case the effective </a:t>
            </a:r>
            <a:r>
              <a:rPr lang="en-US" altLang="en-US" dirty="0" err="1"/>
              <a:t>uid</a:t>
            </a:r>
            <a:r>
              <a:rPr lang="en-US" altLang="en-US" dirty="0"/>
              <a:t> and saved </a:t>
            </a:r>
            <a:r>
              <a:rPr lang="en-US" altLang="en-US" dirty="0" err="1"/>
              <a:t>uid</a:t>
            </a:r>
            <a:r>
              <a:rPr lang="en-US" altLang="en-US" dirty="0"/>
              <a:t> are assigned the user ID of the owner of the file</a:t>
            </a:r>
          </a:p>
          <a:p>
            <a:pPr eaLnBrk="1" hangingPunct="1"/>
            <a:r>
              <a:rPr lang="en-US" altLang="en-US" dirty="0"/>
              <a:t>In addition, a process may change the user ids via system calls</a:t>
            </a:r>
          </a:p>
        </p:txBody>
      </p:sp>
      <p:pic>
        <p:nvPicPr>
          <p:cNvPr id="6" name="Picture 5">
            <a:extLst>
              <a:ext uri="{FF2B5EF4-FFF2-40B4-BE49-F238E27FC236}">
                <a16:creationId xmlns:a16="http://schemas.microsoft.com/office/drawing/2014/main" id="{148E61B3-0627-1264-80B8-5D6F6164BFED}"/>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3" name="Slide Number Placeholder 12">
            <a:extLst>
              <a:ext uri="{FF2B5EF4-FFF2-40B4-BE49-F238E27FC236}">
                <a16:creationId xmlns:a16="http://schemas.microsoft.com/office/drawing/2014/main" id="{DE353FE6-6CD4-48EE-E6E5-FDAD7AC18FA9}"/>
              </a:ext>
            </a:extLst>
          </p:cNvPr>
          <p:cNvSpPr>
            <a:spLocks noGrp="1"/>
          </p:cNvSpPr>
          <p:nvPr>
            <p:ph type="sldNum" sz="quarter" idx="4"/>
          </p:nvPr>
        </p:nvSpPr>
        <p:spPr/>
        <p:txBody>
          <a:bodyPr/>
          <a:lstStyle/>
          <a:p>
            <a:fld id="{3A98EE3D-8CD1-4C3F-BD1C-C98C9596463C}" type="slidenum">
              <a:rPr lang="en-US" smtClean="0"/>
              <a:pPr/>
              <a:t>37</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7" name="Rectangle 2">
            <a:extLst>
              <a:ext uri="{FF2B5EF4-FFF2-40B4-BE49-F238E27FC236}">
                <a16:creationId xmlns:a16="http://schemas.microsoft.com/office/drawing/2014/main" id="{0EECE1B3-EB3C-9417-E82A-2F03346D1853}"/>
              </a:ext>
            </a:extLst>
          </p:cNvPr>
          <p:cNvSpPr>
            <a:spLocks noGrp="1" noChangeArrowheads="1"/>
          </p:cNvSpPr>
          <p:nvPr>
            <p:ph type="ctrTitle"/>
          </p:nvPr>
        </p:nvSpPr>
        <p:spPr/>
        <p:txBody>
          <a:bodyPr/>
          <a:lstStyle/>
          <a:p>
            <a:pPr eaLnBrk="1" hangingPunct="1"/>
            <a:r>
              <a:rPr lang="en-US" altLang="en-US"/>
              <a:t>The Need for suid/sgid Bits</a:t>
            </a:r>
          </a:p>
        </p:txBody>
      </p:sp>
      <p:sp>
        <p:nvSpPr>
          <p:cNvPr id="54278" name="Rectangle 3">
            <a:extLst>
              <a:ext uri="{FF2B5EF4-FFF2-40B4-BE49-F238E27FC236}">
                <a16:creationId xmlns:a16="http://schemas.microsoft.com/office/drawing/2014/main" id="{329D309B-547A-9C6B-63E5-EEF8B7B7BA70}"/>
              </a:ext>
            </a:extLst>
          </p:cNvPr>
          <p:cNvSpPr>
            <a:spLocks noGrp="1" noChangeArrowheads="1"/>
          </p:cNvSpPr>
          <p:nvPr>
            <p:ph sz="quarter" idx="17"/>
          </p:nvPr>
        </p:nvSpPr>
        <p:spPr/>
        <p:txBody>
          <a:bodyPr/>
          <a:lstStyle/>
          <a:p>
            <a:pPr eaLnBrk="1" hangingPunct="1">
              <a:lnSpc>
                <a:spcPct val="90000"/>
              </a:lnSpc>
            </a:pPr>
            <a:r>
              <a:rPr lang="en-US" altLang="en-US" dirty="0"/>
              <a:t>Some operations are not modeled as files and require user id = 0</a:t>
            </a:r>
          </a:p>
          <a:p>
            <a:pPr lvl="1" eaLnBrk="1" hangingPunct="1">
              <a:lnSpc>
                <a:spcPct val="90000"/>
              </a:lnSpc>
            </a:pPr>
            <a:r>
              <a:rPr lang="en-US" altLang="en-US" dirty="0"/>
              <a:t>halting the system</a:t>
            </a:r>
          </a:p>
          <a:p>
            <a:pPr lvl="1" eaLnBrk="1" hangingPunct="1">
              <a:lnSpc>
                <a:spcPct val="90000"/>
              </a:lnSpc>
            </a:pPr>
            <a:r>
              <a:rPr lang="en-US" altLang="en-US" dirty="0"/>
              <a:t>bind/listen on “privileged ports” (TCP/UDP ports below 1024)</a:t>
            </a:r>
          </a:p>
          <a:p>
            <a:pPr lvl="1" eaLnBrk="1" hangingPunct="1">
              <a:lnSpc>
                <a:spcPct val="90000"/>
              </a:lnSpc>
            </a:pPr>
            <a:r>
              <a:rPr lang="en-US" altLang="en-US" dirty="0"/>
              <a:t>non-root users need these privileges</a:t>
            </a:r>
          </a:p>
          <a:p>
            <a:pPr eaLnBrk="1" hangingPunct="1">
              <a:lnSpc>
                <a:spcPct val="90000"/>
              </a:lnSpc>
            </a:pPr>
            <a:r>
              <a:rPr lang="en-US" altLang="en-US" dirty="0"/>
              <a:t>File level access control is not fine-grained enough </a:t>
            </a:r>
          </a:p>
          <a:p>
            <a:pPr eaLnBrk="1" hangingPunct="1">
              <a:lnSpc>
                <a:spcPct val="90000"/>
              </a:lnSpc>
            </a:pPr>
            <a:r>
              <a:rPr lang="en-US" altLang="en-US" dirty="0"/>
              <a:t>System integrity requires more than controlling who can write, but also how it is written</a:t>
            </a:r>
          </a:p>
        </p:txBody>
      </p:sp>
      <p:pic>
        <p:nvPicPr>
          <p:cNvPr id="3" name="Picture 2">
            <a:extLst>
              <a:ext uri="{FF2B5EF4-FFF2-40B4-BE49-F238E27FC236}">
                <a16:creationId xmlns:a16="http://schemas.microsoft.com/office/drawing/2014/main" id="{6447843A-C351-07F1-37FC-25D339A9C29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0AA6793C-A0EF-BBAF-E24E-630DF2C19B15}"/>
              </a:ext>
            </a:extLst>
          </p:cNvPr>
          <p:cNvSpPr>
            <a:spLocks noGrp="1"/>
          </p:cNvSpPr>
          <p:nvPr>
            <p:ph type="sldNum" sz="quarter" idx="4"/>
          </p:nvPr>
        </p:nvSpPr>
        <p:spPr/>
        <p:txBody>
          <a:bodyPr/>
          <a:lstStyle/>
          <a:p>
            <a:fld id="{3A98EE3D-8CD1-4C3F-BD1C-C98C9596463C}" type="slidenum">
              <a:rPr lang="en-US" smtClean="0"/>
              <a:pPr/>
              <a:t>38</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7" name="Rectangle 2">
            <a:extLst>
              <a:ext uri="{FF2B5EF4-FFF2-40B4-BE49-F238E27FC236}">
                <a16:creationId xmlns:a16="http://schemas.microsoft.com/office/drawing/2014/main" id="{F9F98DBC-7696-D06A-C5DE-ED0E5755D695}"/>
              </a:ext>
            </a:extLst>
          </p:cNvPr>
          <p:cNvSpPr>
            <a:spLocks noGrp="1" noChangeArrowheads="1"/>
          </p:cNvSpPr>
          <p:nvPr>
            <p:ph type="ctrTitle"/>
          </p:nvPr>
        </p:nvSpPr>
        <p:spPr/>
        <p:txBody>
          <a:bodyPr>
            <a:normAutofit fontScale="90000"/>
          </a:bodyPr>
          <a:lstStyle/>
          <a:p>
            <a:pPr eaLnBrk="1" hangingPunct="1"/>
            <a:r>
              <a:rPr lang="en-US" altLang="en-US" sz="4000" dirty="0"/>
              <a:t>What Security Goals Does Operating System Provide?</a:t>
            </a:r>
          </a:p>
        </p:txBody>
      </p:sp>
      <p:sp>
        <p:nvSpPr>
          <p:cNvPr id="338947" name="Rectangle 3">
            <a:extLst>
              <a:ext uri="{FF2B5EF4-FFF2-40B4-BE49-F238E27FC236}">
                <a16:creationId xmlns:a16="http://schemas.microsoft.com/office/drawing/2014/main" id="{D5E26D1B-4116-091D-4DFD-081CC4B99906}"/>
              </a:ext>
            </a:extLst>
          </p:cNvPr>
          <p:cNvSpPr>
            <a:spLocks noGrp="1" noChangeArrowheads="1"/>
          </p:cNvSpPr>
          <p:nvPr>
            <p:ph type="body" sz="quarter" idx="12"/>
          </p:nvPr>
        </p:nvSpPr>
        <p:spPr>
          <a:xfrm>
            <a:off x="1521249" y="2480072"/>
            <a:ext cx="9134730" cy="3826116"/>
          </a:xfrm>
        </p:spPr>
        <p:txBody>
          <a:bodyPr>
            <a:noAutofit/>
          </a:bodyPr>
          <a:lstStyle/>
          <a:p>
            <a:pPr eaLnBrk="1" hangingPunct="1"/>
            <a:r>
              <a:rPr lang="en-US" altLang="en-US" dirty="0"/>
              <a:t>Originally: time-sharing computers: enabling multiple users to securely share a computer</a:t>
            </a:r>
          </a:p>
          <a:p>
            <a:pPr marL="749808" lvl="1" eaLnBrk="1" hangingPunct="1">
              <a:buFont typeface="Century Gothic" panose="020B0502020202020204" pitchFamily="34" charset="0"/>
              <a:buChar char="―"/>
            </a:pPr>
            <a:r>
              <a:rPr lang="en-US" altLang="en-US" sz="1400" dirty="0"/>
              <a:t>Separation and sharing of processes, memory, files, devices, etc.</a:t>
            </a:r>
          </a:p>
          <a:p>
            <a:pPr eaLnBrk="1" hangingPunct="1"/>
            <a:r>
              <a:rPr lang="en-US" altLang="en-US" dirty="0"/>
              <a:t>What is the threat model?</a:t>
            </a:r>
          </a:p>
          <a:p>
            <a:pPr marL="749808" lvl="1" eaLnBrk="1" hangingPunct="1">
              <a:buFont typeface="Century Gothic" panose="020B0502020202020204" pitchFamily="34" charset="0"/>
              <a:buChar char="―"/>
            </a:pPr>
            <a:r>
              <a:rPr lang="en-US" altLang="en-US" sz="1400" dirty="0"/>
              <a:t>Users may be malicious, users have terminal access to computers, software may be malicious/buggy, and so on</a:t>
            </a:r>
          </a:p>
          <a:p>
            <a:pPr eaLnBrk="1" hangingPunct="1"/>
            <a:r>
              <a:rPr lang="en-US" altLang="en-US" dirty="0"/>
              <a:t>Security mechanisms</a:t>
            </a:r>
          </a:p>
          <a:p>
            <a:pPr marL="749808" lvl="1" eaLnBrk="1" hangingPunct="1">
              <a:buFont typeface="Century Gothic" panose="020B0502020202020204" pitchFamily="34" charset="0"/>
              <a:buChar char="―"/>
            </a:pPr>
            <a:r>
              <a:rPr lang="en-US" altLang="en-US" sz="1400" dirty="0"/>
              <a:t>Memory protection</a:t>
            </a:r>
          </a:p>
          <a:p>
            <a:pPr marL="749808" lvl="1" eaLnBrk="1" hangingPunct="1">
              <a:buFont typeface="Century Gothic" panose="020B0502020202020204" pitchFamily="34" charset="0"/>
              <a:buChar char="―"/>
            </a:pPr>
            <a:r>
              <a:rPr lang="en-US" altLang="en-US" sz="1400" dirty="0"/>
              <a:t>Processor modes</a:t>
            </a:r>
          </a:p>
          <a:p>
            <a:pPr marL="749808" lvl="1" eaLnBrk="1" hangingPunct="1">
              <a:buFont typeface="Century Gothic" panose="020B0502020202020204" pitchFamily="34" charset="0"/>
              <a:buChar char="―"/>
            </a:pPr>
            <a:r>
              <a:rPr lang="en-US" altLang="en-US" sz="1400" dirty="0"/>
              <a:t>User authentication</a:t>
            </a:r>
          </a:p>
          <a:p>
            <a:pPr marL="749808" lvl="1" eaLnBrk="1" hangingPunct="1">
              <a:buFont typeface="Century Gothic" panose="020B0502020202020204" pitchFamily="34" charset="0"/>
              <a:buChar char="―"/>
            </a:pPr>
            <a:r>
              <a:rPr lang="en-US" altLang="en-US" sz="1400" dirty="0"/>
              <a:t>File access control</a:t>
            </a:r>
          </a:p>
        </p:txBody>
      </p:sp>
      <p:pic>
        <p:nvPicPr>
          <p:cNvPr id="3" name="Picture 2">
            <a:extLst>
              <a:ext uri="{FF2B5EF4-FFF2-40B4-BE49-F238E27FC236}">
                <a16:creationId xmlns:a16="http://schemas.microsoft.com/office/drawing/2014/main" id="{49B04398-7133-BC53-B4BC-2FACAF14FE87}"/>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2" name="Slide Number Placeholder 1">
            <a:extLst>
              <a:ext uri="{FF2B5EF4-FFF2-40B4-BE49-F238E27FC236}">
                <a16:creationId xmlns:a16="http://schemas.microsoft.com/office/drawing/2014/main" id="{79377484-3B46-8501-D7D5-389E528CC8E1}"/>
              </a:ext>
            </a:extLst>
          </p:cNvPr>
          <p:cNvSpPr>
            <a:spLocks noGrp="1"/>
          </p:cNvSpPr>
          <p:nvPr>
            <p:ph type="sldNum" sz="quarter" idx="14"/>
          </p:nvPr>
        </p:nvSpPr>
        <p:spPr/>
        <p:txBody>
          <a:bodyPr/>
          <a:lstStyle/>
          <a:p>
            <a:fld id="{3A98EE3D-8CD1-4C3F-BD1C-C98C9596463C}" type="slidenum">
              <a:rPr lang="en-US" smtClean="0"/>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894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94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38947">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94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3894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894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894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8947">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89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47"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Rectangle 2">
            <a:extLst>
              <a:ext uri="{FF2B5EF4-FFF2-40B4-BE49-F238E27FC236}">
                <a16:creationId xmlns:a16="http://schemas.microsoft.com/office/drawing/2014/main" id="{73058AC3-838A-EFA3-9988-A82FE7E3DF27}"/>
              </a:ext>
            </a:extLst>
          </p:cNvPr>
          <p:cNvSpPr>
            <a:spLocks noGrp="1" noChangeArrowheads="1"/>
          </p:cNvSpPr>
          <p:nvPr>
            <p:ph type="ctrTitle"/>
          </p:nvPr>
        </p:nvSpPr>
        <p:spPr/>
        <p:txBody>
          <a:bodyPr>
            <a:normAutofit/>
          </a:bodyPr>
          <a:lstStyle/>
          <a:p>
            <a:pPr eaLnBrk="1" hangingPunct="1"/>
            <a:r>
              <a:rPr lang="en-US" altLang="en-US" sz="4000"/>
              <a:t>Security Problems of Programs with suid/sgid</a:t>
            </a:r>
          </a:p>
        </p:txBody>
      </p:sp>
      <p:sp>
        <p:nvSpPr>
          <p:cNvPr id="55302" name="Rectangle 3">
            <a:extLst>
              <a:ext uri="{FF2B5EF4-FFF2-40B4-BE49-F238E27FC236}">
                <a16:creationId xmlns:a16="http://schemas.microsoft.com/office/drawing/2014/main" id="{9DE225C6-7376-D88B-C612-FAA15735A4A5}"/>
              </a:ext>
            </a:extLst>
          </p:cNvPr>
          <p:cNvSpPr>
            <a:spLocks noGrp="1" noChangeArrowheads="1"/>
          </p:cNvSpPr>
          <p:nvPr>
            <p:ph sz="quarter" idx="17"/>
          </p:nvPr>
        </p:nvSpPr>
        <p:spPr/>
        <p:txBody>
          <a:bodyPr/>
          <a:lstStyle/>
          <a:p>
            <a:pPr eaLnBrk="1" hangingPunct="1"/>
            <a:r>
              <a:rPr lang="en-US" altLang="en-US" dirty="0"/>
              <a:t>These programs are typically </a:t>
            </a:r>
            <a:r>
              <a:rPr lang="en-US" altLang="en-US" dirty="0" err="1"/>
              <a:t>setuid</a:t>
            </a:r>
            <a:r>
              <a:rPr lang="en-US" altLang="en-US" dirty="0"/>
              <a:t> root</a:t>
            </a:r>
          </a:p>
          <a:p>
            <a:pPr eaLnBrk="1" hangingPunct="1"/>
            <a:r>
              <a:rPr lang="en-US" altLang="en-US" dirty="0"/>
              <a:t>Violates the least privilege principle</a:t>
            </a:r>
          </a:p>
          <a:p>
            <a:pPr lvl="1" eaLnBrk="1" hangingPunct="1"/>
            <a:r>
              <a:rPr lang="en-US" altLang="en-US" dirty="0"/>
              <a:t>every program and every user should operate using the least privilege necessary to complete the job</a:t>
            </a:r>
          </a:p>
          <a:p>
            <a:pPr eaLnBrk="1" hangingPunct="1"/>
            <a:r>
              <a:rPr lang="en-US" altLang="en-US" dirty="0"/>
              <a:t>Why violating least privilege is bad?</a:t>
            </a:r>
          </a:p>
          <a:p>
            <a:pPr eaLnBrk="1" hangingPunct="1"/>
            <a:r>
              <a:rPr lang="en-US" altLang="en-US" dirty="0"/>
              <a:t>How would an attacker exploit this problem?</a:t>
            </a:r>
          </a:p>
          <a:p>
            <a:pPr eaLnBrk="1" hangingPunct="1"/>
            <a:r>
              <a:rPr lang="en-US" altLang="en-US" dirty="0"/>
              <a:t>How to solve this problem?</a:t>
            </a:r>
          </a:p>
        </p:txBody>
      </p:sp>
      <p:pic>
        <p:nvPicPr>
          <p:cNvPr id="3" name="Picture 2">
            <a:extLst>
              <a:ext uri="{FF2B5EF4-FFF2-40B4-BE49-F238E27FC236}">
                <a16:creationId xmlns:a16="http://schemas.microsoft.com/office/drawing/2014/main" id="{974C4A8F-1BD5-753F-D286-ADC0EA39AC95}"/>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4" name="Slide Number Placeholder 13">
            <a:extLst>
              <a:ext uri="{FF2B5EF4-FFF2-40B4-BE49-F238E27FC236}">
                <a16:creationId xmlns:a16="http://schemas.microsoft.com/office/drawing/2014/main" id="{517D8C7F-2814-BE61-2E00-CD3836D69AA4}"/>
              </a:ext>
            </a:extLst>
          </p:cNvPr>
          <p:cNvSpPr>
            <a:spLocks noGrp="1"/>
          </p:cNvSpPr>
          <p:nvPr>
            <p:ph type="sldNum" sz="quarter" idx="4"/>
          </p:nvPr>
        </p:nvSpPr>
        <p:spPr/>
        <p:txBody>
          <a:bodyPr/>
          <a:lstStyle/>
          <a:p>
            <a:fld id="{3A98EE3D-8CD1-4C3F-BD1C-C98C9596463C}" type="slidenum">
              <a:rPr lang="en-US" smtClean="0"/>
              <a:pPr/>
              <a:t>39</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5" name="Rectangle 2">
            <a:extLst>
              <a:ext uri="{FF2B5EF4-FFF2-40B4-BE49-F238E27FC236}">
                <a16:creationId xmlns:a16="http://schemas.microsoft.com/office/drawing/2014/main" id="{66E682FC-554E-9047-A5EE-C352E2FAB252}"/>
              </a:ext>
            </a:extLst>
          </p:cNvPr>
          <p:cNvSpPr>
            <a:spLocks noGrp="1" noChangeArrowheads="1"/>
          </p:cNvSpPr>
          <p:nvPr>
            <p:ph type="ctrTitle"/>
          </p:nvPr>
        </p:nvSpPr>
        <p:spPr/>
        <p:txBody>
          <a:bodyPr/>
          <a:lstStyle/>
          <a:p>
            <a:pPr eaLnBrk="1" hangingPunct="1"/>
            <a:r>
              <a:rPr lang="en-US" altLang="en-US"/>
              <a:t>Changing effective user IDs</a:t>
            </a:r>
          </a:p>
        </p:txBody>
      </p:sp>
      <p:sp>
        <p:nvSpPr>
          <p:cNvPr id="56326" name="Rectangle 3">
            <a:extLst>
              <a:ext uri="{FF2B5EF4-FFF2-40B4-BE49-F238E27FC236}">
                <a16:creationId xmlns:a16="http://schemas.microsoft.com/office/drawing/2014/main" id="{4526E4B2-2FD5-FDBB-E9C2-EC8EB1E1B9AE}"/>
              </a:ext>
            </a:extLst>
          </p:cNvPr>
          <p:cNvSpPr>
            <a:spLocks noGrp="1" noChangeArrowheads="1"/>
          </p:cNvSpPr>
          <p:nvPr>
            <p:ph sz="quarter" idx="17"/>
          </p:nvPr>
        </p:nvSpPr>
        <p:spPr/>
        <p:txBody>
          <a:bodyPr/>
          <a:lstStyle/>
          <a:p>
            <a:pPr eaLnBrk="1" hangingPunct="1"/>
            <a:r>
              <a:rPr lang="en-US" altLang="en-US"/>
              <a:t>A process that executes a set-uid program can drop its privilege; it can</a:t>
            </a:r>
          </a:p>
          <a:p>
            <a:pPr lvl="1" eaLnBrk="1" hangingPunct="1"/>
            <a:r>
              <a:rPr lang="en-US" altLang="en-US"/>
              <a:t>drop privilege permanently</a:t>
            </a:r>
          </a:p>
          <a:p>
            <a:pPr lvl="2" eaLnBrk="1" hangingPunct="1"/>
            <a:r>
              <a:rPr lang="en-US" altLang="en-US"/>
              <a:t>removes the privileged user id from all three user IDs</a:t>
            </a:r>
          </a:p>
          <a:p>
            <a:pPr lvl="1" eaLnBrk="1" hangingPunct="1"/>
            <a:r>
              <a:rPr lang="en-US" altLang="en-US"/>
              <a:t>drop privilege temporarily</a:t>
            </a:r>
          </a:p>
          <a:p>
            <a:pPr lvl="2" eaLnBrk="1" hangingPunct="1"/>
            <a:r>
              <a:rPr lang="en-US" altLang="en-US"/>
              <a:t>removes the privileged user ID from its effective uid but stores it in its saved uid, later the process may restore privilege by restoring privileged user ID in its effective uid</a:t>
            </a:r>
          </a:p>
        </p:txBody>
      </p:sp>
      <p:pic>
        <p:nvPicPr>
          <p:cNvPr id="3" name="Picture 2">
            <a:extLst>
              <a:ext uri="{FF2B5EF4-FFF2-40B4-BE49-F238E27FC236}">
                <a16:creationId xmlns:a16="http://schemas.microsoft.com/office/drawing/2014/main" id="{E794BC62-3D05-E44E-7D4D-78BC9D3733B0}"/>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2" name="Slide Number Placeholder 11">
            <a:extLst>
              <a:ext uri="{FF2B5EF4-FFF2-40B4-BE49-F238E27FC236}">
                <a16:creationId xmlns:a16="http://schemas.microsoft.com/office/drawing/2014/main" id="{7220EC4F-1BE1-EDA8-B009-BFA798FCEFF6}"/>
              </a:ext>
            </a:extLst>
          </p:cNvPr>
          <p:cNvSpPr>
            <a:spLocks noGrp="1"/>
          </p:cNvSpPr>
          <p:nvPr>
            <p:ph type="sldNum" sz="quarter" idx="4"/>
          </p:nvPr>
        </p:nvSpPr>
        <p:spPr/>
        <p:txBody>
          <a:bodyPr/>
          <a:lstStyle/>
          <a:p>
            <a:fld id="{3A98EE3D-8CD1-4C3F-BD1C-C98C9596463C}" type="slidenum">
              <a:rPr lang="en-US" smtClean="0"/>
              <a:pPr/>
              <a:t>40</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15" name="Rectangle 2">
            <a:extLst>
              <a:ext uri="{FF2B5EF4-FFF2-40B4-BE49-F238E27FC236}">
                <a16:creationId xmlns:a16="http://schemas.microsoft.com/office/drawing/2014/main" id="{37C49B00-050D-D4FA-CEE2-1C3D738BDD00}"/>
              </a:ext>
            </a:extLst>
          </p:cNvPr>
          <p:cNvSpPr>
            <a:spLocks noGrp="1" noChangeArrowheads="1"/>
          </p:cNvSpPr>
          <p:nvPr>
            <p:ph type="ctrTitle"/>
          </p:nvPr>
        </p:nvSpPr>
        <p:spPr/>
        <p:txBody>
          <a:bodyPr>
            <a:normAutofit/>
          </a:bodyPr>
          <a:lstStyle/>
          <a:p>
            <a:pPr eaLnBrk="1" hangingPunct="1"/>
            <a:r>
              <a:rPr lang="en-US" altLang="en-US" sz="4500" dirty="0"/>
              <a:t>What Happens during Logging in</a:t>
            </a:r>
          </a:p>
        </p:txBody>
      </p:sp>
      <p:sp>
        <p:nvSpPr>
          <p:cNvPr id="3" name="TextBox 10">
            <a:extLst>
              <a:ext uri="{FF2B5EF4-FFF2-40B4-BE49-F238E27FC236}">
                <a16:creationId xmlns:a16="http://schemas.microsoft.com/office/drawing/2014/main" id="{54A6FF64-C459-3890-3838-B97E3D09D43B}"/>
              </a:ext>
            </a:extLst>
          </p:cNvPr>
          <p:cNvSpPr txBox="1">
            <a:spLocks noChangeArrowheads="1"/>
          </p:cNvSpPr>
          <p:nvPr/>
        </p:nvSpPr>
        <p:spPr bwMode="auto">
          <a:xfrm>
            <a:off x="1511524" y="2730225"/>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err="1">
                <a:solidFill>
                  <a:srgbClr val="000000"/>
                </a:solidFill>
                <a:latin typeface="Century Gothic" panose="020B0502020202020204" pitchFamily="34" charset="0"/>
                <a:ea typeface="Calibri" panose="020F0502020204030204" pitchFamily="34" charset="0"/>
                <a:cs typeface="Calibri" panose="020F0502020204030204" pitchFamily="34" charset="0"/>
              </a:rPr>
              <a:t>setuid</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(500)</a:t>
            </a:r>
          </a:p>
        </p:txBody>
      </p:sp>
      <p:sp>
        <p:nvSpPr>
          <p:cNvPr id="4" name="TextBox 11">
            <a:extLst>
              <a:ext uri="{FF2B5EF4-FFF2-40B4-BE49-F238E27FC236}">
                <a16:creationId xmlns:a16="http://schemas.microsoft.com/office/drawing/2014/main" id="{54660330-89EB-8750-2B10-D6FD50E4C378}"/>
              </a:ext>
            </a:extLst>
          </p:cNvPr>
          <p:cNvSpPr txBox="1">
            <a:spLocks noChangeArrowheads="1"/>
          </p:cNvSpPr>
          <p:nvPr/>
        </p:nvSpPr>
        <p:spPr bwMode="auto">
          <a:xfrm>
            <a:off x="243429" y="3804980"/>
            <a:ext cx="2286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After the login process verifies that the entered password is correct, it issues a </a:t>
            </a:r>
            <a:r>
              <a:rPr lang="en-US" altLang="en-US" sz="1400" dirty="0" err="1">
                <a:solidFill>
                  <a:srgbClr val="000000"/>
                </a:solidFill>
                <a:latin typeface="Century Gothic" panose="020B0502020202020204" pitchFamily="34" charset="0"/>
                <a:ea typeface="Calibri" panose="020F0502020204030204" pitchFamily="34" charset="0"/>
                <a:cs typeface="Calibri" panose="020F0502020204030204" pitchFamily="34" charset="0"/>
              </a:rPr>
              <a:t>setuid</a:t>
            </a: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 system call.</a:t>
            </a:r>
          </a:p>
        </p:txBody>
      </p:sp>
      <p:sp>
        <p:nvSpPr>
          <p:cNvPr id="5" name="TextBox 15">
            <a:extLst>
              <a:ext uri="{FF2B5EF4-FFF2-40B4-BE49-F238E27FC236}">
                <a16:creationId xmlns:a16="http://schemas.microsoft.com/office/drawing/2014/main" id="{F4AF4ABF-35FA-CED2-6D0C-586FB71930C0}"/>
              </a:ext>
            </a:extLst>
          </p:cNvPr>
          <p:cNvSpPr txBox="1">
            <a:spLocks noChangeArrowheads="1"/>
          </p:cNvSpPr>
          <p:nvPr/>
        </p:nvSpPr>
        <p:spPr bwMode="auto">
          <a:xfrm>
            <a:off x="4021553" y="2777728"/>
            <a:ext cx="167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exec(“bash”)</a:t>
            </a:r>
          </a:p>
        </p:txBody>
      </p:sp>
      <p:sp>
        <p:nvSpPr>
          <p:cNvPr id="6" name="TextBox 17">
            <a:extLst>
              <a:ext uri="{FF2B5EF4-FFF2-40B4-BE49-F238E27FC236}">
                <a16:creationId xmlns:a16="http://schemas.microsoft.com/office/drawing/2014/main" id="{A7FCF988-5DA7-3EEC-2303-A02D8A79FCA2}"/>
              </a:ext>
            </a:extLst>
          </p:cNvPr>
          <p:cNvSpPr txBox="1">
            <a:spLocks noChangeArrowheads="1"/>
          </p:cNvSpPr>
          <p:nvPr/>
        </p:nvSpPr>
        <p:spPr bwMode="auto">
          <a:xfrm>
            <a:off x="2690339" y="3904684"/>
            <a:ext cx="1905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The login process then loads the shell, giving the user a login shell.</a:t>
            </a:r>
          </a:p>
        </p:txBody>
      </p:sp>
      <p:sp>
        <p:nvSpPr>
          <p:cNvPr id="9" name="Right Arrow 19">
            <a:extLst>
              <a:ext uri="{FF2B5EF4-FFF2-40B4-BE49-F238E27FC236}">
                <a16:creationId xmlns:a16="http://schemas.microsoft.com/office/drawing/2014/main" id="{6E7DA535-04C0-F50E-078E-9880FDD72980}"/>
              </a:ext>
            </a:extLst>
          </p:cNvPr>
          <p:cNvSpPr>
            <a:spLocks noChangeArrowheads="1"/>
          </p:cNvSpPr>
          <p:nvPr/>
        </p:nvSpPr>
        <p:spPr bwMode="auto">
          <a:xfrm>
            <a:off x="1463074" y="2965836"/>
            <a:ext cx="1295400" cy="228600"/>
          </a:xfrm>
          <a:prstGeom prst="rightArrow">
            <a:avLst>
              <a:gd name="adj1" fmla="val 50000"/>
              <a:gd name="adj2" fmla="val 50003"/>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0" name="Right Arrow 20">
            <a:extLst>
              <a:ext uri="{FF2B5EF4-FFF2-40B4-BE49-F238E27FC236}">
                <a16:creationId xmlns:a16="http://schemas.microsoft.com/office/drawing/2014/main" id="{B76CC67A-FBCD-5A88-CA03-3ED813BAB99F}"/>
              </a:ext>
            </a:extLst>
          </p:cNvPr>
          <p:cNvSpPr>
            <a:spLocks noChangeArrowheads="1"/>
          </p:cNvSpPr>
          <p:nvPr/>
        </p:nvSpPr>
        <p:spPr bwMode="auto">
          <a:xfrm>
            <a:off x="3950242" y="3005308"/>
            <a:ext cx="1416050" cy="209550"/>
          </a:xfrm>
          <a:prstGeom prst="rightArrow">
            <a:avLst>
              <a:gd name="adj1" fmla="val 50000"/>
              <a:gd name="adj2" fmla="val 49994"/>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dirty="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1" name="Right Arrow 21">
            <a:extLst>
              <a:ext uri="{FF2B5EF4-FFF2-40B4-BE49-F238E27FC236}">
                <a16:creationId xmlns:a16="http://schemas.microsoft.com/office/drawing/2014/main" id="{359D8A9B-63E8-BB27-63FB-46705D4B4BC6}"/>
              </a:ext>
            </a:extLst>
          </p:cNvPr>
          <p:cNvSpPr>
            <a:spLocks noChangeArrowheads="1"/>
          </p:cNvSpPr>
          <p:nvPr/>
        </p:nvSpPr>
        <p:spPr bwMode="auto">
          <a:xfrm>
            <a:off x="6531582" y="3010139"/>
            <a:ext cx="1066800" cy="209550"/>
          </a:xfrm>
          <a:prstGeom prst="rightArrow">
            <a:avLst>
              <a:gd name="adj1" fmla="val 50000"/>
              <a:gd name="adj2" fmla="val 49990"/>
            </a:avLst>
          </a:prstGeom>
          <a:solidFill>
            <a:srgbClr val="FF9900"/>
          </a:solidFill>
          <a:ln w="9525" algn="ctr">
            <a:solidFill>
              <a:srgbClr val="000000"/>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base" latinLnBrk="0" hangingPunct="1">
              <a:lnSpc>
                <a:spcPct val="100000"/>
              </a:lnSpc>
              <a:spcBef>
                <a:spcPct val="0"/>
              </a:spcBef>
              <a:spcAft>
                <a:spcPct val="0"/>
              </a:spcAft>
              <a:buClrTx/>
              <a:buSzTx/>
              <a:buFontTx/>
              <a:buNone/>
              <a:tabLst/>
              <a:defRPr/>
            </a:pPr>
            <a:endParaRPr kumimoji="0" lang="en-US" altLang="en-US" sz="1400" b="0" i="0" u="none" strike="noStrike" kern="0" cap="none" spc="0" normalizeH="0" baseline="0" noProof="0">
              <a:ln>
                <a:noFill/>
              </a:ln>
              <a:solidFill>
                <a:srgbClr val="000000"/>
              </a:solidFill>
              <a:effectLst/>
              <a:uLnTx/>
              <a:uFillTx/>
              <a:latin typeface="Century Gothic" panose="020B0502020202020204" pitchFamily="34" charset="0"/>
              <a:ea typeface="Calibri" panose="020F0502020204030204" pitchFamily="34" charset="0"/>
              <a:cs typeface="Calibri" panose="020F0502020204030204" pitchFamily="34" charset="0"/>
            </a:endParaRPr>
          </a:p>
        </p:txBody>
      </p:sp>
      <p:sp>
        <p:nvSpPr>
          <p:cNvPr id="12" name="TextBox 22">
            <a:extLst>
              <a:ext uri="{FF2B5EF4-FFF2-40B4-BE49-F238E27FC236}">
                <a16:creationId xmlns:a16="http://schemas.microsoft.com/office/drawing/2014/main" id="{08443E6C-18BD-5EE0-7164-383B1E404196}"/>
              </a:ext>
            </a:extLst>
          </p:cNvPr>
          <p:cNvSpPr txBox="1">
            <a:spLocks noChangeArrowheads="1"/>
          </p:cNvSpPr>
          <p:nvPr/>
        </p:nvSpPr>
        <p:spPr bwMode="auto">
          <a:xfrm>
            <a:off x="6731605" y="2781075"/>
            <a:ext cx="838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fork()</a:t>
            </a:r>
          </a:p>
        </p:txBody>
      </p:sp>
      <p:sp>
        <p:nvSpPr>
          <p:cNvPr id="13" name="TextBox 23">
            <a:extLst>
              <a:ext uri="{FF2B5EF4-FFF2-40B4-BE49-F238E27FC236}">
                <a16:creationId xmlns:a16="http://schemas.microsoft.com/office/drawing/2014/main" id="{88151899-3F2C-3C2E-4A5C-45C88A6EE1E8}"/>
              </a:ext>
            </a:extLst>
          </p:cNvPr>
          <p:cNvSpPr txBox="1">
            <a:spLocks noChangeArrowheads="1"/>
          </p:cNvSpPr>
          <p:nvPr/>
        </p:nvSpPr>
        <p:spPr bwMode="auto">
          <a:xfrm>
            <a:off x="5258691" y="3780965"/>
            <a:ext cx="1905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ClrTx/>
              <a:buSzTx/>
              <a:buFontTx/>
              <a:buNone/>
            </a:pPr>
            <a:r>
              <a:rPr lang="en-US" altLang="en-US" sz="1400" dirty="0">
                <a:solidFill>
                  <a:srgbClr val="000000"/>
                </a:solidFill>
                <a:latin typeface="Century Gothic" panose="020B0502020202020204" pitchFamily="34" charset="0"/>
                <a:ea typeface="Calibri" panose="020F0502020204030204" pitchFamily="34" charset="0"/>
                <a:cs typeface="Calibri" panose="020F0502020204030204" pitchFamily="34" charset="0"/>
              </a:rPr>
              <a:t>The user types in the passwd command to change his password.</a:t>
            </a:r>
          </a:p>
        </p:txBody>
      </p:sp>
      <p:graphicFrame>
        <p:nvGraphicFramePr>
          <p:cNvPr id="14" name="Table 13">
            <a:extLst>
              <a:ext uri="{FF2B5EF4-FFF2-40B4-BE49-F238E27FC236}">
                <a16:creationId xmlns:a16="http://schemas.microsoft.com/office/drawing/2014/main" id="{62C5F60D-70E0-5021-5372-EAD781C0DFC5}"/>
              </a:ext>
            </a:extLst>
          </p:cNvPr>
          <p:cNvGraphicFramePr>
            <a:graphicFrameLocks noGrp="1"/>
          </p:cNvGraphicFramePr>
          <p:nvPr>
            <p:extLst>
              <p:ext uri="{D42A27DB-BD31-4B8C-83A1-F6EECF244321}">
                <p14:modId xmlns:p14="http://schemas.microsoft.com/office/powerpoint/2010/main" val="55430284"/>
              </p:ext>
            </p:extLst>
          </p:nvPr>
        </p:nvGraphicFramePr>
        <p:xfrm>
          <a:off x="331186" y="2164080"/>
          <a:ext cx="1168654" cy="1616075"/>
        </p:xfrm>
        <a:graphic>
          <a:graphicData uri="http://schemas.openxmlformats.org/drawingml/2006/table">
            <a:tbl>
              <a:tblPr firstRow="1" bandRow="1"/>
              <a:tblGrid>
                <a:gridCol w="584327">
                  <a:extLst>
                    <a:ext uri="{9D8B030D-6E8A-4147-A177-3AD203B41FA5}">
                      <a16:colId xmlns:a16="http://schemas.microsoft.com/office/drawing/2014/main" val="20000"/>
                    </a:ext>
                  </a:extLst>
                </a:gridCol>
                <a:gridCol w="584327">
                  <a:extLst>
                    <a:ext uri="{9D8B030D-6E8A-4147-A177-3AD203B41FA5}">
                      <a16:colId xmlns:a16="http://schemas.microsoft.com/office/drawing/2014/main" val="20001"/>
                    </a:ext>
                  </a:extLst>
                </a:gridCol>
              </a:tblGrid>
              <a:tr h="32321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login</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graphicFrame>
        <p:nvGraphicFramePr>
          <p:cNvPr id="16" name="Table 15">
            <a:extLst>
              <a:ext uri="{FF2B5EF4-FFF2-40B4-BE49-F238E27FC236}">
                <a16:creationId xmlns:a16="http://schemas.microsoft.com/office/drawing/2014/main" id="{E5E2742F-B735-721C-F458-9143CE072249}"/>
              </a:ext>
            </a:extLst>
          </p:cNvPr>
          <p:cNvGraphicFramePr>
            <a:graphicFrameLocks noGrp="1"/>
          </p:cNvGraphicFramePr>
          <p:nvPr>
            <p:extLst>
              <p:ext uri="{D42A27DB-BD31-4B8C-83A1-F6EECF244321}">
                <p14:modId xmlns:p14="http://schemas.microsoft.com/office/powerpoint/2010/main" val="1132745755"/>
              </p:ext>
            </p:extLst>
          </p:nvPr>
        </p:nvGraphicFramePr>
        <p:xfrm>
          <a:off x="2791793" y="2111273"/>
          <a:ext cx="1286764" cy="1709125"/>
        </p:xfrm>
        <a:graphic>
          <a:graphicData uri="http://schemas.openxmlformats.org/drawingml/2006/table">
            <a:tbl>
              <a:tblPr firstRow="1" bandRow="1"/>
              <a:tblGrid>
                <a:gridCol w="643382">
                  <a:extLst>
                    <a:ext uri="{9D8B030D-6E8A-4147-A177-3AD203B41FA5}">
                      <a16:colId xmlns:a16="http://schemas.microsoft.com/office/drawing/2014/main" val="20000"/>
                    </a:ext>
                  </a:extLst>
                </a:gridCol>
                <a:gridCol w="643382">
                  <a:extLst>
                    <a:ext uri="{9D8B030D-6E8A-4147-A177-3AD203B41FA5}">
                      <a16:colId xmlns:a16="http://schemas.microsoft.com/office/drawing/2014/main" val="20001"/>
                    </a:ext>
                  </a:extLst>
                </a:gridCol>
              </a:tblGrid>
              <a:tr h="34182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login</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4182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graphicFrame>
        <p:nvGraphicFramePr>
          <p:cNvPr id="17" name="Table 16">
            <a:extLst>
              <a:ext uri="{FF2B5EF4-FFF2-40B4-BE49-F238E27FC236}">
                <a16:creationId xmlns:a16="http://schemas.microsoft.com/office/drawing/2014/main" id="{2A25D601-FF12-DB68-F5C0-C82E38EE071F}"/>
              </a:ext>
            </a:extLst>
          </p:cNvPr>
          <p:cNvGraphicFramePr>
            <a:graphicFrameLocks noGrp="1"/>
          </p:cNvGraphicFramePr>
          <p:nvPr>
            <p:extLst>
              <p:ext uri="{D42A27DB-BD31-4B8C-83A1-F6EECF244321}">
                <p14:modId xmlns:p14="http://schemas.microsoft.com/office/powerpoint/2010/main" val="733161728"/>
              </p:ext>
            </p:extLst>
          </p:nvPr>
        </p:nvGraphicFramePr>
        <p:xfrm>
          <a:off x="5384292" y="2123578"/>
          <a:ext cx="1168654" cy="1616075"/>
        </p:xfrm>
        <a:graphic>
          <a:graphicData uri="http://schemas.openxmlformats.org/drawingml/2006/table">
            <a:tbl>
              <a:tblPr firstRow="1" bandRow="1"/>
              <a:tblGrid>
                <a:gridCol w="584327">
                  <a:extLst>
                    <a:ext uri="{9D8B030D-6E8A-4147-A177-3AD203B41FA5}">
                      <a16:colId xmlns:a16="http://schemas.microsoft.com/office/drawing/2014/main" val="20000"/>
                    </a:ext>
                  </a:extLst>
                </a:gridCol>
                <a:gridCol w="584327">
                  <a:extLst>
                    <a:ext uri="{9D8B030D-6E8A-4147-A177-3AD203B41FA5}">
                      <a16:colId xmlns:a16="http://schemas.microsoft.com/office/drawing/2014/main" val="20001"/>
                    </a:ext>
                  </a:extLst>
                </a:gridCol>
              </a:tblGrid>
              <a:tr h="323215">
                <a:tc gridSpan="2">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a:r>
                        <a:rPr lang="en-US" sz="1400" dirty="0"/>
                        <a:t>bash</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FFBA00"/>
                    </a:solidFill>
                  </a:tcPr>
                </a:tc>
                <a:tc hMerge="1">
                  <a:txBody>
                    <a:bodyPr/>
                    <a:lstStyle/>
                    <a:p>
                      <a:endParaRPr lang="en-US" dirty="0"/>
                    </a:p>
                  </a:txBody>
                  <a:tcPr/>
                </a:tc>
                <a:extLst>
                  <a:ext uri="{0D108BD9-81ED-4DB2-BD59-A6C34878D82A}">
                    <a16:rowId xmlns:a16="http://schemas.microsoft.com/office/drawing/2014/main" val="10000"/>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pid</a:t>
                      </a:r>
                      <a:endParaRPr lang="en-US" sz="1400"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2235</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1"/>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euid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2"/>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ruid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40000"/>
                      </a:srgbClr>
                    </a:solidFill>
                  </a:tcPr>
                </a:tc>
                <a:extLst>
                  <a:ext uri="{0D108BD9-81ED-4DB2-BD59-A6C34878D82A}">
                    <a16:rowId xmlns:a16="http://schemas.microsoft.com/office/drawing/2014/main" val="10003"/>
                  </a:ext>
                </a:extLst>
              </a:tr>
              <a:tr h="32321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err="1"/>
                        <a:t>suid</a:t>
                      </a:r>
                      <a:endParaRPr lang="en-US" sz="1400"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r>
                        <a:rPr lang="en-US" sz="1400" dirty="0"/>
                        <a:t>500</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FFBA00">
                        <a:tint val="20000"/>
                      </a:srgbClr>
                    </a:solidFill>
                  </a:tcPr>
                </a:tc>
                <a:extLst>
                  <a:ext uri="{0D108BD9-81ED-4DB2-BD59-A6C34878D82A}">
                    <a16:rowId xmlns:a16="http://schemas.microsoft.com/office/drawing/2014/main" val="10004"/>
                  </a:ext>
                </a:extLst>
              </a:tr>
            </a:tbl>
          </a:graphicData>
        </a:graphic>
      </p:graphicFrame>
      <p:pic>
        <p:nvPicPr>
          <p:cNvPr id="24" name="Picture 23">
            <a:extLst>
              <a:ext uri="{FF2B5EF4-FFF2-40B4-BE49-F238E27FC236}">
                <a16:creationId xmlns:a16="http://schemas.microsoft.com/office/drawing/2014/main" id="{66C2DF73-EB53-EEE3-2D54-8F58C37B3EA4}"/>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18" name="Slide Number Placeholder 17">
            <a:extLst>
              <a:ext uri="{FF2B5EF4-FFF2-40B4-BE49-F238E27FC236}">
                <a16:creationId xmlns:a16="http://schemas.microsoft.com/office/drawing/2014/main" id="{7C8E535B-8DD7-3455-1528-F1FABDD8745B}"/>
              </a:ext>
            </a:extLst>
          </p:cNvPr>
          <p:cNvSpPr>
            <a:spLocks noGrp="1"/>
          </p:cNvSpPr>
          <p:nvPr>
            <p:ph type="sldNum" sz="quarter" idx="4"/>
          </p:nvPr>
        </p:nvSpPr>
        <p:spPr/>
        <p:txBody>
          <a:bodyPr/>
          <a:lstStyle/>
          <a:p>
            <a:fld id="{3A98EE3D-8CD1-4C3F-BD1C-C98C9596463C}" type="slidenum">
              <a:rPr lang="en-US" smtClean="0"/>
              <a:pPr/>
              <a:t>41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9" grpId="0" animBg="1"/>
      <p:bldP spid="10" grpId="0" animBg="1"/>
      <p:bldP spid="11" grpId="0" animBg="1"/>
      <p:bldP spid="12" grpId="0"/>
      <p:bldP spid="1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FCAE379-E0F1-EF0E-375A-E93CB313FCB8}"/>
              </a:ext>
            </a:extLst>
          </p:cNvPr>
          <p:cNvGraphicFramePr>
            <a:graphicFrameLocks noGrp="1"/>
          </p:cNvGraphicFramePr>
          <p:nvPr>
            <p:extLst>
              <p:ext uri="{D42A27DB-BD31-4B8C-83A1-F6EECF244321}">
                <p14:modId xmlns:p14="http://schemas.microsoft.com/office/powerpoint/2010/main" val="4047076567"/>
              </p:ext>
            </p:extLst>
          </p:nvPr>
        </p:nvGraphicFramePr>
        <p:xfrm>
          <a:off x="231058" y="454843"/>
          <a:ext cx="1322440" cy="1524000"/>
        </p:xfrm>
        <a:graphic>
          <a:graphicData uri="http://schemas.openxmlformats.org/drawingml/2006/table">
            <a:tbl>
              <a:tblPr firstRow="1" bandRow="1">
                <a:tableStyleId>{5C22544A-7EE6-4342-B048-85BDC9FD1C3A}</a:tableStyleId>
              </a:tblPr>
              <a:tblGrid>
                <a:gridCol w="661220">
                  <a:extLst>
                    <a:ext uri="{9D8B030D-6E8A-4147-A177-3AD203B41FA5}">
                      <a16:colId xmlns:a16="http://schemas.microsoft.com/office/drawing/2014/main" val="20000"/>
                    </a:ext>
                  </a:extLst>
                </a:gridCol>
                <a:gridCol w="661220">
                  <a:extLst>
                    <a:ext uri="{9D8B030D-6E8A-4147-A177-3AD203B41FA5}">
                      <a16:colId xmlns:a16="http://schemas.microsoft.com/office/drawing/2014/main" val="20001"/>
                    </a:ext>
                  </a:extLst>
                </a:gridCol>
              </a:tblGrid>
              <a:tr h="286254">
                <a:tc gridSpan="2">
                  <a:txBody>
                    <a:bodyPr/>
                    <a:lstStyle/>
                    <a:p>
                      <a:pPr algn="ctr"/>
                      <a:r>
                        <a:rPr lang="en-US" sz="1400" dirty="0"/>
                        <a:t>bash</a:t>
                      </a:r>
                    </a:p>
                  </a:txBody>
                  <a:tcPr/>
                </a:tc>
                <a:tc hMerge="1">
                  <a:txBody>
                    <a:bodyPr/>
                    <a:lstStyle/>
                    <a:p>
                      <a:endParaRPr lang="en-US" dirty="0"/>
                    </a:p>
                  </a:txBody>
                  <a:tcPr/>
                </a:tc>
                <a:extLst>
                  <a:ext uri="{0D108BD9-81ED-4DB2-BD59-A6C34878D82A}">
                    <a16:rowId xmlns:a16="http://schemas.microsoft.com/office/drawing/2014/main" val="10000"/>
                  </a:ext>
                </a:extLst>
              </a:tr>
              <a:tr h="286254">
                <a:tc>
                  <a:txBody>
                    <a:bodyPr/>
                    <a:lstStyle/>
                    <a:p>
                      <a:r>
                        <a:rPr lang="en-US" sz="1400" dirty="0" err="1"/>
                        <a:t>pid</a:t>
                      </a:r>
                      <a:endParaRPr lang="en-US" sz="1400" dirty="0"/>
                    </a:p>
                  </a:txBody>
                  <a:tcPr/>
                </a:tc>
                <a:tc>
                  <a:txBody>
                    <a:bodyPr/>
                    <a:lstStyle/>
                    <a:p>
                      <a:r>
                        <a:rPr lang="en-US" sz="1400" dirty="0"/>
                        <a:t>2235</a:t>
                      </a:r>
                    </a:p>
                  </a:txBody>
                  <a:tcPr/>
                </a:tc>
                <a:extLst>
                  <a:ext uri="{0D108BD9-81ED-4DB2-BD59-A6C34878D82A}">
                    <a16:rowId xmlns:a16="http://schemas.microsoft.com/office/drawing/2014/main" val="10001"/>
                  </a:ext>
                </a:extLst>
              </a:tr>
              <a:tr h="286254">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286254">
                <a:tc>
                  <a:txBody>
                    <a:bodyPr/>
                    <a:lstStyle/>
                    <a:p>
                      <a:r>
                        <a:rPr lang="en-US" sz="1400" dirty="0" err="1"/>
                        <a:t>ruid</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286254">
                <a:tc>
                  <a:txBody>
                    <a:bodyPr/>
                    <a:lstStyle/>
                    <a:p>
                      <a:r>
                        <a:rPr lang="en-US" sz="1400" dirty="0" err="1"/>
                        <a:t>suid</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graphicFrame>
        <p:nvGraphicFramePr>
          <p:cNvPr id="8" name="Table 7">
            <a:extLst>
              <a:ext uri="{FF2B5EF4-FFF2-40B4-BE49-F238E27FC236}">
                <a16:creationId xmlns:a16="http://schemas.microsoft.com/office/drawing/2014/main" id="{3C63704B-9D45-1A3A-98A6-53EF17EB1953}"/>
              </a:ext>
            </a:extLst>
          </p:cNvPr>
          <p:cNvGraphicFramePr>
            <a:graphicFrameLocks noGrp="1"/>
          </p:cNvGraphicFramePr>
          <p:nvPr>
            <p:extLst>
              <p:ext uri="{D42A27DB-BD31-4B8C-83A1-F6EECF244321}">
                <p14:modId xmlns:p14="http://schemas.microsoft.com/office/powerpoint/2010/main" val="2557254046"/>
              </p:ext>
            </p:extLst>
          </p:nvPr>
        </p:nvGraphicFramePr>
        <p:xfrm>
          <a:off x="231058" y="2298492"/>
          <a:ext cx="1316736" cy="1524000"/>
        </p:xfrm>
        <a:graphic>
          <a:graphicData uri="http://schemas.openxmlformats.org/drawingml/2006/table">
            <a:tbl>
              <a:tblPr firstRow="1" bandRow="1">
                <a:tableStyleId>{5C22544A-7EE6-4342-B048-85BDC9FD1C3A}</a:tableStyleId>
              </a:tblPr>
              <a:tblGrid>
                <a:gridCol w="658368">
                  <a:extLst>
                    <a:ext uri="{9D8B030D-6E8A-4147-A177-3AD203B41FA5}">
                      <a16:colId xmlns:a16="http://schemas.microsoft.com/office/drawing/2014/main" val="20000"/>
                    </a:ext>
                  </a:extLst>
                </a:gridCol>
                <a:gridCol w="658368">
                  <a:extLst>
                    <a:ext uri="{9D8B030D-6E8A-4147-A177-3AD203B41FA5}">
                      <a16:colId xmlns:a16="http://schemas.microsoft.com/office/drawing/2014/main" val="20001"/>
                    </a:ext>
                  </a:extLst>
                </a:gridCol>
              </a:tblGrid>
              <a:tr h="304800">
                <a:tc gridSpan="2">
                  <a:txBody>
                    <a:bodyPr/>
                    <a:lstStyle/>
                    <a:p>
                      <a:pPr algn="ctr"/>
                      <a:r>
                        <a:rPr lang="en-US" sz="1400" dirty="0"/>
                        <a:t>bash</a:t>
                      </a:r>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ruid</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graphicFrame>
        <p:nvGraphicFramePr>
          <p:cNvPr id="15" name="Table 14">
            <a:extLst>
              <a:ext uri="{FF2B5EF4-FFF2-40B4-BE49-F238E27FC236}">
                <a16:creationId xmlns:a16="http://schemas.microsoft.com/office/drawing/2014/main" id="{D51F8280-5F9B-CEF4-9037-93D73D215C9E}"/>
              </a:ext>
            </a:extLst>
          </p:cNvPr>
          <p:cNvGraphicFramePr>
            <a:graphicFrameLocks noGrp="1"/>
          </p:cNvGraphicFramePr>
          <p:nvPr>
            <p:extLst>
              <p:ext uri="{D42A27DB-BD31-4B8C-83A1-F6EECF244321}">
                <p14:modId xmlns:p14="http://schemas.microsoft.com/office/powerpoint/2010/main" val="2907023413"/>
              </p:ext>
            </p:extLst>
          </p:nvPr>
        </p:nvGraphicFramePr>
        <p:xfrm>
          <a:off x="3108887" y="2250306"/>
          <a:ext cx="1219200" cy="15240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0</a:t>
                      </a:r>
                    </a:p>
                  </a:txBody>
                  <a:tcPr/>
                </a:tc>
                <a:extLst>
                  <a:ext uri="{0D108BD9-81ED-4DB2-BD59-A6C34878D82A}">
                    <a16:rowId xmlns:a16="http://schemas.microsoft.com/office/drawing/2014/main" val="10002"/>
                  </a:ext>
                </a:extLst>
              </a:tr>
              <a:tr h="304800">
                <a:tc>
                  <a:txBody>
                    <a:bodyPr/>
                    <a:lstStyle/>
                    <a:p>
                      <a:r>
                        <a:rPr lang="en-US" sz="1400" dirty="0" err="1"/>
                        <a:t>ruid</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a:t>
                      </a:r>
                      <a:endParaRPr lang="en-US" sz="1400" dirty="0"/>
                    </a:p>
                  </a:txBody>
                  <a:tcPr/>
                </a:tc>
                <a:tc>
                  <a:txBody>
                    <a:bodyPr/>
                    <a:lstStyle/>
                    <a:p>
                      <a:r>
                        <a:rPr lang="en-US" sz="1400" dirty="0"/>
                        <a:t>0</a:t>
                      </a:r>
                    </a:p>
                  </a:txBody>
                  <a:tcPr/>
                </a:tc>
                <a:extLst>
                  <a:ext uri="{0D108BD9-81ED-4DB2-BD59-A6C34878D82A}">
                    <a16:rowId xmlns:a16="http://schemas.microsoft.com/office/drawing/2014/main" val="10004"/>
                  </a:ext>
                </a:extLst>
              </a:tr>
            </a:tbl>
          </a:graphicData>
        </a:graphic>
      </p:graphicFrame>
      <p:sp>
        <p:nvSpPr>
          <p:cNvPr id="55358" name="TextBox 15">
            <a:extLst>
              <a:ext uri="{FF2B5EF4-FFF2-40B4-BE49-F238E27FC236}">
                <a16:creationId xmlns:a16="http://schemas.microsoft.com/office/drawing/2014/main" id="{32825847-1C1B-38A2-8B5D-4D9C3672F6DE}"/>
              </a:ext>
            </a:extLst>
          </p:cNvPr>
          <p:cNvSpPr txBox="1">
            <a:spLocks noChangeArrowheads="1"/>
          </p:cNvSpPr>
          <p:nvPr/>
        </p:nvSpPr>
        <p:spPr bwMode="auto">
          <a:xfrm>
            <a:off x="1470811" y="2722036"/>
            <a:ext cx="18288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exec(“passwd”)</a:t>
            </a:r>
          </a:p>
        </p:txBody>
      </p:sp>
      <p:sp>
        <p:nvSpPr>
          <p:cNvPr id="55359" name="TextBox 17">
            <a:extLst>
              <a:ext uri="{FF2B5EF4-FFF2-40B4-BE49-F238E27FC236}">
                <a16:creationId xmlns:a16="http://schemas.microsoft.com/office/drawing/2014/main" id="{AEC5ECF3-DE6E-58E3-F453-73E268A53C17}"/>
              </a:ext>
            </a:extLst>
          </p:cNvPr>
          <p:cNvSpPr txBox="1">
            <a:spLocks noChangeArrowheads="1"/>
          </p:cNvSpPr>
          <p:nvPr/>
        </p:nvSpPr>
        <p:spPr bwMode="auto">
          <a:xfrm>
            <a:off x="136423" y="3925051"/>
            <a:ext cx="291592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The fork call creates a new process, which loads “passwd”, which is owned by root user, and has </a:t>
            </a:r>
            <a:r>
              <a:rPr lang="en-US" altLang="en-US" sz="1400" dirty="0" err="1">
                <a:latin typeface="+mn-lt"/>
              </a:rPr>
              <a:t>setuid</a:t>
            </a:r>
            <a:r>
              <a:rPr lang="en-US" altLang="en-US" sz="1400" dirty="0">
                <a:latin typeface="+mn-lt"/>
              </a:rPr>
              <a:t> bit set.</a:t>
            </a:r>
          </a:p>
        </p:txBody>
      </p:sp>
      <p:sp>
        <p:nvSpPr>
          <p:cNvPr id="55360" name="Right Arrow 1">
            <a:extLst>
              <a:ext uri="{FF2B5EF4-FFF2-40B4-BE49-F238E27FC236}">
                <a16:creationId xmlns:a16="http://schemas.microsoft.com/office/drawing/2014/main" id="{A5C070F8-2698-F91D-B66E-FD21070272D2}"/>
              </a:ext>
            </a:extLst>
          </p:cNvPr>
          <p:cNvSpPr>
            <a:spLocks noChangeArrowheads="1"/>
          </p:cNvSpPr>
          <p:nvPr/>
        </p:nvSpPr>
        <p:spPr bwMode="auto">
          <a:xfrm>
            <a:off x="1543546" y="2962378"/>
            <a:ext cx="1565341" cy="272233"/>
          </a:xfrm>
          <a:prstGeom prst="rightArrow">
            <a:avLst>
              <a:gd name="adj1" fmla="val 50000"/>
              <a:gd name="adj2" fmla="val 49993"/>
            </a:avLst>
          </a:prstGeom>
          <a:solidFill>
            <a:schemeClr val="accent1"/>
          </a:solidFill>
          <a:ln w="9525" algn="ctr">
            <a:solidFill>
              <a:schemeClr val="tx1"/>
            </a:solidFill>
            <a:round/>
            <a:headEnd/>
            <a:tailEnd/>
          </a:ln>
        </p:spPr>
        <p:txBody>
          <a:bodyPr wrap="none"/>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400">
              <a:latin typeface="+mn-lt"/>
            </a:endParaRPr>
          </a:p>
        </p:txBody>
      </p:sp>
      <p:graphicFrame>
        <p:nvGraphicFramePr>
          <p:cNvPr id="17" name="Table 16">
            <a:extLst>
              <a:ext uri="{FF2B5EF4-FFF2-40B4-BE49-F238E27FC236}">
                <a16:creationId xmlns:a16="http://schemas.microsoft.com/office/drawing/2014/main" id="{EB10A8E9-66A9-2550-54B8-3E626930D007}"/>
              </a:ext>
            </a:extLst>
          </p:cNvPr>
          <p:cNvGraphicFramePr>
            <a:graphicFrameLocks noGrp="1"/>
          </p:cNvGraphicFramePr>
          <p:nvPr>
            <p:extLst>
              <p:ext uri="{D42A27DB-BD31-4B8C-83A1-F6EECF244321}">
                <p14:modId xmlns:p14="http://schemas.microsoft.com/office/powerpoint/2010/main" val="1626445014"/>
              </p:ext>
            </p:extLst>
          </p:nvPr>
        </p:nvGraphicFramePr>
        <p:xfrm>
          <a:off x="5566952" y="3269528"/>
          <a:ext cx="1219200" cy="1524000"/>
        </p:xfrm>
        <a:graphic>
          <a:graphicData uri="http://schemas.openxmlformats.org/drawingml/2006/table">
            <a:tbl>
              <a:tblPr firstRow="1" bandRow="1">
                <a:tableStyleId>{5C22544A-7EE6-4342-B048-85BDC9FD1C3A}</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ruid</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a:t>
                      </a:r>
                      <a:endParaRPr lang="en-US" sz="1400" dirty="0"/>
                    </a:p>
                  </a:txBody>
                  <a:tcPr/>
                </a:tc>
                <a:tc>
                  <a:txBody>
                    <a:bodyPr/>
                    <a:lstStyle/>
                    <a:p>
                      <a:r>
                        <a:rPr lang="en-US" sz="1400" dirty="0"/>
                        <a:t>0</a:t>
                      </a:r>
                    </a:p>
                  </a:txBody>
                  <a:tcPr/>
                </a:tc>
                <a:extLst>
                  <a:ext uri="{0D108BD9-81ED-4DB2-BD59-A6C34878D82A}">
                    <a16:rowId xmlns:a16="http://schemas.microsoft.com/office/drawing/2014/main" val="10004"/>
                  </a:ext>
                </a:extLst>
              </a:tr>
            </a:tbl>
          </a:graphicData>
        </a:graphic>
      </p:graphicFrame>
      <p:graphicFrame>
        <p:nvGraphicFramePr>
          <p:cNvPr id="19" name="Table 18">
            <a:extLst>
              <a:ext uri="{FF2B5EF4-FFF2-40B4-BE49-F238E27FC236}">
                <a16:creationId xmlns:a16="http://schemas.microsoft.com/office/drawing/2014/main" id="{AD85F668-B6FE-11E0-34D9-433D46C66D56}"/>
              </a:ext>
            </a:extLst>
          </p:cNvPr>
          <p:cNvGraphicFramePr>
            <a:graphicFrameLocks noGrp="1"/>
          </p:cNvGraphicFramePr>
          <p:nvPr>
            <p:extLst>
              <p:ext uri="{D42A27DB-BD31-4B8C-83A1-F6EECF244321}">
                <p14:modId xmlns:p14="http://schemas.microsoft.com/office/powerpoint/2010/main" val="2925553071"/>
              </p:ext>
            </p:extLst>
          </p:nvPr>
        </p:nvGraphicFramePr>
        <p:xfrm>
          <a:off x="5518071" y="1291407"/>
          <a:ext cx="1155858" cy="1524000"/>
        </p:xfrm>
        <a:graphic>
          <a:graphicData uri="http://schemas.openxmlformats.org/drawingml/2006/table">
            <a:tbl>
              <a:tblPr firstRow="1" bandRow="1">
                <a:tableStyleId>{5C22544A-7EE6-4342-B048-85BDC9FD1C3A}</a:tableStyleId>
              </a:tblPr>
              <a:tblGrid>
                <a:gridCol w="577929">
                  <a:extLst>
                    <a:ext uri="{9D8B030D-6E8A-4147-A177-3AD203B41FA5}">
                      <a16:colId xmlns:a16="http://schemas.microsoft.com/office/drawing/2014/main" val="20000"/>
                    </a:ext>
                  </a:extLst>
                </a:gridCol>
                <a:gridCol w="577929">
                  <a:extLst>
                    <a:ext uri="{9D8B030D-6E8A-4147-A177-3AD203B41FA5}">
                      <a16:colId xmlns:a16="http://schemas.microsoft.com/office/drawing/2014/main" val="20001"/>
                    </a:ext>
                  </a:extLst>
                </a:gridCol>
              </a:tblGrid>
              <a:tr h="304800">
                <a:tc gridSpan="2">
                  <a:txBody>
                    <a:bodyPr/>
                    <a:lstStyle/>
                    <a:p>
                      <a:pPr algn="ctr"/>
                      <a:r>
                        <a:rPr lang="en-US" sz="1400" dirty="0" err="1"/>
                        <a:t>passwd</a:t>
                      </a:r>
                      <a:endParaRPr lang="en-US" sz="1400" dirty="0"/>
                    </a:p>
                  </a:txBody>
                  <a:tcPr/>
                </a:tc>
                <a:tc hMerge="1">
                  <a:txBody>
                    <a:bodyPr/>
                    <a:lstStyle/>
                    <a:p>
                      <a:endParaRPr lang="en-US" dirty="0"/>
                    </a:p>
                  </a:txBody>
                  <a:tcPr/>
                </a:tc>
                <a:extLst>
                  <a:ext uri="{0D108BD9-81ED-4DB2-BD59-A6C34878D82A}">
                    <a16:rowId xmlns:a16="http://schemas.microsoft.com/office/drawing/2014/main" val="10000"/>
                  </a:ext>
                </a:extLst>
              </a:tr>
              <a:tr h="304800">
                <a:tc>
                  <a:txBody>
                    <a:bodyPr/>
                    <a:lstStyle/>
                    <a:p>
                      <a:r>
                        <a:rPr lang="en-US" sz="1400" dirty="0" err="1"/>
                        <a:t>pid</a:t>
                      </a:r>
                      <a:endParaRPr lang="en-US" sz="1400" dirty="0"/>
                    </a:p>
                  </a:txBody>
                  <a:tcPr/>
                </a:tc>
                <a:tc>
                  <a:txBody>
                    <a:bodyPr/>
                    <a:lstStyle/>
                    <a:p>
                      <a:r>
                        <a:rPr lang="en-US" sz="1400" dirty="0"/>
                        <a:t>2297</a:t>
                      </a:r>
                    </a:p>
                  </a:txBody>
                  <a:tcPr/>
                </a:tc>
                <a:extLst>
                  <a:ext uri="{0D108BD9-81ED-4DB2-BD59-A6C34878D82A}">
                    <a16:rowId xmlns:a16="http://schemas.microsoft.com/office/drawing/2014/main" val="10001"/>
                  </a:ext>
                </a:extLst>
              </a:tr>
              <a:tr h="304800">
                <a:tc>
                  <a:txBody>
                    <a:bodyPr/>
                    <a:lstStyle/>
                    <a:p>
                      <a:r>
                        <a:rPr lang="en-US" sz="1400" dirty="0" err="1"/>
                        <a:t>euid</a:t>
                      </a:r>
                      <a:endParaRPr lang="en-US" sz="1400" dirty="0"/>
                    </a:p>
                  </a:txBody>
                  <a:tcPr/>
                </a:tc>
                <a:tc>
                  <a:txBody>
                    <a:bodyPr/>
                    <a:lstStyle/>
                    <a:p>
                      <a:r>
                        <a:rPr lang="en-US" sz="1400" dirty="0"/>
                        <a:t>500</a:t>
                      </a:r>
                    </a:p>
                  </a:txBody>
                  <a:tcPr/>
                </a:tc>
                <a:extLst>
                  <a:ext uri="{0D108BD9-81ED-4DB2-BD59-A6C34878D82A}">
                    <a16:rowId xmlns:a16="http://schemas.microsoft.com/office/drawing/2014/main" val="10002"/>
                  </a:ext>
                </a:extLst>
              </a:tr>
              <a:tr h="304800">
                <a:tc>
                  <a:txBody>
                    <a:bodyPr/>
                    <a:lstStyle/>
                    <a:p>
                      <a:r>
                        <a:rPr lang="en-US" sz="1400" dirty="0" err="1"/>
                        <a:t>ruid</a:t>
                      </a:r>
                      <a:endParaRPr lang="en-US" sz="1400" dirty="0"/>
                    </a:p>
                  </a:txBody>
                  <a:tcPr/>
                </a:tc>
                <a:tc>
                  <a:txBody>
                    <a:bodyPr/>
                    <a:lstStyle/>
                    <a:p>
                      <a:r>
                        <a:rPr lang="en-US" sz="1400" dirty="0"/>
                        <a:t>500</a:t>
                      </a:r>
                    </a:p>
                  </a:txBody>
                  <a:tcPr/>
                </a:tc>
                <a:extLst>
                  <a:ext uri="{0D108BD9-81ED-4DB2-BD59-A6C34878D82A}">
                    <a16:rowId xmlns:a16="http://schemas.microsoft.com/office/drawing/2014/main" val="10003"/>
                  </a:ext>
                </a:extLst>
              </a:tr>
              <a:tr h="304800">
                <a:tc>
                  <a:txBody>
                    <a:bodyPr/>
                    <a:lstStyle/>
                    <a:p>
                      <a:r>
                        <a:rPr lang="en-US" sz="1400" dirty="0" err="1"/>
                        <a:t>suid</a:t>
                      </a:r>
                      <a:endParaRPr lang="en-US" sz="1400" dirty="0"/>
                    </a:p>
                  </a:txBody>
                  <a:tcPr/>
                </a:tc>
                <a:tc>
                  <a:txBody>
                    <a:bodyPr/>
                    <a:lstStyle/>
                    <a:p>
                      <a:r>
                        <a:rPr lang="en-US" sz="1400" dirty="0"/>
                        <a:t>500</a:t>
                      </a:r>
                    </a:p>
                  </a:txBody>
                  <a:tcPr/>
                </a:tc>
                <a:extLst>
                  <a:ext uri="{0D108BD9-81ED-4DB2-BD59-A6C34878D82A}">
                    <a16:rowId xmlns:a16="http://schemas.microsoft.com/office/drawing/2014/main" val="10004"/>
                  </a:ext>
                </a:extLst>
              </a:tr>
            </a:tbl>
          </a:graphicData>
        </a:graphic>
      </p:graphicFrame>
      <p:cxnSp>
        <p:nvCxnSpPr>
          <p:cNvPr id="55399" name="Elbow Connector 8">
            <a:extLst>
              <a:ext uri="{FF2B5EF4-FFF2-40B4-BE49-F238E27FC236}">
                <a16:creationId xmlns:a16="http://schemas.microsoft.com/office/drawing/2014/main" id="{5C6294DE-5A1E-6DDC-F4EE-4089F9F93BE6}"/>
              </a:ext>
            </a:extLst>
          </p:cNvPr>
          <p:cNvCxnSpPr>
            <a:cxnSpLocks noChangeShapeType="1"/>
          </p:cNvCxnSpPr>
          <p:nvPr/>
        </p:nvCxnSpPr>
        <p:spPr bwMode="auto">
          <a:xfrm flipV="1">
            <a:off x="4298872" y="2053407"/>
            <a:ext cx="1219200" cy="82232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55400" name="Elbow Connector 19">
            <a:extLst>
              <a:ext uri="{FF2B5EF4-FFF2-40B4-BE49-F238E27FC236}">
                <a16:creationId xmlns:a16="http://schemas.microsoft.com/office/drawing/2014/main" id="{8CCBBF05-7000-ABC8-93FC-30C3AC07F843}"/>
              </a:ext>
            </a:extLst>
          </p:cNvPr>
          <p:cNvCxnSpPr>
            <a:cxnSpLocks noChangeShapeType="1"/>
          </p:cNvCxnSpPr>
          <p:nvPr/>
        </p:nvCxnSpPr>
        <p:spPr bwMode="auto">
          <a:xfrm>
            <a:off x="4347752" y="3060492"/>
            <a:ext cx="1219200" cy="968375"/>
          </a:xfrm>
          <a:prstGeom prst="bentConnector3">
            <a:avLst>
              <a:gd name="adj1" fmla="val 50000"/>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55401" name="TextBox 21">
            <a:extLst>
              <a:ext uri="{FF2B5EF4-FFF2-40B4-BE49-F238E27FC236}">
                <a16:creationId xmlns:a16="http://schemas.microsoft.com/office/drawing/2014/main" id="{4CE6DD91-EFEF-4B7F-ADE3-420B1308EA76}"/>
              </a:ext>
            </a:extLst>
          </p:cNvPr>
          <p:cNvSpPr txBox="1">
            <a:spLocks noChangeArrowheads="1"/>
          </p:cNvSpPr>
          <p:nvPr/>
        </p:nvSpPr>
        <p:spPr bwMode="auto">
          <a:xfrm>
            <a:off x="3890552" y="3993338"/>
            <a:ext cx="1676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Drop privilege temporarily </a:t>
            </a:r>
          </a:p>
        </p:txBody>
      </p:sp>
      <p:sp>
        <p:nvSpPr>
          <p:cNvPr id="55402" name="TextBox 22">
            <a:extLst>
              <a:ext uri="{FF2B5EF4-FFF2-40B4-BE49-F238E27FC236}">
                <a16:creationId xmlns:a16="http://schemas.microsoft.com/office/drawing/2014/main" id="{539D6B23-52E8-E60D-93B8-A58011C0F907}"/>
              </a:ext>
            </a:extLst>
          </p:cNvPr>
          <p:cNvSpPr txBox="1">
            <a:spLocks noChangeArrowheads="1"/>
          </p:cNvSpPr>
          <p:nvPr/>
        </p:nvSpPr>
        <p:spPr bwMode="auto">
          <a:xfrm>
            <a:off x="3933469" y="1508054"/>
            <a:ext cx="1828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accent2"/>
              </a:buClr>
              <a:buSzPct val="100000"/>
              <a:buFont typeface="Times" panose="02020603050405020304" pitchFamily="18" charset="0"/>
              <a:buChar char="•"/>
              <a:defRPr sz="2800">
                <a:solidFill>
                  <a:schemeClr val="tx1"/>
                </a:solidFill>
                <a:latin typeface="Arial" panose="020B0604020202020204" pitchFamily="34" charset="0"/>
              </a:defRPr>
            </a:lvl1pPr>
            <a:lvl2pPr marL="742950" indent="-285750" eaLnBrk="0" hangingPunct="0">
              <a:spcBef>
                <a:spcPct val="20000"/>
              </a:spcBef>
              <a:buChar char="–"/>
              <a:defRPr sz="2400">
                <a:solidFill>
                  <a:schemeClr val="tx1"/>
                </a:solidFill>
                <a:latin typeface="Arial" panose="020B0604020202020204" pitchFamily="34" charset="0"/>
              </a:defRPr>
            </a:lvl2pPr>
            <a:lvl3pPr marL="1143000" indent="-228600" eaLnBrk="0" hangingPunct="0">
              <a:spcBef>
                <a:spcPct val="20000"/>
              </a:spcBef>
              <a:buChar char="•"/>
              <a:defRPr sz="22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400" dirty="0">
                <a:latin typeface="+mn-lt"/>
              </a:rPr>
              <a:t>Drop privilege permanently </a:t>
            </a:r>
          </a:p>
        </p:txBody>
      </p:sp>
      <p:pic>
        <p:nvPicPr>
          <p:cNvPr id="16" name="Picture 15">
            <a:extLst>
              <a:ext uri="{FF2B5EF4-FFF2-40B4-BE49-F238E27FC236}">
                <a16:creationId xmlns:a16="http://schemas.microsoft.com/office/drawing/2014/main" id="{34540F2F-627F-BE23-B7CB-6F35FFDC90B9}"/>
              </a:ext>
            </a:extLst>
          </p:cNvPr>
          <p:cNvPicPr>
            <a:picLocks noChangeAspect="1"/>
          </p:cNvPicPr>
          <p:nvPr/>
        </p:nvPicPr>
        <p:blipFill>
          <a:blip r:embed="rId2"/>
          <a:stretch>
            <a:fillRect/>
          </a:stretch>
        </p:blipFill>
        <p:spPr>
          <a:xfrm>
            <a:off x="8268369" y="6000317"/>
            <a:ext cx="1530000" cy="612000"/>
          </a:xfrm>
          <a:prstGeom prst="rect">
            <a:avLst/>
          </a:prstGeom>
        </p:spPr>
      </p:pic>
      <p:sp>
        <p:nvSpPr>
          <p:cNvPr id="6" name="Slide Number Placeholder 5">
            <a:extLst>
              <a:ext uri="{FF2B5EF4-FFF2-40B4-BE49-F238E27FC236}">
                <a16:creationId xmlns:a16="http://schemas.microsoft.com/office/drawing/2014/main" id="{81307906-60F4-F77F-04E4-09E738A1E77E}"/>
              </a:ext>
            </a:extLst>
          </p:cNvPr>
          <p:cNvSpPr>
            <a:spLocks noGrp="1"/>
          </p:cNvSpPr>
          <p:nvPr>
            <p:ph type="sldNum" sz="quarter" idx="4"/>
          </p:nvPr>
        </p:nvSpPr>
        <p:spPr/>
        <p:txBody>
          <a:bodyPr/>
          <a:lstStyle/>
          <a:p>
            <a:fld id="{3A98EE3D-8CD1-4C3F-BD1C-C98C9596463C}" type="slidenum">
              <a:rPr lang="en-US" smtClean="0"/>
              <a:pPr/>
              <a:t>42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535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36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5540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3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540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540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58" grpId="0"/>
      <p:bldP spid="55359" grpId="0"/>
      <p:bldP spid="55360" grpId="0" animBg="1"/>
      <p:bldP spid="55401" grpId="0"/>
      <p:bldP spid="5540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452219-785E-4657-C5F4-A53FEF2EB02D}"/>
              </a:ext>
            </a:extLst>
          </p:cNvPr>
          <p:cNvSpPr>
            <a:spLocks noGrp="1"/>
          </p:cNvSpPr>
          <p:nvPr>
            <p:ph type="ctrTitle"/>
          </p:nvPr>
        </p:nvSpPr>
        <p:spPr>
          <a:xfrm>
            <a:off x="6970326" y="1679216"/>
            <a:ext cx="4786877" cy="1518315"/>
          </a:xfrm>
        </p:spPr>
        <p:txBody>
          <a:bodyPr/>
          <a:lstStyle/>
          <a:p>
            <a:r>
              <a:rPr lang="en-US" dirty="0"/>
              <a:t>Thank you</a:t>
            </a:r>
          </a:p>
        </p:txBody>
      </p:sp>
      <p:pic>
        <p:nvPicPr>
          <p:cNvPr id="6" name="Picture Placeholder 5" descr="A person and person looking at a computer screen">
            <a:extLst>
              <a:ext uri="{FF2B5EF4-FFF2-40B4-BE49-F238E27FC236}">
                <a16:creationId xmlns:a16="http://schemas.microsoft.com/office/drawing/2014/main" id="{AA35CD3A-9896-7953-C82D-AAE87F6124DB}"/>
              </a:ext>
            </a:extLst>
          </p:cNvPr>
          <p:cNvPicPr>
            <a:picLocks noGrp="1" noChangeAspect="1"/>
          </p:cNvPicPr>
          <p:nvPr>
            <p:ph type="pic" sz="quarter" idx="11"/>
          </p:nvPr>
        </p:nvPicPr>
        <p:blipFill>
          <a:blip r:embed="rId2"/>
          <a:srcRect l="127" r="127"/>
          <a:stretch/>
        </p:blipFill>
        <p:spPr>
          <a:xfrm>
            <a:off x="-29499" y="-2236"/>
            <a:ext cx="6814124" cy="6871095"/>
          </a:xfrm>
        </p:spPr>
      </p:pic>
      <p:sp>
        <p:nvSpPr>
          <p:cNvPr id="4" name="Text Placeholder 3">
            <a:extLst>
              <a:ext uri="{FF2B5EF4-FFF2-40B4-BE49-F238E27FC236}">
                <a16:creationId xmlns:a16="http://schemas.microsoft.com/office/drawing/2014/main" id="{7AF90D79-5C58-F576-D2D0-3F4F1822E757}"/>
              </a:ext>
            </a:extLst>
          </p:cNvPr>
          <p:cNvSpPr>
            <a:spLocks noGrp="1"/>
          </p:cNvSpPr>
          <p:nvPr>
            <p:ph type="body" sz="quarter" idx="12"/>
          </p:nvPr>
        </p:nvSpPr>
        <p:spPr>
          <a:xfrm>
            <a:off x="6970326" y="3748958"/>
            <a:ext cx="4786878" cy="2258013"/>
          </a:xfrm>
        </p:spPr>
        <p:txBody>
          <a:bodyPr/>
          <a:lstStyle/>
          <a:p>
            <a:r>
              <a:rPr lang="en-US" dirty="0"/>
              <a:t>Office hours: </a:t>
            </a:r>
          </a:p>
          <a:p>
            <a:r>
              <a:rPr lang="en-US" dirty="0"/>
              <a:t>M-Th 3:00pm-4:30pm room C402</a:t>
            </a:r>
          </a:p>
          <a:p>
            <a:endParaRPr lang="en-US" dirty="0"/>
          </a:p>
          <a:p>
            <a:r>
              <a:rPr lang="en-US" dirty="0"/>
              <a:t>Please send all questions to:</a:t>
            </a:r>
          </a:p>
          <a:p>
            <a:r>
              <a:rPr lang="en-US" dirty="0"/>
              <a:t>gehad@example.com</a:t>
            </a:r>
          </a:p>
        </p:txBody>
      </p:sp>
      <p:grpSp>
        <p:nvGrpSpPr>
          <p:cNvPr id="7" name="Group 6">
            <a:extLst>
              <a:ext uri="{FF2B5EF4-FFF2-40B4-BE49-F238E27FC236}">
                <a16:creationId xmlns:a16="http://schemas.microsoft.com/office/drawing/2014/main" id="{6A8DFC8D-4AE6-170E-C27A-DA97EBD7DC87}"/>
              </a:ext>
              <a:ext uri="{C183D7F6-B498-43B3-948B-1728B52AA6E4}">
                <adec:decorative xmlns:adec="http://schemas.microsoft.com/office/drawing/2017/decorative" val="1"/>
              </a:ext>
            </a:extLst>
          </p:cNvPr>
          <p:cNvGrpSpPr/>
          <p:nvPr/>
        </p:nvGrpSpPr>
        <p:grpSpPr>
          <a:xfrm>
            <a:off x="4059704" y="0"/>
            <a:ext cx="2928883" cy="6871447"/>
            <a:chOff x="4059704" y="0"/>
            <a:chExt cx="2928883" cy="6871447"/>
          </a:xfrm>
        </p:grpSpPr>
        <p:sp>
          <p:nvSpPr>
            <p:cNvPr id="8" name="Freeform: Shape 7">
              <a:extLst>
                <a:ext uri="{FF2B5EF4-FFF2-40B4-BE49-F238E27FC236}">
                  <a16:creationId xmlns:a16="http://schemas.microsoft.com/office/drawing/2014/main" id="{CF966C9E-A9A2-BF8C-EDCB-B7F6AE51C425}"/>
                </a:ext>
              </a:extLst>
            </p:cNvPr>
            <p:cNvSpPr/>
            <p:nvPr/>
          </p:nvSpPr>
          <p:spPr>
            <a:xfrm rot="10800000">
              <a:off x="4443586" y="5022"/>
              <a:ext cx="2545001" cy="6837172"/>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rtlCol="0" anchor="ctr"/>
            <a:lstStyle/>
            <a:p>
              <a:endParaRPr lang="en-US" dirty="0"/>
            </a:p>
          </p:txBody>
        </p:sp>
        <p:cxnSp>
          <p:nvCxnSpPr>
            <p:cNvPr id="9" name="Straight Connector 8">
              <a:extLst>
                <a:ext uri="{FF2B5EF4-FFF2-40B4-BE49-F238E27FC236}">
                  <a16:creationId xmlns:a16="http://schemas.microsoft.com/office/drawing/2014/main" id="{433BC35A-F255-48AA-48B8-D6561A6FAB9E}"/>
                </a:ext>
              </a:extLst>
            </p:cNvPr>
            <p:cNvCxnSpPr>
              <a:cxnSpLocks/>
            </p:cNvCxnSpPr>
            <p:nvPr/>
          </p:nvCxnSpPr>
          <p:spPr>
            <a:xfrm flipH="1">
              <a:off x="4059704" y="0"/>
              <a:ext cx="1822122"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1EC8DADA-109B-196D-817A-1ACB3E3183CA}"/>
              </a:ext>
            </a:extLst>
          </p:cNvPr>
          <p:cNvGrpSpPr/>
          <p:nvPr/>
        </p:nvGrpSpPr>
        <p:grpSpPr>
          <a:xfrm>
            <a:off x="7549377" y="6167336"/>
            <a:ext cx="3294001" cy="612000"/>
            <a:chOff x="5179092" y="5483822"/>
            <a:chExt cx="3294001" cy="612000"/>
          </a:xfrm>
        </p:grpSpPr>
        <p:pic>
          <p:nvPicPr>
            <p:cNvPr id="5" name="Picture 4">
              <a:extLst>
                <a:ext uri="{FF2B5EF4-FFF2-40B4-BE49-F238E27FC236}">
                  <a16:creationId xmlns:a16="http://schemas.microsoft.com/office/drawing/2014/main" id="{C2FED455-D30F-6583-EAD1-6FB515A49870}"/>
                </a:ext>
              </a:extLst>
            </p:cNvPr>
            <p:cNvPicPr>
              <a:picLocks noChangeAspect="1"/>
            </p:cNvPicPr>
            <p:nvPr/>
          </p:nvPicPr>
          <p:blipFill>
            <a:blip r:embed="rId3"/>
            <a:stretch>
              <a:fillRect/>
            </a:stretch>
          </p:blipFill>
          <p:spPr>
            <a:xfrm>
              <a:off x="5179092" y="5483822"/>
              <a:ext cx="1530000" cy="612000"/>
            </a:xfrm>
            <a:prstGeom prst="rect">
              <a:avLst/>
            </a:prstGeom>
          </p:spPr>
        </p:pic>
        <p:pic>
          <p:nvPicPr>
            <p:cNvPr id="10" name="Picture 9">
              <a:extLst>
                <a:ext uri="{FF2B5EF4-FFF2-40B4-BE49-F238E27FC236}">
                  <a16:creationId xmlns:a16="http://schemas.microsoft.com/office/drawing/2014/main" id="{180EE198-6127-5DE1-8134-33FE6A8BE379}"/>
                </a:ext>
              </a:extLst>
            </p:cNvPr>
            <p:cNvPicPr>
              <a:picLocks noChangeAspect="1"/>
            </p:cNvPicPr>
            <p:nvPr/>
          </p:nvPicPr>
          <p:blipFill>
            <a:blip r:embed="rId4"/>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2899485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1" name="Rectangle 2">
            <a:extLst>
              <a:ext uri="{FF2B5EF4-FFF2-40B4-BE49-F238E27FC236}">
                <a16:creationId xmlns:a16="http://schemas.microsoft.com/office/drawing/2014/main" id="{772CD2E3-A42E-9763-65D7-ADB0A39C80FA}"/>
              </a:ext>
            </a:extLst>
          </p:cNvPr>
          <p:cNvSpPr>
            <a:spLocks noGrp="1" noChangeArrowheads="1"/>
          </p:cNvSpPr>
          <p:nvPr>
            <p:ph type="ctrTitle"/>
          </p:nvPr>
        </p:nvSpPr>
        <p:spPr>
          <a:xfrm>
            <a:off x="1309123" y="450183"/>
            <a:ext cx="7185948" cy="1518315"/>
          </a:xfrm>
        </p:spPr>
        <p:txBody>
          <a:bodyPr>
            <a:normAutofit/>
          </a:bodyPr>
          <a:lstStyle/>
          <a:p>
            <a:pPr eaLnBrk="1" hangingPunct="1"/>
            <a:r>
              <a:rPr lang="en-US" altLang="en-US" sz="4000" dirty="0"/>
              <a:t>What Security Goals Does Operating System Provide? </a:t>
            </a:r>
          </a:p>
        </p:txBody>
      </p:sp>
      <p:sp>
        <p:nvSpPr>
          <p:cNvPr id="339971" name="Rectangle 3">
            <a:extLst>
              <a:ext uri="{FF2B5EF4-FFF2-40B4-BE49-F238E27FC236}">
                <a16:creationId xmlns:a16="http://schemas.microsoft.com/office/drawing/2014/main" id="{83DB14B5-4FCC-8A12-B08C-453C1AFE427B}"/>
              </a:ext>
            </a:extLst>
          </p:cNvPr>
          <p:cNvSpPr>
            <a:spLocks noGrp="1" noChangeArrowheads="1"/>
          </p:cNvSpPr>
          <p:nvPr>
            <p:ph type="body" sz="quarter" idx="12"/>
          </p:nvPr>
        </p:nvSpPr>
        <p:spPr>
          <a:xfrm>
            <a:off x="1309123" y="2340614"/>
            <a:ext cx="9260554" cy="3824212"/>
          </a:xfrm>
        </p:spPr>
        <p:txBody>
          <a:bodyPr>
            <a:noAutofit/>
          </a:bodyPr>
          <a:lstStyle/>
          <a:p>
            <a:pPr eaLnBrk="1" hangingPunct="1"/>
            <a:r>
              <a:rPr lang="en-US" altLang="en-US" dirty="0"/>
              <a:t>More recent past and present: Networked desktop computers: ensure secure operation in networked environment</a:t>
            </a:r>
          </a:p>
          <a:p>
            <a:pPr eaLnBrk="1" hangingPunct="1"/>
            <a:r>
              <a:rPr lang="en-US" altLang="en-US" dirty="0"/>
              <a:t>New threat?</a:t>
            </a:r>
          </a:p>
          <a:p>
            <a:pPr marL="749808" lvl="1" eaLnBrk="1" hangingPunct="1">
              <a:buFont typeface="Century Gothic" panose="020B0502020202020204" pitchFamily="34" charset="0"/>
              <a:buChar char="―"/>
            </a:pPr>
            <a:r>
              <a:rPr lang="en-US" altLang="en-US" sz="1400" dirty="0"/>
              <a:t>Attackers coming from the network. Network-facing programs on computers may be buggy.  Users may be hurt via online communication.</a:t>
            </a:r>
          </a:p>
          <a:p>
            <a:pPr eaLnBrk="1" hangingPunct="1"/>
            <a:r>
              <a:rPr lang="en-US" altLang="en-US" dirty="0"/>
              <a:t>Security mechanisms</a:t>
            </a:r>
          </a:p>
          <a:p>
            <a:pPr marL="749808" lvl="1" eaLnBrk="1" hangingPunct="1">
              <a:buFont typeface="Century Gothic" panose="020B0502020202020204" pitchFamily="34" charset="0"/>
              <a:buChar char="―"/>
            </a:pPr>
            <a:r>
              <a:rPr lang="en-US" altLang="en-US" sz="1400" dirty="0"/>
              <a:t>Authentication; Access Control</a:t>
            </a:r>
          </a:p>
          <a:p>
            <a:pPr marL="749808" lvl="1" eaLnBrk="1" hangingPunct="1">
              <a:buFont typeface="Century Gothic" panose="020B0502020202020204" pitchFamily="34" charset="0"/>
              <a:buChar char="―"/>
            </a:pPr>
            <a:r>
              <a:rPr lang="en-US" altLang="en-US" sz="1400" dirty="0"/>
              <a:t>Secure Communication (using cryptography)</a:t>
            </a:r>
          </a:p>
          <a:p>
            <a:pPr marL="749808" lvl="1" eaLnBrk="1" hangingPunct="1">
              <a:buFont typeface="Century Gothic" panose="020B0502020202020204" pitchFamily="34" charset="0"/>
              <a:buChar char="―"/>
            </a:pPr>
            <a:r>
              <a:rPr lang="en-US" altLang="en-US" sz="1400" dirty="0"/>
              <a:t>Logging &amp; Auditing</a:t>
            </a:r>
          </a:p>
          <a:p>
            <a:pPr marL="749808" lvl="1" eaLnBrk="1" hangingPunct="1">
              <a:buFont typeface="Century Gothic" panose="020B0502020202020204" pitchFamily="34" charset="0"/>
              <a:buChar char="―"/>
            </a:pPr>
            <a:r>
              <a:rPr lang="en-US" altLang="en-US" sz="1400" dirty="0"/>
              <a:t>Intrusion Prevention and Detection </a:t>
            </a:r>
          </a:p>
          <a:p>
            <a:pPr marL="749808" lvl="1" eaLnBrk="1" hangingPunct="1">
              <a:buFont typeface="Century Gothic" panose="020B0502020202020204" pitchFamily="34" charset="0"/>
              <a:buChar char="―"/>
            </a:pPr>
            <a:r>
              <a:rPr lang="en-US" altLang="en-US" sz="1400" dirty="0"/>
              <a:t>Recovery</a:t>
            </a:r>
          </a:p>
        </p:txBody>
      </p:sp>
      <p:pic>
        <p:nvPicPr>
          <p:cNvPr id="2" name="Picture 1">
            <a:extLst>
              <a:ext uri="{FF2B5EF4-FFF2-40B4-BE49-F238E27FC236}">
                <a16:creationId xmlns:a16="http://schemas.microsoft.com/office/drawing/2014/main" id="{FA0A41B3-E205-329F-A76B-8CBDE3410EF6}"/>
              </a:ext>
            </a:extLst>
          </p:cNvPr>
          <p:cNvPicPr>
            <a:picLocks noChangeAspect="1"/>
          </p:cNvPicPr>
          <p:nvPr/>
        </p:nvPicPr>
        <p:blipFill>
          <a:blip r:embed="rId3"/>
          <a:stretch>
            <a:fillRect/>
          </a:stretch>
        </p:blipFill>
        <p:spPr>
          <a:xfrm>
            <a:off x="8767991" y="5783879"/>
            <a:ext cx="1530000" cy="612000"/>
          </a:xfrm>
          <a:prstGeom prst="rect">
            <a:avLst/>
          </a:prstGeom>
        </p:spPr>
      </p:pic>
      <p:sp>
        <p:nvSpPr>
          <p:cNvPr id="3" name="Slide Number Placeholder 2">
            <a:extLst>
              <a:ext uri="{FF2B5EF4-FFF2-40B4-BE49-F238E27FC236}">
                <a16:creationId xmlns:a16="http://schemas.microsoft.com/office/drawing/2014/main" id="{5A525661-D239-A654-9115-E2D0087FD4F2}"/>
              </a:ext>
            </a:extLst>
          </p:cNvPr>
          <p:cNvSpPr>
            <a:spLocks noGrp="1"/>
          </p:cNvSpPr>
          <p:nvPr>
            <p:ph type="sldNum" sz="quarter" idx="14"/>
          </p:nvPr>
        </p:nvSpPr>
        <p:spPr/>
        <p:txBody>
          <a:bodyPr/>
          <a:lstStyle/>
          <a:p>
            <a:fld id="{3A98EE3D-8CD1-4C3F-BD1C-C98C9596463C}" type="slidenum">
              <a:rPr lang="en-US" smtClean="0"/>
              <a:pPr/>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9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3997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997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3997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3997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9971">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39971">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9971">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99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99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4FE05C7-A656-43C1-129E-84BFE4072535}"/>
              </a:ext>
            </a:extLst>
          </p:cNvPr>
          <p:cNvSpPr>
            <a:spLocks noGrp="1"/>
          </p:cNvSpPr>
          <p:nvPr>
            <p:ph type="ctrTitle"/>
          </p:nvPr>
        </p:nvSpPr>
        <p:spPr>
          <a:xfrm>
            <a:off x="1534943" y="731997"/>
            <a:ext cx="6330863" cy="1518315"/>
          </a:xfrm>
        </p:spPr>
        <p:txBody>
          <a:bodyPr>
            <a:normAutofit/>
          </a:bodyPr>
          <a:lstStyle/>
          <a:p>
            <a:r>
              <a:rPr lang="en-US" altLang="en-US" dirty="0"/>
              <a:t>What Security Goals Does Operating System Provide?</a:t>
            </a:r>
          </a:p>
        </p:txBody>
      </p:sp>
      <p:sp>
        <p:nvSpPr>
          <p:cNvPr id="3" name="Text Placeholder 2">
            <a:extLst>
              <a:ext uri="{FF2B5EF4-FFF2-40B4-BE49-F238E27FC236}">
                <a16:creationId xmlns:a16="http://schemas.microsoft.com/office/drawing/2014/main" id="{8D6E416C-01EC-4083-5E15-FFCEDD222EC8}"/>
              </a:ext>
            </a:extLst>
          </p:cNvPr>
          <p:cNvSpPr>
            <a:spLocks noGrp="1"/>
          </p:cNvSpPr>
          <p:nvPr>
            <p:ph type="body" sz="quarter" idx="12"/>
          </p:nvPr>
        </p:nvSpPr>
        <p:spPr>
          <a:xfrm>
            <a:off x="1534943" y="2719352"/>
            <a:ext cx="8346476" cy="3140674"/>
          </a:xfrm>
        </p:spPr>
        <p:txBody>
          <a:bodyPr>
            <a:normAutofit/>
          </a:bodyPr>
          <a:lstStyle/>
          <a:p>
            <a:r>
              <a:rPr lang="en-US" altLang="en-US" dirty="0"/>
              <a:t>Present and near future: mobile computing devices: </a:t>
            </a:r>
          </a:p>
          <a:p>
            <a:r>
              <a:rPr lang="en-US" altLang="en-US" dirty="0"/>
              <a:t>New threat?</a:t>
            </a:r>
          </a:p>
          <a:p>
            <a:pPr marL="749808" lvl="1">
              <a:buFont typeface="Century Gothic" panose="020B0502020202020204" pitchFamily="34" charset="0"/>
              <a:buChar char="―"/>
            </a:pPr>
            <a:r>
              <a:rPr lang="en-US" altLang="en-US" sz="1400" dirty="0"/>
              <a:t>Apps (programs) may be malicious or questionable.</a:t>
            </a:r>
          </a:p>
          <a:p>
            <a:pPr marL="749808" lvl="1">
              <a:buFont typeface="Century Gothic" panose="020B0502020202020204" pitchFamily="34" charset="0"/>
              <a:buChar char="―"/>
            </a:pPr>
            <a:r>
              <a:rPr lang="en-US" altLang="en-US" sz="1400" dirty="0"/>
              <a:t>More tightly connected with personal life of the owner.</a:t>
            </a:r>
          </a:p>
          <a:p>
            <a:r>
              <a:rPr lang="en-US" altLang="en-US" dirty="0"/>
              <a:t>Security mechanisms?</a:t>
            </a:r>
          </a:p>
          <a:p>
            <a:pPr marL="749808" lvl="1">
              <a:buFont typeface="Century Gothic" panose="020B0502020202020204" pitchFamily="34" charset="0"/>
              <a:buChar char="―"/>
            </a:pPr>
            <a:r>
              <a:rPr lang="en-US" altLang="en-US" sz="1400" dirty="0"/>
              <a:t>Isolation of each app. </a:t>
            </a:r>
          </a:p>
          <a:p>
            <a:pPr marL="749808" lvl="1">
              <a:buFont typeface="Century Gothic" panose="020B0502020202020204" pitchFamily="34" charset="0"/>
              <a:buChar char="―"/>
            </a:pPr>
            <a:r>
              <a:rPr lang="en-US" altLang="en-US" sz="1400" dirty="0"/>
              <a:t>Help users assess risks of apps. </a:t>
            </a:r>
          </a:p>
          <a:p>
            <a:pPr marL="749808" lvl="1">
              <a:buFont typeface="Century Gothic" panose="020B0502020202020204" pitchFamily="34" charset="0"/>
              <a:buChar char="―"/>
            </a:pPr>
            <a:r>
              <a:rPr lang="en-US" altLang="en-US" sz="1400" dirty="0"/>
              <a:t>Risk communication. </a:t>
            </a:r>
          </a:p>
          <a:p>
            <a:endParaRPr lang="en-US" altLang="en-US" dirty="0"/>
          </a:p>
          <a:p>
            <a:endParaRPr lang="en-US" dirty="0"/>
          </a:p>
        </p:txBody>
      </p:sp>
      <p:pic>
        <p:nvPicPr>
          <p:cNvPr id="6" name="Picture 5">
            <a:extLst>
              <a:ext uri="{FF2B5EF4-FFF2-40B4-BE49-F238E27FC236}">
                <a16:creationId xmlns:a16="http://schemas.microsoft.com/office/drawing/2014/main" id="{EDD6CE35-C149-F2B6-ADB1-B75D78736082}"/>
              </a:ext>
            </a:extLst>
          </p:cNvPr>
          <p:cNvPicPr>
            <a:picLocks noChangeAspect="1"/>
          </p:cNvPicPr>
          <p:nvPr/>
        </p:nvPicPr>
        <p:blipFill>
          <a:blip r:embed="rId2"/>
          <a:stretch>
            <a:fillRect/>
          </a:stretch>
        </p:blipFill>
        <p:spPr>
          <a:xfrm>
            <a:off x="8759659" y="5717066"/>
            <a:ext cx="1530000" cy="612000"/>
          </a:xfrm>
          <a:prstGeom prst="rect">
            <a:avLst/>
          </a:prstGeom>
        </p:spPr>
      </p:pic>
      <p:sp>
        <p:nvSpPr>
          <p:cNvPr id="2" name="Slide Number Placeholder 1">
            <a:extLst>
              <a:ext uri="{FF2B5EF4-FFF2-40B4-BE49-F238E27FC236}">
                <a16:creationId xmlns:a16="http://schemas.microsoft.com/office/drawing/2014/main" id="{6BBF43ED-D606-D5A5-B25A-858E7C9CB661}"/>
              </a:ext>
            </a:extLst>
          </p:cNvPr>
          <p:cNvSpPr>
            <a:spLocks noGrp="1"/>
          </p:cNvSpPr>
          <p:nvPr>
            <p:ph type="sldNum" sz="quarter" idx="14"/>
          </p:nvPr>
        </p:nvSpPr>
        <p:spPr/>
        <p:txBody>
          <a:bodyPr/>
          <a:lstStyle/>
          <a:p>
            <a:fld id="{3A98EE3D-8CD1-4C3F-BD1C-C98C9596463C}" type="slidenum">
              <a:rPr lang="en-US" smtClean="0"/>
              <a:pPr/>
              <a:t>5</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a:extLst>
              <a:ext uri="{FF2B5EF4-FFF2-40B4-BE49-F238E27FC236}">
                <a16:creationId xmlns:a16="http://schemas.microsoft.com/office/drawing/2014/main" id="{497C0712-4B08-2125-D315-9A8613910B9B}"/>
              </a:ext>
            </a:extLst>
          </p:cNvPr>
          <p:cNvSpPr>
            <a:spLocks noGrp="1" noChangeArrowheads="1"/>
          </p:cNvSpPr>
          <p:nvPr>
            <p:ph type="ctrTitle"/>
          </p:nvPr>
        </p:nvSpPr>
        <p:spPr>
          <a:xfrm>
            <a:off x="1534943" y="731997"/>
            <a:ext cx="6281702" cy="1518315"/>
          </a:xfrm>
        </p:spPr>
        <p:txBody>
          <a:bodyPr>
            <a:normAutofit fontScale="90000"/>
          </a:bodyPr>
          <a:lstStyle/>
          <a:p>
            <a:pPr eaLnBrk="1" hangingPunct="1"/>
            <a:r>
              <a:rPr lang="en-US" altLang="en-US" sz="4000" dirty="0"/>
              <a:t>Memory Protection: Access Control to Memory</a:t>
            </a:r>
          </a:p>
        </p:txBody>
      </p:sp>
      <p:sp>
        <p:nvSpPr>
          <p:cNvPr id="21510" name="Rectangle 3">
            <a:extLst>
              <a:ext uri="{FF2B5EF4-FFF2-40B4-BE49-F238E27FC236}">
                <a16:creationId xmlns:a16="http://schemas.microsoft.com/office/drawing/2014/main" id="{3476B368-7465-B6F6-5AEF-790C0EEA5866}"/>
              </a:ext>
            </a:extLst>
          </p:cNvPr>
          <p:cNvSpPr>
            <a:spLocks noGrp="1" noChangeArrowheads="1"/>
          </p:cNvSpPr>
          <p:nvPr>
            <p:ph type="body" sz="quarter" idx="12"/>
          </p:nvPr>
        </p:nvSpPr>
        <p:spPr>
          <a:xfrm>
            <a:off x="1534942" y="2513956"/>
            <a:ext cx="6920799" cy="2620104"/>
          </a:xfrm>
        </p:spPr>
        <p:txBody>
          <a:bodyPr>
            <a:noAutofit/>
          </a:bodyPr>
          <a:lstStyle/>
          <a:p>
            <a:pPr eaLnBrk="1" hangingPunct="1">
              <a:lnSpc>
                <a:spcPct val="90000"/>
              </a:lnSpc>
            </a:pPr>
            <a:r>
              <a:rPr lang="en-US" altLang="en-US" dirty="0"/>
              <a:t>Ensures that one user’s process cannot access other’s memory</a:t>
            </a:r>
          </a:p>
          <a:p>
            <a:pPr marL="749808" lvl="1" eaLnBrk="1" hangingPunct="1">
              <a:lnSpc>
                <a:spcPct val="90000"/>
              </a:lnSpc>
              <a:buFont typeface="Century Gothic" panose="020B0502020202020204" pitchFamily="34" charset="0"/>
              <a:buChar char="―"/>
            </a:pPr>
            <a:r>
              <a:rPr lang="en-US" altLang="en-US" sz="1400" dirty="0"/>
              <a:t>fence</a:t>
            </a:r>
          </a:p>
          <a:p>
            <a:pPr marL="749808" lvl="1" eaLnBrk="1" hangingPunct="1">
              <a:lnSpc>
                <a:spcPct val="90000"/>
              </a:lnSpc>
              <a:buFont typeface="Century Gothic" panose="020B0502020202020204" pitchFamily="34" charset="0"/>
              <a:buChar char="―"/>
            </a:pPr>
            <a:r>
              <a:rPr lang="en-US" altLang="en-US" sz="1400" dirty="0"/>
              <a:t>relocation</a:t>
            </a:r>
          </a:p>
          <a:p>
            <a:pPr marL="749808" lvl="1" eaLnBrk="1" hangingPunct="1">
              <a:lnSpc>
                <a:spcPct val="90000"/>
              </a:lnSpc>
              <a:buFont typeface="Century Gothic" panose="020B0502020202020204" pitchFamily="34" charset="0"/>
              <a:buChar char="―"/>
            </a:pPr>
            <a:r>
              <a:rPr lang="en-US" altLang="en-US" sz="1400" dirty="0"/>
              <a:t>base/bounds register</a:t>
            </a:r>
          </a:p>
          <a:p>
            <a:pPr marL="749808" lvl="1" eaLnBrk="1" hangingPunct="1">
              <a:lnSpc>
                <a:spcPct val="90000"/>
              </a:lnSpc>
              <a:buFont typeface="Century Gothic" panose="020B0502020202020204" pitchFamily="34" charset="0"/>
              <a:buChar char="―"/>
            </a:pPr>
            <a:r>
              <a:rPr lang="en-US" altLang="en-US" sz="1400" dirty="0"/>
              <a:t>segmentation</a:t>
            </a:r>
          </a:p>
          <a:p>
            <a:pPr marL="749808" lvl="1" eaLnBrk="1" hangingPunct="1">
              <a:lnSpc>
                <a:spcPct val="90000"/>
              </a:lnSpc>
              <a:buFont typeface="Century Gothic" panose="020B0502020202020204" pitchFamily="34" charset="0"/>
              <a:buChar char="―"/>
            </a:pPr>
            <a:r>
              <a:rPr lang="en-US" altLang="en-US" sz="1400" dirty="0"/>
              <a:t>paging</a:t>
            </a:r>
          </a:p>
          <a:p>
            <a:pPr marL="749808" lvl="1" eaLnBrk="1" hangingPunct="1">
              <a:lnSpc>
                <a:spcPct val="90000"/>
              </a:lnSpc>
              <a:buFont typeface="Century Gothic" panose="020B0502020202020204" pitchFamily="34" charset="0"/>
              <a:buChar char="―"/>
            </a:pPr>
            <a:r>
              <a:rPr lang="en-US" altLang="en-US" sz="1400" dirty="0"/>
              <a:t>…</a:t>
            </a:r>
          </a:p>
          <a:p>
            <a:pPr eaLnBrk="1" hangingPunct="1">
              <a:lnSpc>
                <a:spcPct val="90000"/>
              </a:lnSpc>
            </a:pPr>
            <a:r>
              <a:rPr lang="en-US" altLang="en-US" dirty="0">
                <a:solidFill>
                  <a:srgbClr val="FF0000"/>
                </a:solidFill>
              </a:rPr>
              <a:t>Operating system and user processes need to have different privileges</a:t>
            </a:r>
          </a:p>
        </p:txBody>
      </p:sp>
      <p:pic>
        <p:nvPicPr>
          <p:cNvPr id="3" name="Picture 2">
            <a:extLst>
              <a:ext uri="{FF2B5EF4-FFF2-40B4-BE49-F238E27FC236}">
                <a16:creationId xmlns:a16="http://schemas.microsoft.com/office/drawing/2014/main" id="{D0B866DE-1C6C-E0BC-DDB4-9566133A5816}"/>
              </a:ext>
            </a:extLst>
          </p:cNvPr>
          <p:cNvPicPr>
            <a:picLocks noChangeAspect="1"/>
          </p:cNvPicPr>
          <p:nvPr/>
        </p:nvPicPr>
        <p:blipFill>
          <a:blip r:embed="rId3"/>
          <a:stretch>
            <a:fillRect/>
          </a:stretch>
        </p:blipFill>
        <p:spPr>
          <a:xfrm>
            <a:off x="8807907" y="5813375"/>
            <a:ext cx="1530000" cy="612000"/>
          </a:xfrm>
          <a:prstGeom prst="rect">
            <a:avLst/>
          </a:prstGeom>
        </p:spPr>
      </p:pic>
      <p:sp>
        <p:nvSpPr>
          <p:cNvPr id="2" name="Slide Number Placeholder 1">
            <a:extLst>
              <a:ext uri="{FF2B5EF4-FFF2-40B4-BE49-F238E27FC236}">
                <a16:creationId xmlns:a16="http://schemas.microsoft.com/office/drawing/2014/main" id="{F0088580-1548-9479-A90C-9E38C9FEFC0A}"/>
              </a:ext>
            </a:extLst>
          </p:cNvPr>
          <p:cNvSpPr>
            <a:spLocks noGrp="1"/>
          </p:cNvSpPr>
          <p:nvPr>
            <p:ph type="sldNum" sz="quarter" idx="14"/>
          </p:nvPr>
        </p:nvSpPr>
        <p:spPr/>
        <p:txBody>
          <a:bodyPr/>
          <a:lstStyle/>
          <a:p>
            <a:fld id="{3A98EE3D-8CD1-4C3F-BD1C-C98C9596463C}" type="slidenum">
              <a:rPr lang="en-US" smtClean="0"/>
              <a:pPr/>
              <a:t>6</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a:extLst>
              <a:ext uri="{FF2B5EF4-FFF2-40B4-BE49-F238E27FC236}">
                <a16:creationId xmlns:a16="http://schemas.microsoft.com/office/drawing/2014/main" id="{813DD677-E539-6E50-9B2D-19289C281778}"/>
              </a:ext>
            </a:extLst>
          </p:cNvPr>
          <p:cNvSpPr>
            <a:spLocks noGrp="1" noChangeArrowheads="1"/>
          </p:cNvSpPr>
          <p:nvPr>
            <p:ph type="ctrTitle"/>
          </p:nvPr>
        </p:nvSpPr>
        <p:spPr>
          <a:xfrm>
            <a:off x="1534943" y="731997"/>
            <a:ext cx="6901134" cy="1518315"/>
          </a:xfrm>
        </p:spPr>
        <p:txBody>
          <a:bodyPr>
            <a:normAutofit fontScale="90000"/>
          </a:bodyPr>
          <a:lstStyle/>
          <a:p>
            <a:pPr eaLnBrk="1" hangingPunct="1"/>
            <a:r>
              <a:rPr lang="en-US" altLang="en-US" sz="4000" dirty="0"/>
              <a:t>CPU Modes (a.k.a. processor modes or privilege </a:t>
            </a:r>
          </a:p>
        </p:txBody>
      </p:sp>
      <p:sp>
        <p:nvSpPr>
          <p:cNvPr id="22534" name="Rectangle 3">
            <a:extLst>
              <a:ext uri="{FF2B5EF4-FFF2-40B4-BE49-F238E27FC236}">
                <a16:creationId xmlns:a16="http://schemas.microsoft.com/office/drawing/2014/main" id="{167BBCB9-B844-4CE7-23F7-D16C0E56C5B5}"/>
              </a:ext>
            </a:extLst>
          </p:cNvPr>
          <p:cNvSpPr>
            <a:spLocks noGrp="1" noChangeArrowheads="1"/>
          </p:cNvSpPr>
          <p:nvPr>
            <p:ph type="body" sz="quarter" idx="12"/>
          </p:nvPr>
        </p:nvSpPr>
        <p:spPr>
          <a:xfrm>
            <a:off x="1534943" y="2432682"/>
            <a:ext cx="8985573" cy="3299523"/>
          </a:xfrm>
        </p:spPr>
        <p:txBody>
          <a:bodyPr>
            <a:noAutofit/>
          </a:bodyPr>
          <a:lstStyle/>
          <a:p>
            <a:pPr eaLnBrk="1" hangingPunct="1"/>
            <a:r>
              <a:rPr lang="en-US" altLang="en-US" dirty="0"/>
              <a:t>System mode (privileged mode, master mode, supervisor mode, kernel mode)</a:t>
            </a:r>
          </a:p>
          <a:p>
            <a:pPr marL="749808" lvl="1" eaLnBrk="1" hangingPunct="1">
              <a:buFont typeface="Century Gothic" panose="020B0502020202020204" pitchFamily="34" charset="0"/>
              <a:buChar char="―"/>
            </a:pPr>
            <a:r>
              <a:rPr lang="en-US" altLang="en-US" sz="1400" dirty="0"/>
              <a:t>Can execute any instruction</a:t>
            </a:r>
          </a:p>
          <a:p>
            <a:pPr marL="749808" lvl="1" eaLnBrk="1" hangingPunct="1">
              <a:buFont typeface="Century Gothic" panose="020B0502020202020204" pitchFamily="34" charset="0"/>
              <a:buChar char="―"/>
            </a:pPr>
            <a:r>
              <a:rPr lang="en-US" altLang="en-US" sz="1400" dirty="0"/>
              <a:t>Can access any memory locations, e.g., accessing hardware devices, </a:t>
            </a:r>
          </a:p>
          <a:p>
            <a:pPr marL="749808" lvl="1" eaLnBrk="1" hangingPunct="1">
              <a:buFont typeface="Century Gothic" panose="020B0502020202020204" pitchFamily="34" charset="0"/>
              <a:buChar char="―"/>
            </a:pPr>
            <a:r>
              <a:rPr lang="en-US" altLang="en-US" sz="1400" dirty="0"/>
              <a:t>Can enable and disable interrupts, </a:t>
            </a:r>
          </a:p>
          <a:p>
            <a:pPr marL="749808" lvl="1" eaLnBrk="1" hangingPunct="1">
              <a:buFont typeface="Century Gothic" panose="020B0502020202020204" pitchFamily="34" charset="0"/>
              <a:buChar char="―"/>
            </a:pPr>
            <a:r>
              <a:rPr lang="en-US" altLang="en-US" sz="1400" dirty="0"/>
              <a:t>Can change privileged processor state, </a:t>
            </a:r>
          </a:p>
          <a:p>
            <a:pPr marL="749808" lvl="1" eaLnBrk="1" hangingPunct="1">
              <a:buFont typeface="Century Gothic" panose="020B0502020202020204" pitchFamily="34" charset="0"/>
              <a:buChar char="―"/>
            </a:pPr>
            <a:r>
              <a:rPr lang="en-US" altLang="en-US" sz="1400" dirty="0"/>
              <a:t>Can access memory management units, </a:t>
            </a:r>
          </a:p>
          <a:p>
            <a:pPr marL="749808" lvl="1" eaLnBrk="1" hangingPunct="1">
              <a:buFont typeface="Century Gothic" panose="020B0502020202020204" pitchFamily="34" charset="0"/>
              <a:buChar char="―"/>
            </a:pPr>
            <a:r>
              <a:rPr lang="en-US" altLang="en-US" sz="1400" dirty="0"/>
              <a:t>Can modify registers for various descriptor tables . </a:t>
            </a:r>
          </a:p>
          <a:p>
            <a:pPr marL="475488" lvl="1" indent="0" eaLnBrk="1" hangingPunct="1">
              <a:buNone/>
            </a:pPr>
            <a:endParaRPr lang="en-US" altLang="en-US" sz="1400" dirty="0"/>
          </a:p>
          <a:p>
            <a:pPr marL="475488" lvl="1" indent="0" eaLnBrk="1" hangingPunct="1">
              <a:buNone/>
            </a:pPr>
            <a:r>
              <a:rPr lang="en-US" altLang="en-US" sz="1400" dirty="0"/>
              <a:t>Reading:  http://en.wikipedia.org/wiki/CPU_modes</a:t>
            </a:r>
          </a:p>
          <a:p>
            <a:pPr marL="475488" lvl="1" indent="0" eaLnBrk="1" hangingPunct="1">
              <a:buNone/>
            </a:pPr>
            <a:endParaRPr lang="en-US" altLang="en-US" sz="1400" dirty="0"/>
          </a:p>
        </p:txBody>
      </p:sp>
      <p:pic>
        <p:nvPicPr>
          <p:cNvPr id="4" name="Picture 3">
            <a:extLst>
              <a:ext uri="{FF2B5EF4-FFF2-40B4-BE49-F238E27FC236}">
                <a16:creationId xmlns:a16="http://schemas.microsoft.com/office/drawing/2014/main" id="{FA65F55B-C94B-F90D-6D55-BB7A689266DE}"/>
              </a:ext>
            </a:extLst>
          </p:cNvPr>
          <p:cNvPicPr>
            <a:picLocks noChangeAspect="1"/>
          </p:cNvPicPr>
          <p:nvPr/>
        </p:nvPicPr>
        <p:blipFill>
          <a:blip r:embed="rId3"/>
          <a:stretch>
            <a:fillRect/>
          </a:stretch>
        </p:blipFill>
        <p:spPr>
          <a:xfrm>
            <a:off x="9127057" y="5803543"/>
            <a:ext cx="1530000" cy="612000"/>
          </a:xfrm>
          <a:prstGeom prst="rect">
            <a:avLst/>
          </a:prstGeom>
        </p:spPr>
      </p:pic>
      <p:sp>
        <p:nvSpPr>
          <p:cNvPr id="2" name="Slide Number Placeholder 1">
            <a:extLst>
              <a:ext uri="{FF2B5EF4-FFF2-40B4-BE49-F238E27FC236}">
                <a16:creationId xmlns:a16="http://schemas.microsoft.com/office/drawing/2014/main" id="{BC092559-8662-C4CE-56F2-92892B654A21}"/>
              </a:ext>
            </a:extLst>
          </p:cNvPr>
          <p:cNvSpPr>
            <a:spLocks noGrp="1"/>
          </p:cNvSpPr>
          <p:nvPr>
            <p:ph type="sldNum" sz="quarter" idx="14"/>
          </p:nvPr>
        </p:nvSpPr>
        <p:spPr/>
        <p:txBody>
          <a:bodyPr/>
          <a:lstStyle/>
          <a:p>
            <a:fld id="{3A98EE3D-8CD1-4C3F-BD1C-C98C9596463C}" type="slidenum">
              <a:rPr lang="en-US" smtClean="0"/>
              <a:pPr/>
              <a:t>7</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2">
            <a:extLst>
              <a:ext uri="{FF2B5EF4-FFF2-40B4-BE49-F238E27FC236}">
                <a16:creationId xmlns:a16="http://schemas.microsoft.com/office/drawing/2014/main" id="{DAB2D036-78AE-B134-30FB-C33702040A21}"/>
              </a:ext>
            </a:extLst>
          </p:cNvPr>
          <p:cNvSpPr>
            <a:spLocks noGrp="1" noChangeArrowheads="1"/>
          </p:cNvSpPr>
          <p:nvPr>
            <p:ph type="ctrTitle"/>
          </p:nvPr>
        </p:nvSpPr>
        <p:spPr>
          <a:xfrm>
            <a:off x="1536221" y="997497"/>
            <a:ext cx="4786877" cy="709969"/>
          </a:xfrm>
        </p:spPr>
        <p:txBody>
          <a:bodyPr/>
          <a:lstStyle/>
          <a:p>
            <a:pPr eaLnBrk="1" hangingPunct="1"/>
            <a:r>
              <a:rPr lang="en-US" altLang="en-US" sz="4000" dirty="0"/>
              <a:t>User Mode </a:t>
            </a:r>
          </a:p>
        </p:txBody>
      </p:sp>
      <p:sp>
        <p:nvSpPr>
          <p:cNvPr id="23558" name="Rectangle 3">
            <a:extLst>
              <a:ext uri="{FF2B5EF4-FFF2-40B4-BE49-F238E27FC236}">
                <a16:creationId xmlns:a16="http://schemas.microsoft.com/office/drawing/2014/main" id="{5862ADF2-7B4B-ED60-60CC-C64E5A15E207}"/>
              </a:ext>
            </a:extLst>
          </p:cNvPr>
          <p:cNvSpPr>
            <a:spLocks noGrp="1" noChangeArrowheads="1"/>
          </p:cNvSpPr>
          <p:nvPr>
            <p:ph type="body" sz="quarter" idx="12"/>
          </p:nvPr>
        </p:nvSpPr>
        <p:spPr>
          <a:xfrm>
            <a:off x="1455994" y="2099374"/>
            <a:ext cx="7717503" cy="3406144"/>
          </a:xfrm>
        </p:spPr>
        <p:txBody>
          <a:bodyPr>
            <a:normAutofit/>
          </a:bodyPr>
          <a:lstStyle/>
          <a:p>
            <a:pPr eaLnBrk="1" hangingPunct="1"/>
            <a:r>
              <a:rPr lang="en-US" altLang="en-US" dirty="0"/>
              <a:t>User mode </a:t>
            </a:r>
          </a:p>
          <a:p>
            <a:pPr marL="749808" lvl="1" eaLnBrk="1" hangingPunct="1">
              <a:buFont typeface="Century Gothic" panose="020B0502020202020204" pitchFamily="34" charset="0"/>
              <a:buChar char="―"/>
            </a:pPr>
            <a:r>
              <a:rPr lang="en-US" altLang="en-US" sz="1400" dirty="0"/>
              <a:t>Access to memory is limited, </a:t>
            </a:r>
          </a:p>
          <a:p>
            <a:pPr marL="749808" lvl="1" eaLnBrk="1" hangingPunct="1">
              <a:buFont typeface="Century Gothic" panose="020B0502020202020204" pitchFamily="34" charset="0"/>
              <a:buChar char="―"/>
            </a:pPr>
            <a:r>
              <a:rPr lang="en-US" altLang="en-US" sz="1400" dirty="0"/>
              <a:t>Cannot execute some  instructions</a:t>
            </a:r>
          </a:p>
          <a:p>
            <a:pPr marL="749808" lvl="1" eaLnBrk="1" hangingPunct="1">
              <a:buFont typeface="Century Gothic" panose="020B0502020202020204" pitchFamily="34" charset="0"/>
              <a:buChar char="―"/>
            </a:pPr>
            <a:r>
              <a:rPr lang="en-US" altLang="en-US" sz="1400" dirty="0"/>
              <a:t>Cannot disable interrupts, </a:t>
            </a:r>
          </a:p>
          <a:p>
            <a:pPr marL="749808" lvl="1" eaLnBrk="1" hangingPunct="1">
              <a:buFont typeface="Century Gothic" panose="020B0502020202020204" pitchFamily="34" charset="0"/>
              <a:buChar char="―"/>
            </a:pPr>
            <a:r>
              <a:rPr lang="en-US" altLang="en-US" sz="1400" dirty="0"/>
              <a:t>Cannot change arbitrary processor state, </a:t>
            </a:r>
          </a:p>
          <a:p>
            <a:pPr marL="749808" lvl="1" eaLnBrk="1" hangingPunct="1">
              <a:buFont typeface="Century Gothic" panose="020B0502020202020204" pitchFamily="34" charset="0"/>
              <a:buChar char="―"/>
            </a:pPr>
            <a:r>
              <a:rPr lang="en-US" altLang="en-US" sz="1400" dirty="0"/>
              <a:t>Cannot access memory management units</a:t>
            </a:r>
          </a:p>
          <a:p>
            <a:pPr eaLnBrk="1" hangingPunct="1"/>
            <a:r>
              <a:rPr lang="en-US" altLang="en-US" dirty="0"/>
              <a:t>Transition from user mode to system mode can only happen via well defined entry points, i.e., through system calls</a:t>
            </a:r>
          </a:p>
          <a:p>
            <a:pPr marL="0" indent="0" eaLnBrk="1" hangingPunct="1">
              <a:buNone/>
            </a:pPr>
            <a:r>
              <a:rPr lang="en-US" altLang="en-US" dirty="0"/>
              <a:t>Reading:  http://en.wikipedia.org/wiki/CPU_modes</a:t>
            </a:r>
          </a:p>
          <a:p>
            <a:pPr marL="0" indent="0" eaLnBrk="1" hangingPunct="1">
              <a:buNone/>
            </a:pPr>
            <a:endParaRPr lang="en-US" altLang="en-US" dirty="0"/>
          </a:p>
        </p:txBody>
      </p:sp>
      <p:pic>
        <p:nvPicPr>
          <p:cNvPr id="3" name="Picture 2">
            <a:extLst>
              <a:ext uri="{FF2B5EF4-FFF2-40B4-BE49-F238E27FC236}">
                <a16:creationId xmlns:a16="http://schemas.microsoft.com/office/drawing/2014/main" id="{DB75DC01-AD21-88F6-FDC5-BA94404B4BD2}"/>
              </a:ext>
            </a:extLst>
          </p:cNvPr>
          <p:cNvPicPr>
            <a:picLocks noChangeAspect="1"/>
          </p:cNvPicPr>
          <p:nvPr/>
        </p:nvPicPr>
        <p:blipFill>
          <a:blip r:embed="rId3"/>
          <a:stretch>
            <a:fillRect/>
          </a:stretch>
        </p:blipFill>
        <p:spPr>
          <a:xfrm>
            <a:off x="8493274" y="5685556"/>
            <a:ext cx="1530000" cy="612000"/>
          </a:xfrm>
          <a:prstGeom prst="rect">
            <a:avLst/>
          </a:prstGeom>
        </p:spPr>
      </p:pic>
      <p:sp>
        <p:nvSpPr>
          <p:cNvPr id="2" name="Slide Number Placeholder 1">
            <a:extLst>
              <a:ext uri="{FF2B5EF4-FFF2-40B4-BE49-F238E27FC236}">
                <a16:creationId xmlns:a16="http://schemas.microsoft.com/office/drawing/2014/main" id="{B41B1771-27AA-4EEC-E87C-55D3E8735007}"/>
              </a:ext>
            </a:extLst>
          </p:cNvPr>
          <p:cNvSpPr>
            <a:spLocks noGrp="1"/>
          </p:cNvSpPr>
          <p:nvPr>
            <p:ph type="sldNum" sz="quarter" idx="14"/>
          </p:nvPr>
        </p:nvSpPr>
        <p:spPr/>
        <p:txBody>
          <a:bodyPr/>
          <a:lstStyle/>
          <a:p>
            <a:fld id="{3A98EE3D-8CD1-4C3F-BD1C-C98C9596463C}" type="slidenum">
              <a:rPr lang="en-US" smtClean="0"/>
              <a:pPr/>
              <a:t>8</a:t>
            </a:fld>
            <a:endParaRPr lang="en-US" dirty="0"/>
          </a:p>
        </p:txBody>
      </p:sp>
    </p:spTree>
  </p:cSld>
  <p:clrMapOvr>
    <a:masterClrMapping/>
  </p:clrMapOvr>
</p:sld>
</file>

<file path=ppt/theme/theme1.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39EAE05-2D90-4440-A098-2E114DBDB54E}">
  <ds:schemaRefs>
    <ds:schemaRef ds:uri="http://schemas.microsoft.com/sharepoint/v3/contenttype/forms"/>
  </ds:schemaRefs>
</ds:datastoreItem>
</file>

<file path=customXml/itemProps2.xml><?xml version="1.0" encoding="utf-8"?>
<ds:datastoreItem xmlns:ds="http://schemas.openxmlformats.org/officeDocument/2006/customXml" ds:itemID="{89BB42C3-98F0-4E09-AE96-62EE07CAC5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15CCAF-B227-4420-8A82-899C4EC33714}">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2540</Words>
  <Application>Microsoft Office PowerPoint</Application>
  <PresentationFormat>Widescreen</PresentationFormat>
  <Paragraphs>437</Paragraphs>
  <Slides>44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Book Antiqua</vt:lpstr>
      <vt:lpstr>Calibri</vt:lpstr>
      <vt:lpstr>Century Gothic</vt:lpstr>
      <vt:lpstr>Courier New</vt:lpstr>
      <vt:lpstr>Times</vt:lpstr>
      <vt:lpstr>Custom</vt:lpstr>
      <vt:lpstr>DATA PROTECTION AND PRIVACY TECHNOLOGIES FOR ENERGY</vt:lpstr>
      <vt:lpstr>PowerPoint Presentation</vt:lpstr>
      <vt:lpstr>Announcements and Outline</vt:lpstr>
      <vt:lpstr>What Security Goals Does Operating System Provide?</vt:lpstr>
      <vt:lpstr>What Security Goals Does Operating System Provide? </vt:lpstr>
      <vt:lpstr>What Security Goals Does Operating System Provide?</vt:lpstr>
      <vt:lpstr>Memory Protection: Access Control to Memory</vt:lpstr>
      <vt:lpstr>CPU Modes (a.k.a. processor modes or privilege </vt:lpstr>
      <vt:lpstr>User Mode </vt:lpstr>
      <vt:lpstr>System Calls</vt:lpstr>
      <vt:lpstr>Kernel space vs User space</vt:lpstr>
      <vt:lpstr>Privilege Levels</vt:lpstr>
      <vt:lpstr>Access control</vt:lpstr>
      <vt:lpstr>ACCESS MATRIX MODEL</vt:lpstr>
      <vt:lpstr>ACCESS MATRIX MODEL</vt:lpstr>
      <vt:lpstr>PRINCIPALS AND SUBJECTS</vt:lpstr>
      <vt:lpstr>OBJECTS</vt:lpstr>
      <vt:lpstr>Basic Concepts of UNIX Access Control: Users, Groups, Files, Processes</vt:lpstr>
      <vt:lpstr>USERS AND PRINCIPALS</vt:lpstr>
      <vt:lpstr>USERS AND PRINCIPALS</vt:lpstr>
      <vt:lpstr>Organization of Objects</vt:lpstr>
      <vt:lpstr>UNIX inodes </vt:lpstr>
      <vt:lpstr>UNIX Directories</vt:lpstr>
      <vt:lpstr>Basic Permissions Bits on Files (Non-directories)</vt:lpstr>
      <vt:lpstr>Permission Bits on Directories</vt:lpstr>
      <vt:lpstr>The suid, sgid, sticky bits</vt:lpstr>
      <vt:lpstr>Some Examples</vt:lpstr>
      <vt:lpstr>The Three Sets of Permission Bits</vt:lpstr>
      <vt:lpstr>Other Issues On Objects in UNIX</vt:lpstr>
      <vt:lpstr>Security Principles Related to Access Control</vt:lpstr>
      <vt:lpstr>Principle of Complete mediation</vt:lpstr>
      <vt:lpstr>How Complete Mediation Can Be Violated</vt:lpstr>
      <vt:lpstr>Principle of Fail-safe defaults</vt:lpstr>
      <vt:lpstr>Application of Fail-Safe Defaults</vt:lpstr>
      <vt:lpstr>Principle of Least Privilege</vt:lpstr>
      <vt:lpstr>Subjects vs. Principals</vt:lpstr>
      <vt:lpstr>Process User ID Model in Modern UNIX Systems</vt:lpstr>
      <vt:lpstr>Process User ID Model in Modern UNIX Systems</vt:lpstr>
      <vt:lpstr>The Need for suid/sgid Bits</vt:lpstr>
      <vt:lpstr>Security Problems of Programs with suid/sgid</vt:lpstr>
      <vt:lpstr>Changing effective user IDs</vt:lpstr>
      <vt:lpstr>What Happens during Logging in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CyberSecPro Training Presentation Template</dc:title>
  <dc:subject>CyberSecPro Modules</dc:subject>
  <dc:creator/>
  <cp:lastModifiedBy/>
  <cp:revision>1</cp:revision>
  <dcterms:created xsi:type="dcterms:W3CDTF">2023-07-18T15:28:54Z</dcterms:created>
  <dcterms:modified xsi:type="dcterms:W3CDTF">2024-04-29T18:23:20Z</dcterms:modified>
  <cp:version>Ver-1</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