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custom-properties" Target="docProps/custom.xml"/></Relationships>
</file>

<file path=ppt/presentation.xml><?xml version="1.0" encoding="utf-8"?>
<p:presentation xmlns:p15="http://schemas.microsoft.com/office/powerpoint/2012/main" xmlns:a="http://schemas.openxmlformats.org/drawingml/2006/main" xmlns:r="http://schemas.openxmlformats.org/officeDocument/2006/relationships" xmlns:p="http://schemas.openxmlformats.org/presentationml/2006/main" firstSlideNum="0" showSpecialPlsOnTitleSld="0" removePersonalInfoOnSave="1" saveSubsetFonts="1" autoCompressPictures="0">
  <p:sldMasterIdLst>
    <p:sldMasterId id="2147483725" r:id="rId4"/>
  </p:sldMasterIdLst>
  <p:notesMasterIdLst>
    <p:notesMasterId r:id="rId49"/>
  </p:notesMasterIdLst>
  <p:handoutMasterIdLst>
    <p:handoutMasterId r:id="rId50"/>
  </p:handoutMasterIdLst>
  <p:sldIdLst>
    <p:sldId id="376" r:id="rId5"/>
    <p:sldId id="454" r:id="rId6"/>
    <p:sldId id="415" r:id="rId7"/>
    <p:sldId id="372" r:id="rId8"/>
    <p:sldId id="373" r:id="rId9"/>
    <p:sldId id="418" r:id="rId10"/>
    <p:sldId id="375" r:id="rId11"/>
    <p:sldId id="419" r:id="rId12"/>
    <p:sldId id="377" r:id="rId13"/>
    <p:sldId id="420" r:id="rId14"/>
    <p:sldId id="421" r:id="rId15"/>
    <p:sldId id="429" r:id="rId16"/>
    <p:sldId id="430" r:id="rId17"/>
    <p:sldId id="431" r:id="rId18"/>
    <p:sldId id="432" r:id="rId19"/>
    <p:sldId id="385" r:id="rId20"/>
    <p:sldId id="433" r:id="rId21"/>
    <p:sldId id="434" r:id="rId22"/>
    <p:sldId id="435" r:id="rId23"/>
    <p:sldId id="436" r:id="rId24"/>
    <p:sldId id="437" r:id="rId25"/>
    <p:sldId id="438" r:id="rId26"/>
    <p:sldId id="439" r:id="rId27"/>
    <p:sldId id="440" r:id="rId28"/>
    <p:sldId id="441" r:id="rId29"/>
    <p:sldId id="442" r:id="rId30"/>
    <p:sldId id="443" r:id="rId31"/>
    <p:sldId id="444" r:id="rId32"/>
    <p:sldId id="445" r:id="rId33"/>
    <p:sldId id="446" r:id="rId34"/>
    <p:sldId id="422" r:id="rId35"/>
    <p:sldId id="427" r:id="rId36"/>
    <p:sldId id="447" r:id="rId37"/>
    <p:sldId id="428" r:id="rId38"/>
    <p:sldId id="448" r:id="rId39"/>
    <p:sldId id="449" r:id="rId40"/>
    <p:sldId id="450" r:id="rId41"/>
    <p:sldId id="451" r:id="rId42"/>
    <p:sldId id="452" r:id="rId43"/>
    <p:sldId id="453" r:id="rId44"/>
    <p:sldId id="407" r:id="rId45"/>
    <p:sldId id="416" r:id="rId46"/>
    <p:sldId id="417" r:id="rId47"/>
    <p:sldId id="387" r:id="rId4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15:guide id="1" orient="horz" pos="2880" userDrawn="1">
          <p15:clr>
            <a:srgbClr val="A4A3A4"/>
          </p15:clr>
        </p15:guide>
        <p15:guide id="2" pos="2160"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2" name="Author" initials="A" lastIdx="0"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D0D0D"/>
    <a:srgbClr val="2C4A52"/>
    <a:srgbClr val="26262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F12C55B-5602-4949-BA1D-C541B35AFAB6}" v="1" dt="2024-04-29T08:49:37.743"/>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5653" autoAdjust="0"/>
    <p:restoredTop sz="94641" autoAdjust="0"/>
  </p:normalViewPr>
  <p:slideViewPr>
    <p:cSldViewPr snapToGrid="0" showGuides="1">
      <p:cViewPr varScale="1">
        <p:scale>
          <a:sx n="78" d="100"/>
          <a:sy n="78" d="100"/>
        </p:scale>
        <p:origin x="389" y="62"/>
      </p:cViewPr>
      <p:guideLst>
        <p:guide orient="horz" pos="2160"/>
        <p:guide pos="3840"/>
      </p:guideLst>
    </p:cSldViewPr>
  </p:slideViewPr>
  <p:outlineViewPr>
    <p:cViewPr>
      <p:scale>
        <a:sx n="33" d="100"/>
        <a:sy n="33" d="100"/>
      </p:scale>
      <p:origin x="0" y="0"/>
    </p:cViewPr>
  </p:outlineViewPr>
  <p:notesTextViewPr>
    <p:cViewPr>
      <p:scale>
        <a:sx n="3" d="2"/>
        <a:sy n="3" d="2"/>
      </p:scale>
      <p:origin x="0" y="0"/>
    </p:cViewPr>
  </p:notesTextViewPr>
  <p:sorterViewPr>
    <p:cViewPr>
      <p:scale>
        <a:sx n="100" d="100"/>
        <a:sy n="100" d="100"/>
      </p:scale>
      <p:origin x="0" y="0"/>
    </p:cViewPr>
  </p:sorterViewPr>
  <p:notesViewPr>
    <p:cSldViewPr snapToGrid="0" showGuides="1">
      <p:cViewPr varScale="1">
        <p:scale>
          <a:sx n="62" d="100"/>
          <a:sy n="62" d="100"/>
        </p:scale>
        <p:origin x="3226" y="77"/>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slide" Target="slides/slide38.xml"/><Relationship Id="rId47" Type="http://schemas.openxmlformats.org/officeDocument/2006/relationships/slide" Target="slides/slide43.xml"/><Relationship Id="rId50" Type="http://schemas.openxmlformats.org/officeDocument/2006/relationships/handoutMaster" Target="handoutMasters/handoutMaster1.xml"/><Relationship Id="rId55" Type="http://schemas.openxmlformats.org/officeDocument/2006/relationships/tableStyles" Target="tableStyles.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9" Type="http://schemas.openxmlformats.org/officeDocument/2006/relationships/slide" Target="slides/slide25.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slide" Target="slides/slide41.xml"/><Relationship Id="rId53" Type="http://schemas.openxmlformats.org/officeDocument/2006/relationships/viewProps" Target="viewProps.xml"/><Relationship Id="rId5" Type="http://schemas.openxmlformats.org/officeDocument/2006/relationships/slide" Target="slides/slide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openxmlformats.org/officeDocument/2006/relationships/slide" Target="slides/slide40.xml"/><Relationship Id="rId52"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slide" Target="slides/slide39.xml"/><Relationship Id="rId48" Type="http://schemas.openxmlformats.org/officeDocument/2006/relationships/slide" Target="slides/slide44.xml"/><Relationship Id="rId56" Type="http://schemas.microsoft.com/office/2015/10/relationships/revisionInfo" Target="revisionInfo.xml"/><Relationship Id="rId8" Type="http://schemas.openxmlformats.org/officeDocument/2006/relationships/slide" Target="slides/slide4.xml"/><Relationship Id="rId51" Type="http://schemas.openxmlformats.org/officeDocument/2006/relationships/commentAuthors" Target="commentAuthors.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slide" Target="slides/slide42.xml"/><Relationship Id="rId20" Type="http://schemas.openxmlformats.org/officeDocument/2006/relationships/slide" Target="slides/slide16.xml"/><Relationship Id="rId41" Type="http://schemas.openxmlformats.org/officeDocument/2006/relationships/slide" Target="slides/slide37.xml"/><Relationship Id="rId54"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6169671B-947A-44A3-A764-A91E66D4692D}"/>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a:extLst>
              <a:ext uri="{FF2B5EF4-FFF2-40B4-BE49-F238E27FC236}">
                <a16:creationId xmlns:a16="http://schemas.microsoft.com/office/drawing/2014/main" id="{2B4B23CC-4610-41C4-A0CF-67A30700C473}"/>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C07299BE-0F96-4D8C-8AC3-AFAE1A841C66}" type="datetimeFigureOut">
              <a:rPr lang="en-US" smtClean="0"/>
              <a:t>29-Apr-24</a:t>
            </a:fld>
            <a:endParaRPr lang="en-US" dirty="0"/>
          </a:p>
        </p:txBody>
      </p:sp>
      <p:sp>
        <p:nvSpPr>
          <p:cNvPr id="4" name="Footer Placeholder 3">
            <a:extLst>
              <a:ext uri="{FF2B5EF4-FFF2-40B4-BE49-F238E27FC236}">
                <a16:creationId xmlns:a16="http://schemas.microsoft.com/office/drawing/2014/main" id="{1F94FC55-2324-40BC-8420-15EC835D9577}"/>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a:extLst>
              <a:ext uri="{FF2B5EF4-FFF2-40B4-BE49-F238E27FC236}">
                <a16:creationId xmlns:a16="http://schemas.microsoft.com/office/drawing/2014/main" id="{663EC604-E5A5-4A58-AC5A-211F83D37CA4}"/>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9E3B048B-0EBA-466F-928F-37073F3BFB70}" type="slidenum">
              <a:rPr lang="en-US" smtClean="0"/>
              <a:t>‹#›</a:t>
            </a:fld>
            <a:endParaRPr lang="en-US" dirty="0"/>
          </a:p>
        </p:txBody>
      </p:sp>
    </p:spTree>
    <p:extLst>
      <p:ext uri="{BB962C8B-B14F-4D97-AF65-F5344CB8AC3E}">
        <p14:creationId xmlns:p14="http://schemas.microsoft.com/office/powerpoint/2010/main" val="406550769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p14="http://schemas.microsoft.com/office/powerpoint/2010/main"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noProof="0"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54692AC-01A2-4EFF-966B-504F28E82D7A}" type="datetimeFigureOut">
              <a:rPr lang="en-US" noProof="0" smtClean="0"/>
              <a:t>29-apr-24</a:t>
            </a:fld>
            <a:endParaRPr lang="en-US" noProof="0"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noProof="0"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noProof="0"/>
              <a:t>Fare clic per modificare gli stili di testo Master</a:t>
            </a:r>
          </a:p>
          <a:p>
            <a:pPr lvl="1"/>
            <a:r>
              <a:rPr lang="en-US" noProof="0"/>
              <a:t>Secondo livello</a:t>
            </a:r>
          </a:p>
          <a:p>
            <a:pPr lvl="2"/>
            <a:r>
              <a:rPr lang="en-US" noProof="0"/>
              <a:t>Terzo livello</a:t>
            </a:r>
          </a:p>
          <a:p>
            <a:pPr lvl="3"/>
            <a:r>
              <a:rPr lang="en-US" noProof="0"/>
              <a:t>Quarto livello</a:t>
            </a:r>
          </a:p>
          <a:p>
            <a:pPr lvl="4"/>
            <a:r>
              <a:rPr lang="en-US" noProof="0"/>
              <a:t>Quinto livello</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noProof="0"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AED498D-6977-40EC-8E5E-7EB644D5E759}" type="slidenum">
              <a:rPr lang="en-US" noProof="0" smtClean="0"/>
              <a:t>'#'</a:t>
            </a:fld>
            <a:endParaRPr lang="en-US" noProof="0" dirty="0"/>
          </a:p>
        </p:txBody>
      </p:sp>
    </p:spTree>
    <p:extLst>
      <p:ext uri="{BB962C8B-B14F-4D97-AF65-F5344CB8AC3E}">
        <p14:creationId xmlns:p14="http://schemas.microsoft.com/office/powerpoint/2010/main" val="135226434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p14="http://schemas.microsoft.com/office/powerpoint/2010/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AED498D-6977-40EC-8E5E-7EB644D5E759}" type="slidenum">
              <a:rPr lang="en-US" noProof="0" smtClean="0"/>
              <a:t>0</a:t>
            </a:fld>
            <a:endParaRPr lang="en-US" noProof="0" dirty="0"/>
          </a:p>
        </p:txBody>
      </p:sp>
    </p:spTree>
    <p:extLst>
      <p:ext uri="{BB962C8B-B14F-4D97-AF65-F5344CB8AC3E}">
        <p14:creationId xmlns:p14="http://schemas.microsoft.com/office/powerpoint/2010/main" val="2278711158"/>
      </p:ext>
    </p:extLst>
  </p:cSld>
  <p:clrMapOvr>
    <a:masterClrMapping/>
  </p:clrMapOvr>
</p:notes>
</file>

<file path=ppt/notesSlides/notesSlide10.xml><?xml version="1.0" encoding="utf-8"?>
<p:notes xmlns:a16="http://schemas.microsoft.com/office/drawing/2014/main" xmlns:a14="http://schemas.microsoft.com/office/drawing/2010/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Slide Image Placeholder 1">
            <a:extLst>
              <a:ext uri="{FF2B5EF4-FFF2-40B4-BE49-F238E27FC236}">
                <a16:creationId xmlns:a16="http://schemas.microsoft.com/office/drawing/2014/main" id="{3EC0A345-01F4-AA3A-9A63-2D5F315AFD80}"/>
              </a:ext>
            </a:extLst>
          </p:cNvPr>
          <p:cNvSpPr>
            <a:spLocks noGrp="1" noRot="1" noChangeAspect="1" noTextEdit="1"/>
          </p:cNvSpPr>
          <p:nvPr>
            <p:ph type="sldImg"/>
          </p:nvPr>
        </p:nvSpPr>
        <p:spPr>
          <a:ln/>
        </p:spPr>
      </p:sp>
      <p:sp>
        <p:nvSpPr>
          <p:cNvPr id="68611" name="Notes Placeholder 2">
            <a:extLst>
              <a:ext uri="{FF2B5EF4-FFF2-40B4-BE49-F238E27FC236}">
                <a16:creationId xmlns:a16="http://schemas.microsoft.com/office/drawing/2014/main" id="{B035A9B8-B1C6-A15C-79B3-F3BB39FBE1FD}"/>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a:p>
        </p:txBody>
      </p:sp>
      <p:sp>
        <p:nvSpPr>
          <p:cNvPr id="68612" name="Slide Number Placeholder 3">
            <a:extLst>
              <a:ext uri="{FF2B5EF4-FFF2-40B4-BE49-F238E27FC236}">
                <a16:creationId xmlns:a16="http://schemas.microsoft.com/office/drawing/2014/main" id="{A19AD6F9-B386-2EF4-2930-7A066F896628}"/>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89013" eaLnBrk="0" hangingPunct="0">
              <a:spcBef>
                <a:spcPct val="30000"/>
              </a:spcBef>
              <a:defRPr kumimoji="1" sz="1200">
                <a:solidFill>
                  <a:schemeClr val="tx1"/>
                </a:solidFill>
                <a:latin typeface="Times New Roman" panose="02020603050405020304" pitchFamily="18" charset="0"/>
              </a:defRPr>
            </a:lvl1pPr>
            <a:lvl2pPr marL="742950" indent="-285750" defTabSz="989013" eaLnBrk="0" hangingPunct="0">
              <a:spcBef>
                <a:spcPct val="30000"/>
              </a:spcBef>
              <a:defRPr kumimoji="1" sz="1200">
                <a:solidFill>
                  <a:schemeClr val="tx1"/>
                </a:solidFill>
                <a:latin typeface="Times New Roman" panose="02020603050405020304" pitchFamily="18" charset="0"/>
              </a:defRPr>
            </a:lvl2pPr>
            <a:lvl3pPr marL="1143000" indent="-228600" defTabSz="989013" eaLnBrk="0" hangingPunct="0">
              <a:spcBef>
                <a:spcPct val="30000"/>
              </a:spcBef>
              <a:defRPr kumimoji="1" sz="1200">
                <a:solidFill>
                  <a:schemeClr val="tx1"/>
                </a:solidFill>
                <a:latin typeface="Times New Roman" panose="02020603050405020304" pitchFamily="18" charset="0"/>
              </a:defRPr>
            </a:lvl3pPr>
            <a:lvl4pPr marL="1600200" indent="-228600" defTabSz="989013" eaLnBrk="0" hangingPunct="0">
              <a:spcBef>
                <a:spcPct val="30000"/>
              </a:spcBef>
              <a:defRPr kumimoji="1" sz="1200">
                <a:solidFill>
                  <a:schemeClr val="tx1"/>
                </a:solidFill>
                <a:latin typeface="Times New Roman" panose="02020603050405020304" pitchFamily="18" charset="0"/>
              </a:defRPr>
            </a:lvl4pPr>
            <a:lvl5pPr marL="2057400" indent="-228600" defTabSz="989013" eaLnBrk="0" hangingPunct="0">
              <a:spcBef>
                <a:spcPct val="30000"/>
              </a:spcBef>
              <a:defRPr kumimoji="1" sz="1200">
                <a:solidFill>
                  <a:schemeClr val="tx1"/>
                </a:solidFill>
                <a:latin typeface="Times New Roman" panose="02020603050405020304" pitchFamily="18" charset="0"/>
              </a:defRPr>
            </a:lvl5pPr>
            <a:lvl6pPr marL="2514600" indent="-228600" defTabSz="989013" eaLnBrk="0" fontAlgn="base" hangingPunct="0">
              <a:spcBef>
                <a:spcPct val="30000"/>
              </a:spcBef>
              <a:spcAft>
                <a:spcPct val="0"/>
              </a:spcAft>
              <a:defRPr kumimoji="1" sz="1200">
                <a:solidFill>
                  <a:schemeClr val="tx1"/>
                </a:solidFill>
                <a:latin typeface="Times New Roman" panose="02020603050405020304" pitchFamily="18" charset="0"/>
              </a:defRPr>
            </a:lvl6pPr>
            <a:lvl7pPr marL="2971800" indent="-228600" defTabSz="989013" eaLnBrk="0" fontAlgn="base" hangingPunct="0">
              <a:spcBef>
                <a:spcPct val="30000"/>
              </a:spcBef>
              <a:spcAft>
                <a:spcPct val="0"/>
              </a:spcAft>
              <a:defRPr kumimoji="1" sz="1200">
                <a:solidFill>
                  <a:schemeClr val="tx1"/>
                </a:solidFill>
                <a:latin typeface="Times New Roman" panose="02020603050405020304" pitchFamily="18" charset="0"/>
              </a:defRPr>
            </a:lvl7pPr>
            <a:lvl8pPr marL="3429000" indent="-228600" defTabSz="989013" eaLnBrk="0" fontAlgn="base" hangingPunct="0">
              <a:spcBef>
                <a:spcPct val="30000"/>
              </a:spcBef>
              <a:spcAft>
                <a:spcPct val="0"/>
              </a:spcAft>
              <a:defRPr kumimoji="1" sz="1200">
                <a:solidFill>
                  <a:schemeClr val="tx1"/>
                </a:solidFill>
                <a:latin typeface="Times New Roman" panose="02020603050405020304" pitchFamily="18" charset="0"/>
              </a:defRPr>
            </a:lvl8pPr>
            <a:lvl9pPr marL="3886200" indent="-228600" defTabSz="989013" eaLnBrk="0" fontAlgn="base" hangingPunct="0">
              <a:spcBef>
                <a:spcPct val="30000"/>
              </a:spcBef>
              <a:spcAft>
                <a:spcPct val="0"/>
              </a:spcAft>
              <a:defRPr kumimoji="1" sz="1200">
                <a:solidFill>
                  <a:schemeClr val="tx1"/>
                </a:solidFill>
                <a:latin typeface="Times New Roman" panose="02020603050405020304" pitchFamily="18" charset="0"/>
              </a:defRPr>
            </a:lvl9pPr>
          </a:lstStyle>
          <a:p>
            <a:pPr eaLnBrk="1" hangingPunct="1">
              <a:spcBef>
                <a:spcPct val="0"/>
              </a:spcBef>
            </a:pPr>
            <a:fld id="{6864E0D0-FF27-48A6-AB20-9DF48B3833A3}" type="slidenum">
              <a:rPr kumimoji="0" lang="en-US" altLang="en-US" sz="1300"/>
              <a:t>27</a:t>
            </a:fld>
            <a:endParaRPr kumimoji="0" lang="en-US" altLang="en-US" sz="1300"/>
          </a:p>
        </p:txBody>
      </p:sp>
    </p:spTree>
  </p:cSld>
  <p:clrMapOvr>
    <a:masterClrMapping/>
  </p:clrMapOvr>
</p:notes>
</file>

<file path=ppt/notesSlides/notesSlide11.xml><?xml version="1.0" encoding="utf-8"?>
<p:notes xmlns:a16="http://schemas.microsoft.com/office/drawing/2014/main" xmlns:a14="http://schemas.microsoft.com/office/drawing/2010/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Slide Image Placeholder 1">
            <a:extLst>
              <a:ext uri="{FF2B5EF4-FFF2-40B4-BE49-F238E27FC236}">
                <a16:creationId xmlns:a16="http://schemas.microsoft.com/office/drawing/2014/main" id="{5A7D5788-09CB-809F-0321-764D4A93D99D}"/>
              </a:ext>
            </a:extLst>
          </p:cNvPr>
          <p:cNvSpPr>
            <a:spLocks noGrp="1" noRot="1" noChangeAspect="1" noTextEdit="1"/>
          </p:cNvSpPr>
          <p:nvPr>
            <p:ph type="sldImg"/>
          </p:nvPr>
        </p:nvSpPr>
        <p:spPr>
          <a:ln/>
        </p:spPr>
      </p:sp>
      <p:sp>
        <p:nvSpPr>
          <p:cNvPr id="69635" name="Notes Placeholder 2">
            <a:extLst>
              <a:ext uri="{FF2B5EF4-FFF2-40B4-BE49-F238E27FC236}">
                <a16:creationId xmlns:a16="http://schemas.microsoft.com/office/drawing/2014/main" id="{A921FAE5-16EE-85E5-6AD7-33EE8F9AA894}"/>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a:p>
        </p:txBody>
      </p:sp>
      <p:sp>
        <p:nvSpPr>
          <p:cNvPr id="69636" name="Slide Number Placeholder 3">
            <a:extLst>
              <a:ext uri="{FF2B5EF4-FFF2-40B4-BE49-F238E27FC236}">
                <a16:creationId xmlns:a16="http://schemas.microsoft.com/office/drawing/2014/main" id="{CFA2C5EA-CF1E-7594-ACBD-92F82DFEF519}"/>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89013" eaLnBrk="0" hangingPunct="0">
              <a:spcBef>
                <a:spcPct val="30000"/>
              </a:spcBef>
              <a:defRPr kumimoji="1" sz="1200">
                <a:solidFill>
                  <a:schemeClr val="tx1"/>
                </a:solidFill>
                <a:latin typeface="Times New Roman" panose="02020603050405020304" pitchFamily="18" charset="0"/>
              </a:defRPr>
            </a:lvl1pPr>
            <a:lvl2pPr marL="742950" indent="-285750" defTabSz="989013" eaLnBrk="0" hangingPunct="0">
              <a:spcBef>
                <a:spcPct val="30000"/>
              </a:spcBef>
              <a:defRPr kumimoji="1" sz="1200">
                <a:solidFill>
                  <a:schemeClr val="tx1"/>
                </a:solidFill>
                <a:latin typeface="Times New Roman" panose="02020603050405020304" pitchFamily="18" charset="0"/>
              </a:defRPr>
            </a:lvl2pPr>
            <a:lvl3pPr marL="1143000" indent="-228600" defTabSz="989013" eaLnBrk="0" hangingPunct="0">
              <a:spcBef>
                <a:spcPct val="30000"/>
              </a:spcBef>
              <a:defRPr kumimoji="1" sz="1200">
                <a:solidFill>
                  <a:schemeClr val="tx1"/>
                </a:solidFill>
                <a:latin typeface="Times New Roman" panose="02020603050405020304" pitchFamily="18" charset="0"/>
              </a:defRPr>
            </a:lvl3pPr>
            <a:lvl4pPr marL="1600200" indent="-228600" defTabSz="989013" eaLnBrk="0" hangingPunct="0">
              <a:spcBef>
                <a:spcPct val="30000"/>
              </a:spcBef>
              <a:defRPr kumimoji="1" sz="1200">
                <a:solidFill>
                  <a:schemeClr val="tx1"/>
                </a:solidFill>
                <a:latin typeface="Times New Roman" panose="02020603050405020304" pitchFamily="18" charset="0"/>
              </a:defRPr>
            </a:lvl4pPr>
            <a:lvl5pPr marL="2057400" indent="-228600" defTabSz="989013" eaLnBrk="0" hangingPunct="0">
              <a:spcBef>
                <a:spcPct val="30000"/>
              </a:spcBef>
              <a:defRPr kumimoji="1" sz="1200">
                <a:solidFill>
                  <a:schemeClr val="tx1"/>
                </a:solidFill>
                <a:latin typeface="Times New Roman" panose="02020603050405020304" pitchFamily="18" charset="0"/>
              </a:defRPr>
            </a:lvl5pPr>
            <a:lvl6pPr marL="2514600" indent="-228600" defTabSz="989013" eaLnBrk="0" fontAlgn="base" hangingPunct="0">
              <a:spcBef>
                <a:spcPct val="30000"/>
              </a:spcBef>
              <a:spcAft>
                <a:spcPct val="0"/>
              </a:spcAft>
              <a:defRPr kumimoji="1" sz="1200">
                <a:solidFill>
                  <a:schemeClr val="tx1"/>
                </a:solidFill>
                <a:latin typeface="Times New Roman" panose="02020603050405020304" pitchFamily="18" charset="0"/>
              </a:defRPr>
            </a:lvl6pPr>
            <a:lvl7pPr marL="2971800" indent="-228600" defTabSz="989013" eaLnBrk="0" fontAlgn="base" hangingPunct="0">
              <a:spcBef>
                <a:spcPct val="30000"/>
              </a:spcBef>
              <a:spcAft>
                <a:spcPct val="0"/>
              </a:spcAft>
              <a:defRPr kumimoji="1" sz="1200">
                <a:solidFill>
                  <a:schemeClr val="tx1"/>
                </a:solidFill>
                <a:latin typeface="Times New Roman" panose="02020603050405020304" pitchFamily="18" charset="0"/>
              </a:defRPr>
            </a:lvl7pPr>
            <a:lvl8pPr marL="3429000" indent="-228600" defTabSz="989013" eaLnBrk="0" fontAlgn="base" hangingPunct="0">
              <a:spcBef>
                <a:spcPct val="30000"/>
              </a:spcBef>
              <a:spcAft>
                <a:spcPct val="0"/>
              </a:spcAft>
              <a:defRPr kumimoji="1" sz="1200">
                <a:solidFill>
                  <a:schemeClr val="tx1"/>
                </a:solidFill>
                <a:latin typeface="Times New Roman" panose="02020603050405020304" pitchFamily="18" charset="0"/>
              </a:defRPr>
            </a:lvl8pPr>
            <a:lvl9pPr marL="3886200" indent="-228600" defTabSz="989013" eaLnBrk="0" fontAlgn="base" hangingPunct="0">
              <a:spcBef>
                <a:spcPct val="30000"/>
              </a:spcBef>
              <a:spcAft>
                <a:spcPct val="0"/>
              </a:spcAft>
              <a:defRPr kumimoji="1" sz="1200">
                <a:solidFill>
                  <a:schemeClr val="tx1"/>
                </a:solidFill>
                <a:latin typeface="Times New Roman" panose="02020603050405020304" pitchFamily="18" charset="0"/>
              </a:defRPr>
            </a:lvl9pPr>
          </a:lstStyle>
          <a:p>
            <a:pPr eaLnBrk="1" hangingPunct="1">
              <a:spcBef>
                <a:spcPct val="0"/>
              </a:spcBef>
            </a:pPr>
            <a:fld id="{EB4CF3F4-A4A9-455B-AE54-F0AFE75BFDAC}" type="slidenum">
              <a:rPr kumimoji="0" lang="en-US" altLang="en-US" sz="1300"/>
              <a:t>30</a:t>
            </a:fld>
            <a:endParaRPr kumimoji="0" lang="en-US" altLang="en-US" sz="1300"/>
          </a:p>
        </p:txBody>
      </p:sp>
    </p:spTree>
  </p:cSld>
  <p:clrMapOvr>
    <a:masterClrMapping/>
  </p:clrMapOvr>
</p:notes>
</file>

<file path=ppt/notesSlides/notesSlide12.xml><?xml version="1.0" encoding="utf-8"?>
<p:notes xmlns:a16="http://schemas.microsoft.com/office/drawing/2014/main" xmlns:a14="http://schemas.microsoft.com/office/drawing/2010/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Slide Image Placeholder 1">
            <a:extLst>
              <a:ext uri="{FF2B5EF4-FFF2-40B4-BE49-F238E27FC236}">
                <a16:creationId xmlns:a16="http://schemas.microsoft.com/office/drawing/2014/main" id="{A360FF0B-F9E9-8B2D-61C0-3A41E5724881}"/>
              </a:ext>
            </a:extLst>
          </p:cNvPr>
          <p:cNvSpPr>
            <a:spLocks noGrp="1" noRot="1" noChangeAspect="1" noTextEdit="1"/>
          </p:cNvSpPr>
          <p:nvPr>
            <p:ph type="sldImg"/>
          </p:nvPr>
        </p:nvSpPr>
        <p:spPr>
          <a:ln/>
        </p:spPr>
      </p:sp>
      <p:sp>
        <p:nvSpPr>
          <p:cNvPr id="70659" name="Notes Placeholder 2">
            <a:extLst>
              <a:ext uri="{FF2B5EF4-FFF2-40B4-BE49-F238E27FC236}">
                <a16:creationId xmlns:a16="http://schemas.microsoft.com/office/drawing/2014/main" id="{BB7DEAB8-2FAD-DD6D-FFA7-75FE3B2EA19D}"/>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a:p>
        </p:txBody>
      </p:sp>
      <p:sp>
        <p:nvSpPr>
          <p:cNvPr id="70660" name="Slide Number Placeholder 3">
            <a:extLst>
              <a:ext uri="{FF2B5EF4-FFF2-40B4-BE49-F238E27FC236}">
                <a16:creationId xmlns:a16="http://schemas.microsoft.com/office/drawing/2014/main" id="{A80ADB0D-E390-DF2D-59C7-8C933F3DEE74}"/>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89013" eaLnBrk="0" hangingPunct="0">
              <a:spcBef>
                <a:spcPct val="30000"/>
              </a:spcBef>
              <a:defRPr kumimoji="1" sz="1200">
                <a:solidFill>
                  <a:schemeClr val="tx1"/>
                </a:solidFill>
                <a:latin typeface="Times New Roman" panose="02020603050405020304" pitchFamily="18" charset="0"/>
              </a:defRPr>
            </a:lvl1pPr>
            <a:lvl2pPr marL="742950" indent="-285750" defTabSz="989013" eaLnBrk="0" hangingPunct="0">
              <a:spcBef>
                <a:spcPct val="30000"/>
              </a:spcBef>
              <a:defRPr kumimoji="1" sz="1200">
                <a:solidFill>
                  <a:schemeClr val="tx1"/>
                </a:solidFill>
                <a:latin typeface="Times New Roman" panose="02020603050405020304" pitchFamily="18" charset="0"/>
              </a:defRPr>
            </a:lvl2pPr>
            <a:lvl3pPr marL="1143000" indent="-228600" defTabSz="989013" eaLnBrk="0" hangingPunct="0">
              <a:spcBef>
                <a:spcPct val="30000"/>
              </a:spcBef>
              <a:defRPr kumimoji="1" sz="1200">
                <a:solidFill>
                  <a:schemeClr val="tx1"/>
                </a:solidFill>
                <a:latin typeface="Times New Roman" panose="02020603050405020304" pitchFamily="18" charset="0"/>
              </a:defRPr>
            </a:lvl3pPr>
            <a:lvl4pPr marL="1600200" indent="-228600" defTabSz="989013" eaLnBrk="0" hangingPunct="0">
              <a:spcBef>
                <a:spcPct val="30000"/>
              </a:spcBef>
              <a:defRPr kumimoji="1" sz="1200">
                <a:solidFill>
                  <a:schemeClr val="tx1"/>
                </a:solidFill>
                <a:latin typeface="Times New Roman" panose="02020603050405020304" pitchFamily="18" charset="0"/>
              </a:defRPr>
            </a:lvl4pPr>
            <a:lvl5pPr marL="2057400" indent="-228600" defTabSz="989013" eaLnBrk="0" hangingPunct="0">
              <a:spcBef>
                <a:spcPct val="30000"/>
              </a:spcBef>
              <a:defRPr kumimoji="1" sz="1200">
                <a:solidFill>
                  <a:schemeClr val="tx1"/>
                </a:solidFill>
                <a:latin typeface="Times New Roman" panose="02020603050405020304" pitchFamily="18" charset="0"/>
              </a:defRPr>
            </a:lvl5pPr>
            <a:lvl6pPr marL="2514600" indent="-228600" defTabSz="989013" eaLnBrk="0" fontAlgn="base" hangingPunct="0">
              <a:spcBef>
                <a:spcPct val="30000"/>
              </a:spcBef>
              <a:spcAft>
                <a:spcPct val="0"/>
              </a:spcAft>
              <a:defRPr kumimoji="1" sz="1200">
                <a:solidFill>
                  <a:schemeClr val="tx1"/>
                </a:solidFill>
                <a:latin typeface="Times New Roman" panose="02020603050405020304" pitchFamily="18" charset="0"/>
              </a:defRPr>
            </a:lvl6pPr>
            <a:lvl7pPr marL="2971800" indent="-228600" defTabSz="989013" eaLnBrk="0" fontAlgn="base" hangingPunct="0">
              <a:spcBef>
                <a:spcPct val="30000"/>
              </a:spcBef>
              <a:spcAft>
                <a:spcPct val="0"/>
              </a:spcAft>
              <a:defRPr kumimoji="1" sz="1200">
                <a:solidFill>
                  <a:schemeClr val="tx1"/>
                </a:solidFill>
                <a:latin typeface="Times New Roman" panose="02020603050405020304" pitchFamily="18" charset="0"/>
              </a:defRPr>
            </a:lvl7pPr>
            <a:lvl8pPr marL="3429000" indent="-228600" defTabSz="989013" eaLnBrk="0" fontAlgn="base" hangingPunct="0">
              <a:spcBef>
                <a:spcPct val="30000"/>
              </a:spcBef>
              <a:spcAft>
                <a:spcPct val="0"/>
              </a:spcAft>
              <a:defRPr kumimoji="1" sz="1200">
                <a:solidFill>
                  <a:schemeClr val="tx1"/>
                </a:solidFill>
                <a:latin typeface="Times New Roman" panose="02020603050405020304" pitchFamily="18" charset="0"/>
              </a:defRPr>
            </a:lvl8pPr>
            <a:lvl9pPr marL="3886200" indent="-228600" defTabSz="989013" eaLnBrk="0" fontAlgn="base" hangingPunct="0">
              <a:spcBef>
                <a:spcPct val="30000"/>
              </a:spcBef>
              <a:spcAft>
                <a:spcPct val="0"/>
              </a:spcAft>
              <a:defRPr kumimoji="1" sz="1200">
                <a:solidFill>
                  <a:schemeClr val="tx1"/>
                </a:solidFill>
                <a:latin typeface="Times New Roman" panose="02020603050405020304" pitchFamily="18" charset="0"/>
              </a:defRPr>
            </a:lvl9pPr>
          </a:lstStyle>
          <a:p>
            <a:pPr eaLnBrk="1" hangingPunct="1">
              <a:spcBef>
                <a:spcPct val="0"/>
              </a:spcBef>
            </a:pPr>
            <a:fld id="{1DF7B605-19C8-493A-955D-E8F4FEFC494E}" type="slidenum">
              <a:rPr kumimoji="0" lang="en-US" altLang="en-US" sz="1300"/>
              <a:t>32</a:t>
            </a:fld>
            <a:endParaRPr kumimoji="0" lang="en-US" altLang="en-US" sz="1300"/>
          </a:p>
        </p:txBody>
      </p:sp>
    </p:spTree>
  </p:cSld>
  <p:clrMapOvr>
    <a:masterClrMapping/>
  </p:clrMapOvr>
</p:notes>
</file>

<file path=ppt/notesSlides/notesSlide2.xml><?xml version="1.0" encoding="utf-8"?>
<p:notes xmlns:p14="http://schemas.microsoft.com/office/powerpoint/2010/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AED498D-6977-40EC-8E5E-7EB644D5E759}" type="slidenum">
              <a:rPr lang="en-US" noProof="0" smtClean="0"/>
              <a:t>1</a:t>
            </a:fld>
            <a:endParaRPr lang="en-US" noProof="0" dirty="0"/>
          </a:p>
        </p:txBody>
      </p:sp>
    </p:spTree>
    <p:extLst>
      <p:ext uri="{BB962C8B-B14F-4D97-AF65-F5344CB8AC3E}">
        <p14:creationId xmlns:p14="http://schemas.microsoft.com/office/powerpoint/2010/main" val="2060055950"/>
      </p:ext>
    </p:extLst>
  </p:cSld>
  <p:clrMapOvr>
    <a:masterClrMapping/>
  </p:clrMapOvr>
</p:notes>
</file>

<file path=ppt/notesSlides/notesSlide3.xml><?xml version="1.0" encoding="utf-8"?>
<p:notes xmlns:a16="http://schemas.microsoft.com/office/drawing/2014/main" xmlns:a14="http://schemas.microsoft.com/office/drawing/2010/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Slide Image Placeholder 1">
            <a:extLst>
              <a:ext uri="{FF2B5EF4-FFF2-40B4-BE49-F238E27FC236}">
                <a16:creationId xmlns:a16="http://schemas.microsoft.com/office/drawing/2014/main" id="{9C18FB68-E7F9-A8E6-BDF0-14996F9CEFEE}"/>
              </a:ext>
            </a:extLst>
          </p:cNvPr>
          <p:cNvSpPr>
            <a:spLocks noGrp="1" noRot="1" noChangeAspect="1" noTextEdit="1"/>
          </p:cNvSpPr>
          <p:nvPr>
            <p:ph type="sldImg"/>
          </p:nvPr>
        </p:nvSpPr>
        <p:spPr>
          <a:ln/>
        </p:spPr>
      </p:sp>
      <p:sp>
        <p:nvSpPr>
          <p:cNvPr id="61443" name="Notes Placeholder 2">
            <a:extLst>
              <a:ext uri="{FF2B5EF4-FFF2-40B4-BE49-F238E27FC236}">
                <a16:creationId xmlns:a16="http://schemas.microsoft.com/office/drawing/2014/main" id="{E3D67A41-CBF2-7DA5-9D9E-95C1FD6A8DEC}"/>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a:p>
        </p:txBody>
      </p:sp>
      <p:sp>
        <p:nvSpPr>
          <p:cNvPr id="61444" name="Slide Number Placeholder 3">
            <a:extLst>
              <a:ext uri="{FF2B5EF4-FFF2-40B4-BE49-F238E27FC236}">
                <a16:creationId xmlns:a16="http://schemas.microsoft.com/office/drawing/2014/main" id="{F602B2EE-9EAD-B91D-BECA-CF10733FE535}"/>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89013" eaLnBrk="0" hangingPunct="0">
              <a:spcBef>
                <a:spcPct val="30000"/>
              </a:spcBef>
              <a:defRPr kumimoji="1" sz="1200">
                <a:solidFill>
                  <a:schemeClr val="tx1"/>
                </a:solidFill>
                <a:latin typeface="Times New Roman" panose="02020603050405020304" pitchFamily="18" charset="0"/>
              </a:defRPr>
            </a:lvl1pPr>
            <a:lvl2pPr marL="742950" indent="-285750" defTabSz="989013" eaLnBrk="0" hangingPunct="0">
              <a:spcBef>
                <a:spcPct val="30000"/>
              </a:spcBef>
              <a:defRPr kumimoji="1" sz="1200">
                <a:solidFill>
                  <a:schemeClr val="tx1"/>
                </a:solidFill>
                <a:latin typeface="Times New Roman" panose="02020603050405020304" pitchFamily="18" charset="0"/>
              </a:defRPr>
            </a:lvl2pPr>
            <a:lvl3pPr marL="1143000" indent="-228600" defTabSz="989013" eaLnBrk="0" hangingPunct="0">
              <a:spcBef>
                <a:spcPct val="30000"/>
              </a:spcBef>
              <a:defRPr kumimoji="1" sz="1200">
                <a:solidFill>
                  <a:schemeClr val="tx1"/>
                </a:solidFill>
                <a:latin typeface="Times New Roman" panose="02020603050405020304" pitchFamily="18" charset="0"/>
              </a:defRPr>
            </a:lvl3pPr>
            <a:lvl4pPr marL="1600200" indent="-228600" defTabSz="989013" eaLnBrk="0" hangingPunct="0">
              <a:spcBef>
                <a:spcPct val="30000"/>
              </a:spcBef>
              <a:defRPr kumimoji="1" sz="1200">
                <a:solidFill>
                  <a:schemeClr val="tx1"/>
                </a:solidFill>
                <a:latin typeface="Times New Roman" panose="02020603050405020304" pitchFamily="18" charset="0"/>
              </a:defRPr>
            </a:lvl4pPr>
            <a:lvl5pPr marL="2057400" indent="-228600" defTabSz="989013" eaLnBrk="0" hangingPunct="0">
              <a:spcBef>
                <a:spcPct val="30000"/>
              </a:spcBef>
              <a:defRPr kumimoji="1" sz="1200">
                <a:solidFill>
                  <a:schemeClr val="tx1"/>
                </a:solidFill>
                <a:latin typeface="Times New Roman" panose="02020603050405020304" pitchFamily="18" charset="0"/>
              </a:defRPr>
            </a:lvl5pPr>
            <a:lvl6pPr marL="2514600" indent="-228600" defTabSz="989013" eaLnBrk="0" fontAlgn="base" hangingPunct="0">
              <a:spcBef>
                <a:spcPct val="30000"/>
              </a:spcBef>
              <a:spcAft>
                <a:spcPct val="0"/>
              </a:spcAft>
              <a:defRPr kumimoji="1" sz="1200">
                <a:solidFill>
                  <a:schemeClr val="tx1"/>
                </a:solidFill>
                <a:latin typeface="Times New Roman" panose="02020603050405020304" pitchFamily="18" charset="0"/>
              </a:defRPr>
            </a:lvl6pPr>
            <a:lvl7pPr marL="2971800" indent="-228600" defTabSz="989013" eaLnBrk="0" fontAlgn="base" hangingPunct="0">
              <a:spcBef>
                <a:spcPct val="30000"/>
              </a:spcBef>
              <a:spcAft>
                <a:spcPct val="0"/>
              </a:spcAft>
              <a:defRPr kumimoji="1" sz="1200">
                <a:solidFill>
                  <a:schemeClr val="tx1"/>
                </a:solidFill>
                <a:latin typeface="Times New Roman" panose="02020603050405020304" pitchFamily="18" charset="0"/>
              </a:defRPr>
            </a:lvl7pPr>
            <a:lvl8pPr marL="3429000" indent="-228600" defTabSz="989013" eaLnBrk="0" fontAlgn="base" hangingPunct="0">
              <a:spcBef>
                <a:spcPct val="30000"/>
              </a:spcBef>
              <a:spcAft>
                <a:spcPct val="0"/>
              </a:spcAft>
              <a:defRPr kumimoji="1" sz="1200">
                <a:solidFill>
                  <a:schemeClr val="tx1"/>
                </a:solidFill>
                <a:latin typeface="Times New Roman" panose="02020603050405020304" pitchFamily="18" charset="0"/>
              </a:defRPr>
            </a:lvl8pPr>
            <a:lvl9pPr marL="3886200" indent="-228600" defTabSz="989013" eaLnBrk="0" fontAlgn="base" hangingPunct="0">
              <a:spcBef>
                <a:spcPct val="30000"/>
              </a:spcBef>
              <a:spcAft>
                <a:spcPct val="0"/>
              </a:spcAft>
              <a:defRPr kumimoji="1" sz="1200">
                <a:solidFill>
                  <a:schemeClr val="tx1"/>
                </a:solidFill>
                <a:latin typeface="Times New Roman" panose="02020603050405020304" pitchFamily="18" charset="0"/>
              </a:defRPr>
            </a:lvl9pPr>
          </a:lstStyle>
          <a:p>
            <a:pPr eaLnBrk="1" hangingPunct="1">
              <a:spcBef>
                <a:spcPct val="0"/>
              </a:spcBef>
            </a:pPr>
            <a:fld id="{903B809C-5D01-4562-A88E-AEDF58466969}" type="slidenum">
              <a:rPr kumimoji="0" lang="en-US" altLang="en-US" sz="1300"/>
              <a:t>3</a:t>
            </a:fld>
            <a:endParaRPr kumimoji="0" lang="en-US" altLang="en-US" sz="1300"/>
          </a:p>
        </p:txBody>
      </p:sp>
    </p:spTree>
  </p:cSld>
  <p:clrMapOvr>
    <a:masterClrMapping/>
  </p:clrMapOvr>
</p:notes>
</file>

<file path=ppt/notesSlides/notesSlide4.xml><?xml version="1.0" encoding="utf-8"?>
<p:notes xmlns:a16="http://schemas.microsoft.com/office/drawing/2014/main" xmlns:a14="http://schemas.microsoft.com/office/drawing/2010/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Slide Image Placeholder 1">
            <a:extLst>
              <a:ext uri="{FF2B5EF4-FFF2-40B4-BE49-F238E27FC236}">
                <a16:creationId xmlns:a16="http://schemas.microsoft.com/office/drawing/2014/main" id="{8B37B6AC-90BE-F4AF-4241-5C6E7795CBE7}"/>
              </a:ext>
            </a:extLst>
          </p:cNvPr>
          <p:cNvSpPr>
            <a:spLocks noGrp="1" noRot="1" noChangeAspect="1" noTextEdit="1"/>
          </p:cNvSpPr>
          <p:nvPr>
            <p:ph type="sldImg"/>
          </p:nvPr>
        </p:nvSpPr>
        <p:spPr>
          <a:ln/>
        </p:spPr>
      </p:sp>
      <p:sp>
        <p:nvSpPr>
          <p:cNvPr id="62467" name="Notes Placeholder 2">
            <a:extLst>
              <a:ext uri="{FF2B5EF4-FFF2-40B4-BE49-F238E27FC236}">
                <a16:creationId xmlns:a16="http://schemas.microsoft.com/office/drawing/2014/main" id="{AAAB9C59-E791-568D-9FBE-74F441D247AB}"/>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a:p>
        </p:txBody>
      </p:sp>
      <p:sp>
        <p:nvSpPr>
          <p:cNvPr id="62468" name="Slide Number Placeholder 3">
            <a:extLst>
              <a:ext uri="{FF2B5EF4-FFF2-40B4-BE49-F238E27FC236}">
                <a16:creationId xmlns:a16="http://schemas.microsoft.com/office/drawing/2014/main" id="{5977811D-A0F4-A6CE-089F-5C905A07EAEC}"/>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89013" eaLnBrk="0" hangingPunct="0">
              <a:spcBef>
                <a:spcPct val="30000"/>
              </a:spcBef>
              <a:defRPr kumimoji="1" sz="1200">
                <a:solidFill>
                  <a:schemeClr val="tx1"/>
                </a:solidFill>
                <a:latin typeface="Times New Roman" panose="02020603050405020304" pitchFamily="18" charset="0"/>
              </a:defRPr>
            </a:lvl1pPr>
            <a:lvl2pPr marL="742950" indent="-285750" defTabSz="989013" eaLnBrk="0" hangingPunct="0">
              <a:spcBef>
                <a:spcPct val="30000"/>
              </a:spcBef>
              <a:defRPr kumimoji="1" sz="1200">
                <a:solidFill>
                  <a:schemeClr val="tx1"/>
                </a:solidFill>
                <a:latin typeface="Times New Roman" panose="02020603050405020304" pitchFamily="18" charset="0"/>
              </a:defRPr>
            </a:lvl2pPr>
            <a:lvl3pPr marL="1143000" indent="-228600" defTabSz="989013" eaLnBrk="0" hangingPunct="0">
              <a:spcBef>
                <a:spcPct val="30000"/>
              </a:spcBef>
              <a:defRPr kumimoji="1" sz="1200">
                <a:solidFill>
                  <a:schemeClr val="tx1"/>
                </a:solidFill>
                <a:latin typeface="Times New Roman" panose="02020603050405020304" pitchFamily="18" charset="0"/>
              </a:defRPr>
            </a:lvl3pPr>
            <a:lvl4pPr marL="1600200" indent="-228600" defTabSz="989013" eaLnBrk="0" hangingPunct="0">
              <a:spcBef>
                <a:spcPct val="30000"/>
              </a:spcBef>
              <a:defRPr kumimoji="1" sz="1200">
                <a:solidFill>
                  <a:schemeClr val="tx1"/>
                </a:solidFill>
                <a:latin typeface="Times New Roman" panose="02020603050405020304" pitchFamily="18" charset="0"/>
              </a:defRPr>
            </a:lvl4pPr>
            <a:lvl5pPr marL="2057400" indent="-228600" defTabSz="989013" eaLnBrk="0" hangingPunct="0">
              <a:spcBef>
                <a:spcPct val="30000"/>
              </a:spcBef>
              <a:defRPr kumimoji="1" sz="1200">
                <a:solidFill>
                  <a:schemeClr val="tx1"/>
                </a:solidFill>
                <a:latin typeface="Times New Roman" panose="02020603050405020304" pitchFamily="18" charset="0"/>
              </a:defRPr>
            </a:lvl5pPr>
            <a:lvl6pPr marL="2514600" indent="-228600" defTabSz="989013" eaLnBrk="0" fontAlgn="base" hangingPunct="0">
              <a:spcBef>
                <a:spcPct val="30000"/>
              </a:spcBef>
              <a:spcAft>
                <a:spcPct val="0"/>
              </a:spcAft>
              <a:defRPr kumimoji="1" sz="1200">
                <a:solidFill>
                  <a:schemeClr val="tx1"/>
                </a:solidFill>
                <a:latin typeface="Times New Roman" panose="02020603050405020304" pitchFamily="18" charset="0"/>
              </a:defRPr>
            </a:lvl6pPr>
            <a:lvl7pPr marL="2971800" indent="-228600" defTabSz="989013" eaLnBrk="0" fontAlgn="base" hangingPunct="0">
              <a:spcBef>
                <a:spcPct val="30000"/>
              </a:spcBef>
              <a:spcAft>
                <a:spcPct val="0"/>
              </a:spcAft>
              <a:defRPr kumimoji="1" sz="1200">
                <a:solidFill>
                  <a:schemeClr val="tx1"/>
                </a:solidFill>
                <a:latin typeface="Times New Roman" panose="02020603050405020304" pitchFamily="18" charset="0"/>
              </a:defRPr>
            </a:lvl7pPr>
            <a:lvl8pPr marL="3429000" indent="-228600" defTabSz="989013" eaLnBrk="0" fontAlgn="base" hangingPunct="0">
              <a:spcBef>
                <a:spcPct val="30000"/>
              </a:spcBef>
              <a:spcAft>
                <a:spcPct val="0"/>
              </a:spcAft>
              <a:defRPr kumimoji="1" sz="1200">
                <a:solidFill>
                  <a:schemeClr val="tx1"/>
                </a:solidFill>
                <a:latin typeface="Times New Roman" panose="02020603050405020304" pitchFamily="18" charset="0"/>
              </a:defRPr>
            </a:lvl8pPr>
            <a:lvl9pPr marL="3886200" indent="-228600" defTabSz="989013" eaLnBrk="0" fontAlgn="base" hangingPunct="0">
              <a:spcBef>
                <a:spcPct val="30000"/>
              </a:spcBef>
              <a:spcAft>
                <a:spcPct val="0"/>
              </a:spcAft>
              <a:defRPr kumimoji="1" sz="1200">
                <a:solidFill>
                  <a:schemeClr val="tx1"/>
                </a:solidFill>
                <a:latin typeface="Times New Roman" panose="02020603050405020304" pitchFamily="18" charset="0"/>
              </a:defRPr>
            </a:lvl9pPr>
          </a:lstStyle>
          <a:p>
            <a:pPr eaLnBrk="1" hangingPunct="1">
              <a:spcBef>
                <a:spcPct val="0"/>
              </a:spcBef>
            </a:pPr>
            <a:fld id="{0802770E-EB70-44F9-8ED6-290C4CCCE0DF}" type="slidenum">
              <a:rPr kumimoji="0" lang="en-US" altLang="en-US" sz="1300"/>
              <a:t>4</a:t>
            </a:fld>
            <a:endParaRPr kumimoji="0" lang="en-US" altLang="en-US" sz="1300"/>
          </a:p>
        </p:txBody>
      </p:sp>
    </p:spTree>
  </p:cSld>
  <p:clrMapOvr>
    <a:masterClrMapping/>
  </p:clrMapOvr>
</p:notes>
</file>

<file path=ppt/notesSlides/notesSlide5.xml><?xml version="1.0" encoding="utf-8"?>
<p:notes xmlns:a16="http://schemas.microsoft.com/office/drawing/2014/main" xmlns:a14="http://schemas.microsoft.com/office/drawing/2010/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Slide Image Placeholder 1">
            <a:extLst>
              <a:ext uri="{FF2B5EF4-FFF2-40B4-BE49-F238E27FC236}">
                <a16:creationId xmlns:a16="http://schemas.microsoft.com/office/drawing/2014/main" id="{E1633B6D-E43F-450B-33C9-0475F9B17941}"/>
              </a:ext>
            </a:extLst>
          </p:cNvPr>
          <p:cNvSpPr>
            <a:spLocks noGrp="1" noRot="1" noChangeAspect="1" noTextEdit="1"/>
          </p:cNvSpPr>
          <p:nvPr>
            <p:ph type="sldImg"/>
          </p:nvPr>
        </p:nvSpPr>
        <p:spPr>
          <a:ln/>
        </p:spPr>
      </p:sp>
      <p:sp>
        <p:nvSpPr>
          <p:cNvPr id="63491" name="Notes Placeholder 2">
            <a:extLst>
              <a:ext uri="{FF2B5EF4-FFF2-40B4-BE49-F238E27FC236}">
                <a16:creationId xmlns:a16="http://schemas.microsoft.com/office/drawing/2014/main" id="{C4261D0B-FD07-CAC9-761E-712237059574}"/>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a:p>
        </p:txBody>
      </p:sp>
      <p:sp>
        <p:nvSpPr>
          <p:cNvPr id="63492" name="Slide Number Placeholder 3">
            <a:extLst>
              <a:ext uri="{FF2B5EF4-FFF2-40B4-BE49-F238E27FC236}">
                <a16:creationId xmlns:a16="http://schemas.microsoft.com/office/drawing/2014/main" id="{5C644CCE-9886-DDEB-3DC2-CF65D41D50B3}"/>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89013" eaLnBrk="0" hangingPunct="0">
              <a:spcBef>
                <a:spcPct val="30000"/>
              </a:spcBef>
              <a:defRPr kumimoji="1" sz="1200">
                <a:solidFill>
                  <a:schemeClr val="tx1"/>
                </a:solidFill>
                <a:latin typeface="Times New Roman" panose="02020603050405020304" pitchFamily="18" charset="0"/>
              </a:defRPr>
            </a:lvl1pPr>
            <a:lvl2pPr marL="742950" indent="-285750" defTabSz="989013" eaLnBrk="0" hangingPunct="0">
              <a:spcBef>
                <a:spcPct val="30000"/>
              </a:spcBef>
              <a:defRPr kumimoji="1" sz="1200">
                <a:solidFill>
                  <a:schemeClr val="tx1"/>
                </a:solidFill>
                <a:latin typeface="Times New Roman" panose="02020603050405020304" pitchFamily="18" charset="0"/>
              </a:defRPr>
            </a:lvl2pPr>
            <a:lvl3pPr marL="1143000" indent="-228600" defTabSz="989013" eaLnBrk="0" hangingPunct="0">
              <a:spcBef>
                <a:spcPct val="30000"/>
              </a:spcBef>
              <a:defRPr kumimoji="1" sz="1200">
                <a:solidFill>
                  <a:schemeClr val="tx1"/>
                </a:solidFill>
                <a:latin typeface="Times New Roman" panose="02020603050405020304" pitchFamily="18" charset="0"/>
              </a:defRPr>
            </a:lvl3pPr>
            <a:lvl4pPr marL="1600200" indent="-228600" defTabSz="989013" eaLnBrk="0" hangingPunct="0">
              <a:spcBef>
                <a:spcPct val="30000"/>
              </a:spcBef>
              <a:defRPr kumimoji="1" sz="1200">
                <a:solidFill>
                  <a:schemeClr val="tx1"/>
                </a:solidFill>
                <a:latin typeface="Times New Roman" panose="02020603050405020304" pitchFamily="18" charset="0"/>
              </a:defRPr>
            </a:lvl4pPr>
            <a:lvl5pPr marL="2057400" indent="-228600" defTabSz="989013" eaLnBrk="0" hangingPunct="0">
              <a:spcBef>
                <a:spcPct val="30000"/>
              </a:spcBef>
              <a:defRPr kumimoji="1" sz="1200">
                <a:solidFill>
                  <a:schemeClr val="tx1"/>
                </a:solidFill>
                <a:latin typeface="Times New Roman" panose="02020603050405020304" pitchFamily="18" charset="0"/>
              </a:defRPr>
            </a:lvl5pPr>
            <a:lvl6pPr marL="2514600" indent="-228600" defTabSz="989013" eaLnBrk="0" fontAlgn="base" hangingPunct="0">
              <a:spcBef>
                <a:spcPct val="30000"/>
              </a:spcBef>
              <a:spcAft>
                <a:spcPct val="0"/>
              </a:spcAft>
              <a:defRPr kumimoji="1" sz="1200">
                <a:solidFill>
                  <a:schemeClr val="tx1"/>
                </a:solidFill>
                <a:latin typeface="Times New Roman" panose="02020603050405020304" pitchFamily="18" charset="0"/>
              </a:defRPr>
            </a:lvl6pPr>
            <a:lvl7pPr marL="2971800" indent="-228600" defTabSz="989013" eaLnBrk="0" fontAlgn="base" hangingPunct="0">
              <a:spcBef>
                <a:spcPct val="30000"/>
              </a:spcBef>
              <a:spcAft>
                <a:spcPct val="0"/>
              </a:spcAft>
              <a:defRPr kumimoji="1" sz="1200">
                <a:solidFill>
                  <a:schemeClr val="tx1"/>
                </a:solidFill>
                <a:latin typeface="Times New Roman" panose="02020603050405020304" pitchFamily="18" charset="0"/>
              </a:defRPr>
            </a:lvl7pPr>
            <a:lvl8pPr marL="3429000" indent="-228600" defTabSz="989013" eaLnBrk="0" fontAlgn="base" hangingPunct="0">
              <a:spcBef>
                <a:spcPct val="30000"/>
              </a:spcBef>
              <a:spcAft>
                <a:spcPct val="0"/>
              </a:spcAft>
              <a:defRPr kumimoji="1" sz="1200">
                <a:solidFill>
                  <a:schemeClr val="tx1"/>
                </a:solidFill>
                <a:latin typeface="Times New Roman" panose="02020603050405020304" pitchFamily="18" charset="0"/>
              </a:defRPr>
            </a:lvl8pPr>
            <a:lvl9pPr marL="3886200" indent="-228600" defTabSz="989013" eaLnBrk="0" fontAlgn="base" hangingPunct="0">
              <a:spcBef>
                <a:spcPct val="30000"/>
              </a:spcBef>
              <a:spcAft>
                <a:spcPct val="0"/>
              </a:spcAft>
              <a:defRPr kumimoji="1" sz="1200">
                <a:solidFill>
                  <a:schemeClr val="tx1"/>
                </a:solidFill>
                <a:latin typeface="Times New Roman" panose="02020603050405020304" pitchFamily="18" charset="0"/>
              </a:defRPr>
            </a:lvl9pPr>
          </a:lstStyle>
          <a:p>
            <a:pPr eaLnBrk="1" hangingPunct="1">
              <a:spcBef>
                <a:spcPct val="0"/>
              </a:spcBef>
            </a:pPr>
            <a:fld id="{2FFF1D77-F53B-427A-BB4B-70A2AD234488}" type="slidenum">
              <a:rPr kumimoji="0" lang="en-US" altLang="en-US" sz="1300"/>
              <a:t>6</a:t>
            </a:fld>
            <a:endParaRPr kumimoji="0" lang="en-US" altLang="en-US" sz="1300"/>
          </a:p>
        </p:txBody>
      </p:sp>
    </p:spTree>
  </p:cSld>
  <p:clrMapOvr>
    <a:masterClrMapping/>
  </p:clrMapOvr>
</p:notes>
</file>

<file path=ppt/notesSlides/notesSlide6.xml><?xml version="1.0" encoding="utf-8"?>
<p:notes xmlns:a16="http://schemas.microsoft.com/office/drawing/2014/main" xmlns:a14="http://schemas.microsoft.com/office/drawing/2010/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Slide Image Placeholder 1">
            <a:extLst>
              <a:ext uri="{FF2B5EF4-FFF2-40B4-BE49-F238E27FC236}">
                <a16:creationId xmlns:a16="http://schemas.microsoft.com/office/drawing/2014/main" id="{361A2736-5CB3-1911-E061-90F7C7B077AE}"/>
              </a:ext>
            </a:extLst>
          </p:cNvPr>
          <p:cNvSpPr>
            <a:spLocks noGrp="1" noRot="1" noChangeAspect="1" noTextEdit="1"/>
          </p:cNvSpPr>
          <p:nvPr>
            <p:ph type="sldImg"/>
          </p:nvPr>
        </p:nvSpPr>
        <p:spPr>
          <a:ln/>
        </p:spPr>
      </p:sp>
      <p:sp>
        <p:nvSpPr>
          <p:cNvPr id="64515" name="Notes Placeholder 2">
            <a:extLst>
              <a:ext uri="{FF2B5EF4-FFF2-40B4-BE49-F238E27FC236}">
                <a16:creationId xmlns:a16="http://schemas.microsoft.com/office/drawing/2014/main" id="{11BE3E7C-7C83-9B41-DF6F-569ACD4F6B27}"/>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a:p>
        </p:txBody>
      </p:sp>
      <p:sp>
        <p:nvSpPr>
          <p:cNvPr id="64516" name="Slide Number Placeholder 3">
            <a:extLst>
              <a:ext uri="{FF2B5EF4-FFF2-40B4-BE49-F238E27FC236}">
                <a16:creationId xmlns:a16="http://schemas.microsoft.com/office/drawing/2014/main" id="{054C3E9E-4058-4ECC-9A26-69EE1EC8C15D}"/>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89013" eaLnBrk="0" hangingPunct="0">
              <a:spcBef>
                <a:spcPct val="30000"/>
              </a:spcBef>
              <a:defRPr kumimoji="1" sz="1200">
                <a:solidFill>
                  <a:schemeClr val="tx1"/>
                </a:solidFill>
                <a:latin typeface="Times New Roman" panose="02020603050405020304" pitchFamily="18" charset="0"/>
              </a:defRPr>
            </a:lvl1pPr>
            <a:lvl2pPr marL="742950" indent="-285750" defTabSz="989013" eaLnBrk="0" hangingPunct="0">
              <a:spcBef>
                <a:spcPct val="30000"/>
              </a:spcBef>
              <a:defRPr kumimoji="1" sz="1200">
                <a:solidFill>
                  <a:schemeClr val="tx1"/>
                </a:solidFill>
                <a:latin typeface="Times New Roman" panose="02020603050405020304" pitchFamily="18" charset="0"/>
              </a:defRPr>
            </a:lvl2pPr>
            <a:lvl3pPr marL="1143000" indent="-228600" defTabSz="989013" eaLnBrk="0" hangingPunct="0">
              <a:spcBef>
                <a:spcPct val="30000"/>
              </a:spcBef>
              <a:defRPr kumimoji="1" sz="1200">
                <a:solidFill>
                  <a:schemeClr val="tx1"/>
                </a:solidFill>
                <a:latin typeface="Times New Roman" panose="02020603050405020304" pitchFamily="18" charset="0"/>
              </a:defRPr>
            </a:lvl3pPr>
            <a:lvl4pPr marL="1600200" indent="-228600" defTabSz="989013" eaLnBrk="0" hangingPunct="0">
              <a:spcBef>
                <a:spcPct val="30000"/>
              </a:spcBef>
              <a:defRPr kumimoji="1" sz="1200">
                <a:solidFill>
                  <a:schemeClr val="tx1"/>
                </a:solidFill>
                <a:latin typeface="Times New Roman" panose="02020603050405020304" pitchFamily="18" charset="0"/>
              </a:defRPr>
            </a:lvl4pPr>
            <a:lvl5pPr marL="2057400" indent="-228600" defTabSz="989013" eaLnBrk="0" hangingPunct="0">
              <a:spcBef>
                <a:spcPct val="30000"/>
              </a:spcBef>
              <a:defRPr kumimoji="1" sz="1200">
                <a:solidFill>
                  <a:schemeClr val="tx1"/>
                </a:solidFill>
                <a:latin typeface="Times New Roman" panose="02020603050405020304" pitchFamily="18" charset="0"/>
              </a:defRPr>
            </a:lvl5pPr>
            <a:lvl6pPr marL="2514600" indent="-228600" defTabSz="989013" eaLnBrk="0" fontAlgn="base" hangingPunct="0">
              <a:spcBef>
                <a:spcPct val="30000"/>
              </a:spcBef>
              <a:spcAft>
                <a:spcPct val="0"/>
              </a:spcAft>
              <a:defRPr kumimoji="1" sz="1200">
                <a:solidFill>
                  <a:schemeClr val="tx1"/>
                </a:solidFill>
                <a:latin typeface="Times New Roman" panose="02020603050405020304" pitchFamily="18" charset="0"/>
              </a:defRPr>
            </a:lvl6pPr>
            <a:lvl7pPr marL="2971800" indent="-228600" defTabSz="989013" eaLnBrk="0" fontAlgn="base" hangingPunct="0">
              <a:spcBef>
                <a:spcPct val="30000"/>
              </a:spcBef>
              <a:spcAft>
                <a:spcPct val="0"/>
              </a:spcAft>
              <a:defRPr kumimoji="1" sz="1200">
                <a:solidFill>
                  <a:schemeClr val="tx1"/>
                </a:solidFill>
                <a:latin typeface="Times New Roman" panose="02020603050405020304" pitchFamily="18" charset="0"/>
              </a:defRPr>
            </a:lvl7pPr>
            <a:lvl8pPr marL="3429000" indent="-228600" defTabSz="989013" eaLnBrk="0" fontAlgn="base" hangingPunct="0">
              <a:spcBef>
                <a:spcPct val="30000"/>
              </a:spcBef>
              <a:spcAft>
                <a:spcPct val="0"/>
              </a:spcAft>
              <a:defRPr kumimoji="1" sz="1200">
                <a:solidFill>
                  <a:schemeClr val="tx1"/>
                </a:solidFill>
                <a:latin typeface="Times New Roman" panose="02020603050405020304" pitchFamily="18" charset="0"/>
              </a:defRPr>
            </a:lvl8pPr>
            <a:lvl9pPr marL="3886200" indent="-228600" defTabSz="989013" eaLnBrk="0" fontAlgn="base" hangingPunct="0">
              <a:spcBef>
                <a:spcPct val="30000"/>
              </a:spcBef>
              <a:spcAft>
                <a:spcPct val="0"/>
              </a:spcAft>
              <a:defRPr kumimoji="1" sz="1200">
                <a:solidFill>
                  <a:schemeClr val="tx1"/>
                </a:solidFill>
                <a:latin typeface="Times New Roman" panose="02020603050405020304" pitchFamily="18" charset="0"/>
              </a:defRPr>
            </a:lvl9pPr>
          </a:lstStyle>
          <a:p>
            <a:pPr eaLnBrk="1" hangingPunct="1">
              <a:spcBef>
                <a:spcPct val="0"/>
              </a:spcBef>
            </a:pPr>
            <a:fld id="{BDEF30D2-ABA8-4520-9AEB-14DB6BD13DCF}" type="slidenum">
              <a:rPr kumimoji="0" lang="en-US" altLang="en-US" sz="1300"/>
              <a:t>7</a:t>
            </a:fld>
            <a:endParaRPr kumimoji="0" lang="en-US" altLang="en-US" sz="1300"/>
          </a:p>
        </p:txBody>
      </p:sp>
    </p:spTree>
  </p:cSld>
  <p:clrMapOvr>
    <a:masterClrMapping/>
  </p:clrMapOvr>
</p:notes>
</file>

<file path=ppt/notesSlides/notesSlide7.xml><?xml version="1.0" encoding="utf-8"?>
<p:notes xmlns:a16="http://schemas.microsoft.com/office/drawing/2014/main" xmlns:a14="http://schemas.microsoft.com/office/drawing/2010/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Slide Image Placeholder 1">
            <a:extLst>
              <a:ext uri="{FF2B5EF4-FFF2-40B4-BE49-F238E27FC236}">
                <a16:creationId xmlns:a16="http://schemas.microsoft.com/office/drawing/2014/main" id="{B46B170C-D507-8153-62B7-3951E13DDA46}"/>
              </a:ext>
            </a:extLst>
          </p:cNvPr>
          <p:cNvSpPr>
            <a:spLocks noGrp="1" noRot="1" noChangeAspect="1" noTextEdit="1"/>
          </p:cNvSpPr>
          <p:nvPr>
            <p:ph type="sldImg"/>
          </p:nvPr>
        </p:nvSpPr>
        <p:spPr>
          <a:ln/>
        </p:spPr>
      </p:sp>
      <p:sp>
        <p:nvSpPr>
          <p:cNvPr id="65539" name="Notes Placeholder 2">
            <a:extLst>
              <a:ext uri="{FF2B5EF4-FFF2-40B4-BE49-F238E27FC236}">
                <a16:creationId xmlns:a16="http://schemas.microsoft.com/office/drawing/2014/main" id="{C93373F7-85BA-C84E-AB32-1FC32687428C}"/>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a:p>
        </p:txBody>
      </p:sp>
      <p:sp>
        <p:nvSpPr>
          <p:cNvPr id="65540" name="Slide Number Placeholder 3">
            <a:extLst>
              <a:ext uri="{FF2B5EF4-FFF2-40B4-BE49-F238E27FC236}">
                <a16:creationId xmlns:a16="http://schemas.microsoft.com/office/drawing/2014/main" id="{FEAFA237-E2E0-1243-7EC3-5654668CB75E}"/>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89013" eaLnBrk="0" hangingPunct="0">
              <a:spcBef>
                <a:spcPct val="30000"/>
              </a:spcBef>
              <a:defRPr kumimoji="1" sz="1200">
                <a:solidFill>
                  <a:schemeClr val="tx1"/>
                </a:solidFill>
                <a:latin typeface="Times New Roman" panose="02020603050405020304" pitchFamily="18" charset="0"/>
              </a:defRPr>
            </a:lvl1pPr>
            <a:lvl2pPr marL="742950" indent="-285750" defTabSz="989013" eaLnBrk="0" hangingPunct="0">
              <a:spcBef>
                <a:spcPct val="30000"/>
              </a:spcBef>
              <a:defRPr kumimoji="1" sz="1200">
                <a:solidFill>
                  <a:schemeClr val="tx1"/>
                </a:solidFill>
                <a:latin typeface="Times New Roman" panose="02020603050405020304" pitchFamily="18" charset="0"/>
              </a:defRPr>
            </a:lvl2pPr>
            <a:lvl3pPr marL="1143000" indent="-228600" defTabSz="989013" eaLnBrk="0" hangingPunct="0">
              <a:spcBef>
                <a:spcPct val="30000"/>
              </a:spcBef>
              <a:defRPr kumimoji="1" sz="1200">
                <a:solidFill>
                  <a:schemeClr val="tx1"/>
                </a:solidFill>
                <a:latin typeface="Times New Roman" panose="02020603050405020304" pitchFamily="18" charset="0"/>
              </a:defRPr>
            </a:lvl3pPr>
            <a:lvl4pPr marL="1600200" indent="-228600" defTabSz="989013" eaLnBrk="0" hangingPunct="0">
              <a:spcBef>
                <a:spcPct val="30000"/>
              </a:spcBef>
              <a:defRPr kumimoji="1" sz="1200">
                <a:solidFill>
                  <a:schemeClr val="tx1"/>
                </a:solidFill>
                <a:latin typeface="Times New Roman" panose="02020603050405020304" pitchFamily="18" charset="0"/>
              </a:defRPr>
            </a:lvl4pPr>
            <a:lvl5pPr marL="2057400" indent="-228600" defTabSz="989013" eaLnBrk="0" hangingPunct="0">
              <a:spcBef>
                <a:spcPct val="30000"/>
              </a:spcBef>
              <a:defRPr kumimoji="1" sz="1200">
                <a:solidFill>
                  <a:schemeClr val="tx1"/>
                </a:solidFill>
                <a:latin typeface="Times New Roman" panose="02020603050405020304" pitchFamily="18" charset="0"/>
              </a:defRPr>
            </a:lvl5pPr>
            <a:lvl6pPr marL="2514600" indent="-228600" defTabSz="989013" eaLnBrk="0" fontAlgn="base" hangingPunct="0">
              <a:spcBef>
                <a:spcPct val="30000"/>
              </a:spcBef>
              <a:spcAft>
                <a:spcPct val="0"/>
              </a:spcAft>
              <a:defRPr kumimoji="1" sz="1200">
                <a:solidFill>
                  <a:schemeClr val="tx1"/>
                </a:solidFill>
                <a:latin typeface="Times New Roman" panose="02020603050405020304" pitchFamily="18" charset="0"/>
              </a:defRPr>
            </a:lvl6pPr>
            <a:lvl7pPr marL="2971800" indent="-228600" defTabSz="989013" eaLnBrk="0" fontAlgn="base" hangingPunct="0">
              <a:spcBef>
                <a:spcPct val="30000"/>
              </a:spcBef>
              <a:spcAft>
                <a:spcPct val="0"/>
              </a:spcAft>
              <a:defRPr kumimoji="1" sz="1200">
                <a:solidFill>
                  <a:schemeClr val="tx1"/>
                </a:solidFill>
                <a:latin typeface="Times New Roman" panose="02020603050405020304" pitchFamily="18" charset="0"/>
              </a:defRPr>
            </a:lvl7pPr>
            <a:lvl8pPr marL="3429000" indent="-228600" defTabSz="989013" eaLnBrk="0" fontAlgn="base" hangingPunct="0">
              <a:spcBef>
                <a:spcPct val="30000"/>
              </a:spcBef>
              <a:spcAft>
                <a:spcPct val="0"/>
              </a:spcAft>
              <a:defRPr kumimoji="1" sz="1200">
                <a:solidFill>
                  <a:schemeClr val="tx1"/>
                </a:solidFill>
                <a:latin typeface="Times New Roman" panose="02020603050405020304" pitchFamily="18" charset="0"/>
              </a:defRPr>
            </a:lvl8pPr>
            <a:lvl9pPr marL="3886200" indent="-228600" defTabSz="989013" eaLnBrk="0" fontAlgn="base" hangingPunct="0">
              <a:spcBef>
                <a:spcPct val="30000"/>
              </a:spcBef>
              <a:spcAft>
                <a:spcPct val="0"/>
              </a:spcAft>
              <a:defRPr kumimoji="1" sz="1200">
                <a:solidFill>
                  <a:schemeClr val="tx1"/>
                </a:solidFill>
                <a:latin typeface="Times New Roman" panose="02020603050405020304" pitchFamily="18" charset="0"/>
              </a:defRPr>
            </a:lvl9pPr>
          </a:lstStyle>
          <a:p>
            <a:pPr eaLnBrk="1" hangingPunct="1">
              <a:spcBef>
                <a:spcPct val="0"/>
              </a:spcBef>
            </a:pPr>
            <a:fld id="{46F87F9C-81FA-47D8-AA1A-81DD13EBC268}" type="slidenum">
              <a:rPr kumimoji="0" lang="en-US" altLang="en-US" sz="1300"/>
              <a:t>8</a:t>
            </a:fld>
            <a:endParaRPr kumimoji="0" lang="en-US" altLang="en-US" sz="1300"/>
          </a:p>
        </p:txBody>
      </p:sp>
    </p:spTree>
  </p:cSld>
  <p:clrMapOvr>
    <a:masterClrMapping/>
  </p:clrMapOvr>
</p:notes>
</file>

<file path=ppt/notesSlides/notesSlide8.xml><?xml version="1.0" encoding="utf-8"?>
<p:notes xmlns:a16="http://schemas.microsoft.com/office/drawing/2014/main" xmlns:a14="http://schemas.microsoft.com/office/drawing/2010/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Slide Image Placeholder 1">
            <a:extLst>
              <a:ext uri="{FF2B5EF4-FFF2-40B4-BE49-F238E27FC236}">
                <a16:creationId xmlns:a16="http://schemas.microsoft.com/office/drawing/2014/main" id="{EC43011E-A892-6FE3-E6DB-873261DE421F}"/>
              </a:ext>
            </a:extLst>
          </p:cNvPr>
          <p:cNvSpPr>
            <a:spLocks noGrp="1" noRot="1" noChangeAspect="1" noTextEdit="1"/>
          </p:cNvSpPr>
          <p:nvPr>
            <p:ph type="sldImg"/>
          </p:nvPr>
        </p:nvSpPr>
        <p:spPr>
          <a:ln/>
        </p:spPr>
      </p:sp>
      <p:sp>
        <p:nvSpPr>
          <p:cNvPr id="66563" name="Notes Placeholder 2">
            <a:extLst>
              <a:ext uri="{FF2B5EF4-FFF2-40B4-BE49-F238E27FC236}">
                <a16:creationId xmlns:a16="http://schemas.microsoft.com/office/drawing/2014/main" id="{1ECCDA99-07A0-9BAE-3493-588DF7889DC8}"/>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a:t>Analogia.  Banca.  </a:t>
            </a:r>
          </a:p>
        </p:txBody>
      </p:sp>
      <p:sp>
        <p:nvSpPr>
          <p:cNvPr id="66564" name="Slide Number Placeholder 3">
            <a:extLst>
              <a:ext uri="{FF2B5EF4-FFF2-40B4-BE49-F238E27FC236}">
                <a16:creationId xmlns:a16="http://schemas.microsoft.com/office/drawing/2014/main" id="{4CE998C5-7490-89D9-9994-030BC09B5A5E}"/>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89013" eaLnBrk="0" hangingPunct="0">
              <a:spcBef>
                <a:spcPct val="30000"/>
              </a:spcBef>
              <a:defRPr kumimoji="1" sz="1200">
                <a:solidFill>
                  <a:schemeClr val="tx1"/>
                </a:solidFill>
                <a:latin typeface="Times New Roman" panose="02020603050405020304" pitchFamily="18" charset="0"/>
              </a:defRPr>
            </a:lvl1pPr>
            <a:lvl2pPr marL="742950" indent="-285750" defTabSz="989013" eaLnBrk="0" hangingPunct="0">
              <a:spcBef>
                <a:spcPct val="30000"/>
              </a:spcBef>
              <a:defRPr kumimoji="1" sz="1200">
                <a:solidFill>
                  <a:schemeClr val="tx1"/>
                </a:solidFill>
                <a:latin typeface="Times New Roman" panose="02020603050405020304" pitchFamily="18" charset="0"/>
              </a:defRPr>
            </a:lvl2pPr>
            <a:lvl3pPr marL="1143000" indent="-228600" defTabSz="989013" eaLnBrk="0" hangingPunct="0">
              <a:spcBef>
                <a:spcPct val="30000"/>
              </a:spcBef>
              <a:defRPr kumimoji="1" sz="1200">
                <a:solidFill>
                  <a:schemeClr val="tx1"/>
                </a:solidFill>
                <a:latin typeface="Times New Roman" panose="02020603050405020304" pitchFamily="18" charset="0"/>
              </a:defRPr>
            </a:lvl3pPr>
            <a:lvl4pPr marL="1600200" indent="-228600" defTabSz="989013" eaLnBrk="0" hangingPunct="0">
              <a:spcBef>
                <a:spcPct val="30000"/>
              </a:spcBef>
              <a:defRPr kumimoji="1" sz="1200">
                <a:solidFill>
                  <a:schemeClr val="tx1"/>
                </a:solidFill>
                <a:latin typeface="Times New Roman" panose="02020603050405020304" pitchFamily="18" charset="0"/>
              </a:defRPr>
            </a:lvl4pPr>
            <a:lvl5pPr marL="2057400" indent="-228600" defTabSz="989013" eaLnBrk="0" hangingPunct="0">
              <a:spcBef>
                <a:spcPct val="30000"/>
              </a:spcBef>
              <a:defRPr kumimoji="1" sz="1200">
                <a:solidFill>
                  <a:schemeClr val="tx1"/>
                </a:solidFill>
                <a:latin typeface="Times New Roman" panose="02020603050405020304" pitchFamily="18" charset="0"/>
              </a:defRPr>
            </a:lvl5pPr>
            <a:lvl6pPr marL="2514600" indent="-228600" defTabSz="989013" eaLnBrk="0" fontAlgn="base" hangingPunct="0">
              <a:spcBef>
                <a:spcPct val="30000"/>
              </a:spcBef>
              <a:spcAft>
                <a:spcPct val="0"/>
              </a:spcAft>
              <a:defRPr kumimoji="1" sz="1200">
                <a:solidFill>
                  <a:schemeClr val="tx1"/>
                </a:solidFill>
                <a:latin typeface="Times New Roman" panose="02020603050405020304" pitchFamily="18" charset="0"/>
              </a:defRPr>
            </a:lvl6pPr>
            <a:lvl7pPr marL="2971800" indent="-228600" defTabSz="989013" eaLnBrk="0" fontAlgn="base" hangingPunct="0">
              <a:spcBef>
                <a:spcPct val="30000"/>
              </a:spcBef>
              <a:spcAft>
                <a:spcPct val="0"/>
              </a:spcAft>
              <a:defRPr kumimoji="1" sz="1200">
                <a:solidFill>
                  <a:schemeClr val="tx1"/>
                </a:solidFill>
                <a:latin typeface="Times New Roman" panose="02020603050405020304" pitchFamily="18" charset="0"/>
              </a:defRPr>
            </a:lvl7pPr>
            <a:lvl8pPr marL="3429000" indent="-228600" defTabSz="989013" eaLnBrk="0" fontAlgn="base" hangingPunct="0">
              <a:spcBef>
                <a:spcPct val="30000"/>
              </a:spcBef>
              <a:spcAft>
                <a:spcPct val="0"/>
              </a:spcAft>
              <a:defRPr kumimoji="1" sz="1200">
                <a:solidFill>
                  <a:schemeClr val="tx1"/>
                </a:solidFill>
                <a:latin typeface="Times New Roman" panose="02020603050405020304" pitchFamily="18" charset="0"/>
              </a:defRPr>
            </a:lvl8pPr>
            <a:lvl9pPr marL="3886200" indent="-228600" defTabSz="989013" eaLnBrk="0" fontAlgn="base" hangingPunct="0">
              <a:spcBef>
                <a:spcPct val="30000"/>
              </a:spcBef>
              <a:spcAft>
                <a:spcPct val="0"/>
              </a:spcAft>
              <a:defRPr kumimoji="1" sz="1200">
                <a:solidFill>
                  <a:schemeClr val="tx1"/>
                </a:solidFill>
                <a:latin typeface="Times New Roman" panose="02020603050405020304" pitchFamily="18" charset="0"/>
              </a:defRPr>
            </a:lvl9pPr>
          </a:lstStyle>
          <a:p>
            <a:pPr eaLnBrk="1" hangingPunct="1">
              <a:spcBef>
                <a:spcPct val="0"/>
              </a:spcBef>
            </a:pPr>
            <a:fld id="{21573855-C11B-4422-A57E-DC505AE44B18}" type="slidenum">
              <a:rPr kumimoji="0" lang="en-US" altLang="en-US" sz="1300"/>
              <a:t>10</a:t>
            </a:fld>
            <a:endParaRPr kumimoji="0" lang="en-US" altLang="en-US" sz="1300"/>
          </a:p>
        </p:txBody>
      </p:sp>
    </p:spTree>
  </p:cSld>
  <p:clrMapOvr>
    <a:masterClrMapping/>
  </p:clrMapOvr>
</p:notes>
</file>

<file path=ppt/notesSlides/notesSlide9.xml><?xml version="1.0" encoding="utf-8"?>
<p:notes xmlns:a16="http://schemas.microsoft.com/office/drawing/2014/main" xmlns:a14="http://schemas.microsoft.com/office/drawing/2010/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Slide Image Placeholder 1">
            <a:extLst>
              <a:ext uri="{FF2B5EF4-FFF2-40B4-BE49-F238E27FC236}">
                <a16:creationId xmlns:a16="http://schemas.microsoft.com/office/drawing/2014/main" id="{C583461F-50A2-71F4-111D-D11577B3102F}"/>
              </a:ext>
            </a:extLst>
          </p:cNvPr>
          <p:cNvSpPr>
            <a:spLocks noGrp="1" noRot="1" noChangeAspect="1" noTextEdit="1"/>
          </p:cNvSpPr>
          <p:nvPr>
            <p:ph type="sldImg"/>
          </p:nvPr>
        </p:nvSpPr>
        <p:spPr>
          <a:ln/>
        </p:spPr>
      </p:sp>
      <p:sp>
        <p:nvSpPr>
          <p:cNvPr id="67587" name="Notes Placeholder 2">
            <a:extLst>
              <a:ext uri="{FF2B5EF4-FFF2-40B4-BE49-F238E27FC236}">
                <a16:creationId xmlns:a16="http://schemas.microsoft.com/office/drawing/2014/main" id="{DBD5BFE2-33F8-074A-7766-9F53639E577B}"/>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a:p>
        </p:txBody>
      </p:sp>
      <p:sp>
        <p:nvSpPr>
          <p:cNvPr id="67588" name="Slide Number Placeholder 3">
            <a:extLst>
              <a:ext uri="{FF2B5EF4-FFF2-40B4-BE49-F238E27FC236}">
                <a16:creationId xmlns:a16="http://schemas.microsoft.com/office/drawing/2014/main" id="{7043FA5F-980D-B27E-80CA-7F09658F2A5A}"/>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89013" eaLnBrk="0" hangingPunct="0">
              <a:spcBef>
                <a:spcPct val="30000"/>
              </a:spcBef>
              <a:defRPr kumimoji="1" sz="1200">
                <a:solidFill>
                  <a:schemeClr val="tx1"/>
                </a:solidFill>
                <a:latin typeface="Times New Roman" panose="02020603050405020304" pitchFamily="18" charset="0"/>
              </a:defRPr>
            </a:lvl1pPr>
            <a:lvl2pPr marL="742950" indent="-285750" defTabSz="989013" eaLnBrk="0" hangingPunct="0">
              <a:spcBef>
                <a:spcPct val="30000"/>
              </a:spcBef>
              <a:defRPr kumimoji="1" sz="1200">
                <a:solidFill>
                  <a:schemeClr val="tx1"/>
                </a:solidFill>
                <a:latin typeface="Times New Roman" panose="02020603050405020304" pitchFamily="18" charset="0"/>
              </a:defRPr>
            </a:lvl2pPr>
            <a:lvl3pPr marL="1143000" indent="-228600" defTabSz="989013" eaLnBrk="0" hangingPunct="0">
              <a:spcBef>
                <a:spcPct val="30000"/>
              </a:spcBef>
              <a:defRPr kumimoji="1" sz="1200">
                <a:solidFill>
                  <a:schemeClr val="tx1"/>
                </a:solidFill>
                <a:latin typeface="Times New Roman" panose="02020603050405020304" pitchFamily="18" charset="0"/>
              </a:defRPr>
            </a:lvl3pPr>
            <a:lvl4pPr marL="1600200" indent="-228600" defTabSz="989013" eaLnBrk="0" hangingPunct="0">
              <a:spcBef>
                <a:spcPct val="30000"/>
              </a:spcBef>
              <a:defRPr kumimoji="1" sz="1200">
                <a:solidFill>
                  <a:schemeClr val="tx1"/>
                </a:solidFill>
                <a:latin typeface="Times New Roman" panose="02020603050405020304" pitchFamily="18" charset="0"/>
              </a:defRPr>
            </a:lvl4pPr>
            <a:lvl5pPr marL="2057400" indent="-228600" defTabSz="989013" eaLnBrk="0" hangingPunct="0">
              <a:spcBef>
                <a:spcPct val="30000"/>
              </a:spcBef>
              <a:defRPr kumimoji="1" sz="1200">
                <a:solidFill>
                  <a:schemeClr val="tx1"/>
                </a:solidFill>
                <a:latin typeface="Times New Roman" panose="02020603050405020304" pitchFamily="18" charset="0"/>
              </a:defRPr>
            </a:lvl5pPr>
            <a:lvl6pPr marL="2514600" indent="-228600" defTabSz="989013" eaLnBrk="0" fontAlgn="base" hangingPunct="0">
              <a:spcBef>
                <a:spcPct val="30000"/>
              </a:spcBef>
              <a:spcAft>
                <a:spcPct val="0"/>
              </a:spcAft>
              <a:defRPr kumimoji="1" sz="1200">
                <a:solidFill>
                  <a:schemeClr val="tx1"/>
                </a:solidFill>
                <a:latin typeface="Times New Roman" panose="02020603050405020304" pitchFamily="18" charset="0"/>
              </a:defRPr>
            </a:lvl6pPr>
            <a:lvl7pPr marL="2971800" indent="-228600" defTabSz="989013" eaLnBrk="0" fontAlgn="base" hangingPunct="0">
              <a:spcBef>
                <a:spcPct val="30000"/>
              </a:spcBef>
              <a:spcAft>
                <a:spcPct val="0"/>
              </a:spcAft>
              <a:defRPr kumimoji="1" sz="1200">
                <a:solidFill>
                  <a:schemeClr val="tx1"/>
                </a:solidFill>
                <a:latin typeface="Times New Roman" panose="02020603050405020304" pitchFamily="18" charset="0"/>
              </a:defRPr>
            </a:lvl7pPr>
            <a:lvl8pPr marL="3429000" indent="-228600" defTabSz="989013" eaLnBrk="0" fontAlgn="base" hangingPunct="0">
              <a:spcBef>
                <a:spcPct val="30000"/>
              </a:spcBef>
              <a:spcAft>
                <a:spcPct val="0"/>
              </a:spcAft>
              <a:defRPr kumimoji="1" sz="1200">
                <a:solidFill>
                  <a:schemeClr val="tx1"/>
                </a:solidFill>
                <a:latin typeface="Times New Roman" panose="02020603050405020304" pitchFamily="18" charset="0"/>
              </a:defRPr>
            </a:lvl8pPr>
            <a:lvl9pPr marL="3886200" indent="-228600" defTabSz="989013" eaLnBrk="0" fontAlgn="base" hangingPunct="0">
              <a:spcBef>
                <a:spcPct val="30000"/>
              </a:spcBef>
              <a:spcAft>
                <a:spcPct val="0"/>
              </a:spcAft>
              <a:defRPr kumimoji="1" sz="1200">
                <a:solidFill>
                  <a:schemeClr val="tx1"/>
                </a:solidFill>
                <a:latin typeface="Times New Roman" panose="02020603050405020304" pitchFamily="18" charset="0"/>
              </a:defRPr>
            </a:lvl9pPr>
          </a:lstStyle>
          <a:p>
            <a:pPr eaLnBrk="1" hangingPunct="1">
              <a:spcBef>
                <a:spcPct val="0"/>
              </a:spcBef>
            </a:pPr>
            <a:fld id="{B4B5F71A-C469-4BA4-B3E6-36B818ECFFEA}" type="slidenum">
              <a:rPr kumimoji="0" lang="en-US" altLang="en-US" sz="1300"/>
              <a:t>12</a:t>
            </a:fld>
            <a:endParaRPr kumimoji="0" lang="en-US" altLang="en-US" sz="1300"/>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8.svg"/><Relationship Id="rId2" Type="http://schemas.openxmlformats.org/officeDocument/2006/relationships/image" Target="../media/image7.png"/><Relationship Id="rId1" Type="http://schemas.openxmlformats.org/officeDocument/2006/relationships/slideMaster" Target="../slideMasters/slideMaster1.xml"/><Relationship Id="rId5" Type="http://schemas.openxmlformats.org/officeDocument/2006/relationships/image" Target="../media/image6.svg"/><Relationship Id="rId4" Type="http://schemas.openxmlformats.org/officeDocument/2006/relationships/image" Target="../media/image5.png"/></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 Id="rId5" Type="http://schemas.openxmlformats.org/officeDocument/2006/relationships/image" Target="../media/image6.svg"/><Relationship Id="rId4" Type="http://schemas.openxmlformats.org/officeDocument/2006/relationships/image" Target="../media/image5.png"/></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 Id="rId5" Type="http://schemas.openxmlformats.org/officeDocument/2006/relationships/image" Target="../media/image6.svg"/><Relationship Id="rId4" Type="http://schemas.openxmlformats.org/officeDocument/2006/relationships/image" Target="../media/image5.png"/></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pic>
        <p:nvPicPr>
          <p:cNvPr id="18" name="Graphic 17">
            <a:extLst>
              <a:ext uri="{FF2B5EF4-FFF2-40B4-BE49-F238E27FC236}">
                <a16:creationId xmlns:a16="http://schemas.microsoft.com/office/drawing/2014/main" id="{7FAC3601-9744-9840-0229-E000CCFBEABC}"/>
              </a:ext>
              <a:ext uri="{C183D7F6-B498-43B3-948B-1728B52AA6E4}">
                <adec:decorative xmlns:adec="http://schemas.microsoft.com/office/drawing/2017/decorative" val="1"/>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5032131" y="-30007"/>
            <a:ext cx="6064493" cy="6879887"/>
          </a:xfrm>
          <a:prstGeom prst="rect">
            <a:avLst/>
          </a:prstGeom>
        </p:spPr>
      </p:pic>
      <p:sp>
        <p:nvSpPr>
          <p:cNvPr id="2" name="Title 1"/>
          <p:cNvSpPr>
            <a:spLocks noGrp="1"/>
          </p:cNvSpPr>
          <p:nvPr>
            <p:ph type="ctrTitle" hasCustomPrompt="1"/>
          </p:nvPr>
        </p:nvSpPr>
        <p:spPr>
          <a:xfrm>
            <a:off x="7119890" y="723440"/>
            <a:ext cx="4323426" cy="2579052"/>
          </a:xfrm>
        </p:spPr>
        <p:txBody>
          <a:bodyPr anchor="b">
            <a:normAutofit/>
          </a:bodyPr>
          <a:lstStyle>
            <a:lvl1pPr algn="l">
              <a:lnSpc>
                <a:spcPct val="90000"/>
              </a:lnSpc>
              <a:defRPr sz="6000" spc="-50" baseline="0">
                <a:solidFill>
                  <a:schemeClr val="tx1"/>
                </a:solidFill>
              </a:defRPr>
            </a:lvl1pPr>
          </a:lstStyle>
          <a:p>
            <a:r>
              <a:rPr lang="en-US" dirty="0"/>
              <a:t>Add title here</a:t>
            </a:r>
          </a:p>
        </p:txBody>
      </p:sp>
      <p:sp>
        <p:nvSpPr>
          <p:cNvPr id="3" name="Subtitle 2"/>
          <p:cNvSpPr>
            <a:spLocks noGrp="1"/>
          </p:cNvSpPr>
          <p:nvPr>
            <p:ph type="subTitle" idx="1" hasCustomPrompt="1"/>
          </p:nvPr>
        </p:nvSpPr>
        <p:spPr>
          <a:xfrm>
            <a:off x="7128152" y="5248834"/>
            <a:ext cx="4323426" cy="1008925"/>
          </a:xfrm>
        </p:spPr>
        <p:txBody>
          <a:bodyPr lIns="91440" rIns="91440">
            <a:normAutofit/>
          </a:bodyPr>
          <a:lstStyle>
            <a:lvl1pPr marL="0" indent="0" algn="l">
              <a:spcBef>
                <a:spcPts val="0"/>
              </a:spcBef>
              <a:spcAft>
                <a:spcPts val="0"/>
              </a:spcAft>
              <a:buNone/>
              <a:defRPr sz="1600" cap="all" spc="100" baseline="0">
                <a:solidFill>
                  <a:schemeClr val="tx1"/>
                </a:solidFill>
                <a:latin typeface="+mn-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dirty="0"/>
              <a:t>Add Subtitle here</a:t>
            </a:r>
          </a:p>
        </p:txBody>
      </p:sp>
      <p:sp>
        <p:nvSpPr>
          <p:cNvPr id="14" name="Picture Placeholder 13">
            <a:extLst>
              <a:ext uri="{FF2B5EF4-FFF2-40B4-BE49-F238E27FC236}">
                <a16:creationId xmlns:a16="http://schemas.microsoft.com/office/drawing/2014/main" id="{4F200699-2797-D741-1EC1-B83FCA4B1977}"/>
              </a:ext>
            </a:extLst>
          </p:cNvPr>
          <p:cNvSpPr>
            <a:spLocks noGrp="1"/>
          </p:cNvSpPr>
          <p:nvPr>
            <p:ph type="pic" sz="quarter" idx="11"/>
          </p:nvPr>
        </p:nvSpPr>
        <p:spPr>
          <a:xfrm>
            <a:off x="0" y="-2235"/>
            <a:ext cx="5840730" cy="6862275"/>
          </a:xfrm>
          <a:custGeom>
            <a:avLst/>
            <a:gdLst>
              <a:gd name="connsiteX0" fmla="*/ 0 w 6064250"/>
              <a:gd name="connsiteY0" fmla="*/ 0 h 6877051"/>
              <a:gd name="connsiteX1" fmla="*/ 6064250 w 6064250"/>
              <a:gd name="connsiteY1" fmla="*/ 0 h 6877051"/>
              <a:gd name="connsiteX2" fmla="*/ 6064250 w 6064250"/>
              <a:gd name="connsiteY2" fmla="*/ 6877051 h 6877051"/>
              <a:gd name="connsiteX3" fmla="*/ 0 w 6064250"/>
              <a:gd name="connsiteY3" fmla="*/ 6877051 h 6877051"/>
              <a:gd name="connsiteX4" fmla="*/ 0 w 6064250"/>
              <a:gd name="connsiteY4" fmla="*/ 0 h 6877051"/>
              <a:gd name="connsiteX0" fmla="*/ 0 w 6064250"/>
              <a:gd name="connsiteY0" fmla="*/ 0 h 6877051"/>
              <a:gd name="connsiteX1" fmla="*/ 5840730 w 6064250"/>
              <a:gd name="connsiteY1" fmla="*/ 0 h 6877051"/>
              <a:gd name="connsiteX2" fmla="*/ 6064250 w 6064250"/>
              <a:gd name="connsiteY2" fmla="*/ 6877051 h 6877051"/>
              <a:gd name="connsiteX3" fmla="*/ 0 w 6064250"/>
              <a:gd name="connsiteY3" fmla="*/ 6877051 h 6877051"/>
              <a:gd name="connsiteX4" fmla="*/ 0 w 6064250"/>
              <a:gd name="connsiteY4" fmla="*/ 0 h 6877051"/>
              <a:gd name="connsiteX0" fmla="*/ 0 w 5840730"/>
              <a:gd name="connsiteY0" fmla="*/ 0 h 6887937"/>
              <a:gd name="connsiteX1" fmla="*/ 5840730 w 5840730"/>
              <a:gd name="connsiteY1" fmla="*/ 0 h 6887937"/>
              <a:gd name="connsiteX2" fmla="*/ 4028621 w 5840730"/>
              <a:gd name="connsiteY2" fmla="*/ 6887937 h 6887937"/>
              <a:gd name="connsiteX3" fmla="*/ 0 w 5840730"/>
              <a:gd name="connsiteY3" fmla="*/ 6877051 h 6887937"/>
              <a:gd name="connsiteX4" fmla="*/ 0 w 5840730"/>
              <a:gd name="connsiteY4" fmla="*/ 0 h 6887937"/>
              <a:gd name="connsiteX0" fmla="*/ 0 w 5840730"/>
              <a:gd name="connsiteY0" fmla="*/ 0 h 6887937"/>
              <a:gd name="connsiteX1" fmla="*/ 5840730 w 5840730"/>
              <a:gd name="connsiteY1" fmla="*/ 0 h 6887937"/>
              <a:gd name="connsiteX2" fmla="*/ 5090160 w 5840730"/>
              <a:gd name="connsiteY2" fmla="*/ 2775915 h 6887937"/>
              <a:gd name="connsiteX3" fmla="*/ 4028621 w 5840730"/>
              <a:gd name="connsiteY3" fmla="*/ 6887937 h 6887937"/>
              <a:gd name="connsiteX4" fmla="*/ 0 w 5840730"/>
              <a:gd name="connsiteY4" fmla="*/ 6877051 h 6887937"/>
              <a:gd name="connsiteX5" fmla="*/ 0 w 5840730"/>
              <a:gd name="connsiteY5" fmla="*/ 0 h 6887937"/>
              <a:gd name="connsiteX0" fmla="*/ 0 w 5840730"/>
              <a:gd name="connsiteY0" fmla="*/ 0 h 6887937"/>
              <a:gd name="connsiteX1" fmla="*/ 5840730 w 5840730"/>
              <a:gd name="connsiteY1" fmla="*/ 0 h 6887937"/>
              <a:gd name="connsiteX2" fmla="*/ 5090160 w 5840730"/>
              <a:gd name="connsiteY2" fmla="*/ 2775915 h 6887937"/>
              <a:gd name="connsiteX3" fmla="*/ 4991100 w 5840730"/>
              <a:gd name="connsiteY3" fmla="*/ 3134055 h 6887937"/>
              <a:gd name="connsiteX4" fmla="*/ 4028621 w 5840730"/>
              <a:gd name="connsiteY4" fmla="*/ 6887937 h 6887937"/>
              <a:gd name="connsiteX5" fmla="*/ 0 w 5840730"/>
              <a:gd name="connsiteY5" fmla="*/ 6877051 h 6887937"/>
              <a:gd name="connsiteX6" fmla="*/ 0 w 5840730"/>
              <a:gd name="connsiteY6" fmla="*/ 0 h 6887937"/>
              <a:gd name="connsiteX0" fmla="*/ 0 w 5840730"/>
              <a:gd name="connsiteY0" fmla="*/ 0 h 6887937"/>
              <a:gd name="connsiteX1" fmla="*/ 5840730 w 5840730"/>
              <a:gd name="connsiteY1" fmla="*/ 0 h 6887937"/>
              <a:gd name="connsiteX2" fmla="*/ 5090160 w 5840730"/>
              <a:gd name="connsiteY2" fmla="*/ 2775915 h 6887937"/>
              <a:gd name="connsiteX3" fmla="*/ 4991100 w 5840730"/>
              <a:gd name="connsiteY3" fmla="*/ 3134055 h 6887937"/>
              <a:gd name="connsiteX4" fmla="*/ 4785360 w 5840730"/>
              <a:gd name="connsiteY4" fmla="*/ 3926535 h 6887937"/>
              <a:gd name="connsiteX5" fmla="*/ 4028621 w 5840730"/>
              <a:gd name="connsiteY5" fmla="*/ 6887937 h 6887937"/>
              <a:gd name="connsiteX6" fmla="*/ 0 w 5840730"/>
              <a:gd name="connsiteY6" fmla="*/ 6877051 h 6887937"/>
              <a:gd name="connsiteX7" fmla="*/ 0 w 5840730"/>
              <a:gd name="connsiteY7" fmla="*/ 0 h 6887937"/>
              <a:gd name="connsiteX0" fmla="*/ 0 w 5840730"/>
              <a:gd name="connsiteY0" fmla="*/ 0 h 6887937"/>
              <a:gd name="connsiteX1" fmla="*/ 5840730 w 5840730"/>
              <a:gd name="connsiteY1" fmla="*/ 0 h 6887937"/>
              <a:gd name="connsiteX2" fmla="*/ 5090160 w 5840730"/>
              <a:gd name="connsiteY2" fmla="*/ 2775915 h 6887937"/>
              <a:gd name="connsiteX3" fmla="*/ 4991100 w 5840730"/>
              <a:gd name="connsiteY3" fmla="*/ 3134055 h 6887937"/>
              <a:gd name="connsiteX4" fmla="*/ 4922520 w 5840730"/>
              <a:gd name="connsiteY4" fmla="*/ 3415995 h 6887937"/>
              <a:gd name="connsiteX5" fmla="*/ 4785360 w 5840730"/>
              <a:gd name="connsiteY5" fmla="*/ 3926535 h 6887937"/>
              <a:gd name="connsiteX6" fmla="*/ 4028621 w 5840730"/>
              <a:gd name="connsiteY6" fmla="*/ 6887937 h 6887937"/>
              <a:gd name="connsiteX7" fmla="*/ 0 w 5840730"/>
              <a:gd name="connsiteY7" fmla="*/ 6877051 h 6887937"/>
              <a:gd name="connsiteX8" fmla="*/ 0 w 5840730"/>
              <a:gd name="connsiteY8"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22520 w 5840730"/>
              <a:gd name="connsiteY4" fmla="*/ 3415995 h 6887937"/>
              <a:gd name="connsiteX5" fmla="*/ 4785360 w 5840730"/>
              <a:gd name="connsiteY5" fmla="*/ 3926535 h 6887937"/>
              <a:gd name="connsiteX6" fmla="*/ 4028621 w 5840730"/>
              <a:gd name="connsiteY6" fmla="*/ 6887937 h 6887937"/>
              <a:gd name="connsiteX7" fmla="*/ 0 w 5840730"/>
              <a:gd name="connsiteY7" fmla="*/ 6877051 h 6887937"/>
              <a:gd name="connsiteX8" fmla="*/ 0 w 5840730"/>
              <a:gd name="connsiteY8"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922520 w 5840730"/>
              <a:gd name="connsiteY5" fmla="*/ 3415995 h 6887937"/>
              <a:gd name="connsiteX6" fmla="*/ 4785360 w 5840730"/>
              <a:gd name="connsiteY6" fmla="*/ 3926535 h 6887937"/>
              <a:gd name="connsiteX7" fmla="*/ 4028621 w 5840730"/>
              <a:gd name="connsiteY7" fmla="*/ 6887937 h 6887937"/>
              <a:gd name="connsiteX8" fmla="*/ 0 w 5840730"/>
              <a:gd name="connsiteY8" fmla="*/ 6877051 h 6887937"/>
              <a:gd name="connsiteX9" fmla="*/ 0 w 5840730"/>
              <a:gd name="connsiteY9"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655820 w 5840730"/>
              <a:gd name="connsiteY5" fmla="*/ 1770075 h 6887937"/>
              <a:gd name="connsiteX6" fmla="*/ 4922520 w 5840730"/>
              <a:gd name="connsiteY6" fmla="*/ 3415995 h 6887937"/>
              <a:gd name="connsiteX7" fmla="*/ 4785360 w 5840730"/>
              <a:gd name="connsiteY7" fmla="*/ 3926535 h 6887937"/>
              <a:gd name="connsiteX8" fmla="*/ 4028621 w 5840730"/>
              <a:gd name="connsiteY8" fmla="*/ 6887937 h 6887937"/>
              <a:gd name="connsiteX9" fmla="*/ 0 w 5840730"/>
              <a:gd name="connsiteY9" fmla="*/ 6877051 h 6887937"/>
              <a:gd name="connsiteX10" fmla="*/ 0 w 5840730"/>
              <a:gd name="connsiteY10"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655820 w 5840730"/>
              <a:gd name="connsiteY5" fmla="*/ 1770075 h 6887937"/>
              <a:gd name="connsiteX6" fmla="*/ 3901440 w 5840730"/>
              <a:gd name="connsiteY6" fmla="*/ 4696155 h 6887937"/>
              <a:gd name="connsiteX7" fmla="*/ 4922520 w 5840730"/>
              <a:gd name="connsiteY7" fmla="*/ 3415995 h 6887937"/>
              <a:gd name="connsiteX8" fmla="*/ 4785360 w 5840730"/>
              <a:gd name="connsiteY8" fmla="*/ 3926535 h 6887937"/>
              <a:gd name="connsiteX9" fmla="*/ 4028621 w 5840730"/>
              <a:gd name="connsiteY9" fmla="*/ 6887937 h 6887937"/>
              <a:gd name="connsiteX10" fmla="*/ 0 w 5840730"/>
              <a:gd name="connsiteY10" fmla="*/ 6877051 h 6887937"/>
              <a:gd name="connsiteX11" fmla="*/ 0 w 5840730"/>
              <a:gd name="connsiteY11"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655820 w 5840730"/>
              <a:gd name="connsiteY5" fmla="*/ 1770075 h 6887937"/>
              <a:gd name="connsiteX6" fmla="*/ 3901440 w 5840730"/>
              <a:gd name="connsiteY6" fmla="*/ 4696155 h 6887937"/>
              <a:gd name="connsiteX7" fmla="*/ 4457700 w 5840730"/>
              <a:gd name="connsiteY7" fmla="*/ 3842715 h 6887937"/>
              <a:gd name="connsiteX8" fmla="*/ 4785360 w 5840730"/>
              <a:gd name="connsiteY8" fmla="*/ 3926535 h 6887937"/>
              <a:gd name="connsiteX9" fmla="*/ 4028621 w 5840730"/>
              <a:gd name="connsiteY9" fmla="*/ 6887937 h 6887937"/>
              <a:gd name="connsiteX10" fmla="*/ 0 w 5840730"/>
              <a:gd name="connsiteY10" fmla="*/ 6877051 h 6887937"/>
              <a:gd name="connsiteX11" fmla="*/ 0 w 5840730"/>
              <a:gd name="connsiteY11"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655820 w 5840730"/>
              <a:gd name="connsiteY5" fmla="*/ 1770075 h 6887937"/>
              <a:gd name="connsiteX6" fmla="*/ 3901440 w 5840730"/>
              <a:gd name="connsiteY6" fmla="*/ 4696155 h 6887937"/>
              <a:gd name="connsiteX7" fmla="*/ 4213860 w 5840730"/>
              <a:gd name="connsiteY7" fmla="*/ 4757115 h 6887937"/>
              <a:gd name="connsiteX8" fmla="*/ 4457700 w 5840730"/>
              <a:gd name="connsiteY8" fmla="*/ 3842715 h 6887937"/>
              <a:gd name="connsiteX9" fmla="*/ 4785360 w 5840730"/>
              <a:gd name="connsiteY9" fmla="*/ 3926535 h 6887937"/>
              <a:gd name="connsiteX10" fmla="*/ 4028621 w 5840730"/>
              <a:gd name="connsiteY10" fmla="*/ 6887937 h 6887937"/>
              <a:gd name="connsiteX11" fmla="*/ 0 w 5840730"/>
              <a:gd name="connsiteY11" fmla="*/ 6877051 h 6887937"/>
              <a:gd name="connsiteX12" fmla="*/ 0 w 5840730"/>
              <a:gd name="connsiteY12"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937760 w 5840730"/>
              <a:gd name="connsiteY5" fmla="*/ 16100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895850 w 5840730"/>
              <a:gd name="connsiteY5" fmla="*/ 160243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895850 w 5840730"/>
              <a:gd name="connsiteY5" fmla="*/ 160243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895850 w 5840730"/>
              <a:gd name="connsiteY5" fmla="*/ 160243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94910 w 5840730"/>
              <a:gd name="connsiteY4" fmla="*/ 185770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94910 w 5840730"/>
              <a:gd name="connsiteY4" fmla="*/ 185770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94910 w 5840730"/>
              <a:gd name="connsiteY4" fmla="*/ 185770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94910 w 5840730"/>
              <a:gd name="connsiteY4" fmla="*/ 185770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94910 w 5840730"/>
              <a:gd name="connsiteY4" fmla="*/ 185770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79670 w 5840730"/>
              <a:gd name="connsiteY4" fmla="*/ 186532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56810 w 5840730"/>
              <a:gd name="connsiteY4" fmla="*/ 186532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79670 w 5840730"/>
              <a:gd name="connsiteY4" fmla="*/ 184627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79670 w 5840730"/>
              <a:gd name="connsiteY4" fmla="*/ 184627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79670 w 5840730"/>
              <a:gd name="connsiteY4" fmla="*/ 184627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79670 w 5840730"/>
              <a:gd name="connsiteY4" fmla="*/ 184627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79670 w 5840730"/>
              <a:gd name="connsiteY4" fmla="*/ 184627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79670 w 5840730"/>
              <a:gd name="connsiteY4" fmla="*/ 184627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933950 w 5840730"/>
              <a:gd name="connsiteY3" fmla="*/ 273781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61560 w 5840730"/>
              <a:gd name="connsiteY3" fmla="*/ 294355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42510 w 5840730"/>
              <a:gd name="connsiteY3" fmla="*/ 301975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560570 w 5840730"/>
              <a:gd name="connsiteY11" fmla="*/ 412084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09160 w 5840730"/>
              <a:gd name="connsiteY11" fmla="*/ 363316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3992880 w 5840730"/>
              <a:gd name="connsiteY9" fmla="*/ 4905705 h 6887937"/>
              <a:gd name="connsiteX10" fmla="*/ 4213860 w 5840730"/>
              <a:gd name="connsiteY10" fmla="*/ 4757115 h 6887937"/>
              <a:gd name="connsiteX11" fmla="*/ 4457700 w 5840730"/>
              <a:gd name="connsiteY11" fmla="*/ 3842715 h 6887937"/>
              <a:gd name="connsiteX12" fmla="*/ 4686300 w 5840730"/>
              <a:gd name="connsiteY12" fmla="*/ 3713175 h 6887937"/>
              <a:gd name="connsiteX13" fmla="*/ 4785360 w 5840730"/>
              <a:gd name="connsiteY13" fmla="*/ 3926535 h 6887937"/>
              <a:gd name="connsiteX14" fmla="*/ 4028621 w 5840730"/>
              <a:gd name="connsiteY14" fmla="*/ 6887937 h 6887937"/>
              <a:gd name="connsiteX15" fmla="*/ 0 w 5840730"/>
              <a:gd name="connsiteY15" fmla="*/ 6877051 h 6887937"/>
              <a:gd name="connsiteX16" fmla="*/ 0 w 5840730"/>
              <a:gd name="connsiteY16"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3992880 w 5840730"/>
              <a:gd name="connsiteY9" fmla="*/ 4905705 h 6887937"/>
              <a:gd name="connsiteX10" fmla="*/ 4213860 w 5840730"/>
              <a:gd name="connsiteY10" fmla="*/ 4757115 h 6887937"/>
              <a:gd name="connsiteX11" fmla="*/ 4457700 w 5840730"/>
              <a:gd name="connsiteY11" fmla="*/ 3842715 h 6887937"/>
              <a:gd name="connsiteX12" fmla="*/ 4686300 w 5840730"/>
              <a:gd name="connsiteY12" fmla="*/ 3713175 h 6887937"/>
              <a:gd name="connsiteX13" fmla="*/ 4785360 w 5840730"/>
              <a:gd name="connsiteY13" fmla="*/ 3926535 h 6887937"/>
              <a:gd name="connsiteX14" fmla="*/ 4028621 w 5840730"/>
              <a:gd name="connsiteY14" fmla="*/ 6887937 h 6887937"/>
              <a:gd name="connsiteX15" fmla="*/ 0 w 5840730"/>
              <a:gd name="connsiteY15" fmla="*/ 6877051 h 6887937"/>
              <a:gd name="connsiteX16" fmla="*/ 0 w 5840730"/>
              <a:gd name="connsiteY16"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3992880 w 5840730"/>
              <a:gd name="connsiteY9" fmla="*/ 4905705 h 6887937"/>
              <a:gd name="connsiteX10" fmla="*/ 4213860 w 5840730"/>
              <a:gd name="connsiteY10" fmla="*/ 4757115 h 6887937"/>
              <a:gd name="connsiteX11" fmla="*/ 4457700 w 5840730"/>
              <a:gd name="connsiteY11" fmla="*/ 3842715 h 6887937"/>
              <a:gd name="connsiteX12" fmla="*/ 4686300 w 5840730"/>
              <a:gd name="connsiteY12" fmla="*/ 3713175 h 6887937"/>
              <a:gd name="connsiteX13" fmla="*/ 4785360 w 5840730"/>
              <a:gd name="connsiteY13" fmla="*/ 3926535 h 6887937"/>
              <a:gd name="connsiteX14" fmla="*/ 4028621 w 5840730"/>
              <a:gd name="connsiteY14" fmla="*/ 6887937 h 6887937"/>
              <a:gd name="connsiteX15" fmla="*/ 0 w 5840730"/>
              <a:gd name="connsiteY15" fmla="*/ 6877051 h 6887937"/>
              <a:gd name="connsiteX16" fmla="*/ 0 w 5840730"/>
              <a:gd name="connsiteY16"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3992880 w 5840730"/>
              <a:gd name="connsiteY9" fmla="*/ 4905705 h 6887937"/>
              <a:gd name="connsiteX10" fmla="*/ 4213860 w 5840730"/>
              <a:gd name="connsiteY10" fmla="*/ 4757115 h 6887937"/>
              <a:gd name="connsiteX11" fmla="*/ 4457700 w 5840730"/>
              <a:gd name="connsiteY11" fmla="*/ 3842715 h 6887937"/>
              <a:gd name="connsiteX12" fmla="*/ 4686300 w 5840730"/>
              <a:gd name="connsiteY12" fmla="*/ 3713175 h 6887937"/>
              <a:gd name="connsiteX13" fmla="*/ 4785360 w 5840730"/>
              <a:gd name="connsiteY13" fmla="*/ 3926535 h 6887937"/>
              <a:gd name="connsiteX14" fmla="*/ 4028621 w 5840730"/>
              <a:gd name="connsiteY14" fmla="*/ 6887937 h 6887937"/>
              <a:gd name="connsiteX15" fmla="*/ 0 w 5840730"/>
              <a:gd name="connsiteY15" fmla="*/ 6877051 h 6887937"/>
              <a:gd name="connsiteX16" fmla="*/ 0 w 5840730"/>
              <a:gd name="connsiteY16"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3992880 w 5840730"/>
              <a:gd name="connsiteY9" fmla="*/ 4905705 h 6887937"/>
              <a:gd name="connsiteX10" fmla="*/ 4213860 w 5840730"/>
              <a:gd name="connsiteY10" fmla="*/ 4757115 h 6887937"/>
              <a:gd name="connsiteX11" fmla="*/ 4457700 w 5840730"/>
              <a:gd name="connsiteY11" fmla="*/ 3842715 h 6887937"/>
              <a:gd name="connsiteX12" fmla="*/ 4686300 w 5840730"/>
              <a:gd name="connsiteY12" fmla="*/ 3713175 h 6887937"/>
              <a:gd name="connsiteX13" fmla="*/ 4785360 w 5840730"/>
              <a:gd name="connsiteY13" fmla="*/ 3926535 h 6887937"/>
              <a:gd name="connsiteX14" fmla="*/ 4028621 w 5840730"/>
              <a:gd name="connsiteY14" fmla="*/ 6887937 h 6887937"/>
              <a:gd name="connsiteX15" fmla="*/ 0 w 5840730"/>
              <a:gd name="connsiteY15" fmla="*/ 6877051 h 6887937"/>
              <a:gd name="connsiteX16" fmla="*/ 0 w 5840730"/>
              <a:gd name="connsiteY16"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3992880 w 5840730"/>
              <a:gd name="connsiteY9" fmla="*/ 4905705 h 6887937"/>
              <a:gd name="connsiteX10" fmla="*/ 4213860 w 5840730"/>
              <a:gd name="connsiteY10" fmla="*/ 4757115 h 6887937"/>
              <a:gd name="connsiteX11" fmla="*/ 4457700 w 5840730"/>
              <a:gd name="connsiteY11" fmla="*/ 3842715 h 6887937"/>
              <a:gd name="connsiteX12" fmla="*/ 4686300 w 5840730"/>
              <a:gd name="connsiteY12" fmla="*/ 3713175 h 6887937"/>
              <a:gd name="connsiteX13" fmla="*/ 4785360 w 5840730"/>
              <a:gd name="connsiteY13" fmla="*/ 3926535 h 6887937"/>
              <a:gd name="connsiteX14" fmla="*/ 4028621 w 5840730"/>
              <a:gd name="connsiteY14" fmla="*/ 6887937 h 6887937"/>
              <a:gd name="connsiteX15" fmla="*/ 0 w 5840730"/>
              <a:gd name="connsiteY15" fmla="*/ 6877051 h 6887937"/>
              <a:gd name="connsiteX16" fmla="*/ 0 w 5840730"/>
              <a:gd name="connsiteY16"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3992880 w 5840730"/>
              <a:gd name="connsiteY9" fmla="*/ 4905705 h 6887937"/>
              <a:gd name="connsiteX10" fmla="*/ 4213860 w 5840730"/>
              <a:gd name="connsiteY10" fmla="*/ 4757115 h 6887937"/>
              <a:gd name="connsiteX11" fmla="*/ 4457700 w 5840730"/>
              <a:gd name="connsiteY11" fmla="*/ 3842715 h 6887937"/>
              <a:gd name="connsiteX12" fmla="*/ 4686300 w 5840730"/>
              <a:gd name="connsiteY12" fmla="*/ 3713175 h 6887937"/>
              <a:gd name="connsiteX13" fmla="*/ 4785360 w 5840730"/>
              <a:gd name="connsiteY13" fmla="*/ 3926535 h 6887937"/>
              <a:gd name="connsiteX14" fmla="*/ 4028621 w 5840730"/>
              <a:gd name="connsiteY14" fmla="*/ 6887937 h 6887937"/>
              <a:gd name="connsiteX15" fmla="*/ 0 w 5840730"/>
              <a:gd name="connsiteY15" fmla="*/ 6877051 h 6887937"/>
              <a:gd name="connsiteX16" fmla="*/ 0 w 5840730"/>
              <a:gd name="connsiteY16"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3992880 w 5840730"/>
              <a:gd name="connsiteY9" fmla="*/ 4905705 h 6887937"/>
              <a:gd name="connsiteX10" fmla="*/ 4213860 w 5840730"/>
              <a:gd name="connsiteY10" fmla="*/ 4757115 h 6887937"/>
              <a:gd name="connsiteX11" fmla="*/ 4457700 w 5840730"/>
              <a:gd name="connsiteY11" fmla="*/ 3842715 h 6887937"/>
              <a:gd name="connsiteX12" fmla="*/ 4686300 w 5840730"/>
              <a:gd name="connsiteY12" fmla="*/ 3713175 h 6887937"/>
              <a:gd name="connsiteX13" fmla="*/ 4785360 w 5840730"/>
              <a:gd name="connsiteY13" fmla="*/ 3926535 h 6887937"/>
              <a:gd name="connsiteX14" fmla="*/ 4028621 w 5840730"/>
              <a:gd name="connsiteY14" fmla="*/ 6887937 h 6887937"/>
              <a:gd name="connsiteX15" fmla="*/ 0 w 5840730"/>
              <a:gd name="connsiteY15" fmla="*/ 6877051 h 6887937"/>
              <a:gd name="connsiteX16" fmla="*/ 0 w 5840730"/>
              <a:gd name="connsiteY16"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3992880 w 5840730"/>
              <a:gd name="connsiteY9" fmla="*/ 4905705 h 6887937"/>
              <a:gd name="connsiteX10" fmla="*/ 4213860 w 5840730"/>
              <a:gd name="connsiteY10" fmla="*/ 4757115 h 6887937"/>
              <a:gd name="connsiteX11" fmla="*/ 4457700 w 5840730"/>
              <a:gd name="connsiteY11" fmla="*/ 3842715 h 6887937"/>
              <a:gd name="connsiteX12" fmla="*/ 4686300 w 5840730"/>
              <a:gd name="connsiteY12" fmla="*/ 3713175 h 6887937"/>
              <a:gd name="connsiteX13" fmla="*/ 4785360 w 5840730"/>
              <a:gd name="connsiteY13" fmla="*/ 3926535 h 6887937"/>
              <a:gd name="connsiteX14" fmla="*/ 4028621 w 5840730"/>
              <a:gd name="connsiteY14" fmla="*/ 6887937 h 6887937"/>
              <a:gd name="connsiteX15" fmla="*/ 0 w 5840730"/>
              <a:gd name="connsiteY15" fmla="*/ 6877051 h 6887937"/>
              <a:gd name="connsiteX16" fmla="*/ 0 w 5840730"/>
              <a:gd name="connsiteY16"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893820 w 5840730"/>
              <a:gd name="connsiteY8" fmla="*/ 4688535 h 6887937"/>
              <a:gd name="connsiteX9" fmla="*/ 3992880 w 5840730"/>
              <a:gd name="connsiteY9" fmla="*/ 4905705 h 6887937"/>
              <a:gd name="connsiteX10" fmla="*/ 4213860 w 5840730"/>
              <a:gd name="connsiteY10" fmla="*/ 4757115 h 6887937"/>
              <a:gd name="connsiteX11" fmla="*/ 4457700 w 5840730"/>
              <a:gd name="connsiteY11" fmla="*/ 3842715 h 6887937"/>
              <a:gd name="connsiteX12" fmla="*/ 4686300 w 5840730"/>
              <a:gd name="connsiteY12" fmla="*/ 3713175 h 6887937"/>
              <a:gd name="connsiteX13" fmla="*/ 4785360 w 5840730"/>
              <a:gd name="connsiteY13" fmla="*/ 3926535 h 6887937"/>
              <a:gd name="connsiteX14" fmla="*/ 4028621 w 5840730"/>
              <a:gd name="connsiteY14" fmla="*/ 6887937 h 6887937"/>
              <a:gd name="connsiteX15" fmla="*/ 0 w 5840730"/>
              <a:gd name="connsiteY15" fmla="*/ 6877051 h 6887937"/>
              <a:gd name="connsiteX16" fmla="*/ 0 w 5840730"/>
              <a:gd name="connsiteY16"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893820 w 5840730"/>
              <a:gd name="connsiteY8" fmla="*/ 4688535 h 6887937"/>
              <a:gd name="connsiteX9" fmla="*/ 3992880 w 5840730"/>
              <a:gd name="connsiteY9" fmla="*/ 4905705 h 6887937"/>
              <a:gd name="connsiteX10" fmla="*/ 4213860 w 5840730"/>
              <a:gd name="connsiteY10" fmla="*/ 4757115 h 6887937"/>
              <a:gd name="connsiteX11" fmla="*/ 4457700 w 5840730"/>
              <a:gd name="connsiteY11" fmla="*/ 3842715 h 6887937"/>
              <a:gd name="connsiteX12" fmla="*/ 4686300 w 5840730"/>
              <a:gd name="connsiteY12" fmla="*/ 3713175 h 6887937"/>
              <a:gd name="connsiteX13" fmla="*/ 4785360 w 5840730"/>
              <a:gd name="connsiteY13" fmla="*/ 3926535 h 6887937"/>
              <a:gd name="connsiteX14" fmla="*/ 4028621 w 5840730"/>
              <a:gd name="connsiteY14" fmla="*/ 6887937 h 6887937"/>
              <a:gd name="connsiteX15" fmla="*/ 0 w 5840730"/>
              <a:gd name="connsiteY15" fmla="*/ 6877051 h 6887937"/>
              <a:gd name="connsiteX16" fmla="*/ 0 w 5840730"/>
              <a:gd name="connsiteY16" fmla="*/ 0 h 68879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5840730" h="6887937">
                <a:moveTo>
                  <a:pt x="0" y="0"/>
                </a:moveTo>
                <a:lnTo>
                  <a:pt x="5840730" y="0"/>
                </a:lnTo>
                <a:lnTo>
                  <a:pt x="5090160" y="2775915"/>
                </a:lnTo>
                <a:cubicBezTo>
                  <a:pt x="5057140" y="2883865"/>
                  <a:pt x="5020310" y="2976575"/>
                  <a:pt x="4853940" y="2962605"/>
                </a:cubicBezTo>
                <a:cubicBezTo>
                  <a:pt x="4668520" y="2845765"/>
                  <a:pt x="4761230" y="2747975"/>
                  <a:pt x="4754880" y="2692095"/>
                </a:cubicBezTo>
                <a:cubicBezTo>
                  <a:pt x="4845050" y="2355545"/>
                  <a:pt x="4904740" y="2121865"/>
                  <a:pt x="4979670" y="1846275"/>
                </a:cubicBezTo>
                <a:cubicBezTo>
                  <a:pt x="5021580" y="1687525"/>
                  <a:pt x="4996180" y="1615135"/>
                  <a:pt x="4872990" y="1571955"/>
                </a:cubicBezTo>
                <a:cubicBezTo>
                  <a:pt x="4738370" y="1563065"/>
                  <a:pt x="4699000" y="1597355"/>
                  <a:pt x="4655820" y="1770075"/>
                </a:cubicBezTo>
                <a:cubicBezTo>
                  <a:pt x="4671060" y="1858975"/>
                  <a:pt x="3878580" y="4599635"/>
                  <a:pt x="3893820" y="4688535"/>
                </a:cubicBezTo>
                <a:cubicBezTo>
                  <a:pt x="3858895" y="4824425"/>
                  <a:pt x="3925570" y="4880305"/>
                  <a:pt x="3992880" y="4905705"/>
                </a:cubicBezTo>
                <a:cubicBezTo>
                  <a:pt x="4102100" y="4904435"/>
                  <a:pt x="4158615" y="4917135"/>
                  <a:pt x="4213860" y="4757115"/>
                </a:cubicBezTo>
                <a:lnTo>
                  <a:pt x="4457700" y="3842715"/>
                </a:lnTo>
                <a:cubicBezTo>
                  <a:pt x="4481830" y="3756355"/>
                  <a:pt x="4555490" y="3692855"/>
                  <a:pt x="4686300" y="3713175"/>
                </a:cubicBezTo>
                <a:cubicBezTo>
                  <a:pt x="4829810" y="3791915"/>
                  <a:pt x="4782820" y="3882085"/>
                  <a:pt x="4785360" y="3926535"/>
                </a:cubicBezTo>
                <a:lnTo>
                  <a:pt x="4028621" y="6887937"/>
                </a:lnTo>
                <a:lnTo>
                  <a:pt x="0" y="6877051"/>
                </a:lnTo>
                <a:lnTo>
                  <a:pt x="0" y="0"/>
                </a:lnTo>
                <a:close/>
              </a:path>
            </a:pathLst>
          </a:custGeom>
          <a:solidFill>
            <a:schemeClr val="bg2"/>
          </a:solidFill>
        </p:spPr>
        <p:txBody>
          <a:bodyPr anchor="ctr"/>
          <a:lstStyle>
            <a:lvl1pPr algn="ctr">
              <a:defRPr baseline="-25000"/>
            </a:lvl1pPr>
          </a:lstStyle>
          <a:p>
            <a:endParaRPr lang="en-US" dirty="0"/>
          </a:p>
        </p:txBody>
      </p:sp>
      <p:sp>
        <p:nvSpPr>
          <p:cNvPr id="8" name="Text Placeholder 7">
            <a:extLst>
              <a:ext uri="{FF2B5EF4-FFF2-40B4-BE49-F238E27FC236}">
                <a16:creationId xmlns:a16="http://schemas.microsoft.com/office/drawing/2014/main" id="{D5E91AD6-E4A6-F082-0E76-DAF7D57B5162}"/>
              </a:ext>
            </a:extLst>
          </p:cNvPr>
          <p:cNvSpPr>
            <a:spLocks noGrp="1"/>
          </p:cNvSpPr>
          <p:nvPr>
            <p:ph type="body" sz="quarter" idx="10" hasCustomPrompt="1"/>
          </p:nvPr>
        </p:nvSpPr>
        <p:spPr>
          <a:xfrm>
            <a:off x="7119274" y="3373515"/>
            <a:ext cx="4323426" cy="1008926"/>
          </a:xfrm>
        </p:spPr>
        <p:txBody>
          <a:bodyPr lIns="91440" rIns="91440">
            <a:noAutofit/>
          </a:bodyPr>
          <a:lstStyle>
            <a:lvl1pPr marL="0" indent="0">
              <a:buNone/>
              <a:defRPr sz="6000" b="1">
                <a:solidFill>
                  <a:schemeClr val="tx2"/>
                </a:solidFill>
              </a:defRPr>
            </a:lvl1pPr>
            <a:lvl2pPr marL="201168" indent="0">
              <a:buNone/>
              <a:defRPr/>
            </a:lvl2pPr>
            <a:lvl3pPr marL="384048" indent="0">
              <a:buNone/>
              <a:defRPr/>
            </a:lvl3pPr>
            <a:lvl4pPr marL="566928" indent="0">
              <a:buNone/>
              <a:defRPr/>
            </a:lvl4pPr>
            <a:lvl5pPr marL="749808" indent="0">
              <a:buNone/>
              <a:defRPr/>
            </a:lvl5pPr>
          </a:lstStyle>
          <a:p>
            <a:pPr lvl="0"/>
            <a:r>
              <a:rPr lang="en-US" dirty="0"/>
              <a:t>###</a:t>
            </a:r>
          </a:p>
        </p:txBody>
      </p:sp>
      <p:cxnSp>
        <p:nvCxnSpPr>
          <p:cNvPr id="19" name="Straight Connector 18">
            <a:extLst>
              <a:ext uri="{FF2B5EF4-FFF2-40B4-BE49-F238E27FC236}">
                <a16:creationId xmlns:a16="http://schemas.microsoft.com/office/drawing/2014/main" id="{7ADF7228-F4CB-A1B9-79EA-63240531648D}"/>
              </a:ext>
              <a:ext uri="{C183D7F6-B498-43B3-948B-1728B52AA6E4}">
                <adec:decorative xmlns:adec="http://schemas.microsoft.com/office/drawing/2017/decorative" val="1"/>
              </a:ext>
            </a:extLst>
          </p:cNvPr>
          <p:cNvCxnSpPr>
            <a:cxnSpLocks/>
          </p:cNvCxnSpPr>
          <p:nvPr userDrawn="1"/>
        </p:nvCxnSpPr>
        <p:spPr>
          <a:xfrm flipH="1">
            <a:off x="4559556" y="-10665"/>
            <a:ext cx="1930144" cy="6877290"/>
          </a:xfrm>
          <a:prstGeom prst="line">
            <a:avLst/>
          </a:prstGeom>
          <a:ln w="254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7531648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userDrawn="1">
  <p:cSld name="Agenda - Topic 1">
    <p:spTree>
      <p:nvGrpSpPr>
        <p:cNvPr id="1" name=""/>
        <p:cNvGrpSpPr/>
        <p:nvPr/>
      </p:nvGrpSpPr>
      <p:grpSpPr>
        <a:xfrm>
          <a:off x="0" y="0"/>
          <a:ext cx="0" cy="0"/>
          <a:chOff x="0" y="0"/>
          <a:chExt cx="0" cy="0"/>
        </a:xfrm>
      </p:grpSpPr>
      <p:sp>
        <p:nvSpPr>
          <p:cNvPr id="23" name="Freeform: Shape 22">
            <a:extLst>
              <a:ext uri="{FF2B5EF4-FFF2-40B4-BE49-F238E27FC236}">
                <a16:creationId xmlns:a16="http://schemas.microsoft.com/office/drawing/2014/main" id="{7B8C35C0-4758-2887-0763-E78795846CD3}"/>
              </a:ext>
              <a:ext uri="{C183D7F6-B498-43B3-948B-1728B52AA6E4}">
                <adec:decorative xmlns:adec="http://schemas.microsoft.com/office/drawing/2017/decorative" val="1"/>
              </a:ext>
            </a:extLst>
          </p:cNvPr>
          <p:cNvSpPr/>
          <p:nvPr userDrawn="1"/>
        </p:nvSpPr>
        <p:spPr>
          <a:xfrm>
            <a:off x="6093537" y="-1946"/>
            <a:ext cx="3601340" cy="6881814"/>
          </a:xfrm>
          <a:custGeom>
            <a:avLst/>
            <a:gdLst>
              <a:gd name="connsiteX0" fmla="*/ 3601340 w 3601340"/>
              <a:gd name="connsiteY0" fmla="*/ 0 h 6881814"/>
              <a:gd name="connsiteX1" fmla="*/ 0 w 3601340"/>
              <a:gd name="connsiteY1" fmla="*/ 0 h 6881814"/>
              <a:gd name="connsiteX2" fmla="*/ 0 w 3601340"/>
              <a:gd name="connsiteY2" fmla="*/ 6881815 h 6881814"/>
              <a:gd name="connsiteX3" fmla="*/ 1064235 w 3601340"/>
              <a:gd name="connsiteY3" fmla="*/ 6881815 h 6881814"/>
              <a:gd name="connsiteX4" fmla="*/ 1441045 w 3601340"/>
              <a:gd name="connsiteY4" fmla="*/ 5490188 h 6881814"/>
              <a:gd name="connsiteX5" fmla="*/ 1835678 w 3601340"/>
              <a:gd name="connsiteY5" fmla="*/ 4034957 h 6881814"/>
              <a:gd name="connsiteX6" fmla="*/ 2045724 w 3601340"/>
              <a:gd name="connsiteY6" fmla="*/ 3914112 h 6881814"/>
              <a:gd name="connsiteX7" fmla="*/ 2166660 w 3601340"/>
              <a:gd name="connsiteY7" fmla="*/ 4124001 h 6881814"/>
              <a:gd name="connsiteX8" fmla="*/ 1906966 w 3601340"/>
              <a:gd name="connsiteY8" fmla="*/ 5081858 h 6881814"/>
              <a:gd name="connsiteX9" fmla="*/ 2027902 w 3601340"/>
              <a:gd name="connsiteY9" fmla="*/ 5291747 h 6881814"/>
              <a:gd name="connsiteX10" fmla="*/ 2227765 w 3601340"/>
              <a:gd name="connsiteY10" fmla="*/ 5198887 h 6881814"/>
              <a:gd name="connsiteX11" fmla="*/ 2570204 w 3601340"/>
              <a:gd name="connsiteY11" fmla="*/ 3923016 h 6881814"/>
              <a:gd name="connsiteX12" fmla="*/ 2602029 w 3601340"/>
              <a:gd name="connsiteY12" fmla="*/ 3799627 h 6881814"/>
              <a:gd name="connsiteX13" fmla="*/ 3601340 w 3601340"/>
              <a:gd name="connsiteY13" fmla="*/ 0 h 68818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3601340" h="6881814">
                <a:moveTo>
                  <a:pt x="3601340" y="0"/>
                </a:moveTo>
                <a:lnTo>
                  <a:pt x="0" y="0"/>
                </a:lnTo>
                <a:lnTo>
                  <a:pt x="0" y="6881815"/>
                </a:lnTo>
                <a:lnTo>
                  <a:pt x="1064235" y="6881815"/>
                </a:lnTo>
                <a:lnTo>
                  <a:pt x="1441045" y="5490188"/>
                </a:lnTo>
                <a:lnTo>
                  <a:pt x="1835678" y="4034957"/>
                </a:lnTo>
                <a:cubicBezTo>
                  <a:pt x="1859865" y="3943369"/>
                  <a:pt x="1954068" y="3889943"/>
                  <a:pt x="2045724" y="3914112"/>
                </a:cubicBezTo>
                <a:cubicBezTo>
                  <a:pt x="2137381" y="3938281"/>
                  <a:pt x="2190847" y="4032413"/>
                  <a:pt x="2166660" y="4124001"/>
                </a:cubicBezTo>
                <a:lnTo>
                  <a:pt x="1906966" y="5081858"/>
                </a:lnTo>
                <a:cubicBezTo>
                  <a:pt x="1882779" y="5173446"/>
                  <a:pt x="1936246" y="5267578"/>
                  <a:pt x="2027902" y="5291747"/>
                </a:cubicBezTo>
                <a:cubicBezTo>
                  <a:pt x="2109375" y="5313372"/>
                  <a:pt x="2193393" y="5272666"/>
                  <a:pt x="2227765" y="5198887"/>
                </a:cubicBezTo>
                <a:lnTo>
                  <a:pt x="2570204" y="3923016"/>
                </a:lnTo>
                <a:lnTo>
                  <a:pt x="2602029" y="3799627"/>
                </a:lnTo>
                <a:lnTo>
                  <a:pt x="3601340" y="0"/>
                </a:lnTo>
                <a:close/>
              </a:path>
            </a:pathLst>
          </a:custGeom>
          <a:solidFill>
            <a:srgbClr val="FFFFFF"/>
          </a:solidFill>
          <a:ln w="12700" cap="flat">
            <a:noFill/>
            <a:prstDash val="solid"/>
            <a:miter/>
          </a:ln>
        </p:spPr>
        <p:txBody>
          <a:bodyPr rtlCol="0" anchor="ctr"/>
          <a:lstStyle/>
          <a:p>
            <a:endParaRPr lang="en-US" dirty="0"/>
          </a:p>
        </p:txBody>
      </p:sp>
      <p:sp>
        <p:nvSpPr>
          <p:cNvPr id="2" name="Title 1"/>
          <p:cNvSpPr>
            <a:spLocks noGrp="1"/>
          </p:cNvSpPr>
          <p:nvPr>
            <p:ph type="ctrTitle" hasCustomPrompt="1"/>
          </p:nvPr>
        </p:nvSpPr>
        <p:spPr>
          <a:xfrm>
            <a:off x="796322" y="320040"/>
            <a:ext cx="6732237" cy="1017147"/>
          </a:xfrm>
        </p:spPr>
        <p:txBody>
          <a:bodyPr anchor="b">
            <a:normAutofit/>
          </a:bodyPr>
          <a:lstStyle>
            <a:lvl1pPr algn="l">
              <a:lnSpc>
                <a:spcPct val="90000"/>
              </a:lnSpc>
              <a:defRPr sz="3600" spc="100" baseline="0">
                <a:solidFill>
                  <a:schemeClr val="tx1"/>
                </a:solidFill>
              </a:defRPr>
            </a:lvl1pPr>
          </a:lstStyle>
          <a:p>
            <a:r>
              <a:rPr lang="en-US" dirty="0"/>
              <a:t>Add title here</a:t>
            </a:r>
          </a:p>
        </p:txBody>
      </p:sp>
      <p:sp>
        <p:nvSpPr>
          <p:cNvPr id="8" name="Text Placeholder 7">
            <a:extLst>
              <a:ext uri="{FF2B5EF4-FFF2-40B4-BE49-F238E27FC236}">
                <a16:creationId xmlns:a16="http://schemas.microsoft.com/office/drawing/2014/main" id="{D5E91AD6-E4A6-F082-0E76-DAF7D57B5162}"/>
              </a:ext>
            </a:extLst>
          </p:cNvPr>
          <p:cNvSpPr>
            <a:spLocks noGrp="1"/>
          </p:cNvSpPr>
          <p:nvPr>
            <p:ph type="body" sz="quarter" idx="10" hasCustomPrompt="1"/>
          </p:nvPr>
        </p:nvSpPr>
        <p:spPr>
          <a:xfrm>
            <a:off x="824242" y="1749479"/>
            <a:ext cx="788639" cy="533400"/>
          </a:xfrm>
        </p:spPr>
        <p:txBody>
          <a:bodyPr lIns="0" tIns="0" rIns="0" bIns="0" anchor="ctr">
            <a:noAutofit/>
          </a:bodyPr>
          <a:lstStyle>
            <a:lvl1pPr marL="0" indent="0" algn="ctr">
              <a:lnSpc>
                <a:spcPct val="60000"/>
              </a:lnSpc>
              <a:spcBef>
                <a:spcPts val="0"/>
              </a:spcBef>
              <a:spcAft>
                <a:spcPts val="0"/>
              </a:spcAft>
              <a:buNone/>
              <a:defRPr sz="5400" b="0" spc="100" baseline="-25000">
                <a:solidFill>
                  <a:schemeClr val="tx2"/>
                </a:solidFill>
              </a:defRPr>
            </a:lvl1pPr>
            <a:lvl2pPr marL="201168" indent="0">
              <a:buNone/>
              <a:defRPr/>
            </a:lvl2pPr>
            <a:lvl3pPr marL="384048" indent="0">
              <a:buNone/>
              <a:defRPr/>
            </a:lvl3pPr>
            <a:lvl4pPr marL="566928" indent="0">
              <a:buNone/>
              <a:defRPr/>
            </a:lvl4pPr>
            <a:lvl5pPr marL="749808" indent="0">
              <a:buNone/>
              <a:defRPr/>
            </a:lvl5pPr>
          </a:lstStyle>
          <a:p>
            <a:pPr lvl="0"/>
            <a:r>
              <a:rPr lang="en-US" dirty="0"/>
              <a:t>o1.</a:t>
            </a:r>
          </a:p>
        </p:txBody>
      </p:sp>
      <p:sp>
        <p:nvSpPr>
          <p:cNvPr id="13" name="Text Placeholder 12">
            <a:extLst>
              <a:ext uri="{FF2B5EF4-FFF2-40B4-BE49-F238E27FC236}">
                <a16:creationId xmlns:a16="http://schemas.microsoft.com/office/drawing/2014/main" id="{6B00516E-9699-821C-0371-67A8478E101D}"/>
              </a:ext>
            </a:extLst>
          </p:cNvPr>
          <p:cNvSpPr>
            <a:spLocks noGrp="1"/>
          </p:cNvSpPr>
          <p:nvPr>
            <p:ph type="body" sz="quarter" idx="16" hasCustomPrompt="1"/>
          </p:nvPr>
        </p:nvSpPr>
        <p:spPr>
          <a:xfrm>
            <a:off x="1643379" y="1749479"/>
            <a:ext cx="5885179" cy="533400"/>
          </a:xfrm>
        </p:spPr>
        <p:txBody>
          <a:bodyPr bIns="0" anchor="b">
            <a:normAutofit/>
          </a:bodyPr>
          <a:lstStyle>
            <a:lvl1pPr marL="0" indent="0">
              <a:buNone/>
              <a:defRPr sz="2400">
                <a:solidFill>
                  <a:schemeClr val="tx1"/>
                </a:solidFill>
              </a:defRPr>
            </a:lvl1pPr>
            <a:lvl2pPr marL="201168" indent="0">
              <a:buNone/>
              <a:defRPr/>
            </a:lvl2pPr>
            <a:lvl3pPr marL="384048" indent="0">
              <a:buNone/>
              <a:defRPr/>
            </a:lvl3pPr>
            <a:lvl4pPr marL="566928" indent="0">
              <a:buNone/>
              <a:defRPr/>
            </a:lvl4pPr>
            <a:lvl5pPr marL="749808" indent="0">
              <a:buNone/>
              <a:defRPr/>
            </a:lvl5pPr>
          </a:lstStyle>
          <a:p>
            <a:pPr lvl="0"/>
            <a:r>
              <a:rPr lang="en-US" dirty="0"/>
              <a:t>Click to add text</a:t>
            </a:r>
          </a:p>
        </p:txBody>
      </p:sp>
      <p:sp>
        <p:nvSpPr>
          <p:cNvPr id="6" name="Text Placeholder 7">
            <a:extLst>
              <a:ext uri="{FF2B5EF4-FFF2-40B4-BE49-F238E27FC236}">
                <a16:creationId xmlns:a16="http://schemas.microsoft.com/office/drawing/2014/main" id="{7C72C187-9B88-8558-E9E7-CA189DF0EF33}"/>
              </a:ext>
            </a:extLst>
          </p:cNvPr>
          <p:cNvSpPr>
            <a:spLocks noGrp="1"/>
          </p:cNvSpPr>
          <p:nvPr>
            <p:ph type="body" sz="quarter" idx="12" hasCustomPrompt="1"/>
          </p:nvPr>
        </p:nvSpPr>
        <p:spPr>
          <a:xfrm>
            <a:off x="824242" y="2378035"/>
            <a:ext cx="788639" cy="533400"/>
          </a:xfrm>
        </p:spPr>
        <p:txBody>
          <a:bodyPr lIns="0" tIns="0" rIns="0" bIns="0" anchor="ctr">
            <a:noAutofit/>
          </a:bodyPr>
          <a:lstStyle>
            <a:lvl1pPr marL="0" indent="0" algn="ctr">
              <a:lnSpc>
                <a:spcPct val="60000"/>
              </a:lnSpc>
              <a:spcBef>
                <a:spcPts val="0"/>
              </a:spcBef>
              <a:spcAft>
                <a:spcPts val="0"/>
              </a:spcAft>
              <a:buNone/>
              <a:defRPr sz="4400" b="0" spc="100" baseline="-25000">
                <a:solidFill>
                  <a:schemeClr val="tx2"/>
                </a:solidFill>
              </a:defRPr>
            </a:lvl1pPr>
            <a:lvl2pPr marL="201168" indent="0">
              <a:buNone/>
              <a:defRPr/>
            </a:lvl2pPr>
            <a:lvl3pPr marL="384048" indent="0">
              <a:buNone/>
              <a:defRPr/>
            </a:lvl3pPr>
            <a:lvl4pPr marL="566928" indent="0">
              <a:buNone/>
              <a:defRPr/>
            </a:lvl4pPr>
            <a:lvl5pPr marL="749808" indent="0">
              <a:buNone/>
              <a:defRPr/>
            </a:lvl5pPr>
          </a:lstStyle>
          <a:p>
            <a:pPr lvl="0"/>
            <a:r>
              <a:rPr lang="en-US" dirty="0"/>
              <a:t>o2.</a:t>
            </a:r>
          </a:p>
        </p:txBody>
      </p:sp>
      <p:sp>
        <p:nvSpPr>
          <p:cNvPr id="15" name="Text Placeholder 12">
            <a:extLst>
              <a:ext uri="{FF2B5EF4-FFF2-40B4-BE49-F238E27FC236}">
                <a16:creationId xmlns:a16="http://schemas.microsoft.com/office/drawing/2014/main" id="{9366E515-A368-5E2D-8A9F-6BDBB76BC877}"/>
              </a:ext>
            </a:extLst>
          </p:cNvPr>
          <p:cNvSpPr>
            <a:spLocks noGrp="1"/>
          </p:cNvSpPr>
          <p:nvPr>
            <p:ph type="body" sz="quarter" idx="17" hasCustomPrompt="1"/>
          </p:nvPr>
        </p:nvSpPr>
        <p:spPr>
          <a:xfrm>
            <a:off x="1643379" y="2378035"/>
            <a:ext cx="5885179" cy="533400"/>
          </a:xfrm>
        </p:spPr>
        <p:txBody>
          <a:bodyPr bIns="0" anchor="b">
            <a:normAutofit/>
          </a:bodyPr>
          <a:lstStyle>
            <a:lvl1pPr marL="0" indent="0">
              <a:buNone/>
              <a:defRPr sz="2000">
                <a:solidFill>
                  <a:schemeClr val="tx1">
                    <a:lumMod val="50000"/>
                    <a:lumOff val="50000"/>
                  </a:schemeClr>
                </a:solidFill>
              </a:defRPr>
            </a:lvl1pPr>
            <a:lvl2pPr marL="201168" indent="0">
              <a:buNone/>
              <a:defRPr/>
            </a:lvl2pPr>
            <a:lvl3pPr marL="384048" indent="0">
              <a:buNone/>
              <a:defRPr/>
            </a:lvl3pPr>
            <a:lvl4pPr marL="566928" indent="0">
              <a:buNone/>
              <a:defRPr/>
            </a:lvl4pPr>
            <a:lvl5pPr marL="749808" indent="0">
              <a:buNone/>
              <a:defRPr/>
            </a:lvl5pPr>
          </a:lstStyle>
          <a:p>
            <a:pPr lvl="0"/>
            <a:r>
              <a:rPr lang="en-US" dirty="0"/>
              <a:t>Click to add text</a:t>
            </a:r>
          </a:p>
        </p:txBody>
      </p:sp>
      <p:sp>
        <p:nvSpPr>
          <p:cNvPr id="7" name="Text Placeholder 7">
            <a:extLst>
              <a:ext uri="{FF2B5EF4-FFF2-40B4-BE49-F238E27FC236}">
                <a16:creationId xmlns:a16="http://schemas.microsoft.com/office/drawing/2014/main" id="{1F522536-6FE3-2618-BC24-8C5188185870}"/>
              </a:ext>
            </a:extLst>
          </p:cNvPr>
          <p:cNvSpPr>
            <a:spLocks noGrp="1"/>
          </p:cNvSpPr>
          <p:nvPr>
            <p:ph type="body" sz="quarter" idx="13" hasCustomPrompt="1"/>
          </p:nvPr>
        </p:nvSpPr>
        <p:spPr>
          <a:xfrm>
            <a:off x="824242" y="3006909"/>
            <a:ext cx="788639" cy="533400"/>
          </a:xfrm>
        </p:spPr>
        <p:txBody>
          <a:bodyPr lIns="0" tIns="0" rIns="0" bIns="0" anchor="ctr">
            <a:noAutofit/>
          </a:bodyPr>
          <a:lstStyle>
            <a:lvl1pPr marL="0" indent="0" algn="ctr">
              <a:lnSpc>
                <a:spcPct val="60000"/>
              </a:lnSpc>
              <a:spcBef>
                <a:spcPts val="0"/>
              </a:spcBef>
              <a:spcAft>
                <a:spcPts val="0"/>
              </a:spcAft>
              <a:buNone/>
              <a:defRPr sz="4400" b="0" spc="100" baseline="-25000">
                <a:solidFill>
                  <a:schemeClr val="tx2"/>
                </a:solidFill>
              </a:defRPr>
            </a:lvl1pPr>
            <a:lvl2pPr marL="201168" indent="0">
              <a:buNone/>
              <a:defRPr/>
            </a:lvl2pPr>
            <a:lvl3pPr marL="384048" indent="0">
              <a:buNone/>
              <a:defRPr/>
            </a:lvl3pPr>
            <a:lvl4pPr marL="566928" indent="0">
              <a:buNone/>
              <a:defRPr/>
            </a:lvl4pPr>
            <a:lvl5pPr marL="749808" indent="0">
              <a:buNone/>
              <a:defRPr/>
            </a:lvl5pPr>
          </a:lstStyle>
          <a:p>
            <a:pPr lvl="0"/>
            <a:r>
              <a:rPr lang="en-US" dirty="0"/>
              <a:t>o3.</a:t>
            </a:r>
          </a:p>
        </p:txBody>
      </p:sp>
      <p:sp>
        <p:nvSpPr>
          <p:cNvPr id="16" name="Text Placeholder 12">
            <a:extLst>
              <a:ext uri="{FF2B5EF4-FFF2-40B4-BE49-F238E27FC236}">
                <a16:creationId xmlns:a16="http://schemas.microsoft.com/office/drawing/2014/main" id="{89C1155B-B06D-77D5-B3DC-9CEAEDF2D61F}"/>
              </a:ext>
            </a:extLst>
          </p:cNvPr>
          <p:cNvSpPr>
            <a:spLocks noGrp="1"/>
          </p:cNvSpPr>
          <p:nvPr>
            <p:ph type="body" sz="quarter" idx="18" hasCustomPrompt="1"/>
          </p:nvPr>
        </p:nvSpPr>
        <p:spPr>
          <a:xfrm>
            <a:off x="1643379" y="3009613"/>
            <a:ext cx="5885179" cy="533400"/>
          </a:xfrm>
        </p:spPr>
        <p:txBody>
          <a:bodyPr bIns="0" anchor="b">
            <a:normAutofit/>
          </a:bodyPr>
          <a:lstStyle>
            <a:lvl1pPr marL="0" indent="0">
              <a:buNone/>
              <a:defRPr sz="2000">
                <a:solidFill>
                  <a:schemeClr val="tx1">
                    <a:lumMod val="50000"/>
                    <a:lumOff val="50000"/>
                  </a:schemeClr>
                </a:solidFill>
              </a:defRPr>
            </a:lvl1pPr>
            <a:lvl2pPr marL="201168" indent="0">
              <a:buNone/>
              <a:defRPr/>
            </a:lvl2pPr>
            <a:lvl3pPr marL="384048" indent="0">
              <a:buNone/>
              <a:defRPr/>
            </a:lvl3pPr>
            <a:lvl4pPr marL="566928" indent="0">
              <a:buNone/>
              <a:defRPr/>
            </a:lvl4pPr>
            <a:lvl5pPr marL="749808" indent="0">
              <a:buNone/>
              <a:defRPr/>
            </a:lvl5pPr>
          </a:lstStyle>
          <a:p>
            <a:pPr lvl="0"/>
            <a:r>
              <a:rPr lang="en-US" dirty="0"/>
              <a:t>Click to add text</a:t>
            </a:r>
          </a:p>
        </p:txBody>
      </p:sp>
      <p:sp>
        <p:nvSpPr>
          <p:cNvPr id="9" name="Text Placeholder 7">
            <a:extLst>
              <a:ext uri="{FF2B5EF4-FFF2-40B4-BE49-F238E27FC236}">
                <a16:creationId xmlns:a16="http://schemas.microsoft.com/office/drawing/2014/main" id="{F3A36BC1-799A-6623-E5E3-1190C0C7C479}"/>
              </a:ext>
            </a:extLst>
          </p:cNvPr>
          <p:cNvSpPr>
            <a:spLocks noGrp="1"/>
          </p:cNvSpPr>
          <p:nvPr>
            <p:ph type="body" sz="quarter" idx="14" hasCustomPrompt="1"/>
          </p:nvPr>
        </p:nvSpPr>
        <p:spPr>
          <a:xfrm>
            <a:off x="824242" y="3635783"/>
            <a:ext cx="788639" cy="533400"/>
          </a:xfrm>
        </p:spPr>
        <p:txBody>
          <a:bodyPr lIns="0" tIns="0" rIns="0" bIns="0" anchor="ctr">
            <a:noAutofit/>
          </a:bodyPr>
          <a:lstStyle>
            <a:lvl1pPr marL="0" indent="0" algn="ctr">
              <a:lnSpc>
                <a:spcPct val="60000"/>
              </a:lnSpc>
              <a:spcBef>
                <a:spcPts val="0"/>
              </a:spcBef>
              <a:spcAft>
                <a:spcPts val="0"/>
              </a:spcAft>
              <a:buNone/>
              <a:defRPr sz="4400" b="0" spc="100" baseline="-25000">
                <a:solidFill>
                  <a:schemeClr val="tx2"/>
                </a:solidFill>
              </a:defRPr>
            </a:lvl1pPr>
            <a:lvl2pPr marL="201168" indent="0">
              <a:buNone/>
              <a:defRPr/>
            </a:lvl2pPr>
            <a:lvl3pPr marL="384048" indent="0">
              <a:buNone/>
              <a:defRPr/>
            </a:lvl3pPr>
            <a:lvl4pPr marL="566928" indent="0">
              <a:buNone/>
              <a:defRPr/>
            </a:lvl4pPr>
            <a:lvl5pPr marL="749808" indent="0">
              <a:buNone/>
              <a:defRPr/>
            </a:lvl5pPr>
          </a:lstStyle>
          <a:p>
            <a:pPr lvl="0"/>
            <a:r>
              <a:rPr lang="en-US" dirty="0"/>
              <a:t>o4.</a:t>
            </a:r>
          </a:p>
        </p:txBody>
      </p:sp>
      <p:sp>
        <p:nvSpPr>
          <p:cNvPr id="17" name="Text Placeholder 12">
            <a:extLst>
              <a:ext uri="{FF2B5EF4-FFF2-40B4-BE49-F238E27FC236}">
                <a16:creationId xmlns:a16="http://schemas.microsoft.com/office/drawing/2014/main" id="{92954362-36EF-4B42-19C7-6132A7E2A875}"/>
              </a:ext>
            </a:extLst>
          </p:cNvPr>
          <p:cNvSpPr>
            <a:spLocks noGrp="1"/>
          </p:cNvSpPr>
          <p:nvPr>
            <p:ph type="body" sz="quarter" idx="19" hasCustomPrompt="1"/>
          </p:nvPr>
        </p:nvSpPr>
        <p:spPr>
          <a:xfrm>
            <a:off x="1643379" y="3638169"/>
            <a:ext cx="5885179" cy="533400"/>
          </a:xfrm>
        </p:spPr>
        <p:txBody>
          <a:bodyPr bIns="0" anchor="b"/>
          <a:lstStyle>
            <a:lvl1pPr marL="0" indent="0">
              <a:buNone/>
              <a:defRPr>
                <a:solidFill>
                  <a:schemeClr val="tx1">
                    <a:lumMod val="50000"/>
                    <a:lumOff val="50000"/>
                  </a:schemeClr>
                </a:solidFill>
              </a:defRPr>
            </a:lvl1pPr>
            <a:lvl2pPr marL="201168" indent="0">
              <a:buNone/>
              <a:defRPr/>
            </a:lvl2pPr>
            <a:lvl3pPr marL="384048" indent="0">
              <a:buNone/>
              <a:defRPr/>
            </a:lvl3pPr>
            <a:lvl4pPr marL="566928" indent="0">
              <a:buNone/>
              <a:defRPr/>
            </a:lvl4pPr>
            <a:lvl5pPr marL="749808" indent="0">
              <a:buNone/>
              <a:defRPr/>
            </a:lvl5pPr>
          </a:lstStyle>
          <a:p>
            <a:pPr lvl="0"/>
            <a:r>
              <a:rPr lang="en-US" dirty="0"/>
              <a:t>Click to add text</a:t>
            </a:r>
          </a:p>
        </p:txBody>
      </p:sp>
      <p:sp>
        <p:nvSpPr>
          <p:cNvPr id="10" name="Text Placeholder 7">
            <a:extLst>
              <a:ext uri="{FF2B5EF4-FFF2-40B4-BE49-F238E27FC236}">
                <a16:creationId xmlns:a16="http://schemas.microsoft.com/office/drawing/2014/main" id="{9EF1DED4-DCEF-D1F3-17B9-BC29651F7DE8}"/>
              </a:ext>
            </a:extLst>
          </p:cNvPr>
          <p:cNvSpPr>
            <a:spLocks noGrp="1"/>
          </p:cNvSpPr>
          <p:nvPr>
            <p:ph type="body" sz="quarter" idx="15" hasCustomPrompt="1"/>
          </p:nvPr>
        </p:nvSpPr>
        <p:spPr>
          <a:xfrm>
            <a:off x="824242" y="4264656"/>
            <a:ext cx="788639" cy="533400"/>
          </a:xfrm>
        </p:spPr>
        <p:txBody>
          <a:bodyPr lIns="0" tIns="0" rIns="0" bIns="0" anchor="ctr">
            <a:noAutofit/>
          </a:bodyPr>
          <a:lstStyle>
            <a:lvl1pPr marL="0" indent="0" algn="ctr">
              <a:lnSpc>
                <a:spcPct val="60000"/>
              </a:lnSpc>
              <a:spcBef>
                <a:spcPts val="0"/>
              </a:spcBef>
              <a:spcAft>
                <a:spcPts val="0"/>
              </a:spcAft>
              <a:buNone/>
              <a:defRPr sz="4400" b="0" spc="100" baseline="-25000">
                <a:solidFill>
                  <a:schemeClr val="tx2"/>
                </a:solidFill>
              </a:defRPr>
            </a:lvl1pPr>
            <a:lvl2pPr marL="201168" indent="0">
              <a:buNone/>
              <a:defRPr/>
            </a:lvl2pPr>
            <a:lvl3pPr marL="384048" indent="0">
              <a:buNone/>
              <a:defRPr/>
            </a:lvl3pPr>
            <a:lvl4pPr marL="566928" indent="0">
              <a:buNone/>
              <a:defRPr/>
            </a:lvl4pPr>
            <a:lvl5pPr marL="749808" indent="0">
              <a:buNone/>
              <a:defRPr/>
            </a:lvl5pPr>
          </a:lstStyle>
          <a:p>
            <a:pPr lvl="0"/>
            <a:r>
              <a:rPr lang="en-US" dirty="0"/>
              <a:t>o5.</a:t>
            </a:r>
          </a:p>
        </p:txBody>
      </p:sp>
      <p:sp>
        <p:nvSpPr>
          <p:cNvPr id="20" name="Text Placeholder 12">
            <a:extLst>
              <a:ext uri="{FF2B5EF4-FFF2-40B4-BE49-F238E27FC236}">
                <a16:creationId xmlns:a16="http://schemas.microsoft.com/office/drawing/2014/main" id="{A57B871C-EE51-327F-62B1-79B005BD932C}"/>
              </a:ext>
            </a:extLst>
          </p:cNvPr>
          <p:cNvSpPr>
            <a:spLocks noGrp="1"/>
          </p:cNvSpPr>
          <p:nvPr>
            <p:ph type="body" sz="quarter" idx="20" hasCustomPrompt="1"/>
          </p:nvPr>
        </p:nvSpPr>
        <p:spPr>
          <a:xfrm>
            <a:off x="1643379" y="4269747"/>
            <a:ext cx="5885179" cy="533400"/>
          </a:xfrm>
        </p:spPr>
        <p:txBody>
          <a:bodyPr bIns="0" anchor="b"/>
          <a:lstStyle>
            <a:lvl1pPr marL="0" indent="0">
              <a:buNone/>
              <a:defRPr>
                <a:solidFill>
                  <a:schemeClr val="tx1">
                    <a:lumMod val="50000"/>
                    <a:lumOff val="50000"/>
                  </a:schemeClr>
                </a:solidFill>
              </a:defRPr>
            </a:lvl1pPr>
            <a:lvl2pPr marL="201168" indent="0">
              <a:buNone/>
              <a:defRPr/>
            </a:lvl2pPr>
            <a:lvl3pPr marL="384048" indent="0">
              <a:buNone/>
              <a:defRPr/>
            </a:lvl3pPr>
            <a:lvl4pPr marL="566928" indent="0">
              <a:buNone/>
              <a:defRPr/>
            </a:lvl4pPr>
            <a:lvl5pPr marL="749808" indent="0">
              <a:buNone/>
              <a:defRPr/>
            </a:lvl5pPr>
          </a:lstStyle>
          <a:p>
            <a:pPr lvl="0"/>
            <a:r>
              <a:rPr lang="en-US" dirty="0"/>
              <a:t>Click to add text</a:t>
            </a:r>
          </a:p>
        </p:txBody>
      </p:sp>
      <p:sp>
        <p:nvSpPr>
          <p:cNvPr id="21" name="Slide Number Placeholder 9">
            <a:extLst>
              <a:ext uri="{FF2B5EF4-FFF2-40B4-BE49-F238E27FC236}">
                <a16:creationId xmlns:a16="http://schemas.microsoft.com/office/drawing/2014/main" id="{E2790754-E9EF-9F79-825B-5AB348DFA62E}"/>
              </a:ext>
            </a:extLst>
          </p:cNvPr>
          <p:cNvSpPr>
            <a:spLocks noGrp="1"/>
          </p:cNvSpPr>
          <p:nvPr>
            <p:ph type="sldNum" sz="quarter" idx="4"/>
          </p:nvPr>
        </p:nvSpPr>
        <p:spPr>
          <a:xfrm>
            <a:off x="10768546" y="6290774"/>
            <a:ext cx="617912" cy="365125"/>
          </a:xfrm>
          <a:prstGeom prst="rect">
            <a:avLst/>
          </a:prstGeom>
        </p:spPr>
        <p:txBody>
          <a:bodyPr/>
          <a:lstStyle>
            <a:lvl1pPr algn="r">
              <a:defRPr sz="1100" b="0" i="0">
                <a:solidFill>
                  <a:schemeClr val="bg1"/>
                </a:solidFill>
                <a:latin typeface="+mn-lt"/>
              </a:defRPr>
            </a:lvl1pPr>
          </a:lstStyle>
          <a:p>
            <a:fld id="{3A98EE3D-8CD1-4C3F-BD1C-C98C9596463C}" type="slidenum">
              <a:rPr lang="en-US" smtClean="0"/>
              <a:pPr/>
              <a:t>‹#›</a:t>
            </a:fld>
            <a:endParaRPr lang="en-US" dirty="0"/>
          </a:p>
        </p:txBody>
      </p:sp>
    </p:spTree>
    <p:extLst>
      <p:ext uri="{BB962C8B-B14F-4D97-AF65-F5344CB8AC3E}">
        <p14:creationId xmlns:p14="http://schemas.microsoft.com/office/powerpoint/2010/main" val="72053385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userDrawn="1">
  <p:cSld name="Agenda - Topic 2">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796322" y="320040"/>
            <a:ext cx="6732237" cy="1017147"/>
          </a:xfrm>
        </p:spPr>
        <p:txBody>
          <a:bodyPr anchor="b">
            <a:normAutofit/>
          </a:bodyPr>
          <a:lstStyle>
            <a:lvl1pPr algn="l">
              <a:lnSpc>
                <a:spcPct val="90000"/>
              </a:lnSpc>
              <a:defRPr sz="3600" spc="100" baseline="0">
                <a:solidFill>
                  <a:schemeClr val="tx1"/>
                </a:solidFill>
              </a:defRPr>
            </a:lvl1pPr>
          </a:lstStyle>
          <a:p>
            <a:r>
              <a:rPr lang="en-US" dirty="0"/>
              <a:t>Add title here</a:t>
            </a:r>
          </a:p>
        </p:txBody>
      </p:sp>
      <p:sp>
        <p:nvSpPr>
          <p:cNvPr id="8" name="Text Placeholder 7">
            <a:extLst>
              <a:ext uri="{FF2B5EF4-FFF2-40B4-BE49-F238E27FC236}">
                <a16:creationId xmlns:a16="http://schemas.microsoft.com/office/drawing/2014/main" id="{D5E91AD6-E4A6-F082-0E76-DAF7D57B5162}"/>
              </a:ext>
            </a:extLst>
          </p:cNvPr>
          <p:cNvSpPr>
            <a:spLocks noGrp="1"/>
          </p:cNvSpPr>
          <p:nvPr>
            <p:ph type="body" sz="quarter" idx="10" hasCustomPrompt="1"/>
          </p:nvPr>
        </p:nvSpPr>
        <p:spPr>
          <a:xfrm>
            <a:off x="824242" y="1749479"/>
            <a:ext cx="788639" cy="533400"/>
          </a:xfrm>
        </p:spPr>
        <p:txBody>
          <a:bodyPr lIns="0" tIns="0" rIns="0" bIns="0" anchor="ctr">
            <a:noAutofit/>
          </a:bodyPr>
          <a:lstStyle>
            <a:lvl1pPr marL="0" indent="0" algn="ctr">
              <a:lnSpc>
                <a:spcPct val="60000"/>
              </a:lnSpc>
              <a:spcBef>
                <a:spcPts val="0"/>
              </a:spcBef>
              <a:spcAft>
                <a:spcPts val="0"/>
              </a:spcAft>
              <a:buNone/>
              <a:defRPr sz="4400" b="0" spc="100" baseline="-25000">
                <a:solidFill>
                  <a:schemeClr val="tx2"/>
                </a:solidFill>
              </a:defRPr>
            </a:lvl1pPr>
            <a:lvl2pPr marL="201168" indent="0">
              <a:buNone/>
              <a:defRPr/>
            </a:lvl2pPr>
            <a:lvl3pPr marL="384048" indent="0">
              <a:buNone/>
              <a:defRPr/>
            </a:lvl3pPr>
            <a:lvl4pPr marL="566928" indent="0">
              <a:buNone/>
              <a:defRPr/>
            </a:lvl4pPr>
            <a:lvl5pPr marL="749808" indent="0">
              <a:buNone/>
              <a:defRPr/>
            </a:lvl5pPr>
          </a:lstStyle>
          <a:p>
            <a:pPr lvl="0"/>
            <a:r>
              <a:rPr lang="en-US" dirty="0"/>
              <a:t>o1.</a:t>
            </a:r>
          </a:p>
        </p:txBody>
      </p:sp>
      <p:sp>
        <p:nvSpPr>
          <p:cNvPr id="13" name="Text Placeholder 12">
            <a:extLst>
              <a:ext uri="{FF2B5EF4-FFF2-40B4-BE49-F238E27FC236}">
                <a16:creationId xmlns:a16="http://schemas.microsoft.com/office/drawing/2014/main" id="{6B00516E-9699-821C-0371-67A8478E101D}"/>
              </a:ext>
            </a:extLst>
          </p:cNvPr>
          <p:cNvSpPr>
            <a:spLocks noGrp="1"/>
          </p:cNvSpPr>
          <p:nvPr>
            <p:ph type="body" sz="quarter" idx="16" hasCustomPrompt="1"/>
          </p:nvPr>
        </p:nvSpPr>
        <p:spPr>
          <a:xfrm>
            <a:off x="1643379" y="1749479"/>
            <a:ext cx="5885179" cy="533400"/>
          </a:xfrm>
        </p:spPr>
        <p:txBody>
          <a:bodyPr bIns="0" anchor="b"/>
          <a:lstStyle>
            <a:lvl1pPr marL="0" indent="0">
              <a:buNone/>
              <a:defRPr>
                <a:solidFill>
                  <a:schemeClr val="tx1">
                    <a:lumMod val="50000"/>
                    <a:lumOff val="50000"/>
                  </a:schemeClr>
                </a:solidFill>
              </a:defRPr>
            </a:lvl1pPr>
            <a:lvl2pPr marL="201168" indent="0">
              <a:buNone/>
              <a:defRPr/>
            </a:lvl2pPr>
            <a:lvl3pPr marL="384048" indent="0">
              <a:buNone/>
              <a:defRPr/>
            </a:lvl3pPr>
            <a:lvl4pPr marL="566928" indent="0">
              <a:buNone/>
              <a:defRPr/>
            </a:lvl4pPr>
            <a:lvl5pPr marL="749808" indent="0">
              <a:buNone/>
              <a:defRPr/>
            </a:lvl5pPr>
          </a:lstStyle>
          <a:p>
            <a:pPr lvl="0"/>
            <a:r>
              <a:rPr lang="en-US" dirty="0"/>
              <a:t>Click to add text</a:t>
            </a:r>
          </a:p>
        </p:txBody>
      </p:sp>
      <p:sp>
        <p:nvSpPr>
          <p:cNvPr id="6" name="Text Placeholder 7">
            <a:extLst>
              <a:ext uri="{FF2B5EF4-FFF2-40B4-BE49-F238E27FC236}">
                <a16:creationId xmlns:a16="http://schemas.microsoft.com/office/drawing/2014/main" id="{7C72C187-9B88-8558-E9E7-CA189DF0EF33}"/>
              </a:ext>
            </a:extLst>
          </p:cNvPr>
          <p:cNvSpPr>
            <a:spLocks noGrp="1"/>
          </p:cNvSpPr>
          <p:nvPr>
            <p:ph type="body" sz="quarter" idx="12" hasCustomPrompt="1"/>
          </p:nvPr>
        </p:nvSpPr>
        <p:spPr>
          <a:xfrm>
            <a:off x="824242" y="2378035"/>
            <a:ext cx="788639" cy="533400"/>
          </a:xfrm>
        </p:spPr>
        <p:txBody>
          <a:bodyPr lIns="0" tIns="0" rIns="0" bIns="0" anchor="ctr">
            <a:noAutofit/>
          </a:bodyPr>
          <a:lstStyle>
            <a:lvl1pPr marL="0" indent="0" algn="ctr">
              <a:lnSpc>
                <a:spcPct val="60000"/>
              </a:lnSpc>
              <a:spcBef>
                <a:spcPts val="0"/>
              </a:spcBef>
              <a:spcAft>
                <a:spcPts val="0"/>
              </a:spcAft>
              <a:buNone/>
              <a:defRPr sz="5400" b="0" spc="100" baseline="-25000">
                <a:solidFill>
                  <a:schemeClr val="tx2"/>
                </a:solidFill>
              </a:defRPr>
            </a:lvl1pPr>
            <a:lvl2pPr marL="201168" indent="0">
              <a:buNone/>
              <a:defRPr/>
            </a:lvl2pPr>
            <a:lvl3pPr marL="384048" indent="0">
              <a:buNone/>
              <a:defRPr/>
            </a:lvl3pPr>
            <a:lvl4pPr marL="566928" indent="0">
              <a:buNone/>
              <a:defRPr/>
            </a:lvl4pPr>
            <a:lvl5pPr marL="749808" indent="0">
              <a:buNone/>
              <a:defRPr/>
            </a:lvl5pPr>
          </a:lstStyle>
          <a:p>
            <a:pPr lvl="0"/>
            <a:r>
              <a:rPr lang="en-US" dirty="0"/>
              <a:t>o2.</a:t>
            </a:r>
          </a:p>
        </p:txBody>
      </p:sp>
      <p:sp>
        <p:nvSpPr>
          <p:cNvPr id="15" name="Text Placeholder 12">
            <a:extLst>
              <a:ext uri="{FF2B5EF4-FFF2-40B4-BE49-F238E27FC236}">
                <a16:creationId xmlns:a16="http://schemas.microsoft.com/office/drawing/2014/main" id="{9366E515-A368-5E2D-8A9F-6BDBB76BC877}"/>
              </a:ext>
            </a:extLst>
          </p:cNvPr>
          <p:cNvSpPr>
            <a:spLocks noGrp="1"/>
          </p:cNvSpPr>
          <p:nvPr>
            <p:ph type="body" sz="quarter" idx="17" hasCustomPrompt="1"/>
          </p:nvPr>
        </p:nvSpPr>
        <p:spPr>
          <a:xfrm>
            <a:off x="1643379" y="2378035"/>
            <a:ext cx="5885179" cy="533400"/>
          </a:xfrm>
        </p:spPr>
        <p:txBody>
          <a:bodyPr bIns="0" anchor="b">
            <a:normAutofit/>
          </a:bodyPr>
          <a:lstStyle>
            <a:lvl1pPr marL="0" indent="0">
              <a:buNone/>
              <a:defRPr sz="2400"/>
            </a:lvl1pPr>
            <a:lvl2pPr marL="201168" indent="0">
              <a:buNone/>
              <a:defRPr/>
            </a:lvl2pPr>
            <a:lvl3pPr marL="384048" indent="0">
              <a:buNone/>
              <a:defRPr/>
            </a:lvl3pPr>
            <a:lvl4pPr marL="566928" indent="0">
              <a:buNone/>
              <a:defRPr/>
            </a:lvl4pPr>
            <a:lvl5pPr marL="749808" indent="0">
              <a:buNone/>
              <a:defRPr/>
            </a:lvl5pPr>
          </a:lstStyle>
          <a:p>
            <a:pPr lvl="0"/>
            <a:r>
              <a:rPr lang="en-US" dirty="0"/>
              <a:t>Click to add text</a:t>
            </a:r>
          </a:p>
        </p:txBody>
      </p:sp>
      <p:sp>
        <p:nvSpPr>
          <p:cNvPr id="7" name="Text Placeholder 7">
            <a:extLst>
              <a:ext uri="{FF2B5EF4-FFF2-40B4-BE49-F238E27FC236}">
                <a16:creationId xmlns:a16="http://schemas.microsoft.com/office/drawing/2014/main" id="{1F522536-6FE3-2618-BC24-8C5188185870}"/>
              </a:ext>
            </a:extLst>
          </p:cNvPr>
          <p:cNvSpPr>
            <a:spLocks noGrp="1"/>
          </p:cNvSpPr>
          <p:nvPr>
            <p:ph type="body" sz="quarter" idx="13" hasCustomPrompt="1"/>
          </p:nvPr>
        </p:nvSpPr>
        <p:spPr>
          <a:xfrm>
            <a:off x="824242" y="3006909"/>
            <a:ext cx="788639" cy="533400"/>
          </a:xfrm>
        </p:spPr>
        <p:txBody>
          <a:bodyPr lIns="0" tIns="0" rIns="0" bIns="0" anchor="ctr">
            <a:noAutofit/>
          </a:bodyPr>
          <a:lstStyle>
            <a:lvl1pPr marL="0" indent="0" algn="ctr">
              <a:lnSpc>
                <a:spcPct val="60000"/>
              </a:lnSpc>
              <a:spcBef>
                <a:spcPts val="0"/>
              </a:spcBef>
              <a:spcAft>
                <a:spcPts val="0"/>
              </a:spcAft>
              <a:buNone/>
              <a:defRPr sz="4400" b="0" spc="100" baseline="-25000">
                <a:solidFill>
                  <a:schemeClr val="tx2"/>
                </a:solidFill>
              </a:defRPr>
            </a:lvl1pPr>
            <a:lvl2pPr marL="201168" indent="0">
              <a:buNone/>
              <a:defRPr/>
            </a:lvl2pPr>
            <a:lvl3pPr marL="384048" indent="0">
              <a:buNone/>
              <a:defRPr/>
            </a:lvl3pPr>
            <a:lvl4pPr marL="566928" indent="0">
              <a:buNone/>
              <a:defRPr/>
            </a:lvl4pPr>
            <a:lvl5pPr marL="749808" indent="0">
              <a:buNone/>
              <a:defRPr/>
            </a:lvl5pPr>
          </a:lstStyle>
          <a:p>
            <a:pPr lvl="0"/>
            <a:r>
              <a:rPr lang="en-US" dirty="0"/>
              <a:t>o3.</a:t>
            </a:r>
          </a:p>
        </p:txBody>
      </p:sp>
      <p:sp>
        <p:nvSpPr>
          <p:cNvPr id="16" name="Text Placeholder 12">
            <a:extLst>
              <a:ext uri="{FF2B5EF4-FFF2-40B4-BE49-F238E27FC236}">
                <a16:creationId xmlns:a16="http://schemas.microsoft.com/office/drawing/2014/main" id="{89C1155B-B06D-77D5-B3DC-9CEAEDF2D61F}"/>
              </a:ext>
            </a:extLst>
          </p:cNvPr>
          <p:cNvSpPr>
            <a:spLocks noGrp="1"/>
          </p:cNvSpPr>
          <p:nvPr>
            <p:ph type="body" sz="quarter" idx="18" hasCustomPrompt="1"/>
          </p:nvPr>
        </p:nvSpPr>
        <p:spPr>
          <a:xfrm>
            <a:off x="1643379" y="3009613"/>
            <a:ext cx="5885179" cy="533400"/>
          </a:xfrm>
        </p:spPr>
        <p:txBody>
          <a:bodyPr bIns="0" anchor="b"/>
          <a:lstStyle>
            <a:lvl1pPr marL="0" indent="0">
              <a:buNone/>
              <a:defRPr>
                <a:solidFill>
                  <a:schemeClr val="tx1">
                    <a:lumMod val="50000"/>
                    <a:lumOff val="50000"/>
                  </a:schemeClr>
                </a:solidFill>
              </a:defRPr>
            </a:lvl1pPr>
            <a:lvl2pPr marL="201168" indent="0">
              <a:buNone/>
              <a:defRPr/>
            </a:lvl2pPr>
            <a:lvl3pPr marL="384048" indent="0">
              <a:buNone/>
              <a:defRPr/>
            </a:lvl3pPr>
            <a:lvl4pPr marL="566928" indent="0">
              <a:buNone/>
              <a:defRPr/>
            </a:lvl4pPr>
            <a:lvl5pPr marL="749808" indent="0">
              <a:buNone/>
              <a:defRPr/>
            </a:lvl5pPr>
          </a:lstStyle>
          <a:p>
            <a:pPr lvl="0"/>
            <a:r>
              <a:rPr lang="en-US" dirty="0"/>
              <a:t>Click to add text</a:t>
            </a:r>
          </a:p>
        </p:txBody>
      </p:sp>
      <p:sp>
        <p:nvSpPr>
          <p:cNvPr id="9" name="Text Placeholder 7">
            <a:extLst>
              <a:ext uri="{FF2B5EF4-FFF2-40B4-BE49-F238E27FC236}">
                <a16:creationId xmlns:a16="http://schemas.microsoft.com/office/drawing/2014/main" id="{F3A36BC1-799A-6623-E5E3-1190C0C7C479}"/>
              </a:ext>
            </a:extLst>
          </p:cNvPr>
          <p:cNvSpPr>
            <a:spLocks noGrp="1"/>
          </p:cNvSpPr>
          <p:nvPr>
            <p:ph type="body" sz="quarter" idx="14" hasCustomPrompt="1"/>
          </p:nvPr>
        </p:nvSpPr>
        <p:spPr>
          <a:xfrm>
            <a:off x="824242" y="3635783"/>
            <a:ext cx="788639" cy="533400"/>
          </a:xfrm>
        </p:spPr>
        <p:txBody>
          <a:bodyPr lIns="0" tIns="0" rIns="0" bIns="0" anchor="ctr">
            <a:noAutofit/>
          </a:bodyPr>
          <a:lstStyle>
            <a:lvl1pPr marL="0" indent="0" algn="ctr">
              <a:lnSpc>
                <a:spcPct val="60000"/>
              </a:lnSpc>
              <a:spcBef>
                <a:spcPts val="0"/>
              </a:spcBef>
              <a:spcAft>
                <a:spcPts val="0"/>
              </a:spcAft>
              <a:buNone/>
              <a:defRPr sz="4400" b="0" spc="100" baseline="-25000">
                <a:solidFill>
                  <a:schemeClr val="tx2"/>
                </a:solidFill>
              </a:defRPr>
            </a:lvl1pPr>
            <a:lvl2pPr marL="201168" indent="0">
              <a:buNone/>
              <a:defRPr/>
            </a:lvl2pPr>
            <a:lvl3pPr marL="384048" indent="0">
              <a:buNone/>
              <a:defRPr/>
            </a:lvl3pPr>
            <a:lvl4pPr marL="566928" indent="0">
              <a:buNone/>
              <a:defRPr/>
            </a:lvl4pPr>
            <a:lvl5pPr marL="749808" indent="0">
              <a:buNone/>
              <a:defRPr/>
            </a:lvl5pPr>
          </a:lstStyle>
          <a:p>
            <a:pPr lvl="0"/>
            <a:r>
              <a:rPr lang="en-US" dirty="0"/>
              <a:t>o4.</a:t>
            </a:r>
          </a:p>
        </p:txBody>
      </p:sp>
      <p:sp>
        <p:nvSpPr>
          <p:cNvPr id="17" name="Text Placeholder 12">
            <a:extLst>
              <a:ext uri="{FF2B5EF4-FFF2-40B4-BE49-F238E27FC236}">
                <a16:creationId xmlns:a16="http://schemas.microsoft.com/office/drawing/2014/main" id="{92954362-36EF-4B42-19C7-6132A7E2A875}"/>
              </a:ext>
            </a:extLst>
          </p:cNvPr>
          <p:cNvSpPr>
            <a:spLocks noGrp="1"/>
          </p:cNvSpPr>
          <p:nvPr>
            <p:ph type="body" sz="quarter" idx="19" hasCustomPrompt="1"/>
          </p:nvPr>
        </p:nvSpPr>
        <p:spPr>
          <a:xfrm>
            <a:off x="1643379" y="3638169"/>
            <a:ext cx="5885179" cy="533400"/>
          </a:xfrm>
        </p:spPr>
        <p:txBody>
          <a:bodyPr bIns="0" anchor="b"/>
          <a:lstStyle>
            <a:lvl1pPr marL="0" indent="0">
              <a:buNone/>
              <a:defRPr>
                <a:solidFill>
                  <a:schemeClr val="tx1">
                    <a:lumMod val="50000"/>
                    <a:lumOff val="50000"/>
                  </a:schemeClr>
                </a:solidFill>
              </a:defRPr>
            </a:lvl1pPr>
            <a:lvl2pPr marL="201168" indent="0">
              <a:buNone/>
              <a:defRPr/>
            </a:lvl2pPr>
            <a:lvl3pPr marL="384048" indent="0">
              <a:buNone/>
              <a:defRPr/>
            </a:lvl3pPr>
            <a:lvl4pPr marL="566928" indent="0">
              <a:buNone/>
              <a:defRPr/>
            </a:lvl4pPr>
            <a:lvl5pPr marL="749808" indent="0">
              <a:buNone/>
              <a:defRPr/>
            </a:lvl5pPr>
          </a:lstStyle>
          <a:p>
            <a:pPr lvl="0"/>
            <a:r>
              <a:rPr lang="en-US" dirty="0"/>
              <a:t>Click to add text</a:t>
            </a:r>
          </a:p>
        </p:txBody>
      </p:sp>
      <p:sp>
        <p:nvSpPr>
          <p:cNvPr id="10" name="Text Placeholder 7">
            <a:extLst>
              <a:ext uri="{FF2B5EF4-FFF2-40B4-BE49-F238E27FC236}">
                <a16:creationId xmlns:a16="http://schemas.microsoft.com/office/drawing/2014/main" id="{9EF1DED4-DCEF-D1F3-17B9-BC29651F7DE8}"/>
              </a:ext>
            </a:extLst>
          </p:cNvPr>
          <p:cNvSpPr>
            <a:spLocks noGrp="1"/>
          </p:cNvSpPr>
          <p:nvPr>
            <p:ph type="body" sz="quarter" idx="15" hasCustomPrompt="1"/>
          </p:nvPr>
        </p:nvSpPr>
        <p:spPr>
          <a:xfrm>
            <a:off x="824242" y="4264656"/>
            <a:ext cx="788639" cy="533400"/>
          </a:xfrm>
        </p:spPr>
        <p:txBody>
          <a:bodyPr lIns="0" tIns="0" rIns="0" bIns="0" anchor="ctr">
            <a:noAutofit/>
          </a:bodyPr>
          <a:lstStyle>
            <a:lvl1pPr marL="0" indent="0" algn="ctr">
              <a:lnSpc>
                <a:spcPct val="60000"/>
              </a:lnSpc>
              <a:spcBef>
                <a:spcPts val="0"/>
              </a:spcBef>
              <a:spcAft>
                <a:spcPts val="0"/>
              </a:spcAft>
              <a:buNone/>
              <a:defRPr sz="4400" b="0" spc="100" baseline="-25000">
                <a:solidFill>
                  <a:schemeClr val="tx2"/>
                </a:solidFill>
              </a:defRPr>
            </a:lvl1pPr>
            <a:lvl2pPr marL="201168" indent="0">
              <a:buNone/>
              <a:defRPr/>
            </a:lvl2pPr>
            <a:lvl3pPr marL="384048" indent="0">
              <a:buNone/>
              <a:defRPr/>
            </a:lvl3pPr>
            <a:lvl4pPr marL="566928" indent="0">
              <a:buNone/>
              <a:defRPr/>
            </a:lvl4pPr>
            <a:lvl5pPr marL="749808" indent="0">
              <a:buNone/>
              <a:defRPr/>
            </a:lvl5pPr>
          </a:lstStyle>
          <a:p>
            <a:pPr lvl="0"/>
            <a:r>
              <a:rPr lang="en-US" dirty="0"/>
              <a:t>o5.</a:t>
            </a:r>
          </a:p>
        </p:txBody>
      </p:sp>
      <p:sp>
        <p:nvSpPr>
          <p:cNvPr id="20" name="Text Placeholder 12">
            <a:extLst>
              <a:ext uri="{FF2B5EF4-FFF2-40B4-BE49-F238E27FC236}">
                <a16:creationId xmlns:a16="http://schemas.microsoft.com/office/drawing/2014/main" id="{A57B871C-EE51-327F-62B1-79B005BD932C}"/>
              </a:ext>
            </a:extLst>
          </p:cNvPr>
          <p:cNvSpPr>
            <a:spLocks noGrp="1"/>
          </p:cNvSpPr>
          <p:nvPr>
            <p:ph type="body" sz="quarter" idx="20" hasCustomPrompt="1"/>
          </p:nvPr>
        </p:nvSpPr>
        <p:spPr>
          <a:xfrm>
            <a:off x="1643379" y="4269747"/>
            <a:ext cx="5885179" cy="533400"/>
          </a:xfrm>
        </p:spPr>
        <p:txBody>
          <a:bodyPr bIns="0" anchor="b"/>
          <a:lstStyle>
            <a:lvl1pPr marL="0" indent="0">
              <a:buNone/>
              <a:defRPr>
                <a:solidFill>
                  <a:schemeClr val="tx1">
                    <a:lumMod val="50000"/>
                    <a:lumOff val="50000"/>
                  </a:schemeClr>
                </a:solidFill>
              </a:defRPr>
            </a:lvl1pPr>
            <a:lvl2pPr marL="201168" indent="0">
              <a:buNone/>
              <a:defRPr/>
            </a:lvl2pPr>
            <a:lvl3pPr marL="384048" indent="0">
              <a:buNone/>
              <a:defRPr/>
            </a:lvl3pPr>
            <a:lvl4pPr marL="566928" indent="0">
              <a:buNone/>
              <a:defRPr/>
            </a:lvl4pPr>
            <a:lvl5pPr marL="749808" indent="0">
              <a:buNone/>
              <a:defRPr/>
            </a:lvl5pPr>
          </a:lstStyle>
          <a:p>
            <a:pPr lvl="0"/>
            <a:r>
              <a:rPr lang="en-US" dirty="0"/>
              <a:t>Click to add text</a:t>
            </a:r>
          </a:p>
        </p:txBody>
      </p:sp>
      <p:sp>
        <p:nvSpPr>
          <p:cNvPr id="21" name="Slide Number Placeholder 9">
            <a:extLst>
              <a:ext uri="{FF2B5EF4-FFF2-40B4-BE49-F238E27FC236}">
                <a16:creationId xmlns:a16="http://schemas.microsoft.com/office/drawing/2014/main" id="{E2790754-E9EF-9F79-825B-5AB348DFA62E}"/>
              </a:ext>
            </a:extLst>
          </p:cNvPr>
          <p:cNvSpPr>
            <a:spLocks noGrp="1"/>
          </p:cNvSpPr>
          <p:nvPr>
            <p:ph type="sldNum" sz="quarter" idx="4"/>
          </p:nvPr>
        </p:nvSpPr>
        <p:spPr>
          <a:xfrm>
            <a:off x="10768546" y="6290774"/>
            <a:ext cx="617912" cy="365125"/>
          </a:xfrm>
          <a:prstGeom prst="rect">
            <a:avLst/>
          </a:prstGeom>
        </p:spPr>
        <p:txBody>
          <a:bodyPr/>
          <a:lstStyle>
            <a:lvl1pPr algn="r">
              <a:defRPr sz="1100" b="0" i="0">
                <a:solidFill>
                  <a:schemeClr val="bg1"/>
                </a:solidFill>
                <a:latin typeface="+mn-lt"/>
              </a:defRPr>
            </a:lvl1pPr>
          </a:lstStyle>
          <a:p>
            <a:fld id="{3A98EE3D-8CD1-4C3F-BD1C-C98C9596463C}" type="slidenum">
              <a:rPr lang="en-US" smtClean="0"/>
              <a:pPr/>
              <a:t>‹#›</a:t>
            </a:fld>
            <a:endParaRPr lang="en-US" dirty="0"/>
          </a:p>
        </p:txBody>
      </p:sp>
    </p:spTree>
    <p:extLst>
      <p:ext uri="{BB962C8B-B14F-4D97-AF65-F5344CB8AC3E}">
        <p14:creationId xmlns:p14="http://schemas.microsoft.com/office/powerpoint/2010/main" val="138037258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userDrawn="1">
  <p:cSld name="Agenda - Topic 3">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796322" y="320040"/>
            <a:ext cx="6732237" cy="1017147"/>
          </a:xfrm>
        </p:spPr>
        <p:txBody>
          <a:bodyPr anchor="b">
            <a:normAutofit/>
          </a:bodyPr>
          <a:lstStyle>
            <a:lvl1pPr algn="l">
              <a:lnSpc>
                <a:spcPct val="90000"/>
              </a:lnSpc>
              <a:defRPr sz="3600" spc="100" baseline="0">
                <a:solidFill>
                  <a:schemeClr val="tx1"/>
                </a:solidFill>
              </a:defRPr>
            </a:lvl1pPr>
          </a:lstStyle>
          <a:p>
            <a:r>
              <a:rPr lang="en-US" dirty="0"/>
              <a:t>Add title here</a:t>
            </a:r>
          </a:p>
        </p:txBody>
      </p:sp>
      <p:sp>
        <p:nvSpPr>
          <p:cNvPr id="8" name="Text Placeholder 7">
            <a:extLst>
              <a:ext uri="{FF2B5EF4-FFF2-40B4-BE49-F238E27FC236}">
                <a16:creationId xmlns:a16="http://schemas.microsoft.com/office/drawing/2014/main" id="{D5E91AD6-E4A6-F082-0E76-DAF7D57B5162}"/>
              </a:ext>
            </a:extLst>
          </p:cNvPr>
          <p:cNvSpPr>
            <a:spLocks noGrp="1"/>
          </p:cNvSpPr>
          <p:nvPr>
            <p:ph type="body" sz="quarter" idx="10" hasCustomPrompt="1"/>
          </p:nvPr>
        </p:nvSpPr>
        <p:spPr>
          <a:xfrm>
            <a:off x="824242" y="1749479"/>
            <a:ext cx="788639" cy="533400"/>
          </a:xfrm>
        </p:spPr>
        <p:txBody>
          <a:bodyPr lIns="0" tIns="0" rIns="0" bIns="0" anchor="ctr">
            <a:noAutofit/>
          </a:bodyPr>
          <a:lstStyle>
            <a:lvl1pPr marL="0" indent="0" algn="ctr">
              <a:lnSpc>
                <a:spcPct val="60000"/>
              </a:lnSpc>
              <a:spcBef>
                <a:spcPts val="0"/>
              </a:spcBef>
              <a:spcAft>
                <a:spcPts val="0"/>
              </a:spcAft>
              <a:buNone/>
              <a:defRPr sz="4400" b="0" spc="100" baseline="-25000">
                <a:solidFill>
                  <a:schemeClr val="tx2"/>
                </a:solidFill>
              </a:defRPr>
            </a:lvl1pPr>
            <a:lvl2pPr marL="201168" indent="0">
              <a:buNone/>
              <a:defRPr/>
            </a:lvl2pPr>
            <a:lvl3pPr marL="384048" indent="0">
              <a:buNone/>
              <a:defRPr/>
            </a:lvl3pPr>
            <a:lvl4pPr marL="566928" indent="0">
              <a:buNone/>
              <a:defRPr/>
            </a:lvl4pPr>
            <a:lvl5pPr marL="749808" indent="0">
              <a:buNone/>
              <a:defRPr/>
            </a:lvl5pPr>
          </a:lstStyle>
          <a:p>
            <a:pPr lvl="0"/>
            <a:r>
              <a:rPr lang="en-US" dirty="0"/>
              <a:t>o1.</a:t>
            </a:r>
          </a:p>
        </p:txBody>
      </p:sp>
      <p:sp>
        <p:nvSpPr>
          <p:cNvPr id="13" name="Text Placeholder 12">
            <a:extLst>
              <a:ext uri="{FF2B5EF4-FFF2-40B4-BE49-F238E27FC236}">
                <a16:creationId xmlns:a16="http://schemas.microsoft.com/office/drawing/2014/main" id="{6B00516E-9699-821C-0371-67A8478E101D}"/>
              </a:ext>
            </a:extLst>
          </p:cNvPr>
          <p:cNvSpPr>
            <a:spLocks noGrp="1"/>
          </p:cNvSpPr>
          <p:nvPr>
            <p:ph type="body" sz="quarter" idx="16" hasCustomPrompt="1"/>
          </p:nvPr>
        </p:nvSpPr>
        <p:spPr>
          <a:xfrm>
            <a:off x="1643379" y="1749479"/>
            <a:ext cx="5885179" cy="533400"/>
          </a:xfrm>
        </p:spPr>
        <p:txBody>
          <a:bodyPr bIns="0" anchor="b"/>
          <a:lstStyle>
            <a:lvl1pPr marL="0" indent="0">
              <a:buNone/>
              <a:defRPr>
                <a:solidFill>
                  <a:schemeClr val="tx1">
                    <a:lumMod val="50000"/>
                    <a:lumOff val="50000"/>
                  </a:schemeClr>
                </a:solidFill>
              </a:defRPr>
            </a:lvl1pPr>
            <a:lvl2pPr marL="201168" indent="0">
              <a:buNone/>
              <a:defRPr/>
            </a:lvl2pPr>
            <a:lvl3pPr marL="384048" indent="0">
              <a:buNone/>
              <a:defRPr/>
            </a:lvl3pPr>
            <a:lvl4pPr marL="566928" indent="0">
              <a:buNone/>
              <a:defRPr/>
            </a:lvl4pPr>
            <a:lvl5pPr marL="749808" indent="0">
              <a:buNone/>
              <a:defRPr/>
            </a:lvl5pPr>
          </a:lstStyle>
          <a:p>
            <a:pPr lvl="0"/>
            <a:r>
              <a:rPr lang="en-US" dirty="0"/>
              <a:t>Click to add text</a:t>
            </a:r>
          </a:p>
        </p:txBody>
      </p:sp>
      <p:sp>
        <p:nvSpPr>
          <p:cNvPr id="6" name="Text Placeholder 7">
            <a:extLst>
              <a:ext uri="{FF2B5EF4-FFF2-40B4-BE49-F238E27FC236}">
                <a16:creationId xmlns:a16="http://schemas.microsoft.com/office/drawing/2014/main" id="{7C72C187-9B88-8558-E9E7-CA189DF0EF33}"/>
              </a:ext>
            </a:extLst>
          </p:cNvPr>
          <p:cNvSpPr>
            <a:spLocks noGrp="1"/>
          </p:cNvSpPr>
          <p:nvPr>
            <p:ph type="body" sz="quarter" idx="12" hasCustomPrompt="1"/>
          </p:nvPr>
        </p:nvSpPr>
        <p:spPr>
          <a:xfrm>
            <a:off x="824242" y="2378035"/>
            <a:ext cx="788639" cy="533400"/>
          </a:xfrm>
        </p:spPr>
        <p:txBody>
          <a:bodyPr lIns="0" tIns="0" rIns="0" bIns="0" anchor="ctr">
            <a:noAutofit/>
          </a:bodyPr>
          <a:lstStyle>
            <a:lvl1pPr marL="0" indent="0" algn="ctr">
              <a:lnSpc>
                <a:spcPct val="60000"/>
              </a:lnSpc>
              <a:spcBef>
                <a:spcPts val="0"/>
              </a:spcBef>
              <a:spcAft>
                <a:spcPts val="0"/>
              </a:spcAft>
              <a:buNone/>
              <a:defRPr sz="4400" b="0" spc="100" baseline="-25000">
                <a:solidFill>
                  <a:schemeClr val="tx2"/>
                </a:solidFill>
              </a:defRPr>
            </a:lvl1pPr>
            <a:lvl2pPr marL="201168" indent="0">
              <a:buNone/>
              <a:defRPr/>
            </a:lvl2pPr>
            <a:lvl3pPr marL="384048" indent="0">
              <a:buNone/>
              <a:defRPr/>
            </a:lvl3pPr>
            <a:lvl4pPr marL="566928" indent="0">
              <a:buNone/>
              <a:defRPr/>
            </a:lvl4pPr>
            <a:lvl5pPr marL="749808" indent="0">
              <a:buNone/>
              <a:defRPr/>
            </a:lvl5pPr>
          </a:lstStyle>
          <a:p>
            <a:pPr lvl="0"/>
            <a:r>
              <a:rPr lang="en-US" dirty="0"/>
              <a:t>o2.</a:t>
            </a:r>
          </a:p>
        </p:txBody>
      </p:sp>
      <p:sp>
        <p:nvSpPr>
          <p:cNvPr id="15" name="Text Placeholder 12">
            <a:extLst>
              <a:ext uri="{FF2B5EF4-FFF2-40B4-BE49-F238E27FC236}">
                <a16:creationId xmlns:a16="http://schemas.microsoft.com/office/drawing/2014/main" id="{9366E515-A368-5E2D-8A9F-6BDBB76BC877}"/>
              </a:ext>
            </a:extLst>
          </p:cNvPr>
          <p:cNvSpPr>
            <a:spLocks noGrp="1"/>
          </p:cNvSpPr>
          <p:nvPr>
            <p:ph type="body" sz="quarter" idx="17" hasCustomPrompt="1"/>
          </p:nvPr>
        </p:nvSpPr>
        <p:spPr>
          <a:xfrm>
            <a:off x="1643379" y="2378035"/>
            <a:ext cx="5885179" cy="533400"/>
          </a:xfrm>
        </p:spPr>
        <p:txBody>
          <a:bodyPr bIns="0" anchor="b">
            <a:normAutofit/>
          </a:bodyPr>
          <a:lstStyle>
            <a:lvl1pPr marL="0" indent="0">
              <a:buNone/>
              <a:defRPr sz="2000">
                <a:solidFill>
                  <a:schemeClr val="tx1">
                    <a:lumMod val="50000"/>
                    <a:lumOff val="50000"/>
                  </a:schemeClr>
                </a:solidFill>
              </a:defRPr>
            </a:lvl1pPr>
            <a:lvl2pPr marL="201168" indent="0">
              <a:buNone/>
              <a:defRPr/>
            </a:lvl2pPr>
            <a:lvl3pPr marL="384048" indent="0">
              <a:buNone/>
              <a:defRPr/>
            </a:lvl3pPr>
            <a:lvl4pPr marL="566928" indent="0">
              <a:buNone/>
              <a:defRPr/>
            </a:lvl4pPr>
            <a:lvl5pPr marL="749808" indent="0">
              <a:buNone/>
              <a:defRPr/>
            </a:lvl5pPr>
          </a:lstStyle>
          <a:p>
            <a:pPr lvl="0"/>
            <a:r>
              <a:rPr lang="en-US" dirty="0"/>
              <a:t>Click to add text</a:t>
            </a:r>
          </a:p>
        </p:txBody>
      </p:sp>
      <p:sp>
        <p:nvSpPr>
          <p:cNvPr id="7" name="Text Placeholder 7">
            <a:extLst>
              <a:ext uri="{FF2B5EF4-FFF2-40B4-BE49-F238E27FC236}">
                <a16:creationId xmlns:a16="http://schemas.microsoft.com/office/drawing/2014/main" id="{1F522536-6FE3-2618-BC24-8C5188185870}"/>
              </a:ext>
            </a:extLst>
          </p:cNvPr>
          <p:cNvSpPr>
            <a:spLocks noGrp="1"/>
          </p:cNvSpPr>
          <p:nvPr>
            <p:ph type="body" sz="quarter" idx="13" hasCustomPrompt="1"/>
          </p:nvPr>
        </p:nvSpPr>
        <p:spPr>
          <a:xfrm>
            <a:off x="824242" y="3006909"/>
            <a:ext cx="788639" cy="533400"/>
          </a:xfrm>
        </p:spPr>
        <p:txBody>
          <a:bodyPr lIns="0" tIns="0" rIns="0" bIns="0" anchor="ctr">
            <a:noAutofit/>
          </a:bodyPr>
          <a:lstStyle>
            <a:lvl1pPr marL="0" indent="0" algn="ctr">
              <a:lnSpc>
                <a:spcPct val="60000"/>
              </a:lnSpc>
              <a:spcBef>
                <a:spcPts val="0"/>
              </a:spcBef>
              <a:spcAft>
                <a:spcPts val="0"/>
              </a:spcAft>
              <a:buNone/>
              <a:defRPr sz="5400" b="0" spc="100" baseline="-25000">
                <a:solidFill>
                  <a:schemeClr val="tx2"/>
                </a:solidFill>
              </a:defRPr>
            </a:lvl1pPr>
            <a:lvl2pPr marL="201168" indent="0">
              <a:buNone/>
              <a:defRPr/>
            </a:lvl2pPr>
            <a:lvl3pPr marL="384048" indent="0">
              <a:buNone/>
              <a:defRPr/>
            </a:lvl3pPr>
            <a:lvl4pPr marL="566928" indent="0">
              <a:buNone/>
              <a:defRPr/>
            </a:lvl4pPr>
            <a:lvl5pPr marL="749808" indent="0">
              <a:buNone/>
              <a:defRPr/>
            </a:lvl5pPr>
          </a:lstStyle>
          <a:p>
            <a:pPr lvl="0"/>
            <a:r>
              <a:rPr lang="en-US" dirty="0"/>
              <a:t>o3.</a:t>
            </a:r>
          </a:p>
        </p:txBody>
      </p:sp>
      <p:sp>
        <p:nvSpPr>
          <p:cNvPr id="16" name="Text Placeholder 12">
            <a:extLst>
              <a:ext uri="{FF2B5EF4-FFF2-40B4-BE49-F238E27FC236}">
                <a16:creationId xmlns:a16="http://schemas.microsoft.com/office/drawing/2014/main" id="{89C1155B-B06D-77D5-B3DC-9CEAEDF2D61F}"/>
              </a:ext>
            </a:extLst>
          </p:cNvPr>
          <p:cNvSpPr>
            <a:spLocks noGrp="1"/>
          </p:cNvSpPr>
          <p:nvPr>
            <p:ph type="body" sz="quarter" idx="18" hasCustomPrompt="1"/>
          </p:nvPr>
        </p:nvSpPr>
        <p:spPr>
          <a:xfrm>
            <a:off x="1643379" y="3009613"/>
            <a:ext cx="5885179" cy="533400"/>
          </a:xfrm>
        </p:spPr>
        <p:txBody>
          <a:bodyPr bIns="0" anchor="b">
            <a:normAutofit/>
          </a:bodyPr>
          <a:lstStyle>
            <a:lvl1pPr marL="0" indent="0">
              <a:buNone/>
              <a:defRPr sz="2400">
                <a:solidFill>
                  <a:schemeClr val="tx1"/>
                </a:solidFill>
              </a:defRPr>
            </a:lvl1pPr>
            <a:lvl2pPr marL="201168" indent="0">
              <a:buNone/>
              <a:defRPr/>
            </a:lvl2pPr>
            <a:lvl3pPr marL="384048" indent="0">
              <a:buNone/>
              <a:defRPr/>
            </a:lvl3pPr>
            <a:lvl4pPr marL="566928" indent="0">
              <a:buNone/>
              <a:defRPr/>
            </a:lvl4pPr>
            <a:lvl5pPr marL="749808" indent="0">
              <a:buNone/>
              <a:defRPr/>
            </a:lvl5pPr>
          </a:lstStyle>
          <a:p>
            <a:pPr lvl="0"/>
            <a:r>
              <a:rPr lang="en-US" dirty="0"/>
              <a:t>Click to add text</a:t>
            </a:r>
          </a:p>
        </p:txBody>
      </p:sp>
      <p:sp>
        <p:nvSpPr>
          <p:cNvPr id="9" name="Text Placeholder 7">
            <a:extLst>
              <a:ext uri="{FF2B5EF4-FFF2-40B4-BE49-F238E27FC236}">
                <a16:creationId xmlns:a16="http://schemas.microsoft.com/office/drawing/2014/main" id="{F3A36BC1-799A-6623-E5E3-1190C0C7C479}"/>
              </a:ext>
            </a:extLst>
          </p:cNvPr>
          <p:cNvSpPr>
            <a:spLocks noGrp="1"/>
          </p:cNvSpPr>
          <p:nvPr>
            <p:ph type="body" sz="quarter" idx="14" hasCustomPrompt="1"/>
          </p:nvPr>
        </p:nvSpPr>
        <p:spPr>
          <a:xfrm>
            <a:off x="824242" y="3635783"/>
            <a:ext cx="788639" cy="533400"/>
          </a:xfrm>
        </p:spPr>
        <p:txBody>
          <a:bodyPr lIns="0" tIns="0" rIns="0" bIns="0" anchor="ctr">
            <a:noAutofit/>
          </a:bodyPr>
          <a:lstStyle>
            <a:lvl1pPr marL="0" indent="0" algn="ctr">
              <a:lnSpc>
                <a:spcPct val="60000"/>
              </a:lnSpc>
              <a:spcBef>
                <a:spcPts val="0"/>
              </a:spcBef>
              <a:spcAft>
                <a:spcPts val="0"/>
              </a:spcAft>
              <a:buNone/>
              <a:defRPr sz="4400" b="0" spc="100" baseline="-25000">
                <a:solidFill>
                  <a:schemeClr val="tx2"/>
                </a:solidFill>
              </a:defRPr>
            </a:lvl1pPr>
            <a:lvl2pPr marL="201168" indent="0">
              <a:buNone/>
              <a:defRPr/>
            </a:lvl2pPr>
            <a:lvl3pPr marL="384048" indent="0">
              <a:buNone/>
              <a:defRPr/>
            </a:lvl3pPr>
            <a:lvl4pPr marL="566928" indent="0">
              <a:buNone/>
              <a:defRPr/>
            </a:lvl4pPr>
            <a:lvl5pPr marL="749808" indent="0">
              <a:buNone/>
              <a:defRPr/>
            </a:lvl5pPr>
          </a:lstStyle>
          <a:p>
            <a:pPr lvl="0"/>
            <a:r>
              <a:rPr lang="en-US" dirty="0"/>
              <a:t>o4.</a:t>
            </a:r>
          </a:p>
        </p:txBody>
      </p:sp>
      <p:sp>
        <p:nvSpPr>
          <p:cNvPr id="17" name="Text Placeholder 12">
            <a:extLst>
              <a:ext uri="{FF2B5EF4-FFF2-40B4-BE49-F238E27FC236}">
                <a16:creationId xmlns:a16="http://schemas.microsoft.com/office/drawing/2014/main" id="{92954362-36EF-4B42-19C7-6132A7E2A875}"/>
              </a:ext>
            </a:extLst>
          </p:cNvPr>
          <p:cNvSpPr>
            <a:spLocks noGrp="1"/>
          </p:cNvSpPr>
          <p:nvPr>
            <p:ph type="body" sz="quarter" idx="19" hasCustomPrompt="1"/>
          </p:nvPr>
        </p:nvSpPr>
        <p:spPr>
          <a:xfrm>
            <a:off x="1643379" y="3638169"/>
            <a:ext cx="5885179" cy="533400"/>
          </a:xfrm>
        </p:spPr>
        <p:txBody>
          <a:bodyPr bIns="0" anchor="b"/>
          <a:lstStyle>
            <a:lvl1pPr marL="0" indent="0">
              <a:buNone/>
              <a:defRPr>
                <a:solidFill>
                  <a:schemeClr val="tx1">
                    <a:lumMod val="50000"/>
                    <a:lumOff val="50000"/>
                  </a:schemeClr>
                </a:solidFill>
              </a:defRPr>
            </a:lvl1pPr>
            <a:lvl2pPr marL="201168" indent="0">
              <a:buNone/>
              <a:defRPr/>
            </a:lvl2pPr>
            <a:lvl3pPr marL="384048" indent="0">
              <a:buNone/>
              <a:defRPr/>
            </a:lvl3pPr>
            <a:lvl4pPr marL="566928" indent="0">
              <a:buNone/>
              <a:defRPr/>
            </a:lvl4pPr>
            <a:lvl5pPr marL="749808" indent="0">
              <a:buNone/>
              <a:defRPr/>
            </a:lvl5pPr>
          </a:lstStyle>
          <a:p>
            <a:pPr lvl="0"/>
            <a:r>
              <a:rPr lang="en-US" dirty="0"/>
              <a:t>Click to add text</a:t>
            </a:r>
          </a:p>
        </p:txBody>
      </p:sp>
      <p:sp>
        <p:nvSpPr>
          <p:cNvPr id="10" name="Text Placeholder 7">
            <a:extLst>
              <a:ext uri="{FF2B5EF4-FFF2-40B4-BE49-F238E27FC236}">
                <a16:creationId xmlns:a16="http://schemas.microsoft.com/office/drawing/2014/main" id="{9EF1DED4-DCEF-D1F3-17B9-BC29651F7DE8}"/>
              </a:ext>
            </a:extLst>
          </p:cNvPr>
          <p:cNvSpPr>
            <a:spLocks noGrp="1"/>
          </p:cNvSpPr>
          <p:nvPr>
            <p:ph type="body" sz="quarter" idx="15" hasCustomPrompt="1"/>
          </p:nvPr>
        </p:nvSpPr>
        <p:spPr>
          <a:xfrm>
            <a:off x="824242" y="4264656"/>
            <a:ext cx="788639" cy="533400"/>
          </a:xfrm>
        </p:spPr>
        <p:txBody>
          <a:bodyPr lIns="0" tIns="0" rIns="0" bIns="0" anchor="ctr">
            <a:noAutofit/>
          </a:bodyPr>
          <a:lstStyle>
            <a:lvl1pPr marL="0" indent="0" algn="ctr">
              <a:lnSpc>
                <a:spcPct val="60000"/>
              </a:lnSpc>
              <a:spcBef>
                <a:spcPts val="0"/>
              </a:spcBef>
              <a:spcAft>
                <a:spcPts val="0"/>
              </a:spcAft>
              <a:buNone/>
              <a:defRPr sz="4400" b="0" spc="100" baseline="-25000">
                <a:solidFill>
                  <a:schemeClr val="tx2"/>
                </a:solidFill>
              </a:defRPr>
            </a:lvl1pPr>
            <a:lvl2pPr marL="201168" indent="0">
              <a:buNone/>
              <a:defRPr/>
            </a:lvl2pPr>
            <a:lvl3pPr marL="384048" indent="0">
              <a:buNone/>
              <a:defRPr/>
            </a:lvl3pPr>
            <a:lvl4pPr marL="566928" indent="0">
              <a:buNone/>
              <a:defRPr/>
            </a:lvl4pPr>
            <a:lvl5pPr marL="749808" indent="0">
              <a:buNone/>
              <a:defRPr/>
            </a:lvl5pPr>
          </a:lstStyle>
          <a:p>
            <a:pPr lvl="0"/>
            <a:r>
              <a:rPr lang="en-US" dirty="0"/>
              <a:t>o5.</a:t>
            </a:r>
          </a:p>
        </p:txBody>
      </p:sp>
      <p:sp>
        <p:nvSpPr>
          <p:cNvPr id="20" name="Text Placeholder 12">
            <a:extLst>
              <a:ext uri="{FF2B5EF4-FFF2-40B4-BE49-F238E27FC236}">
                <a16:creationId xmlns:a16="http://schemas.microsoft.com/office/drawing/2014/main" id="{A57B871C-EE51-327F-62B1-79B005BD932C}"/>
              </a:ext>
            </a:extLst>
          </p:cNvPr>
          <p:cNvSpPr>
            <a:spLocks noGrp="1"/>
          </p:cNvSpPr>
          <p:nvPr>
            <p:ph type="body" sz="quarter" idx="20" hasCustomPrompt="1"/>
          </p:nvPr>
        </p:nvSpPr>
        <p:spPr>
          <a:xfrm>
            <a:off x="1643379" y="4269747"/>
            <a:ext cx="5885179" cy="533400"/>
          </a:xfrm>
        </p:spPr>
        <p:txBody>
          <a:bodyPr bIns="0" anchor="b"/>
          <a:lstStyle>
            <a:lvl1pPr marL="0" indent="0">
              <a:buNone/>
              <a:defRPr>
                <a:solidFill>
                  <a:schemeClr val="tx1">
                    <a:lumMod val="50000"/>
                    <a:lumOff val="50000"/>
                  </a:schemeClr>
                </a:solidFill>
              </a:defRPr>
            </a:lvl1pPr>
            <a:lvl2pPr marL="201168" indent="0">
              <a:buNone/>
              <a:defRPr/>
            </a:lvl2pPr>
            <a:lvl3pPr marL="384048" indent="0">
              <a:buNone/>
              <a:defRPr/>
            </a:lvl3pPr>
            <a:lvl4pPr marL="566928" indent="0">
              <a:buNone/>
              <a:defRPr/>
            </a:lvl4pPr>
            <a:lvl5pPr marL="749808" indent="0">
              <a:buNone/>
              <a:defRPr/>
            </a:lvl5pPr>
          </a:lstStyle>
          <a:p>
            <a:pPr lvl="0"/>
            <a:r>
              <a:rPr lang="en-US" dirty="0"/>
              <a:t>Click to add text</a:t>
            </a:r>
          </a:p>
        </p:txBody>
      </p:sp>
      <p:sp>
        <p:nvSpPr>
          <p:cNvPr id="21" name="Slide Number Placeholder 9">
            <a:extLst>
              <a:ext uri="{FF2B5EF4-FFF2-40B4-BE49-F238E27FC236}">
                <a16:creationId xmlns:a16="http://schemas.microsoft.com/office/drawing/2014/main" id="{E2790754-E9EF-9F79-825B-5AB348DFA62E}"/>
              </a:ext>
            </a:extLst>
          </p:cNvPr>
          <p:cNvSpPr>
            <a:spLocks noGrp="1"/>
          </p:cNvSpPr>
          <p:nvPr>
            <p:ph type="sldNum" sz="quarter" idx="4"/>
          </p:nvPr>
        </p:nvSpPr>
        <p:spPr>
          <a:xfrm>
            <a:off x="10768546" y="6290774"/>
            <a:ext cx="617912" cy="365125"/>
          </a:xfrm>
          <a:prstGeom prst="rect">
            <a:avLst/>
          </a:prstGeom>
        </p:spPr>
        <p:txBody>
          <a:bodyPr/>
          <a:lstStyle>
            <a:lvl1pPr algn="r">
              <a:defRPr sz="1100" b="0" i="0">
                <a:solidFill>
                  <a:schemeClr val="bg1"/>
                </a:solidFill>
                <a:latin typeface="+mn-lt"/>
              </a:defRPr>
            </a:lvl1pPr>
          </a:lstStyle>
          <a:p>
            <a:fld id="{3A98EE3D-8CD1-4C3F-BD1C-C98C9596463C}" type="slidenum">
              <a:rPr lang="en-US" smtClean="0"/>
              <a:pPr/>
              <a:t>‹#›</a:t>
            </a:fld>
            <a:endParaRPr lang="en-US" dirty="0"/>
          </a:p>
        </p:txBody>
      </p:sp>
    </p:spTree>
    <p:extLst>
      <p:ext uri="{BB962C8B-B14F-4D97-AF65-F5344CB8AC3E}">
        <p14:creationId xmlns:p14="http://schemas.microsoft.com/office/powerpoint/2010/main" val="184276092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userDrawn="1">
  <p:cSld name="Agenda - Topic 4">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796322" y="320040"/>
            <a:ext cx="6732237" cy="1017147"/>
          </a:xfrm>
        </p:spPr>
        <p:txBody>
          <a:bodyPr anchor="b">
            <a:normAutofit/>
          </a:bodyPr>
          <a:lstStyle>
            <a:lvl1pPr algn="l">
              <a:lnSpc>
                <a:spcPct val="90000"/>
              </a:lnSpc>
              <a:defRPr sz="3600" spc="100" baseline="0">
                <a:solidFill>
                  <a:schemeClr val="tx1"/>
                </a:solidFill>
              </a:defRPr>
            </a:lvl1pPr>
          </a:lstStyle>
          <a:p>
            <a:r>
              <a:rPr lang="en-US" dirty="0"/>
              <a:t>Add title here</a:t>
            </a:r>
          </a:p>
        </p:txBody>
      </p:sp>
      <p:sp>
        <p:nvSpPr>
          <p:cNvPr id="8" name="Text Placeholder 7">
            <a:extLst>
              <a:ext uri="{FF2B5EF4-FFF2-40B4-BE49-F238E27FC236}">
                <a16:creationId xmlns:a16="http://schemas.microsoft.com/office/drawing/2014/main" id="{D5E91AD6-E4A6-F082-0E76-DAF7D57B5162}"/>
              </a:ext>
            </a:extLst>
          </p:cNvPr>
          <p:cNvSpPr>
            <a:spLocks noGrp="1"/>
          </p:cNvSpPr>
          <p:nvPr>
            <p:ph type="body" sz="quarter" idx="10" hasCustomPrompt="1"/>
          </p:nvPr>
        </p:nvSpPr>
        <p:spPr>
          <a:xfrm>
            <a:off x="824242" y="1749479"/>
            <a:ext cx="788639" cy="533400"/>
          </a:xfrm>
        </p:spPr>
        <p:txBody>
          <a:bodyPr lIns="0" tIns="0" rIns="0" bIns="0" anchor="ctr">
            <a:noAutofit/>
          </a:bodyPr>
          <a:lstStyle>
            <a:lvl1pPr marL="0" indent="0" algn="ctr">
              <a:lnSpc>
                <a:spcPct val="60000"/>
              </a:lnSpc>
              <a:spcBef>
                <a:spcPts val="0"/>
              </a:spcBef>
              <a:spcAft>
                <a:spcPts val="0"/>
              </a:spcAft>
              <a:buNone/>
              <a:defRPr sz="4400" b="0" spc="100" baseline="-25000">
                <a:solidFill>
                  <a:schemeClr val="tx2"/>
                </a:solidFill>
              </a:defRPr>
            </a:lvl1pPr>
            <a:lvl2pPr marL="201168" indent="0">
              <a:buNone/>
              <a:defRPr/>
            </a:lvl2pPr>
            <a:lvl3pPr marL="384048" indent="0">
              <a:buNone/>
              <a:defRPr/>
            </a:lvl3pPr>
            <a:lvl4pPr marL="566928" indent="0">
              <a:buNone/>
              <a:defRPr/>
            </a:lvl4pPr>
            <a:lvl5pPr marL="749808" indent="0">
              <a:buNone/>
              <a:defRPr/>
            </a:lvl5pPr>
          </a:lstStyle>
          <a:p>
            <a:pPr lvl="0"/>
            <a:r>
              <a:rPr lang="en-US" dirty="0"/>
              <a:t>o1.</a:t>
            </a:r>
          </a:p>
        </p:txBody>
      </p:sp>
      <p:sp>
        <p:nvSpPr>
          <p:cNvPr id="13" name="Text Placeholder 12">
            <a:extLst>
              <a:ext uri="{FF2B5EF4-FFF2-40B4-BE49-F238E27FC236}">
                <a16:creationId xmlns:a16="http://schemas.microsoft.com/office/drawing/2014/main" id="{6B00516E-9699-821C-0371-67A8478E101D}"/>
              </a:ext>
            </a:extLst>
          </p:cNvPr>
          <p:cNvSpPr>
            <a:spLocks noGrp="1"/>
          </p:cNvSpPr>
          <p:nvPr>
            <p:ph type="body" sz="quarter" idx="16" hasCustomPrompt="1"/>
          </p:nvPr>
        </p:nvSpPr>
        <p:spPr>
          <a:xfrm>
            <a:off x="1643379" y="1749479"/>
            <a:ext cx="5885179" cy="533400"/>
          </a:xfrm>
        </p:spPr>
        <p:txBody>
          <a:bodyPr bIns="0" anchor="b"/>
          <a:lstStyle>
            <a:lvl1pPr marL="0" indent="0">
              <a:buNone/>
              <a:defRPr>
                <a:solidFill>
                  <a:schemeClr val="tx1">
                    <a:lumMod val="50000"/>
                    <a:lumOff val="50000"/>
                  </a:schemeClr>
                </a:solidFill>
              </a:defRPr>
            </a:lvl1pPr>
            <a:lvl2pPr marL="201168" indent="0">
              <a:buNone/>
              <a:defRPr/>
            </a:lvl2pPr>
            <a:lvl3pPr marL="384048" indent="0">
              <a:buNone/>
              <a:defRPr/>
            </a:lvl3pPr>
            <a:lvl4pPr marL="566928" indent="0">
              <a:buNone/>
              <a:defRPr/>
            </a:lvl4pPr>
            <a:lvl5pPr marL="749808" indent="0">
              <a:buNone/>
              <a:defRPr/>
            </a:lvl5pPr>
          </a:lstStyle>
          <a:p>
            <a:pPr lvl="0"/>
            <a:r>
              <a:rPr lang="en-US" dirty="0"/>
              <a:t>Click to add text</a:t>
            </a:r>
          </a:p>
        </p:txBody>
      </p:sp>
      <p:sp>
        <p:nvSpPr>
          <p:cNvPr id="6" name="Text Placeholder 7">
            <a:extLst>
              <a:ext uri="{FF2B5EF4-FFF2-40B4-BE49-F238E27FC236}">
                <a16:creationId xmlns:a16="http://schemas.microsoft.com/office/drawing/2014/main" id="{7C72C187-9B88-8558-E9E7-CA189DF0EF33}"/>
              </a:ext>
            </a:extLst>
          </p:cNvPr>
          <p:cNvSpPr>
            <a:spLocks noGrp="1"/>
          </p:cNvSpPr>
          <p:nvPr>
            <p:ph type="body" sz="quarter" idx="12" hasCustomPrompt="1"/>
          </p:nvPr>
        </p:nvSpPr>
        <p:spPr>
          <a:xfrm>
            <a:off x="824242" y="2378035"/>
            <a:ext cx="788639" cy="533400"/>
          </a:xfrm>
        </p:spPr>
        <p:txBody>
          <a:bodyPr lIns="0" tIns="0" rIns="0" bIns="0" anchor="ctr">
            <a:noAutofit/>
          </a:bodyPr>
          <a:lstStyle>
            <a:lvl1pPr marL="0" indent="0" algn="ctr">
              <a:lnSpc>
                <a:spcPct val="60000"/>
              </a:lnSpc>
              <a:spcBef>
                <a:spcPts val="0"/>
              </a:spcBef>
              <a:spcAft>
                <a:spcPts val="0"/>
              </a:spcAft>
              <a:buNone/>
              <a:defRPr sz="4400" b="0" spc="100" baseline="-25000">
                <a:solidFill>
                  <a:schemeClr val="tx2"/>
                </a:solidFill>
              </a:defRPr>
            </a:lvl1pPr>
            <a:lvl2pPr marL="201168" indent="0">
              <a:buNone/>
              <a:defRPr/>
            </a:lvl2pPr>
            <a:lvl3pPr marL="384048" indent="0">
              <a:buNone/>
              <a:defRPr/>
            </a:lvl3pPr>
            <a:lvl4pPr marL="566928" indent="0">
              <a:buNone/>
              <a:defRPr/>
            </a:lvl4pPr>
            <a:lvl5pPr marL="749808" indent="0">
              <a:buNone/>
              <a:defRPr/>
            </a:lvl5pPr>
          </a:lstStyle>
          <a:p>
            <a:pPr lvl="0"/>
            <a:r>
              <a:rPr lang="en-US" dirty="0"/>
              <a:t>o2.</a:t>
            </a:r>
          </a:p>
        </p:txBody>
      </p:sp>
      <p:sp>
        <p:nvSpPr>
          <p:cNvPr id="15" name="Text Placeholder 12">
            <a:extLst>
              <a:ext uri="{FF2B5EF4-FFF2-40B4-BE49-F238E27FC236}">
                <a16:creationId xmlns:a16="http://schemas.microsoft.com/office/drawing/2014/main" id="{9366E515-A368-5E2D-8A9F-6BDBB76BC877}"/>
              </a:ext>
            </a:extLst>
          </p:cNvPr>
          <p:cNvSpPr>
            <a:spLocks noGrp="1"/>
          </p:cNvSpPr>
          <p:nvPr>
            <p:ph type="body" sz="quarter" idx="17" hasCustomPrompt="1"/>
          </p:nvPr>
        </p:nvSpPr>
        <p:spPr>
          <a:xfrm>
            <a:off x="1643379" y="2378035"/>
            <a:ext cx="5885179" cy="533400"/>
          </a:xfrm>
        </p:spPr>
        <p:txBody>
          <a:bodyPr bIns="0" anchor="b">
            <a:normAutofit/>
          </a:bodyPr>
          <a:lstStyle>
            <a:lvl1pPr marL="0" indent="0">
              <a:buNone/>
              <a:defRPr sz="2000">
                <a:solidFill>
                  <a:schemeClr val="tx1">
                    <a:lumMod val="50000"/>
                    <a:lumOff val="50000"/>
                  </a:schemeClr>
                </a:solidFill>
              </a:defRPr>
            </a:lvl1pPr>
            <a:lvl2pPr marL="201168" indent="0">
              <a:buNone/>
              <a:defRPr/>
            </a:lvl2pPr>
            <a:lvl3pPr marL="384048" indent="0">
              <a:buNone/>
              <a:defRPr/>
            </a:lvl3pPr>
            <a:lvl4pPr marL="566928" indent="0">
              <a:buNone/>
              <a:defRPr/>
            </a:lvl4pPr>
            <a:lvl5pPr marL="749808" indent="0">
              <a:buNone/>
              <a:defRPr/>
            </a:lvl5pPr>
          </a:lstStyle>
          <a:p>
            <a:pPr lvl="0"/>
            <a:r>
              <a:rPr lang="en-US" dirty="0"/>
              <a:t>Click to add text</a:t>
            </a:r>
          </a:p>
        </p:txBody>
      </p:sp>
      <p:sp>
        <p:nvSpPr>
          <p:cNvPr id="7" name="Text Placeholder 7">
            <a:extLst>
              <a:ext uri="{FF2B5EF4-FFF2-40B4-BE49-F238E27FC236}">
                <a16:creationId xmlns:a16="http://schemas.microsoft.com/office/drawing/2014/main" id="{1F522536-6FE3-2618-BC24-8C5188185870}"/>
              </a:ext>
            </a:extLst>
          </p:cNvPr>
          <p:cNvSpPr>
            <a:spLocks noGrp="1"/>
          </p:cNvSpPr>
          <p:nvPr>
            <p:ph type="body" sz="quarter" idx="13" hasCustomPrompt="1"/>
          </p:nvPr>
        </p:nvSpPr>
        <p:spPr>
          <a:xfrm>
            <a:off x="824242" y="3006909"/>
            <a:ext cx="788639" cy="533400"/>
          </a:xfrm>
        </p:spPr>
        <p:txBody>
          <a:bodyPr lIns="0" tIns="0" rIns="0" bIns="0" anchor="ctr">
            <a:noAutofit/>
          </a:bodyPr>
          <a:lstStyle>
            <a:lvl1pPr marL="0" indent="0" algn="ctr">
              <a:lnSpc>
                <a:spcPct val="60000"/>
              </a:lnSpc>
              <a:spcBef>
                <a:spcPts val="0"/>
              </a:spcBef>
              <a:spcAft>
                <a:spcPts val="0"/>
              </a:spcAft>
              <a:buNone/>
              <a:defRPr sz="4400" b="0" spc="100" baseline="-25000">
                <a:solidFill>
                  <a:schemeClr val="tx2"/>
                </a:solidFill>
              </a:defRPr>
            </a:lvl1pPr>
            <a:lvl2pPr marL="201168" indent="0">
              <a:buNone/>
              <a:defRPr/>
            </a:lvl2pPr>
            <a:lvl3pPr marL="384048" indent="0">
              <a:buNone/>
              <a:defRPr/>
            </a:lvl3pPr>
            <a:lvl4pPr marL="566928" indent="0">
              <a:buNone/>
              <a:defRPr/>
            </a:lvl4pPr>
            <a:lvl5pPr marL="749808" indent="0">
              <a:buNone/>
              <a:defRPr/>
            </a:lvl5pPr>
          </a:lstStyle>
          <a:p>
            <a:pPr lvl="0"/>
            <a:r>
              <a:rPr lang="en-US" dirty="0"/>
              <a:t>o3.</a:t>
            </a:r>
          </a:p>
        </p:txBody>
      </p:sp>
      <p:sp>
        <p:nvSpPr>
          <p:cNvPr id="16" name="Text Placeholder 12">
            <a:extLst>
              <a:ext uri="{FF2B5EF4-FFF2-40B4-BE49-F238E27FC236}">
                <a16:creationId xmlns:a16="http://schemas.microsoft.com/office/drawing/2014/main" id="{89C1155B-B06D-77D5-B3DC-9CEAEDF2D61F}"/>
              </a:ext>
            </a:extLst>
          </p:cNvPr>
          <p:cNvSpPr>
            <a:spLocks noGrp="1"/>
          </p:cNvSpPr>
          <p:nvPr>
            <p:ph type="body" sz="quarter" idx="18" hasCustomPrompt="1"/>
          </p:nvPr>
        </p:nvSpPr>
        <p:spPr>
          <a:xfrm>
            <a:off x="1643379" y="3009613"/>
            <a:ext cx="5885179" cy="533400"/>
          </a:xfrm>
        </p:spPr>
        <p:txBody>
          <a:bodyPr bIns="0" anchor="b">
            <a:normAutofit/>
          </a:bodyPr>
          <a:lstStyle>
            <a:lvl1pPr marL="0" indent="0">
              <a:buNone/>
              <a:defRPr sz="2000">
                <a:solidFill>
                  <a:schemeClr val="tx1">
                    <a:lumMod val="50000"/>
                    <a:lumOff val="50000"/>
                  </a:schemeClr>
                </a:solidFill>
              </a:defRPr>
            </a:lvl1pPr>
            <a:lvl2pPr marL="201168" indent="0">
              <a:buNone/>
              <a:defRPr/>
            </a:lvl2pPr>
            <a:lvl3pPr marL="384048" indent="0">
              <a:buNone/>
              <a:defRPr/>
            </a:lvl3pPr>
            <a:lvl4pPr marL="566928" indent="0">
              <a:buNone/>
              <a:defRPr/>
            </a:lvl4pPr>
            <a:lvl5pPr marL="749808" indent="0">
              <a:buNone/>
              <a:defRPr/>
            </a:lvl5pPr>
          </a:lstStyle>
          <a:p>
            <a:pPr lvl="0"/>
            <a:r>
              <a:rPr lang="en-US" dirty="0"/>
              <a:t>Click to add text</a:t>
            </a:r>
          </a:p>
        </p:txBody>
      </p:sp>
      <p:sp>
        <p:nvSpPr>
          <p:cNvPr id="9" name="Text Placeholder 7">
            <a:extLst>
              <a:ext uri="{FF2B5EF4-FFF2-40B4-BE49-F238E27FC236}">
                <a16:creationId xmlns:a16="http://schemas.microsoft.com/office/drawing/2014/main" id="{F3A36BC1-799A-6623-E5E3-1190C0C7C479}"/>
              </a:ext>
            </a:extLst>
          </p:cNvPr>
          <p:cNvSpPr>
            <a:spLocks noGrp="1"/>
          </p:cNvSpPr>
          <p:nvPr>
            <p:ph type="body" sz="quarter" idx="14" hasCustomPrompt="1"/>
          </p:nvPr>
        </p:nvSpPr>
        <p:spPr>
          <a:xfrm>
            <a:off x="824242" y="3635783"/>
            <a:ext cx="788639" cy="533400"/>
          </a:xfrm>
        </p:spPr>
        <p:txBody>
          <a:bodyPr lIns="0" tIns="0" rIns="0" bIns="0" anchor="ctr">
            <a:noAutofit/>
          </a:bodyPr>
          <a:lstStyle>
            <a:lvl1pPr marL="0" indent="0" algn="ctr">
              <a:lnSpc>
                <a:spcPct val="60000"/>
              </a:lnSpc>
              <a:spcBef>
                <a:spcPts val="0"/>
              </a:spcBef>
              <a:spcAft>
                <a:spcPts val="0"/>
              </a:spcAft>
              <a:buNone/>
              <a:defRPr sz="5400" b="0" spc="100" baseline="-25000">
                <a:solidFill>
                  <a:schemeClr val="tx2"/>
                </a:solidFill>
              </a:defRPr>
            </a:lvl1pPr>
            <a:lvl2pPr marL="201168" indent="0">
              <a:buNone/>
              <a:defRPr/>
            </a:lvl2pPr>
            <a:lvl3pPr marL="384048" indent="0">
              <a:buNone/>
              <a:defRPr/>
            </a:lvl3pPr>
            <a:lvl4pPr marL="566928" indent="0">
              <a:buNone/>
              <a:defRPr/>
            </a:lvl4pPr>
            <a:lvl5pPr marL="749808" indent="0">
              <a:buNone/>
              <a:defRPr/>
            </a:lvl5pPr>
          </a:lstStyle>
          <a:p>
            <a:pPr lvl="0"/>
            <a:r>
              <a:rPr lang="en-US" dirty="0"/>
              <a:t>o4.</a:t>
            </a:r>
          </a:p>
        </p:txBody>
      </p:sp>
      <p:sp>
        <p:nvSpPr>
          <p:cNvPr id="17" name="Text Placeholder 12">
            <a:extLst>
              <a:ext uri="{FF2B5EF4-FFF2-40B4-BE49-F238E27FC236}">
                <a16:creationId xmlns:a16="http://schemas.microsoft.com/office/drawing/2014/main" id="{92954362-36EF-4B42-19C7-6132A7E2A875}"/>
              </a:ext>
            </a:extLst>
          </p:cNvPr>
          <p:cNvSpPr>
            <a:spLocks noGrp="1"/>
          </p:cNvSpPr>
          <p:nvPr>
            <p:ph type="body" sz="quarter" idx="19" hasCustomPrompt="1"/>
          </p:nvPr>
        </p:nvSpPr>
        <p:spPr>
          <a:xfrm>
            <a:off x="1643379" y="3638169"/>
            <a:ext cx="5885179" cy="533400"/>
          </a:xfrm>
        </p:spPr>
        <p:txBody>
          <a:bodyPr bIns="0" anchor="b">
            <a:normAutofit/>
          </a:bodyPr>
          <a:lstStyle>
            <a:lvl1pPr marL="0" indent="0">
              <a:buNone/>
              <a:defRPr sz="2400">
                <a:solidFill>
                  <a:schemeClr val="tx1"/>
                </a:solidFill>
              </a:defRPr>
            </a:lvl1pPr>
            <a:lvl2pPr marL="201168" indent="0">
              <a:buNone/>
              <a:defRPr/>
            </a:lvl2pPr>
            <a:lvl3pPr marL="384048" indent="0">
              <a:buNone/>
              <a:defRPr/>
            </a:lvl3pPr>
            <a:lvl4pPr marL="566928" indent="0">
              <a:buNone/>
              <a:defRPr/>
            </a:lvl4pPr>
            <a:lvl5pPr marL="749808" indent="0">
              <a:buNone/>
              <a:defRPr/>
            </a:lvl5pPr>
          </a:lstStyle>
          <a:p>
            <a:pPr lvl="0"/>
            <a:r>
              <a:rPr lang="en-US" dirty="0"/>
              <a:t>Click to add text</a:t>
            </a:r>
          </a:p>
        </p:txBody>
      </p:sp>
      <p:sp>
        <p:nvSpPr>
          <p:cNvPr id="10" name="Text Placeholder 7">
            <a:extLst>
              <a:ext uri="{FF2B5EF4-FFF2-40B4-BE49-F238E27FC236}">
                <a16:creationId xmlns:a16="http://schemas.microsoft.com/office/drawing/2014/main" id="{9EF1DED4-DCEF-D1F3-17B9-BC29651F7DE8}"/>
              </a:ext>
            </a:extLst>
          </p:cNvPr>
          <p:cNvSpPr>
            <a:spLocks noGrp="1"/>
          </p:cNvSpPr>
          <p:nvPr>
            <p:ph type="body" sz="quarter" idx="15" hasCustomPrompt="1"/>
          </p:nvPr>
        </p:nvSpPr>
        <p:spPr>
          <a:xfrm>
            <a:off x="824242" y="4264656"/>
            <a:ext cx="788639" cy="533400"/>
          </a:xfrm>
        </p:spPr>
        <p:txBody>
          <a:bodyPr lIns="0" tIns="0" rIns="0" bIns="0" anchor="ctr">
            <a:noAutofit/>
          </a:bodyPr>
          <a:lstStyle>
            <a:lvl1pPr marL="0" indent="0" algn="ctr">
              <a:lnSpc>
                <a:spcPct val="60000"/>
              </a:lnSpc>
              <a:spcBef>
                <a:spcPts val="0"/>
              </a:spcBef>
              <a:spcAft>
                <a:spcPts val="0"/>
              </a:spcAft>
              <a:buNone/>
              <a:defRPr sz="4400" b="0" spc="100" baseline="-25000">
                <a:solidFill>
                  <a:schemeClr val="tx2"/>
                </a:solidFill>
              </a:defRPr>
            </a:lvl1pPr>
            <a:lvl2pPr marL="201168" indent="0">
              <a:buNone/>
              <a:defRPr/>
            </a:lvl2pPr>
            <a:lvl3pPr marL="384048" indent="0">
              <a:buNone/>
              <a:defRPr/>
            </a:lvl3pPr>
            <a:lvl4pPr marL="566928" indent="0">
              <a:buNone/>
              <a:defRPr/>
            </a:lvl4pPr>
            <a:lvl5pPr marL="749808" indent="0">
              <a:buNone/>
              <a:defRPr/>
            </a:lvl5pPr>
          </a:lstStyle>
          <a:p>
            <a:pPr lvl="0"/>
            <a:r>
              <a:rPr lang="en-US" dirty="0"/>
              <a:t>o5.</a:t>
            </a:r>
          </a:p>
        </p:txBody>
      </p:sp>
      <p:sp>
        <p:nvSpPr>
          <p:cNvPr id="20" name="Text Placeholder 12">
            <a:extLst>
              <a:ext uri="{FF2B5EF4-FFF2-40B4-BE49-F238E27FC236}">
                <a16:creationId xmlns:a16="http://schemas.microsoft.com/office/drawing/2014/main" id="{A57B871C-EE51-327F-62B1-79B005BD932C}"/>
              </a:ext>
            </a:extLst>
          </p:cNvPr>
          <p:cNvSpPr>
            <a:spLocks noGrp="1"/>
          </p:cNvSpPr>
          <p:nvPr>
            <p:ph type="body" sz="quarter" idx="20" hasCustomPrompt="1"/>
          </p:nvPr>
        </p:nvSpPr>
        <p:spPr>
          <a:xfrm>
            <a:off x="1643379" y="4269747"/>
            <a:ext cx="5885179" cy="533400"/>
          </a:xfrm>
        </p:spPr>
        <p:txBody>
          <a:bodyPr bIns="0" anchor="b"/>
          <a:lstStyle>
            <a:lvl1pPr marL="0" indent="0">
              <a:buNone/>
              <a:defRPr>
                <a:solidFill>
                  <a:schemeClr val="tx1">
                    <a:lumMod val="50000"/>
                    <a:lumOff val="50000"/>
                  </a:schemeClr>
                </a:solidFill>
              </a:defRPr>
            </a:lvl1pPr>
            <a:lvl2pPr marL="201168" indent="0">
              <a:buNone/>
              <a:defRPr/>
            </a:lvl2pPr>
            <a:lvl3pPr marL="384048" indent="0">
              <a:buNone/>
              <a:defRPr/>
            </a:lvl3pPr>
            <a:lvl4pPr marL="566928" indent="0">
              <a:buNone/>
              <a:defRPr/>
            </a:lvl4pPr>
            <a:lvl5pPr marL="749808" indent="0">
              <a:buNone/>
              <a:defRPr/>
            </a:lvl5pPr>
          </a:lstStyle>
          <a:p>
            <a:pPr lvl="0"/>
            <a:r>
              <a:rPr lang="en-US" dirty="0"/>
              <a:t>Click to add text</a:t>
            </a:r>
          </a:p>
        </p:txBody>
      </p:sp>
      <p:sp>
        <p:nvSpPr>
          <p:cNvPr id="21" name="Slide Number Placeholder 9">
            <a:extLst>
              <a:ext uri="{FF2B5EF4-FFF2-40B4-BE49-F238E27FC236}">
                <a16:creationId xmlns:a16="http://schemas.microsoft.com/office/drawing/2014/main" id="{E2790754-E9EF-9F79-825B-5AB348DFA62E}"/>
              </a:ext>
            </a:extLst>
          </p:cNvPr>
          <p:cNvSpPr>
            <a:spLocks noGrp="1"/>
          </p:cNvSpPr>
          <p:nvPr>
            <p:ph type="sldNum" sz="quarter" idx="4"/>
          </p:nvPr>
        </p:nvSpPr>
        <p:spPr>
          <a:xfrm>
            <a:off x="10768546" y="6290774"/>
            <a:ext cx="617912" cy="365125"/>
          </a:xfrm>
          <a:prstGeom prst="rect">
            <a:avLst/>
          </a:prstGeom>
        </p:spPr>
        <p:txBody>
          <a:bodyPr/>
          <a:lstStyle>
            <a:lvl1pPr algn="r">
              <a:defRPr sz="1100" b="0" i="0">
                <a:solidFill>
                  <a:schemeClr val="bg1"/>
                </a:solidFill>
                <a:latin typeface="+mn-lt"/>
              </a:defRPr>
            </a:lvl1pPr>
          </a:lstStyle>
          <a:p>
            <a:fld id="{3A98EE3D-8CD1-4C3F-BD1C-C98C9596463C}" type="slidenum">
              <a:rPr lang="en-US" smtClean="0"/>
              <a:pPr/>
              <a:t>‹#›</a:t>
            </a:fld>
            <a:endParaRPr lang="en-US" dirty="0"/>
          </a:p>
        </p:txBody>
      </p:sp>
    </p:spTree>
    <p:extLst>
      <p:ext uri="{BB962C8B-B14F-4D97-AF65-F5344CB8AC3E}">
        <p14:creationId xmlns:p14="http://schemas.microsoft.com/office/powerpoint/2010/main" val="272681956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userDrawn="1">
  <p:cSld name="Agenda - Topic 5">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796322" y="320040"/>
            <a:ext cx="6732237" cy="1017147"/>
          </a:xfrm>
        </p:spPr>
        <p:txBody>
          <a:bodyPr anchor="b">
            <a:normAutofit/>
          </a:bodyPr>
          <a:lstStyle>
            <a:lvl1pPr algn="l">
              <a:lnSpc>
                <a:spcPct val="90000"/>
              </a:lnSpc>
              <a:defRPr sz="3600" spc="100" baseline="0">
                <a:solidFill>
                  <a:schemeClr val="tx1"/>
                </a:solidFill>
              </a:defRPr>
            </a:lvl1pPr>
          </a:lstStyle>
          <a:p>
            <a:r>
              <a:rPr lang="en-US" dirty="0"/>
              <a:t>Add title here</a:t>
            </a:r>
          </a:p>
        </p:txBody>
      </p:sp>
      <p:sp>
        <p:nvSpPr>
          <p:cNvPr id="8" name="Text Placeholder 7">
            <a:extLst>
              <a:ext uri="{FF2B5EF4-FFF2-40B4-BE49-F238E27FC236}">
                <a16:creationId xmlns:a16="http://schemas.microsoft.com/office/drawing/2014/main" id="{D5E91AD6-E4A6-F082-0E76-DAF7D57B5162}"/>
              </a:ext>
            </a:extLst>
          </p:cNvPr>
          <p:cNvSpPr>
            <a:spLocks noGrp="1"/>
          </p:cNvSpPr>
          <p:nvPr>
            <p:ph type="body" sz="quarter" idx="10" hasCustomPrompt="1"/>
          </p:nvPr>
        </p:nvSpPr>
        <p:spPr>
          <a:xfrm>
            <a:off x="824242" y="1749479"/>
            <a:ext cx="788639" cy="533400"/>
          </a:xfrm>
        </p:spPr>
        <p:txBody>
          <a:bodyPr lIns="0" tIns="0" rIns="0" bIns="0" anchor="ctr">
            <a:noAutofit/>
          </a:bodyPr>
          <a:lstStyle>
            <a:lvl1pPr marL="0" indent="0" algn="ctr">
              <a:lnSpc>
                <a:spcPct val="60000"/>
              </a:lnSpc>
              <a:spcBef>
                <a:spcPts val="0"/>
              </a:spcBef>
              <a:spcAft>
                <a:spcPts val="0"/>
              </a:spcAft>
              <a:buNone/>
              <a:defRPr sz="4400" b="0" spc="100" baseline="-25000">
                <a:solidFill>
                  <a:schemeClr val="tx2"/>
                </a:solidFill>
              </a:defRPr>
            </a:lvl1pPr>
            <a:lvl2pPr marL="201168" indent="0">
              <a:buNone/>
              <a:defRPr/>
            </a:lvl2pPr>
            <a:lvl3pPr marL="384048" indent="0">
              <a:buNone/>
              <a:defRPr/>
            </a:lvl3pPr>
            <a:lvl4pPr marL="566928" indent="0">
              <a:buNone/>
              <a:defRPr/>
            </a:lvl4pPr>
            <a:lvl5pPr marL="749808" indent="0">
              <a:buNone/>
              <a:defRPr/>
            </a:lvl5pPr>
          </a:lstStyle>
          <a:p>
            <a:pPr lvl="0"/>
            <a:r>
              <a:rPr lang="en-US" dirty="0"/>
              <a:t>o1.</a:t>
            </a:r>
          </a:p>
        </p:txBody>
      </p:sp>
      <p:sp>
        <p:nvSpPr>
          <p:cNvPr id="13" name="Text Placeholder 12">
            <a:extLst>
              <a:ext uri="{FF2B5EF4-FFF2-40B4-BE49-F238E27FC236}">
                <a16:creationId xmlns:a16="http://schemas.microsoft.com/office/drawing/2014/main" id="{6B00516E-9699-821C-0371-67A8478E101D}"/>
              </a:ext>
            </a:extLst>
          </p:cNvPr>
          <p:cNvSpPr>
            <a:spLocks noGrp="1"/>
          </p:cNvSpPr>
          <p:nvPr>
            <p:ph type="body" sz="quarter" idx="16" hasCustomPrompt="1"/>
          </p:nvPr>
        </p:nvSpPr>
        <p:spPr>
          <a:xfrm>
            <a:off x="1643379" y="1749479"/>
            <a:ext cx="5885179" cy="533400"/>
          </a:xfrm>
        </p:spPr>
        <p:txBody>
          <a:bodyPr bIns="0" anchor="b"/>
          <a:lstStyle>
            <a:lvl1pPr marL="0" indent="0">
              <a:buNone/>
              <a:defRPr>
                <a:solidFill>
                  <a:schemeClr val="tx1">
                    <a:lumMod val="50000"/>
                    <a:lumOff val="50000"/>
                  </a:schemeClr>
                </a:solidFill>
              </a:defRPr>
            </a:lvl1pPr>
            <a:lvl2pPr marL="201168" indent="0">
              <a:buNone/>
              <a:defRPr/>
            </a:lvl2pPr>
            <a:lvl3pPr marL="384048" indent="0">
              <a:buNone/>
              <a:defRPr/>
            </a:lvl3pPr>
            <a:lvl4pPr marL="566928" indent="0">
              <a:buNone/>
              <a:defRPr/>
            </a:lvl4pPr>
            <a:lvl5pPr marL="749808" indent="0">
              <a:buNone/>
              <a:defRPr/>
            </a:lvl5pPr>
          </a:lstStyle>
          <a:p>
            <a:pPr lvl="0"/>
            <a:r>
              <a:rPr lang="en-US" dirty="0"/>
              <a:t>Click to add text</a:t>
            </a:r>
          </a:p>
        </p:txBody>
      </p:sp>
      <p:sp>
        <p:nvSpPr>
          <p:cNvPr id="6" name="Text Placeholder 7">
            <a:extLst>
              <a:ext uri="{FF2B5EF4-FFF2-40B4-BE49-F238E27FC236}">
                <a16:creationId xmlns:a16="http://schemas.microsoft.com/office/drawing/2014/main" id="{7C72C187-9B88-8558-E9E7-CA189DF0EF33}"/>
              </a:ext>
            </a:extLst>
          </p:cNvPr>
          <p:cNvSpPr>
            <a:spLocks noGrp="1"/>
          </p:cNvSpPr>
          <p:nvPr>
            <p:ph type="body" sz="quarter" idx="12" hasCustomPrompt="1"/>
          </p:nvPr>
        </p:nvSpPr>
        <p:spPr>
          <a:xfrm>
            <a:off x="824242" y="2378035"/>
            <a:ext cx="788639" cy="533400"/>
          </a:xfrm>
        </p:spPr>
        <p:txBody>
          <a:bodyPr lIns="0" tIns="0" rIns="0" bIns="0" anchor="ctr">
            <a:noAutofit/>
          </a:bodyPr>
          <a:lstStyle>
            <a:lvl1pPr marL="0" indent="0" algn="ctr">
              <a:lnSpc>
                <a:spcPct val="60000"/>
              </a:lnSpc>
              <a:spcBef>
                <a:spcPts val="0"/>
              </a:spcBef>
              <a:spcAft>
                <a:spcPts val="0"/>
              </a:spcAft>
              <a:buNone/>
              <a:defRPr sz="4400" b="0" spc="100" baseline="-25000">
                <a:solidFill>
                  <a:schemeClr val="tx2"/>
                </a:solidFill>
              </a:defRPr>
            </a:lvl1pPr>
            <a:lvl2pPr marL="201168" indent="0">
              <a:buNone/>
              <a:defRPr/>
            </a:lvl2pPr>
            <a:lvl3pPr marL="384048" indent="0">
              <a:buNone/>
              <a:defRPr/>
            </a:lvl3pPr>
            <a:lvl4pPr marL="566928" indent="0">
              <a:buNone/>
              <a:defRPr/>
            </a:lvl4pPr>
            <a:lvl5pPr marL="749808" indent="0">
              <a:buNone/>
              <a:defRPr/>
            </a:lvl5pPr>
          </a:lstStyle>
          <a:p>
            <a:pPr lvl="0"/>
            <a:r>
              <a:rPr lang="en-US" dirty="0"/>
              <a:t>o2.</a:t>
            </a:r>
          </a:p>
        </p:txBody>
      </p:sp>
      <p:sp>
        <p:nvSpPr>
          <p:cNvPr id="15" name="Text Placeholder 12">
            <a:extLst>
              <a:ext uri="{FF2B5EF4-FFF2-40B4-BE49-F238E27FC236}">
                <a16:creationId xmlns:a16="http://schemas.microsoft.com/office/drawing/2014/main" id="{9366E515-A368-5E2D-8A9F-6BDBB76BC877}"/>
              </a:ext>
            </a:extLst>
          </p:cNvPr>
          <p:cNvSpPr>
            <a:spLocks noGrp="1"/>
          </p:cNvSpPr>
          <p:nvPr>
            <p:ph type="body" sz="quarter" idx="17" hasCustomPrompt="1"/>
          </p:nvPr>
        </p:nvSpPr>
        <p:spPr>
          <a:xfrm>
            <a:off x="1643379" y="2378035"/>
            <a:ext cx="5885179" cy="533400"/>
          </a:xfrm>
        </p:spPr>
        <p:txBody>
          <a:bodyPr bIns="0" anchor="b">
            <a:normAutofit/>
          </a:bodyPr>
          <a:lstStyle>
            <a:lvl1pPr marL="0" indent="0">
              <a:buNone/>
              <a:defRPr sz="2000">
                <a:solidFill>
                  <a:schemeClr val="tx1">
                    <a:lumMod val="50000"/>
                    <a:lumOff val="50000"/>
                  </a:schemeClr>
                </a:solidFill>
              </a:defRPr>
            </a:lvl1pPr>
            <a:lvl2pPr marL="201168" indent="0">
              <a:buNone/>
              <a:defRPr/>
            </a:lvl2pPr>
            <a:lvl3pPr marL="384048" indent="0">
              <a:buNone/>
              <a:defRPr/>
            </a:lvl3pPr>
            <a:lvl4pPr marL="566928" indent="0">
              <a:buNone/>
              <a:defRPr/>
            </a:lvl4pPr>
            <a:lvl5pPr marL="749808" indent="0">
              <a:buNone/>
              <a:defRPr/>
            </a:lvl5pPr>
          </a:lstStyle>
          <a:p>
            <a:pPr lvl="0"/>
            <a:r>
              <a:rPr lang="en-US" dirty="0"/>
              <a:t>Click to add text</a:t>
            </a:r>
          </a:p>
        </p:txBody>
      </p:sp>
      <p:sp>
        <p:nvSpPr>
          <p:cNvPr id="7" name="Text Placeholder 7">
            <a:extLst>
              <a:ext uri="{FF2B5EF4-FFF2-40B4-BE49-F238E27FC236}">
                <a16:creationId xmlns:a16="http://schemas.microsoft.com/office/drawing/2014/main" id="{1F522536-6FE3-2618-BC24-8C5188185870}"/>
              </a:ext>
            </a:extLst>
          </p:cNvPr>
          <p:cNvSpPr>
            <a:spLocks noGrp="1"/>
          </p:cNvSpPr>
          <p:nvPr>
            <p:ph type="body" sz="quarter" idx="13" hasCustomPrompt="1"/>
          </p:nvPr>
        </p:nvSpPr>
        <p:spPr>
          <a:xfrm>
            <a:off x="824242" y="3006909"/>
            <a:ext cx="788639" cy="533400"/>
          </a:xfrm>
        </p:spPr>
        <p:txBody>
          <a:bodyPr lIns="0" tIns="0" rIns="0" bIns="0" anchor="ctr">
            <a:noAutofit/>
          </a:bodyPr>
          <a:lstStyle>
            <a:lvl1pPr marL="0" indent="0" algn="ctr">
              <a:lnSpc>
                <a:spcPct val="60000"/>
              </a:lnSpc>
              <a:spcBef>
                <a:spcPts val="0"/>
              </a:spcBef>
              <a:spcAft>
                <a:spcPts val="0"/>
              </a:spcAft>
              <a:buNone/>
              <a:defRPr sz="4400" b="0" spc="100" baseline="-25000">
                <a:solidFill>
                  <a:schemeClr val="tx2"/>
                </a:solidFill>
              </a:defRPr>
            </a:lvl1pPr>
            <a:lvl2pPr marL="201168" indent="0">
              <a:buNone/>
              <a:defRPr/>
            </a:lvl2pPr>
            <a:lvl3pPr marL="384048" indent="0">
              <a:buNone/>
              <a:defRPr/>
            </a:lvl3pPr>
            <a:lvl4pPr marL="566928" indent="0">
              <a:buNone/>
              <a:defRPr/>
            </a:lvl4pPr>
            <a:lvl5pPr marL="749808" indent="0">
              <a:buNone/>
              <a:defRPr/>
            </a:lvl5pPr>
          </a:lstStyle>
          <a:p>
            <a:pPr lvl="0"/>
            <a:r>
              <a:rPr lang="en-US" dirty="0"/>
              <a:t>o3.</a:t>
            </a:r>
          </a:p>
        </p:txBody>
      </p:sp>
      <p:sp>
        <p:nvSpPr>
          <p:cNvPr id="16" name="Text Placeholder 12">
            <a:extLst>
              <a:ext uri="{FF2B5EF4-FFF2-40B4-BE49-F238E27FC236}">
                <a16:creationId xmlns:a16="http://schemas.microsoft.com/office/drawing/2014/main" id="{89C1155B-B06D-77D5-B3DC-9CEAEDF2D61F}"/>
              </a:ext>
            </a:extLst>
          </p:cNvPr>
          <p:cNvSpPr>
            <a:spLocks noGrp="1"/>
          </p:cNvSpPr>
          <p:nvPr>
            <p:ph type="body" sz="quarter" idx="18" hasCustomPrompt="1"/>
          </p:nvPr>
        </p:nvSpPr>
        <p:spPr>
          <a:xfrm>
            <a:off x="1643379" y="3009613"/>
            <a:ext cx="5885179" cy="533400"/>
          </a:xfrm>
        </p:spPr>
        <p:txBody>
          <a:bodyPr bIns="0" anchor="b">
            <a:normAutofit/>
          </a:bodyPr>
          <a:lstStyle>
            <a:lvl1pPr marL="0" indent="0">
              <a:buNone/>
              <a:defRPr sz="2000">
                <a:solidFill>
                  <a:schemeClr val="tx1">
                    <a:lumMod val="50000"/>
                    <a:lumOff val="50000"/>
                  </a:schemeClr>
                </a:solidFill>
              </a:defRPr>
            </a:lvl1pPr>
            <a:lvl2pPr marL="201168" indent="0">
              <a:buNone/>
              <a:defRPr/>
            </a:lvl2pPr>
            <a:lvl3pPr marL="384048" indent="0">
              <a:buNone/>
              <a:defRPr/>
            </a:lvl3pPr>
            <a:lvl4pPr marL="566928" indent="0">
              <a:buNone/>
              <a:defRPr/>
            </a:lvl4pPr>
            <a:lvl5pPr marL="749808" indent="0">
              <a:buNone/>
              <a:defRPr/>
            </a:lvl5pPr>
          </a:lstStyle>
          <a:p>
            <a:pPr lvl="0"/>
            <a:r>
              <a:rPr lang="en-US" dirty="0"/>
              <a:t>Click to add text</a:t>
            </a:r>
          </a:p>
        </p:txBody>
      </p:sp>
      <p:sp>
        <p:nvSpPr>
          <p:cNvPr id="9" name="Text Placeholder 7">
            <a:extLst>
              <a:ext uri="{FF2B5EF4-FFF2-40B4-BE49-F238E27FC236}">
                <a16:creationId xmlns:a16="http://schemas.microsoft.com/office/drawing/2014/main" id="{F3A36BC1-799A-6623-E5E3-1190C0C7C479}"/>
              </a:ext>
            </a:extLst>
          </p:cNvPr>
          <p:cNvSpPr>
            <a:spLocks noGrp="1"/>
          </p:cNvSpPr>
          <p:nvPr>
            <p:ph type="body" sz="quarter" idx="14" hasCustomPrompt="1"/>
          </p:nvPr>
        </p:nvSpPr>
        <p:spPr>
          <a:xfrm>
            <a:off x="824242" y="3635783"/>
            <a:ext cx="788639" cy="533400"/>
          </a:xfrm>
        </p:spPr>
        <p:txBody>
          <a:bodyPr lIns="0" tIns="0" rIns="0" bIns="0" anchor="ctr">
            <a:noAutofit/>
          </a:bodyPr>
          <a:lstStyle>
            <a:lvl1pPr marL="0" indent="0" algn="ctr">
              <a:lnSpc>
                <a:spcPct val="60000"/>
              </a:lnSpc>
              <a:spcBef>
                <a:spcPts val="0"/>
              </a:spcBef>
              <a:spcAft>
                <a:spcPts val="0"/>
              </a:spcAft>
              <a:buNone/>
              <a:defRPr sz="4400" b="0" spc="100" baseline="-25000">
                <a:solidFill>
                  <a:schemeClr val="tx2"/>
                </a:solidFill>
              </a:defRPr>
            </a:lvl1pPr>
            <a:lvl2pPr marL="201168" indent="0">
              <a:buNone/>
              <a:defRPr/>
            </a:lvl2pPr>
            <a:lvl3pPr marL="384048" indent="0">
              <a:buNone/>
              <a:defRPr/>
            </a:lvl3pPr>
            <a:lvl4pPr marL="566928" indent="0">
              <a:buNone/>
              <a:defRPr/>
            </a:lvl4pPr>
            <a:lvl5pPr marL="749808" indent="0">
              <a:buNone/>
              <a:defRPr/>
            </a:lvl5pPr>
          </a:lstStyle>
          <a:p>
            <a:pPr lvl="0"/>
            <a:r>
              <a:rPr lang="en-US" dirty="0"/>
              <a:t>o4.</a:t>
            </a:r>
          </a:p>
        </p:txBody>
      </p:sp>
      <p:sp>
        <p:nvSpPr>
          <p:cNvPr id="17" name="Text Placeholder 12">
            <a:extLst>
              <a:ext uri="{FF2B5EF4-FFF2-40B4-BE49-F238E27FC236}">
                <a16:creationId xmlns:a16="http://schemas.microsoft.com/office/drawing/2014/main" id="{92954362-36EF-4B42-19C7-6132A7E2A875}"/>
              </a:ext>
            </a:extLst>
          </p:cNvPr>
          <p:cNvSpPr>
            <a:spLocks noGrp="1"/>
          </p:cNvSpPr>
          <p:nvPr>
            <p:ph type="body" sz="quarter" idx="19" hasCustomPrompt="1"/>
          </p:nvPr>
        </p:nvSpPr>
        <p:spPr>
          <a:xfrm>
            <a:off x="1643379" y="3638169"/>
            <a:ext cx="5885179" cy="533400"/>
          </a:xfrm>
        </p:spPr>
        <p:txBody>
          <a:bodyPr bIns="0" anchor="b"/>
          <a:lstStyle>
            <a:lvl1pPr marL="0" indent="0">
              <a:buNone/>
              <a:defRPr>
                <a:solidFill>
                  <a:schemeClr val="tx1">
                    <a:lumMod val="50000"/>
                    <a:lumOff val="50000"/>
                  </a:schemeClr>
                </a:solidFill>
              </a:defRPr>
            </a:lvl1pPr>
            <a:lvl2pPr marL="201168" indent="0">
              <a:buNone/>
              <a:defRPr/>
            </a:lvl2pPr>
            <a:lvl3pPr marL="384048" indent="0">
              <a:buNone/>
              <a:defRPr/>
            </a:lvl3pPr>
            <a:lvl4pPr marL="566928" indent="0">
              <a:buNone/>
              <a:defRPr/>
            </a:lvl4pPr>
            <a:lvl5pPr marL="749808" indent="0">
              <a:buNone/>
              <a:defRPr/>
            </a:lvl5pPr>
          </a:lstStyle>
          <a:p>
            <a:pPr lvl="0"/>
            <a:r>
              <a:rPr lang="en-US" dirty="0"/>
              <a:t>Click to add text</a:t>
            </a:r>
          </a:p>
        </p:txBody>
      </p:sp>
      <p:sp>
        <p:nvSpPr>
          <p:cNvPr id="10" name="Text Placeholder 7">
            <a:extLst>
              <a:ext uri="{FF2B5EF4-FFF2-40B4-BE49-F238E27FC236}">
                <a16:creationId xmlns:a16="http://schemas.microsoft.com/office/drawing/2014/main" id="{9EF1DED4-DCEF-D1F3-17B9-BC29651F7DE8}"/>
              </a:ext>
            </a:extLst>
          </p:cNvPr>
          <p:cNvSpPr>
            <a:spLocks noGrp="1"/>
          </p:cNvSpPr>
          <p:nvPr>
            <p:ph type="body" sz="quarter" idx="15" hasCustomPrompt="1"/>
          </p:nvPr>
        </p:nvSpPr>
        <p:spPr>
          <a:xfrm>
            <a:off x="824242" y="4264656"/>
            <a:ext cx="788639" cy="533400"/>
          </a:xfrm>
        </p:spPr>
        <p:txBody>
          <a:bodyPr lIns="0" tIns="0" rIns="0" bIns="0" anchor="ctr">
            <a:noAutofit/>
          </a:bodyPr>
          <a:lstStyle>
            <a:lvl1pPr marL="0" indent="0" algn="ctr">
              <a:lnSpc>
                <a:spcPct val="60000"/>
              </a:lnSpc>
              <a:spcBef>
                <a:spcPts val="0"/>
              </a:spcBef>
              <a:spcAft>
                <a:spcPts val="0"/>
              </a:spcAft>
              <a:buNone/>
              <a:defRPr sz="5400" b="0" spc="100" baseline="-25000">
                <a:solidFill>
                  <a:schemeClr val="tx2"/>
                </a:solidFill>
              </a:defRPr>
            </a:lvl1pPr>
            <a:lvl2pPr marL="201168" indent="0">
              <a:buNone/>
              <a:defRPr/>
            </a:lvl2pPr>
            <a:lvl3pPr marL="384048" indent="0">
              <a:buNone/>
              <a:defRPr/>
            </a:lvl3pPr>
            <a:lvl4pPr marL="566928" indent="0">
              <a:buNone/>
              <a:defRPr/>
            </a:lvl4pPr>
            <a:lvl5pPr marL="749808" indent="0">
              <a:buNone/>
              <a:defRPr/>
            </a:lvl5pPr>
          </a:lstStyle>
          <a:p>
            <a:pPr lvl="0"/>
            <a:r>
              <a:rPr lang="en-US" dirty="0"/>
              <a:t>o5.</a:t>
            </a:r>
          </a:p>
        </p:txBody>
      </p:sp>
      <p:sp>
        <p:nvSpPr>
          <p:cNvPr id="20" name="Text Placeholder 12">
            <a:extLst>
              <a:ext uri="{FF2B5EF4-FFF2-40B4-BE49-F238E27FC236}">
                <a16:creationId xmlns:a16="http://schemas.microsoft.com/office/drawing/2014/main" id="{A57B871C-EE51-327F-62B1-79B005BD932C}"/>
              </a:ext>
            </a:extLst>
          </p:cNvPr>
          <p:cNvSpPr>
            <a:spLocks noGrp="1"/>
          </p:cNvSpPr>
          <p:nvPr>
            <p:ph type="body" sz="quarter" idx="20" hasCustomPrompt="1"/>
          </p:nvPr>
        </p:nvSpPr>
        <p:spPr>
          <a:xfrm>
            <a:off x="1643379" y="4269747"/>
            <a:ext cx="5885179" cy="533400"/>
          </a:xfrm>
        </p:spPr>
        <p:txBody>
          <a:bodyPr bIns="0" anchor="b">
            <a:normAutofit/>
          </a:bodyPr>
          <a:lstStyle>
            <a:lvl1pPr marL="0" indent="0">
              <a:buNone/>
              <a:defRPr sz="2400">
                <a:solidFill>
                  <a:schemeClr val="tx1"/>
                </a:solidFill>
              </a:defRPr>
            </a:lvl1pPr>
            <a:lvl2pPr marL="201168" indent="0">
              <a:buNone/>
              <a:defRPr/>
            </a:lvl2pPr>
            <a:lvl3pPr marL="384048" indent="0">
              <a:buNone/>
              <a:defRPr/>
            </a:lvl3pPr>
            <a:lvl4pPr marL="566928" indent="0">
              <a:buNone/>
              <a:defRPr/>
            </a:lvl4pPr>
            <a:lvl5pPr marL="749808" indent="0">
              <a:buNone/>
              <a:defRPr/>
            </a:lvl5pPr>
          </a:lstStyle>
          <a:p>
            <a:pPr lvl="0"/>
            <a:r>
              <a:rPr lang="en-US" dirty="0"/>
              <a:t>Click to add text</a:t>
            </a:r>
          </a:p>
        </p:txBody>
      </p:sp>
      <p:sp>
        <p:nvSpPr>
          <p:cNvPr id="21" name="Slide Number Placeholder 9">
            <a:extLst>
              <a:ext uri="{FF2B5EF4-FFF2-40B4-BE49-F238E27FC236}">
                <a16:creationId xmlns:a16="http://schemas.microsoft.com/office/drawing/2014/main" id="{E2790754-E9EF-9F79-825B-5AB348DFA62E}"/>
              </a:ext>
            </a:extLst>
          </p:cNvPr>
          <p:cNvSpPr>
            <a:spLocks noGrp="1"/>
          </p:cNvSpPr>
          <p:nvPr>
            <p:ph type="sldNum" sz="quarter" idx="4"/>
          </p:nvPr>
        </p:nvSpPr>
        <p:spPr>
          <a:xfrm>
            <a:off x="10768546" y="6290774"/>
            <a:ext cx="617912" cy="365125"/>
          </a:xfrm>
          <a:prstGeom prst="rect">
            <a:avLst/>
          </a:prstGeom>
        </p:spPr>
        <p:txBody>
          <a:bodyPr/>
          <a:lstStyle>
            <a:lvl1pPr algn="r">
              <a:defRPr sz="1100" b="0" i="0">
                <a:solidFill>
                  <a:schemeClr val="bg1"/>
                </a:solidFill>
                <a:latin typeface="+mn-lt"/>
              </a:defRPr>
            </a:lvl1pPr>
          </a:lstStyle>
          <a:p>
            <a:fld id="{3A98EE3D-8CD1-4C3F-BD1C-C98C9596463C}" type="slidenum">
              <a:rPr lang="en-US" smtClean="0"/>
              <a:pPr/>
              <a:t>‹#›</a:t>
            </a:fld>
            <a:endParaRPr lang="en-US" dirty="0"/>
          </a:p>
        </p:txBody>
      </p:sp>
    </p:spTree>
    <p:extLst>
      <p:ext uri="{BB962C8B-B14F-4D97-AF65-F5344CB8AC3E}">
        <p14:creationId xmlns:p14="http://schemas.microsoft.com/office/powerpoint/2010/main" val="358122682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preserve="1" userDrawn="1">
  <p:cSld name="Closing Slide">
    <p:bg>
      <p:bgPr>
        <a:solidFill>
          <a:schemeClr val="tx1"/>
        </a:solidFill>
        <a:effectLst/>
      </p:bgPr>
    </p:bg>
    <p:spTree>
      <p:nvGrpSpPr>
        <p:cNvPr id="1" name=""/>
        <p:cNvGrpSpPr/>
        <p:nvPr/>
      </p:nvGrpSpPr>
      <p:grpSpPr>
        <a:xfrm>
          <a:off x="0" y="0"/>
          <a:ext cx="0" cy="0"/>
          <a:chOff x="0" y="0"/>
          <a:chExt cx="0" cy="0"/>
        </a:xfrm>
      </p:grpSpPr>
      <p:grpSp>
        <p:nvGrpSpPr>
          <p:cNvPr id="10" name="Group 9">
            <a:extLst>
              <a:ext uri="{FF2B5EF4-FFF2-40B4-BE49-F238E27FC236}">
                <a16:creationId xmlns:a16="http://schemas.microsoft.com/office/drawing/2014/main" id="{8CD5142E-2E7B-1488-E5DB-290186766DFD}"/>
              </a:ext>
              <a:ext uri="{C183D7F6-B498-43B3-948B-1728B52AA6E4}">
                <adec:decorative xmlns:adec="http://schemas.microsoft.com/office/drawing/2017/decorative" val="1"/>
              </a:ext>
            </a:extLst>
          </p:cNvPr>
          <p:cNvGrpSpPr/>
          <p:nvPr userDrawn="1"/>
        </p:nvGrpSpPr>
        <p:grpSpPr>
          <a:xfrm>
            <a:off x="5382569" y="2242"/>
            <a:ext cx="6806909" cy="6862481"/>
            <a:chOff x="5382569" y="2242"/>
            <a:chExt cx="6806909" cy="6862481"/>
          </a:xfrm>
        </p:grpSpPr>
        <p:pic>
          <p:nvPicPr>
            <p:cNvPr id="6" name="Graphic 5">
              <a:extLst>
                <a:ext uri="{FF2B5EF4-FFF2-40B4-BE49-F238E27FC236}">
                  <a16:creationId xmlns:a16="http://schemas.microsoft.com/office/drawing/2014/main" id="{02299C1B-36CA-1E4A-2BE2-A212B68067E6}"/>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6140328" y="2242"/>
              <a:ext cx="6049150" cy="6862481"/>
            </a:xfrm>
            <a:prstGeom prst="rect">
              <a:avLst/>
            </a:prstGeom>
          </p:spPr>
        </p:pic>
        <p:pic>
          <p:nvPicPr>
            <p:cNvPr id="8" name="Graphic 7">
              <a:extLst>
                <a:ext uri="{FF2B5EF4-FFF2-40B4-BE49-F238E27FC236}">
                  <a16:creationId xmlns:a16="http://schemas.microsoft.com/office/drawing/2014/main" id="{37875AA7-8584-C85D-D920-B6F361221164}"/>
                </a:ext>
              </a:extLst>
            </p:cNvPr>
            <p:cNvPicPr>
              <a:picLocks noChangeAspect="1"/>
            </p:cNvPicPr>
            <p:nvPr userDrawn="1"/>
          </p:nvPicPr>
          <p:blipFill>
            <a:blip r:embed="rId4">
              <a:extLst>
                <a:ext uri="{96DAC541-7B7A-43D3-8B79-37D633B846F1}">
                  <asvg:svgBlip xmlns:asvg="http://schemas.microsoft.com/office/drawing/2016/SVG/main" r:embed="rId5"/>
                </a:ext>
              </a:extLst>
            </a:blip>
            <a:stretch>
              <a:fillRect/>
            </a:stretch>
          </p:blipFill>
          <p:spPr>
            <a:xfrm rot="10800000">
              <a:off x="5382569" y="5060315"/>
              <a:ext cx="927943" cy="1801301"/>
            </a:xfrm>
            <a:prstGeom prst="rect">
              <a:avLst/>
            </a:prstGeom>
          </p:spPr>
        </p:pic>
      </p:grpSp>
      <p:sp>
        <p:nvSpPr>
          <p:cNvPr id="2" name="Title 1"/>
          <p:cNvSpPr>
            <a:spLocks noGrp="1"/>
          </p:cNvSpPr>
          <p:nvPr>
            <p:ph type="ctrTitle" hasCustomPrompt="1"/>
          </p:nvPr>
        </p:nvSpPr>
        <p:spPr>
          <a:xfrm>
            <a:off x="6970326" y="1679216"/>
            <a:ext cx="4786877" cy="1518315"/>
          </a:xfrm>
        </p:spPr>
        <p:txBody>
          <a:bodyPr anchor="b">
            <a:normAutofit/>
          </a:bodyPr>
          <a:lstStyle>
            <a:lvl1pPr algn="l">
              <a:lnSpc>
                <a:spcPct val="90000"/>
              </a:lnSpc>
              <a:defRPr sz="6000" spc="100" baseline="0">
                <a:solidFill>
                  <a:schemeClr val="accent1"/>
                </a:solidFill>
              </a:defRPr>
            </a:lvl1pPr>
          </a:lstStyle>
          <a:p>
            <a:r>
              <a:rPr lang="en-US" dirty="0"/>
              <a:t>Add title </a:t>
            </a:r>
          </a:p>
        </p:txBody>
      </p:sp>
      <p:sp>
        <p:nvSpPr>
          <p:cNvPr id="14" name="Picture Placeholder 13">
            <a:extLst>
              <a:ext uri="{FF2B5EF4-FFF2-40B4-BE49-F238E27FC236}">
                <a16:creationId xmlns:a16="http://schemas.microsoft.com/office/drawing/2014/main" id="{4F200699-2797-D741-1EC1-B83FCA4B1977}"/>
              </a:ext>
            </a:extLst>
          </p:cNvPr>
          <p:cNvSpPr>
            <a:spLocks noGrp="1"/>
          </p:cNvSpPr>
          <p:nvPr>
            <p:ph type="pic" sz="quarter" idx="11"/>
          </p:nvPr>
        </p:nvSpPr>
        <p:spPr>
          <a:xfrm>
            <a:off x="-29499" y="-2236"/>
            <a:ext cx="6814124" cy="6871095"/>
          </a:xfrm>
          <a:custGeom>
            <a:avLst/>
            <a:gdLst>
              <a:gd name="connsiteX0" fmla="*/ 0 w 6064250"/>
              <a:gd name="connsiteY0" fmla="*/ 0 h 6877051"/>
              <a:gd name="connsiteX1" fmla="*/ 6064250 w 6064250"/>
              <a:gd name="connsiteY1" fmla="*/ 0 h 6877051"/>
              <a:gd name="connsiteX2" fmla="*/ 6064250 w 6064250"/>
              <a:gd name="connsiteY2" fmla="*/ 6877051 h 6877051"/>
              <a:gd name="connsiteX3" fmla="*/ 0 w 6064250"/>
              <a:gd name="connsiteY3" fmla="*/ 6877051 h 6877051"/>
              <a:gd name="connsiteX4" fmla="*/ 0 w 6064250"/>
              <a:gd name="connsiteY4" fmla="*/ 0 h 6877051"/>
              <a:gd name="connsiteX0" fmla="*/ 0 w 6064250"/>
              <a:gd name="connsiteY0" fmla="*/ 0 h 6877051"/>
              <a:gd name="connsiteX1" fmla="*/ 5840730 w 6064250"/>
              <a:gd name="connsiteY1" fmla="*/ 0 h 6877051"/>
              <a:gd name="connsiteX2" fmla="*/ 6064250 w 6064250"/>
              <a:gd name="connsiteY2" fmla="*/ 6877051 h 6877051"/>
              <a:gd name="connsiteX3" fmla="*/ 0 w 6064250"/>
              <a:gd name="connsiteY3" fmla="*/ 6877051 h 6877051"/>
              <a:gd name="connsiteX4" fmla="*/ 0 w 6064250"/>
              <a:gd name="connsiteY4" fmla="*/ 0 h 6877051"/>
              <a:gd name="connsiteX0" fmla="*/ 0 w 5840730"/>
              <a:gd name="connsiteY0" fmla="*/ 0 h 6887937"/>
              <a:gd name="connsiteX1" fmla="*/ 5840730 w 5840730"/>
              <a:gd name="connsiteY1" fmla="*/ 0 h 6887937"/>
              <a:gd name="connsiteX2" fmla="*/ 4028621 w 5840730"/>
              <a:gd name="connsiteY2" fmla="*/ 6887937 h 6887937"/>
              <a:gd name="connsiteX3" fmla="*/ 0 w 5840730"/>
              <a:gd name="connsiteY3" fmla="*/ 6877051 h 6887937"/>
              <a:gd name="connsiteX4" fmla="*/ 0 w 5840730"/>
              <a:gd name="connsiteY4" fmla="*/ 0 h 6887937"/>
              <a:gd name="connsiteX0" fmla="*/ 0 w 5840730"/>
              <a:gd name="connsiteY0" fmla="*/ 0 h 6887937"/>
              <a:gd name="connsiteX1" fmla="*/ 5840730 w 5840730"/>
              <a:gd name="connsiteY1" fmla="*/ 0 h 6887937"/>
              <a:gd name="connsiteX2" fmla="*/ 5090160 w 5840730"/>
              <a:gd name="connsiteY2" fmla="*/ 2775915 h 6887937"/>
              <a:gd name="connsiteX3" fmla="*/ 4028621 w 5840730"/>
              <a:gd name="connsiteY3" fmla="*/ 6887937 h 6887937"/>
              <a:gd name="connsiteX4" fmla="*/ 0 w 5840730"/>
              <a:gd name="connsiteY4" fmla="*/ 6877051 h 6887937"/>
              <a:gd name="connsiteX5" fmla="*/ 0 w 5840730"/>
              <a:gd name="connsiteY5" fmla="*/ 0 h 6887937"/>
              <a:gd name="connsiteX0" fmla="*/ 0 w 5840730"/>
              <a:gd name="connsiteY0" fmla="*/ 0 h 6887937"/>
              <a:gd name="connsiteX1" fmla="*/ 5840730 w 5840730"/>
              <a:gd name="connsiteY1" fmla="*/ 0 h 6887937"/>
              <a:gd name="connsiteX2" fmla="*/ 5090160 w 5840730"/>
              <a:gd name="connsiteY2" fmla="*/ 2775915 h 6887937"/>
              <a:gd name="connsiteX3" fmla="*/ 4991100 w 5840730"/>
              <a:gd name="connsiteY3" fmla="*/ 3134055 h 6887937"/>
              <a:gd name="connsiteX4" fmla="*/ 4028621 w 5840730"/>
              <a:gd name="connsiteY4" fmla="*/ 6887937 h 6887937"/>
              <a:gd name="connsiteX5" fmla="*/ 0 w 5840730"/>
              <a:gd name="connsiteY5" fmla="*/ 6877051 h 6887937"/>
              <a:gd name="connsiteX6" fmla="*/ 0 w 5840730"/>
              <a:gd name="connsiteY6" fmla="*/ 0 h 6887937"/>
              <a:gd name="connsiteX0" fmla="*/ 0 w 5840730"/>
              <a:gd name="connsiteY0" fmla="*/ 0 h 6887937"/>
              <a:gd name="connsiteX1" fmla="*/ 5840730 w 5840730"/>
              <a:gd name="connsiteY1" fmla="*/ 0 h 6887937"/>
              <a:gd name="connsiteX2" fmla="*/ 5090160 w 5840730"/>
              <a:gd name="connsiteY2" fmla="*/ 2775915 h 6887937"/>
              <a:gd name="connsiteX3" fmla="*/ 4991100 w 5840730"/>
              <a:gd name="connsiteY3" fmla="*/ 3134055 h 6887937"/>
              <a:gd name="connsiteX4" fmla="*/ 4785360 w 5840730"/>
              <a:gd name="connsiteY4" fmla="*/ 3926535 h 6887937"/>
              <a:gd name="connsiteX5" fmla="*/ 4028621 w 5840730"/>
              <a:gd name="connsiteY5" fmla="*/ 6887937 h 6887937"/>
              <a:gd name="connsiteX6" fmla="*/ 0 w 5840730"/>
              <a:gd name="connsiteY6" fmla="*/ 6877051 h 6887937"/>
              <a:gd name="connsiteX7" fmla="*/ 0 w 5840730"/>
              <a:gd name="connsiteY7" fmla="*/ 0 h 6887937"/>
              <a:gd name="connsiteX0" fmla="*/ 0 w 5840730"/>
              <a:gd name="connsiteY0" fmla="*/ 0 h 6887937"/>
              <a:gd name="connsiteX1" fmla="*/ 5840730 w 5840730"/>
              <a:gd name="connsiteY1" fmla="*/ 0 h 6887937"/>
              <a:gd name="connsiteX2" fmla="*/ 5090160 w 5840730"/>
              <a:gd name="connsiteY2" fmla="*/ 2775915 h 6887937"/>
              <a:gd name="connsiteX3" fmla="*/ 4991100 w 5840730"/>
              <a:gd name="connsiteY3" fmla="*/ 3134055 h 6887937"/>
              <a:gd name="connsiteX4" fmla="*/ 4922520 w 5840730"/>
              <a:gd name="connsiteY4" fmla="*/ 3415995 h 6887937"/>
              <a:gd name="connsiteX5" fmla="*/ 4785360 w 5840730"/>
              <a:gd name="connsiteY5" fmla="*/ 3926535 h 6887937"/>
              <a:gd name="connsiteX6" fmla="*/ 4028621 w 5840730"/>
              <a:gd name="connsiteY6" fmla="*/ 6887937 h 6887937"/>
              <a:gd name="connsiteX7" fmla="*/ 0 w 5840730"/>
              <a:gd name="connsiteY7" fmla="*/ 6877051 h 6887937"/>
              <a:gd name="connsiteX8" fmla="*/ 0 w 5840730"/>
              <a:gd name="connsiteY8"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22520 w 5840730"/>
              <a:gd name="connsiteY4" fmla="*/ 3415995 h 6887937"/>
              <a:gd name="connsiteX5" fmla="*/ 4785360 w 5840730"/>
              <a:gd name="connsiteY5" fmla="*/ 3926535 h 6887937"/>
              <a:gd name="connsiteX6" fmla="*/ 4028621 w 5840730"/>
              <a:gd name="connsiteY6" fmla="*/ 6887937 h 6887937"/>
              <a:gd name="connsiteX7" fmla="*/ 0 w 5840730"/>
              <a:gd name="connsiteY7" fmla="*/ 6877051 h 6887937"/>
              <a:gd name="connsiteX8" fmla="*/ 0 w 5840730"/>
              <a:gd name="connsiteY8"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922520 w 5840730"/>
              <a:gd name="connsiteY5" fmla="*/ 3415995 h 6887937"/>
              <a:gd name="connsiteX6" fmla="*/ 4785360 w 5840730"/>
              <a:gd name="connsiteY6" fmla="*/ 3926535 h 6887937"/>
              <a:gd name="connsiteX7" fmla="*/ 4028621 w 5840730"/>
              <a:gd name="connsiteY7" fmla="*/ 6887937 h 6887937"/>
              <a:gd name="connsiteX8" fmla="*/ 0 w 5840730"/>
              <a:gd name="connsiteY8" fmla="*/ 6877051 h 6887937"/>
              <a:gd name="connsiteX9" fmla="*/ 0 w 5840730"/>
              <a:gd name="connsiteY9"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655820 w 5840730"/>
              <a:gd name="connsiteY5" fmla="*/ 1770075 h 6887937"/>
              <a:gd name="connsiteX6" fmla="*/ 4922520 w 5840730"/>
              <a:gd name="connsiteY6" fmla="*/ 3415995 h 6887937"/>
              <a:gd name="connsiteX7" fmla="*/ 4785360 w 5840730"/>
              <a:gd name="connsiteY7" fmla="*/ 3926535 h 6887937"/>
              <a:gd name="connsiteX8" fmla="*/ 4028621 w 5840730"/>
              <a:gd name="connsiteY8" fmla="*/ 6887937 h 6887937"/>
              <a:gd name="connsiteX9" fmla="*/ 0 w 5840730"/>
              <a:gd name="connsiteY9" fmla="*/ 6877051 h 6887937"/>
              <a:gd name="connsiteX10" fmla="*/ 0 w 5840730"/>
              <a:gd name="connsiteY10"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655820 w 5840730"/>
              <a:gd name="connsiteY5" fmla="*/ 1770075 h 6887937"/>
              <a:gd name="connsiteX6" fmla="*/ 3901440 w 5840730"/>
              <a:gd name="connsiteY6" fmla="*/ 4696155 h 6887937"/>
              <a:gd name="connsiteX7" fmla="*/ 4922520 w 5840730"/>
              <a:gd name="connsiteY7" fmla="*/ 3415995 h 6887937"/>
              <a:gd name="connsiteX8" fmla="*/ 4785360 w 5840730"/>
              <a:gd name="connsiteY8" fmla="*/ 3926535 h 6887937"/>
              <a:gd name="connsiteX9" fmla="*/ 4028621 w 5840730"/>
              <a:gd name="connsiteY9" fmla="*/ 6887937 h 6887937"/>
              <a:gd name="connsiteX10" fmla="*/ 0 w 5840730"/>
              <a:gd name="connsiteY10" fmla="*/ 6877051 h 6887937"/>
              <a:gd name="connsiteX11" fmla="*/ 0 w 5840730"/>
              <a:gd name="connsiteY11"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655820 w 5840730"/>
              <a:gd name="connsiteY5" fmla="*/ 1770075 h 6887937"/>
              <a:gd name="connsiteX6" fmla="*/ 3901440 w 5840730"/>
              <a:gd name="connsiteY6" fmla="*/ 4696155 h 6887937"/>
              <a:gd name="connsiteX7" fmla="*/ 4457700 w 5840730"/>
              <a:gd name="connsiteY7" fmla="*/ 3842715 h 6887937"/>
              <a:gd name="connsiteX8" fmla="*/ 4785360 w 5840730"/>
              <a:gd name="connsiteY8" fmla="*/ 3926535 h 6887937"/>
              <a:gd name="connsiteX9" fmla="*/ 4028621 w 5840730"/>
              <a:gd name="connsiteY9" fmla="*/ 6887937 h 6887937"/>
              <a:gd name="connsiteX10" fmla="*/ 0 w 5840730"/>
              <a:gd name="connsiteY10" fmla="*/ 6877051 h 6887937"/>
              <a:gd name="connsiteX11" fmla="*/ 0 w 5840730"/>
              <a:gd name="connsiteY11"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655820 w 5840730"/>
              <a:gd name="connsiteY5" fmla="*/ 1770075 h 6887937"/>
              <a:gd name="connsiteX6" fmla="*/ 3901440 w 5840730"/>
              <a:gd name="connsiteY6" fmla="*/ 4696155 h 6887937"/>
              <a:gd name="connsiteX7" fmla="*/ 4213860 w 5840730"/>
              <a:gd name="connsiteY7" fmla="*/ 4757115 h 6887937"/>
              <a:gd name="connsiteX8" fmla="*/ 4457700 w 5840730"/>
              <a:gd name="connsiteY8" fmla="*/ 3842715 h 6887937"/>
              <a:gd name="connsiteX9" fmla="*/ 4785360 w 5840730"/>
              <a:gd name="connsiteY9" fmla="*/ 3926535 h 6887937"/>
              <a:gd name="connsiteX10" fmla="*/ 4028621 w 5840730"/>
              <a:gd name="connsiteY10" fmla="*/ 6887937 h 6887937"/>
              <a:gd name="connsiteX11" fmla="*/ 0 w 5840730"/>
              <a:gd name="connsiteY11" fmla="*/ 6877051 h 6887937"/>
              <a:gd name="connsiteX12" fmla="*/ 0 w 5840730"/>
              <a:gd name="connsiteY12"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937760 w 5840730"/>
              <a:gd name="connsiteY5" fmla="*/ 16100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895850 w 5840730"/>
              <a:gd name="connsiteY5" fmla="*/ 160243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895850 w 5840730"/>
              <a:gd name="connsiteY5" fmla="*/ 160243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895850 w 5840730"/>
              <a:gd name="connsiteY5" fmla="*/ 160243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94910 w 5840730"/>
              <a:gd name="connsiteY4" fmla="*/ 185770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94910 w 5840730"/>
              <a:gd name="connsiteY4" fmla="*/ 185770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94910 w 5840730"/>
              <a:gd name="connsiteY4" fmla="*/ 185770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94910 w 5840730"/>
              <a:gd name="connsiteY4" fmla="*/ 185770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94910 w 5840730"/>
              <a:gd name="connsiteY4" fmla="*/ 185770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79670 w 5840730"/>
              <a:gd name="connsiteY4" fmla="*/ 186532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56810 w 5840730"/>
              <a:gd name="connsiteY4" fmla="*/ 186532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79670 w 5840730"/>
              <a:gd name="connsiteY4" fmla="*/ 184627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79670 w 5840730"/>
              <a:gd name="connsiteY4" fmla="*/ 184627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79670 w 5840730"/>
              <a:gd name="connsiteY4" fmla="*/ 184627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79670 w 5840730"/>
              <a:gd name="connsiteY4" fmla="*/ 184627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79670 w 5840730"/>
              <a:gd name="connsiteY4" fmla="*/ 184627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79670 w 5840730"/>
              <a:gd name="connsiteY4" fmla="*/ 184627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933950 w 5840730"/>
              <a:gd name="connsiteY3" fmla="*/ 273781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61560 w 5840730"/>
              <a:gd name="connsiteY3" fmla="*/ 294355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42510 w 5840730"/>
              <a:gd name="connsiteY3" fmla="*/ 301975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560570 w 5840730"/>
              <a:gd name="connsiteY11" fmla="*/ 412084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09160 w 5840730"/>
              <a:gd name="connsiteY11" fmla="*/ 363316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3992880 w 5840730"/>
              <a:gd name="connsiteY9" fmla="*/ 4905705 h 6887937"/>
              <a:gd name="connsiteX10" fmla="*/ 4213860 w 5840730"/>
              <a:gd name="connsiteY10" fmla="*/ 4757115 h 6887937"/>
              <a:gd name="connsiteX11" fmla="*/ 4457700 w 5840730"/>
              <a:gd name="connsiteY11" fmla="*/ 3842715 h 6887937"/>
              <a:gd name="connsiteX12" fmla="*/ 4686300 w 5840730"/>
              <a:gd name="connsiteY12" fmla="*/ 3713175 h 6887937"/>
              <a:gd name="connsiteX13" fmla="*/ 4785360 w 5840730"/>
              <a:gd name="connsiteY13" fmla="*/ 3926535 h 6887937"/>
              <a:gd name="connsiteX14" fmla="*/ 4028621 w 5840730"/>
              <a:gd name="connsiteY14" fmla="*/ 6887937 h 6887937"/>
              <a:gd name="connsiteX15" fmla="*/ 0 w 5840730"/>
              <a:gd name="connsiteY15" fmla="*/ 6877051 h 6887937"/>
              <a:gd name="connsiteX16" fmla="*/ 0 w 5840730"/>
              <a:gd name="connsiteY16"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3992880 w 5840730"/>
              <a:gd name="connsiteY9" fmla="*/ 4905705 h 6887937"/>
              <a:gd name="connsiteX10" fmla="*/ 4213860 w 5840730"/>
              <a:gd name="connsiteY10" fmla="*/ 4757115 h 6887937"/>
              <a:gd name="connsiteX11" fmla="*/ 4457700 w 5840730"/>
              <a:gd name="connsiteY11" fmla="*/ 3842715 h 6887937"/>
              <a:gd name="connsiteX12" fmla="*/ 4686300 w 5840730"/>
              <a:gd name="connsiteY12" fmla="*/ 3713175 h 6887937"/>
              <a:gd name="connsiteX13" fmla="*/ 4785360 w 5840730"/>
              <a:gd name="connsiteY13" fmla="*/ 3926535 h 6887937"/>
              <a:gd name="connsiteX14" fmla="*/ 4028621 w 5840730"/>
              <a:gd name="connsiteY14" fmla="*/ 6887937 h 6887937"/>
              <a:gd name="connsiteX15" fmla="*/ 0 w 5840730"/>
              <a:gd name="connsiteY15" fmla="*/ 6877051 h 6887937"/>
              <a:gd name="connsiteX16" fmla="*/ 0 w 5840730"/>
              <a:gd name="connsiteY16"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3992880 w 5840730"/>
              <a:gd name="connsiteY9" fmla="*/ 4905705 h 6887937"/>
              <a:gd name="connsiteX10" fmla="*/ 4213860 w 5840730"/>
              <a:gd name="connsiteY10" fmla="*/ 4757115 h 6887937"/>
              <a:gd name="connsiteX11" fmla="*/ 4457700 w 5840730"/>
              <a:gd name="connsiteY11" fmla="*/ 3842715 h 6887937"/>
              <a:gd name="connsiteX12" fmla="*/ 4686300 w 5840730"/>
              <a:gd name="connsiteY12" fmla="*/ 3713175 h 6887937"/>
              <a:gd name="connsiteX13" fmla="*/ 4785360 w 5840730"/>
              <a:gd name="connsiteY13" fmla="*/ 3926535 h 6887937"/>
              <a:gd name="connsiteX14" fmla="*/ 4028621 w 5840730"/>
              <a:gd name="connsiteY14" fmla="*/ 6887937 h 6887937"/>
              <a:gd name="connsiteX15" fmla="*/ 0 w 5840730"/>
              <a:gd name="connsiteY15" fmla="*/ 6877051 h 6887937"/>
              <a:gd name="connsiteX16" fmla="*/ 0 w 5840730"/>
              <a:gd name="connsiteY16"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3992880 w 5840730"/>
              <a:gd name="connsiteY9" fmla="*/ 4905705 h 6887937"/>
              <a:gd name="connsiteX10" fmla="*/ 4213860 w 5840730"/>
              <a:gd name="connsiteY10" fmla="*/ 4757115 h 6887937"/>
              <a:gd name="connsiteX11" fmla="*/ 4457700 w 5840730"/>
              <a:gd name="connsiteY11" fmla="*/ 3842715 h 6887937"/>
              <a:gd name="connsiteX12" fmla="*/ 4686300 w 5840730"/>
              <a:gd name="connsiteY12" fmla="*/ 3713175 h 6887937"/>
              <a:gd name="connsiteX13" fmla="*/ 4785360 w 5840730"/>
              <a:gd name="connsiteY13" fmla="*/ 3926535 h 6887937"/>
              <a:gd name="connsiteX14" fmla="*/ 4028621 w 5840730"/>
              <a:gd name="connsiteY14" fmla="*/ 6887937 h 6887937"/>
              <a:gd name="connsiteX15" fmla="*/ 0 w 5840730"/>
              <a:gd name="connsiteY15" fmla="*/ 6877051 h 6887937"/>
              <a:gd name="connsiteX16" fmla="*/ 0 w 5840730"/>
              <a:gd name="connsiteY16"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3992880 w 5840730"/>
              <a:gd name="connsiteY9" fmla="*/ 4905705 h 6887937"/>
              <a:gd name="connsiteX10" fmla="*/ 4213860 w 5840730"/>
              <a:gd name="connsiteY10" fmla="*/ 4757115 h 6887937"/>
              <a:gd name="connsiteX11" fmla="*/ 4457700 w 5840730"/>
              <a:gd name="connsiteY11" fmla="*/ 3842715 h 6887937"/>
              <a:gd name="connsiteX12" fmla="*/ 4686300 w 5840730"/>
              <a:gd name="connsiteY12" fmla="*/ 3713175 h 6887937"/>
              <a:gd name="connsiteX13" fmla="*/ 4785360 w 5840730"/>
              <a:gd name="connsiteY13" fmla="*/ 3926535 h 6887937"/>
              <a:gd name="connsiteX14" fmla="*/ 4028621 w 5840730"/>
              <a:gd name="connsiteY14" fmla="*/ 6887937 h 6887937"/>
              <a:gd name="connsiteX15" fmla="*/ 0 w 5840730"/>
              <a:gd name="connsiteY15" fmla="*/ 6877051 h 6887937"/>
              <a:gd name="connsiteX16" fmla="*/ 0 w 5840730"/>
              <a:gd name="connsiteY16"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3992880 w 5840730"/>
              <a:gd name="connsiteY9" fmla="*/ 4905705 h 6887937"/>
              <a:gd name="connsiteX10" fmla="*/ 4213860 w 5840730"/>
              <a:gd name="connsiteY10" fmla="*/ 4757115 h 6887937"/>
              <a:gd name="connsiteX11" fmla="*/ 4457700 w 5840730"/>
              <a:gd name="connsiteY11" fmla="*/ 3842715 h 6887937"/>
              <a:gd name="connsiteX12" fmla="*/ 4686300 w 5840730"/>
              <a:gd name="connsiteY12" fmla="*/ 3713175 h 6887937"/>
              <a:gd name="connsiteX13" fmla="*/ 4785360 w 5840730"/>
              <a:gd name="connsiteY13" fmla="*/ 3926535 h 6887937"/>
              <a:gd name="connsiteX14" fmla="*/ 4028621 w 5840730"/>
              <a:gd name="connsiteY14" fmla="*/ 6887937 h 6887937"/>
              <a:gd name="connsiteX15" fmla="*/ 0 w 5840730"/>
              <a:gd name="connsiteY15" fmla="*/ 6877051 h 6887937"/>
              <a:gd name="connsiteX16" fmla="*/ 0 w 5840730"/>
              <a:gd name="connsiteY16"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3992880 w 5840730"/>
              <a:gd name="connsiteY9" fmla="*/ 4905705 h 6887937"/>
              <a:gd name="connsiteX10" fmla="*/ 4213860 w 5840730"/>
              <a:gd name="connsiteY10" fmla="*/ 4757115 h 6887937"/>
              <a:gd name="connsiteX11" fmla="*/ 4457700 w 5840730"/>
              <a:gd name="connsiteY11" fmla="*/ 3842715 h 6887937"/>
              <a:gd name="connsiteX12" fmla="*/ 4686300 w 5840730"/>
              <a:gd name="connsiteY12" fmla="*/ 3713175 h 6887937"/>
              <a:gd name="connsiteX13" fmla="*/ 4785360 w 5840730"/>
              <a:gd name="connsiteY13" fmla="*/ 3926535 h 6887937"/>
              <a:gd name="connsiteX14" fmla="*/ 4028621 w 5840730"/>
              <a:gd name="connsiteY14" fmla="*/ 6887937 h 6887937"/>
              <a:gd name="connsiteX15" fmla="*/ 0 w 5840730"/>
              <a:gd name="connsiteY15" fmla="*/ 6877051 h 6887937"/>
              <a:gd name="connsiteX16" fmla="*/ 0 w 5840730"/>
              <a:gd name="connsiteY16"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3992880 w 5840730"/>
              <a:gd name="connsiteY9" fmla="*/ 4905705 h 6887937"/>
              <a:gd name="connsiteX10" fmla="*/ 4213860 w 5840730"/>
              <a:gd name="connsiteY10" fmla="*/ 4757115 h 6887937"/>
              <a:gd name="connsiteX11" fmla="*/ 4457700 w 5840730"/>
              <a:gd name="connsiteY11" fmla="*/ 3842715 h 6887937"/>
              <a:gd name="connsiteX12" fmla="*/ 4686300 w 5840730"/>
              <a:gd name="connsiteY12" fmla="*/ 3713175 h 6887937"/>
              <a:gd name="connsiteX13" fmla="*/ 4785360 w 5840730"/>
              <a:gd name="connsiteY13" fmla="*/ 3926535 h 6887937"/>
              <a:gd name="connsiteX14" fmla="*/ 4028621 w 5840730"/>
              <a:gd name="connsiteY14" fmla="*/ 6887937 h 6887937"/>
              <a:gd name="connsiteX15" fmla="*/ 0 w 5840730"/>
              <a:gd name="connsiteY15" fmla="*/ 6877051 h 6887937"/>
              <a:gd name="connsiteX16" fmla="*/ 0 w 5840730"/>
              <a:gd name="connsiteY16"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3992880 w 5840730"/>
              <a:gd name="connsiteY9" fmla="*/ 4905705 h 6887937"/>
              <a:gd name="connsiteX10" fmla="*/ 4213860 w 5840730"/>
              <a:gd name="connsiteY10" fmla="*/ 4757115 h 6887937"/>
              <a:gd name="connsiteX11" fmla="*/ 4457700 w 5840730"/>
              <a:gd name="connsiteY11" fmla="*/ 3842715 h 6887937"/>
              <a:gd name="connsiteX12" fmla="*/ 4686300 w 5840730"/>
              <a:gd name="connsiteY12" fmla="*/ 3713175 h 6887937"/>
              <a:gd name="connsiteX13" fmla="*/ 4785360 w 5840730"/>
              <a:gd name="connsiteY13" fmla="*/ 3926535 h 6887937"/>
              <a:gd name="connsiteX14" fmla="*/ 4028621 w 5840730"/>
              <a:gd name="connsiteY14" fmla="*/ 6887937 h 6887937"/>
              <a:gd name="connsiteX15" fmla="*/ 0 w 5840730"/>
              <a:gd name="connsiteY15" fmla="*/ 6877051 h 6887937"/>
              <a:gd name="connsiteX16" fmla="*/ 0 w 5840730"/>
              <a:gd name="connsiteY16"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893820 w 5840730"/>
              <a:gd name="connsiteY8" fmla="*/ 4688535 h 6887937"/>
              <a:gd name="connsiteX9" fmla="*/ 3992880 w 5840730"/>
              <a:gd name="connsiteY9" fmla="*/ 4905705 h 6887937"/>
              <a:gd name="connsiteX10" fmla="*/ 4213860 w 5840730"/>
              <a:gd name="connsiteY10" fmla="*/ 4757115 h 6887937"/>
              <a:gd name="connsiteX11" fmla="*/ 4457700 w 5840730"/>
              <a:gd name="connsiteY11" fmla="*/ 3842715 h 6887937"/>
              <a:gd name="connsiteX12" fmla="*/ 4686300 w 5840730"/>
              <a:gd name="connsiteY12" fmla="*/ 3713175 h 6887937"/>
              <a:gd name="connsiteX13" fmla="*/ 4785360 w 5840730"/>
              <a:gd name="connsiteY13" fmla="*/ 3926535 h 6887937"/>
              <a:gd name="connsiteX14" fmla="*/ 4028621 w 5840730"/>
              <a:gd name="connsiteY14" fmla="*/ 6887937 h 6887937"/>
              <a:gd name="connsiteX15" fmla="*/ 0 w 5840730"/>
              <a:gd name="connsiteY15" fmla="*/ 6877051 h 6887937"/>
              <a:gd name="connsiteX16" fmla="*/ 0 w 5840730"/>
              <a:gd name="connsiteY16"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893820 w 5840730"/>
              <a:gd name="connsiteY8" fmla="*/ 4688535 h 6887937"/>
              <a:gd name="connsiteX9" fmla="*/ 3992880 w 5840730"/>
              <a:gd name="connsiteY9" fmla="*/ 4905705 h 6887937"/>
              <a:gd name="connsiteX10" fmla="*/ 4213860 w 5840730"/>
              <a:gd name="connsiteY10" fmla="*/ 4757115 h 6887937"/>
              <a:gd name="connsiteX11" fmla="*/ 4457700 w 5840730"/>
              <a:gd name="connsiteY11" fmla="*/ 3842715 h 6887937"/>
              <a:gd name="connsiteX12" fmla="*/ 4686300 w 5840730"/>
              <a:gd name="connsiteY12" fmla="*/ 3713175 h 6887937"/>
              <a:gd name="connsiteX13" fmla="*/ 4785360 w 5840730"/>
              <a:gd name="connsiteY13" fmla="*/ 3926535 h 6887937"/>
              <a:gd name="connsiteX14" fmla="*/ 4028621 w 5840730"/>
              <a:gd name="connsiteY14" fmla="*/ 6887937 h 6887937"/>
              <a:gd name="connsiteX15" fmla="*/ 0 w 5840730"/>
              <a:gd name="connsiteY15" fmla="*/ 6877051 h 6887937"/>
              <a:gd name="connsiteX16" fmla="*/ 0 w 5840730"/>
              <a:gd name="connsiteY16" fmla="*/ 0 h 6887937"/>
              <a:gd name="connsiteX0" fmla="*/ 0 w 6814124"/>
              <a:gd name="connsiteY0" fmla="*/ 0 h 6897807"/>
              <a:gd name="connsiteX1" fmla="*/ 6814124 w 6814124"/>
              <a:gd name="connsiteY1" fmla="*/ 9870 h 6897807"/>
              <a:gd name="connsiteX2" fmla="*/ 6063554 w 6814124"/>
              <a:gd name="connsiteY2" fmla="*/ 2785785 h 6897807"/>
              <a:gd name="connsiteX3" fmla="*/ 5827334 w 6814124"/>
              <a:gd name="connsiteY3" fmla="*/ 2972475 h 6897807"/>
              <a:gd name="connsiteX4" fmla="*/ 5728274 w 6814124"/>
              <a:gd name="connsiteY4" fmla="*/ 2701965 h 6897807"/>
              <a:gd name="connsiteX5" fmla="*/ 5953064 w 6814124"/>
              <a:gd name="connsiteY5" fmla="*/ 1856145 h 6897807"/>
              <a:gd name="connsiteX6" fmla="*/ 5846384 w 6814124"/>
              <a:gd name="connsiteY6" fmla="*/ 1581825 h 6897807"/>
              <a:gd name="connsiteX7" fmla="*/ 5629214 w 6814124"/>
              <a:gd name="connsiteY7" fmla="*/ 1779945 h 6897807"/>
              <a:gd name="connsiteX8" fmla="*/ 4867214 w 6814124"/>
              <a:gd name="connsiteY8" fmla="*/ 4698405 h 6897807"/>
              <a:gd name="connsiteX9" fmla="*/ 4966274 w 6814124"/>
              <a:gd name="connsiteY9" fmla="*/ 4915575 h 6897807"/>
              <a:gd name="connsiteX10" fmla="*/ 5187254 w 6814124"/>
              <a:gd name="connsiteY10" fmla="*/ 4766985 h 6897807"/>
              <a:gd name="connsiteX11" fmla="*/ 5431094 w 6814124"/>
              <a:gd name="connsiteY11" fmla="*/ 3852585 h 6897807"/>
              <a:gd name="connsiteX12" fmla="*/ 5659694 w 6814124"/>
              <a:gd name="connsiteY12" fmla="*/ 3723045 h 6897807"/>
              <a:gd name="connsiteX13" fmla="*/ 5758754 w 6814124"/>
              <a:gd name="connsiteY13" fmla="*/ 3936405 h 6897807"/>
              <a:gd name="connsiteX14" fmla="*/ 5002015 w 6814124"/>
              <a:gd name="connsiteY14" fmla="*/ 6897807 h 6897807"/>
              <a:gd name="connsiteX15" fmla="*/ 973394 w 6814124"/>
              <a:gd name="connsiteY15" fmla="*/ 6886921 h 6897807"/>
              <a:gd name="connsiteX16" fmla="*/ 0 w 6814124"/>
              <a:gd name="connsiteY16" fmla="*/ 0 h 6897807"/>
              <a:gd name="connsiteX0" fmla="*/ 0 w 6814124"/>
              <a:gd name="connsiteY0" fmla="*/ 0 h 6897807"/>
              <a:gd name="connsiteX1" fmla="*/ 6814124 w 6814124"/>
              <a:gd name="connsiteY1" fmla="*/ 9870 h 6897807"/>
              <a:gd name="connsiteX2" fmla="*/ 6063554 w 6814124"/>
              <a:gd name="connsiteY2" fmla="*/ 2785785 h 6897807"/>
              <a:gd name="connsiteX3" fmla="*/ 5827334 w 6814124"/>
              <a:gd name="connsiteY3" fmla="*/ 2972475 h 6897807"/>
              <a:gd name="connsiteX4" fmla="*/ 5728274 w 6814124"/>
              <a:gd name="connsiteY4" fmla="*/ 2701965 h 6897807"/>
              <a:gd name="connsiteX5" fmla="*/ 5953064 w 6814124"/>
              <a:gd name="connsiteY5" fmla="*/ 1856145 h 6897807"/>
              <a:gd name="connsiteX6" fmla="*/ 5846384 w 6814124"/>
              <a:gd name="connsiteY6" fmla="*/ 1581825 h 6897807"/>
              <a:gd name="connsiteX7" fmla="*/ 5629214 w 6814124"/>
              <a:gd name="connsiteY7" fmla="*/ 1779945 h 6897807"/>
              <a:gd name="connsiteX8" fmla="*/ 4867214 w 6814124"/>
              <a:gd name="connsiteY8" fmla="*/ 4698405 h 6897807"/>
              <a:gd name="connsiteX9" fmla="*/ 4966274 w 6814124"/>
              <a:gd name="connsiteY9" fmla="*/ 4915575 h 6897807"/>
              <a:gd name="connsiteX10" fmla="*/ 5187254 w 6814124"/>
              <a:gd name="connsiteY10" fmla="*/ 4766985 h 6897807"/>
              <a:gd name="connsiteX11" fmla="*/ 5431094 w 6814124"/>
              <a:gd name="connsiteY11" fmla="*/ 3852585 h 6897807"/>
              <a:gd name="connsiteX12" fmla="*/ 5659694 w 6814124"/>
              <a:gd name="connsiteY12" fmla="*/ 3723045 h 6897807"/>
              <a:gd name="connsiteX13" fmla="*/ 5758754 w 6814124"/>
              <a:gd name="connsiteY13" fmla="*/ 3936405 h 6897807"/>
              <a:gd name="connsiteX14" fmla="*/ 5002015 w 6814124"/>
              <a:gd name="connsiteY14" fmla="*/ 6897807 h 6897807"/>
              <a:gd name="connsiteX15" fmla="*/ 973394 w 6814124"/>
              <a:gd name="connsiteY15" fmla="*/ 6886921 h 6897807"/>
              <a:gd name="connsiteX16" fmla="*/ 0 w 6814124"/>
              <a:gd name="connsiteY16" fmla="*/ 0 h 6897807"/>
              <a:gd name="connsiteX0" fmla="*/ 0 w 6814124"/>
              <a:gd name="connsiteY0" fmla="*/ 0 h 6887938"/>
              <a:gd name="connsiteX1" fmla="*/ 6814124 w 6814124"/>
              <a:gd name="connsiteY1" fmla="*/ 1 h 6887938"/>
              <a:gd name="connsiteX2" fmla="*/ 6063554 w 6814124"/>
              <a:gd name="connsiteY2" fmla="*/ 2775916 h 6887938"/>
              <a:gd name="connsiteX3" fmla="*/ 5827334 w 6814124"/>
              <a:gd name="connsiteY3" fmla="*/ 2962606 h 6887938"/>
              <a:gd name="connsiteX4" fmla="*/ 5728274 w 6814124"/>
              <a:gd name="connsiteY4" fmla="*/ 2692096 h 6887938"/>
              <a:gd name="connsiteX5" fmla="*/ 5953064 w 6814124"/>
              <a:gd name="connsiteY5" fmla="*/ 1846276 h 6887938"/>
              <a:gd name="connsiteX6" fmla="*/ 5846384 w 6814124"/>
              <a:gd name="connsiteY6" fmla="*/ 1571956 h 6887938"/>
              <a:gd name="connsiteX7" fmla="*/ 5629214 w 6814124"/>
              <a:gd name="connsiteY7" fmla="*/ 1770076 h 6887938"/>
              <a:gd name="connsiteX8" fmla="*/ 4867214 w 6814124"/>
              <a:gd name="connsiteY8" fmla="*/ 4688536 h 6887938"/>
              <a:gd name="connsiteX9" fmla="*/ 4966274 w 6814124"/>
              <a:gd name="connsiteY9" fmla="*/ 4905706 h 6887938"/>
              <a:gd name="connsiteX10" fmla="*/ 5187254 w 6814124"/>
              <a:gd name="connsiteY10" fmla="*/ 4757116 h 6887938"/>
              <a:gd name="connsiteX11" fmla="*/ 5431094 w 6814124"/>
              <a:gd name="connsiteY11" fmla="*/ 3842716 h 6887938"/>
              <a:gd name="connsiteX12" fmla="*/ 5659694 w 6814124"/>
              <a:gd name="connsiteY12" fmla="*/ 3713176 h 6887938"/>
              <a:gd name="connsiteX13" fmla="*/ 5758754 w 6814124"/>
              <a:gd name="connsiteY13" fmla="*/ 3926536 h 6887938"/>
              <a:gd name="connsiteX14" fmla="*/ 5002015 w 6814124"/>
              <a:gd name="connsiteY14" fmla="*/ 6887938 h 6887938"/>
              <a:gd name="connsiteX15" fmla="*/ 973394 w 6814124"/>
              <a:gd name="connsiteY15" fmla="*/ 6877052 h 6887938"/>
              <a:gd name="connsiteX16" fmla="*/ 0 w 6814124"/>
              <a:gd name="connsiteY16" fmla="*/ 0 h 6887938"/>
              <a:gd name="connsiteX0" fmla="*/ 0 w 6814124"/>
              <a:gd name="connsiteY0" fmla="*/ 0 h 6887938"/>
              <a:gd name="connsiteX1" fmla="*/ 6814124 w 6814124"/>
              <a:gd name="connsiteY1" fmla="*/ 1 h 6887938"/>
              <a:gd name="connsiteX2" fmla="*/ 6063554 w 6814124"/>
              <a:gd name="connsiteY2" fmla="*/ 2775916 h 6887938"/>
              <a:gd name="connsiteX3" fmla="*/ 5827334 w 6814124"/>
              <a:gd name="connsiteY3" fmla="*/ 2962606 h 6887938"/>
              <a:gd name="connsiteX4" fmla="*/ 5728274 w 6814124"/>
              <a:gd name="connsiteY4" fmla="*/ 2692096 h 6887938"/>
              <a:gd name="connsiteX5" fmla="*/ 5953064 w 6814124"/>
              <a:gd name="connsiteY5" fmla="*/ 1846276 h 6887938"/>
              <a:gd name="connsiteX6" fmla="*/ 5846384 w 6814124"/>
              <a:gd name="connsiteY6" fmla="*/ 1571956 h 6887938"/>
              <a:gd name="connsiteX7" fmla="*/ 5629214 w 6814124"/>
              <a:gd name="connsiteY7" fmla="*/ 1770076 h 6887938"/>
              <a:gd name="connsiteX8" fmla="*/ 4867214 w 6814124"/>
              <a:gd name="connsiteY8" fmla="*/ 4688536 h 6887938"/>
              <a:gd name="connsiteX9" fmla="*/ 4966274 w 6814124"/>
              <a:gd name="connsiteY9" fmla="*/ 4905706 h 6887938"/>
              <a:gd name="connsiteX10" fmla="*/ 5187254 w 6814124"/>
              <a:gd name="connsiteY10" fmla="*/ 4757116 h 6887938"/>
              <a:gd name="connsiteX11" fmla="*/ 5431094 w 6814124"/>
              <a:gd name="connsiteY11" fmla="*/ 3842716 h 6887938"/>
              <a:gd name="connsiteX12" fmla="*/ 5659694 w 6814124"/>
              <a:gd name="connsiteY12" fmla="*/ 3713176 h 6887938"/>
              <a:gd name="connsiteX13" fmla="*/ 5758754 w 6814124"/>
              <a:gd name="connsiteY13" fmla="*/ 3926536 h 6887938"/>
              <a:gd name="connsiteX14" fmla="*/ 5002015 w 6814124"/>
              <a:gd name="connsiteY14" fmla="*/ 6887938 h 6887938"/>
              <a:gd name="connsiteX15" fmla="*/ 0 w 6814124"/>
              <a:gd name="connsiteY15" fmla="*/ 6877052 h 6887938"/>
              <a:gd name="connsiteX16" fmla="*/ 0 w 6814124"/>
              <a:gd name="connsiteY16" fmla="*/ 0 h 6887938"/>
              <a:gd name="connsiteX0" fmla="*/ 0 w 6814124"/>
              <a:gd name="connsiteY0" fmla="*/ 0 h 6896790"/>
              <a:gd name="connsiteX1" fmla="*/ 6814124 w 6814124"/>
              <a:gd name="connsiteY1" fmla="*/ 1 h 6896790"/>
              <a:gd name="connsiteX2" fmla="*/ 6063554 w 6814124"/>
              <a:gd name="connsiteY2" fmla="*/ 2775916 h 6896790"/>
              <a:gd name="connsiteX3" fmla="*/ 5827334 w 6814124"/>
              <a:gd name="connsiteY3" fmla="*/ 2962606 h 6896790"/>
              <a:gd name="connsiteX4" fmla="*/ 5728274 w 6814124"/>
              <a:gd name="connsiteY4" fmla="*/ 2692096 h 6896790"/>
              <a:gd name="connsiteX5" fmla="*/ 5953064 w 6814124"/>
              <a:gd name="connsiteY5" fmla="*/ 1846276 h 6896790"/>
              <a:gd name="connsiteX6" fmla="*/ 5846384 w 6814124"/>
              <a:gd name="connsiteY6" fmla="*/ 1571956 h 6896790"/>
              <a:gd name="connsiteX7" fmla="*/ 5629214 w 6814124"/>
              <a:gd name="connsiteY7" fmla="*/ 1770076 h 6896790"/>
              <a:gd name="connsiteX8" fmla="*/ 4867214 w 6814124"/>
              <a:gd name="connsiteY8" fmla="*/ 4688536 h 6896790"/>
              <a:gd name="connsiteX9" fmla="*/ 4966274 w 6814124"/>
              <a:gd name="connsiteY9" fmla="*/ 4905706 h 6896790"/>
              <a:gd name="connsiteX10" fmla="*/ 5187254 w 6814124"/>
              <a:gd name="connsiteY10" fmla="*/ 4757116 h 6896790"/>
              <a:gd name="connsiteX11" fmla="*/ 5431094 w 6814124"/>
              <a:gd name="connsiteY11" fmla="*/ 3842716 h 6896790"/>
              <a:gd name="connsiteX12" fmla="*/ 5659694 w 6814124"/>
              <a:gd name="connsiteY12" fmla="*/ 3713176 h 6896790"/>
              <a:gd name="connsiteX13" fmla="*/ 5758754 w 6814124"/>
              <a:gd name="connsiteY13" fmla="*/ 3926536 h 6896790"/>
              <a:gd name="connsiteX14" fmla="*/ 5002015 w 6814124"/>
              <a:gd name="connsiteY14" fmla="*/ 6887938 h 6896790"/>
              <a:gd name="connsiteX15" fmla="*/ 0 w 6814124"/>
              <a:gd name="connsiteY15" fmla="*/ 6896790 h 6896790"/>
              <a:gd name="connsiteX16" fmla="*/ 0 w 6814124"/>
              <a:gd name="connsiteY16" fmla="*/ 0 h 68967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6814124" h="6896790">
                <a:moveTo>
                  <a:pt x="0" y="0"/>
                </a:moveTo>
                <a:lnTo>
                  <a:pt x="6814124" y="1"/>
                </a:lnTo>
                <a:lnTo>
                  <a:pt x="6063554" y="2775916"/>
                </a:lnTo>
                <a:cubicBezTo>
                  <a:pt x="6030534" y="2883866"/>
                  <a:pt x="5993704" y="2976576"/>
                  <a:pt x="5827334" y="2962606"/>
                </a:cubicBezTo>
                <a:cubicBezTo>
                  <a:pt x="5641914" y="2845766"/>
                  <a:pt x="5734624" y="2747976"/>
                  <a:pt x="5728274" y="2692096"/>
                </a:cubicBezTo>
                <a:cubicBezTo>
                  <a:pt x="5818444" y="2355546"/>
                  <a:pt x="5878134" y="2121866"/>
                  <a:pt x="5953064" y="1846276"/>
                </a:cubicBezTo>
                <a:cubicBezTo>
                  <a:pt x="5994974" y="1687526"/>
                  <a:pt x="5969574" y="1615136"/>
                  <a:pt x="5846384" y="1571956"/>
                </a:cubicBezTo>
                <a:cubicBezTo>
                  <a:pt x="5711764" y="1563066"/>
                  <a:pt x="5672394" y="1597356"/>
                  <a:pt x="5629214" y="1770076"/>
                </a:cubicBezTo>
                <a:cubicBezTo>
                  <a:pt x="5644454" y="1858976"/>
                  <a:pt x="4851974" y="4599636"/>
                  <a:pt x="4867214" y="4688536"/>
                </a:cubicBezTo>
                <a:cubicBezTo>
                  <a:pt x="4832289" y="4824426"/>
                  <a:pt x="4898964" y="4880306"/>
                  <a:pt x="4966274" y="4905706"/>
                </a:cubicBezTo>
                <a:cubicBezTo>
                  <a:pt x="5075494" y="4904436"/>
                  <a:pt x="5132009" y="4917136"/>
                  <a:pt x="5187254" y="4757116"/>
                </a:cubicBezTo>
                <a:lnTo>
                  <a:pt x="5431094" y="3842716"/>
                </a:lnTo>
                <a:cubicBezTo>
                  <a:pt x="5455224" y="3756356"/>
                  <a:pt x="5528884" y="3692856"/>
                  <a:pt x="5659694" y="3713176"/>
                </a:cubicBezTo>
                <a:cubicBezTo>
                  <a:pt x="5803204" y="3791916"/>
                  <a:pt x="5756214" y="3882086"/>
                  <a:pt x="5758754" y="3926536"/>
                </a:cubicBezTo>
                <a:lnTo>
                  <a:pt x="5002015" y="6887938"/>
                </a:lnTo>
                <a:lnTo>
                  <a:pt x="0" y="6896790"/>
                </a:lnTo>
                <a:lnTo>
                  <a:pt x="0" y="0"/>
                </a:lnTo>
                <a:close/>
              </a:path>
            </a:pathLst>
          </a:custGeom>
          <a:solidFill>
            <a:schemeClr val="bg2"/>
          </a:solidFill>
          <a:ln>
            <a:noFill/>
          </a:ln>
        </p:spPr>
        <p:txBody>
          <a:bodyPr anchor="ctr"/>
          <a:lstStyle>
            <a:lvl1pPr algn="ctr">
              <a:defRPr baseline="-25000"/>
            </a:lvl1pPr>
          </a:lstStyle>
          <a:p>
            <a:endParaRPr lang="en-US" dirty="0"/>
          </a:p>
        </p:txBody>
      </p:sp>
      <p:sp>
        <p:nvSpPr>
          <p:cNvPr id="7" name="Text Placeholder 6">
            <a:extLst>
              <a:ext uri="{FF2B5EF4-FFF2-40B4-BE49-F238E27FC236}">
                <a16:creationId xmlns:a16="http://schemas.microsoft.com/office/drawing/2014/main" id="{E1A56017-320A-546E-A749-7145642CB967}"/>
              </a:ext>
            </a:extLst>
          </p:cNvPr>
          <p:cNvSpPr>
            <a:spLocks noGrp="1"/>
          </p:cNvSpPr>
          <p:nvPr>
            <p:ph type="body" sz="quarter" idx="12" hasCustomPrompt="1"/>
          </p:nvPr>
        </p:nvSpPr>
        <p:spPr>
          <a:xfrm>
            <a:off x="6970326" y="3748958"/>
            <a:ext cx="4786878" cy="2258013"/>
          </a:xfrm>
        </p:spPr>
        <p:txBody>
          <a:bodyPr lIns="91440" tIns="0">
            <a:normAutofit/>
          </a:bodyPr>
          <a:lstStyle>
            <a:lvl1pPr marL="0" indent="0">
              <a:spcBef>
                <a:spcPts val="0"/>
              </a:spcBef>
              <a:spcAft>
                <a:spcPts val="0"/>
              </a:spcAft>
              <a:buFont typeface="Courier New" panose="02070309020205020404" pitchFamily="49" charset="0"/>
              <a:buNone/>
              <a:defRPr sz="1600">
                <a:solidFill>
                  <a:schemeClr val="bg1"/>
                </a:solidFill>
              </a:defRPr>
            </a:lvl1pPr>
            <a:lvl2pPr marL="274320" indent="-274320">
              <a:buFont typeface="Courier New" panose="02070309020205020404" pitchFamily="49" charset="0"/>
              <a:buChar char="o"/>
              <a:defRPr sz="1200">
                <a:solidFill>
                  <a:schemeClr val="bg1"/>
                </a:solidFill>
              </a:defRPr>
            </a:lvl2pPr>
            <a:lvl3pPr marL="274320" indent="-274320">
              <a:buFont typeface="Courier New" panose="02070309020205020404" pitchFamily="49" charset="0"/>
              <a:buChar char="o"/>
              <a:defRPr sz="1050">
                <a:solidFill>
                  <a:schemeClr val="bg1"/>
                </a:solidFill>
              </a:defRPr>
            </a:lvl3pPr>
            <a:lvl4pPr marL="274320" indent="-274320">
              <a:buFont typeface="Courier New" panose="02070309020205020404" pitchFamily="49" charset="0"/>
              <a:buChar char="o"/>
              <a:defRPr sz="1050">
                <a:solidFill>
                  <a:schemeClr val="bg1"/>
                </a:solidFill>
              </a:defRPr>
            </a:lvl4pPr>
            <a:lvl5pPr marL="274320" indent="-274320">
              <a:buFont typeface="Courier New" panose="02070309020205020404" pitchFamily="49" charset="0"/>
              <a:buChar char="o"/>
              <a:defRPr sz="1050">
                <a:solidFill>
                  <a:schemeClr val="bg1"/>
                </a:solidFill>
              </a:defRPr>
            </a:lvl5pPr>
          </a:lstStyle>
          <a:p>
            <a:pPr lvl="0"/>
            <a:r>
              <a:rPr lang="en-US" dirty="0"/>
              <a:t>Click to add text</a:t>
            </a:r>
          </a:p>
        </p:txBody>
      </p:sp>
    </p:spTree>
    <p:extLst>
      <p:ext uri="{BB962C8B-B14F-4D97-AF65-F5344CB8AC3E}">
        <p14:creationId xmlns:p14="http://schemas.microsoft.com/office/powerpoint/2010/main" val="4627427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obj">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lvl1pPr marL="274320" indent="-274320">
              <a:buFont typeface="Courier New" panose="02070309020205020404" pitchFamily="49" charset="0"/>
              <a:buChar char="o"/>
              <a:defRPr/>
            </a:lvl1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8BAB8826-85D4-3317-8E8A-4F798A0E9F91}"/>
              </a:ext>
            </a:extLst>
          </p:cNvPr>
          <p:cNvSpPr>
            <a:spLocks noGrp="1"/>
          </p:cNvSpPr>
          <p:nvPr>
            <p:ph type="dt" sz="half" idx="10"/>
          </p:nvPr>
        </p:nvSpPr>
        <p:spPr/>
        <p:txBody>
          <a:bodyPr/>
          <a:lstStyle>
            <a:lvl1pPr>
              <a:defRPr/>
            </a:lvl1pPr>
          </a:lstStyle>
          <a:p>
            <a:pPr>
              <a:defRPr/>
            </a:pPr>
            <a:endParaRPr lang="en-US" altLang="en-US">
              <a:solidFill>
                <a:schemeClr val="tx1"/>
              </a:solidFill>
            </a:endParaRPr>
          </a:p>
        </p:txBody>
      </p:sp>
      <p:sp>
        <p:nvSpPr>
          <p:cNvPr id="6" name="Slide Number Placeholder 5">
            <a:extLst>
              <a:ext uri="{FF2B5EF4-FFF2-40B4-BE49-F238E27FC236}">
                <a16:creationId xmlns:a16="http://schemas.microsoft.com/office/drawing/2014/main" id="{395A0266-4E38-B30E-DB3A-7BC68468194A}"/>
              </a:ext>
            </a:extLst>
          </p:cNvPr>
          <p:cNvSpPr>
            <a:spLocks noGrp="1"/>
          </p:cNvSpPr>
          <p:nvPr>
            <p:ph type="sldNum" sz="quarter" idx="12"/>
          </p:nvPr>
        </p:nvSpPr>
        <p:spPr/>
        <p:txBody>
          <a:bodyPr/>
          <a:lstStyle>
            <a:lvl1pPr>
              <a:defRPr/>
            </a:lvl1pPr>
          </a:lstStyle>
          <a:p>
            <a:fld id="{91CBDB43-A062-4C5E-BA1A-E75C6E88F547}" type="slidenum">
              <a:rPr lang="en-US" altLang="en-US"/>
              <a:pPr/>
              <a:t>‹#›</a:t>
            </a:fld>
            <a:endParaRPr lang="en-US" altLang="en-US">
              <a:solidFill>
                <a:schemeClr val="tx1"/>
              </a:solidFill>
            </a:endParaRPr>
          </a:p>
        </p:txBody>
      </p:sp>
    </p:spTree>
    <p:extLst>
      <p:ext uri="{BB962C8B-B14F-4D97-AF65-F5344CB8AC3E}">
        <p14:creationId xmlns:p14="http://schemas.microsoft.com/office/powerpoint/2010/main" val="190853856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6978BD23-5776-E662-8FF9-EF1EC403C0EF}"/>
              </a:ext>
            </a:extLst>
          </p:cNvPr>
          <p:cNvSpPr>
            <a:spLocks noGrp="1"/>
          </p:cNvSpPr>
          <p:nvPr>
            <p:ph type="dt" sz="half" idx="10"/>
          </p:nvPr>
        </p:nvSpPr>
        <p:spPr/>
        <p:txBody>
          <a:bodyPr/>
          <a:lstStyle>
            <a:lvl1pPr>
              <a:defRPr/>
            </a:lvl1pPr>
          </a:lstStyle>
          <a:p>
            <a:pPr>
              <a:defRPr/>
            </a:pPr>
            <a:endParaRPr lang="en-US" altLang="en-US">
              <a:solidFill>
                <a:schemeClr val="tx1"/>
              </a:solidFill>
            </a:endParaRPr>
          </a:p>
        </p:txBody>
      </p:sp>
      <p:sp>
        <p:nvSpPr>
          <p:cNvPr id="5" name="Slide Number Placeholder 4">
            <a:extLst>
              <a:ext uri="{FF2B5EF4-FFF2-40B4-BE49-F238E27FC236}">
                <a16:creationId xmlns:a16="http://schemas.microsoft.com/office/drawing/2014/main" id="{648DBBF3-AB8A-ADD7-CA39-DEC23240572F}"/>
              </a:ext>
            </a:extLst>
          </p:cNvPr>
          <p:cNvSpPr>
            <a:spLocks noGrp="1"/>
          </p:cNvSpPr>
          <p:nvPr>
            <p:ph type="sldNum" sz="quarter" idx="12"/>
          </p:nvPr>
        </p:nvSpPr>
        <p:spPr/>
        <p:txBody>
          <a:bodyPr/>
          <a:lstStyle>
            <a:lvl1pPr>
              <a:defRPr/>
            </a:lvl1pPr>
          </a:lstStyle>
          <a:p>
            <a:fld id="{0F6FD92D-49B0-4DA5-B74C-8C0CEBB19062}" type="slidenum">
              <a:rPr lang="en-US" altLang="en-US"/>
              <a:pPr/>
              <a:t>‹#›</a:t>
            </a:fld>
            <a:endParaRPr lang="en-US" altLang="en-US">
              <a:solidFill>
                <a:schemeClr val="tx1"/>
              </a:solidFill>
            </a:endParaRPr>
          </a:p>
        </p:txBody>
      </p:sp>
    </p:spTree>
    <p:extLst>
      <p:ext uri="{BB962C8B-B14F-4D97-AF65-F5344CB8AC3E}">
        <p14:creationId xmlns:p14="http://schemas.microsoft.com/office/powerpoint/2010/main" val="367177670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DBD050B-D275-3474-5299-9D5907DA9C32}"/>
              </a:ext>
            </a:extLst>
          </p:cNvPr>
          <p:cNvSpPr>
            <a:spLocks noGrp="1"/>
          </p:cNvSpPr>
          <p:nvPr>
            <p:ph type="dt" sz="half" idx="10"/>
          </p:nvPr>
        </p:nvSpPr>
        <p:spPr/>
        <p:txBody>
          <a:bodyPr/>
          <a:lstStyle>
            <a:lvl1pPr>
              <a:defRPr/>
            </a:lvl1pPr>
          </a:lstStyle>
          <a:p>
            <a:pPr>
              <a:defRPr/>
            </a:pPr>
            <a:endParaRPr lang="en-US" altLang="en-US">
              <a:solidFill>
                <a:schemeClr val="tx1"/>
              </a:solidFill>
            </a:endParaRPr>
          </a:p>
        </p:txBody>
      </p:sp>
    </p:spTree>
    <p:extLst>
      <p:ext uri="{BB962C8B-B14F-4D97-AF65-F5344CB8AC3E}">
        <p14:creationId xmlns:p14="http://schemas.microsoft.com/office/powerpoint/2010/main" val="177755217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bl">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609600" y="0"/>
            <a:ext cx="10972800" cy="1143000"/>
          </a:xfrm>
        </p:spPr>
        <p:txBody>
          <a:bodyPr/>
          <a:lstStyle/>
          <a:p>
            <a:r>
              <a:rPr lang="en-US"/>
              <a:t>Click to edit Master title style</a:t>
            </a:r>
          </a:p>
        </p:txBody>
      </p:sp>
      <p:sp>
        <p:nvSpPr>
          <p:cNvPr id="3" name="Table Placeholder 2"/>
          <p:cNvSpPr>
            <a:spLocks noGrp="1"/>
          </p:cNvSpPr>
          <p:nvPr>
            <p:ph type="tbl" idx="1"/>
          </p:nvPr>
        </p:nvSpPr>
        <p:spPr>
          <a:xfrm>
            <a:off x="609600" y="1524000"/>
            <a:ext cx="11074400" cy="4114800"/>
          </a:xfrm>
        </p:spPr>
        <p:txBody>
          <a:bodyPr/>
          <a:lstStyle/>
          <a:p>
            <a:pPr lvl="0"/>
            <a:endParaRPr lang="en-US" noProof="0" dirty="0"/>
          </a:p>
        </p:txBody>
      </p:sp>
      <p:sp>
        <p:nvSpPr>
          <p:cNvPr id="4" name="Date Placeholder 3">
            <a:extLst>
              <a:ext uri="{FF2B5EF4-FFF2-40B4-BE49-F238E27FC236}">
                <a16:creationId xmlns:a16="http://schemas.microsoft.com/office/drawing/2014/main" id="{AA1A33DE-0CDE-B9D5-6353-B8DB0743F573}"/>
              </a:ext>
            </a:extLst>
          </p:cNvPr>
          <p:cNvSpPr>
            <a:spLocks noGrp="1"/>
          </p:cNvSpPr>
          <p:nvPr>
            <p:ph type="dt" sz="half" idx="10"/>
          </p:nvPr>
        </p:nvSpPr>
        <p:spPr/>
        <p:txBody>
          <a:bodyPr/>
          <a:lstStyle>
            <a:lvl1pPr>
              <a:defRPr/>
            </a:lvl1pPr>
          </a:lstStyle>
          <a:p>
            <a:pPr>
              <a:defRPr/>
            </a:pPr>
            <a:endParaRPr lang="en-US" altLang="en-US">
              <a:solidFill>
                <a:schemeClr val="tx1"/>
              </a:solidFill>
            </a:endParaRPr>
          </a:p>
        </p:txBody>
      </p:sp>
    </p:spTree>
    <p:extLst>
      <p:ext uri="{BB962C8B-B14F-4D97-AF65-F5344CB8AC3E}">
        <p14:creationId xmlns:p14="http://schemas.microsoft.com/office/powerpoint/2010/main" val="209668966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Agenda">
    <p:spTree>
      <p:nvGrpSpPr>
        <p:cNvPr id="1" name=""/>
        <p:cNvGrpSpPr/>
        <p:nvPr/>
      </p:nvGrpSpPr>
      <p:grpSpPr>
        <a:xfrm>
          <a:off x="0" y="0"/>
          <a:ext cx="0" cy="0"/>
          <a:chOff x="0" y="0"/>
          <a:chExt cx="0" cy="0"/>
        </a:xfrm>
      </p:grpSpPr>
      <p:sp>
        <p:nvSpPr>
          <p:cNvPr id="21" name="Slide Number Placeholder 9">
            <a:extLst>
              <a:ext uri="{FF2B5EF4-FFF2-40B4-BE49-F238E27FC236}">
                <a16:creationId xmlns:a16="http://schemas.microsoft.com/office/drawing/2014/main" id="{E2790754-E9EF-9F79-825B-5AB348DFA62E}"/>
              </a:ext>
            </a:extLst>
          </p:cNvPr>
          <p:cNvSpPr>
            <a:spLocks noGrp="1"/>
          </p:cNvSpPr>
          <p:nvPr>
            <p:ph type="sldNum" sz="quarter" idx="4"/>
          </p:nvPr>
        </p:nvSpPr>
        <p:spPr>
          <a:xfrm>
            <a:off x="10768546" y="6290774"/>
            <a:ext cx="617912" cy="365125"/>
          </a:xfrm>
          <a:prstGeom prst="rect">
            <a:avLst/>
          </a:prstGeom>
        </p:spPr>
        <p:txBody>
          <a:bodyPr/>
          <a:lstStyle>
            <a:lvl1pPr algn="r">
              <a:defRPr sz="1100" b="0" i="0">
                <a:solidFill>
                  <a:schemeClr val="bg1"/>
                </a:solidFill>
                <a:latin typeface="+mn-lt"/>
              </a:defRPr>
            </a:lvl1pPr>
          </a:lstStyle>
          <a:p>
            <a:fld id="{3A98EE3D-8CD1-4C3F-BD1C-C98C9596463C}" type="slidenum">
              <a:rPr lang="en-US" smtClean="0"/>
              <a:pPr/>
              <a:t>‹#›</a:t>
            </a:fld>
            <a:endParaRPr lang="en-US" dirty="0"/>
          </a:p>
        </p:txBody>
      </p:sp>
      <p:sp>
        <p:nvSpPr>
          <p:cNvPr id="3" name="Title 1">
            <a:extLst>
              <a:ext uri="{FF2B5EF4-FFF2-40B4-BE49-F238E27FC236}">
                <a16:creationId xmlns:a16="http://schemas.microsoft.com/office/drawing/2014/main" id="{B7EC4C7D-9F32-3DD5-0898-0A64AB3E48C2}"/>
              </a:ext>
            </a:extLst>
          </p:cNvPr>
          <p:cNvSpPr>
            <a:spLocks noGrp="1"/>
          </p:cNvSpPr>
          <p:nvPr>
            <p:ph type="ctrTitle" hasCustomPrompt="1"/>
          </p:nvPr>
        </p:nvSpPr>
        <p:spPr>
          <a:xfrm>
            <a:off x="796322" y="320040"/>
            <a:ext cx="6732237" cy="1017147"/>
          </a:xfrm>
        </p:spPr>
        <p:txBody>
          <a:bodyPr anchor="b">
            <a:noAutofit/>
          </a:bodyPr>
          <a:lstStyle>
            <a:lvl1pPr algn="l">
              <a:lnSpc>
                <a:spcPct val="90000"/>
              </a:lnSpc>
              <a:defRPr sz="3600" spc="100" baseline="0">
                <a:solidFill>
                  <a:schemeClr val="tx1"/>
                </a:solidFill>
              </a:defRPr>
            </a:lvl1pPr>
          </a:lstStyle>
          <a:p>
            <a:r>
              <a:rPr lang="en-US" dirty="0"/>
              <a:t>Add title here</a:t>
            </a:r>
          </a:p>
        </p:txBody>
      </p:sp>
      <p:sp>
        <p:nvSpPr>
          <p:cNvPr id="4" name="Text Placeholder 7">
            <a:extLst>
              <a:ext uri="{FF2B5EF4-FFF2-40B4-BE49-F238E27FC236}">
                <a16:creationId xmlns:a16="http://schemas.microsoft.com/office/drawing/2014/main" id="{3CD56122-AE93-63D3-9B51-14AA353EC027}"/>
              </a:ext>
            </a:extLst>
          </p:cNvPr>
          <p:cNvSpPr>
            <a:spLocks noGrp="1"/>
          </p:cNvSpPr>
          <p:nvPr>
            <p:ph type="body" sz="quarter" idx="10" hasCustomPrompt="1"/>
          </p:nvPr>
        </p:nvSpPr>
        <p:spPr>
          <a:xfrm>
            <a:off x="824242" y="1749479"/>
            <a:ext cx="788639" cy="533400"/>
          </a:xfrm>
        </p:spPr>
        <p:txBody>
          <a:bodyPr lIns="0" tIns="0" rIns="0" bIns="0" anchor="ctr">
            <a:noAutofit/>
          </a:bodyPr>
          <a:lstStyle>
            <a:lvl1pPr marL="0" indent="0" algn="ctr">
              <a:lnSpc>
                <a:spcPct val="60000"/>
              </a:lnSpc>
              <a:spcBef>
                <a:spcPts val="0"/>
              </a:spcBef>
              <a:spcAft>
                <a:spcPts val="0"/>
              </a:spcAft>
              <a:buNone/>
              <a:defRPr sz="4400" b="0" spc="100" baseline="-25000">
                <a:solidFill>
                  <a:schemeClr val="tx2"/>
                </a:solidFill>
              </a:defRPr>
            </a:lvl1pPr>
            <a:lvl2pPr marL="201168" indent="0">
              <a:buNone/>
              <a:defRPr/>
            </a:lvl2pPr>
            <a:lvl3pPr marL="384048" indent="0">
              <a:buNone/>
              <a:defRPr/>
            </a:lvl3pPr>
            <a:lvl4pPr marL="566928" indent="0">
              <a:buNone/>
              <a:defRPr/>
            </a:lvl4pPr>
            <a:lvl5pPr marL="749808" indent="0">
              <a:buNone/>
              <a:defRPr/>
            </a:lvl5pPr>
          </a:lstStyle>
          <a:p>
            <a:pPr lvl="0"/>
            <a:r>
              <a:rPr lang="en-US" dirty="0"/>
              <a:t>o1.</a:t>
            </a:r>
          </a:p>
        </p:txBody>
      </p:sp>
      <p:sp>
        <p:nvSpPr>
          <p:cNvPr id="5" name="Text Placeholder 12">
            <a:extLst>
              <a:ext uri="{FF2B5EF4-FFF2-40B4-BE49-F238E27FC236}">
                <a16:creationId xmlns:a16="http://schemas.microsoft.com/office/drawing/2014/main" id="{80B457C0-C5F0-38B3-A5A4-4CF83DA5DCA9}"/>
              </a:ext>
            </a:extLst>
          </p:cNvPr>
          <p:cNvSpPr>
            <a:spLocks noGrp="1"/>
          </p:cNvSpPr>
          <p:nvPr>
            <p:ph type="body" sz="quarter" idx="16" hasCustomPrompt="1"/>
          </p:nvPr>
        </p:nvSpPr>
        <p:spPr>
          <a:xfrm>
            <a:off x="1643379" y="1749479"/>
            <a:ext cx="5885179" cy="533400"/>
          </a:xfrm>
        </p:spPr>
        <p:txBody>
          <a:bodyPr bIns="0" anchor="b"/>
          <a:lstStyle>
            <a:lvl1pPr marL="0" indent="0">
              <a:buNone/>
              <a:defRPr>
                <a:solidFill>
                  <a:schemeClr val="tx1">
                    <a:lumMod val="50000"/>
                    <a:lumOff val="50000"/>
                  </a:schemeClr>
                </a:solidFill>
              </a:defRPr>
            </a:lvl1pPr>
            <a:lvl2pPr marL="201168" indent="0">
              <a:buNone/>
              <a:defRPr/>
            </a:lvl2pPr>
            <a:lvl3pPr marL="384048" indent="0">
              <a:buNone/>
              <a:defRPr/>
            </a:lvl3pPr>
            <a:lvl4pPr marL="566928" indent="0">
              <a:buNone/>
              <a:defRPr/>
            </a:lvl4pPr>
            <a:lvl5pPr marL="749808" indent="0">
              <a:buNone/>
              <a:defRPr/>
            </a:lvl5pPr>
          </a:lstStyle>
          <a:p>
            <a:pPr lvl="0"/>
            <a:r>
              <a:rPr lang="en-US" dirty="0"/>
              <a:t>Click to add text</a:t>
            </a:r>
          </a:p>
        </p:txBody>
      </p:sp>
      <p:sp>
        <p:nvSpPr>
          <p:cNvPr id="18" name="Text Placeholder 7">
            <a:extLst>
              <a:ext uri="{FF2B5EF4-FFF2-40B4-BE49-F238E27FC236}">
                <a16:creationId xmlns:a16="http://schemas.microsoft.com/office/drawing/2014/main" id="{A608DDE2-7690-8BBF-1E41-BF40F26AF191}"/>
              </a:ext>
            </a:extLst>
          </p:cNvPr>
          <p:cNvSpPr>
            <a:spLocks noGrp="1"/>
          </p:cNvSpPr>
          <p:nvPr>
            <p:ph type="body" sz="quarter" idx="13" hasCustomPrompt="1"/>
          </p:nvPr>
        </p:nvSpPr>
        <p:spPr>
          <a:xfrm>
            <a:off x="824242" y="3006909"/>
            <a:ext cx="788639" cy="533400"/>
          </a:xfrm>
        </p:spPr>
        <p:txBody>
          <a:bodyPr lIns="0" tIns="0" rIns="0" bIns="0" anchor="ctr">
            <a:noAutofit/>
          </a:bodyPr>
          <a:lstStyle>
            <a:lvl1pPr marL="0" indent="0" algn="ctr">
              <a:lnSpc>
                <a:spcPct val="60000"/>
              </a:lnSpc>
              <a:spcBef>
                <a:spcPts val="0"/>
              </a:spcBef>
              <a:spcAft>
                <a:spcPts val="0"/>
              </a:spcAft>
              <a:buNone/>
              <a:defRPr sz="4400" b="0" spc="100" baseline="-25000">
                <a:solidFill>
                  <a:schemeClr val="tx2"/>
                </a:solidFill>
              </a:defRPr>
            </a:lvl1pPr>
            <a:lvl2pPr marL="201168" indent="0">
              <a:buNone/>
              <a:defRPr/>
            </a:lvl2pPr>
            <a:lvl3pPr marL="384048" indent="0">
              <a:buNone/>
              <a:defRPr/>
            </a:lvl3pPr>
            <a:lvl4pPr marL="566928" indent="0">
              <a:buNone/>
              <a:defRPr/>
            </a:lvl4pPr>
            <a:lvl5pPr marL="749808" indent="0">
              <a:buNone/>
              <a:defRPr/>
            </a:lvl5pPr>
          </a:lstStyle>
          <a:p>
            <a:pPr lvl="0"/>
            <a:r>
              <a:rPr lang="en-US" dirty="0"/>
              <a:t>o3.</a:t>
            </a:r>
          </a:p>
        </p:txBody>
      </p:sp>
      <p:sp>
        <p:nvSpPr>
          <p:cNvPr id="19" name="Text Placeholder 12">
            <a:extLst>
              <a:ext uri="{FF2B5EF4-FFF2-40B4-BE49-F238E27FC236}">
                <a16:creationId xmlns:a16="http://schemas.microsoft.com/office/drawing/2014/main" id="{4A70176D-1CA9-F362-DA0D-140ADC80AB78}"/>
              </a:ext>
            </a:extLst>
          </p:cNvPr>
          <p:cNvSpPr>
            <a:spLocks noGrp="1"/>
          </p:cNvSpPr>
          <p:nvPr>
            <p:ph type="body" sz="quarter" idx="18" hasCustomPrompt="1"/>
          </p:nvPr>
        </p:nvSpPr>
        <p:spPr>
          <a:xfrm>
            <a:off x="1643379" y="3009613"/>
            <a:ext cx="5885179" cy="533400"/>
          </a:xfrm>
        </p:spPr>
        <p:txBody>
          <a:bodyPr bIns="0" anchor="b"/>
          <a:lstStyle>
            <a:lvl1pPr marL="0" indent="0">
              <a:buNone/>
              <a:defRPr>
                <a:solidFill>
                  <a:schemeClr val="tx1">
                    <a:lumMod val="50000"/>
                    <a:lumOff val="50000"/>
                  </a:schemeClr>
                </a:solidFill>
              </a:defRPr>
            </a:lvl1pPr>
            <a:lvl2pPr marL="201168" indent="0">
              <a:buNone/>
              <a:defRPr/>
            </a:lvl2pPr>
            <a:lvl3pPr marL="384048" indent="0">
              <a:buNone/>
              <a:defRPr/>
            </a:lvl3pPr>
            <a:lvl4pPr marL="566928" indent="0">
              <a:buNone/>
              <a:defRPr/>
            </a:lvl4pPr>
            <a:lvl5pPr marL="749808" indent="0">
              <a:buNone/>
              <a:defRPr/>
            </a:lvl5pPr>
          </a:lstStyle>
          <a:p>
            <a:pPr lvl="0"/>
            <a:r>
              <a:rPr lang="en-US" dirty="0"/>
              <a:t>Click to add text</a:t>
            </a:r>
          </a:p>
        </p:txBody>
      </p:sp>
      <p:sp>
        <p:nvSpPr>
          <p:cNvPr id="25" name="Text Placeholder 7">
            <a:extLst>
              <a:ext uri="{FF2B5EF4-FFF2-40B4-BE49-F238E27FC236}">
                <a16:creationId xmlns:a16="http://schemas.microsoft.com/office/drawing/2014/main" id="{0B557568-DAFA-B892-D220-F9088C6909A3}"/>
              </a:ext>
            </a:extLst>
          </p:cNvPr>
          <p:cNvSpPr>
            <a:spLocks noGrp="1"/>
          </p:cNvSpPr>
          <p:nvPr>
            <p:ph type="body" sz="quarter" idx="14" hasCustomPrompt="1"/>
          </p:nvPr>
        </p:nvSpPr>
        <p:spPr>
          <a:xfrm>
            <a:off x="824242" y="3635783"/>
            <a:ext cx="788639" cy="533400"/>
          </a:xfrm>
        </p:spPr>
        <p:txBody>
          <a:bodyPr lIns="0" tIns="0" rIns="0" bIns="0" anchor="ctr">
            <a:noAutofit/>
          </a:bodyPr>
          <a:lstStyle>
            <a:lvl1pPr marL="0" indent="0" algn="ctr">
              <a:lnSpc>
                <a:spcPct val="60000"/>
              </a:lnSpc>
              <a:spcBef>
                <a:spcPts val="0"/>
              </a:spcBef>
              <a:spcAft>
                <a:spcPts val="0"/>
              </a:spcAft>
              <a:buNone/>
              <a:defRPr sz="4400" b="0" spc="100" baseline="-25000">
                <a:solidFill>
                  <a:schemeClr val="tx2"/>
                </a:solidFill>
              </a:defRPr>
            </a:lvl1pPr>
            <a:lvl2pPr marL="201168" indent="0">
              <a:buNone/>
              <a:defRPr/>
            </a:lvl2pPr>
            <a:lvl3pPr marL="384048" indent="0">
              <a:buNone/>
              <a:defRPr/>
            </a:lvl3pPr>
            <a:lvl4pPr marL="566928" indent="0">
              <a:buNone/>
              <a:defRPr/>
            </a:lvl4pPr>
            <a:lvl5pPr marL="749808" indent="0">
              <a:buNone/>
              <a:defRPr/>
            </a:lvl5pPr>
          </a:lstStyle>
          <a:p>
            <a:pPr lvl="0"/>
            <a:r>
              <a:rPr lang="en-US" dirty="0"/>
              <a:t>o4.</a:t>
            </a:r>
          </a:p>
        </p:txBody>
      </p:sp>
      <p:sp>
        <p:nvSpPr>
          <p:cNvPr id="26" name="Text Placeholder 12">
            <a:extLst>
              <a:ext uri="{FF2B5EF4-FFF2-40B4-BE49-F238E27FC236}">
                <a16:creationId xmlns:a16="http://schemas.microsoft.com/office/drawing/2014/main" id="{5920ECF3-A4B7-A9A1-C23F-56EDD775AC7B}"/>
              </a:ext>
            </a:extLst>
          </p:cNvPr>
          <p:cNvSpPr>
            <a:spLocks noGrp="1"/>
          </p:cNvSpPr>
          <p:nvPr>
            <p:ph type="body" sz="quarter" idx="19" hasCustomPrompt="1"/>
          </p:nvPr>
        </p:nvSpPr>
        <p:spPr>
          <a:xfrm>
            <a:off x="1643379" y="3638169"/>
            <a:ext cx="5885179" cy="533400"/>
          </a:xfrm>
        </p:spPr>
        <p:txBody>
          <a:bodyPr bIns="0" anchor="b"/>
          <a:lstStyle>
            <a:lvl1pPr marL="0" indent="0">
              <a:buNone/>
              <a:defRPr>
                <a:solidFill>
                  <a:schemeClr val="tx1">
                    <a:lumMod val="50000"/>
                    <a:lumOff val="50000"/>
                  </a:schemeClr>
                </a:solidFill>
              </a:defRPr>
            </a:lvl1pPr>
            <a:lvl2pPr marL="201168" indent="0">
              <a:buNone/>
              <a:defRPr/>
            </a:lvl2pPr>
            <a:lvl3pPr marL="384048" indent="0">
              <a:buNone/>
              <a:defRPr/>
            </a:lvl3pPr>
            <a:lvl4pPr marL="566928" indent="0">
              <a:buNone/>
              <a:defRPr/>
            </a:lvl4pPr>
            <a:lvl5pPr marL="749808" indent="0">
              <a:buNone/>
              <a:defRPr/>
            </a:lvl5pPr>
          </a:lstStyle>
          <a:p>
            <a:pPr lvl="0"/>
            <a:r>
              <a:rPr lang="en-US" dirty="0"/>
              <a:t>Click to add text</a:t>
            </a:r>
          </a:p>
        </p:txBody>
      </p:sp>
      <p:sp>
        <p:nvSpPr>
          <p:cNvPr id="27" name="Text Placeholder 7">
            <a:extLst>
              <a:ext uri="{FF2B5EF4-FFF2-40B4-BE49-F238E27FC236}">
                <a16:creationId xmlns:a16="http://schemas.microsoft.com/office/drawing/2014/main" id="{0A92B7FF-F522-FFD6-3A37-5C7F5CB3AE4D}"/>
              </a:ext>
            </a:extLst>
          </p:cNvPr>
          <p:cNvSpPr>
            <a:spLocks noGrp="1"/>
          </p:cNvSpPr>
          <p:nvPr>
            <p:ph type="body" sz="quarter" idx="15" hasCustomPrompt="1"/>
          </p:nvPr>
        </p:nvSpPr>
        <p:spPr>
          <a:xfrm>
            <a:off x="824242" y="4264656"/>
            <a:ext cx="788639" cy="533400"/>
          </a:xfrm>
        </p:spPr>
        <p:txBody>
          <a:bodyPr lIns="0" tIns="0" rIns="0" bIns="0" anchor="ctr">
            <a:noAutofit/>
          </a:bodyPr>
          <a:lstStyle>
            <a:lvl1pPr marL="0" indent="0" algn="ctr">
              <a:lnSpc>
                <a:spcPct val="60000"/>
              </a:lnSpc>
              <a:spcBef>
                <a:spcPts val="0"/>
              </a:spcBef>
              <a:spcAft>
                <a:spcPts val="0"/>
              </a:spcAft>
              <a:buNone/>
              <a:defRPr sz="4400" b="0" spc="100" baseline="-25000">
                <a:solidFill>
                  <a:schemeClr val="tx2"/>
                </a:solidFill>
              </a:defRPr>
            </a:lvl1pPr>
            <a:lvl2pPr marL="201168" indent="0">
              <a:buNone/>
              <a:defRPr/>
            </a:lvl2pPr>
            <a:lvl3pPr marL="384048" indent="0">
              <a:buNone/>
              <a:defRPr/>
            </a:lvl3pPr>
            <a:lvl4pPr marL="566928" indent="0">
              <a:buNone/>
              <a:defRPr/>
            </a:lvl4pPr>
            <a:lvl5pPr marL="749808" indent="0">
              <a:buNone/>
              <a:defRPr/>
            </a:lvl5pPr>
          </a:lstStyle>
          <a:p>
            <a:pPr lvl="0"/>
            <a:r>
              <a:rPr lang="en-US" dirty="0"/>
              <a:t>o5.</a:t>
            </a:r>
          </a:p>
        </p:txBody>
      </p:sp>
      <p:sp>
        <p:nvSpPr>
          <p:cNvPr id="28" name="Text Placeholder 12">
            <a:extLst>
              <a:ext uri="{FF2B5EF4-FFF2-40B4-BE49-F238E27FC236}">
                <a16:creationId xmlns:a16="http://schemas.microsoft.com/office/drawing/2014/main" id="{718010FC-71DC-C4A0-BBE6-35E03F05FE2E}"/>
              </a:ext>
            </a:extLst>
          </p:cNvPr>
          <p:cNvSpPr>
            <a:spLocks noGrp="1"/>
          </p:cNvSpPr>
          <p:nvPr>
            <p:ph type="body" sz="quarter" idx="20" hasCustomPrompt="1"/>
          </p:nvPr>
        </p:nvSpPr>
        <p:spPr>
          <a:xfrm>
            <a:off x="1643379" y="4269747"/>
            <a:ext cx="5885179" cy="533400"/>
          </a:xfrm>
        </p:spPr>
        <p:txBody>
          <a:bodyPr bIns="0" anchor="b"/>
          <a:lstStyle>
            <a:lvl1pPr marL="0" indent="0">
              <a:buNone/>
              <a:defRPr>
                <a:solidFill>
                  <a:schemeClr val="tx1">
                    <a:lumMod val="50000"/>
                    <a:lumOff val="50000"/>
                  </a:schemeClr>
                </a:solidFill>
              </a:defRPr>
            </a:lvl1pPr>
            <a:lvl2pPr marL="201168" indent="0">
              <a:buNone/>
              <a:defRPr/>
            </a:lvl2pPr>
            <a:lvl3pPr marL="384048" indent="0">
              <a:buNone/>
              <a:defRPr/>
            </a:lvl3pPr>
            <a:lvl4pPr marL="566928" indent="0">
              <a:buNone/>
              <a:defRPr/>
            </a:lvl4pPr>
            <a:lvl5pPr marL="749808" indent="0">
              <a:buNone/>
              <a:defRPr/>
            </a:lvl5pPr>
          </a:lstStyle>
          <a:p>
            <a:pPr lvl="0"/>
            <a:r>
              <a:rPr lang="en-US" dirty="0"/>
              <a:t>Click to add text</a:t>
            </a:r>
          </a:p>
        </p:txBody>
      </p:sp>
      <p:sp>
        <p:nvSpPr>
          <p:cNvPr id="29" name="Text Placeholder 7">
            <a:extLst>
              <a:ext uri="{FF2B5EF4-FFF2-40B4-BE49-F238E27FC236}">
                <a16:creationId xmlns:a16="http://schemas.microsoft.com/office/drawing/2014/main" id="{2512EE29-359B-8558-2A40-DB8D4D256652}"/>
              </a:ext>
            </a:extLst>
          </p:cNvPr>
          <p:cNvSpPr>
            <a:spLocks noGrp="1"/>
          </p:cNvSpPr>
          <p:nvPr>
            <p:ph type="body" sz="quarter" idx="12" hasCustomPrompt="1"/>
          </p:nvPr>
        </p:nvSpPr>
        <p:spPr>
          <a:xfrm>
            <a:off x="824242" y="2378035"/>
            <a:ext cx="788639" cy="533400"/>
          </a:xfrm>
        </p:spPr>
        <p:txBody>
          <a:bodyPr lIns="0" tIns="0" rIns="0" bIns="0" anchor="ctr">
            <a:noAutofit/>
          </a:bodyPr>
          <a:lstStyle>
            <a:lvl1pPr marL="0" indent="0" algn="ctr">
              <a:lnSpc>
                <a:spcPct val="60000"/>
              </a:lnSpc>
              <a:spcBef>
                <a:spcPts val="0"/>
              </a:spcBef>
              <a:spcAft>
                <a:spcPts val="0"/>
              </a:spcAft>
              <a:buNone/>
              <a:defRPr sz="4400" b="0" spc="100" baseline="-25000">
                <a:solidFill>
                  <a:schemeClr val="tx2"/>
                </a:solidFill>
              </a:defRPr>
            </a:lvl1pPr>
            <a:lvl2pPr marL="201168" indent="0">
              <a:buNone/>
              <a:defRPr/>
            </a:lvl2pPr>
            <a:lvl3pPr marL="384048" indent="0">
              <a:buNone/>
              <a:defRPr/>
            </a:lvl3pPr>
            <a:lvl4pPr marL="566928" indent="0">
              <a:buNone/>
              <a:defRPr/>
            </a:lvl4pPr>
            <a:lvl5pPr marL="749808" indent="0">
              <a:buNone/>
              <a:defRPr/>
            </a:lvl5pPr>
          </a:lstStyle>
          <a:p>
            <a:pPr lvl="0"/>
            <a:r>
              <a:rPr lang="en-US" dirty="0"/>
              <a:t>o2.</a:t>
            </a:r>
          </a:p>
        </p:txBody>
      </p:sp>
      <p:sp>
        <p:nvSpPr>
          <p:cNvPr id="30" name="Text Placeholder 12">
            <a:extLst>
              <a:ext uri="{FF2B5EF4-FFF2-40B4-BE49-F238E27FC236}">
                <a16:creationId xmlns:a16="http://schemas.microsoft.com/office/drawing/2014/main" id="{70CCBBEB-A224-6D89-748B-8053ED48B25A}"/>
              </a:ext>
            </a:extLst>
          </p:cNvPr>
          <p:cNvSpPr>
            <a:spLocks noGrp="1"/>
          </p:cNvSpPr>
          <p:nvPr>
            <p:ph type="body" sz="quarter" idx="17" hasCustomPrompt="1"/>
          </p:nvPr>
        </p:nvSpPr>
        <p:spPr>
          <a:xfrm>
            <a:off x="1643379" y="2378035"/>
            <a:ext cx="5885179" cy="533400"/>
          </a:xfrm>
        </p:spPr>
        <p:txBody>
          <a:bodyPr bIns="0" anchor="b">
            <a:normAutofit/>
          </a:bodyPr>
          <a:lstStyle>
            <a:lvl1pPr marL="0" indent="0">
              <a:buNone/>
              <a:defRPr sz="2000">
                <a:solidFill>
                  <a:schemeClr val="tx1">
                    <a:lumMod val="50000"/>
                    <a:lumOff val="50000"/>
                  </a:schemeClr>
                </a:solidFill>
              </a:defRPr>
            </a:lvl1pPr>
            <a:lvl2pPr marL="201168" indent="0">
              <a:buNone/>
              <a:defRPr/>
            </a:lvl2pPr>
            <a:lvl3pPr marL="384048" indent="0">
              <a:buNone/>
              <a:defRPr/>
            </a:lvl3pPr>
            <a:lvl4pPr marL="566928" indent="0">
              <a:buNone/>
              <a:defRPr/>
            </a:lvl4pPr>
            <a:lvl5pPr marL="749808" indent="0">
              <a:buNone/>
              <a:defRPr/>
            </a:lvl5pPr>
          </a:lstStyle>
          <a:p>
            <a:pPr lvl="0"/>
            <a:r>
              <a:rPr lang="en-US" dirty="0"/>
              <a:t>Click to add text</a:t>
            </a:r>
          </a:p>
        </p:txBody>
      </p:sp>
    </p:spTree>
    <p:extLst>
      <p:ext uri="{BB962C8B-B14F-4D97-AF65-F5344CB8AC3E}">
        <p14:creationId xmlns:p14="http://schemas.microsoft.com/office/powerpoint/2010/main" val="247370914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3_Title Slide">
    <p:bg>
      <p:bgPr>
        <a:solidFill>
          <a:schemeClr val="tx1"/>
        </a:solidFill>
        <a:effectLst/>
      </p:bgPr>
    </p:bg>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1534943" y="731997"/>
            <a:ext cx="4786877" cy="1518315"/>
          </a:xfrm>
        </p:spPr>
        <p:txBody>
          <a:bodyPr anchor="b">
            <a:normAutofit/>
          </a:bodyPr>
          <a:lstStyle>
            <a:lvl1pPr algn="l">
              <a:lnSpc>
                <a:spcPct val="90000"/>
              </a:lnSpc>
              <a:defRPr sz="3600" spc="100" baseline="0">
                <a:solidFill>
                  <a:schemeClr val="bg1"/>
                </a:solidFill>
              </a:defRPr>
            </a:lvl1pPr>
          </a:lstStyle>
          <a:p>
            <a:r>
              <a:rPr lang="en-US" dirty="0"/>
              <a:t>Add title here</a:t>
            </a:r>
          </a:p>
        </p:txBody>
      </p:sp>
      <p:sp>
        <p:nvSpPr>
          <p:cNvPr id="3" name="Subtitle 2"/>
          <p:cNvSpPr>
            <a:spLocks noGrp="1"/>
          </p:cNvSpPr>
          <p:nvPr>
            <p:ph type="subTitle" idx="1" hasCustomPrompt="1"/>
          </p:nvPr>
        </p:nvSpPr>
        <p:spPr>
          <a:xfrm>
            <a:off x="1534944" y="2516888"/>
            <a:ext cx="4786877" cy="763899"/>
          </a:xfrm>
        </p:spPr>
        <p:txBody>
          <a:bodyPr lIns="91440" tIns="91440" rIns="91440" bIns="0">
            <a:normAutofit/>
          </a:bodyPr>
          <a:lstStyle>
            <a:lvl1pPr marL="0" indent="0" algn="l">
              <a:spcBef>
                <a:spcPts val="0"/>
              </a:spcBef>
              <a:spcAft>
                <a:spcPts val="0"/>
              </a:spcAft>
              <a:buNone/>
              <a:defRPr sz="2400" cap="none" spc="0" baseline="0">
                <a:solidFill>
                  <a:schemeClr val="accent1"/>
                </a:solidFill>
                <a:latin typeface="+mn-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dirty="0"/>
              <a:t>Add Subtitle here</a:t>
            </a:r>
          </a:p>
        </p:txBody>
      </p:sp>
      <p:sp>
        <p:nvSpPr>
          <p:cNvPr id="7" name="Text Placeholder 6">
            <a:extLst>
              <a:ext uri="{FF2B5EF4-FFF2-40B4-BE49-F238E27FC236}">
                <a16:creationId xmlns:a16="http://schemas.microsoft.com/office/drawing/2014/main" id="{E1A56017-320A-546E-A749-7145642CB967}"/>
              </a:ext>
            </a:extLst>
          </p:cNvPr>
          <p:cNvSpPr>
            <a:spLocks noGrp="1"/>
          </p:cNvSpPr>
          <p:nvPr>
            <p:ph type="body" sz="quarter" idx="12" hasCustomPrompt="1"/>
          </p:nvPr>
        </p:nvSpPr>
        <p:spPr>
          <a:xfrm>
            <a:off x="1534944" y="3570290"/>
            <a:ext cx="2699066" cy="2569866"/>
          </a:xfrm>
        </p:spPr>
        <p:txBody>
          <a:bodyPr lIns="91440" tIns="0">
            <a:normAutofit/>
          </a:bodyPr>
          <a:lstStyle>
            <a:lvl1pPr marL="274320" indent="-274320">
              <a:spcAft>
                <a:spcPts val="600"/>
              </a:spcAft>
              <a:buFont typeface="Courier New" panose="02070309020205020404" pitchFamily="49" charset="0"/>
              <a:buChar char="o"/>
              <a:defRPr sz="1400">
                <a:solidFill>
                  <a:schemeClr val="bg1"/>
                </a:solidFill>
              </a:defRPr>
            </a:lvl1pPr>
            <a:lvl2pPr marL="274320" indent="-274320">
              <a:buFont typeface="Courier New" panose="02070309020205020404" pitchFamily="49" charset="0"/>
              <a:buChar char="o"/>
              <a:defRPr sz="1200">
                <a:solidFill>
                  <a:schemeClr val="bg1"/>
                </a:solidFill>
              </a:defRPr>
            </a:lvl2pPr>
            <a:lvl3pPr marL="274320" indent="-274320">
              <a:buFont typeface="Courier New" panose="02070309020205020404" pitchFamily="49" charset="0"/>
              <a:buChar char="o"/>
              <a:defRPr sz="1050">
                <a:solidFill>
                  <a:schemeClr val="bg1"/>
                </a:solidFill>
              </a:defRPr>
            </a:lvl3pPr>
            <a:lvl4pPr marL="274320" indent="-274320">
              <a:buFont typeface="Courier New" panose="02070309020205020404" pitchFamily="49" charset="0"/>
              <a:buChar char="o"/>
              <a:defRPr sz="1050">
                <a:solidFill>
                  <a:schemeClr val="bg1"/>
                </a:solidFill>
              </a:defRPr>
            </a:lvl4pPr>
            <a:lvl5pPr marL="274320" indent="-274320">
              <a:buFont typeface="Courier New" panose="02070309020205020404" pitchFamily="49" charset="0"/>
              <a:buChar char="o"/>
              <a:defRPr sz="1050">
                <a:solidFill>
                  <a:schemeClr val="bg1"/>
                </a:solidFill>
              </a:defRPr>
            </a:lvl5pPr>
          </a:lstStyle>
          <a:p>
            <a:pPr lvl="0"/>
            <a:r>
              <a:rPr lang="en-US" dirty="0"/>
              <a:t>Click to add text</a:t>
            </a:r>
          </a:p>
        </p:txBody>
      </p:sp>
      <p:sp>
        <p:nvSpPr>
          <p:cNvPr id="5" name="Slide Number Placeholder 4">
            <a:extLst>
              <a:ext uri="{FF2B5EF4-FFF2-40B4-BE49-F238E27FC236}">
                <a16:creationId xmlns:a16="http://schemas.microsoft.com/office/drawing/2014/main" id="{E8ACD1A4-BEA6-F0B3-C0E8-466E53E7F15F}"/>
              </a:ext>
            </a:extLst>
          </p:cNvPr>
          <p:cNvSpPr>
            <a:spLocks noGrp="1"/>
          </p:cNvSpPr>
          <p:nvPr>
            <p:ph type="sldNum" sz="quarter" idx="14"/>
          </p:nvPr>
        </p:nvSpPr>
        <p:spPr/>
        <p:txBody>
          <a:bodyPr/>
          <a:lstStyle>
            <a:lvl1pPr>
              <a:defRPr>
                <a:solidFill>
                  <a:schemeClr val="bg1"/>
                </a:solidFill>
              </a:defRPr>
            </a:lvl1pPr>
          </a:lstStyle>
          <a:p>
            <a:fld id="{3A98EE3D-8CD1-4C3F-BD1C-C98C9596463C}" type="slidenum">
              <a:rPr lang="en-US" smtClean="0"/>
              <a:pPr/>
              <a:t>‹#›</a:t>
            </a:fld>
            <a:endParaRPr lang="en-US" dirty="0"/>
          </a:p>
        </p:txBody>
      </p:sp>
    </p:spTree>
    <p:extLst>
      <p:ext uri="{BB962C8B-B14F-4D97-AF65-F5344CB8AC3E}">
        <p14:creationId xmlns:p14="http://schemas.microsoft.com/office/powerpoint/2010/main" val="6037674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Title and Content">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796322" y="320040"/>
            <a:ext cx="6732237" cy="1524000"/>
          </a:xfrm>
        </p:spPr>
        <p:txBody>
          <a:bodyPr anchor="b">
            <a:normAutofit/>
          </a:bodyPr>
          <a:lstStyle>
            <a:lvl1pPr algn="l">
              <a:lnSpc>
                <a:spcPct val="90000"/>
              </a:lnSpc>
              <a:defRPr sz="3600" spc="100" baseline="0">
                <a:solidFill>
                  <a:schemeClr val="tx1"/>
                </a:solidFill>
              </a:defRPr>
            </a:lvl1pPr>
          </a:lstStyle>
          <a:p>
            <a:r>
              <a:rPr lang="en-US" dirty="0"/>
              <a:t>Add title here</a:t>
            </a:r>
          </a:p>
        </p:txBody>
      </p:sp>
      <p:sp>
        <p:nvSpPr>
          <p:cNvPr id="4" name="Content Placeholder 3">
            <a:extLst>
              <a:ext uri="{FF2B5EF4-FFF2-40B4-BE49-F238E27FC236}">
                <a16:creationId xmlns:a16="http://schemas.microsoft.com/office/drawing/2014/main" id="{B3EF88AD-4B54-9DC5-D315-825BE9FCEEF4}"/>
              </a:ext>
            </a:extLst>
          </p:cNvPr>
          <p:cNvSpPr>
            <a:spLocks noGrp="1"/>
          </p:cNvSpPr>
          <p:nvPr>
            <p:ph sz="quarter" idx="17"/>
          </p:nvPr>
        </p:nvSpPr>
        <p:spPr>
          <a:xfrm>
            <a:off x="796322" y="2252076"/>
            <a:ext cx="5797550" cy="3051762"/>
          </a:xfrm>
        </p:spPr>
        <p:txBody>
          <a:bodyPr>
            <a:normAutofit/>
          </a:bodyPr>
          <a:lstStyle>
            <a:lvl1pPr marL="274320" indent="-274320">
              <a:buFont typeface="Courier New" panose="02070309020205020404" pitchFamily="49" charset="0"/>
              <a:buChar char="o"/>
              <a:defRPr sz="1400"/>
            </a:lvl1pPr>
            <a:lvl2pPr>
              <a:defRPr sz="1400"/>
            </a:lvl2pPr>
            <a:lvl3pPr>
              <a:defRPr sz="1400"/>
            </a:lvl3pPr>
            <a:lvl4pPr>
              <a:defRPr sz="1400"/>
            </a:lvl4pPr>
            <a:lvl5pPr>
              <a:defRPr sz="14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1" name="Slide Number Placeholder 9">
            <a:extLst>
              <a:ext uri="{FF2B5EF4-FFF2-40B4-BE49-F238E27FC236}">
                <a16:creationId xmlns:a16="http://schemas.microsoft.com/office/drawing/2014/main" id="{E2790754-E9EF-9F79-825B-5AB348DFA62E}"/>
              </a:ext>
            </a:extLst>
          </p:cNvPr>
          <p:cNvSpPr>
            <a:spLocks noGrp="1"/>
          </p:cNvSpPr>
          <p:nvPr>
            <p:ph type="sldNum" sz="quarter" idx="4"/>
          </p:nvPr>
        </p:nvSpPr>
        <p:spPr>
          <a:xfrm>
            <a:off x="10768546" y="6290774"/>
            <a:ext cx="617912" cy="365125"/>
          </a:xfrm>
          <a:prstGeom prst="rect">
            <a:avLst/>
          </a:prstGeom>
        </p:spPr>
        <p:txBody>
          <a:bodyPr/>
          <a:lstStyle>
            <a:lvl1pPr algn="r">
              <a:defRPr sz="1200" b="0" i="0">
                <a:solidFill>
                  <a:schemeClr val="tx1"/>
                </a:solidFill>
                <a:latin typeface="+mn-lt"/>
              </a:defRPr>
            </a:lvl1pPr>
          </a:lstStyle>
          <a:p>
            <a:fld id="{3A98EE3D-8CD1-4C3F-BD1C-C98C9596463C}" type="slidenum">
              <a:rPr lang="en-US" smtClean="0"/>
              <a:pPr/>
              <a:t>‹#›</a:t>
            </a:fld>
            <a:endParaRPr lang="en-US" dirty="0"/>
          </a:p>
        </p:txBody>
      </p:sp>
    </p:spTree>
    <p:extLst>
      <p:ext uri="{BB962C8B-B14F-4D97-AF65-F5344CB8AC3E}">
        <p14:creationId xmlns:p14="http://schemas.microsoft.com/office/powerpoint/2010/main" val="212095518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userDrawn="1">
  <p:cSld name="Title and Content (Single line)">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796322" y="408820"/>
            <a:ext cx="8935507" cy="949467"/>
          </a:xfrm>
        </p:spPr>
        <p:txBody>
          <a:bodyPr anchor="b">
            <a:normAutofit/>
          </a:bodyPr>
          <a:lstStyle>
            <a:lvl1pPr algn="l">
              <a:lnSpc>
                <a:spcPct val="90000"/>
              </a:lnSpc>
              <a:defRPr sz="3600" spc="100" baseline="0">
                <a:solidFill>
                  <a:schemeClr val="tx1"/>
                </a:solidFill>
              </a:defRPr>
            </a:lvl1pPr>
          </a:lstStyle>
          <a:p>
            <a:r>
              <a:rPr lang="en-US" dirty="0"/>
              <a:t>Add title here</a:t>
            </a:r>
          </a:p>
        </p:txBody>
      </p:sp>
      <p:sp>
        <p:nvSpPr>
          <p:cNvPr id="4" name="Content Placeholder 3">
            <a:extLst>
              <a:ext uri="{FF2B5EF4-FFF2-40B4-BE49-F238E27FC236}">
                <a16:creationId xmlns:a16="http://schemas.microsoft.com/office/drawing/2014/main" id="{940D7E9A-1E17-C6A0-31A6-F6F620FF9E84}"/>
              </a:ext>
            </a:extLst>
          </p:cNvPr>
          <p:cNvSpPr>
            <a:spLocks noGrp="1"/>
          </p:cNvSpPr>
          <p:nvPr>
            <p:ph sz="quarter" idx="17"/>
          </p:nvPr>
        </p:nvSpPr>
        <p:spPr>
          <a:xfrm>
            <a:off x="796322" y="1986061"/>
            <a:ext cx="5797550" cy="4015244"/>
          </a:xfrm>
        </p:spPr>
        <p:txBody>
          <a:bodyPr>
            <a:normAutofit/>
          </a:bodyPr>
          <a:lstStyle>
            <a:lvl1pPr marL="274320" indent="-274320">
              <a:buFont typeface="Courier New" panose="02070309020205020404" pitchFamily="49" charset="0"/>
              <a:buChar char="o"/>
              <a:defRPr sz="1400"/>
            </a:lvl1pPr>
            <a:lvl2pPr>
              <a:defRPr sz="1400"/>
            </a:lvl2pPr>
            <a:lvl3pPr>
              <a:defRPr sz="1400"/>
            </a:lvl3pPr>
            <a:lvl4pPr>
              <a:defRPr sz="1400"/>
            </a:lvl4pPr>
            <a:lvl5pPr>
              <a:defRPr sz="14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1" name="Slide Number Placeholder 9">
            <a:extLst>
              <a:ext uri="{FF2B5EF4-FFF2-40B4-BE49-F238E27FC236}">
                <a16:creationId xmlns:a16="http://schemas.microsoft.com/office/drawing/2014/main" id="{E2790754-E9EF-9F79-825B-5AB348DFA62E}"/>
              </a:ext>
            </a:extLst>
          </p:cNvPr>
          <p:cNvSpPr>
            <a:spLocks noGrp="1"/>
          </p:cNvSpPr>
          <p:nvPr>
            <p:ph type="sldNum" sz="quarter" idx="4"/>
          </p:nvPr>
        </p:nvSpPr>
        <p:spPr>
          <a:xfrm>
            <a:off x="10768546" y="6290774"/>
            <a:ext cx="617912" cy="365125"/>
          </a:xfrm>
          <a:prstGeom prst="rect">
            <a:avLst/>
          </a:prstGeom>
        </p:spPr>
        <p:txBody>
          <a:bodyPr/>
          <a:lstStyle>
            <a:lvl1pPr algn="r">
              <a:defRPr sz="1200" b="0" i="0">
                <a:solidFill>
                  <a:schemeClr val="tx1"/>
                </a:solidFill>
                <a:latin typeface="+mn-lt"/>
              </a:defRPr>
            </a:lvl1pPr>
          </a:lstStyle>
          <a:p>
            <a:fld id="{3A98EE3D-8CD1-4C3F-BD1C-C98C9596463C}" type="slidenum">
              <a:rPr lang="en-US" smtClean="0"/>
              <a:pPr/>
              <a:t>‹#›</a:t>
            </a:fld>
            <a:endParaRPr lang="en-US" dirty="0"/>
          </a:p>
        </p:txBody>
      </p:sp>
    </p:spTree>
    <p:extLst>
      <p:ext uri="{BB962C8B-B14F-4D97-AF65-F5344CB8AC3E}">
        <p14:creationId xmlns:p14="http://schemas.microsoft.com/office/powerpoint/2010/main" val="27769050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userDrawn="1">
  <p:cSld name="Title and Content 2">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796322" y="320040"/>
            <a:ext cx="6732237" cy="1524000"/>
          </a:xfrm>
        </p:spPr>
        <p:txBody>
          <a:bodyPr anchor="b">
            <a:normAutofit/>
          </a:bodyPr>
          <a:lstStyle>
            <a:lvl1pPr algn="l">
              <a:lnSpc>
                <a:spcPct val="90000"/>
              </a:lnSpc>
              <a:defRPr sz="3600" spc="100" baseline="0">
                <a:solidFill>
                  <a:schemeClr val="tx1"/>
                </a:solidFill>
              </a:defRPr>
            </a:lvl1pPr>
          </a:lstStyle>
          <a:p>
            <a:r>
              <a:rPr lang="en-US" dirty="0"/>
              <a:t>Add title here</a:t>
            </a:r>
          </a:p>
        </p:txBody>
      </p:sp>
      <p:sp>
        <p:nvSpPr>
          <p:cNvPr id="13" name="Text Placeholder 12">
            <a:extLst>
              <a:ext uri="{FF2B5EF4-FFF2-40B4-BE49-F238E27FC236}">
                <a16:creationId xmlns:a16="http://schemas.microsoft.com/office/drawing/2014/main" id="{6B00516E-9699-821C-0371-67A8478E101D}"/>
              </a:ext>
            </a:extLst>
          </p:cNvPr>
          <p:cNvSpPr>
            <a:spLocks noGrp="1"/>
          </p:cNvSpPr>
          <p:nvPr>
            <p:ph type="body" sz="quarter" idx="16" hasCustomPrompt="1"/>
          </p:nvPr>
        </p:nvSpPr>
        <p:spPr>
          <a:xfrm>
            <a:off x="796322" y="2252394"/>
            <a:ext cx="5797518" cy="2532966"/>
          </a:xfrm>
        </p:spPr>
        <p:txBody>
          <a:bodyPr lIns="91440" bIns="0" anchor="t">
            <a:normAutofit/>
          </a:bodyPr>
          <a:lstStyle>
            <a:lvl1pPr marL="0" indent="0">
              <a:spcBef>
                <a:spcPts val="600"/>
              </a:spcBef>
              <a:spcAft>
                <a:spcPts val="1800"/>
              </a:spcAft>
              <a:buNone/>
              <a:defRPr sz="1400"/>
            </a:lvl1pPr>
            <a:lvl2pPr marL="201168" indent="0">
              <a:buNone/>
              <a:defRPr/>
            </a:lvl2pPr>
            <a:lvl3pPr marL="384048" indent="0">
              <a:buNone/>
              <a:defRPr/>
            </a:lvl3pPr>
            <a:lvl4pPr marL="566928" indent="0">
              <a:buNone/>
              <a:defRPr/>
            </a:lvl4pPr>
            <a:lvl5pPr marL="749808" indent="0">
              <a:buNone/>
              <a:defRPr/>
            </a:lvl5pPr>
          </a:lstStyle>
          <a:p>
            <a:pPr lvl="0"/>
            <a:r>
              <a:rPr lang="en-US" dirty="0"/>
              <a:t>Click to add text</a:t>
            </a:r>
          </a:p>
        </p:txBody>
      </p:sp>
      <p:sp>
        <p:nvSpPr>
          <p:cNvPr id="21" name="Slide Number Placeholder 9">
            <a:extLst>
              <a:ext uri="{FF2B5EF4-FFF2-40B4-BE49-F238E27FC236}">
                <a16:creationId xmlns:a16="http://schemas.microsoft.com/office/drawing/2014/main" id="{E2790754-E9EF-9F79-825B-5AB348DFA62E}"/>
              </a:ext>
            </a:extLst>
          </p:cNvPr>
          <p:cNvSpPr>
            <a:spLocks noGrp="1"/>
          </p:cNvSpPr>
          <p:nvPr>
            <p:ph type="sldNum" sz="quarter" idx="4"/>
          </p:nvPr>
        </p:nvSpPr>
        <p:spPr>
          <a:xfrm>
            <a:off x="10768546" y="6290774"/>
            <a:ext cx="617912" cy="365125"/>
          </a:xfrm>
          <a:prstGeom prst="rect">
            <a:avLst/>
          </a:prstGeom>
        </p:spPr>
        <p:txBody>
          <a:bodyPr/>
          <a:lstStyle>
            <a:lvl1pPr algn="r">
              <a:defRPr sz="1200" b="0" i="0">
                <a:solidFill>
                  <a:schemeClr val="tx1"/>
                </a:solidFill>
                <a:latin typeface="+mn-lt"/>
              </a:defRPr>
            </a:lvl1pPr>
          </a:lstStyle>
          <a:p>
            <a:fld id="{3A98EE3D-8CD1-4C3F-BD1C-C98C9596463C}" type="slidenum">
              <a:rPr lang="en-US" smtClean="0"/>
              <a:pPr/>
              <a:t>‹#›</a:t>
            </a:fld>
            <a:endParaRPr lang="en-US" dirty="0"/>
          </a:p>
        </p:txBody>
      </p:sp>
    </p:spTree>
    <p:extLst>
      <p:ext uri="{BB962C8B-B14F-4D97-AF65-F5344CB8AC3E}">
        <p14:creationId xmlns:p14="http://schemas.microsoft.com/office/powerpoint/2010/main" val="354297942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preserve="1" userDrawn="1">
  <p:cSld name="Comparison">
    <p:spTree>
      <p:nvGrpSpPr>
        <p:cNvPr id="1" name=""/>
        <p:cNvGrpSpPr/>
        <p:nvPr/>
      </p:nvGrpSpPr>
      <p:grpSpPr>
        <a:xfrm>
          <a:off x="0" y="0"/>
          <a:ext cx="0" cy="0"/>
          <a:chOff x="0" y="0"/>
          <a:chExt cx="0" cy="0"/>
        </a:xfrm>
      </p:grpSpPr>
      <p:grpSp>
        <p:nvGrpSpPr>
          <p:cNvPr id="25" name="Group 24">
            <a:extLst>
              <a:ext uri="{FF2B5EF4-FFF2-40B4-BE49-F238E27FC236}">
                <a16:creationId xmlns:a16="http://schemas.microsoft.com/office/drawing/2014/main" id="{8319A446-9DC9-77CB-F6E0-D5CC1C0C8D2A}"/>
              </a:ext>
              <a:ext uri="{C183D7F6-B498-43B3-948B-1728B52AA6E4}">
                <adec:decorative xmlns:adec="http://schemas.microsoft.com/office/drawing/2017/decorative" val="1"/>
              </a:ext>
            </a:extLst>
          </p:cNvPr>
          <p:cNvGrpSpPr/>
          <p:nvPr userDrawn="1"/>
        </p:nvGrpSpPr>
        <p:grpSpPr>
          <a:xfrm>
            <a:off x="8233290" y="0"/>
            <a:ext cx="2740011" cy="6850028"/>
            <a:chOff x="8233290" y="0"/>
            <a:chExt cx="2740011" cy="6850028"/>
          </a:xfrm>
        </p:grpSpPr>
        <p:pic>
          <p:nvPicPr>
            <p:cNvPr id="5" name="Graphic 4">
              <a:extLst>
                <a:ext uri="{FF2B5EF4-FFF2-40B4-BE49-F238E27FC236}">
                  <a16:creationId xmlns:a16="http://schemas.microsoft.com/office/drawing/2014/main" id="{E51D0537-C777-0B20-2AE3-6DD522E24216}"/>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8233290" y="0"/>
              <a:ext cx="2740011" cy="6850028"/>
            </a:xfrm>
            <a:prstGeom prst="rect">
              <a:avLst/>
            </a:prstGeom>
          </p:spPr>
        </p:pic>
        <p:pic>
          <p:nvPicPr>
            <p:cNvPr id="6" name="Graphic 5">
              <a:extLst>
                <a:ext uri="{FF2B5EF4-FFF2-40B4-BE49-F238E27FC236}">
                  <a16:creationId xmlns:a16="http://schemas.microsoft.com/office/drawing/2014/main" id="{64F46914-ADE7-0BE9-0C39-280FE8F3B9CD}"/>
                </a:ext>
              </a:extLst>
            </p:cNvPr>
            <p:cNvPicPr>
              <a:picLocks noChangeAspect="1"/>
            </p:cNvPicPr>
            <p:nvPr userDrawn="1"/>
          </p:nvPicPr>
          <p:blipFill>
            <a:blip r:embed="rId4">
              <a:extLst>
                <a:ext uri="{96DAC541-7B7A-43D3-8B79-37D633B846F1}">
                  <asvg:svgBlip xmlns:asvg="http://schemas.microsoft.com/office/drawing/2016/SVG/main" r:embed="rId5"/>
                </a:ext>
              </a:extLst>
            </a:blip>
            <a:stretch>
              <a:fillRect/>
            </a:stretch>
          </p:blipFill>
          <p:spPr>
            <a:xfrm>
              <a:off x="9001841" y="4372451"/>
              <a:ext cx="878334" cy="1705001"/>
            </a:xfrm>
            <a:prstGeom prst="rect">
              <a:avLst/>
            </a:prstGeom>
          </p:spPr>
        </p:pic>
      </p:grpSp>
      <p:sp>
        <p:nvSpPr>
          <p:cNvPr id="26" name="Rectangle: Rounded Corners 25">
            <a:extLst>
              <a:ext uri="{FF2B5EF4-FFF2-40B4-BE49-F238E27FC236}">
                <a16:creationId xmlns:a16="http://schemas.microsoft.com/office/drawing/2014/main" id="{4D27DC4C-0653-4DB5-ABFE-50764C59AD69}"/>
              </a:ext>
              <a:ext uri="{C183D7F6-B498-43B3-948B-1728B52AA6E4}">
                <adec:decorative xmlns:adec="http://schemas.microsoft.com/office/drawing/2017/decorative" val="1"/>
              </a:ext>
            </a:extLst>
          </p:cNvPr>
          <p:cNvSpPr/>
          <p:nvPr userDrawn="1"/>
        </p:nvSpPr>
        <p:spPr>
          <a:xfrm>
            <a:off x="7995403" y="1894376"/>
            <a:ext cx="2847975" cy="3390899"/>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ctrTitle" hasCustomPrompt="1"/>
          </p:nvPr>
        </p:nvSpPr>
        <p:spPr>
          <a:xfrm>
            <a:off x="447368" y="270880"/>
            <a:ext cx="11297264" cy="1524000"/>
          </a:xfrm>
        </p:spPr>
        <p:txBody>
          <a:bodyPr anchor="ctr">
            <a:normAutofit/>
          </a:bodyPr>
          <a:lstStyle>
            <a:lvl1pPr algn="ctr">
              <a:lnSpc>
                <a:spcPct val="90000"/>
              </a:lnSpc>
              <a:defRPr sz="3600" spc="100" baseline="0">
                <a:solidFill>
                  <a:schemeClr val="tx1"/>
                </a:solidFill>
              </a:defRPr>
            </a:lvl1pPr>
          </a:lstStyle>
          <a:p>
            <a:r>
              <a:rPr lang="en-US" dirty="0"/>
              <a:t>Add title here</a:t>
            </a:r>
          </a:p>
        </p:txBody>
      </p:sp>
      <p:sp>
        <p:nvSpPr>
          <p:cNvPr id="13" name="Text Placeholder 12">
            <a:extLst>
              <a:ext uri="{FF2B5EF4-FFF2-40B4-BE49-F238E27FC236}">
                <a16:creationId xmlns:a16="http://schemas.microsoft.com/office/drawing/2014/main" id="{6B00516E-9699-821C-0371-67A8478E101D}"/>
              </a:ext>
            </a:extLst>
          </p:cNvPr>
          <p:cNvSpPr>
            <a:spLocks noGrp="1"/>
          </p:cNvSpPr>
          <p:nvPr>
            <p:ph type="body" sz="quarter" idx="16" hasCustomPrompt="1"/>
          </p:nvPr>
        </p:nvSpPr>
        <p:spPr>
          <a:xfrm>
            <a:off x="1318352" y="1894376"/>
            <a:ext cx="2847975" cy="3390899"/>
          </a:xfrm>
          <a:prstGeom prst="roundRect">
            <a:avLst/>
          </a:prstGeom>
          <a:solidFill>
            <a:schemeClr val="accent1">
              <a:alpha val="10000"/>
            </a:schemeClr>
          </a:solidFill>
          <a:ln w="31750">
            <a:solidFill>
              <a:schemeClr val="accent1"/>
            </a:solidFill>
          </a:ln>
        </p:spPr>
        <p:txBody>
          <a:bodyPr lIns="0" tIns="274320" bIns="0" anchor="t">
            <a:normAutofit/>
          </a:bodyPr>
          <a:lstStyle>
            <a:lvl1pPr marL="0" indent="0" algn="ctr">
              <a:spcBef>
                <a:spcPts val="600"/>
              </a:spcBef>
              <a:spcAft>
                <a:spcPts val="1800"/>
              </a:spcAft>
              <a:buNone/>
              <a:defRPr sz="2400">
                <a:solidFill>
                  <a:schemeClr val="tx2"/>
                </a:solidFill>
                <a:latin typeface="+mj-lt"/>
              </a:defRPr>
            </a:lvl1pPr>
            <a:lvl2pPr marL="201168" indent="0">
              <a:buNone/>
              <a:defRPr/>
            </a:lvl2pPr>
            <a:lvl3pPr marL="384048" indent="0">
              <a:buNone/>
              <a:defRPr/>
            </a:lvl3pPr>
            <a:lvl4pPr marL="566928" indent="0">
              <a:buNone/>
              <a:defRPr/>
            </a:lvl4pPr>
            <a:lvl5pPr marL="749808" indent="0">
              <a:buNone/>
              <a:defRPr/>
            </a:lvl5pPr>
          </a:lstStyle>
          <a:p>
            <a:r>
              <a:rPr lang="en-US" dirty="0"/>
              <a:t>Add Subtitle here</a:t>
            </a:r>
          </a:p>
        </p:txBody>
      </p:sp>
      <p:sp>
        <p:nvSpPr>
          <p:cNvPr id="17" name="Picture Placeholder 16">
            <a:extLst>
              <a:ext uri="{FF2B5EF4-FFF2-40B4-BE49-F238E27FC236}">
                <a16:creationId xmlns:a16="http://schemas.microsoft.com/office/drawing/2014/main" id="{87E0A2EC-564E-BDA2-2E74-CEA1D54B10C9}"/>
              </a:ext>
            </a:extLst>
          </p:cNvPr>
          <p:cNvSpPr>
            <a:spLocks noGrp="1"/>
          </p:cNvSpPr>
          <p:nvPr>
            <p:ph type="pic" sz="quarter" idx="23"/>
          </p:nvPr>
        </p:nvSpPr>
        <p:spPr>
          <a:xfrm>
            <a:off x="2239419" y="2833688"/>
            <a:ext cx="1005840" cy="914400"/>
          </a:xfrm>
        </p:spPr>
        <p:txBody>
          <a:bodyPr>
            <a:normAutofit/>
          </a:bodyPr>
          <a:lstStyle>
            <a:lvl1pPr algn="ctr">
              <a:defRPr sz="1400"/>
            </a:lvl1pPr>
          </a:lstStyle>
          <a:p>
            <a:endParaRPr lang="en-US" dirty="0"/>
          </a:p>
        </p:txBody>
      </p:sp>
      <p:sp>
        <p:nvSpPr>
          <p:cNvPr id="11" name="Text Placeholder 10">
            <a:extLst>
              <a:ext uri="{FF2B5EF4-FFF2-40B4-BE49-F238E27FC236}">
                <a16:creationId xmlns:a16="http://schemas.microsoft.com/office/drawing/2014/main" id="{96DA7890-E49A-5536-1939-2B9589558EF6}"/>
              </a:ext>
            </a:extLst>
          </p:cNvPr>
          <p:cNvSpPr>
            <a:spLocks noGrp="1"/>
          </p:cNvSpPr>
          <p:nvPr>
            <p:ph type="body" sz="quarter" idx="20" hasCustomPrompt="1"/>
          </p:nvPr>
        </p:nvSpPr>
        <p:spPr>
          <a:xfrm>
            <a:off x="1605817" y="3989405"/>
            <a:ext cx="2275880" cy="893763"/>
          </a:xfrm>
        </p:spPr>
        <p:txBody>
          <a:bodyPr>
            <a:noAutofit/>
          </a:bodyPr>
          <a:lstStyle>
            <a:lvl1pPr marL="0" indent="0" algn="ctr">
              <a:buNone/>
              <a:defRPr sz="1400"/>
            </a:lvl1pPr>
            <a:lvl2pPr marL="201168" indent="0">
              <a:buNone/>
              <a:defRPr sz="1200"/>
            </a:lvl2pPr>
            <a:lvl3pPr marL="384048" indent="0">
              <a:buNone/>
              <a:defRPr sz="1200"/>
            </a:lvl3pPr>
            <a:lvl4pPr marL="566928" indent="0">
              <a:buNone/>
              <a:defRPr sz="1200"/>
            </a:lvl4pPr>
            <a:lvl5pPr marL="749808" indent="0">
              <a:buNone/>
              <a:defRPr sz="1200"/>
            </a:lvl5pPr>
          </a:lstStyle>
          <a:p>
            <a:pPr lvl="0"/>
            <a:r>
              <a:rPr lang="en-US" dirty="0"/>
              <a:t>Click to add text</a:t>
            </a:r>
          </a:p>
        </p:txBody>
      </p:sp>
      <p:sp>
        <p:nvSpPr>
          <p:cNvPr id="8" name="Text Placeholder 12">
            <a:extLst>
              <a:ext uri="{FF2B5EF4-FFF2-40B4-BE49-F238E27FC236}">
                <a16:creationId xmlns:a16="http://schemas.microsoft.com/office/drawing/2014/main" id="{4A1E2517-8244-627B-E6B6-4EF4FEDCA10E}"/>
              </a:ext>
            </a:extLst>
          </p:cNvPr>
          <p:cNvSpPr>
            <a:spLocks noGrp="1"/>
          </p:cNvSpPr>
          <p:nvPr>
            <p:ph type="body" sz="quarter" idx="18" hasCustomPrompt="1"/>
          </p:nvPr>
        </p:nvSpPr>
        <p:spPr>
          <a:xfrm>
            <a:off x="4651092" y="1894376"/>
            <a:ext cx="2847975" cy="3390899"/>
          </a:xfrm>
          <a:prstGeom prst="roundRect">
            <a:avLst/>
          </a:prstGeom>
          <a:solidFill>
            <a:schemeClr val="accent1">
              <a:alpha val="10000"/>
            </a:schemeClr>
          </a:solidFill>
          <a:ln w="31750">
            <a:solidFill>
              <a:schemeClr val="accent1"/>
            </a:solidFill>
          </a:ln>
        </p:spPr>
        <p:txBody>
          <a:bodyPr lIns="0" tIns="274320" bIns="0" anchor="t">
            <a:normAutofit/>
          </a:bodyPr>
          <a:lstStyle>
            <a:lvl1pPr marL="0" indent="0" algn="ctr">
              <a:spcBef>
                <a:spcPts val="600"/>
              </a:spcBef>
              <a:spcAft>
                <a:spcPts val="1800"/>
              </a:spcAft>
              <a:buNone/>
              <a:defRPr sz="2400">
                <a:solidFill>
                  <a:schemeClr val="tx2"/>
                </a:solidFill>
                <a:latin typeface="+mj-lt"/>
              </a:defRPr>
            </a:lvl1pPr>
            <a:lvl2pPr marL="201168" indent="0">
              <a:buNone/>
              <a:defRPr/>
            </a:lvl2pPr>
            <a:lvl3pPr marL="384048" indent="0">
              <a:buNone/>
              <a:defRPr/>
            </a:lvl3pPr>
            <a:lvl4pPr marL="566928" indent="0">
              <a:buNone/>
              <a:defRPr/>
            </a:lvl4pPr>
            <a:lvl5pPr marL="749808" indent="0">
              <a:buNone/>
              <a:defRPr/>
            </a:lvl5pPr>
          </a:lstStyle>
          <a:p>
            <a:r>
              <a:rPr lang="en-US" dirty="0"/>
              <a:t>Add Subtitle here</a:t>
            </a:r>
          </a:p>
        </p:txBody>
      </p:sp>
      <p:sp>
        <p:nvSpPr>
          <p:cNvPr id="18" name="Picture Placeholder 16">
            <a:extLst>
              <a:ext uri="{FF2B5EF4-FFF2-40B4-BE49-F238E27FC236}">
                <a16:creationId xmlns:a16="http://schemas.microsoft.com/office/drawing/2014/main" id="{054FC79A-A756-FC67-CBF8-0078E8F8C1A3}"/>
              </a:ext>
            </a:extLst>
          </p:cNvPr>
          <p:cNvSpPr>
            <a:spLocks noGrp="1"/>
          </p:cNvSpPr>
          <p:nvPr>
            <p:ph type="pic" sz="quarter" idx="24"/>
          </p:nvPr>
        </p:nvSpPr>
        <p:spPr>
          <a:xfrm>
            <a:off x="5572159" y="2954840"/>
            <a:ext cx="1005840" cy="914400"/>
          </a:xfrm>
        </p:spPr>
        <p:txBody>
          <a:bodyPr>
            <a:normAutofit/>
          </a:bodyPr>
          <a:lstStyle>
            <a:lvl1pPr algn="ctr">
              <a:defRPr sz="1400"/>
            </a:lvl1pPr>
          </a:lstStyle>
          <a:p>
            <a:endParaRPr lang="en-US" dirty="0"/>
          </a:p>
        </p:txBody>
      </p:sp>
      <p:sp>
        <p:nvSpPr>
          <p:cNvPr id="12" name="Text Placeholder 10">
            <a:extLst>
              <a:ext uri="{FF2B5EF4-FFF2-40B4-BE49-F238E27FC236}">
                <a16:creationId xmlns:a16="http://schemas.microsoft.com/office/drawing/2014/main" id="{EBE00383-F339-E668-9399-D2DC9718C39D}"/>
              </a:ext>
            </a:extLst>
          </p:cNvPr>
          <p:cNvSpPr>
            <a:spLocks noGrp="1"/>
          </p:cNvSpPr>
          <p:nvPr>
            <p:ph type="body" sz="quarter" idx="21" hasCustomPrompt="1"/>
          </p:nvPr>
        </p:nvSpPr>
        <p:spPr>
          <a:xfrm>
            <a:off x="4938557" y="3989404"/>
            <a:ext cx="2275880" cy="893763"/>
          </a:xfrm>
        </p:spPr>
        <p:txBody>
          <a:bodyPr>
            <a:noAutofit/>
          </a:bodyPr>
          <a:lstStyle>
            <a:lvl1pPr marL="0" indent="0" algn="ctr">
              <a:buNone/>
              <a:defRPr sz="1400"/>
            </a:lvl1pPr>
            <a:lvl2pPr marL="201168" indent="0">
              <a:buNone/>
              <a:defRPr sz="1200"/>
            </a:lvl2pPr>
            <a:lvl3pPr marL="384048" indent="0">
              <a:buNone/>
              <a:defRPr sz="1200"/>
            </a:lvl3pPr>
            <a:lvl4pPr marL="566928" indent="0">
              <a:buNone/>
              <a:defRPr sz="1200"/>
            </a:lvl4pPr>
            <a:lvl5pPr marL="749808" indent="0">
              <a:buNone/>
              <a:defRPr sz="1200"/>
            </a:lvl5pPr>
          </a:lstStyle>
          <a:p>
            <a:pPr lvl="0"/>
            <a:r>
              <a:rPr lang="en-US" dirty="0"/>
              <a:t>Click to add text</a:t>
            </a:r>
          </a:p>
        </p:txBody>
      </p:sp>
      <p:sp>
        <p:nvSpPr>
          <p:cNvPr id="9" name="Text Placeholder 12">
            <a:extLst>
              <a:ext uri="{FF2B5EF4-FFF2-40B4-BE49-F238E27FC236}">
                <a16:creationId xmlns:a16="http://schemas.microsoft.com/office/drawing/2014/main" id="{71A788CA-392F-F29F-08CD-FBCB24BA793A}"/>
              </a:ext>
            </a:extLst>
          </p:cNvPr>
          <p:cNvSpPr>
            <a:spLocks noGrp="1"/>
          </p:cNvSpPr>
          <p:nvPr>
            <p:ph type="body" sz="quarter" idx="19" hasCustomPrompt="1"/>
          </p:nvPr>
        </p:nvSpPr>
        <p:spPr>
          <a:xfrm>
            <a:off x="7995403" y="1894376"/>
            <a:ext cx="2847975" cy="3390899"/>
          </a:xfrm>
          <a:prstGeom prst="roundRect">
            <a:avLst/>
          </a:prstGeom>
          <a:solidFill>
            <a:schemeClr val="accent1">
              <a:alpha val="10000"/>
            </a:schemeClr>
          </a:solidFill>
          <a:ln w="31750">
            <a:solidFill>
              <a:schemeClr val="accent1"/>
            </a:solidFill>
          </a:ln>
        </p:spPr>
        <p:txBody>
          <a:bodyPr lIns="0" tIns="274320" bIns="0" anchor="t">
            <a:normAutofit/>
          </a:bodyPr>
          <a:lstStyle>
            <a:lvl1pPr marL="0" indent="0" algn="ctr">
              <a:spcBef>
                <a:spcPts val="600"/>
              </a:spcBef>
              <a:spcAft>
                <a:spcPts val="1800"/>
              </a:spcAft>
              <a:buNone/>
              <a:defRPr sz="2400">
                <a:solidFill>
                  <a:schemeClr val="tx2"/>
                </a:solidFill>
                <a:latin typeface="+mj-lt"/>
              </a:defRPr>
            </a:lvl1pPr>
            <a:lvl2pPr marL="201168" indent="0">
              <a:buNone/>
              <a:defRPr/>
            </a:lvl2pPr>
            <a:lvl3pPr marL="384048" indent="0">
              <a:buNone/>
              <a:defRPr/>
            </a:lvl3pPr>
            <a:lvl4pPr marL="566928" indent="0">
              <a:buNone/>
              <a:defRPr/>
            </a:lvl4pPr>
            <a:lvl5pPr marL="749808" indent="0">
              <a:buNone/>
              <a:defRPr/>
            </a:lvl5pPr>
          </a:lstStyle>
          <a:p>
            <a:r>
              <a:rPr lang="en-US" dirty="0"/>
              <a:t>Add Subtitle here</a:t>
            </a:r>
          </a:p>
        </p:txBody>
      </p:sp>
      <p:sp>
        <p:nvSpPr>
          <p:cNvPr id="19" name="Picture Placeholder 16">
            <a:extLst>
              <a:ext uri="{FF2B5EF4-FFF2-40B4-BE49-F238E27FC236}">
                <a16:creationId xmlns:a16="http://schemas.microsoft.com/office/drawing/2014/main" id="{6E7FBECC-1456-B16C-B42F-61BAE986F27C}"/>
              </a:ext>
            </a:extLst>
          </p:cNvPr>
          <p:cNvSpPr>
            <a:spLocks noGrp="1"/>
          </p:cNvSpPr>
          <p:nvPr>
            <p:ph type="pic" sz="quarter" idx="25"/>
          </p:nvPr>
        </p:nvSpPr>
        <p:spPr>
          <a:xfrm>
            <a:off x="8916470" y="2833688"/>
            <a:ext cx="1005840" cy="914400"/>
          </a:xfrm>
        </p:spPr>
        <p:txBody>
          <a:bodyPr>
            <a:normAutofit/>
          </a:bodyPr>
          <a:lstStyle>
            <a:lvl1pPr algn="ctr">
              <a:defRPr sz="1400"/>
            </a:lvl1pPr>
          </a:lstStyle>
          <a:p>
            <a:endParaRPr lang="en-US" dirty="0"/>
          </a:p>
        </p:txBody>
      </p:sp>
      <p:sp>
        <p:nvSpPr>
          <p:cNvPr id="15" name="Text Placeholder 10">
            <a:extLst>
              <a:ext uri="{FF2B5EF4-FFF2-40B4-BE49-F238E27FC236}">
                <a16:creationId xmlns:a16="http://schemas.microsoft.com/office/drawing/2014/main" id="{984A0CD0-C9DF-C8B2-FEE6-05F2F0403245}"/>
              </a:ext>
            </a:extLst>
          </p:cNvPr>
          <p:cNvSpPr>
            <a:spLocks noGrp="1"/>
          </p:cNvSpPr>
          <p:nvPr>
            <p:ph type="body" sz="quarter" idx="22" hasCustomPrompt="1"/>
          </p:nvPr>
        </p:nvSpPr>
        <p:spPr>
          <a:xfrm>
            <a:off x="8282868" y="3989404"/>
            <a:ext cx="2275880" cy="893763"/>
          </a:xfrm>
        </p:spPr>
        <p:txBody>
          <a:bodyPr>
            <a:noAutofit/>
          </a:bodyPr>
          <a:lstStyle>
            <a:lvl1pPr marL="0" indent="0" algn="ctr">
              <a:buNone/>
              <a:defRPr sz="1400"/>
            </a:lvl1pPr>
            <a:lvl2pPr marL="201168" indent="0">
              <a:buNone/>
              <a:defRPr sz="1200"/>
            </a:lvl2pPr>
            <a:lvl3pPr marL="384048" indent="0">
              <a:buNone/>
              <a:defRPr sz="1200"/>
            </a:lvl3pPr>
            <a:lvl4pPr marL="566928" indent="0">
              <a:buNone/>
              <a:defRPr sz="1200"/>
            </a:lvl4pPr>
            <a:lvl5pPr marL="749808" indent="0">
              <a:buNone/>
              <a:defRPr sz="1200"/>
            </a:lvl5pPr>
          </a:lstStyle>
          <a:p>
            <a:pPr lvl="0"/>
            <a:r>
              <a:rPr lang="en-US" dirty="0"/>
              <a:t>Click to add text</a:t>
            </a:r>
          </a:p>
        </p:txBody>
      </p:sp>
      <p:sp>
        <p:nvSpPr>
          <p:cNvPr id="24" name="Footer Placeholder 8">
            <a:extLst>
              <a:ext uri="{FF2B5EF4-FFF2-40B4-BE49-F238E27FC236}">
                <a16:creationId xmlns:a16="http://schemas.microsoft.com/office/drawing/2014/main" id="{28D89004-F984-BB7D-2489-E7EC55129802}"/>
              </a:ext>
            </a:extLst>
          </p:cNvPr>
          <p:cNvSpPr>
            <a:spLocks noGrp="1"/>
          </p:cNvSpPr>
          <p:nvPr>
            <p:ph type="ftr" sz="quarter" idx="3"/>
          </p:nvPr>
        </p:nvSpPr>
        <p:spPr>
          <a:xfrm>
            <a:off x="824241" y="6290774"/>
            <a:ext cx="6637071" cy="365125"/>
          </a:xfrm>
          <a:prstGeom prst="rect">
            <a:avLst/>
          </a:prstGeom>
        </p:spPr>
        <p:txBody>
          <a:bodyPr/>
          <a:lstStyle>
            <a:lvl1pPr>
              <a:defRPr sz="1100" b="0" i="0" cap="all" baseline="0">
                <a:solidFill>
                  <a:schemeClr val="tx1"/>
                </a:solidFill>
                <a:latin typeface="+mn-lt"/>
              </a:defRPr>
            </a:lvl1pPr>
          </a:lstStyle>
          <a:p>
            <a:r>
              <a:rPr lang="en-US"/>
              <a:t>CSP Training Module Name: Presentation Template Created by PR</a:t>
            </a:r>
            <a:endParaRPr lang="en-US" dirty="0"/>
          </a:p>
        </p:txBody>
      </p:sp>
      <p:sp>
        <p:nvSpPr>
          <p:cNvPr id="21" name="Slide Number Placeholder 9">
            <a:extLst>
              <a:ext uri="{FF2B5EF4-FFF2-40B4-BE49-F238E27FC236}">
                <a16:creationId xmlns:a16="http://schemas.microsoft.com/office/drawing/2014/main" id="{E2790754-E9EF-9F79-825B-5AB348DFA62E}"/>
              </a:ext>
            </a:extLst>
          </p:cNvPr>
          <p:cNvSpPr>
            <a:spLocks noGrp="1"/>
          </p:cNvSpPr>
          <p:nvPr>
            <p:ph type="sldNum" sz="quarter" idx="4"/>
          </p:nvPr>
        </p:nvSpPr>
        <p:spPr>
          <a:xfrm>
            <a:off x="10768546" y="6290774"/>
            <a:ext cx="617912" cy="365125"/>
          </a:xfrm>
          <a:prstGeom prst="rect">
            <a:avLst/>
          </a:prstGeom>
        </p:spPr>
        <p:txBody>
          <a:bodyPr/>
          <a:lstStyle>
            <a:lvl1pPr algn="r">
              <a:defRPr sz="1100" b="0" i="0">
                <a:solidFill>
                  <a:schemeClr val="tx1"/>
                </a:solidFill>
                <a:latin typeface="+mn-lt"/>
              </a:defRPr>
            </a:lvl1pPr>
          </a:lstStyle>
          <a:p>
            <a:fld id="{3A98EE3D-8CD1-4C3F-BD1C-C98C9596463C}" type="slidenum">
              <a:rPr lang="en-US" smtClean="0"/>
              <a:pPr/>
              <a:t>‹#›</a:t>
            </a:fld>
            <a:endParaRPr lang="en-US" dirty="0"/>
          </a:p>
        </p:txBody>
      </p:sp>
    </p:spTree>
    <p:extLst>
      <p:ext uri="{BB962C8B-B14F-4D97-AF65-F5344CB8AC3E}">
        <p14:creationId xmlns:p14="http://schemas.microsoft.com/office/powerpoint/2010/main" val="236001243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preserve="1" userDrawn="1">
  <p:cSld name="Comparison Dark">
    <p:bg>
      <p:bgPr>
        <a:solidFill>
          <a:schemeClr val="tx1"/>
        </a:solidFill>
        <a:effectLst/>
      </p:bgPr>
    </p:bg>
    <p:spTree>
      <p:nvGrpSpPr>
        <p:cNvPr id="1" name=""/>
        <p:cNvGrpSpPr/>
        <p:nvPr/>
      </p:nvGrpSpPr>
      <p:grpSpPr>
        <a:xfrm>
          <a:off x="0" y="0"/>
          <a:ext cx="0" cy="0"/>
          <a:chOff x="0" y="0"/>
          <a:chExt cx="0" cy="0"/>
        </a:xfrm>
      </p:grpSpPr>
      <p:grpSp>
        <p:nvGrpSpPr>
          <p:cNvPr id="25" name="Group 24">
            <a:extLst>
              <a:ext uri="{FF2B5EF4-FFF2-40B4-BE49-F238E27FC236}">
                <a16:creationId xmlns:a16="http://schemas.microsoft.com/office/drawing/2014/main" id="{8319A446-9DC9-77CB-F6E0-D5CC1C0C8D2A}"/>
              </a:ext>
              <a:ext uri="{C183D7F6-B498-43B3-948B-1728B52AA6E4}">
                <adec:decorative xmlns:adec="http://schemas.microsoft.com/office/drawing/2017/decorative" val="1"/>
              </a:ext>
            </a:extLst>
          </p:cNvPr>
          <p:cNvGrpSpPr/>
          <p:nvPr userDrawn="1"/>
        </p:nvGrpSpPr>
        <p:grpSpPr>
          <a:xfrm>
            <a:off x="8233290" y="0"/>
            <a:ext cx="2740011" cy="6850028"/>
            <a:chOff x="8233290" y="0"/>
            <a:chExt cx="2740011" cy="6850028"/>
          </a:xfrm>
        </p:grpSpPr>
        <p:pic>
          <p:nvPicPr>
            <p:cNvPr id="5" name="Graphic 4">
              <a:extLst>
                <a:ext uri="{FF2B5EF4-FFF2-40B4-BE49-F238E27FC236}">
                  <a16:creationId xmlns:a16="http://schemas.microsoft.com/office/drawing/2014/main" id="{E51D0537-C777-0B20-2AE3-6DD522E24216}"/>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8233290" y="0"/>
              <a:ext cx="2740011" cy="6850028"/>
            </a:xfrm>
            <a:prstGeom prst="rect">
              <a:avLst/>
            </a:prstGeom>
          </p:spPr>
        </p:pic>
        <p:pic>
          <p:nvPicPr>
            <p:cNvPr id="6" name="Graphic 5">
              <a:extLst>
                <a:ext uri="{FF2B5EF4-FFF2-40B4-BE49-F238E27FC236}">
                  <a16:creationId xmlns:a16="http://schemas.microsoft.com/office/drawing/2014/main" id="{64F46914-ADE7-0BE9-0C39-280FE8F3B9CD}"/>
                </a:ext>
              </a:extLst>
            </p:cNvPr>
            <p:cNvPicPr>
              <a:picLocks noChangeAspect="1"/>
            </p:cNvPicPr>
            <p:nvPr userDrawn="1"/>
          </p:nvPicPr>
          <p:blipFill>
            <a:blip r:embed="rId4">
              <a:extLst>
                <a:ext uri="{96DAC541-7B7A-43D3-8B79-37D633B846F1}">
                  <asvg:svgBlip xmlns:asvg="http://schemas.microsoft.com/office/drawing/2016/SVG/main" r:embed="rId5"/>
                </a:ext>
              </a:extLst>
            </a:blip>
            <a:stretch>
              <a:fillRect/>
            </a:stretch>
          </p:blipFill>
          <p:spPr>
            <a:xfrm>
              <a:off x="9001841" y="4372451"/>
              <a:ext cx="878334" cy="1705001"/>
            </a:xfrm>
            <a:prstGeom prst="rect">
              <a:avLst/>
            </a:prstGeom>
          </p:spPr>
        </p:pic>
      </p:grpSp>
      <p:sp>
        <p:nvSpPr>
          <p:cNvPr id="3" name="Title 2">
            <a:extLst>
              <a:ext uri="{FF2B5EF4-FFF2-40B4-BE49-F238E27FC236}">
                <a16:creationId xmlns:a16="http://schemas.microsoft.com/office/drawing/2014/main" id="{30CF8376-A762-054E-EA3C-FF9430AD98E5}"/>
              </a:ext>
            </a:extLst>
          </p:cNvPr>
          <p:cNvSpPr>
            <a:spLocks noGrp="1"/>
          </p:cNvSpPr>
          <p:nvPr>
            <p:ph type="title" hasCustomPrompt="1"/>
          </p:nvPr>
        </p:nvSpPr>
        <p:spPr>
          <a:xfrm>
            <a:off x="409099" y="286603"/>
            <a:ext cx="11373803" cy="1450757"/>
          </a:xfrm>
        </p:spPr>
        <p:txBody>
          <a:bodyPr anchor="ctr">
            <a:normAutofit/>
          </a:bodyPr>
          <a:lstStyle>
            <a:lvl1pPr algn="ctr">
              <a:defRPr sz="3600">
                <a:solidFill>
                  <a:schemeClr val="bg1"/>
                </a:solidFill>
              </a:defRPr>
            </a:lvl1pPr>
          </a:lstStyle>
          <a:p>
            <a:r>
              <a:rPr lang="en-US" dirty="0"/>
              <a:t>Add title here</a:t>
            </a:r>
          </a:p>
        </p:txBody>
      </p:sp>
      <p:sp>
        <p:nvSpPr>
          <p:cNvPr id="13" name="Text Placeholder 12">
            <a:extLst>
              <a:ext uri="{FF2B5EF4-FFF2-40B4-BE49-F238E27FC236}">
                <a16:creationId xmlns:a16="http://schemas.microsoft.com/office/drawing/2014/main" id="{6B00516E-9699-821C-0371-67A8478E101D}"/>
              </a:ext>
            </a:extLst>
          </p:cNvPr>
          <p:cNvSpPr>
            <a:spLocks noGrp="1"/>
          </p:cNvSpPr>
          <p:nvPr>
            <p:ph type="body" sz="quarter" idx="16" hasCustomPrompt="1"/>
          </p:nvPr>
        </p:nvSpPr>
        <p:spPr>
          <a:xfrm>
            <a:off x="1318352" y="1894376"/>
            <a:ext cx="2847975" cy="3390899"/>
          </a:xfrm>
          <a:prstGeom prst="roundRect">
            <a:avLst/>
          </a:prstGeom>
          <a:solidFill>
            <a:schemeClr val="tx1"/>
          </a:solidFill>
          <a:ln w="31750">
            <a:solidFill>
              <a:schemeClr val="accent1"/>
            </a:solidFill>
          </a:ln>
        </p:spPr>
        <p:txBody>
          <a:bodyPr lIns="0" tIns="274320" bIns="0" anchor="t">
            <a:normAutofit/>
          </a:bodyPr>
          <a:lstStyle>
            <a:lvl1pPr marL="0" indent="0" algn="ctr">
              <a:spcBef>
                <a:spcPts val="600"/>
              </a:spcBef>
              <a:spcAft>
                <a:spcPts val="1800"/>
              </a:spcAft>
              <a:buNone/>
              <a:defRPr sz="2400">
                <a:solidFill>
                  <a:schemeClr val="accent1"/>
                </a:solidFill>
                <a:latin typeface="+mj-lt"/>
              </a:defRPr>
            </a:lvl1pPr>
            <a:lvl2pPr marL="201168" indent="0">
              <a:buNone/>
              <a:defRPr/>
            </a:lvl2pPr>
            <a:lvl3pPr marL="384048" indent="0">
              <a:buNone/>
              <a:defRPr/>
            </a:lvl3pPr>
            <a:lvl4pPr marL="566928" indent="0">
              <a:buNone/>
              <a:defRPr/>
            </a:lvl4pPr>
            <a:lvl5pPr marL="749808" indent="0">
              <a:buNone/>
              <a:defRPr/>
            </a:lvl5pPr>
          </a:lstStyle>
          <a:p>
            <a:r>
              <a:rPr lang="en-US" dirty="0"/>
              <a:t>Add Subtitle here</a:t>
            </a:r>
          </a:p>
        </p:txBody>
      </p:sp>
      <p:sp>
        <p:nvSpPr>
          <p:cNvPr id="17" name="Picture Placeholder 16">
            <a:extLst>
              <a:ext uri="{FF2B5EF4-FFF2-40B4-BE49-F238E27FC236}">
                <a16:creationId xmlns:a16="http://schemas.microsoft.com/office/drawing/2014/main" id="{87E0A2EC-564E-BDA2-2E74-CEA1D54B10C9}"/>
              </a:ext>
            </a:extLst>
          </p:cNvPr>
          <p:cNvSpPr>
            <a:spLocks noGrp="1"/>
          </p:cNvSpPr>
          <p:nvPr>
            <p:ph type="pic" sz="quarter" idx="23"/>
          </p:nvPr>
        </p:nvSpPr>
        <p:spPr>
          <a:xfrm>
            <a:off x="2239419" y="2833688"/>
            <a:ext cx="1005840" cy="914400"/>
          </a:xfrm>
        </p:spPr>
        <p:txBody>
          <a:bodyPr>
            <a:normAutofit/>
          </a:bodyPr>
          <a:lstStyle>
            <a:lvl1pPr algn="ctr">
              <a:defRPr sz="1400"/>
            </a:lvl1pPr>
          </a:lstStyle>
          <a:p>
            <a:endParaRPr lang="en-US" dirty="0"/>
          </a:p>
        </p:txBody>
      </p:sp>
      <p:sp>
        <p:nvSpPr>
          <p:cNvPr id="11" name="Text Placeholder 10">
            <a:extLst>
              <a:ext uri="{FF2B5EF4-FFF2-40B4-BE49-F238E27FC236}">
                <a16:creationId xmlns:a16="http://schemas.microsoft.com/office/drawing/2014/main" id="{96DA7890-E49A-5536-1939-2B9589558EF6}"/>
              </a:ext>
            </a:extLst>
          </p:cNvPr>
          <p:cNvSpPr>
            <a:spLocks noGrp="1"/>
          </p:cNvSpPr>
          <p:nvPr>
            <p:ph type="body" sz="quarter" idx="20" hasCustomPrompt="1"/>
          </p:nvPr>
        </p:nvSpPr>
        <p:spPr>
          <a:xfrm>
            <a:off x="1605817" y="3989405"/>
            <a:ext cx="2275880" cy="893763"/>
          </a:xfrm>
        </p:spPr>
        <p:txBody>
          <a:bodyPr>
            <a:noAutofit/>
          </a:bodyPr>
          <a:lstStyle>
            <a:lvl1pPr marL="0" indent="0" algn="ctr">
              <a:buNone/>
              <a:defRPr sz="1400">
                <a:solidFill>
                  <a:schemeClr val="bg1"/>
                </a:solidFill>
              </a:defRPr>
            </a:lvl1pPr>
            <a:lvl2pPr marL="201168" indent="0">
              <a:buNone/>
              <a:defRPr sz="1200"/>
            </a:lvl2pPr>
            <a:lvl3pPr marL="384048" indent="0">
              <a:buNone/>
              <a:defRPr sz="1200"/>
            </a:lvl3pPr>
            <a:lvl4pPr marL="566928" indent="0">
              <a:buNone/>
              <a:defRPr sz="1200"/>
            </a:lvl4pPr>
            <a:lvl5pPr marL="749808" indent="0">
              <a:buNone/>
              <a:defRPr sz="1200"/>
            </a:lvl5pPr>
          </a:lstStyle>
          <a:p>
            <a:pPr lvl="0"/>
            <a:r>
              <a:rPr lang="en-US" dirty="0"/>
              <a:t>Click to add text</a:t>
            </a:r>
          </a:p>
        </p:txBody>
      </p:sp>
      <p:sp>
        <p:nvSpPr>
          <p:cNvPr id="8" name="Text Placeholder 12">
            <a:extLst>
              <a:ext uri="{FF2B5EF4-FFF2-40B4-BE49-F238E27FC236}">
                <a16:creationId xmlns:a16="http://schemas.microsoft.com/office/drawing/2014/main" id="{4A1E2517-8244-627B-E6B6-4EF4FEDCA10E}"/>
              </a:ext>
            </a:extLst>
          </p:cNvPr>
          <p:cNvSpPr>
            <a:spLocks noGrp="1"/>
          </p:cNvSpPr>
          <p:nvPr>
            <p:ph type="body" sz="quarter" idx="18" hasCustomPrompt="1"/>
          </p:nvPr>
        </p:nvSpPr>
        <p:spPr>
          <a:xfrm>
            <a:off x="4651092" y="1894376"/>
            <a:ext cx="2847975" cy="3390899"/>
          </a:xfrm>
          <a:prstGeom prst="roundRect">
            <a:avLst/>
          </a:prstGeom>
          <a:solidFill>
            <a:schemeClr val="tx1"/>
          </a:solidFill>
          <a:ln w="31750">
            <a:solidFill>
              <a:schemeClr val="accent1"/>
            </a:solidFill>
          </a:ln>
        </p:spPr>
        <p:txBody>
          <a:bodyPr lIns="0" tIns="274320" bIns="0" anchor="t">
            <a:normAutofit/>
          </a:bodyPr>
          <a:lstStyle>
            <a:lvl1pPr marL="0" indent="0" algn="ctr">
              <a:spcBef>
                <a:spcPts val="600"/>
              </a:spcBef>
              <a:spcAft>
                <a:spcPts val="1800"/>
              </a:spcAft>
              <a:buNone/>
              <a:defRPr sz="2400">
                <a:solidFill>
                  <a:schemeClr val="accent1"/>
                </a:solidFill>
                <a:latin typeface="+mj-lt"/>
              </a:defRPr>
            </a:lvl1pPr>
            <a:lvl2pPr marL="201168" indent="0">
              <a:buNone/>
              <a:defRPr/>
            </a:lvl2pPr>
            <a:lvl3pPr marL="384048" indent="0">
              <a:buNone/>
              <a:defRPr/>
            </a:lvl3pPr>
            <a:lvl4pPr marL="566928" indent="0">
              <a:buNone/>
              <a:defRPr/>
            </a:lvl4pPr>
            <a:lvl5pPr marL="749808" indent="0">
              <a:buNone/>
              <a:defRPr/>
            </a:lvl5pPr>
          </a:lstStyle>
          <a:p>
            <a:r>
              <a:rPr lang="en-US" dirty="0"/>
              <a:t>Add Subtitle here</a:t>
            </a:r>
          </a:p>
        </p:txBody>
      </p:sp>
      <p:sp>
        <p:nvSpPr>
          <p:cNvPr id="18" name="Picture Placeholder 16">
            <a:extLst>
              <a:ext uri="{FF2B5EF4-FFF2-40B4-BE49-F238E27FC236}">
                <a16:creationId xmlns:a16="http://schemas.microsoft.com/office/drawing/2014/main" id="{054FC79A-A756-FC67-CBF8-0078E8F8C1A3}"/>
              </a:ext>
            </a:extLst>
          </p:cNvPr>
          <p:cNvSpPr>
            <a:spLocks noGrp="1"/>
          </p:cNvSpPr>
          <p:nvPr>
            <p:ph type="pic" sz="quarter" idx="24"/>
          </p:nvPr>
        </p:nvSpPr>
        <p:spPr>
          <a:xfrm>
            <a:off x="5572159" y="2954840"/>
            <a:ext cx="1005840" cy="914400"/>
          </a:xfrm>
        </p:spPr>
        <p:txBody>
          <a:bodyPr>
            <a:normAutofit/>
          </a:bodyPr>
          <a:lstStyle>
            <a:lvl1pPr algn="ctr">
              <a:defRPr sz="1400"/>
            </a:lvl1pPr>
          </a:lstStyle>
          <a:p>
            <a:endParaRPr lang="en-US" dirty="0"/>
          </a:p>
        </p:txBody>
      </p:sp>
      <p:sp>
        <p:nvSpPr>
          <p:cNvPr id="12" name="Text Placeholder 10">
            <a:extLst>
              <a:ext uri="{FF2B5EF4-FFF2-40B4-BE49-F238E27FC236}">
                <a16:creationId xmlns:a16="http://schemas.microsoft.com/office/drawing/2014/main" id="{EBE00383-F339-E668-9399-D2DC9718C39D}"/>
              </a:ext>
            </a:extLst>
          </p:cNvPr>
          <p:cNvSpPr>
            <a:spLocks noGrp="1"/>
          </p:cNvSpPr>
          <p:nvPr>
            <p:ph type="body" sz="quarter" idx="21" hasCustomPrompt="1"/>
          </p:nvPr>
        </p:nvSpPr>
        <p:spPr>
          <a:xfrm>
            <a:off x="4938557" y="3989404"/>
            <a:ext cx="2275880" cy="893763"/>
          </a:xfrm>
        </p:spPr>
        <p:txBody>
          <a:bodyPr>
            <a:noAutofit/>
          </a:bodyPr>
          <a:lstStyle>
            <a:lvl1pPr marL="0" indent="0" algn="ctr">
              <a:buNone/>
              <a:defRPr sz="1400">
                <a:solidFill>
                  <a:schemeClr val="bg1"/>
                </a:solidFill>
              </a:defRPr>
            </a:lvl1pPr>
            <a:lvl2pPr marL="201168" indent="0">
              <a:buNone/>
              <a:defRPr sz="1200"/>
            </a:lvl2pPr>
            <a:lvl3pPr marL="384048" indent="0">
              <a:buNone/>
              <a:defRPr sz="1200"/>
            </a:lvl3pPr>
            <a:lvl4pPr marL="566928" indent="0">
              <a:buNone/>
              <a:defRPr sz="1200"/>
            </a:lvl4pPr>
            <a:lvl5pPr marL="749808" indent="0">
              <a:buNone/>
              <a:defRPr sz="1200"/>
            </a:lvl5pPr>
          </a:lstStyle>
          <a:p>
            <a:pPr lvl="0"/>
            <a:r>
              <a:rPr lang="en-US" dirty="0"/>
              <a:t>Click to add text</a:t>
            </a:r>
          </a:p>
        </p:txBody>
      </p:sp>
      <p:sp>
        <p:nvSpPr>
          <p:cNvPr id="9" name="Text Placeholder 12">
            <a:extLst>
              <a:ext uri="{FF2B5EF4-FFF2-40B4-BE49-F238E27FC236}">
                <a16:creationId xmlns:a16="http://schemas.microsoft.com/office/drawing/2014/main" id="{71A788CA-392F-F29F-08CD-FBCB24BA793A}"/>
              </a:ext>
            </a:extLst>
          </p:cNvPr>
          <p:cNvSpPr>
            <a:spLocks noGrp="1"/>
          </p:cNvSpPr>
          <p:nvPr>
            <p:ph type="body" sz="quarter" idx="19" hasCustomPrompt="1"/>
          </p:nvPr>
        </p:nvSpPr>
        <p:spPr>
          <a:xfrm>
            <a:off x="7995403" y="1894376"/>
            <a:ext cx="2847975" cy="3390899"/>
          </a:xfrm>
          <a:prstGeom prst="roundRect">
            <a:avLst/>
          </a:prstGeom>
          <a:solidFill>
            <a:schemeClr val="tx1"/>
          </a:solidFill>
          <a:ln w="31750">
            <a:solidFill>
              <a:schemeClr val="accent1"/>
            </a:solidFill>
          </a:ln>
        </p:spPr>
        <p:txBody>
          <a:bodyPr lIns="0" tIns="274320" bIns="0" anchor="t">
            <a:normAutofit/>
          </a:bodyPr>
          <a:lstStyle>
            <a:lvl1pPr marL="0" indent="0" algn="ctr">
              <a:spcBef>
                <a:spcPts val="600"/>
              </a:spcBef>
              <a:spcAft>
                <a:spcPts val="1800"/>
              </a:spcAft>
              <a:buNone/>
              <a:defRPr sz="2400">
                <a:solidFill>
                  <a:schemeClr val="accent1"/>
                </a:solidFill>
                <a:latin typeface="+mj-lt"/>
              </a:defRPr>
            </a:lvl1pPr>
            <a:lvl2pPr marL="201168" indent="0">
              <a:buNone/>
              <a:defRPr/>
            </a:lvl2pPr>
            <a:lvl3pPr marL="384048" indent="0">
              <a:buNone/>
              <a:defRPr/>
            </a:lvl3pPr>
            <a:lvl4pPr marL="566928" indent="0">
              <a:buNone/>
              <a:defRPr/>
            </a:lvl4pPr>
            <a:lvl5pPr marL="749808" indent="0">
              <a:buNone/>
              <a:defRPr/>
            </a:lvl5pPr>
          </a:lstStyle>
          <a:p>
            <a:r>
              <a:rPr lang="en-US" dirty="0"/>
              <a:t>Add Subtitle here</a:t>
            </a:r>
          </a:p>
        </p:txBody>
      </p:sp>
      <p:sp>
        <p:nvSpPr>
          <p:cNvPr id="19" name="Picture Placeholder 16">
            <a:extLst>
              <a:ext uri="{FF2B5EF4-FFF2-40B4-BE49-F238E27FC236}">
                <a16:creationId xmlns:a16="http://schemas.microsoft.com/office/drawing/2014/main" id="{6E7FBECC-1456-B16C-B42F-61BAE986F27C}"/>
              </a:ext>
            </a:extLst>
          </p:cNvPr>
          <p:cNvSpPr>
            <a:spLocks noGrp="1"/>
          </p:cNvSpPr>
          <p:nvPr>
            <p:ph type="pic" sz="quarter" idx="25"/>
          </p:nvPr>
        </p:nvSpPr>
        <p:spPr>
          <a:xfrm>
            <a:off x="8916470" y="2833688"/>
            <a:ext cx="1005840" cy="914400"/>
          </a:xfrm>
        </p:spPr>
        <p:txBody>
          <a:bodyPr>
            <a:normAutofit/>
          </a:bodyPr>
          <a:lstStyle>
            <a:lvl1pPr algn="ctr">
              <a:defRPr sz="1400"/>
            </a:lvl1pPr>
          </a:lstStyle>
          <a:p>
            <a:endParaRPr lang="en-US" dirty="0"/>
          </a:p>
        </p:txBody>
      </p:sp>
      <p:sp>
        <p:nvSpPr>
          <p:cNvPr id="15" name="Text Placeholder 10">
            <a:extLst>
              <a:ext uri="{FF2B5EF4-FFF2-40B4-BE49-F238E27FC236}">
                <a16:creationId xmlns:a16="http://schemas.microsoft.com/office/drawing/2014/main" id="{984A0CD0-C9DF-C8B2-FEE6-05F2F0403245}"/>
              </a:ext>
            </a:extLst>
          </p:cNvPr>
          <p:cNvSpPr>
            <a:spLocks noGrp="1"/>
          </p:cNvSpPr>
          <p:nvPr>
            <p:ph type="body" sz="quarter" idx="22" hasCustomPrompt="1"/>
          </p:nvPr>
        </p:nvSpPr>
        <p:spPr>
          <a:xfrm>
            <a:off x="8282868" y="3989404"/>
            <a:ext cx="2275880" cy="893763"/>
          </a:xfrm>
        </p:spPr>
        <p:txBody>
          <a:bodyPr>
            <a:noAutofit/>
          </a:bodyPr>
          <a:lstStyle>
            <a:lvl1pPr marL="0" indent="0" algn="ctr">
              <a:buNone/>
              <a:defRPr sz="1400">
                <a:solidFill>
                  <a:schemeClr val="bg1"/>
                </a:solidFill>
              </a:defRPr>
            </a:lvl1pPr>
            <a:lvl2pPr marL="201168" indent="0">
              <a:buNone/>
              <a:defRPr sz="1200"/>
            </a:lvl2pPr>
            <a:lvl3pPr marL="384048" indent="0">
              <a:buNone/>
              <a:defRPr sz="1200"/>
            </a:lvl3pPr>
            <a:lvl4pPr marL="566928" indent="0">
              <a:buNone/>
              <a:defRPr sz="1200"/>
            </a:lvl4pPr>
            <a:lvl5pPr marL="749808" indent="0">
              <a:buNone/>
              <a:defRPr sz="1200"/>
            </a:lvl5pPr>
          </a:lstStyle>
          <a:p>
            <a:pPr lvl="0"/>
            <a:r>
              <a:rPr lang="en-US" dirty="0"/>
              <a:t>Click to add text</a:t>
            </a:r>
          </a:p>
        </p:txBody>
      </p:sp>
      <p:sp>
        <p:nvSpPr>
          <p:cNvPr id="24" name="Footer Placeholder 8">
            <a:extLst>
              <a:ext uri="{FF2B5EF4-FFF2-40B4-BE49-F238E27FC236}">
                <a16:creationId xmlns:a16="http://schemas.microsoft.com/office/drawing/2014/main" id="{28D89004-F984-BB7D-2489-E7EC55129802}"/>
              </a:ext>
            </a:extLst>
          </p:cNvPr>
          <p:cNvSpPr>
            <a:spLocks noGrp="1"/>
          </p:cNvSpPr>
          <p:nvPr>
            <p:ph type="ftr" sz="quarter" idx="3"/>
          </p:nvPr>
        </p:nvSpPr>
        <p:spPr>
          <a:xfrm>
            <a:off x="824241" y="6290774"/>
            <a:ext cx="6637071" cy="365125"/>
          </a:xfrm>
          <a:prstGeom prst="rect">
            <a:avLst/>
          </a:prstGeom>
        </p:spPr>
        <p:txBody>
          <a:bodyPr/>
          <a:lstStyle>
            <a:lvl1pPr>
              <a:defRPr sz="1100" b="0" i="0" cap="all" baseline="0">
                <a:solidFill>
                  <a:schemeClr val="bg1"/>
                </a:solidFill>
                <a:latin typeface="+mn-lt"/>
              </a:defRPr>
            </a:lvl1pPr>
          </a:lstStyle>
          <a:p>
            <a:r>
              <a:rPr lang="en-US"/>
              <a:t>CSP Training Module Name: Presentation Template Created by PR</a:t>
            </a:r>
            <a:endParaRPr lang="en-US" dirty="0"/>
          </a:p>
        </p:txBody>
      </p:sp>
      <p:sp>
        <p:nvSpPr>
          <p:cNvPr id="21" name="Slide Number Placeholder 9">
            <a:extLst>
              <a:ext uri="{FF2B5EF4-FFF2-40B4-BE49-F238E27FC236}">
                <a16:creationId xmlns:a16="http://schemas.microsoft.com/office/drawing/2014/main" id="{E2790754-E9EF-9F79-825B-5AB348DFA62E}"/>
              </a:ext>
            </a:extLst>
          </p:cNvPr>
          <p:cNvSpPr>
            <a:spLocks noGrp="1"/>
          </p:cNvSpPr>
          <p:nvPr>
            <p:ph type="sldNum" sz="quarter" idx="4"/>
          </p:nvPr>
        </p:nvSpPr>
        <p:spPr>
          <a:xfrm>
            <a:off x="10768546" y="6290774"/>
            <a:ext cx="617912" cy="365125"/>
          </a:xfrm>
          <a:prstGeom prst="rect">
            <a:avLst/>
          </a:prstGeom>
        </p:spPr>
        <p:txBody>
          <a:bodyPr/>
          <a:lstStyle>
            <a:lvl1pPr algn="r">
              <a:defRPr sz="1100" b="0" i="0">
                <a:solidFill>
                  <a:schemeClr val="bg1"/>
                </a:solidFill>
                <a:latin typeface="+mn-lt"/>
              </a:defRPr>
            </a:lvl1pPr>
          </a:lstStyle>
          <a:p>
            <a:fld id="{3A98EE3D-8CD1-4C3F-BD1C-C98C9596463C}" type="slidenum">
              <a:rPr lang="en-US" smtClean="0"/>
              <a:pPr/>
              <a:t>‹#›</a:t>
            </a:fld>
            <a:endParaRPr lang="en-US" dirty="0"/>
          </a:p>
        </p:txBody>
      </p:sp>
    </p:spTree>
    <p:extLst>
      <p:ext uri="{BB962C8B-B14F-4D97-AF65-F5344CB8AC3E}">
        <p14:creationId xmlns:p14="http://schemas.microsoft.com/office/powerpoint/2010/main" val="3724176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preserve="1" userDrawn="1">
  <p:cSld name="Lesson Summary">
    <p:bg>
      <p:bgPr>
        <a:solidFill>
          <a:schemeClr val="tx1"/>
        </a:solidFill>
        <a:effectLst/>
      </p:bgPr>
    </p:bg>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6599788" y="353962"/>
            <a:ext cx="4786877" cy="983225"/>
          </a:xfrm>
        </p:spPr>
        <p:txBody>
          <a:bodyPr anchor="b">
            <a:normAutofit/>
          </a:bodyPr>
          <a:lstStyle>
            <a:lvl1pPr algn="l">
              <a:lnSpc>
                <a:spcPct val="90000"/>
              </a:lnSpc>
              <a:defRPr sz="3600" spc="100" baseline="0">
                <a:solidFill>
                  <a:schemeClr val="bg1"/>
                </a:solidFill>
              </a:defRPr>
            </a:lvl1pPr>
          </a:lstStyle>
          <a:p>
            <a:r>
              <a:rPr lang="en-US" dirty="0"/>
              <a:t>Add title here</a:t>
            </a:r>
          </a:p>
        </p:txBody>
      </p:sp>
      <p:sp>
        <p:nvSpPr>
          <p:cNvPr id="3" name="Subtitle 2"/>
          <p:cNvSpPr>
            <a:spLocks noGrp="1"/>
          </p:cNvSpPr>
          <p:nvPr>
            <p:ph type="subTitle" idx="1" hasCustomPrompt="1"/>
          </p:nvPr>
        </p:nvSpPr>
        <p:spPr>
          <a:xfrm>
            <a:off x="6599788" y="1517074"/>
            <a:ext cx="4786877" cy="763899"/>
          </a:xfrm>
        </p:spPr>
        <p:txBody>
          <a:bodyPr lIns="91440" tIns="91440" rIns="91440" bIns="0">
            <a:normAutofit/>
          </a:bodyPr>
          <a:lstStyle>
            <a:lvl1pPr marL="0" indent="0" algn="l">
              <a:spcBef>
                <a:spcPts val="0"/>
              </a:spcBef>
              <a:spcAft>
                <a:spcPts val="0"/>
              </a:spcAft>
              <a:buNone/>
              <a:defRPr sz="2400" cap="none" spc="0" baseline="0">
                <a:solidFill>
                  <a:schemeClr val="accent1"/>
                </a:solidFill>
                <a:latin typeface="+mn-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dirty="0"/>
              <a:t>Add Subtitle here</a:t>
            </a:r>
          </a:p>
        </p:txBody>
      </p:sp>
      <p:sp>
        <p:nvSpPr>
          <p:cNvPr id="14" name="Picture Placeholder 13">
            <a:extLst>
              <a:ext uri="{FF2B5EF4-FFF2-40B4-BE49-F238E27FC236}">
                <a16:creationId xmlns:a16="http://schemas.microsoft.com/office/drawing/2014/main" id="{4F200699-2797-D741-1EC1-B83FCA4B1977}"/>
              </a:ext>
            </a:extLst>
          </p:cNvPr>
          <p:cNvSpPr>
            <a:spLocks noGrp="1"/>
          </p:cNvSpPr>
          <p:nvPr>
            <p:ph type="pic" sz="quarter" idx="11"/>
          </p:nvPr>
        </p:nvSpPr>
        <p:spPr>
          <a:xfrm>
            <a:off x="0" y="-2235"/>
            <a:ext cx="5840730" cy="6862275"/>
          </a:xfrm>
          <a:custGeom>
            <a:avLst/>
            <a:gdLst>
              <a:gd name="connsiteX0" fmla="*/ 0 w 6064250"/>
              <a:gd name="connsiteY0" fmla="*/ 0 h 6877051"/>
              <a:gd name="connsiteX1" fmla="*/ 6064250 w 6064250"/>
              <a:gd name="connsiteY1" fmla="*/ 0 h 6877051"/>
              <a:gd name="connsiteX2" fmla="*/ 6064250 w 6064250"/>
              <a:gd name="connsiteY2" fmla="*/ 6877051 h 6877051"/>
              <a:gd name="connsiteX3" fmla="*/ 0 w 6064250"/>
              <a:gd name="connsiteY3" fmla="*/ 6877051 h 6877051"/>
              <a:gd name="connsiteX4" fmla="*/ 0 w 6064250"/>
              <a:gd name="connsiteY4" fmla="*/ 0 h 6877051"/>
              <a:gd name="connsiteX0" fmla="*/ 0 w 6064250"/>
              <a:gd name="connsiteY0" fmla="*/ 0 h 6877051"/>
              <a:gd name="connsiteX1" fmla="*/ 5840730 w 6064250"/>
              <a:gd name="connsiteY1" fmla="*/ 0 h 6877051"/>
              <a:gd name="connsiteX2" fmla="*/ 6064250 w 6064250"/>
              <a:gd name="connsiteY2" fmla="*/ 6877051 h 6877051"/>
              <a:gd name="connsiteX3" fmla="*/ 0 w 6064250"/>
              <a:gd name="connsiteY3" fmla="*/ 6877051 h 6877051"/>
              <a:gd name="connsiteX4" fmla="*/ 0 w 6064250"/>
              <a:gd name="connsiteY4" fmla="*/ 0 h 6877051"/>
              <a:gd name="connsiteX0" fmla="*/ 0 w 5840730"/>
              <a:gd name="connsiteY0" fmla="*/ 0 h 6887937"/>
              <a:gd name="connsiteX1" fmla="*/ 5840730 w 5840730"/>
              <a:gd name="connsiteY1" fmla="*/ 0 h 6887937"/>
              <a:gd name="connsiteX2" fmla="*/ 4028621 w 5840730"/>
              <a:gd name="connsiteY2" fmla="*/ 6887937 h 6887937"/>
              <a:gd name="connsiteX3" fmla="*/ 0 w 5840730"/>
              <a:gd name="connsiteY3" fmla="*/ 6877051 h 6887937"/>
              <a:gd name="connsiteX4" fmla="*/ 0 w 5840730"/>
              <a:gd name="connsiteY4" fmla="*/ 0 h 6887937"/>
              <a:gd name="connsiteX0" fmla="*/ 0 w 5840730"/>
              <a:gd name="connsiteY0" fmla="*/ 0 h 6887937"/>
              <a:gd name="connsiteX1" fmla="*/ 5840730 w 5840730"/>
              <a:gd name="connsiteY1" fmla="*/ 0 h 6887937"/>
              <a:gd name="connsiteX2" fmla="*/ 5090160 w 5840730"/>
              <a:gd name="connsiteY2" fmla="*/ 2775915 h 6887937"/>
              <a:gd name="connsiteX3" fmla="*/ 4028621 w 5840730"/>
              <a:gd name="connsiteY3" fmla="*/ 6887937 h 6887937"/>
              <a:gd name="connsiteX4" fmla="*/ 0 w 5840730"/>
              <a:gd name="connsiteY4" fmla="*/ 6877051 h 6887937"/>
              <a:gd name="connsiteX5" fmla="*/ 0 w 5840730"/>
              <a:gd name="connsiteY5" fmla="*/ 0 h 6887937"/>
              <a:gd name="connsiteX0" fmla="*/ 0 w 5840730"/>
              <a:gd name="connsiteY0" fmla="*/ 0 h 6887937"/>
              <a:gd name="connsiteX1" fmla="*/ 5840730 w 5840730"/>
              <a:gd name="connsiteY1" fmla="*/ 0 h 6887937"/>
              <a:gd name="connsiteX2" fmla="*/ 5090160 w 5840730"/>
              <a:gd name="connsiteY2" fmla="*/ 2775915 h 6887937"/>
              <a:gd name="connsiteX3" fmla="*/ 4991100 w 5840730"/>
              <a:gd name="connsiteY3" fmla="*/ 3134055 h 6887937"/>
              <a:gd name="connsiteX4" fmla="*/ 4028621 w 5840730"/>
              <a:gd name="connsiteY4" fmla="*/ 6887937 h 6887937"/>
              <a:gd name="connsiteX5" fmla="*/ 0 w 5840730"/>
              <a:gd name="connsiteY5" fmla="*/ 6877051 h 6887937"/>
              <a:gd name="connsiteX6" fmla="*/ 0 w 5840730"/>
              <a:gd name="connsiteY6" fmla="*/ 0 h 6887937"/>
              <a:gd name="connsiteX0" fmla="*/ 0 w 5840730"/>
              <a:gd name="connsiteY0" fmla="*/ 0 h 6887937"/>
              <a:gd name="connsiteX1" fmla="*/ 5840730 w 5840730"/>
              <a:gd name="connsiteY1" fmla="*/ 0 h 6887937"/>
              <a:gd name="connsiteX2" fmla="*/ 5090160 w 5840730"/>
              <a:gd name="connsiteY2" fmla="*/ 2775915 h 6887937"/>
              <a:gd name="connsiteX3" fmla="*/ 4991100 w 5840730"/>
              <a:gd name="connsiteY3" fmla="*/ 3134055 h 6887937"/>
              <a:gd name="connsiteX4" fmla="*/ 4785360 w 5840730"/>
              <a:gd name="connsiteY4" fmla="*/ 3926535 h 6887937"/>
              <a:gd name="connsiteX5" fmla="*/ 4028621 w 5840730"/>
              <a:gd name="connsiteY5" fmla="*/ 6887937 h 6887937"/>
              <a:gd name="connsiteX6" fmla="*/ 0 w 5840730"/>
              <a:gd name="connsiteY6" fmla="*/ 6877051 h 6887937"/>
              <a:gd name="connsiteX7" fmla="*/ 0 w 5840730"/>
              <a:gd name="connsiteY7" fmla="*/ 0 h 6887937"/>
              <a:gd name="connsiteX0" fmla="*/ 0 w 5840730"/>
              <a:gd name="connsiteY0" fmla="*/ 0 h 6887937"/>
              <a:gd name="connsiteX1" fmla="*/ 5840730 w 5840730"/>
              <a:gd name="connsiteY1" fmla="*/ 0 h 6887937"/>
              <a:gd name="connsiteX2" fmla="*/ 5090160 w 5840730"/>
              <a:gd name="connsiteY2" fmla="*/ 2775915 h 6887937"/>
              <a:gd name="connsiteX3" fmla="*/ 4991100 w 5840730"/>
              <a:gd name="connsiteY3" fmla="*/ 3134055 h 6887937"/>
              <a:gd name="connsiteX4" fmla="*/ 4922520 w 5840730"/>
              <a:gd name="connsiteY4" fmla="*/ 3415995 h 6887937"/>
              <a:gd name="connsiteX5" fmla="*/ 4785360 w 5840730"/>
              <a:gd name="connsiteY5" fmla="*/ 3926535 h 6887937"/>
              <a:gd name="connsiteX6" fmla="*/ 4028621 w 5840730"/>
              <a:gd name="connsiteY6" fmla="*/ 6887937 h 6887937"/>
              <a:gd name="connsiteX7" fmla="*/ 0 w 5840730"/>
              <a:gd name="connsiteY7" fmla="*/ 6877051 h 6887937"/>
              <a:gd name="connsiteX8" fmla="*/ 0 w 5840730"/>
              <a:gd name="connsiteY8"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22520 w 5840730"/>
              <a:gd name="connsiteY4" fmla="*/ 3415995 h 6887937"/>
              <a:gd name="connsiteX5" fmla="*/ 4785360 w 5840730"/>
              <a:gd name="connsiteY5" fmla="*/ 3926535 h 6887937"/>
              <a:gd name="connsiteX6" fmla="*/ 4028621 w 5840730"/>
              <a:gd name="connsiteY6" fmla="*/ 6887937 h 6887937"/>
              <a:gd name="connsiteX7" fmla="*/ 0 w 5840730"/>
              <a:gd name="connsiteY7" fmla="*/ 6877051 h 6887937"/>
              <a:gd name="connsiteX8" fmla="*/ 0 w 5840730"/>
              <a:gd name="connsiteY8"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922520 w 5840730"/>
              <a:gd name="connsiteY5" fmla="*/ 3415995 h 6887937"/>
              <a:gd name="connsiteX6" fmla="*/ 4785360 w 5840730"/>
              <a:gd name="connsiteY6" fmla="*/ 3926535 h 6887937"/>
              <a:gd name="connsiteX7" fmla="*/ 4028621 w 5840730"/>
              <a:gd name="connsiteY7" fmla="*/ 6887937 h 6887937"/>
              <a:gd name="connsiteX8" fmla="*/ 0 w 5840730"/>
              <a:gd name="connsiteY8" fmla="*/ 6877051 h 6887937"/>
              <a:gd name="connsiteX9" fmla="*/ 0 w 5840730"/>
              <a:gd name="connsiteY9"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655820 w 5840730"/>
              <a:gd name="connsiteY5" fmla="*/ 1770075 h 6887937"/>
              <a:gd name="connsiteX6" fmla="*/ 4922520 w 5840730"/>
              <a:gd name="connsiteY6" fmla="*/ 3415995 h 6887937"/>
              <a:gd name="connsiteX7" fmla="*/ 4785360 w 5840730"/>
              <a:gd name="connsiteY7" fmla="*/ 3926535 h 6887937"/>
              <a:gd name="connsiteX8" fmla="*/ 4028621 w 5840730"/>
              <a:gd name="connsiteY8" fmla="*/ 6887937 h 6887937"/>
              <a:gd name="connsiteX9" fmla="*/ 0 w 5840730"/>
              <a:gd name="connsiteY9" fmla="*/ 6877051 h 6887937"/>
              <a:gd name="connsiteX10" fmla="*/ 0 w 5840730"/>
              <a:gd name="connsiteY10"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655820 w 5840730"/>
              <a:gd name="connsiteY5" fmla="*/ 1770075 h 6887937"/>
              <a:gd name="connsiteX6" fmla="*/ 3901440 w 5840730"/>
              <a:gd name="connsiteY6" fmla="*/ 4696155 h 6887937"/>
              <a:gd name="connsiteX7" fmla="*/ 4922520 w 5840730"/>
              <a:gd name="connsiteY7" fmla="*/ 3415995 h 6887937"/>
              <a:gd name="connsiteX8" fmla="*/ 4785360 w 5840730"/>
              <a:gd name="connsiteY8" fmla="*/ 3926535 h 6887937"/>
              <a:gd name="connsiteX9" fmla="*/ 4028621 w 5840730"/>
              <a:gd name="connsiteY9" fmla="*/ 6887937 h 6887937"/>
              <a:gd name="connsiteX10" fmla="*/ 0 w 5840730"/>
              <a:gd name="connsiteY10" fmla="*/ 6877051 h 6887937"/>
              <a:gd name="connsiteX11" fmla="*/ 0 w 5840730"/>
              <a:gd name="connsiteY11"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655820 w 5840730"/>
              <a:gd name="connsiteY5" fmla="*/ 1770075 h 6887937"/>
              <a:gd name="connsiteX6" fmla="*/ 3901440 w 5840730"/>
              <a:gd name="connsiteY6" fmla="*/ 4696155 h 6887937"/>
              <a:gd name="connsiteX7" fmla="*/ 4457700 w 5840730"/>
              <a:gd name="connsiteY7" fmla="*/ 3842715 h 6887937"/>
              <a:gd name="connsiteX8" fmla="*/ 4785360 w 5840730"/>
              <a:gd name="connsiteY8" fmla="*/ 3926535 h 6887937"/>
              <a:gd name="connsiteX9" fmla="*/ 4028621 w 5840730"/>
              <a:gd name="connsiteY9" fmla="*/ 6887937 h 6887937"/>
              <a:gd name="connsiteX10" fmla="*/ 0 w 5840730"/>
              <a:gd name="connsiteY10" fmla="*/ 6877051 h 6887937"/>
              <a:gd name="connsiteX11" fmla="*/ 0 w 5840730"/>
              <a:gd name="connsiteY11"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655820 w 5840730"/>
              <a:gd name="connsiteY5" fmla="*/ 1770075 h 6887937"/>
              <a:gd name="connsiteX6" fmla="*/ 3901440 w 5840730"/>
              <a:gd name="connsiteY6" fmla="*/ 4696155 h 6887937"/>
              <a:gd name="connsiteX7" fmla="*/ 4213860 w 5840730"/>
              <a:gd name="connsiteY7" fmla="*/ 4757115 h 6887937"/>
              <a:gd name="connsiteX8" fmla="*/ 4457700 w 5840730"/>
              <a:gd name="connsiteY8" fmla="*/ 3842715 h 6887937"/>
              <a:gd name="connsiteX9" fmla="*/ 4785360 w 5840730"/>
              <a:gd name="connsiteY9" fmla="*/ 3926535 h 6887937"/>
              <a:gd name="connsiteX10" fmla="*/ 4028621 w 5840730"/>
              <a:gd name="connsiteY10" fmla="*/ 6887937 h 6887937"/>
              <a:gd name="connsiteX11" fmla="*/ 0 w 5840730"/>
              <a:gd name="connsiteY11" fmla="*/ 6877051 h 6887937"/>
              <a:gd name="connsiteX12" fmla="*/ 0 w 5840730"/>
              <a:gd name="connsiteY12"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937760 w 5840730"/>
              <a:gd name="connsiteY5" fmla="*/ 16100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895850 w 5840730"/>
              <a:gd name="connsiteY5" fmla="*/ 160243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895850 w 5840730"/>
              <a:gd name="connsiteY5" fmla="*/ 160243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895850 w 5840730"/>
              <a:gd name="connsiteY5" fmla="*/ 160243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94910 w 5840730"/>
              <a:gd name="connsiteY4" fmla="*/ 185770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94910 w 5840730"/>
              <a:gd name="connsiteY4" fmla="*/ 185770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94910 w 5840730"/>
              <a:gd name="connsiteY4" fmla="*/ 185770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94910 w 5840730"/>
              <a:gd name="connsiteY4" fmla="*/ 185770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94910 w 5840730"/>
              <a:gd name="connsiteY4" fmla="*/ 185770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79670 w 5840730"/>
              <a:gd name="connsiteY4" fmla="*/ 186532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56810 w 5840730"/>
              <a:gd name="connsiteY4" fmla="*/ 186532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79670 w 5840730"/>
              <a:gd name="connsiteY4" fmla="*/ 184627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79670 w 5840730"/>
              <a:gd name="connsiteY4" fmla="*/ 184627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79670 w 5840730"/>
              <a:gd name="connsiteY4" fmla="*/ 184627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79670 w 5840730"/>
              <a:gd name="connsiteY4" fmla="*/ 184627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79670 w 5840730"/>
              <a:gd name="connsiteY4" fmla="*/ 184627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79670 w 5840730"/>
              <a:gd name="connsiteY4" fmla="*/ 184627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933950 w 5840730"/>
              <a:gd name="connsiteY3" fmla="*/ 273781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61560 w 5840730"/>
              <a:gd name="connsiteY3" fmla="*/ 294355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42510 w 5840730"/>
              <a:gd name="connsiteY3" fmla="*/ 301975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560570 w 5840730"/>
              <a:gd name="connsiteY11" fmla="*/ 412084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09160 w 5840730"/>
              <a:gd name="connsiteY11" fmla="*/ 363316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3992880 w 5840730"/>
              <a:gd name="connsiteY9" fmla="*/ 4905705 h 6887937"/>
              <a:gd name="connsiteX10" fmla="*/ 4213860 w 5840730"/>
              <a:gd name="connsiteY10" fmla="*/ 4757115 h 6887937"/>
              <a:gd name="connsiteX11" fmla="*/ 4457700 w 5840730"/>
              <a:gd name="connsiteY11" fmla="*/ 3842715 h 6887937"/>
              <a:gd name="connsiteX12" fmla="*/ 4686300 w 5840730"/>
              <a:gd name="connsiteY12" fmla="*/ 3713175 h 6887937"/>
              <a:gd name="connsiteX13" fmla="*/ 4785360 w 5840730"/>
              <a:gd name="connsiteY13" fmla="*/ 3926535 h 6887937"/>
              <a:gd name="connsiteX14" fmla="*/ 4028621 w 5840730"/>
              <a:gd name="connsiteY14" fmla="*/ 6887937 h 6887937"/>
              <a:gd name="connsiteX15" fmla="*/ 0 w 5840730"/>
              <a:gd name="connsiteY15" fmla="*/ 6877051 h 6887937"/>
              <a:gd name="connsiteX16" fmla="*/ 0 w 5840730"/>
              <a:gd name="connsiteY16"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3992880 w 5840730"/>
              <a:gd name="connsiteY9" fmla="*/ 4905705 h 6887937"/>
              <a:gd name="connsiteX10" fmla="*/ 4213860 w 5840730"/>
              <a:gd name="connsiteY10" fmla="*/ 4757115 h 6887937"/>
              <a:gd name="connsiteX11" fmla="*/ 4457700 w 5840730"/>
              <a:gd name="connsiteY11" fmla="*/ 3842715 h 6887937"/>
              <a:gd name="connsiteX12" fmla="*/ 4686300 w 5840730"/>
              <a:gd name="connsiteY12" fmla="*/ 3713175 h 6887937"/>
              <a:gd name="connsiteX13" fmla="*/ 4785360 w 5840730"/>
              <a:gd name="connsiteY13" fmla="*/ 3926535 h 6887937"/>
              <a:gd name="connsiteX14" fmla="*/ 4028621 w 5840730"/>
              <a:gd name="connsiteY14" fmla="*/ 6887937 h 6887937"/>
              <a:gd name="connsiteX15" fmla="*/ 0 w 5840730"/>
              <a:gd name="connsiteY15" fmla="*/ 6877051 h 6887937"/>
              <a:gd name="connsiteX16" fmla="*/ 0 w 5840730"/>
              <a:gd name="connsiteY16"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3992880 w 5840730"/>
              <a:gd name="connsiteY9" fmla="*/ 4905705 h 6887937"/>
              <a:gd name="connsiteX10" fmla="*/ 4213860 w 5840730"/>
              <a:gd name="connsiteY10" fmla="*/ 4757115 h 6887937"/>
              <a:gd name="connsiteX11" fmla="*/ 4457700 w 5840730"/>
              <a:gd name="connsiteY11" fmla="*/ 3842715 h 6887937"/>
              <a:gd name="connsiteX12" fmla="*/ 4686300 w 5840730"/>
              <a:gd name="connsiteY12" fmla="*/ 3713175 h 6887937"/>
              <a:gd name="connsiteX13" fmla="*/ 4785360 w 5840730"/>
              <a:gd name="connsiteY13" fmla="*/ 3926535 h 6887937"/>
              <a:gd name="connsiteX14" fmla="*/ 4028621 w 5840730"/>
              <a:gd name="connsiteY14" fmla="*/ 6887937 h 6887937"/>
              <a:gd name="connsiteX15" fmla="*/ 0 w 5840730"/>
              <a:gd name="connsiteY15" fmla="*/ 6877051 h 6887937"/>
              <a:gd name="connsiteX16" fmla="*/ 0 w 5840730"/>
              <a:gd name="connsiteY16"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3992880 w 5840730"/>
              <a:gd name="connsiteY9" fmla="*/ 4905705 h 6887937"/>
              <a:gd name="connsiteX10" fmla="*/ 4213860 w 5840730"/>
              <a:gd name="connsiteY10" fmla="*/ 4757115 h 6887937"/>
              <a:gd name="connsiteX11" fmla="*/ 4457700 w 5840730"/>
              <a:gd name="connsiteY11" fmla="*/ 3842715 h 6887937"/>
              <a:gd name="connsiteX12" fmla="*/ 4686300 w 5840730"/>
              <a:gd name="connsiteY12" fmla="*/ 3713175 h 6887937"/>
              <a:gd name="connsiteX13" fmla="*/ 4785360 w 5840730"/>
              <a:gd name="connsiteY13" fmla="*/ 3926535 h 6887937"/>
              <a:gd name="connsiteX14" fmla="*/ 4028621 w 5840730"/>
              <a:gd name="connsiteY14" fmla="*/ 6887937 h 6887937"/>
              <a:gd name="connsiteX15" fmla="*/ 0 w 5840730"/>
              <a:gd name="connsiteY15" fmla="*/ 6877051 h 6887937"/>
              <a:gd name="connsiteX16" fmla="*/ 0 w 5840730"/>
              <a:gd name="connsiteY16"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3992880 w 5840730"/>
              <a:gd name="connsiteY9" fmla="*/ 4905705 h 6887937"/>
              <a:gd name="connsiteX10" fmla="*/ 4213860 w 5840730"/>
              <a:gd name="connsiteY10" fmla="*/ 4757115 h 6887937"/>
              <a:gd name="connsiteX11" fmla="*/ 4457700 w 5840730"/>
              <a:gd name="connsiteY11" fmla="*/ 3842715 h 6887937"/>
              <a:gd name="connsiteX12" fmla="*/ 4686300 w 5840730"/>
              <a:gd name="connsiteY12" fmla="*/ 3713175 h 6887937"/>
              <a:gd name="connsiteX13" fmla="*/ 4785360 w 5840730"/>
              <a:gd name="connsiteY13" fmla="*/ 3926535 h 6887937"/>
              <a:gd name="connsiteX14" fmla="*/ 4028621 w 5840730"/>
              <a:gd name="connsiteY14" fmla="*/ 6887937 h 6887937"/>
              <a:gd name="connsiteX15" fmla="*/ 0 w 5840730"/>
              <a:gd name="connsiteY15" fmla="*/ 6877051 h 6887937"/>
              <a:gd name="connsiteX16" fmla="*/ 0 w 5840730"/>
              <a:gd name="connsiteY16"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3992880 w 5840730"/>
              <a:gd name="connsiteY9" fmla="*/ 4905705 h 6887937"/>
              <a:gd name="connsiteX10" fmla="*/ 4213860 w 5840730"/>
              <a:gd name="connsiteY10" fmla="*/ 4757115 h 6887937"/>
              <a:gd name="connsiteX11" fmla="*/ 4457700 w 5840730"/>
              <a:gd name="connsiteY11" fmla="*/ 3842715 h 6887937"/>
              <a:gd name="connsiteX12" fmla="*/ 4686300 w 5840730"/>
              <a:gd name="connsiteY12" fmla="*/ 3713175 h 6887937"/>
              <a:gd name="connsiteX13" fmla="*/ 4785360 w 5840730"/>
              <a:gd name="connsiteY13" fmla="*/ 3926535 h 6887937"/>
              <a:gd name="connsiteX14" fmla="*/ 4028621 w 5840730"/>
              <a:gd name="connsiteY14" fmla="*/ 6887937 h 6887937"/>
              <a:gd name="connsiteX15" fmla="*/ 0 w 5840730"/>
              <a:gd name="connsiteY15" fmla="*/ 6877051 h 6887937"/>
              <a:gd name="connsiteX16" fmla="*/ 0 w 5840730"/>
              <a:gd name="connsiteY16"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3992880 w 5840730"/>
              <a:gd name="connsiteY9" fmla="*/ 4905705 h 6887937"/>
              <a:gd name="connsiteX10" fmla="*/ 4213860 w 5840730"/>
              <a:gd name="connsiteY10" fmla="*/ 4757115 h 6887937"/>
              <a:gd name="connsiteX11" fmla="*/ 4457700 w 5840730"/>
              <a:gd name="connsiteY11" fmla="*/ 3842715 h 6887937"/>
              <a:gd name="connsiteX12" fmla="*/ 4686300 w 5840730"/>
              <a:gd name="connsiteY12" fmla="*/ 3713175 h 6887937"/>
              <a:gd name="connsiteX13" fmla="*/ 4785360 w 5840730"/>
              <a:gd name="connsiteY13" fmla="*/ 3926535 h 6887937"/>
              <a:gd name="connsiteX14" fmla="*/ 4028621 w 5840730"/>
              <a:gd name="connsiteY14" fmla="*/ 6887937 h 6887937"/>
              <a:gd name="connsiteX15" fmla="*/ 0 w 5840730"/>
              <a:gd name="connsiteY15" fmla="*/ 6877051 h 6887937"/>
              <a:gd name="connsiteX16" fmla="*/ 0 w 5840730"/>
              <a:gd name="connsiteY16"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3992880 w 5840730"/>
              <a:gd name="connsiteY9" fmla="*/ 4905705 h 6887937"/>
              <a:gd name="connsiteX10" fmla="*/ 4213860 w 5840730"/>
              <a:gd name="connsiteY10" fmla="*/ 4757115 h 6887937"/>
              <a:gd name="connsiteX11" fmla="*/ 4457700 w 5840730"/>
              <a:gd name="connsiteY11" fmla="*/ 3842715 h 6887937"/>
              <a:gd name="connsiteX12" fmla="*/ 4686300 w 5840730"/>
              <a:gd name="connsiteY12" fmla="*/ 3713175 h 6887937"/>
              <a:gd name="connsiteX13" fmla="*/ 4785360 w 5840730"/>
              <a:gd name="connsiteY13" fmla="*/ 3926535 h 6887937"/>
              <a:gd name="connsiteX14" fmla="*/ 4028621 w 5840730"/>
              <a:gd name="connsiteY14" fmla="*/ 6887937 h 6887937"/>
              <a:gd name="connsiteX15" fmla="*/ 0 w 5840730"/>
              <a:gd name="connsiteY15" fmla="*/ 6877051 h 6887937"/>
              <a:gd name="connsiteX16" fmla="*/ 0 w 5840730"/>
              <a:gd name="connsiteY16"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3992880 w 5840730"/>
              <a:gd name="connsiteY9" fmla="*/ 4905705 h 6887937"/>
              <a:gd name="connsiteX10" fmla="*/ 4213860 w 5840730"/>
              <a:gd name="connsiteY10" fmla="*/ 4757115 h 6887937"/>
              <a:gd name="connsiteX11" fmla="*/ 4457700 w 5840730"/>
              <a:gd name="connsiteY11" fmla="*/ 3842715 h 6887937"/>
              <a:gd name="connsiteX12" fmla="*/ 4686300 w 5840730"/>
              <a:gd name="connsiteY12" fmla="*/ 3713175 h 6887937"/>
              <a:gd name="connsiteX13" fmla="*/ 4785360 w 5840730"/>
              <a:gd name="connsiteY13" fmla="*/ 3926535 h 6887937"/>
              <a:gd name="connsiteX14" fmla="*/ 4028621 w 5840730"/>
              <a:gd name="connsiteY14" fmla="*/ 6887937 h 6887937"/>
              <a:gd name="connsiteX15" fmla="*/ 0 w 5840730"/>
              <a:gd name="connsiteY15" fmla="*/ 6877051 h 6887937"/>
              <a:gd name="connsiteX16" fmla="*/ 0 w 5840730"/>
              <a:gd name="connsiteY16"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893820 w 5840730"/>
              <a:gd name="connsiteY8" fmla="*/ 4688535 h 6887937"/>
              <a:gd name="connsiteX9" fmla="*/ 3992880 w 5840730"/>
              <a:gd name="connsiteY9" fmla="*/ 4905705 h 6887937"/>
              <a:gd name="connsiteX10" fmla="*/ 4213860 w 5840730"/>
              <a:gd name="connsiteY10" fmla="*/ 4757115 h 6887937"/>
              <a:gd name="connsiteX11" fmla="*/ 4457700 w 5840730"/>
              <a:gd name="connsiteY11" fmla="*/ 3842715 h 6887937"/>
              <a:gd name="connsiteX12" fmla="*/ 4686300 w 5840730"/>
              <a:gd name="connsiteY12" fmla="*/ 3713175 h 6887937"/>
              <a:gd name="connsiteX13" fmla="*/ 4785360 w 5840730"/>
              <a:gd name="connsiteY13" fmla="*/ 3926535 h 6887937"/>
              <a:gd name="connsiteX14" fmla="*/ 4028621 w 5840730"/>
              <a:gd name="connsiteY14" fmla="*/ 6887937 h 6887937"/>
              <a:gd name="connsiteX15" fmla="*/ 0 w 5840730"/>
              <a:gd name="connsiteY15" fmla="*/ 6877051 h 6887937"/>
              <a:gd name="connsiteX16" fmla="*/ 0 w 5840730"/>
              <a:gd name="connsiteY16"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893820 w 5840730"/>
              <a:gd name="connsiteY8" fmla="*/ 4688535 h 6887937"/>
              <a:gd name="connsiteX9" fmla="*/ 3992880 w 5840730"/>
              <a:gd name="connsiteY9" fmla="*/ 4905705 h 6887937"/>
              <a:gd name="connsiteX10" fmla="*/ 4213860 w 5840730"/>
              <a:gd name="connsiteY10" fmla="*/ 4757115 h 6887937"/>
              <a:gd name="connsiteX11" fmla="*/ 4457700 w 5840730"/>
              <a:gd name="connsiteY11" fmla="*/ 3842715 h 6887937"/>
              <a:gd name="connsiteX12" fmla="*/ 4686300 w 5840730"/>
              <a:gd name="connsiteY12" fmla="*/ 3713175 h 6887937"/>
              <a:gd name="connsiteX13" fmla="*/ 4785360 w 5840730"/>
              <a:gd name="connsiteY13" fmla="*/ 3926535 h 6887937"/>
              <a:gd name="connsiteX14" fmla="*/ 4028621 w 5840730"/>
              <a:gd name="connsiteY14" fmla="*/ 6887937 h 6887937"/>
              <a:gd name="connsiteX15" fmla="*/ 0 w 5840730"/>
              <a:gd name="connsiteY15" fmla="*/ 6877051 h 6887937"/>
              <a:gd name="connsiteX16" fmla="*/ 0 w 5840730"/>
              <a:gd name="connsiteY16" fmla="*/ 0 h 68879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5840730" h="6887937">
                <a:moveTo>
                  <a:pt x="0" y="0"/>
                </a:moveTo>
                <a:lnTo>
                  <a:pt x="5840730" y="0"/>
                </a:lnTo>
                <a:lnTo>
                  <a:pt x="5090160" y="2775915"/>
                </a:lnTo>
                <a:cubicBezTo>
                  <a:pt x="5057140" y="2883865"/>
                  <a:pt x="5020310" y="2976575"/>
                  <a:pt x="4853940" y="2962605"/>
                </a:cubicBezTo>
                <a:cubicBezTo>
                  <a:pt x="4668520" y="2845765"/>
                  <a:pt x="4761230" y="2747975"/>
                  <a:pt x="4754880" y="2692095"/>
                </a:cubicBezTo>
                <a:cubicBezTo>
                  <a:pt x="4845050" y="2355545"/>
                  <a:pt x="4904740" y="2121865"/>
                  <a:pt x="4979670" y="1846275"/>
                </a:cubicBezTo>
                <a:cubicBezTo>
                  <a:pt x="5021580" y="1687525"/>
                  <a:pt x="4996180" y="1615135"/>
                  <a:pt x="4872990" y="1571955"/>
                </a:cubicBezTo>
                <a:cubicBezTo>
                  <a:pt x="4738370" y="1563065"/>
                  <a:pt x="4699000" y="1597355"/>
                  <a:pt x="4655820" y="1770075"/>
                </a:cubicBezTo>
                <a:cubicBezTo>
                  <a:pt x="4671060" y="1858975"/>
                  <a:pt x="3878580" y="4599635"/>
                  <a:pt x="3893820" y="4688535"/>
                </a:cubicBezTo>
                <a:cubicBezTo>
                  <a:pt x="3858895" y="4824425"/>
                  <a:pt x="3925570" y="4880305"/>
                  <a:pt x="3992880" y="4905705"/>
                </a:cubicBezTo>
                <a:cubicBezTo>
                  <a:pt x="4102100" y="4904435"/>
                  <a:pt x="4158615" y="4917135"/>
                  <a:pt x="4213860" y="4757115"/>
                </a:cubicBezTo>
                <a:lnTo>
                  <a:pt x="4457700" y="3842715"/>
                </a:lnTo>
                <a:cubicBezTo>
                  <a:pt x="4481830" y="3756355"/>
                  <a:pt x="4555490" y="3692855"/>
                  <a:pt x="4686300" y="3713175"/>
                </a:cubicBezTo>
                <a:cubicBezTo>
                  <a:pt x="4829810" y="3791915"/>
                  <a:pt x="4782820" y="3882085"/>
                  <a:pt x="4785360" y="3926535"/>
                </a:cubicBezTo>
                <a:lnTo>
                  <a:pt x="4028621" y="6887937"/>
                </a:lnTo>
                <a:lnTo>
                  <a:pt x="0" y="6877051"/>
                </a:lnTo>
                <a:lnTo>
                  <a:pt x="0" y="0"/>
                </a:lnTo>
                <a:close/>
              </a:path>
            </a:pathLst>
          </a:custGeom>
          <a:solidFill>
            <a:schemeClr val="bg2"/>
          </a:solidFill>
          <a:ln>
            <a:noFill/>
          </a:ln>
        </p:spPr>
        <p:txBody>
          <a:bodyPr anchor="ctr"/>
          <a:lstStyle>
            <a:lvl1pPr algn="ctr">
              <a:defRPr baseline="-25000"/>
            </a:lvl1pPr>
          </a:lstStyle>
          <a:p>
            <a:endParaRPr lang="en-US" dirty="0"/>
          </a:p>
        </p:txBody>
      </p:sp>
      <p:sp>
        <p:nvSpPr>
          <p:cNvPr id="7" name="Text Placeholder 6">
            <a:extLst>
              <a:ext uri="{FF2B5EF4-FFF2-40B4-BE49-F238E27FC236}">
                <a16:creationId xmlns:a16="http://schemas.microsoft.com/office/drawing/2014/main" id="{E1A56017-320A-546E-A749-7145642CB967}"/>
              </a:ext>
            </a:extLst>
          </p:cNvPr>
          <p:cNvSpPr>
            <a:spLocks noGrp="1"/>
          </p:cNvSpPr>
          <p:nvPr>
            <p:ph type="body" sz="quarter" idx="12" hasCustomPrompt="1"/>
          </p:nvPr>
        </p:nvSpPr>
        <p:spPr>
          <a:xfrm>
            <a:off x="6599788" y="2341261"/>
            <a:ext cx="4796710" cy="401939"/>
          </a:xfrm>
        </p:spPr>
        <p:txBody>
          <a:bodyPr lIns="91440" tIns="0" anchor="b">
            <a:normAutofit/>
          </a:bodyPr>
          <a:lstStyle>
            <a:lvl1pPr marL="0" indent="0">
              <a:spcAft>
                <a:spcPts val="600"/>
              </a:spcAft>
              <a:buFont typeface="Courier New" panose="02070309020205020404" pitchFamily="49" charset="0"/>
              <a:buNone/>
              <a:defRPr sz="2000">
                <a:solidFill>
                  <a:schemeClr val="accent1"/>
                </a:solidFill>
              </a:defRPr>
            </a:lvl1pPr>
            <a:lvl2pPr marL="274320" indent="-274320">
              <a:buFont typeface="Courier New" panose="02070309020205020404" pitchFamily="49" charset="0"/>
              <a:buChar char="o"/>
              <a:defRPr sz="1200">
                <a:solidFill>
                  <a:schemeClr val="bg1"/>
                </a:solidFill>
              </a:defRPr>
            </a:lvl2pPr>
            <a:lvl3pPr marL="274320" indent="-274320">
              <a:buFont typeface="Courier New" panose="02070309020205020404" pitchFamily="49" charset="0"/>
              <a:buChar char="o"/>
              <a:defRPr sz="1050">
                <a:solidFill>
                  <a:schemeClr val="bg1"/>
                </a:solidFill>
              </a:defRPr>
            </a:lvl3pPr>
            <a:lvl4pPr marL="274320" indent="-274320">
              <a:buFont typeface="Courier New" panose="02070309020205020404" pitchFamily="49" charset="0"/>
              <a:buChar char="o"/>
              <a:defRPr sz="1050">
                <a:solidFill>
                  <a:schemeClr val="bg1"/>
                </a:solidFill>
              </a:defRPr>
            </a:lvl4pPr>
            <a:lvl5pPr marL="274320" indent="-274320">
              <a:buFont typeface="Courier New" panose="02070309020205020404" pitchFamily="49" charset="0"/>
              <a:buChar char="o"/>
              <a:defRPr sz="1050">
                <a:solidFill>
                  <a:schemeClr val="bg1"/>
                </a:solidFill>
              </a:defRPr>
            </a:lvl5pPr>
          </a:lstStyle>
          <a:p>
            <a:pPr lvl="0"/>
            <a:r>
              <a:rPr lang="en-US" dirty="0"/>
              <a:t>Click to add text</a:t>
            </a:r>
          </a:p>
        </p:txBody>
      </p:sp>
      <p:sp>
        <p:nvSpPr>
          <p:cNvPr id="11" name="Text Placeholder 10">
            <a:extLst>
              <a:ext uri="{FF2B5EF4-FFF2-40B4-BE49-F238E27FC236}">
                <a16:creationId xmlns:a16="http://schemas.microsoft.com/office/drawing/2014/main" id="{A9BC9EC3-C68A-CC9E-C220-8D585A8B43A0}"/>
              </a:ext>
            </a:extLst>
          </p:cNvPr>
          <p:cNvSpPr>
            <a:spLocks noGrp="1"/>
          </p:cNvSpPr>
          <p:nvPr>
            <p:ph type="body" sz="quarter" idx="15" hasCustomPrompt="1"/>
          </p:nvPr>
        </p:nvSpPr>
        <p:spPr>
          <a:xfrm>
            <a:off x="6599789" y="2753247"/>
            <a:ext cx="3852296" cy="817345"/>
          </a:xfrm>
        </p:spPr>
        <p:txBody>
          <a:bodyPr lIns="91440">
            <a:noAutofit/>
          </a:bodyPr>
          <a:lstStyle>
            <a:lvl1pPr marL="0" indent="0">
              <a:buNone/>
              <a:defRPr sz="1400">
                <a:solidFill>
                  <a:schemeClr val="bg1"/>
                </a:solidFill>
              </a:defRPr>
            </a:lvl1pPr>
            <a:lvl2pPr marL="201168" indent="0">
              <a:buNone/>
              <a:defRPr sz="1200">
                <a:solidFill>
                  <a:schemeClr val="bg1"/>
                </a:solidFill>
              </a:defRPr>
            </a:lvl2pPr>
            <a:lvl3pPr marL="384048" indent="0">
              <a:buNone/>
              <a:defRPr sz="1200">
                <a:solidFill>
                  <a:schemeClr val="bg1"/>
                </a:solidFill>
              </a:defRPr>
            </a:lvl3pPr>
            <a:lvl4pPr marL="566928" indent="0">
              <a:buNone/>
              <a:defRPr sz="1200">
                <a:solidFill>
                  <a:schemeClr val="bg1"/>
                </a:solidFill>
              </a:defRPr>
            </a:lvl4pPr>
            <a:lvl5pPr marL="749808" indent="0">
              <a:buNone/>
              <a:defRPr sz="1200">
                <a:solidFill>
                  <a:schemeClr val="bg1"/>
                </a:solidFill>
              </a:defRPr>
            </a:lvl5pPr>
          </a:lstStyle>
          <a:p>
            <a:pPr lvl="0"/>
            <a:r>
              <a:rPr lang="en-US" dirty="0"/>
              <a:t>Click to add text</a:t>
            </a:r>
          </a:p>
        </p:txBody>
      </p:sp>
      <p:pic>
        <p:nvPicPr>
          <p:cNvPr id="9" name="Graphic 8">
            <a:extLst>
              <a:ext uri="{FF2B5EF4-FFF2-40B4-BE49-F238E27FC236}">
                <a16:creationId xmlns:a16="http://schemas.microsoft.com/office/drawing/2014/main" id="{546FE873-5DC1-BDE4-557B-F18695033673}"/>
              </a:ext>
              <a:ext uri="{C183D7F6-B498-43B3-948B-1728B52AA6E4}">
                <adec:decorative xmlns:adec="http://schemas.microsoft.com/office/drawing/2017/decorative" val="1"/>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rot="10800000">
            <a:off x="4426666" y="5060315"/>
            <a:ext cx="927943" cy="1801301"/>
          </a:xfrm>
          <a:prstGeom prst="rect">
            <a:avLst/>
          </a:prstGeom>
        </p:spPr>
      </p:pic>
      <p:sp>
        <p:nvSpPr>
          <p:cNvPr id="6" name="Text Placeholder 6">
            <a:extLst>
              <a:ext uri="{FF2B5EF4-FFF2-40B4-BE49-F238E27FC236}">
                <a16:creationId xmlns:a16="http://schemas.microsoft.com/office/drawing/2014/main" id="{DE3FA6A1-74D7-3926-C0BF-FECA6C0B0338}"/>
              </a:ext>
            </a:extLst>
          </p:cNvPr>
          <p:cNvSpPr>
            <a:spLocks noGrp="1"/>
          </p:cNvSpPr>
          <p:nvPr>
            <p:ph type="body" sz="quarter" idx="13" hasCustomPrompt="1"/>
          </p:nvPr>
        </p:nvSpPr>
        <p:spPr>
          <a:xfrm>
            <a:off x="6599788" y="3563285"/>
            <a:ext cx="4796710" cy="401939"/>
          </a:xfrm>
        </p:spPr>
        <p:txBody>
          <a:bodyPr lIns="91440" tIns="0" anchor="b">
            <a:normAutofit/>
          </a:bodyPr>
          <a:lstStyle>
            <a:lvl1pPr marL="0" indent="0">
              <a:spcAft>
                <a:spcPts val="600"/>
              </a:spcAft>
              <a:buFont typeface="Courier New" panose="02070309020205020404" pitchFamily="49" charset="0"/>
              <a:buNone/>
              <a:defRPr sz="2000">
                <a:solidFill>
                  <a:schemeClr val="accent1"/>
                </a:solidFill>
              </a:defRPr>
            </a:lvl1pPr>
            <a:lvl2pPr marL="274320" indent="-274320">
              <a:buFont typeface="Courier New" panose="02070309020205020404" pitchFamily="49" charset="0"/>
              <a:buChar char="o"/>
              <a:defRPr sz="1200">
                <a:solidFill>
                  <a:schemeClr val="bg1"/>
                </a:solidFill>
              </a:defRPr>
            </a:lvl2pPr>
            <a:lvl3pPr marL="274320" indent="-274320">
              <a:buFont typeface="Courier New" panose="02070309020205020404" pitchFamily="49" charset="0"/>
              <a:buChar char="o"/>
              <a:defRPr sz="1050">
                <a:solidFill>
                  <a:schemeClr val="bg1"/>
                </a:solidFill>
              </a:defRPr>
            </a:lvl3pPr>
            <a:lvl4pPr marL="274320" indent="-274320">
              <a:buFont typeface="Courier New" panose="02070309020205020404" pitchFamily="49" charset="0"/>
              <a:buChar char="o"/>
              <a:defRPr sz="1050">
                <a:solidFill>
                  <a:schemeClr val="bg1"/>
                </a:solidFill>
              </a:defRPr>
            </a:lvl4pPr>
            <a:lvl5pPr marL="274320" indent="-274320">
              <a:buFont typeface="Courier New" panose="02070309020205020404" pitchFamily="49" charset="0"/>
              <a:buChar char="o"/>
              <a:defRPr sz="1050">
                <a:solidFill>
                  <a:schemeClr val="bg1"/>
                </a:solidFill>
              </a:defRPr>
            </a:lvl5pPr>
          </a:lstStyle>
          <a:p>
            <a:pPr lvl="0"/>
            <a:r>
              <a:rPr lang="en-US" dirty="0"/>
              <a:t>Click to add text</a:t>
            </a:r>
          </a:p>
        </p:txBody>
      </p:sp>
      <p:sp>
        <p:nvSpPr>
          <p:cNvPr id="12" name="Text Placeholder 10">
            <a:extLst>
              <a:ext uri="{FF2B5EF4-FFF2-40B4-BE49-F238E27FC236}">
                <a16:creationId xmlns:a16="http://schemas.microsoft.com/office/drawing/2014/main" id="{9487AC4B-B367-6BC8-2DCA-61A43B326449}"/>
              </a:ext>
            </a:extLst>
          </p:cNvPr>
          <p:cNvSpPr>
            <a:spLocks noGrp="1"/>
          </p:cNvSpPr>
          <p:nvPr>
            <p:ph type="body" sz="quarter" idx="16" hasCustomPrompt="1"/>
          </p:nvPr>
        </p:nvSpPr>
        <p:spPr>
          <a:xfrm>
            <a:off x="6599788" y="3982578"/>
            <a:ext cx="3860546" cy="529133"/>
          </a:xfrm>
        </p:spPr>
        <p:txBody>
          <a:bodyPr lIns="91440">
            <a:noAutofit/>
          </a:bodyPr>
          <a:lstStyle>
            <a:lvl1pPr marL="0" indent="0">
              <a:buNone/>
              <a:defRPr sz="1400">
                <a:solidFill>
                  <a:schemeClr val="bg1"/>
                </a:solidFill>
              </a:defRPr>
            </a:lvl1pPr>
            <a:lvl2pPr marL="201168" indent="0">
              <a:buNone/>
              <a:defRPr sz="1200">
                <a:solidFill>
                  <a:schemeClr val="bg1"/>
                </a:solidFill>
              </a:defRPr>
            </a:lvl2pPr>
            <a:lvl3pPr marL="384048" indent="0">
              <a:buNone/>
              <a:defRPr sz="1200">
                <a:solidFill>
                  <a:schemeClr val="bg1"/>
                </a:solidFill>
              </a:defRPr>
            </a:lvl3pPr>
            <a:lvl4pPr marL="566928" indent="0">
              <a:buNone/>
              <a:defRPr sz="1200">
                <a:solidFill>
                  <a:schemeClr val="bg1"/>
                </a:solidFill>
              </a:defRPr>
            </a:lvl4pPr>
            <a:lvl5pPr marL="749808" indent="0">
              <a:buNone/>
              <a:defRPr sz="1200">
                <a:solidFill>
                  <a:schemeClr val="bg1"/>
                </a:solidFill>
              </a:defRPr>
            </a:lvl5pPr>
          </a:lstStyle>
          <a:p>
            <a:pPr lvl="0"/>
            <a:r>
              <a:rPr lang="en-US" dirty="0"/>
              <a:t>Click to add text</a:t>
            </a:r>
          </a:p>
        </p:txBody>
      </p:sp>
      <p:sp>
        <p:nvSpPr>
          <p:cNvPr id="8" name="Text Placeholder 6">
            <a:extLst>
              <a:ext uri="{FF2B5EF4-FFF2-40B4-BE49-F238E27FC236}">
                <a16:creationId xmlns:a16="http://schemas.microsoft.com/office/drawing/2014/main" id="{34E9A44E-6692-ACFA-4EB0-368490BF357A}"/>
              </a:ext>
            </a:extLst>
          </p:cNvPr>
          <p:cNvSpPr>
            <a:spLocks noGrp="1"/>
          </p:cNvSpPr>
          <p:nvPr>
            <p:ph type="body" sz="quarter" idx="14" hasCustomPrompt="1"/>
          </p:nvPr>
        </p:nvSpPr>
        <p:spPr>
          <a:xfrm>
            <a:off x="6599788" y="4564818"/>
            <a:ext cx="4796710" cy="401939"/>
          </a:xfrm>
        </p:spPr>
        <p:txBody>
          <a:bodyPr lIns="91440" tIns="0" anchor="b">
            <a:normAutofit/>
          </a:bodyPr>
          <a:lstStyle>
            <a:lvl1pPr marL="0" indent="0">
              <a:spcAft>
                <a:spcPts val="600"/>
              </a:spcAft>
              <a:buFont typeface="Courier New" panose="02070309020205020404" pitchFamily="49" charset="0"/>
              <a:buNone/>
              <a:defRPr sz="2000">
                <a:solidFill>
                  <a:schemeClr val="accent1"/>
                </a:solidFill>
              </a:defRPr>
            </a:lvl1pPr>
            <a:lvl2pPr marL="274320" indent="-274320">
              <a:buFont typeface="Courier New" panose="02070309020205020404" pitchFamily="49" charset="0"/>
              <a:buChar char="o"/>
              <a:defRPr sz="1200">
                <a:solidFill>
                  <a:schemeClr val="bg1"/>
                </a:solidFill>
              </a:defRPr>
            </a:lvl2pPr>
            <a:lvl3pPr marL="274320" indent="-274320">
              <a:buFont typeface="Courier New" panose="02070309020205020404" pitchFamily="49" charset="0"/>
              <a:buChar char="o"/>
              <a:defRPr sz="1050">
                <a:solidFill>
                  <a:schemeClr val="bg1"/>
                </a:solidFill>
              </a:defRPr>
            </a:lvl3pPr>
            <a:lvl4pPr marL="274320" indent="-274320">
              <a:buFont typeface="Courier New" panose="02070309020205020404" pitchFamily="49" charset="0"/>
              <a:buChar char="o"/>
              <a:defRPr sz="1050">
                <a:solidFill>
                  <a:schemeClr val="bg1"/>
                </a:solidFill>
              </a:defRPr>
            </a:lvl4pPr>
            <a:lvl5pPr marL="274320" indent="-274320">
              <a:buFont typeface="Courier New" panose="02070309020205020404" pitchFamily="49" charset="0"/>
              <a:buChar char="o"/>
              <a:defRPr sz="1050">
                <a:solidFill>
                  <a:schemeClr val="bg1"/>
                </a:solidFill>
              </a:defRPr>
            </a:lvl5pPr>
          </a:lstStyle>
          <a:p>
            <a:pPr lvl="0"/>
            <a:r>
              <a:rPr lang="en-US" dirty="0"/>
              <a:t>Click to add text</a:t>
            </a:r>
          </a:p>
        </p:txBody>
      </p:sp>
      <p:sp>
        <p:nvSpPr>
          <p:cNvPr id="13" name="Text Placeholder 10">
            <a:extLst>
              <a:ext uri="{FF2B5EF4-FFF2-40B4-BE49-F238E27FC236}">
                <a16:creationId xmlns:a16="http://schemas.microsoft.com/office/drawing/2014/main" id="{AB0B6725-F963-746B-381A-0F998539A022}"/>
              </a:ext>
            </a:extLst>
          </p:cNvPr>
          <p:cNvSpPr>
            <a:spLocks noGrp="1"/>
          </p:cNvSpPr>
          <p:nvPr>
            <p:ph type="body" sz="quarter" idx="17" hasCustomPrompt="1"/>
          </p:nvPr>
        </p:nvSpPr>
        <p:spPr>
          <a:xfrm>
            <a:off x="6599788" y="4975138"/>
            <a:ext cx="3860546" cy="852906"/>
          </a:xfrm>
        </p:spPr>
        <p:txBody>
          <a:bodyPr lIns="91440">
            <a:noAutofit/>
          </a:bodyPr>
          <a:lstStyle>
            <a:lvl1pPr marL="0" indent="0">
              <a:buNone/>
              <a:defRPr sz="1400">
                <a:solidFill>
                  <a:schemeClr val="bg1"/>
                </a:solidFill>
              </a:defRPr>
            </a:lvl1pPr>
            <a:lvl2pPr marL="201168" indent="0">
              <a:buNone/>
              <a:defRPr sz="1200">
                <a:solidFill>
                  <a:schemeClr val="bg1"/>
                </a:solidFill>
              </a:defRPr>
            </a:lvl2pPr>
            <a:lvl3pPr marL="384048" indent="0">
              <a:buNone/>
              <a:defRPr sz="1200">
                <a:solidFill>
                  <a:schemeClr val="bg1"/>
                </a:solidFill>
              </a:defRPr>
            </a:lvl3pPr>
            <a:lvl4pPr marL="566928" indent="0">
              <a:buNone/>
              <a:defRPr sz="1200">
                <a:solidFill>
                  <a:schemeClr val="bg1"/>
                </a:solidFill>
              </a:defRPr>
            </a:lvl4pPr>
            <a:lvl5pPr marL="749808" indent="0">
              <a:buNone/>
              <a:defRPr sz="1200">
                <a:solidFill>
                  <a:schemeClr val="bg1"/>
                </a:solidFill>
              </a:defRPr>
            </a:lvl5pPr>
          </a:lstStyle>
          <a:p>
            <a:pPr lvl="0"/>
            <a:r>
              <a:rPr lang="en-US" dirty="0"/>
              <a:t>Click to add text</a:t>
            </a:r>
          </a:p>
        </p:txBody>
      </p:sp>
    </p:spTree>
    <p:extLst>
      <p:ext uri="{BB962C8B-B14F-4D97-AF65-F5344CB8AC3E}">
        <p14:creationId xmlns:p14="http://schemas.microsoft.com/office/powerpoint/2010/main" val="141920836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n-US" dirty="0"/>
              <a:t>Aggiungere il titolo qui</a:t>
            </a:r>
          </a:p>
        </p:txBody>
      </p:sp>
      <p:sp>
        <p:nvSpPr>
          <p:cNvPr id="3" name="Text Placeholder 2"/>
          <p:cNvSpPr>
            <a:spLocks noGrp="1"/>
          </p:cNvSpPr>
          <p:nvPr>
            <p:ph type="body" idx="1"/>
          </p:nvPr>
        </p:nvSpPr>
        <p:spPr>
          <a:xfrm>
            <a:off x="1097280" y="2108201"/>
            <a:ext cx="10058400" cy="3760891"/>
          </a:xfrm>
          <a:prstGeom prst="rect">
            <a:avLst/>
          </a:prstGeom>
        </p:spPr>
        <p:txBody>
          <a:bodyPr vert="horz" lIns="0" tIns="45720" rIns="0" bIns="45720" rtlCol="0">
            <a:normAutofit/>
          </a:bodyPr>
          <a:lstStyle/>
          <a:p>
            <a:pPr lvl="0"/>
            <a:r>
              <a:rPr lang="en-US" dirty="0"/>
              <a:t>Fare clic per modificare gli stili di testo Master</a:t>
            </a:r>
          </a:p>
          <a:p>
            <a:pPr lvl="1"/>
            <a:r>
              <a:rPr lang="en-US" dirty="0"/>
              <a:t>Secondo livello</a:t>
            </a:r>
          </a:p>
          <a:p>
            <a:pPr lvl="2"/>
            <a:r>
              <a:rPr lang="en-US" dirty="0"/>
              <a:t>Terzo livello</a:t>
            </a:r>
          </a:p>
          <a:p>
            <a:pPr lvl="3"/>
            <a:r>
              <a:rPr lang="en-US" dirty="0"/>
              <a:t>Quarto livello</a:t>
            </a:r>
          </a:p>
          <a:p>
            <a:pPr lvl="4"/>
            <a:r>
              <a:rPr lang="en-US" dirty="0"/>
              <a:t>Quinto livello</a:t>
            </a:r>
          </a:p>
        </p:txBody>
      </p:sp>
      <p:sp>
        <p:nvSpPr>
          <p:cNvPr id="7" name="Footer Placeholder 8">
            <a:extLst>
              <a:ext uri="{FF2B5EF4-FFF2-40B4-BE49-F238E27FC236}">
                <a16:creationId xmlns:a16="http://schemas.microsoft.com/office/drawing/2014/main" id="{16BCAC9C-7B8B-A7E5-574A-2C2D473655B3}"/>
              </a:ext>
            </a:extLst>
          </p:cNvPr>
          <p:cNvSpPr>
            <a:spLocks noGrp="1"/>
          </p:cNvSpPr>
          <p:nvPr>
            <p:ph type="ftr" sz="quarter" idx="3"/>
          </p:nvPr>
        </p:nvSpPr>
        <p:spPr>
          <a:xfrm>
            <a:off x="643051" y="6221324"/>
            <a:ext cx="6818262" cy="365125"/>
          </a:xfrm>
          <a:prstGeom prst="rect">
            <a:avLst/>
          </a:prstGeom>
        </p:spPr>
        <p:txBody>
          <a:bodyPr/>
          <a:lstStyle>
            <a:lvl1pPr>
              <a:defRPr sz="1100" b="0" i="0" cap="all" baseline="0">
                <a:solidFill>
                  <a:schemeClr val="tx1"/>
                </a:solidFill>
                <a:latin typeface="+mn-lt"/>
              </a:defRPr>
            </a:lvl1pPr>
          </a:lstStyle>
          <a:p>
            <a:r>
              <a:rPr lang="en-US"/>
              <a:t>Modulo di formazione CSP Nome: Modello di presentazione Creato da PR</a:t>
            </a:r>
            <a:endParaRPr lang="en-US" dirty="0"/>
          </a:p>
        </p:txBody>
      </p:sp>
      <p:sp>
        <p:nvSpPr>
          <p:cNvPr id="8" name="Slide Number Placeholder 9">
            <a:extLst>
              <a:ext uri="{FF2B5EF4-FFF2-40B4-BE49-F238E27FC236}">
                <a16:creationId xmlns:a16="http://schemas.microsoft.com/office/drawing/2014/main" id="{E44D41BF-45CF-B60E-08D3-A8C49332E574}"/>
              </a:ext>
            </a:extLst>
          </p:cNvPr>
          <p:cNvSpPr>
            <a:spLocks noGrp="1"/>
          </p:cNvSpPr>
          <p:nvPr>
            <p:ph type="sldNum" sz="quarter" idx="4"/>
          </p:nvPr>
        </p:nvSpPr>
        <p:spPr>
          <a:xfrm>
            <a:off x="10930596" y="6221324"/>
            <a:ext cx="617912" cy="365125"/>
          </a:xfrm>
          <a:prstGeom prst="rect">
            <a:avLst/>
          </a:prstGeom>
        </p:spPr>
        <p:txBody>
          <a:bodyPr/>
          <a:lstStyle>
            <a:lvl1pPr algn="r">
              <a:defRPr sz="1200" b="0" i="0">
                <a:solidFill>
                  <a:schemeClr val="tx1"/>
                </a:solidFill>
                <a:latin typeface="+mn-lt"/>
              </a:defRPr>
            </a:lvl1pPr>
          </a:lstStyle>
          <a:p>
            <a:fld id="{3A98EE3D-8CD1-4C3F-BD1C-C98C9596463C}" type="slidenum">
              <a:rPr lang="en-US" smtClean="0"/>
              <a:t>'#'</a:t>
            </a:fld>
            <a:endParaRPr lang="en-US" dirty="0"/>
          </a:p>
        </p:txBody>
      </p:sp>
    </p:spTree>
    <p:extLst>
      <p:ext uri="{BB962C8B-B14F-4D97-AF65-F5344CB8AC3E}">
        <p14:creationId xmlns:p14="http://schemas.microsoft.com/office/powerpoint/2010/main" val="68232827"/>
      </p:ext>
    </p:extLst>
  </p:cSld>
  <p:clrMap bg1="lt1" tx1="dk1" bg2="lt2" tx2="dk2" accent1="accent1" accent2="accent2" accent3="accent3" accent4="accent4" accent5="accent5" accent6="accent6" hlink="hlink" folHlink="folHlink"/>
  <p:sldLayoutIdLst>
    <p:sldLayoutId id="2147483742" r:id="rId1"/>
    <p:sldLayoutId id="2147483743" r:id="rId2"/>
    <p:sldLayoutId id="2147483744" r:id="rId3"/>
    <p:sldLayoutId id="2147483745" r:id="rId4"/>
    <p:sldLayoutId id="2147483749" r:id="rId5"/>
    <p:sldLayoutId id="2147483746" r:id="rId6"/>
    <p:sldLayoutId id="2147483747" r:id="rId7"/>
    <p:sldLayoutId id="2147483748" r:id="rId8"/>
    <p:sldLayoutId id="2147483750" r:id="rId9"/>
    <p:sldLayoutId id="2147483756" r:id="rId10"/>
    <p:sldLayoutId id="2147483751" r:id="rId11"/>
    <p:sldLayoutId id="2147483752" r:id="rId12"/>
    <p:sldLayoutId id="2147483754" r:id="rId13"/>
    <p:sldLayoutId id="2147483755" r:id="rId14"/>
    <p:sldLayoutId id="2147483753" r:id="rId15"/>
    <p:sldLayoutId id="2147483757" r:id="rId16"/>
    <p:sldLayoutId id="2147483758" r:id="rId17"/>
    <p:sldLayoutId id="2147483759" r:id="rId18"/>
    <p:sldLayoutId id="2147483760" r:id="rId19"/>
  </p:sldLayoutIdLst>
  <p:hf hdr="0" ftr="0" dt="0"/>
  <p:txStyles>
    <p:titleStyle>
      <a:lvl1pPr algn="l" defTabSz="914400" rtl="0" eaLnBrk="1" latinLnBrk="0" hangingPunct="1">
        <a:lnSpc>
          <a:spcPct val="90000"/>
        </a:lnSpc>
        <a:spcBef>
          <a:spcPct val="0"/>
        </a:spcBef>
        <a:buNone/>
        <a:defRPr sz="6000" kern="1200" spc="-50" baseline="0">
          <a:solidFill>
            <a:schemeClr val="tx1"/>
          </a:solidFill>
          <a:latin typeface="+mj-lt"/>
          <a:ea typeface="+mj-ea"/>
          <a:cs typeface="+mj-cs"/>
        </a:defRPr>
      </a:lvl1pPr>
    </p:titleStyle>
    <p:bodyStyle>
      <a:lvl1pPr marL="91440" indent="-91440" algn="l" defTabSz="914400" rtl="0" eaLnBrk="1" latinLnBrk="0" hangingPunct="1">
        <a:lnSpc>
          <a:spcPct val="100000"/>
        </a:lnSpc>
        <a:spcBef>
          <a:spcPts val="1200"/>
        </a:spcBef>
        <a:spcAft>
          <a:spcPts val="200"/>
        </a:spcAft>
        <a:buClr>
          <a:schemeClr val="accent1"/>
        </a:buClr>
        <a:buSzPct val="100000"/>
        <a:buFont typeface="Calibri" panose="020F0502020204030204" pitchFamily="34" charset="0"/>
        <a:buChar char=" "/>
        <a:defRPr sz="2000" kern="1200">
          <a:solidFill>
            <a:schemeClr val="tx1"/>
          </a:solidFill>
          <a:latin typeface="+mn-lt"/>
          <a:ea typeface="+mn-ea"/>
          <a:cs typeface="+mn-cs"/>
        </a:defRPr>
      </a:lvl1pPr>
      <a:lvl2pPr marL="384048" indent="-182880" algn="l" defTabSz="914400" rtl="0" eaLnBrk="1" latinLnBrk="0" hangingPunct="1">
        <a:lnSpc>
          <a:spcPct val="100000"/>
        </a:lnSpc>
        <a:spcBef>
          <a:spcPts val="200"/>
        </a:spcBef>
        <a:spcAft>
          <a:spcPts val="400"/>
        </a:spcAft>
        <a:buClrTx/>
        <a:buFont typeface="Calibri" pitchFamily="34" charset="0"/>
        <a:buChar char="◦"/>
        <a:defRPr sz="1800" kern="1200">
          <a:solidFill>
            <a:schemeClr val="tx1"/>
          </a:solidFill>
          <a:latin typeface="+mn-lt"/>
          <a:ea typeface="+mn-ea"/>
          <a:cs typeface="+mn-cs"/>
        </a:defRPr>
      </a:lvl2pPr>
      <a:lvl3pPr marL="566928" indent="-182880" algn="l" defTabSz="914400" rtl="0" eaLnBrk="1" latinLnBrk="0" hangingPunct="1">
        <a:lnSpc>
          <a:spcPct val="100000"/>
        </a:lnSpc>
        <a:spcBef>
          <a:spcPts val="200"/>
        </a:spcBef>
        <a:spcAft>
          <a:spcPts val="400"/>
        </a:spcAft>
        <a:buClrTx/>
        <a:buFont typeface="Calibri" pitchFamily="34" charset="0"/>
        <a:buChar char="◦"/>
        <a:defRPr sz="1400" kern="1200">
          <a:solidFill>
            <a:schemeClr val="tx1"/>
          </a:solidFill>
          <a:latin typeface="+mn-lt"/>
          <a:ea typeface="+mn-ea"/>
          <a:cs typeface="+mn-cs"/>
        </a:defRPr>
      </a:lvl3pPr>
      <a:lvl4pPr marL="749808" indent="-182880" algn="l" defTabSz="914400" rtl="0" eaLnBrk="1" latinLnBrk="0" hangingPunct="1">
        <a:lnSpc>
          <a:spcPct val="100000"/>
        </a:lnSpc>
        <a:spcBef>
          <a:spcPts val="200"/>
        </a:spcBef>
        <a:spcAft>
          <a:spcPts val="400"/>
        </a:spcAft>
        <a:buClrTx/>
        <a:buFont typeface="Calibri" pitchFamily="34" charset="0"/>
        <a:buChar char="◦"/>
        <a:defRPr sz="1400" kern="1200">
          <a:solidFill>
            <a:schemeClr val="tx1"/>
          </a:solidFill>
          <a:latin typeface="+mn-lt"/>
          <a:ea typeface="+mn-ea"/>
          <a:cs typeface="+mn-cs"/>
        </a:defRPr>
      </a:lvl4pPr>
      <a:lvl5pPr marL="932688" indent="-182880" algn="l" defTabSz="914400" rtl="0" eaLnBrk="1" latinLnBrk="0" hangingPunct="1">
        <a:lnSpc>
          <a:spcPct val="100000"/>
        </a:lnSpc>
        <a:spcBef>
          <a:spcPts val="200"/>
        </a:spcBef>
        <a:spcAft>
          <a:spcPts val="400"/>
        </a:spcAft>
        <a:buClrTx/>
        <a:buFont typeface="Calibri" pitchFamily="34" charset="0"/>
        <a:buChar char="◦"/>
        <a:defRPr sz="1400" kern="1200">
          <a:solidFill>
            <a:schemeClr val="tx1"/>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12.png"/><Relationship Id="rId5" Type="http://schemas.openxmlformats.org/officeDocument/2006/relationships/image" Target="../media/image11.png"/><Relationship Id="rId4" Type="http://schemas.openxmlformats.org/officeDocument/2006/relationships/image" Target="../media/image10.png"/></Relationships>
</file>

<file path=ppt/slides/_rels/slide10.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8.xml"/><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9.xml"/><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5.xml"/></Relationships>
</file>

<file path=ppt/slides/_rels/slide19.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5.xml"/></Relationships>
</file>

<file path=ppt/slides/_rels/slide21.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5.xml"/></Relationships>
</file>

<file path=ppt/slides/_rels/slide22.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14.png"/><Relationship Id="rId1" Type="http://schemas.openxmlformats.org/officeDocument/2006/relationships/slideLayout" Target="../slideLayouts/slideLayout5.xml"/></Relationships>
</file>

<file path=ppt/slides/_rels/slide23.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15.png"/><Relationship Id="rId1" Type="http://schemas.openxmlformats.org/officeDocument/2006/relationships/slideLayout" Target="../slideLayouts/slideLayout5.xml"/></Relationships>
</file>

<file path=ppt/slides/_rels/slide24.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5.xml"/></Relationships>
</file>

<file path=ppt/slides/_rels/slide25.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5.xml"/></Relationships>
</file>

<file path=ppt/slides/_rels/slide26.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5.xml"/></Relationships>
</file>

<file path=ppt/slides/_rels/slide27.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5.xml"/></Relationships>
</file>

<file path=ppt/slides/_rels/slide28.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0.xml"/><Relationship Id="rId1" Type="http://schemas.openxmlformats.org/officeDocument/2006/relationships/slideLayout" Target="../slideLayouts/slideLayout5.xml"/></Relationships>
</file>

<file path=ppt/slides/_rels/slide29.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4.xml"/></Relationships>
</file>

<file path=ppt/slides/_rels/slide30.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5.xml"/></Relationships>
</file>

<file path=ppt/slides/_rels/slide31.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1.xml"/><Relationship Id="rId1" Type="http://schemas.openxmlformats.org/officeDocument/2006/relationships/slideLayout" Target="../slideLayouts/slideLayout5.xml"/></Relationships>
</file>

<file path=ppt/slides/_rels/slide32.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6.xml"/></Relationships>
</file>

<file path=ppt/slides/_rels/slide33.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2.xml"/><Relationship Id="rId1" Type="http://schemas.openxmlformats.org/officeDocument/2006/relationships/slideLayout" Target="../slideLayouts/slideLayout5.xml"/></Relationships>
</file>

<file path=ppt/slides/_rels/slide34.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5.xml"/></Relationships>
</file>

<file path=ppt/slides/_rels/slide35.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4.xml"/></Relationships>
</file>

<file path=ppt/slides/_rels/slide36.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4.xml"/></Relationships>
</file>

<file path=ppt/slides/_rels/slide37.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4.xml"/></Relationships>
</file>

<file path=ppt/slides/_rels/slide38.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5.xml"/></Relationships>
</file>

<file path=ppt/slides/_rels/slide39.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0.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4.xml"/></Relationships>
</file>

<file path=ppt/slides/_rels/slide41.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4.xml"/></Relationships>
</file>

<file path=ppt/slides/_rels/slide42.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6.xml"/></Relationships>
</file>

<file path=ppt/slides/_rels/slide43.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4.xml"/></Relationships>
</file>

<file path=ppt/slides/_rels/slide44.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16.jpg"/><Relationship Id="rId1" Type="http://schemas.openxmlformats.org/officeDocument/2006/relationships/slideLayout" Target="../slideLayouts/slideLayout15.xml"/><Relationship Id="rId4" Type="http://schemas.openxmlformats.org/officeDocument/2006/relationships/image" Target="../media/image11.png"/></Relationships>
</file>

<file path=ppt/slides/_rels/slide5.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slide1.xml><?xml version="1.0" encoding="utf-8"?>
<p:sld xmlns:a16="http://schemas.microsoft.com/office/drawing/2014/main" xmlns:adec="http://schemas.microsoft.com/office/drawing/2017/decorative" xmlns:p14="http://schemas.microsoft.com/office/powerpoint/2010/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 name="Title 94">
            <a:extLst>
              <a:ext uri="{FF2B5EF4-FFF2-40B4-BE49-F238E27FC236}">
                <a16:creationId xmlns:a16="http://schemas.microsoft.com/office/drawing/2014/main" id="{7643F50D-950F-5A7E-722A-79E4F5D31565}"/>
              </a:ext>
            </a:extLst>
          </p:cNvPr>
          <p:cNvSpPr>
            <a:spLocks noGrp="1"/>
          </p:cNvSpPr>
          <p:nvPr>
            <p:ph type="ctrTitle"/>
          </p:nvPr>
        </p:nvSpPr>
        <p:spPr>
          <a:xfrm>
            <a:off x="6435167" y="774652"/>
            <a:ext cx="4914794" cy="2579052"/>
          </a:xfrm>
        </p:spPr>
        <p:txBody>
          <a:bodyPr>
            <a:noAutofit/>
          </a:bodyPr>
          <a:lstStyle/>
          <a:p>
            <a:r>
              <a:rPr lang="en-US" sz="3800" dirty="0"/>
              <a:t>TECNOLOGIE DI PROTEZIONE DEI DATI E DELLA PRIVACY PER L'ENERGIA</a:t>
            </a:r>
          </a:p>
        </p:txBody>
      </p:sp>
      <p:sp>
        <p:nvSpPr>
          <p:cNvPr id="96" name="Subtitle 95">
            <a:extLst>
              <a:ext uri="{FF2B5EF4-FFF2-40B4-BE49-F238E27FC236}">
                <a16:creationId xmlns:a16="http://schemas.microsoft.com/office/drawing/2014/main" id="{1C5A4B6C-BAC7-A685-A9B1-2F354B12832E}"/>
              </a:ext>
            </a:extLst>
          </p:cNvPr>
          <p:cNvSpPr>
            <a:spLocks noGrp="1"/>
          </p:cNvSpPr>
          <p:nvPr>
            <p:ph type="subTitle" idx="1"/>
          </p:nvPr>
        </p:nvSpPr>
        <p:spPr>
          <a:xfrm>
            <a:off x="5637951" y="5158411"/>
            <a:ext cx="3441426" cy="1008925"/>
          </a:xfrm>
        </p:spPr>
        <p:txBody>
          <a:bodyPr/>
          <a:lstStyle/>
          <a:p>
            <a:r>
              <a:rPr lang="en-US" dirty="0"/>
              <a:t>Presentazione a cura di: </a:t>
            </a:r>
          </a:p>
          <a:p>
            <a:r>
              <a:rPr lang="en-US" dirty="0"/>
              <a:t>ANTONIOS NTIB</a:t>
            </a:r>
          </a:p>
        </p:txBody>
      </p:sp>
      <p:sp>
        <p:nvSpPr>
          <p:cNvPr id="97" name="Text Placeholder 96">
            <a:extLst>
              <a:ext uri="{FF2B5EF4-FFF2-40B4-BE49-F238E27FC236}">
                <a16:creationId xmlns:a16="http://schemas.microsoft.com/office/drawing/2014/main" id="{2A924E96-9B1C-6D19-49F6-49CA70E65537}"/>
              </a:ext>
            </a:extLst>
          </p:cNvPr>
          <p:cNvSpPr>
            <a:spLocks noGrp="1"/>
          </p:cNvSpPr>
          <p:nvPr>
            <p:ph type="body" sz="quarter" idx="10"/>
          </p:nvPr>
        </p:nvSpPr>
        <p:spPr>
          <a:xfrm>
            <a:off x="5938684" y="3373515"/>
            <a:ext cx="5504016" cy="1008926"/>
          </a:xfrm>
        </p:spPr>
        <p:txBody>
          <a:bodyPr/>
          <a:lstStyle/>
          <a:p>
            <a:r>
              <a:rPr lang="en-US" dirty="0"/>
              <a:t>CSP005_S_E</a:t>
            </a:r>
          </a:p>
        </p:txBody>
      </p:sp>
      <p:sp>
        <p:nvSpPr>
          <p:cNvPr id="53" name="Freeform: Shape 52">
            <a:extLst>
              <a:ext uri="{FF2B5EF4-FFF2-40B4-BE49-F238E27FC236}">
                <a16:creationId xmlns:a16="http://schemas.microsoft.com/office/drawing/2014/main" id="{D96C8D99-3232-849B-9CC8-6E4982208FEA}"/>
              </a:ext>
              <a:ext uri="{C183D7F6-B498-43B3-948B-1728B52AA6E4}">
                <adec:decorative xmlns:adec="http://schemas.microsoft.com/office/drawing/2017/decorative" val="1"/>
              </a:ext>
            </a:extLst>
          </p:cNvPr>
          <p:cNvSpPr/>
          <p:nvPr/>
        </p:nvSpPr>
        <p:spPr>
          <a:xfrm rot="10800000">
            <a:off x="3507757" y="-11160"/>
            <a:ext cx="2553080" cy="6858841"/>
          </a:xfrm>
          <a:custGeom>
            <a:avLst/>
            <a:gdLst>
              <a:gd name="connsiteX0" fmla="*/ 2526446 w 2553080"/>
              <a:gd name="connsiteY0" fmla="*/ 0 h 6858841"/>
              <a:gd name="connsiteX1" fmla="*/ 1707127 w 2553080"/>
              <a:gd name="connsiteY1" fmla="*/ 3182290 h 6858841"/>
              <a:gd name="connsiteX2" fmla="*/ 1365955 w 2553080"/>
              <a:gd name="connsiteY2" fmla="*/ 4453431 h 6858841"/>
              <a:gd name="connsiteX3" fmla="*/ 1182052 w 2553080"/>
              <a:gd name="connsiteY3" fmla="*/ 4538343 h 6858841"/>
              <a:gd name="connsiteX4" fmla="*/ 1070442 w 2553080"/>
              <a:gd name="connsiteY4" fmla="*/ 4344440 h 6858841"/>
              <a:gd name="connsiteX5" fmla="*/ 1329175 w 2553080"/>
              <a:gd name="connsiteY5" fmla="*/ 3390133 h 6858841"/>
              <a:gd name="connsiteX6" fmla="*/ 1311418 w 2553080"/>
              <a:gd name="connsiteY6" fmla="*/ 3250726 h 6858841"/>
              <a:gd name="connsiteX7" fmla="*/ 1199808 w 2553080"/>
              <a:gd name="connsiteY7" fmla="*/ 3164547 h 6858841"/>
              <a:gd name="connsiteX8" fmla="*/ 975320 w 2553080"/>
              <a:gd name="connsiteY8" fmla="*/ 3293816 h 6858841"/>
              <a:gd name="connsiteX9" fmla="*/ 582148 w 2553080"/>
              <a:gd name="connsiteY9" fmla="*/ 4743652 h 6858841"/>
              <a:gd name="connsiteX10" fmla="*/ 5073 w 2553080"/>
              <a:gd name="connsiteY10" fmla="*/ 6842367 h 6858841"/>
              <a:gd name="connsiteX11" fmla="*/ 0 w 2553080"/>
              <a:gd name="connsiteY11" fmla="*/ 6858842 h 6858841"/>
              <a:gd name="connsiteX12" fmla="*/ 26634 w 2553080"/>
              <a:gd name="connsiteY12" fmla="*/ 6858842 h 6858841"/>
              <a:gd name="connsiteX13" fmla="*/ 607514 w 2553080"/>
              <a:gd name="connsiteY13" fmla="*/ 4751256 h 6858841"/>
              <a:gd name="connsiteX14" fmla="*/ 1000686 w 2553080"/>
              <a:gd name="connsiteY14" fmla="*/ 3301420 h 6858841"/>
              <a:gd name="connsiteX15" fmla="*/ 1194735 w 2553080"/>
              <a:gd name="connsiteY15" fmla="*/ 3189894 h 6858841"/>
              <a:gd name="connsiteX16" fmla="*/ 1289857 w 2553080"/>
              <a:gd name="connsiteY16" fmla="*/ 3263399 h 6858841"/>
              <a:gd name="connsiteX17" fmla="*/ 1305077 w 2553080"/>
              <a:gd name="connsiteY17" fmla="*/ 3383797 h 6858841"/>
              <a:gd name="connsiteX18" fmla="*/ 1046345 w 2553080"/>
              <a:gd name="connsiteY18" fmla="*/ 4338103 h 6858841"/>
              <a:gd name="connsiteX19" fmla="*/ 1175711 w 2553080"/>
              <a:gd name="connsiteY19" fmla="*/ 4562423 h 6858841"/>
              <a:gd name="connsiteX20" fmla="*/ 1390053 w 2553080"/>
              <a:gd name="connsiteY20" fmla="*/ 4462303 h 6858841"/>
              <a:gd name="connsiteX21" fmla="*/ 1390053 w 2553080"/>
              <a:gd name="connsiteY21" fmla="*/ 4461035 h 6858841"/>
              <a:gd name="connsiteX22" fmla="*/ 1731225 w 2553080"/>
              <a:gd name="connsiteY22" fmla="*/ 3188627 h 6858841"/>
              <a:gd name="connsiteX23" fmla="*/ 2553081 w 2553080"/>
              <a:gd name="connsiteY23" fmla="*/ 1267 h 6858841"/>
              <a:gd name="connsiteX24" fmla="*/ 2526446 w 2553080"/>
              <a:gd name="connsiteY24" fmla="*/ 0 h 68588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2553080" h="6858841">
                <a:moveTo>
                  <a:pt x="2526446" y="0"/>
                </a:moveTo>
                <a:lnTo>
                  <a:pt x="1707127" y="3182290"/>
                </a:lnTo>
                <a:lnTo>
                  <a:pt x="1365955" y="4453431"/>
                </a:lnTo>
                <a:cubicBezTo>
                  <a:pt x="1332979" y="4523135"/>
                  <a:pt x="1255613" y="4558621"/>
                  <a:pt x="1182052" y="4538343"/>
                </a:cubicBezTo>
                <a:cubicBezTo>
                  <a:pt x="1098345" y="4515531"/>
                  <a:pt x="1047613" y="4428085"/>
                  <a:pt x="1070442" y="4344440"/>
                </a:cubicBezTo>
                <a:lnTo>
                  <a:pt x="1329175" y="3390133"/>
                </a:lnTo>
                <a:cubicBezTo>
                  <a:pt x="1341858" y="3343242"/>
                  <a:pt x="1335516" y="3293816"/>
                  <a:pt x="1311418" y="3250726"/>
                </a:cubicBezTo>
                <a:cubicBezTo>
                  <a:pt x="1287321" y="3207637"/>
                  <a:pt x="1248004" y="3177220"/>
                  <a:pt x="1199808" y="3164547"/>
                </a:cubicBezTo>
                <a:cubicBezTo>
                  <a:pt x="1102150" y="3137933"/>
                  <a:pt x="1000686" y="3196230"/>
                  <a:pt x="975320" y="3293816"/>
                </a:cubicBezTo>
                <a:lnTo>
                  <a:pt x="582148" y="4743652"/>
                </a:lnTo>
                <a:lnTo>
                  <a:pt x="5073" y="6842367"/>
                </a:lnTo>
                <a:cubicBezTo>
                  <a:pt x="5073" y="6842367"/>
                  <a:pt x="1268" y="6855040"/>
                  <a:pt x="0" y="6858842"/>
                </a:cubicBezTo>
                <a:lnTo>
                  <a:pt x="26634" y="6858842"/>
                </a:lnTo>
                <a:lnTo>
                  <a:pt x="607514" y="4751256"/>
                </a:lnTo>
                <a:lnTo>
                  <a:pt x="1000686" y="3301420"/>
                </a:lnTo>
                <a:cubicBezTo>
                  <a:pt x="1023515" y="3217775"/>
                  <a:pt x="1111028" y="3167082"/>
                  <a:pt x="1194735" y="3189894"/>
                </a:cubicBezTo>
                <a:cubicBezTo>
                  <a:pt x="1235321" y="3201300"/>
                  <a:pt x="1269565" y="3226647"/>
                  <a:pt x="1289857" y="3263399"/>
                </a:cubicBezTo>
                <a:cubicBezTo>
                  <a:pt x="1311418" y="3300152"/>
                  <a:pt x="1316492" y="3341975"/>
                  <a:pt x="1305077" y="3383797"/>
                </a:cubicBezTo>
                <a:lnTo>
                  <a:pt x="1046345" y="4338103"/>
                </a:lnTo>
                <a:cubicBezTo>
                  <a:pt x="1019710" y="4435689"/>
                  <a:pt x="1078052" y="4537076"/>
                  <a:pt x="1175711" y="4562423"/>
                </a:cubicBezTo>
                <a:cubicBezTo>
                  <a:pt x="1261955" y="4585235"/>
                  <a:pt x="1352004" y="4543413"/>
                  <a:pt x="1390053" y="4462303"/>
                </a:cubicBezTo>
                <a:lnTo>
                  <a:pt x="1390053" y="4461035"/>
                </a:lnTo>
                <a:lnTo>
                  <a:pt x="1731225" y="3188627"/>
                </a:lnTo>
                <a:lnTo>
                  <a:pt x="2553081" y="1267"/>
                </a:lnTo>
                <a:cubicBezTo>
                  <a:pt x="2544203" y="0"/>
                  <a:pt x="2535325" y="0"/>
                  <a:pt x="2526446" y="0"/>
                </a:cubicBezTo>
                <a:close/>
              </a:path>
            </a:pathLst>
          </a:custGeom>
          <a:solidFill>
            <a:schemeClr val="accent1"/>
          </a:solidFill>
          <a:ln w="9116" cap="flat">
            <a:noFill/>
            <a:prstDash val="solid"/>
            <a:miter/>
          </a:ln>
        </p:spPr>
        <p:txBody>
          <a:bodyPr rtlCol="0" anchor="ctr"/>
          <a:lstStyle/>
          <a:p>
            <a:endParaRPr lang="en-US" dirty="0"/>
          </a:p>
        </p:txBody>
      </p:sp>
      <p:pic>
        <p:nvPicPr>
          <p:cNvPr id="47" name="Picture Placeholder 46" descr="A black and white cover with blue squares&#10;&#10;Description automatically generated">
            <a:extLst>
              <a:ext uri="{FF2B5EF4-FFF2-40B4-BE49-F238E27FC236}">
                <a16:creationId xmlns:a16="http://schemas.microsoft.com/office/drawing/2014/main" id="{5F839494-0FF9-BB9C-71F6-77CFACA7DA72}"/>
              </a:ext>
            </a:extLst>
          </p:cNvPr>
          <p:cNvPicPr>
            <a:picLocks noGrp="1" noChangeAspect="1"/>
          </p:cNvPicPr>
          <p:nvPr>
            <p:ph type="pic" sz="quarter" idx="11"/>
          </p:nvPr>
        </p:nvPicPr>
        <p:blipFill>
          <a:blip r:embed="rId3"/>
          <a:srcRect t="784" b="784"/>
          <a:stretch>
            <a:fillRect/>
          </a:stretch>
        </p:blipFill>
        <p:spPr/>
      </p:pic>
      <p:grpSp>
        <p:nvGrpSpPr>
          <p:cNvPr id="2" name="Group 1">
            <a:extLst>
              <a:ext uri="{FF2B5EF4-FFF2-40B4-BE49-F238E27FC236}">
                <a16:creationId xmlns:a16="http://schemas.microsoft.com/office/drawing/2014/main" id="{ABF25152-ECFC-F87E-6A60-9E7B0D98374B}"/>
              </a:ext>
            </a:extLst>
          </p:cNvPr>
          <p:cNvGrpSpPr/>
          <p:nvPr/>
        </p:nvGrpSpPr>
        <p:grpSpPr>
          <a:xfrm>
            <a:off x="7549377" y="6167336"/>
            <a:ext cx="3294001" cy="612000"/>
            <a:chOff x="5179092" y="5483822"/>
            <a:chExt cx="3294001" cy="612000"/>
          </a:xfrm>
        </p:grpSpPr>
        <p:pic>
          <p:nvPicPr>
            <p:cNvPr id="3" name="Picture 2">
              <a:extLst>
                <a:ext uri="{FF2B5EF4-FFF2-40B4-BE49-F238E27FC236}">
                  <a16:creationId xmlns:a16="http://schemas.microsoft.com/office/drawing/2014/main" id="{56048E62-9FDC-6A86-C84F-4D7DFCAA1823}"/>
                </a:ext>
              </a:extLst>
            </p:cNvPr>
            <p:cNvPicPr>
              <a:picLocks noChangeAspect="1"/>
            </p:cNvPicPr>
            <p:nvPr/>
          </p:nvPicPr>
          <p:blipFill>
            <a:blip r:embed="rId4"/>
            <a:stretch>
              <a:fillRect/>
            </a:stretch>
          </p:blipFill>
          <p:spPr>
            <a:xfrm>
              <a:off x="5179092" y="5483822"/>
              <a:ext cx="1530000" cy="612000"/>
            </a:xfrm>
            <a:prstGeom prst="rect">
              <a:avLst/>
            </a:prstGeom>
          </p:spPr>
        </p:pic>
        <p:pic>
          <p:nvPicPr>
            <p:cNvPr id="4" name="Picture 3">
              <a:extLst>
                <a:ext uri="{FF2B5EF4-FFF2-40B4-BE49-F238E27FC236}">
                  <a16:creationId xmlns:a16="http://schemas.microsoft.com/office/drawing/2014/main" id="{B4A6FF37-150C-0183-163E-54E5A9398FBB}"/>
                </a:ext>
              </a:extLst>
            </p:cNvPr>
            <p:cNvPicPr>
              <a:picLocks noChangeAspect="1"/>
            </p:cNvPicPr>
            <p:nvPr/>
          </p:nvPicPr>
          <p:blipFill>
            <a:blip r:embed="rId5"/>
            <a:stretch>
              <a:fillRect/>
            </a:stretch>
          </p:blipFill>
          <p:spPr>
            <a:xfrm>
              <a:off x="6709092" y="5483822"/>
              <a:ext cx="1764001" cy="612000"/>
            </a:xfrm>
            <a:prstGeom prst="rect">
              <a:avLst/>
            </a:prstGeom>
          </p:spPr>
        </p:pic>
      </p:grpSp>
      <p:sp>
        <p:nvSpPr>
          <p:cNvPr id="5" name="TextBox 4">
            <a:extLst>
              <a:ext uri="{FF2B5EF4-FFF2-40B4-BE49-F238E27FC236}">
                <a16:creationId xmlns:a16="http://schemas.microsoft.com/office/drawing/2014/main" id="{9C303673-D652-90CB-93CA-3448D02C9138}"/>
              </a:ext>
            </a:extLst>
          </p:cNvPr>
          <p:cNvSpPr txBox="1"/>
          <p:nvPr/>
        </p:nvSpPr>
        <p:spPr>
          <a:xfrm>
            <a:off x="5565058" y="4391366"/>
            <a:ext cx="5665249" cy="646331"/>
          </a:xfrm>
          <a:prstGeom prst="rect">
            <a:avLst/>
          </a:prstGeom>
          <a:noFill/>
        </p:spPr>
        <p:txBody>
          <a:bodyPr wrap="square" rtlCol="0">
            <a:spAutoFit/>
          </a:bodyPr>
          <a:lstStyle/>
          <a:p>
            <a:r>
              <a:rPr lang="en-US" b="1" dirty="0">
                <a:solidFill>
                  <a:srgbClr val="FF0000"/>
                </a:solidFill>
              </a:rPr>
              <a:t>SLIDE </a:t>
            </a:r>
            <a:r>
              <a:rPr lang="en-US" b="1">
                <a:solidFill>
                  <a:srgbClr val="FF0000"/>
                </a:solidFill>
              </a:rPr>
              <a:t>SET #8: </a:t>
            </a:r>
            <a:r>
              <a:rPr lang="en-US" sz="1800" b="1" dirty="0"/>
              <a:t>Fondamenti di sicurezza dei sistemi operativi e controllo degli accessi Unix</a:t>
            </a:r>
            <a:endParaRPr lang="en-US" b="1" i="1" dirty="0"/>
          </a:p>
        </p:txBody>
      </p:sp>
      <p:pic>
        <p:nvPicPr>
          <p:cNvPr id="6" name="Picture 5" descr="A red sign with white text&#10;&#10;Description automatically generated">
            <a:extLst>
              <a:ext uri="{FF2B5EF4-FFF2-40B4-BE49-F238E27FC236}">
                <a16:creationId xmlns:a16="http://schemas.microsoft.com/office/drawing/2014/main" id="{676A64D1-4AFC-08CF-FCFD-042281A5D6B8}"/>
              </a:ext>
            </a:extLst>
          </p:cNvPr>
          <p:cNvPicPr>
            <a:picLocks noChangeAspect="1"/>
          </p:cNvPicPr>
          <p:nvPr/>
        </p:nvPicPr>
        <p:blipFill>
          <a:blip r:embed="rId6"/>
          <a:stretch>
            <a:fillRect/>
          </a:stretch>
        </p:blipFill>
        <p:spPr>
          <a:xfrm>
            <a:off x="9079377" y="4874274"/>
            <a:ext cx="1532424" cy="568274"/>
          </a:xfrm>
          <a:prstGeom prst="rect">
            <a:avLst/>
          </a:prstGeom>
        </p:spPr>
      </p:pic>
    </p:spTree>
    <p:extLst>
      <p:ext uri="{BB962C8B-B14F-4D97-AF65-F5344CB8AC3E}">
        <p14:creationId xmlns:p14="http://schemas.microsoft.com/office/powerpoint/2010/main" val="3503979848"/>
      </p:ext>
    </p:extLst>
  </p:cSld>
  <p:clrMapOvr>
    <a:masterClrMapping/>
  </p:clrMapOvr>
</p:sld>
</file>

<file path=ppt/slides/slide10.xml><?xml version="1.0" encoding="utf-8"?>
<p:sld xmlns:a16="http://schemas.microsoft.com/office/drawing/2014/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81" name="Rectangle 2">
            <a:extLst>
              <a:ext uri="{FF2B5EF4-FFF2-40B4-BE49-F238E27FC236}">
                <a16:creationId xmlns:a16="http://schemas.microsoft.com/office/drawing/2014/main" id="{716541B6-AB1D-8AA0-10DC-F05BAB1A9A4E}"/>
              </a:ext>
            </a:extLst>
          </p:cNvPr>
          <p:cNvSpPr>
            <a:spLocks noGrp="1" noChangeArrowheads="1"/>
          </p:cNvSpPr>
          <p:nvPr>
            <p:ph type="ctrTitle"/>
          </p:nvPr>
        </p:nvSpPr>
        <p:spPr/>
        <p:txBody>
          <a:bodyPr/>
          <a:lstStyle/>
          <a:p>
            <a:pPr eaLnBrk="1" hangingPunct="1"/>
            <a:r>
              <a:rPr lang="en-US" altLang="en-US"/>
              <a:t>Chiamate di sistema</a:t>
            </a:r>
          </a:p>
        </p:txBody>
      </p:sp>
      <p:sp>
        <p:nvSpPr>
          <p:cNvPr id="24582" name="Rectangle 3">
            <a:extLst>
              <a:ext uri="{FF2B5EF4-FFF2-40B4-BE49-F238E27FC236}">
                <a16:creationId xmlns:a16="http://schemas.microsoft.com/office/drawing/2014/main" id="{E3CA88FF-5AE5-ED1D-F956-7F78F1756495}"/>
              </a:ext>
            </a:extLst>
          </p:cNvPr>
          <p:cNvSpPr>
            <a:spLocks noGrp="1" noChangeArrowheads="1"/>
          </p:cNvSpPr>
          <p:nvPr>
            <p:ph type="body" sz="quarter" idx="12"/>
          </p:nvPr>
        </p:nvSpPr>
        <p:spPr>
          <a:xfrm>
            <a:off x="1534942" y="2371506"/>
            <a:ext cx="8061341" cy="3550024"/>
          </a:xfrm>
        </p:spPr>
        <p:txBody>
          <a:bodyPr>
            <a:normAutofit/>
          </a:bodyPr>
          <a:lstStyle/>
          <a:p>
            <a:pPr eaLnBrk="1" hangingPunct="1">
              <a:lnSpc>
                <a:spcPct val="90000"/>
              </a:lnSpc>
            </a:pPr>
            <a:r>
              <a:rPr lang="en-US" altLang="en-US" dirty="0"/>
              <a:t>Porte protette dalla modalità utente (spazio, terra) alla modalità kernel (spazio, terra)</a:t>
            </a:r>
          </a:p>
          <a:p>
            <a:pPr marL="749808" lvl="1" eaLnBrk="1" hangingPunct="1">
              <a:lnSpc>
                <a:spcPct val="90000"/>
              </a:lnSpc>
              <a:buFont typeface="Century Gothic" panose="020B0502020202020204" pitchFamily="34" charset="0"/>
              <a:buChar char="―"/>
            </a:pPr>
            <a:r>
              <a:rPr lang="en-US" altLang="en-US" sz="1400" dirty="0"/>
              <a:t>utilizzare un'istruzione speciale della CPU (spesso un'interruzione), trasferisce il controllo a un punto di ingresso predefinito in un codice più privilegiato; consente al codice più privilegiato di specificare il punto di ingresso e lo stato importante del processore al momento dell'ingresso.</a:t>
            </a:r>
          </a:p>
          <a:p>
            <a:pPr marL="749808" lvl="1" eaLnBrk="1" hangingPunct="1">
              <a:lnSpc>
                <a:spcPct val="90000"/>
              </a:lnSpc>
              <a:buFont typeface="Century Gothic" panose="020B0502020202020204" pitchFamily="34" charset="0"/>
              <a:buChar char="―"/>
            </a:pPr>
            <a:r>
              <a:rPr lang="en-US" altLang="en-US" sz="1400" dirty="0"/>
              <a:t>il codice privilegiato superiore, esaminando lo stato del processore impostato dal codice meno privilegiato e/o il suo stack, determina cosa viene richiesto e se consentirlo. </a:t>
            </a:r>
          </a:p>
          <a:p>
            <a:pPr marL="475488" lvl="1" indent="0" eaLnBrk="1" hangingPunct="1">
              <a:lnSpc>
                <a:spcPct val="90000"/>
              </a:lnSpc>
              <a:buNone/>
            </a:pPr>
            <a:endParaRPr lang="en-US" altLang="en-US" sz="1400" dirty="0"/>
          </a:p>
          <a:p>
            <a:pPr marL="475488" lvl="1" indent="0" eaLnBrk="1" hangingPunct="1">
              <a:lnSpc>
                <a:spcPct val="90000"/>
              </a:lnSpc>
              <a:buNone/>
            </a:pPr>
            <a:r>
              <a:rPr lang="en-US" altLang="en-US" sz="1400" dirty="0"/>
              <a:t>http://en.wikipedia.org/wiki/System_call</a:t>
            </a:r>
          </a:p>
          <a:p>
            <a:pPr marL="475488" lvl="1" indent="0" eaLnBrk="1" hangingPunct="1">
              <a:lnSpc>
                <a:spcPct val="90000"/>
              </a:lnSpc>
              <a:buNone/>
            </a:pPr>
            <a:endParaRPr lang="en-US" altLang="en-US" sz="1400" dirty="0"/>
          </a:p>
        </p:txBody>
      </p:sp>
      <p:pic>
        <p:nvPicPr>
          <p:cNvPr id="3" name="Picture 2">
            <a:extLst>
              <a:ext uri="{FF2B5EF4-FFF2-40B4-BE49-F238E27FC236}">
                <a16:creationId xmlns:a16="http://schemas.microsoft.com/office/drawing/2014/main" id="{99624582-E907-3405-E8A8-5346DCFDF29F}"/>
              </a:ext>
            </a:extLst>
          </p:cNvPr>
          <p:cNvPicPr>
            <a:picLocks noChangeAspect="1"/>
          </p:cNvPicPr>
          <p:nvPr/>
        </p:nvPicPr>
        <p:blipFill>
          <a:blip r:embed="rId2"/>
          <a:stretch>
            <a:fillRect/>
          </a:stretch>
        </p:blipFill>
        <p:spPr>
          <a:xfrm>
            <a:off x="8630925" y="5736724"/>
            <a:ext cx="1530000" cy="612000"/>
          </a:xfrm>
          <a:prstGeom prst="rect">
            <a:avLst/>
          </a:prstGeom>
        </p:spPr>
      </p:pic>
      <p:sp>
        <p:nvSpPr>
          <p:cNvPr id="2" name="Slide Number Placeholder 1">
            <a:extLst>
              <a:ext uri="{FF2B5EF4-FFF2-40B4-BE49-F238E27FC236}">
                <a16:creationId xmlns:a16="http://schemas.microsoft.com/office/drawing/2014/main" id="{316722AB-81C9-64F6-D97E-0A326ADCD5E3}"/>
              </a:ext>
            </a:extLst>
          </p:cNvPr>
          <p:cNvSpPr>
            <a:spLocks noGrp="1"/>
          </p:cNvSpPr>
          <p:nvPr>
            <p:ph type="sldNum" sz="quarter" idx="14"/>
          </p:nvPr>
        </p:nvSpPr>
        <p:spPr/>
        <p:txBody>
          <a:bodyPr/>
          <a:lstStyle/>
          <a:p>
            <a:fld id="{3A98EE3D-8CD1-4C3F-BD1C-C98C9596463C}" type="slidenum">
              <a:rPr lang="en-US" smtClean="0"/>
              <a:t>9</a:t>
            </a:fld>
            <a:endParaRPr lang="en-US" dirty="0"/>
          </a:p>
        </p:txBody>
      </p:sp>
    </p:spTree>
  </p:cSld>
  <p:clrMapOvr>
    <a:masterClrMapping/>
  </p:clrMapOvr>
</p:sld>
</file>

<file path=ppt/slides/slide11.xml><?xml version="1.0" encoding="utf-8"?>
<p:sld xmlns:a16="http://schemas.microsoft.com/office/drawing/2014/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5" name="Rectangle 2">
            <a:extLst>
              <a:ext uri="{FF2B5EF4-FFF2-40B4-BE49-F238E27FC236}">
                <a16:creationId xmlns:a16="http://schemas.microsoft.com/office/drawing/2014/main" id="{F5746445-8D33-11E0-D3E2-4D42549CD54F}"/>
              </a:ext>
            </a:extLst>
          </p:cNvPr>
          <p:cNvSpPr>
            <a:spLocks noGrp="1" noChangeArrowheads="1"/>
          </p:cNvSpPr>
          <p:nvPr>
            <p:ph type="ctrTitle"/>
          </p:nvPr>
        </p:nvSpPr>
        <p:spPr/>
        <p:txBody>
          <a:bodyPr/>
          <a:lstStyle/>
          <a:p>
            <a:pPr eaLnBrk="1" hangingPunct="1"/>
            <a:r>
              <a:rPr lang="en-US" altLang="en-US"/>
              <a:t>Spazio kernel vs spazio utente</a:t>
            </a:r>
          </a:p>
        </p:txBody>
      </p:sp>
      <p:sp>
        <p:nvSpPr>
          <p:cNvPr id="25606" name="Rectangle 3">
            <a:extLst>
              <a:ext uri="{FF2B5EF4-FFF2-40B4-BE49-F238E27FC236}">
                <a16:creationId xmlns:a16="http://schemas.microsoft.com/office/drawing/2014/main" id="{0125D8A7-63D3-6C07-92C3-6DF62B6EAE35}"/>
              </a:ext>
            </a:extLst>
          </p:cNvPr>
          <p:cNvSpPr>
            <a:spLocks noGrp="1" noChangeArrowheads="1"/>
          </p:cNvSpPr>
          <p:nvPr>
            <p:ph sz="quarter" idx="17"/>
          </p:nvPr>
        </p:nvSpPr>
        <p:spPr/>
        <p:txBody>
          <a:bodyPr/>
          <a:lstStyle/>
          <a:p>
            <a:pPr eaLnBrk="1" hangingPunct="1"/>
            <a:r>
              <a:rPr lang="en-US" altLang="en-US" dirty="0"/>
              <a:t>Parte del sistema operativo viene eseguita nel modello del kernel</a:t>
            </a:r>
          </a:p>
          <a:p>
            <a:pPr lvl="1" eaLnBrk="1" hangingPunct="1"/>
            <a:r>
              <a:rPr lang="en-US" altLang="en-US" dirty="0"/>
              <a:t>noto come </a:t>
            </a:r>
            <a:r>
              <a:rPr lang="en-US" altLang="en-US" dirty="0">
                <a:solidFill>
                  <a:schemeClr val="accent2"/>
                </a:solidFill>
              </a:rPr>
              <a:t>kernel del sistema operativo</a:t>
            </a:r>
          </a:p>
          <a:p>
            <a:pPr eaLnBrk="1" hangingPunct="1"/>
            <a:r>
              <a:rPr lang="en-US" altLang="en-US" dirty="0"/>
              <a:t>Altre parti del sistema operativo vengono eseguite in modalità utente, compresi i programmi di servizio (programmi demone), le applicazioni utente, ecc.</a:t>
            </a:r>
          </a:p>
          <a:p>
            <a:pPr lvl="1" eaLnBrk="1" hangingPunct="1"/>
            <a:r>
              <a:rPr lang="en-US" altLang="en-US" dirty="0"/>
              <a:t>vengono eseguiti come </a:t>
            </a:r>
            <a:r>
              <a:rPr lang="en-US" altLang="en-US" dirty="0">
                <a:solidFill>
                  <a:schemeClr val="accent2"/>
                </a:solidFill>
              </a:rPr>
              <a:t>processi</a:t>
            </a:r>
          </a:p>
          <a:p>
            <a:pPr lvl="1" eaLnBrk="1" hangingPunct="1"/>
            <a:r>
              <a:rPr lang="en-US" altLang="en-US" dirty="0"/>
              <a:t>formano lo spazio utente (o la terra utente)</a:t>
            </a:r>
          </a:p>
          <a:p>
            <a:pPr eaLnBrk="1" hangingPunct="1"/>
            <a:r>
              <a:rPr lang="en-US" altLang="en-US" dirty="0">
                <a:solidFill>
                  <a:srgbClr val="FF0000"/>
                </a:solidFill>
              </a:rPr>
              <a:t>Perché l'utente root è più potente degli utenti normali?</a:t>
            </a:r>
          </a:p>
          <a:p>
            <a:pPr lvl="1" eaLnBrk="1" hangingPunct="1"/>
            <a:endParaRPr lang="en-US" altLang="en-US" dirty="0"/>
          </a:p>
          <a:p>
            <a:pPr lvl="1" eaLnBrk="1" hangingPunct="1"/>
            <a:endParaRPr lang="en-US" altLang="en-US" dirty="0"/>
          </a:p>
        </p:txBody>
      </p:sp>
      <p:pic>
        <p:nvPicPr>
          <p:cNvPr id="4" name="Picture 3">
            <a:extLst>
              <a:ext uri="{FF2B5EF4-FFF2-40B4-BE49-F238E27FC236}">
                <a16:creationId xmlns:a16="http://schemas.microsoft.com/office/drawing/2014/main" id="{D0946CFD-BF0E-880A-08EF-46E99F4B2870}"/>
              </a:ext>
            </a:extLst>
          </p:cNvPr>
          <p:cNvPicPr>
            <a:picLocks noChangeAspect="1"/>
          </p:cNvPicPr>
          <p:nvPr/>
        </p:nvPicPr>
        <p:blipFill>
          <a:blip r:embed="rId3"/>
          <a:stretch>
            <a:fillRect/>
          </a:stretch>
        </p:blipFill>
        <p:spPr>
          <a:xfrm>
            <a:off x="8629556" y="5504083"/>
            <a:ext cx="1530000" cy="612000"/>
          </a:xfrm>
          <a:prstGeom prst="rect">
            <a:avLst/>
          </a:prstGeom>
        </p:spPr>
      </p:pic>
      <p:sp>
        <p:nvSpPr>
          <p:cNvPr id="12" name="Slide Number Placeholder 11">
            <a:extLst>
              <a:ext uri="{FF2B5EF4-FFF2-40B4-BE49-F238E27FC236}">
                <a16:creationId xmlns:a16="http://schemas.microsoft.com/office/drawing/2014/main" id="{4DFCDF2D-9C9F-0613-F59B-3D18F2C15619}"/>
              </a:ext>
            </a:extLst>
          </p:cNvPr>
          <p:cNvSpPr>
            <a:spLocks noGrp="1"/>
          </p:cNvSpPr>
          <p:nvPr>
            <p:ph type="sldNum" sz="quarter" idx="4"/>
          </p:nvPr>
        </p:nvSpPr>
        <p:spPr/>
        <p:txBody>
          <a:bodyPr/>
          <a:lstStyle/>
          <a:p>
            <a:fld id="{3A98EE3D-8CD1-4C3F-BD1C-C98C9596463C}" type="slidenum">
              <a:rPr lang="en-US" smtClean="0"/>
              <a:t>10</a:t>
            </a:fld>
            <a:endParaRPr lang="en-US" dirty="0"/>
          </a:p>
        </p:txBody>
      </p:sp>
    </p:spTree>
  </p:cSld>
  <p:clrMapOvr>
    <a:masterClrMapping/>
  </p:clrMapOvr>
</p:sld>
</file>

<file path=ppt/slides/slide12.xml><?xml version="1.0" encoding="utf-8"?>
<p:sld xmlns:a16="http://schemas.microsoft.com/office/drawing/2014/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itle 1">
            <a:extLst>
              <a:ext uri="{FF2B5EF4-FFF2-40B4-BE49-F238E27FC236}">
                <a16:creationId xmlns:a16="http://schemas.microsoft.com/office/drawing/2014/main" id="{26A2F301-2BC3-53BB-491D-687CACE87FE3}"/>
              </a:ext>
            </a:extLst>
          </p:cNvPr>
          <p:cNvSpPr>
            <a:spLocks noGrp="1"/>
          </p:cNvSpPr>
          <p:nvPr>
            <p:ph type="ctrTitle"/>
          </p:nvPr>
        </p:nvSpPr>
        <p:spPr/>
        <p:txBody>
          <a:bodyPr/>
          <a:lstStyle/>
          <a:p>
            <a:r>
              <a:rPr lang="en-US" altLang="en-US"/>
              <a:t>Livelli di privilegio</a:t>
            </a:r>
          </a:p>
        </p:txBody>
      </p:sp>
      <p:sp>
        <p:nvSpPr>
          <p:cNvPr id="3" name="Text Placeholder 2">
            <a:extLst>
              <a:ext uri="{FF2B5EF4-FFF2-40B4-BE49-F238E27FC236}">
                <a16:creationId xmlns:a16="http://schemas.microsoft.com/office/drawing/2014/main" id="{FA04F4F1-FF59-3334-F673-357AC3BEEA19}"/>
              </a:ext>
            </a:extLst>
          </p:cNvPr>
          <p:cNvSpPr>
            <a:spLocks noGrp="1"/>
          </p:cNvSpPr>
          <p:nvPr>
            <p:ph type="body" sz="quarter" idx="12"/>
          </p:nvPr>
        </p:nvSpPr>
        <p:spPr>
          <a:xfrm>
            <a:off x="1534943" y="2493211"/>
            <a:ext cx="7786038" cy="2531073"/>
          </a:xfrm>
        </p:spPr>
        <p:txBody>
          <a:bodyPr>
            <a:normAutofit/>
          </a:bodyPr>
          <a:lstStyle/>
          <a:p>
            <a:r>
              <a:rPr lang="en-US" altLang="en-US" dirty="0"/>
              <a:t>La sicurezza è spesso ottenuta eseguendo il codice di controllo/protezione a un livello di privilegio superiore.</a:t>
            </a:r>
          </a:p>
          <a:p>
            <a:r>
              <a:rPr lang="en-US" altLang="en-US" dirty="0"/>
              <a:t>I componenti che funzionano allo stesso livello possono essere isolati da un componente con privilegi più elevati.</a:t>
            </a:r>
          </a:p>
          <a:p>
            <a:endParaRPr lang="en-US" altLang="en-US" dirty="0"/>
          </a:p>
          <a:p>
            <a:r>
              <a:rPr lang="en-US" altLang="en-US" dirty="0"/>
              <a:t>Se l'attacco e la difesa sono allo stesso livello, allora è una corsa agli armamenti e non ci può essere alcuna garanzia.</a:t>
            </a:r>
          </a:p>
        </p:txBody>
      </p:sp>
      <p:pic>
        <p:nvPicPr>
          <p:cNvPr id="8" name="Picture 7">
            <a:extLst>
              <a:ext uri="{FF2B5EF4-FFF2-40B4-BE49-F238E27FC236}">
                <a16:creationId xmlns:a16="http://schemas.microsoft.com/office/drawing/2014/main" id="{6B5CFA83-9E4E-55A9-2DAB-AE35F45FEB65}"/>
              </a:ext>
            </a:extLst>
          </p:cNvPr>
          <p:cNvPicPr>
            <a:picLocks noChangeAspect="1"/>
          </p:cNvPicPr>
          <p:nvPr/>
        </p:nvPicPr>
        <p:blipFill>
          <a:blip r:embed="rId2"/>
          <a:stretch>
            <a:fillRect/>
          </a:stretch>
        </p:blipFill>
        <p:spPr>
          <a:xfrm>
            <a:off x="8855698" y="5779386"/>
            <a:ext cx="1530000" cy="612000"/>
          </a:xfrm>
          <a:prstGeom prst="rect">
            <a:avLst/>
          </a:prstGeom>
        </p:spPr>
      </p:pic>
      <p:sp>
        <p:nvSpPr>
          <p:cNvPr id="2" name="Slide Number Placeholder 1">
            <a:extLst>
              <a:ext uri="{FF2B5EF4-FFF2-40B4-BE49-F238E27FC236}">
                <a16:creationId xmlns:a16="http://schemas.microsoft.com/office/drawing/2014/main" id="{ADE81ED5-A40D-1711-A7AB-1EB7FB1BFD75}"/>
              </a:ext>
            </a:extLst>
          </p:cNvPr>
          <p:cNvSpPr>
            <a:spLocks noGrp="1"/>
          </p:cNvSpPr>
          <p:nvPr>
            <p:ph type="sldNum" sz="quarter" idx="14"/>
          </p:nvPr>
        </p:nvSpPr>
        <p:spPr/>
        <p:txBody>
          <a:bodyPr/>
          <a:lstStyle/>
          <a:p>
            <a:fld id="{3A98EE3D-8CD1-4C3F-BD1C-C98C9596463C}" type="slidenum">
              <a:rPr lang="en-US" smtClean="0"/>
              <a:t>11</a:t>
            </a:fld>
            <a:endParaRPr lang="en-US" dirty="0"/>
          </a:p>
        </p:txBody>
      </p:sp>
    </p:spTree>
  </p:cSld>
  <p:clrMapOvr>
    <a:masterClrMapping/>
  </p:clrMapOvr>
</p:sld>
</file>

<file path=ppt/slides/slide13.xml><?xml version="1.0" encoding="utf-8"?>
<p:sld xmlns:a16="http://schemas.microsoft.com/office/drawing/2014/main" xmlns:a14="http://schemas.microsoft.com/office/drawing/2010/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3" name="Rectangle 2">
            <a:extLst>
              <a:ext uri="{FF2B5EF4-FFF2-40B4-BE49-F238E27FC236}">
                <a16:creationId xmlns:a16="http://schemas.microsoft.com/office/drawing/2014/main" id="{39C2C278-65F9-CD61-BF29-3C81219A95AB}"/>
              </a:ext>
            </a:extLst>
          </p:cNvPr>
          <p:cNvSpPr>
            <a:spLocks noGrp="1" noChangeArrowheads="1"/>
          </p:cNvSpPr>
          <p:nvPr>
            <p:ph type="ctrTitle"/>
          </p:nvPr>
        </p:nvSpPr>
        <p:spPr/>
        <p:txBody>
          <a:bodyPr/>
          <a:lstStyle/>
          <a:p>
            <a:pPr eaLnBrk="1" hangingPunct="1"/>
            <a:r>
              <a:rPr lang="en-US" altLang="en-US"/>
              <a:t>Controllo degli accessi</a:t>
            </a:r>
          </a:p>
        </p:txBody>
      </p:sp>
      <p:sp>
        <p:nvSpPr>
          <p:cNvPr id="27654" name="Rectangle 3">
            <a:extLst>
              <a:ext uri="{FF2B5EF4-FFF2-40B4-BE49-F238E27FC236}">
                <a16:creationId xmlns:a16="http://schemas.microsoft.com/office/drawing/2014/main" id="{5D5D7139-2911-EEE1-AB44-F5A60AF8A1FF}"/>
              </a:ext>
            </a:extLst>
          </p:cNvPr>
          <p:cNvSpPr>
            <a:spLocks noGrp="1" noChangeArrowheads="1"/>
          </p:cNvSpPr>
          <p:nvPr>
            <p:ph sz="quarter" idx="17"/>
          </p:nvPr>
        </p:nvSpPr>
        <p:spPr/>
        <p:txBody>
          <a:bodyPr/>
          <a:lstStyle/>
          <a:p>
            <a:pPr eaLnBrk="1" hangingPunct="1"/>
            <a:r>
              <a:rPr lang="en-US" altLang="en-US" sz="2400" dirty="0"/>
              <a:t>Un </a:t>
            </a:r>
            <a:r>
              <a:rPr lang="en-US" altLang="en-US" sz="2400" dirty="0">
                <a:solidFill>
                  <a:srgbClr val="FF3300"/>
                </a:solidFill>
              </a:rPr>
              <a:t>monitor di riferimento </a:t>
            </a:r>
            <a:r>
              <a:rPr lang="en-US" altLang="en-US" sz="2400" dirty="0"/>
              <a:t>media tutti gli accessi alle risorse</a:t>
            </a:r>
          </a:p>
          <a:p>
            <a:pPr lvl="1" eaLnBrk="1" hangingPunct="1"/>
            <a:r>
              <a:rPr lang="en-US" altLang="en-US" dirty="0">
                <a:solidFill>
                  <a:schemeClr val="tx2"/>
                </a:solidFill>
              </a:rPr>
              <a:t>Principio: Mediazione completa</a:t>
            </a:r>
            <a:r>
              <a:rPr lang="en-US" altLang="en-US" dirty="0"/>
              <a:t>: controllo di </a:t>
            </a:r>
            <a:r>
              <a:rPr lang="en-US" altLang="en-US" b="1" dirty="0"/>
              <a:t>tutti gli </a:t>
            </a:r>
            <a:r>
              <a:rPr lang="en-US" altLang="en-US" dirty="0"/>
              <a:t>accessi alle risorse</a:t>
            </a:r>
          </a:p>
        </p:txBody>
      </p:sp>
      <p:grpSp>
        <p:nvGrpSpPr>
          <p:cNvPr id="4" name="Group 3">
            <a:extLst>
              <a:ext uri="{FF2B5EF4-FFF2-40B4-BE49-F238E27FC236}">
                <a16:creationId xmlns:a16="http://schemas.microsoft.com/office/drawing/2014/main" id="{7552E971-D977-4723-BC9C-2AF0B4B707E1}"/>
              </a:ext>
            </a:extLst>
          </p:cNvPr>
          <p:cNvGrpSpPr/>
          <p:nvPr/>
        </p:nvGrpSpPr>
        <p:grpSpPr>
          <a:xfrm>
            <a:off x="514350" y="3924301"/>
            <a:ext cx="5581650" cy="1523999"/>
            <a:chOff x="2209800" y="3657601"/>
            <a:chExt cx="7391400" cy="2500115"/>
          </a:xfrm>
        </p:grpSpPr>
        <p:sp>
          <p:nvSpPr>
            <p:cNvPr id="27655" name="AutoShape 4">
              <a:extLst>
                <a:ext uri="{FF2B5EF4-FFF2-40B4-BE49-F238E27FC236}">
                  <a16:creationId xmlns:a16="http://schemas.microsoft.com/office/drawing/2014/main" id="{526EBF2B-8AC9-2718-150D-6F2CDFF930BC}"/>
                </a:ext>
              </a:extLst>
            </p:cNvPr>
            <p:cNvSpPr>
              <a:spLocks noChangeArrowheads="1"/>
            </p:cNvSpPr>
            <p:nvPr/>
          </p:nvSpPr>
          <p:spPr bwMode="auto">
            <a:xfrm>
              <a:off x="8229600" y="3702050"/>
              <a:ext cx="1371600" cy="1752600"/>
            </a:xfrm>
            <a:prstGeom prst="can">
              <a:avLst>
                <a:gd name="adj" fmla="val 31944"/>
              </a:avLst>
            </a:prstGeom>
            <a:solidFill>
              <a:schemeClr val="accent1"/>
            </a:solidFill>
            <a:ln w="9525">
              <a:solidFill>
                <a:schemeClr val="tx1"/>
              </a:solidFill>
              <a:round/>
              <a:headEnd/>
              <a:tailEnd/>
            </a:ln>
          </p:spPr>
          <p:txBody>
            <a:bodyPr wrap="none" anchor="ctr"/>
            <a:lstStyle>
              <a:lvl1pPr eaLnBrk="0" hangingPunct="0">
                <a:spcBef>
                  <a:spcPct val="20000"/>
                </a:spcBef>
                <a:buClr>
                  <a:schemeClr val="accent2"/>
                </a:buClr>
                <a:buSzPct val="100000"/>
                <a:buFont typeface="Times" panose="02020603050405020304" pitchFamily="18" charset="0"/>
                <a:buChar char="•"/>
                <a:defRPr sz="2800">
                  <a:solidFill>
                    <a:schemeClr val="tx1"/>
                  </a:solidFill>
                  <a:latin typeface="Arial" panose="020B0604020202020204" pitchFamily="34" charset="0"/>
                </a:defRPr>
              </a:lvl1pPr>
              <a:lvl2pPr marL="742950" indent="-285750" eaLnBrk="0" hangingPunct="0">
                <a:spcBef>
                  <a:spcPct val="20000"/>
                </a:spcBef>
                <a:buChar char="–"/>
                <a:defRPr sz="2400">
                  <a:solidFill>
                    <a:schemeClr val="tx1"/>
                  </a:solidFill>
                  <a:latin typeface="Arial" panose="020B0604020202020204" pitchFamily="34" charset="0"/>
                </a:defRPr>
              </a:lvl2pPr>
              <a:lvl3pPr marL="1143000" indent="-228600" eaLnBrk="0" hangingPunct="0">
                <a:spcBef>
                  <a:spcPct val="20000"/>
                </a:spcBef>
                <a:buChar char="•"/>
                <a:defRPr sz="22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buSzTx/>
                <a:buFontTx/>
                <a:buNone/>
              </a:pPr>
              <a:r>
                <a:rPr lang="en-US" altLang="en-US" sz="1400">
                  <a:latin typeface="+mn-lt"/>
                </a:rPr>
                <a:t>Risorse</a:t>
              </a:r>
            </a:p>
          </p:txBody>
        </p:sp>
        <p:sp>
          <p:nvSpPr>
            <p:cNvPr id="27656" name="Oval 5">
              <a:extLst>
                <a:ext uri="{FF2B5EF4-FFF2-40B4-BE49-F238E27FC236}">
                  <a16:creationId xmlns:a16="http://schemas.microsoft.com/office/drawing/2014/main" id="{9BEC9570-2094-70AB-5C0A-5903F2BB7DF1}"/>
                </a:ext>
              </a:extLst>
            </p:cNvPr>
            <p:cNvSpPr>
              <a:spLocks noChangeArrowheads="1"/>
            </p:cNvSpPr>
            <p:nvPr/>
          </p:nvSpPr>
          <p:spPr bwMode="auto">
            <a:xfrm>
              <a:off x="2209800" y="4006850"/>
              <a:ext cx="1828800" cy="1219200"/>
            </a:xfrm>
            <a:prstGeom prst="ellipse">
              <a:avLst/>
            </a:prstGeom>
            <a:solidFill>
              <a:schemeClr val="accent1"/>
            </a:solidFill>
            <a:ln w="9525">
              <a:solidFill>
                <a:schemeClr val="tx1"/>
              </a:solidFill>
              <a:round/>
              <a:headEnd/>
              <a:tailEnd/>
            </a:ln>
          </p:spPr>
          <p:txBody>
            <a:bodyPr anchor="ctr"/>
            <a:lstStyle>
              <a:lvl1pPr eaLnBrk="0" hangingPunct="0">
                <a:spcBef>
                  <a:spcPct val="20000"/>
                </a:spcBef>
                <a:buClr>
                  <a:schemeClr val="accent2"/>
                </a:buClr>
                <a:buSzPct val="100000"/>
                <a:buFont typeface="Times" panose="02020603050405020304" pitchFamily="18" charset="0"/>
                <a:buChar char="•"/>
                <a:defRPr sz="2800">
                  <a:solidFill>
                    <a:schemeClr val="tx1"/>
                  </a:solidFill>
                  <a:latin typeface="Arial" panose="020B0604020202020204" pitchFamily="34" charset="0"/>
                </a:defRPr>
              </a:lvl1pPr>
              <a:lvl2pPr marL="742950" indent="-285750" eaLnBrk="0" hangingPunct="0">
                <a:spcBef>
                  <a:spcPct val="20000"/>
                </a:spcBef>
                <a:buChar char="–"/>
                <a:defRPr sz="2400">
                  <a:solidFill>
                    <a:schemeClr val="tx1"/>
                  </a:solidFill>
                  <a:latin typeface="Arial" panose="020B0604020202020204" pitchFamily="34" charset="0"/>
                </a:defRPr>
              </a:lvl2pPr>
              <a:lvl3pPr marL="1143000" indent="-228600" eaLnBrk="0" hangingPunct="0">
                <a:spcBef>
                  <a:spcPct val="20000"/>
                </a:spcBef>
                <a:buChar char="•"/>
                <a:defRPr sz="22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buSzTx/>
                <a:buFontTx/>
                <a:buNone/>
              </a:pPr>
              <a:r>
                <a:rPr lang="en-US" altLang="en-US" sz="1400">
                  <a:latin typeface="+mn-lt"/>
                </a:rPr>
                <a:t>Processo utente</a:t>
              </a:r>
            </a:p>
          </p:txBody>
        </p:sp>
        <p:sp>
          <p:nvSpPr>
            <p:cNvPr id="27657" name="Line 6">
              <a:extLst>
                <a:ext uri="{FF2B5EF4-FFF2-40B4-BE49-F238E27FC236}">
                  <a16:creationId xmlns:a16="http://schemas.microsoft.com/office/drawing/2014/main" id="{FFAC66B2-0A21-1C96-7874-8474D11B7D22}"/>
                </a:ext>
              </a:extLst>
            </p:cNvPr>
            <p:cNvSpPr>
              <a:spLocks noChangeShapeType="1"/>
            </p:cNvSpPr>
            <p:nvPr/>
          </p:nvSpPr>
          <p:spPr bwMode="auto">
            <a:xfrm>
              <a:off x="4038600" y="4616450"/>
              <a:ext cx="1714500" cy="0"/>
            </a:xfrm>
            <a:prstGeom prst="line">
              <a:avLst/>
            </a:prstGeom>
            <a:noFill/>
            <a:ln w="38100">
              <a:solidFill>
                <a:schemeClr val="tx1"/>
              </a:solidFill>
              <a:round/>
              <a:headEnd/>
              <a:tailEnd type="triangle" w="med" len="med"/>
            </a:ln>
            <a:extLst>
              <a:ext uri="{909E8E84-426E-40DD-AFC4-6F175D3DCCD1}">
                <a14:hiddenFill xmlns:a14="http://schemas.microsoft.com/office/drawing/2010/main">
                  <a:noFill/>
                </a14:hiddenFill>
              </a:ext>
            </a:extLst>
          </p:spPr>
          <p:txBody>
            <a:bodyPr anchor="ctr"/>
            <a:lstStyle/>
            <a:p>
              <a:endParaRPr lang="en-US" sz="1400"/>
            </a:p>
          </p:txBody>
        </p:sp>
        <p:sp>
          <p:nvSpPr>
            <p:cNvPr id="27658" name="Line 7">
              <a:extLst>
                <a:ext uri="{FF2B5EF4-FFF2-40B4-BE49-F238E27FC236}">
                  <a16:creationId xmlns:a16="http://schemas.microsoft.com/office/drawing/2014/main" id="{761F4D43-0E88-B889-E27A-7624FC02685B}"/>
                </a:ext>
              </a:extLst>
            </p:cNvPr>
            <p:cNvSpPr>
              <a:spLocks noChangeShapeType="1"/>
            </p:cNvSpPr>
            <p:nvPr/>
          </p:nvSpPr>
          <p:spPr bwMode="auto">
            <a:xfrm>
              <a:off x="7315200" y="4616450"/>
              <a:ext cx="914400" cy="0"/>
            </a:xfrm>
            <a:prstGeom prst="line">
              <a:avLst/>
            </a:prstGeom>
            <a:noFill/>
            <a:ln w="38100">
              <a:solidFill>
                <a:schemeClr val="tx1"/>
              </a:solidFill>
              <a:round/>
              <a:headEnd/>
              <a:tailEnd type="triangle" w="med" len="med"/>
            </a:ln>
            <a:extLst>
              <a:ext uri="{909E8E84-426E-40DD-AFC4-6F175D3DCCD1}">
                <a14:hiddenFill xmlns:a14="http://schemas.microsoft.com/office/drawing/2010/main">
                  <a:noFill/>
                </a14:hiddenFill>
              </a:ext>
            </a:extLst>
          </p:spPr>
          <p:txBody>
            <a:bodyPr anchor="ctr"/>
            <a:lstStyle/>
            <a:p>
              <a:endParaRPr lang="en-US" sz="1400"/>
            </a:p>
          </p:txBody>
        </p:sp>
        <p:sp>
          <p:nvSpPr>
            <p:cNvPr id="27659" name="Text Box 8">
              <a:extLst>
                <a:ext uri="{FF2B5EF4-FFF2-40B4-BE49-F238E27FC236}">
                  <a16:creationId xmlns:a16="http://schemas.microsoft.com/office/drawing/2014/main" id="{39C77F73-D0C1-765B-17BC-5844ACD85EE9}"/>
                </a:ext>
              </a:extLst>
            </p:cNvPr>
            <p:cNvSpPr txBox="1">
              <a:spLocks noChangeArrowheads="1"/>
            </p:cNvSpPr>
            <p:nvPr/>
          </p:nvSpPr>
          <p:spPr bwMode="auto">
            <a:xfrm>
              <a:off x="5134070" y="3657601"/>
              <a:ext cx="1096775" cy="4391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Clr>
                  <a:schemeClr val="accent2"/>
                </a:buClr>
                <a:buSzPct val="100000"/>
                <a:buFont typeface="Times" panose="02020603050405020304" pitchFamily="18" charset="0"/>
                <a:buChar char="•"/>
                <a:defRPr sz="2800">
                  <a:solidFill>
                    <a:schemeClr val="tx1"/>
                  </a:solidFill>
                  <a:latin typeface="Arial" panose="020B0604020202020204" pitchFamily="34" charset="0"/>
                </a:defRPr>
              </a:lvl1pPr>
              <a:lvl2pPr marL="742950" indent="-285750" eaLnBrk="0" hangingPunct="0">
                <a:spcBef>
                  <a:spcPct val="20000"/>
                </a:spcBef>
                <a:buChar char="–"/>
                <a:defRPr sz="2400">
                  <a:solidFill>
                    <a:schemeClr val="tx1"/>
                  </a:solidFill>
                  <a:latin typeface="Arial" panose="020B0604020202020204" pitchFamily="34" charset="0"/>
                </a:defRPr>
              </a:lvl2pPr>
              <a:lvl3pPr marL="1143000" indent="-228600" eaLnBrk="0" hangingPunct="0">
                <a:spcBef>
                  <a:spcPct val="20000"/>
                </a:spcBef>
                <a:buChar char="•"/>
                <a:defRPr sz="22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lnSpc>
                  <a:spcPct val="70000"/>
                </a:lnSpc>
                <a:buSzTx/>
                <a:buFontTx/>
                <a:buNone/>
              </a:pPr>
              <a:r>
                <a:rPr lang="en-US" altLang="en-US" sz="1400">
                  <a:latin typeface="+mn-lt"/>
                </a:rPr>
                <a:t>Riferimento</a:t>
              </a:r>
            </a:p>
            <a:p>
              <a:pPr algn="ctr">
                <a:lnSpc>
                  <a:spcPct val="70000"/>
                </a:lnSpc>
                <a:buSzTx/>
                <a:buFontTx/>
                <a:buNone/>
              </a:pPr>
              <a:r>
                <a:rPr lang="en-US" altLang="en-US" sz="1400">
                  <a:latin typeface="+mn-lt"/>
                </a:rPr>
                <a:t>monitor</a:t>
              </a:r>
            </a:p>
          </p:txBody>
        </p:sp>
        <p:sp>
          <p:nvSpPr>
            <p:cNvPr id="27660" name="Text Box 9">
              <a:extLst>
                <a:ext uri="{FF2B5EF4-FFF2-40B4-BE49-F238E27FC236}">
                  <a16:creationId xmlns:a16="http://schemas.microsoft.com/office/drawing/2014/main" id="{397FA493-288A-4181-7C75-A7D8B1F7BFF8}"/>
                </a:ext>
              </a:extLst>
            </p:cNvPr>
            <p:cNvSpPr txBox="1">
              <a:spLocks noChangeArrowheads="1"/>
            </p:cNvSpPr>
            <p:nvPr/>
          </p:nvSpPr>
          <p:spPr bwMode="auto">
            <a:xfrm>
              <a:off x="3962401" y="4616451"/>
              <a:ext cx="2263775"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lgn="ctr">
                  <a:solidFill>
                    <a:srgbClr val="000000"/>
                  </a:solidFill>
                  <a:miter lim="800000"/>
                  <a:headEnd/>
                  <a:tailEnd type="none" w="lg" len="med"/>
                </a14:hiddenLine>
              </a:ext>
            </a:extLst>
          </p:spPr>
          <p:txBody>
            <a:bodyPr>
              <a:spAutoFit/>
            </a:bodyPr>
            <a:lstStyle>
              <a:lvl1pPr eaLnBrk="0" hangingPunct="0">
                <a:spcBef>
                  <a:spcPct val="20000"/>
                </a:spcBef>
                <a:buClr>
                  <a:schemeClr val="accent2"/>
                </a:buClr>
                <a:buSzPct val="100000"/>
                <a:buFont typeface="Times" panose="02020603050405020304" pitchFamily="18" charset="0"/>
                <a:buChar char="•"/>
                <a:defRPr sz="2800">
                  <a:solidFill>
                    <a:schemeClr val="tx1"/>
                  </a:solidFill>
                  <a:latin typeface="Arial" panose="020B0604020202020204" pitchFamily="34" charset="0"/>
                </a:defRPr>
              </a:lvl1pPr>
              <a:lvl2pPr marL="742950" indent="-285750" eaLnBrk="0" hangingPunct="0">
                <a:spcBef>
                  <a:spcPct val="20000"/>
                </a:spcBef>
                <a:buChar char="–"/>
                <a:defRPr sz="2400">
                  <a:solidFill>
                    <a:schemeClr val="tx1"/>
                  </a:solidFill>
                  <a:latin typeface="Arial" panose="020B0604020202020204" pitchFamily="34" charset="0"/>
                </a:defRPr>
              </a:lvl2pPr>
              <a:lvl3pPr marL="1143000" indent="-228600" eaLnBrk="0" hangingPunct="0">
                <a:spcBef>
                  <a:spcPct val="20000"/>
                </a:spcBef>
                <a:buChar char="•"/>
                <a:defRPr sz="22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ClrTx/>
                <a:buSzTx/>
                <a:buFontTx/>
                <a:buNone/>
              </a:pPr>
              <a:r>
                <a:rPr lang="en-US" altLang="en-US" sz="1400">
                  <a:latin typeface="+mn-lt"/>
                </a:rPr>
                <a:t>richiesta di accesso</a:t>
              </a:r>
            </a:p>
          </p:txBody>
        </p:sp>
        <p:sp>
          <p:nvSpPr>
            <p:cNvPr id="27661" name="Text Box 10">
              <a:extLst>
                <a:ext uri="{FF2B5EF4-FFF2-40B4-BE49-F238E27FC236}">
                  <a16:creationId xmlns:a16="http://schemas.microsoft.com/office/drawing/2014/main" id="{6521924A-1F7E-0631-A6C4-76B58A597E29}"/>
                </a:ext>
              </a:extLst>
            </p:cNvPr>
            <p:cNvSpPr txBox="1">
              <a:spLocks noChangeArrowheads="1"/>
            </p:cNvSpPr>
            <p:nvPr/>
          </p:nvSpPr>
          <p:spPr bwMode="auto">
            <a:xfrm>
              <a:off x="6423026" y="5849939"/>
              <a:ext cx="2263775"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lgn="ctr">
                  <a:solidFill>
                    <a:srgbClr val="000000"/>
                  </a:solidFill>
                  <a:miter lim="800000"/>
                  <a:headEnd/>
                  <a:tailEnd type="none" w="lg" len="med"/>
                </a14:hiddenLine>
              </a:ext>
            </a:extLst>
          </p:spPr>
          <p:txBody>
            <a:bodyPr>
              <a:spAutoFit/>
            </a:bodyPr>
            <a:lstStyle>
              <a:lvl1pPr eaLnBrk="0" hangingPunct="0">
                <a:spcBef>
                  <a:spcPct val="20000"/>
                </a:spcBef>
                <a:buClr>
                  <a:schemeClr val="accent2"/>
                </a:buClr>
                <a:buSzPct val="100000"/>
                <a:buFont typeface="Times" panose="02020603050405020304" pitchFamily="18" charset="0"/>
                <a:buChar char="•"/>
                <a:defRPr sz="2800">
                  <a:solidFill>
                    <a:schemeClr val="tx1"/>
                  </a:solidFill>
                  <a:latin typeface="Arial" panose="020B0604020202020204" pitchFamily="34" charset="0"/>
                </a:defRPr>
              </a:lvl1pPr>
              <a:lvl2pPr marL="742950" indent="-285750" eaLnBrk="0" hangingPunct="0">
                <a:spcBef>
                  <a:spcPct val="20000"/>
                </a:spcBef>
                <a:buChar char="–"/>
                <a:defRPr sz="2400">
                  <a:solidFill>
                    <a:schemeClr val="tx1"/>
                  </a:solidFill>
                  <a:latin typeface="Arial" panose="020B0604020202020204" pitchFamily="34" charset="0"/>
                </a:defRPr>
              </a:lvl2pPr>
              <a:lvl3pPr marL="1143000" indent="-228600" eaLnBrk="0" hangingPunct="0">
                <a:spcBef>
                  <a:spcPct val="20000"/>
                </a:spcBef>
                <a:buChar char="•"/>
                <a:defRPr sz="22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ClrTx/>
                <a:buSzTx/>
                <a:buFontTx/>
                <a:buNone/>
              </a:pPr>
              <a:r>
                <a:rPr lang="en-US" altLang="en-US" sz="1400">
                  <a:latin typeface="+mn-lt"/>
                </a:rPr>
                <a:t>politica</a:t>
              </a:r>
            </a:p>
          </p:txBody>
        </p:sp>
        <p:sp>
          <p:nvSpPr>
            <p:cNvPr id="27662" name="AutoShape 11">
              <a:extLst>
                <a:ext uri="{FF2B5EF4-FFF2-40B4-BE49-F238E27FC236}">
                  <a16:creationId xmlns:a16="http://schemas.microsoft.com/office/drawing/2014/main" id="{69C3CE68-F7E0-4530-0629-D22D72AE5C74}"/>
                </a:ext>
              </a:extLst>
            </p:cNvPr>
            <p:cNvSpPr>
              <a:spLocks noChangeArrowheads="1"/>
            </p:cNvSpPr>
            <p:nvPr/>
          </p:nvSpPr>
          <p:spPr bwMode="auto">
            <a:xfrm>
              <a:off x="5791200" y="3740150"/>
              <a:ext cx="1752600" cy="1752600"/>
            </a:xfrm>
            <a:prstGeom prst="diamond">
              <a:avLst/>
            </a:prstGeom>
            <a:solidFill>
              <a:schemeClr val="tx2"/>
            </a:solidFill>
            <a:ln w="12700" algn="ctr">
              <a:solidFill>
                <a:schemeClr val="tx1"/>
              </a:solidFill>
              <a:miter lim="800000"/>
              <a:headEnd/>
              <a:tailEnd type="none" w="lg" len="med"/>
            </a:ln>
          </p:spPr>
          <p:txBody>
            <a:bodyPr wrap="none" anchor="ctr"/>
            <a:lstStyle>
              <a:lvl1pPr eaLnBrk="0" hangingPunct="0">
                <a:spcBef>
                  <a:spcPct val="20000"/>
                </a:spcBef>
                <a:buClr>
                  <a:schemeClr val="accent2"/>
                </a:buClr>
                <a:buSzPct val="100000"/>
                <a:buFont typeface="Times" panose="02020603050405020304" pitchFamily="18" charset="0"/>
                <a:buChar char="•"/>
                <a:defRPr sz="2800">
                  <a:solidFill>
                    <a:schemeClr val="tx1"/>
                  </a:solidFill>
                  <a:latin typeface="Arial" panose="020B0604020202020204" pitchFamily="34" charset="0"/>
                </a:defRPr>
              </a:lvl1pPr>
              <a:lvl2pPr marL="742950" indent="-285750" eaLnBrk="0" hangingPunct="0">
                <a:spcBef>
                  <a:spcPct val="20000"/>
                </a:spcBef>
                <a:buChar char="–"/>
                <a:defRPr sz="2400">
                  <a:solidFill>
                    <a:schemeClr val="tx1"/>
                  </a:solidFill>
                  <a:latin typeface="Arial" panose="020B0604020202020204" pitchFamily="34" charset="0"/>
                </a:defRPr>
              </a:lvl2pPr>
              <a:lvl3pPr marL="1143000" indent="-228600" eaLnBrk="0" hangingPunct="0">
                <a:spcBef>
                  <a:spcPct val="20000"/>
                </a:spcBef>
                <a:buChar char="•"/>
                <a:defRPr sz="22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ClrTx/>
                <a:buSzTx/>
                <a:buFontTx/>
                <a:buNone/>
              </a:pPr>
              <a:r>
                <a:rPr lang="en-US" altLang="en-US" sz="1400">
                  <a:solidFill>
                    <a:schemeClr val="bg1"/>
                  </a:solidFill>
                  <a:latin typeface="+mn-lt"/>
                </a:rPr>
                <a:t>?</a:t>
              </a:r>
            </a:p>
          </p:txBody>
        </p:sp>
        <p:sp>
          <p:nvSpPr>
            <p:cNvPr id="27663" name="Line 12">
              <a:extLst>
                <a:ext uri="{FF2B5EF4-FFF2-40B4-BE49-F238E27FC236}">
                  <a16:creationId xmlns:a16="http://schemas.microsoft.com/office/drawing/2014/main" id="{11996654-CE13-B70C-55AB-BF8AC2AFE4B0}"/>
                </a:ext>
              </a:extLst>
            </p:cNvPr>
            <p:cNvSpPr>
              <a:spLocks noChangeShapeType="1"/>
            </p:cNvSpPr>
            <p:nvPr/>
          </p:nvSpPr>
          <p:spPr bwMode="auto">
            <a:xfrm>
              <a:off x="6675438" y="5540375"/>
              <a:ext cx="0" cy="357188"/>
            </a:xfrm>
            <a:prstGeom prst="line">
              <a:avLst/>
            </a:prstGeom>
            <a:noFill/>
            <a:ln w="19050">
              <a:solidFill>
                <a:schemeClr val="tx1"/>
              </a:solidFill>
              <a:round/>
              <a:headEnd type="triangle" w="med" len="med"/>
              <a:tailEnd type="none" w="lg" len="med"/>
            </a:ln>
            <a:extLst>
              <a:ext uri="{909E8E84-426E-40DD-AFC4-6F175D3DCCD1}">
                <a14:hiddenFill xmlns:a14="http://schemas.microsoft.com/office/drawing/2010/main">
                  <a:noFill/>
                </a14:hiddenFill>
              </a:ext>
            </a:extLst>
          </p:spPr>
          <p:txBody>
            <a:bodyPr wrap="none"/>
            <a:lstStyle/>
            <a:p>
              <a:endParaRPr lang="en-US" sz="1400"/>
            </a:p>
          </p:txBody>
        </p:sp>
      </p:grpSp>
      <p:pic>
        <p:nvPicPr>
          <p:cNvPr id="3" name="Picture 2">
            <a:extLst>
              <a:ext uri="{FF2B5EF4-FFF2-40B4-BE49-F238E27FC236}">
                <a16:creationId xmlns:a16="http://schemas.microsoft.com/office/drawing/2014/main" id="{2F7AFDFC-F958-9554-B6C7-E145D9887923}"/>
              </a:ext>
            </a:extLst>
          </p:cNvPr>
          <p:cNvPicPr>
            <a:picLocks noChangeAspect="1"/>
          </p:cNvPicPr>
          <p:nvPr/>
        </p:nvPicPr>
        <p:blipFill>
          <a:blip r:embed="rId3"/>
          <a:stretch>
            <a:fillRect/>
          </a:stretch>
        </p:blipFill>
        <p:spPr>
          <a:xfrm>
            <a:off x="8660907" y="5837180"/>
            <a:ext cx="1530000" cy="612000"/>
          </a:xfrm>
          <a:prstGeom prst="rect">
            <a:avLst/>
          </a:prstGeom>
        </p:spPr>
      </p:pic>
      <p:sp>
        <p:nvSpPr>
          <p:cNvPr id="13" name="Slide Number Placeholder 12">
            <a:extLst>
              <a:ext uri="{FF2B5EF4-FFF2-40B4-BE49-F238E27FC236}">
                <a16:creationId xmlns:a16="http://schemas.microsoft.com/office/drawing/2014/main" id="{E0746D5E-AC73-D654-3E69-60F367EBE6BE}"/>
              </a:ext>
            </a:extLst>
          </p:cNvPr>
          <p:cNvSpPr>
            <a:spLocks noGrp="1"/>
          </p:cNvSpPr>
          <p:nvPr>
            <p:ph type="sldNum" sz="quarter" idx="4"/>
          </p:nvPr>
        </p:nvSpPr>
        <p:spPr/>
        <p:txBody>
          <a:bodyPr/>
          <a:lstStyle/>
          <a:p>
            <a:fld id="{3A98EE3D-8CD1-4C3F-BD1C-C98C9596463C}" type="slidenum">
              <a:rPr lang="en-US" smtClean="0"/>
              <a:t>12</a:t>
            </a:fld>
            <a:endParaRPr lang="en-US" dirty="0"/>
          </a:p>
        </p:txBody>
      </p:sp>
    </p:spTree>
  </p:cSld>
  <p:clrMapOvr>
    <a:masterClrMapping/>
  </p:clrMapOvr>
</p:sld>
</file>

<file path=ppt/slides/slide14.xml><?xml version="1.0" encoding="utf-8"?>
<p:sld xmlns:a16="http://schemas.microsoft.com/office/drawing/2014/main" xmlns:a14="http://schemas.microsoft.com/office/drawing/2010/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7" name="Rectangle 2">
            <a:extLst>
              <a:ext uri="{FF2B5EF4-FFF2-40B4-BE49-F238E27FC236}">
                <a16:creationId xmlns:a16="http://schemas.microsoft.com/office/drawing/2014/main" id="{5C61511C-750E-3238-9B31-8CED5ED08C20}"/>
              </a:ext>
            </a:extLst>
          </p:cNvPr>
          <p:cNvSpPr>
            <a:spLocks noGrp="1" noChangeArrowheads="1"/>
          </p:cNvSpPr>
          <p:nvPr>
            <p:ph type="ctrTitle"/>
          </p:nvPr>
        </p:nvSpPr>
        <p:spPr>
          <a:xfrm>
            <a:off x="815892" y="959648"/>
            <a:ext cx="6499828" cy="550242"/>
          </a:xfrm>
          <a:noFill/>
        </p:spPr>
        <p:txBody>
          <a:bodyPr vert="horz" wrap="square" lIns="62503" tIns="25001" rIns="62503" bIns="25001" rtlCol="0" anchor="t">
            <a:spAutoFit/>
          </a:bodyPr>
          <a:lstStyle/>
          <a:p>
            <a:pPr eaLnBrk="1" hangingPunct="1"/>
            <a:r>
              <a:rPr lang="en-US" altLang="en-US" dirty="0"/>
              <a:t>MODELLO DI MATRICE DI ACCESSO</a:t>
            </a:r>
          </a:p>
        </p:txBody>
      </p:sp>
      <p:grpSp>
        <p:nvGrpSpPr>
          <p:cNvPr id="4" name="Group 3">
            <a:extLst>
              <a:ext uri="{FF2B5EF4-FFF2-40B4-BE49-F238E27FC236}">
                <a16:creationId xmlns:a16="http://schemas.microsoft.com/office/drawing/2014/main" id="{1DEA8E62-0F1C-74C7-926F-FC14FFB7B302}"/>
              </a:ext>
            </a:extLst>
          </p:cNvPr>
          <p:cNvGrpSpPr/>
          <p:nvPr/>
        </p:nvGrpSpPr>
        <p:grpSpPr>
          <a:xfrm>
            <a:off x="905482" y="2295526"/>
            <a:ext cx="5371493" cy="2771774"/>
            <a:chOff x="2210407" y="1724026"/>
            <a:chExt cx="7635268" cy="4716462"/>
          </a:xfrm>
        </p:grpSpPr>
        <p:sp>
          <p:nvSpPr>
            <p:cNvPr id="28678" name="Rectangle 3">
              <a:extLst>
                <a:ext uri="{FF2B5EF4-FFF2-40B4-BE49-F238E27FC236}">
                  <a16:creationId xmlns:a16="http://schemas.microsoft.com/office/drawing/2014/main" id="{1B468C23-5D8C-2ADA-0FE1-B339CCE9D47A}"/>
                </a:ext>
              </a:extLst>
            </p:cNvPr>
            <p:cNvSpPr>
              <a:spLocks noChangeArrowheads="1"/>
            </p:cNvSpPr>
            <p:nvPr/>
          </p:nvSpPr>
          <p:spPr bwMode="auto">
            <a:xfrm>
              <a:off x="3562350" y="2632075"/>
              <a:ext cx="5518150" cy="3162300"/>
            </a:xfrm>
            <a:prstGeom prst="rect">
              <a:avLst/>
            </a:prstGeom>
            <a:noFill/>
            <a:ln w="5080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spcBef>
                  <a:spcPct val="20000"/>
                </a:spcBef>
                <a:buClr>
                  <a:schemeClr val="accent2"/>
                </a:buClr>
                <a:buSzPct val="100000"/>
                <a:buFont typeface="Times" panose="02020603050405020304" pitchFamily="18" charset="0"/>
                <a:buChar char="•"/>
                <a:defRPr sz="2800">
                  <a:solidFill>
                    <a:schemeClr val="tx1"/>
                  </a:solidFill>
                  <a:latin typeface="Arial" panose="020B0604020202020204" pitchFamily="34" charset="0"/>
                </a:defRPr>
              </a:lvl1pPr>
              <a:lvl2pPr marL="742950" indent="-285750" eaLnBrk="0" hangingPunct="0">
                <a:spcBef>
                  <a:spcPct val="20000"/>
                </a:spcBef>
                <a:buChar char="–"/>
                <a:defRPr sz="2400">
                  <a:solidFill>
                    <a:schemeClr val="tx1"/>
                  </a:solidFill>
                  <a:latin typeface="Arial" panose="020B0604020202020204" pitchFamily="34" charset="0"/>
                </a:defRPr>
              </a:lvl2pPr>
              <a:lvl3pPr marL="1143000" indent="-228600" eaLnBrk="0" hangingPunct="0">
                <a:spcBef>
                  <a:spcPct val="20000"/>
                </a:spcBef>
                <a:buChar char="•"/>
                <a:defRPr sz="22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ClrTx/>
                <a:buSzTx/>
                <a:buFontTx/>
                <a:buNone/>
              </a:pPr>
              <a:endParaRPr lang="en-US" altLang="en-US" sz="1400">
                <a:latin typeface="+mn-lt"/>
              </a:endParaRPr>
            </a:p>
          </p:txBody>
        </p:sp>
        <p:sp>
          <p:nvSpPr>
            <p:cNvPr id="28679" name="Line 4">
              <a:extLst>
                <a:ext uri="{FF2B5EF4-FFF2-40B4-BE49-F238E27FC236}">
                  <a16:creationId xmlns:a16="http://schemas.microsoft.com/office/drawing/2014/main" id="{770355B6-E310-FCBB-0C95-0F46A52B9294}"/>
                </a:ext>
              </a:extLst>
            </p:cNvPr>
            <p:cNvSpPr>
              <a:spLocks noChangeShapeType="1"/>
            </p:cNvSpPr>
            <p:nvPr/>
          </p:nvSpPr>
          <p:spPr bwMode="auto">
            <a:xfrm>
              <a:off x="3536950" y="3055938"/>
              <a:ext cx="5568950" cy="0"/>
            </a:xfrm>
            <a:prstGeom prst="line">
              <a:avLst/>
            </a:prstGeom>
            <a:noFill/>
            <a:ln w="50800">
              <a:solidFill>
                <a:schemeClr val="tx1"/>
              </a:solidFill>
              <a:round/>
              <a:headEnd/>
              <a:tailEnd/>
            </a:ln>
            <a:extLst>
              <a:ext uri="{909E8E84-426E-40DD-AFC4-6F175D3DCCD1}">
                <a14:hiddenFill xmlns:a14="http://schemas.microsoft.com/office/drawing/2010/main">
                  <a:noFill/>
                </a14:hiddenFill>
              </a:ext>
            </a:extLst>
          </p:spPr>
          <p:txBody>
            <a:bodyPr/>
            <a:lstStyle/>
            <a:p>
              <a:endParaRPr lang="en-US" sz="1400"/>
            </a:p>
          </p:txBody>
        </p:sp>
        <p:sp>
          <p:nvSpPr>
            <p:cNvPr id="28680" name="Rectangle 5">
              <a:extLst>
                <a:ext uri="{FF2B5EF4-FFF2-40B4-BE49-F238E27FC236}">
                  <a16:creationId xmlns:a16="http://schemas.microsoft.com/office/drawing/2014/main" id="{F7C98462-F936-E592-D5D7-374BAC4551A0}"/>
                </a:ext>
              </a:extLst>
            </p:cNvPr>
            <p:cNvSpPr>
              <a:spLocks noChangeArrowheads="1"/>
            </p:cNvSpPr>
            <p:nvPr/>
          </p:nvSpPr>
          <p:spPr bwMode="auto">
            <a:xfrm>
              <a:off x="3022601" y="3217864"/>
              <a:ext cx="241643" cy="2379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rgbClr val="000000"/>
                  </a:solidFill>
                  <a:miter lim="800000"/>
                  <a:headEnd/>
                  <a:tailEnd/>
                </a14:hiddenLine>
              </a:ext>
            </a:extLst>
          </p:spPr>
          <p:txBody>
            <a:bodyPr wrap="none" lIns="62503" tIns="25001" rIns="62503" bIns="25001">
              <a:spAutoFit/>
            </a:bodyPr>
            <a:lstStyle>
              <a:lvl1pPr defTabSz="900113" eaLnBrk="0" hangingPunct="0">
                <a:spcBef>
                  <a:spcPct val="20000"/>
                </a:spcBef>
                <a:buClr>
                  <a:schemeClr val="accent2"/>
                </a:buClr>
                <a:buSzPct val="100000"/>
                <a:buFont typeface="Times" panose="02020603050405020304" pitchFamily="18" charset="0"/>
                <a:buChar char="•"/>
                <a:defRPr sz="2800">
                  <a:solidFill>
                    <a:schemeClr val="tx1"/>
                  </a:solidFill>
                  <a:latin typeface="Arial" panose="020B0604020202020204" pitchFamily="34" charset="0"/>
                </a:defRPr>
              </a:lvl1pPr>
              <a:lvl2pPr marL="742950" indent="-285750" defTabSz="900113" eaLnBrk="0" hangingPunct="0">
                <a:spcBef>
                  <a:spcPct val="20000"/>
                </a:spcBef>
                <a:buChar char="–"/>
                <a:defRPr sz="2400">
                  <a:solidFill>
                    <a:schemeClr val="tx1"/>
                  </a:solidFill>
                  <a:latin typeface="Arial" panose="020B0604020202020204" pitchFamily="34" charset="0"/>
                </a:defRPr>
              </a:lvl2pPr>
              <a:lvl3pPr marL="1143000" indent="-228600" defTabSz="900113" eaLnBrk="0" hangingPunct="0">
                <a:spcBef>
                  <a:spcPct val="20000"/>
                </a:spcBef>
                <a:buChar char="•"/>
                <a:defRPr sz="2200">
                  <a:solidFill>
                    <a:schemeClr val="tx1"/>
                  </a:solidFill>
                  <a:latin typeface="Arial" panose="020B0604020202020204" pitchFamily="34" charset="0"/>
                </a:defRPr>
              </a:lvl3pPr>
              <a:lvl4pPr marL="1600200" indent="-228600" defTabSz="900113" eaLnBrk="0" hangingPunct="0">
                <a:spcBef>
                  <a:spcPct val="20000"/>
                </a:spcBef>
                <a:buChar char="–"/>
                <a:defRPr sz="2000">
                  <a:solidFill>
                    <a:schemeClr val="tx1"/>
                  </a:solidFill>
                  <a:latin typeface="Arial" panose="020B0604020202020204" pitchFamily="34" charset="0"/>
                </a:defRPr>
              </a:lvl4pPr>
              <a:lvl5pPr marL="2057400" indent="-228600" defTabSz="900113" eaLnBrk="0" hangingPunct="0">
                <a:spcBef>
                  <a:spcPct val="20000"/>
                </a:spcBef>
                <a:buChar char="»"/>
                <a:defRPr sz="2000">
                  <a:solidFill>
                    <a:schemeClr val="tx1"/>
                  </a:solidFill>
                  <a:latin typeface="Arial" panose="020B0604020202020204" pitchFamily="34" charset="0"/>
                </a:defRPr>
              </a:lvl5pPr>
              <a:lvl6pPr marL="2514600" indent="-228600" defTabSz="900113"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defTabSz="900113"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defTabSz="900113"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defTabSz="900113" eaLnBrk="0" fontAlgn="base" hangingPunct="0">
                <a:spcBef>
                  <a:spcPct val="20000"/>
                </a:spcBef>
                <a:spcAft>
                  <a:spcPct val="0"/>
                </a:spcAft>
                <a:buChar char="»"/>
                <a:defRPr sz="2000">
                  <a:solidFill>
                    <a:schemeClr val="tx1"/>
                  </a:solidFill>
                  <a:latin typeface="Arial" panose="020B0604020202020204" pitchFamily="34" charset="0"/>
                </a:defRPr>
              </a:lvl9pPr>
            </a:lstStyle>
            <a:p>
              <a:pPr>
                <a:lnSpc>
                  <a:spcPct val="87000"/>
                </a:lnSpc>
                <a:spcBef>
                  <a:spcPct val="0"/>
                </a:spcBef>
                <a:buClrTx/>
                <a:buSzTx/>
                <a:buFontTx/>
                <a:buNone/>
              </a:pPr>
              <a:r>
                <a:rPr lang="en-US" altLang="en-US" sz="1400" b="1">
                  <a:latin typeface="+mn-lt"/>
                </a:rPr>
                <a:t>U</a:t>
              </a:r>
            </a:p>
          </p:txBody>
        </p:sp>
        <p:sp>
          <p:nvSpPr>
            <p:cNvPr id="28681" name="Line 6">
              <a:extLst>
                <a:ext uri="{FF2B5EF4-FFF2-40B4-BE49-F238E27FC236}">
                  <a16:creationId xmlns:a16="http://schemas.microsoft.com/office/drawing/2014/main" id="{34783AB6-6295-88A2-CAB2-075CFF3F3B23}"/>
                </a:ext>
              </a:extLst>
            </p:cNvPr>
            <p:cNvSpPr>
              <a:spLocks noChangeShapeType="1"/>
            </p:cNvSpPr>
            <p:nvPr/>
          </p:nvSpPr>
          <p:spPr bwMode="auto">
            <a:xfrm>
              <a:off x="3536950" y="3789363"/>
              <a:ext cx="5568950" cy="0"/>
            </a:xfrm>
            <a:prstGeom prst="line">
              <a:avLst/>
            </a:prstGeom>
            <a:noFill/>
            <a:ln w="50800">
              <a:solidFill>
                <a:schemeClr val="tx1"/>
              </a:solidFill>
              <a:round/>
              <a:headEnd/>
              <a:tailEnd/>
            </a:ln>
            <a:extLst>
              <a:ext uri="{909E8E84-426E-40DD-AFC4-6F175D3DCCD1}">
                <a14:hiddenFill xmlns:a14="http://schemas.microsoft.com/office/drawing/2010/main">
                  <a:noFill/>
                </a14:hiddenFill>
              </a:ext>
            </a:extLst>
          </p:spPr>
          <p:txBody>
            <a:bodyPr/>
            <a:lstStyle/>
            <a:p>
              <a:endParaRPr lang="en-US" sz="1400"/>
            </a:p>
          </p:txBody>
        </p:sp>
        <p:sp>
          <p:nvSpPr>
            <p:cNvPr id="28682" name="Rectangle 7">
              <a:extLst>
                <a:ext uri="{FF2B5EF4-FFF2-40B4-BE49-F238E27FC236}">
                  <a16:creationId xmlns:a16="http://schemas.microsoft.com/office/drawing/2014/main" id="{EA51BD5D-2D1B-7CE2-13C4-6B0D29DAD1E1}"/>
                </a:ext>
              </a:extLst>
            </p:cNvPr>
            <p:cNvSpPr>
              <a:spLocks noChangeArrowheads="1"/>
            </p:cNvSpPr>
            <p:nvPr/>
          </p:nvSpPr>
          <p:spPr bwMode="auto">
            <a:xfrm>
              <a:off x="5172276" y="3068638"/>
              <a:ext cx="493314" cy="4253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wrap="none" lIns="62503" tIns="25001" rIns="62503" bIns="25001">
              <a:spAutoFit/>
            </a:bodyPr>
            <a:lstStyle>
              <a:lvl1pPr defTabSz="900113" eaLnBrk="0" hangingPunct="0">
                <a:spcBef>
                  <a:spcPct val="20000"/>
                </a:spcBef>
                <a:buClr>
                  <a:schemeClr val="accent2"/>
                </a:buClr>
                <a:buSzPct val="100000"/>
                <a:buFont typeface="Times" panose="02020603050405020304" pitchFamily="18" charset="0"/>
                <a:buChar char="•"/>
                <a:defRPr sz="2800">
                  <a:solidFill>
                    <a:schemeClr val="tx1"/>
                  </a:solidFill>
                  <a:latin typeface="Arial" panose="020B0604020202020204" pitchFamily="34" charset="0"/>
                </a:defRPr>
              </a:lvl1pPr>
              <a:lvl2pPr marL="742950" indent="-285750" defTabSz="900113" eaLnBrk="0" hangingPunct="0">
                <a:spcBef>
                  <a:spcPct val="20000"/>
                </a:spcBef>
                <a:buChar char="–"/>
                <a:defRPr sz="2400">
                  <a:solidFill>
                    <a:schemeClr val="tx1"/>
                  </a:solidFill>
                  <a:latin typeface="Arial" panose="020B0604020202020204" pitchFamily="34" charset="0"/>
                </a:defRPr>
              </a:lvl2pPr>
              <a:lvl3pPr marL="1143000" indent="-228600" defTabSz="900113" eaLnBrk="0" hangingPunct="0">
                <a:spcBef>
                  <a:spcPct val="20000"/>
                </a:spcBef>
                <a:buChar char="•"/>
                <a:defRPr sz="2200">
                  <a:solidFill>
                    <a:schemeClr val="tx1"/>
                  </a:solidFill>
                  <a:latin typeface="Arial" panose="020B0604020202020204" pitchFamily="34" charset="0"/>
                </a:defRPr>
              </a:lvl3pPr>
              <a:lvl4pPr marL="1600200" indent="-228600" defTabSz="900113" eaLnBrk="0" hangingPunct="0">
                <a:spcBef>
                  <a:spcPct val="20000"/>
                </a:spcBef>
                <a:buChar char="–"/>
                <a:defRPr sz="2000">
                  <a:solidFill>
                    <a:schemeClr val="tx1"/>
                  </a:solidFill>
                  <a:latin typeface="Arial" panose="020B0604020202020204" pitchFamily="34" charset="0"/>
                </a:defRPr>
              </a:lvl4pPr>
              <a:lvl5pPr marL="2057400" indent="-228600" defTabSz="900113" eaLnBrk="0" hangingPunct="0">
                <a:spcBef>
                  <a:spcPct val="20000"/>
                </a:spcBef>
                <a:buChar char="»"/>
                <a:defRPr sz="2000">
                  <a:solidFill>
                    <a:schemeClr val="tx1"/>
                  </a:solidFill>
                  <a:latin typeface="Arial" panose="020B0604020202020204" pitchFamily="34" charset="0"/>
                </a:defRPr>
              </a:lvl5pPr>
              <a:lvl6pPr marL="2514600" indent="-228600" defTabSz="900113"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defTabSz="900113"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defTabSz="900113"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defTabSz="900113"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lnSpc>
                  <a:spcPct val="87000"/>
                </a:lnSpc>
                <a:spcBef>
                  <a:spcPct val="0"/>
                </a:spcBef>
                <a:buClrTx/>
                <a:buSzTx/>
                <a:buFontTx/>
                <a:buNone/>
              </a:pPr>
              <a:r>
                <a:rPr lang="en-US" altLang="en-US" sz="1400" b="1" dirty="0">
                  <a:latin typeface="+mn-lt"/>
                </a:rPr>
                <a:t>r w</a:t>
              </a:r>
            </a:p>
            <a:p>
              <a:pPr algn="ctr">
                <a:lnSpc>
                  <a:spcPct val="87000"/>
                </a:lnSpc>
                <a:spcBef>
                  <a:spcPct val="0"/>
                </a:spcBef>
                <a:buClrTx/>
                <a:buSzTx/>
                <a:buFontTx/>
                <a:buNone/>
              </a:pPr>
              <a:r>
                <a:rPr lang="en-US" altLang="en-US" sz="1400" b="1" dirty="0">
                  <a:latin typeface="+mn-lt"/>
                </a:rPr>
                <a:t>proprio</a:t>
              </a:r>
            </a:p>
          </p:txBody>
        </p:sp>
        <p:sp>
          <p:nvSpPr>
            <p:cNvPr id="28683" name="Line 8">
              <a:extLst>
                <a:ext uri="{FF2B5EF4-FFF2-40B4-BE49-F238E27FC236}">
                  <a16:creationId xmlns:a16="http://schemas.microsoft.com/office/drawing/2014/main" id="{81437D7B-7890-2189-17EB-B0C1B7FE42F4}"/>
                </a:ext>
              </a:extLst>
            </p:cNvPr>
            <p:cNvSpPr>
              <a:spLocks noChangeShapeType="1"/>
            </p:cNvSpPr>
            <p:nvPr/>
          </p:nvSpPr>
          <p:spPr bwMode="auto">
            <a:xfrm>
              <a:off x="3536950" y="4325938"/>
              <a:ext cx="5568950" cy="0"/>
            </a:xfrm>
            <a:prstGeom prst="line">
              <a:avLst/>
            </a:prstGeom>
            <a:noFill/>
            <a:ln w="50800">
              <a:solidFill>
                <a:schemeClr val="tx1"/>
              </a:solidFill>
              <a:round/>
              <a:headEnd/>
              <a:tailEnd/>
            </a:ln>
            <a:extLst>
              <a:ext uri="{909E8E84-426E-40DD-AFC4-6F175D3DCCD1}">
                <a14:hiddenFill xmlns:a14="http://schemas.microsoft.com/office/drawing/2010/main">
                  <a:noFill/>
                </a14:hiddenFill>
              </a:ext>
            </a:extLst>
          </p:spPr>
          <p:txBody>
            <a:bodyPr/>
            <a:lstStyle/>
            <a:p>
              <a:endParaRPr lang="en-US" sz="1400"/>
            </a:p>
          </p:txBody>
        </p:sp>
        <p:sp>
          <p:nvSpPr>
            <p:cNvPr id="28684" name="Rectangle 9">
              <a:extLst>
                <a:ext uri="{FF2B5EF4-FFF2-40B4-BE49-F238E27FC236}">
                  <a16:creationId xmlns:a16="http://schemas.microsoft.com/office/drawing/2014/main" id="{A8AE0BA3-A694-F36B-2E5C-B7F4C410641E}"/>
                </a:ext>
              </a:extLst>
            </p:cNvPr>
            <p:cNvSpPr>
              <a:spLocks noChangeArrowheads="1"/>
            </p:cNvSpPr>
            <p:nvPr/>
          </p:nvSpPr>
          <p:spPr bwMode="auto">
            <a:xfrm>
              <a:off x="3022601" y="4486276"/>
              <a:ext cx="251261" cy="2379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rgbClr val="000000"/>
                  </a:solidFill>
                  <a:miter lim="800000"/>
                  <a:headEnd/>
                  <a:tailEnd/>
                </a14:hiddenLine>
              </a:ext>
            </a:extLst>
          </p:spPr>
          <p:txBody>
            <a:bodyPr wrap="none" lIns="62503" tIns="25001" rIns="62503" bIns="25001">
              <a:spAutoFit/>
            </a:bodyPr>
            <a:lstStyle>
              <a:lvl1pPr defTabSz="900113" eaLnBrk="0" hangingPunct="0">
                <a:spcBef>
                  <a:spcPct val="20000"/>
                </a:spcBef>
                <a:buClr>
                  <a:schemeClr val="accent2"/>
                </a:buClr>
                <a:buSzPct val="100000"/>
                <a:buFont typeface="Times" panose="02020603050405020304" pitchFamily="18" charset="0"/>
                <a:buChar char="•"/>
                <a:defRPr sz="2800">
                  <a:solidFill>
                    <a:schemeClr val="tx1"/>
                  </a:solidFill>
                  <a:latin typeface="Arial" panose="020B0604020202020204" pitchFamily="34" charset="0"/>
                </a:defRPr>
              </a:lvl1pPr>
              <a:lvl2pPr marL="742950" indent="-285750" defTabSz="900113" eaLnBrk="0" hangingPunct="0">
                <a:spcBef>
                  <a:spcPct val="20000"/>
                </a:spcBef>
                <a:buChar char="–"/>
                <a:defRPr sz="2400">
                  <a:solidFill>
                    <a:schemeClr val="tx1"/>
                  </a:solidFill>
                  <a:latin typeface="Arial" panose="020B0604020202020204" pitchFamily="34" charset="0"/>
                </a:defRPr>
              </a:lvl2pPr>
              <a:lvl3pPr marL="1143000" indent="-228600" defTabSz="900113" eaLnBrk="0" hangingPunct="0">
                <a:spcBef>
                  <a:spcPct val="20000"/>
                </a:spcBef>
                <a:buChar char="•"/>
                <a:defRPr sz="2200">
                  <a:solidFill>
                    <a:schemeClr val="tx1"/>
                  </a:solidFill>
                  <a:latin typeface="Arial" panose="020B0604020202020204" pitchFamily="34" charset="0"/>
                </a:defRPr>
              </a:lvl3pPr>
              <a:lvl4pPr marL="1600200" indent="-228600" defTabSz="900113" eaLnBrk="0" hangingPunct="0">
                <a:spcBef>
                  <a:spcPct val="20000"/>
                </a:spcBef>
                <a:buChar char="–"/>
                <a:defRPr sz="2000">
                  <a:solidFill>
                    <a:schemeClr val="tx1"/>
                  </a:solidFill>
                  <a:latin typeface="Arial" panose="020B0604020202020204" pitchFamily="34" charset="0"/>
                </a:defRPr>
              </a:lvl4pPr>
              <a:lvl5pPr marL="2057400" indent="-228600" defTabSz="900113" eaLnBrk="0" hangingPunct="0">
                <a:spcBef>
                  <a:spcPct val="20000"/>
                </a:spcBef>
                <a:buChar char="»"/>
                <a:defRPr sz="2000">
                  <a:solidFill>
                    <a:schemeClr val="tx1"/>
                  </a:solidFill>
                  <a:latin typeface="Arial" panose="020B0604020202020204" pitchFamily="34" charset="0"/>
                </a:defRPr>
              </a:lvl5pPr>
              <a:lvl6pPr marL="2514600" indent="-228600" defTabSz="900113"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defTabSz="900113"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defTabSz="900113"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defTabSz="900113" eaLnBrk="0" fontAlgn="base" hangingPunct="0">
                <a:spcBef>
                  <a:spcPct val="20000"/>
                </a:spcBef>
                <a:spcAft>
                  <a:spcPct val="0"/>
                </a:spcAft>
                <a:buChar char="»"/>
                <a:defRPr sz="2000">
                  <a:solidFill>
                    <a:schemeClr val="tx1"/>
                  </a:solidFill>
                  <a:latin typeface="Arial" panose="020B0604020202020204" pitchFamily="34" charset="0"/>
                </a:defRPr>
              </a:lvl9pPr>
            </a:lstStyle>
            <a:p>
              <a:pPr>
                <a:lnSpc>
                  <a:spcPct val="87000"/>
                </a:lnSpc>
                <a:spcBef>
                  <a:spcPct val="0"/>
                </a:spcBef>
                <a:buClrTx/>
                <a:buSzTx/>
                <a:buFontTx/>
                <a:buNone/>
              </a:pPr>
              <a:r>
                <a:rPr lang="en-US" altLang="en-US" sz="1400" b="1">
                  <a:latin typeface="+mn-lt"/>
                </a:rPr>
                <a:t>V</a:t>
              </a:r>
            </a:p>
          </p:txBody>
        </p:sp>
        <p:sp>
          <p:nvSpPr>
            <p:cNvPr id="28685" name="Line 10">
              <a:extLst>
                <a:ext uri="{FF2B5EF4-FFF2-40B4-BE49-F238E27FC236}">
                  <a16:creationId xmlns:a16="http://schemas.microsoft.com/office/drawing/2014/main" id="{E9054628-380D-6F6E-2516-A804A35FFC49}"/>
                </a:ext>
              </a:extLst>
            </p:cNvPr>
            <p:cNvSpPr>
              <a:spLocks noChangeShapeType="1"/>
            </p:cNvSpPr>
            <p:nvPr/>
          </p:nvSpPr>
          <p:spPr bwMode="auto">
            <a:xfrm>
              <a:off x="3536950" y="4997450"/>
              <a:ext cx="5568950" cy="0"/>
            </a:xfrm>
            <a:prstGeom prst="line">
              <a:avLst/>
            </a:prstGeom>
            <a:noFill/>
            <a:ln w="50800">
              <a:solidFill>
                <a:schemeClr val="tx1"/>
              </a:solidFill>
              <a:round/>
              <a:headEnd/>
              <a:tailEnd/>
            </a:ln>
            <a:extLst>
              <a:ext uri="{909E8E84-426E-40DD-AFC4-6F175D3DCCD1}">
                <a14:hiddenFill xmlns:a14="http://schemas.microsoft.com/office/drawing/2010/main">
                  <a:noFill/>
                </a14:hiddenFill>
              </a:ext>
            </a:extLst>
          </p:spPr>
          <p:txBody>
            <a:bodyPr/>
            <a:lstStyle/>
            <a:p>
              <a:endParaRPr lang="en-US" sz="1400"/>
            </a:p>
          </p:txBody>
        </p:sp>
        <p:sp>
          <p:nvSpPr>
            <p:cNvPr id="28686" name="Rectangle 11">
              <a:extLst>
                <a:ext uri="{FF2B5EF4-FFF2-40B4-BE49-F238E27FC236}">
                  <a16:creationId xmlns:a16="http://schemas.microsoft.com/office/drawing/2014/main" id="{DCD1D6B9-F6F4-C51E-6A27-E2237FA4903C}"/>
                </a:ext>
              </a:extLst>
            </p:cNvPr>
            <p:cNvSpPr>
              <a:spLocks noChangeArrowheads="1"/>
            </p:cNvSpPr>
            <p:nvPr/>
          </p:nvSpPr>
          <p:spPr bwMode="auto">
            <a:xfrm>
              <a:off x="5280026" y="2171701"/>
              <a:ext cx="212789" cy="2379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rgbClr val="000000"/>
                  </a:solidFill>
                  <a:miter lim="800000"/>
                  <a:headEnd/>
                  <a:tailEnd/>
                </a14:hiddenLine>
              </a:ext>
            </a:extLst>
          </p:spPr>
          <p:txBody>
            <a:bodyPr wrap="none" lIns="62503" tIns="25001" rIns="62503" bIns="25001">
              <a:spAutoFit/>
            </a:bodyPr>
            <a:lstStyle>
              <a:lvl1pPr defTabSz="900113" eaLnBrk="0" hangingPunct="0">
                <a:spcBef>
                  <a:spcPct val="20000"/>
                </a:spcBef>
                <a:buClr>
                  <a:schemeClr val="accent2"/>
                </a:buClr>
                <a:buSzPct val="100000"/>
                <a:buFont typeface="Times" panose="02020603050405020304" pitchFamily="18" charset="0"/>
                <a:buChar char="•"/>
                <a:defRPr sz="2800">
                  <a:solidFill>
                    <a:schemeClr val="tx1"/>
                  </a:solidFill>
                  <a:latin typeface="Arial" panose="020B0604020202020204" pitchFamily="34" charset="0"/>
                </a:defRPr>
              </a:lvl1pPr>
              <a:lvl2pPr marL="742950" indent="-285750" defTabSz="900113" eaLnBrk="0" hangingPunct="0">
                <a:spcBef>
                  <a:spcPct val="20000"/>
                </a:spcBef>
                <a:buChar char="–"/>
                <a:defRPr sz="2400">
                  <a:solidFill>
                    <a:schemeClr val="tx1"/>
                  </a:solidFill>
                  <a:latin typeface="Arial" panose="020B0604020202020204" pitchFamily="34" charset="0"/>
                </a:defRPr>
              </a:lvl2pPr>
              <a:lvl3pPr marL="1143000" indent="-228600" defTabSz="900113" eaLnBrk="0" hangingPunct="0">
                <a:spcBef>
                  <a:spcPct val="20000"/>
                </a:spcBef>
                <a:buChar char="•"/>
                <a:defRPr sz="2200">
                  <a:solidFill>
                    <a:schemeClr val="tx1"/>
                  </a:solidFill>
                  <a:latin typeface="Arial" panose="020B0604020202020204" pitchFamily="34" charset="0"/>
                </a:defRPr>
              </a:lvl3pPr>
              <a:lvl4pPr marL="1600200" indent="-228600" defTabSz="900113" eaLnBrk="0" hangingPunct="0">
                <a:spcBef>
                  <a:spcPct val="20000"/>
                </a:spcBef>
                <a:buChar char="–"/>
                <a:defRPr sz="2000">
                  <a:solidFill>
                    <a:schemeClr val="tx1"/>
                  </a:solidFill>
                  <a:latin typeface="Arial" panose="020B0604020202020204" pitchFamily="34" charset="0"/>
                </a:defRPr>
              </a:lvl4pPr>
              <a:lvl5pPr marL="2057400" indent="-228600" defTabSz="900113" eaLnBrk="0" hangingPunct="0">
                <a:spcBef>
                  <a:spcPct val="20000"/>
                </a:spcBef>
                <a:buChar char="»"/>
                <a:defRPr sz="2000">
                  <a:solidFill>
                    <a:schemeClr val="tx1"/>
                  </a:solidFill>
                  <a:latin typeface="Arial" panose="020B0604020202020204" pitchFamily="34" charset="0"/>
                </a:defRPr>
              </a:lvl5pPr>
              <a:lvl6pPr marL="2514600" indent="-228600" defTabSz="900113"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defTabSz="900113"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defTabSz="900113"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defTabSz="900113" eaLnBrk="0" fontAlgn="base" hangingPunct="0">
                <a:spcBef>
                  <a:spcPct val="20000"/>
                </a:spcBef>
                <a:spcAft>
                  <a:spcPct val="0"/>
                </a:spcAft>
                <a:buChar char="»"/>
                <a:defRPr sz="2000">
                  <a:solidFill>
                    <a:schemeClr val="tx1"/>
                  </a:solidFill>
                  <a:latin typeface="Arial" panose="020B0604020202020204" pitchFamily="34" charset="0"/>
                </a:defRPr>
              </a:lvl9pPr>
            </a:lstStyle>
            <a:p>
              <a:pPr>
                <a:lnSpc>
                  <a:spcPct val="87000"/>
                </a:lnSpc>
                <a:spcBef>
                  <a:spcPct val="0"/>
                </a:spcBef>
                <a:buClrTx/>
                <a:buSzTx/>
                <a:buFontTx/>
                <a:buNone/>
              </a:pPr>
              <a:r>
                <a:rPr lang="en-US" altLang="en-US" sz="1400" b="1">
                  <a:latin typeface="+mn-lt"/>
                </a:rPr>
                <a:t>F</a:t>
              </a:r>
            </a:p>
          </p:txBody>
        </p:sp>
        <p:sp>
          <p:nvSpPr>
            <p:cNvPr id="28687" name="Line 12">
              <a:extLst>
                <a:ext uri="{FF2B5EF4-FFF2-40B4-BE49-F238E27FC236}">
                  <a16:creationId xmlns:a16="http://schemas.microsoft.com/office/drawing/2014/main" id="{93C6A962-D5ED-4A36-0A39-A075A6B0C9F6}"/>
                </a:ext>
              </a:extLst>
            </p:cNvPr>
            <p:cNvSpPr>
              <a:spLocks noChangeShapeType="1"/>
            </p:cNvSpPr>
            <p:nvPr/>
          </p:nvSpPr>
          <p:spPr bwMode="auto">
            <a:xfrm>
              <a:off x="5041900" y="2608264"/>
              <a:ext cx="0" cy="3209925"/>
            </a:xfrm>
            <a:prstGeom prst="line">
              <a:avLst/>
            </a:prstGeom>
            <a:noFill/>
            <a:ln w="50800">
              <a:solidFill>
                <a:schemeClr val="tx1"/>
              </a:solidFill>
              <a:round/>
              <a:headEnd/>
              <a:tailEnd/>
            </a:ln>
            <a:extLst>
              <a:ext uri="{909E8E84-426E-40DD-AFC4-6F175D3DCCD1}">
                <a14:hiddenFill xmlns:a14="http://schemas.microsoft.com/office/drawing/2010/main">
                  <a:noFill/>
                </a14:hiddenFill>
              </a:ext>
            </a:extLst>
          </p:spPr>
          <p:txBody>
            <a:bodyPr/>
            <a:lstStyle/>
            <a:p>
              <a:endParaRPr lang="en-US" sz="1400"/>
            </a:p>
          </p:txBody>
        </p:sp>
        <p:sp>
          <p:nvSpPr>
            <p:cNvPr id="28688" name="Line 13">
              <a:extLst>
                <a:ext uri="{FF2B5EF4-FFF2-40B4-BE49-F238E27FC236}">
                  <a16:creationId xmlns:a16="http://schemas.microsoft.com/office/drawing/2014/main" id="{12203572-81E1-8B4D-DAA3-BF9DDD52748F}"/>
                </a:ext>
              </a:extLst>
            </p:cNvPr>
            <p:cNvSpPr>
              <a:spLocks noChangeShapeType="1"/>
            </p:cNvSpPr>
            <p:nvPr/>
          </p:nvSpPr>
          <p:spPr bwMode="auto">
            <a:xfrm>
              <a:off x="5794375" y="2608264"/>
              <a:ext cx="0" cy="3209925"/>
            </a:xfrm>
            <a:prstGeom prst="line">
              <a:avLst/>
            </a:prstGeom>
            <a:noFill/>
            <a:ln w="50800">
              <a:solidFill>
                <a:schemeClr val="tx1"/>
              </a:solidFill>
              <a:round/>
              <a:headEnd/>
              <a:tailEnd/>
            </a:ln>
            <a:extLst>
              <a:ext uri="{909E8E84-426E-40DD-AFC4-6F175D3DCCD1}">
                <a14:hiddenFill xmlns:a14="http://schemas.microsoft.com/office/drawing/2010/main">
                  <a:noFill/>
                </a14:hiddenFill>
              </a:ext>
            </a:extLst>
          </p:spPr>
          <p:txBody>
            <a:bodyPr/>
            <a:lstStyle/>
            <a:p>
              <a:endParaRPr lang="en-US" sz="1400"/>
            </a:p>
          </p:txBody>
        </p:sp>
        <p:sp>
          <p:nvSpPr>
            <p:cNvPr id="28689" name="Rectangle 14">
              <a:extLst>
                <a:ext uri="{FF2B5EF4-FFF2-40B4-BE49-F238E27FC236}">
                  <a16:creationId xmlns:a16="http://schemas.microsoft.com/office/drawing/2014/main" id="{CB348BFF-DC1D-20D1-BB38-3CC1622D7112}"/>
                </a:ext>
              </a:extLst>
            </p:cNvPr>
            <p:cNvSpPr>
              <a:spLocks noChangeArrowheads="1"/>
            </p:cNvSpPr>
            <p:nvPr/>
          </p:nvSpPr>
          <p:spPr bwMode="auto">
            <a:xfrm>
              <a:off x="2210407" y="3143250"/>
              <a:ext cx="244849" cy="1549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rgbClr val="000000"/>
                  </a:solidFill>
                  <a:miter lim="800000"/>
                  <a:headEnd/>
                  <a:tailEnd/>
                </a14:hiddenLine>
              </a:ext>
            </a:extLst>
          </p:spPr>
          <p:txBody>
            <a:bodyPr wrap="none" lIns="62503" tIns="25001" rIns="62503" bIns="25001">
              <a:spAutoFit/>
            </a:bodyPr>
            <a:lstStyle>
              <a:lvl1pPr defTabSz="900113" eaLnBrk="0" hangingPunct="0">
                <a:spcBef>
                  <a:spcPct val="20000"/>
                </a:spcBef>
                <a:buClr>
                  <a:schemeClr val="accent2"/>
                </a:buClr>
                <a:buSzPct val="100000"/>
                <a:buFont typeface="Times" panose="02020603050405020304" pitchFamily="18" charset="0"/>
                <a:buChar char="•"/>
                <a:defRPr sz="2800">
                  <a:solidFill>
                    <a:schemeClr val="tx1"/>
                  </a:solidFill>
                  <a:latin typeface="Arial" panose="020B0604020202020204" pitchFamily="34" charset="0"/>
                </a:defRPr>
              </a:lvl1pPr>
              <a:lvl2pPr marL="742950" indent="-285750" defTabSz="900113" eaLnBrk="0" hangingPunct="0">
                <a:spcBef>
                  <a:spcPct val="20000"/>
                </a:spcBef>
                <a:buChar char="–"/>
                <a:defRPr sz="2400">
                  <a:solidFill>
                    <a:schemeClr val="tx1"/>
                  </a:solidFill>
                  <a:latin typeface="Arial" panose="020B0604020202020204" pitchFamily="34" charset="0"/>
                </a:defRPr>
              </a:lvl2pPr>
              <a:lvl3pPr marL="1143000" indent="-228600" defTabSz="900113" eaLnBrk="0" hangingPunct="0">
                <a:spcBef>
                  <a:spcPct val="20000"/>
                </a:spcBef>
                <a:buChar char="•"/>
                <a:defRPr sz="2200">
                  <a:solidFill>
                    <a:schemeClr val="tx1"/>
                  </a:solidFill>
                  <a:latin typeface="Arial" panose="020B0604020202020204" pitchFamily="34" charset="0"/>
                </a:defRPr>
              </a:lvl3pPr>
              <a:lvl4pPr marL="1600200" indent="-228600" defTabSz="900113" eaLnBrk="0" hangingPunct="0">
                <a:spcBef>
                  <a:spcPct val="20000"/>
                </a:spcBef>
                <a:buChar char="–"/>
                <a:defRPr sz="2000">
                  <a:solidFill>
                    <a:schemeClr val="tx1"/>
                  </a:solidFill>
                  <a:latin typeface="Arial" panose="020B0604020202020204" pitchFamily="34" charset="0"/>
                </a:defRPr>
              </a:lvl4pPr>
              <a:lvl5pPr marL="2057400" indent="-228600" defTabSz="900113" eaLnBrk="0" hangingPunct="0">
                <a:spcBef>
                  <a:spcPct val="20000"/>
                </a:spcBef>
                <a:buChar char="»"/>
                <a:defRPr sz="2000">
                  <a:solidFill>
                    <a:schemeClr val="tx1"/>
                  </a:solidFill>
                  <a:latin typeface="Arial" panose="020B0604020202020204" pitchFamily="34" charset="0"/>
                </a:defRPr>
              </a:lvl5pPr>
              <a:lvl6pPr marL="2514600" indent="-228600" defTabSz="900113"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defTabSz="900113"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defTabSz="900113"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defTabSz="900113"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lnSpc>
                  <a:spcPct val="87000"/>
                </a:lnSpc>
                <a:spcBef>
                  <a:spcPct val="0"/>
                </a:spcBef>
                <a:buClrTx/>
                <a:buSzTx/>
                <a:buFontTx/>
                <a:buNone/>
              </a:pPr>
              <a:r>
                <a:rPr lang="en-US" altLang="en-US" sz="1400" b="1">
                  <a:latin typeface="+mn-lt"/>
                </a:rPr>
                <a:t>S</a:t>
              </a:r>
            </a:p>
            <a:p>
              <a:pPr algn="ctr">
                <a:lnSpc>
                  <a:spcPct val="87000"/>
                </a:lnSpc>
                <a:spcBef>
                  <a:spcPct val="0"/>
                </a:spcBef>
                <a:buClrTx/>
                <a:buSzTx/>
                <a:buFontTx/>
                <a:buNone/>
              </a:pPr>
              <a:r>
                <a:rPr lang="en-US" altLang="en-US" sz="1400" b="1">
                  <a:latin typeface="+mn-lt"/>
                </a:rPr>
                <a:t>u</a:t>
              </a:r>
            </a:p>
            <a:p>
              <a:pPr algn="ctr">
                <a:lnSpc>
                  <a:spcPct val="87000"/>
                </a:lnSpc>
                <a:spcBef>
                  <a:spcPct val="0"/>
                </a:spcBef>
                <a:buClrTx/>
                <a:buSzTx/>
                <a:buFontTx/>
                <a:buNone/>
              </a:pPr>
              <a:r>
                <a:rPr lang="en-US" altLang="en-US" sz="1400" b="1">
                  <a:latin typeface="+mn-lt"/>
                </a:rPr>
                <a:t>b</a:t>
              </a:r>
            </a:p>
            <a:p>
              <a:pPr algn="ctr">
                <a:lnSpc>
                  <a:spcPct val="87000"/>
                </a:lnSpc>
                <a:spcBef>
                  <a:spcPct val="0"/>
                </a:spcBef>
                <a:buClrTx/>
                <a:buSzTx/>
                <a:buFontTx/>
                <a:buNone/>
              </a:pPr>
              <a:r>
                <a:rPr lang="en-US" altLang="en-US" sz="1400" b="1">
                  <a:latin typeface="+mn-lt"/>
                </a:rPr>
                <a:t>j</a:t>
              </a:r>
            </a:p>
            <a:p>
              <a:pPr algn="ctr">
                <a:lnSpc>
                  <a:spcPct val="87000"/>
                </a:lnSpc>
                <a:spcBef>
                  <a:spcPct val="0"/>
                </a:spcBef>
                <a:buClrTx/>
                <a:buSzTx/>
                <a:buFontTx/>
                <a:buNone/>
              </a:pPr>
              <a:r>
                <a:rPr lang="en-US" altLang="en-US" sz="1400" b="1">
                  <a:latin typeface="+mn-lt"/>
                </a:rPr>
                <a:t>e</a:t>
              </a:r>
            </a:p>
            <a:p>
              <a:pPr algn="ctr">
                <a:lnSpc>
                  <a:spcPct val="87000"/>
                </a:lnSpc>
                <a:spcBef>
                  <a:spcPct val="0"/>
                </a:spcBef>
                <a:buClrTx/>
                <a:buSzTx/>
                <a:buFontTx/>
                <a:buNone/>
              </a:pPr>
              <a:r>
                <a:rPr lang="en-US" altLang="en-US" sz="1400" b="1">
                  <a:latin typeface="+mn-lt"/>
                </a:rPr>
                <a:t>c</a:t>
              </a:r>
            </a:p>
            <a:p>
              <a:pPr algn="ctr">
                <a:lnSpc>
                  <a:spcPct val="87000"/>
                </a:lnSpc>
                <a:spcBef>
                  <a:spcPct val="0"/>
                </a:spcBef>
                <a:buClrTx/>
                <a:buSzTx/>
                <a:buFontTx/>
                <a:buNone/>
              </a:pPr>
              <a:r>
                <a:rPr lang="en-US" altLang="en-US" sz="1400" b="1">
                  <a:latin typeface="+mn-lt"/>
                </a:rPr>
                <a:t>t</a:t>
              </a:r>
            </a:p>
            <a:p>
              <a:pPr algn="ctr">
                <a:lnSpc>
                  <a:spcPct val="87000"/>
                </a:lnSpc>
                <a:spcBef>
                  <a:spcPct val="0"/>
                </a:spcBef>
                <a:buClrTx/>
                <a:buSzTx/>
                <a:buFontTx/>
                <a:buNone/>
              </a:pPr>
              <a:r>
                <a:rPr lang="en-US" altLang="en-US" sz="1400" b="1">
                  <a:latin typeface="+mn-lt"/>
                </a:rPr>
                <a:t>s</a:t>
              </a:r>
            </a:p>
          </p:txBody>
        </p:sp>
        <p:sp>
          <p:nvSpPr>
            <p:cNvPr id="28690" name="Rectangle 15">
              <a:extLst>
                <a:ext uri="{FF2B5EF4-FFF2-40B4-BE49-F238E27FC236}">
                  <a16:creationId xmlns:a16="http://schemas.microsoft.com/office/drawing/2014/main" id="{7E05A07C-F31A-3436-2AF8-426B38C05960}"/>
                </a:ext>
              </a:extLst>
            </p:cNvPr>
            <p:cNvSpPr>
              <a:spLocks noChangeArrowheads="1"/>
            </p:cNvSpPr>
            <p:nvPr/>
          </p:nvSpPr>
          <p:spPr bwMode="auto">
            <a:xfrm>
              <a:off x="4979988" y="1724026"/>
              <a:ext cx="2117156" cy="2379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rgbClr val="000000"/>
                  </a:solidFill>
                  <a:miter lim="800000"/>
                  <a:headEnd/>
                  <a:tailEnd/>
                </a14:hiddenLine>
              </a:ext>
            </a:extLst>
          </p:spPr>
          <p:txBody>
            <a:bodyPr wrap="none" lIns="62503" tIns="25001" rIns="62503" bIns="25001">
              <a:spAutoFit/>
            </a:bodyPr>
            <a:lstStyle>
              <a:lvl1pPr defTabSz="900113" eaLnBrk="0" hangingPunct="0">
                <a:spcBef>
                  <a:spcPct val="20000"/>
                </a:spcBef>
                <a:buClr>
                  <a:schemeClr val="accent2"/>
                </a:buClr>
                <a:buSzPct val="100000"/>
                <a:buFont typeface="Times" panose="02020603050405020304" pitchFamily="18" charset="0"/>
                <a:buChar char="•"/>
                <a:defRPr sz="2800">
                  <a:solidFill>
                    <a:schemeClr val="tx1"/>
                  </a:solidFill>
                  <a:latin typeface="Arial" panose="020B0604020202020204" pitchFamily="34" charset="0"/>
                </a:defRPr>
              </a:lvl1pPr>
              <a:lvl2pPr marL="742950" indent="-285750" defTabSz="900113" eaLnBrk="0" hangingPunct="0">
                <a:spcBef>
                  <a:spcPct val="20000"/>
                </a:spcBef>
                <a:buChar char="–"/>
                <a:defRPr sz="2400">
                  <a:solidFill>
                    <a:schemeClr val="tx1"/>
                  </a:solidFill>
                  <a:latin typeface="Arial" panose="020B0604020202020204" pitchFamily="34" charset="0"/>
                </a:defRPr>
              </a:lvl2pPr>
              <a:lvl3pPr marL="1143000" indent="-228600" defTabSz="900113" eaLnBrk="0" hangingPunct="0">
                <a:spcBef>
                  <a:spcPct val="20000"/>
                </a:spcBef>
                <a:buChar char="•"/>
                <a:defRPr sz="2200">
                  <a:solidFill>
                    <a:schemeClr val="tx1"/>
                  </a:solidFill>
                  <a:latin typeface="Arial" panose="020B0604020202020204" pitchFamily="34" charset="0"/>
                </a:defRPr>
              </a:lvl3pPr>
              <a:lvl4pPr marL="1600200" indent="-228600" defTabSz="900113" eaLnBrk="0" hangingPunct="0">
                <a:spcBef>
                  <a:spcPct val="20000"/>
                </a:spcBef>
                <a:buChar char="–"/>
                <a:defRPr sz="2000">
                  <a:solidFill>
                    <a:schemeClr val="tx1"/>
                  </a:solidFill>
                  <a:latin typeface="Arial" panose="020B0604020202020204" pitchFamily="34" charset="0"/>
                </a:defRPr>
              </a:lvl4pPr>
              <a:lvl5pPr marL="2057400" indent="-228600" defTabSz="900113" eaLnBrk="0" hangingPunct="0">
                <a:spcBef>
                  <a:spcPct val="20000"/>
                </a:spcBef>
                <a:buChar char="»"/>
                <a:defRPr sz="2000">
                  <a:solidFill>
                    <a:schemeClr val="tx1"/>
                  </a:solidFill>
                  <a:latin typeface="Arial" panose="020B0604020202020204" pitchFamily="34" charset="0"/>
                </a:defRPr>
              </a:lvl5pPr>
              <a:lvl6pPr marL="2514600" indent="-228600" defTabSz="900113"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defTabSz="900113"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defTabSz="900113"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defTabSz="900113" eaLnBrk="0" fontAlgn="base" hangingPunct="0">
                <a:spcBef>
                  <a:spcPct val="20000"/>
                </a:spcBef>
                <a:spcAft>
                  <a:spcPct val="0"/>
                </a:spcAft>
                <a:buChar char="»"/>
                <a:defRPr sz="2000">
                  <a:solidFill>
                    <a:schemeClr val="tx1"/>
                  </a:solidFill>
                  <a:latin typeface="Arial" panose="020B0604020202020204" pitchFamily="34" charset="0"/>
                </a:defRPr>
              </a:lvl9pPr>
            </a:lstStyle>
            <a:p>
              <a:pPr>
                <a:lnSpc>
                  <a:spcPct val="87000"/>
                </a:lnSpc>
                <a:spcBef>
                  <a:spcPct val="0"/>
                </a:spcBef>
                <a:buClrTx/>
                <a:buSzTx/>
                <a:buFontTx/>
                <a:buNone/>
              </a:pPr>
              <a:r>
                <a:rPr lang="en-US" altLang="en-US" sz="1400" b="1" dirty="0">
                  <a:latin typeface="+mn-lt"/>
                </a:rPr>
                <a:t>Oggetti (e soggetti)</a:t>
              </a:r>
            </a:p>
          </p:txBody>
        </p:sp>
        <p:sp>
          <p:nvSpPr>
            <p:cNvPr id="28691" name="Line 16">
              <a:extLst>
                <a:ext uri="{FF2B5EF4-FFF2-40B4-BE49-F238E27FC236}">
                  <a16:creationId xmlns:a16="http://schemas.microsoft.com/office/drawing/2014/main" id="{06E9FC1E-DC75-9BC5-A67C-6992FDF20A67}"/>
                </a:ext>
              </a:extLst>
            </p:cNvPr>
            <p:cNvSpPr>
              <a:spLocks noChangeShapeType="1"/>
            </p:cNvSpPr>
            <p:nvPr/>
          </p:nvSpPr>
          <p:spPr bwMode="auto">
            <a:xfrm>
              <a:off x="3536950" y="1935163"/>
              <a:ext cx="1354138" cy="0"/>
            </a:xfrm>
            <a:prstGeom prst="line">
              <a:avLst/>
            </a:prstGeom>
            <a:noFill/>
            <a:ln w="50800">
              <a:solidFill>
                <a:schemeClr val="tx1"/>
              </a:solidFill>
              <a:round/>
              <a:headEnd/>
              <a:tailEnd/>
            </a:ln>
            <a:extLst>
              <a:ext uri="{909E8E84-426E-40DD-AFC4-6F175D3DCCD1}">
                <a14:hiddenFill xmlns:a14="http://schemas.microsoft.com/office/drawing/2010/main">
                  <a:noFill/>
                </a14:hiddenFill>
              </a:ext>
            </a:extLst>
          </p:spPr>
          <p:txBody>
            <a:bodyPr/>
            <a:lstStyle/>
            <a:p>
              <a:endParaRPr lang="en-US" sz="1400"/>
            </a:p>
          </p:txBody>
        </p:sp>
        <p:sp>
          <p:nvSpPr>
            <p:cNvPr id="28692" name="Line 17">
              <a:extLst>
                <a:ext uri="{FF2B5EF4-FFF2-40B4-BE49-F238E27FC236}">
                  <a16:creationId xmlns:a16="http://schemas.microsoft.com/office/drawing/2014/main" id="{C7D07C90-7668-6DFE-6DA8-C31954A50455}"/>
                </a:ext>
              </a:extLst>
            </p:cNvPr>
            <p:cNvSpPr>
              <a:spLocks noChangeShapeType="1"/>
            </p:cNvSpPr>
            <p:nvPr/>
          </p:nvSpPr>
          <p:spPr bwMode="auto">
            <a:xfrm>
              <a:off x="8340725" y="1935163"/>
              <a:ext cx="1504950" cy="0"/>
            </a:xfrm>
            <a:prstGeom prst="line">
              <a:avLst/>
            </a:prstGeom>
            <a:noFill/>
            <a:ln w="5080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sz="1400"/>
            </a:p>
          </p:txBody>
        </p:sp>
        <p:sp>
          <p:nvSpPr>
            <p:cNvPr id="28693" name="Line 18">
              <a:extLst>
                <a:ext uri="{FF2B5EF4-FFF2-40B4-BE49-F238E27FC236}">
                  <a16:creationId xmlns:a16="http://schemas.microsoft.com/office/drawing/2014/main" id="{197F8517-952E-6C8B-6FF7-76CD07DBD4D6}"/>
                </a:ext>
              </a:extLst>
            </p:cNvPr>
            <p:cNvSpPr>
              <a:spLocks noChangeShapeType="1"/>
            </p:cNvSpPr>
            <p:nvPr/>
          </p:nvSpPr>
          <p:spPr bwMode="auto">
            <a:xfrm>
              <a:off x="2333625" y="2682876"/>
              <a:ext cx="0" cy="373063"/>
            </a:xfrm>
            <a:prstGeom prst="line">
              <a:avLst/>
            </a:prstGeom>
            <a:noFill/>
            <a:ln w="50800">
              <a:solidFill>
                <a:schemeClr val="tx1"/>
              </a:solidFill>
              <a:round/>
              <a:headEnd/>
              <a:tailEnd/>
            </a:ln>
            <a:extLst>
              <a:ext uri="{909E8E84-426E-40DD-AFC4-6F175D3DCCD1}">
                <a14:hiddenFill xmlns:a14="http://schemas.microsoft.com/office/drawing/2010/main">
                  <a:noFill/>
                </a14:hiddenFill>
              </a:ext>
            </a:extLst>
          </p:spPr>
          <p:txBody>
            <a:bodyPr/>
            <a:lstStyle/>
            <a:p>
              <a:endParaRPr lang="en-US" sz="1400"/>
            </a:p>
          </p:txBody>
        </p:sp>
        <p:sp>
          <p:nvSpPr>
            <p:cNvPr id="28694" name="Line 19">
              <a:extLst>
                <a:ext uri="{FF2B5EF4-FFF2-40B4-BE49-F238E27FC236}">
                  <a16:creationId xmlns:a16="http://schemas.microsoft.com/office/drawing/2014/main" id="{315AFDC4-B826-341C-982C-7DA9E13355BE}"/>
                </a:ext>
              </a:extLst>
            </p:cNvPr>
            <p:cNvSpPr>
              <a:spLocks noChangeShapeType="1"/>
            </p:cNvSpPr>
            <p:nvPr/>
          </p:nvSpPr>
          <p:spPr bwMode="auto">
            <a:xfrm>
              <a:off x="2320925" y="5843588"/>
              <a:ext cx="0" cy="596900"/>
            </a:xfrm>
            <a:prstGeom prst="line">
              <a:avLst/>
            </a:prstGeom>
            <a:noFill/>
            <a:ln w="5080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sz="1400"/>
            </a:p>
          </p:txBody>
        </p:sp>
        <p:sp>
          <p:nvSpPr>
            <p:cNvPr id="28695" name="Rectangle 20">
              <a:extLst>
                <a:ext uri="{FF2B5EF4-FFF2-40B4-BE49-F238E27FC236}">
                  <a16:creationId xmlns:a16="http://schemas.microsoft.com/office/drawing/2014/main" id="{2A29830D-141E-51C5-C861-9FFDFE9AF932}"/>
                </a:ext>
              </a:extLst>
            </p:cNvPr>
            <p:cNvSpPr>
              <a:spLocks noChangeArrowheads="1"/>
            </p:cNvSpPr>
            <p:nvPr/>
          </p:nvSpPr>
          <p:spPr bwMode="auto">
            <a:xfrm>
              <a:off x="6702626" y="4325938"/>
              <a:ext cx="493314" cy="4253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wrap="none" lIns="62503" tIns="25001" rIns="62503" bIns="25001">
              <a:spAutoFit/>
            </a:bodyPr>
            <a:lstStyle>
              <a:lvl1pPr defTabSz="900113" eaLnBrk="0" hangingPunct="0">
                <a:spcBef>
                  <a:spcPct val="20000"/>
                </a:spcBef>
                <a:buClr>
                  <a:schemeClr val="accent2"/>
                </a:buClr>
                <a:buSzPct val="100000"/>
                <a:buFont typeface="Times" panose="02020603050405020304" pitchFamily="18" charset="0"/>
                <a:buChar char="•"/>
                <a:defRPr sz="2800">
                  <a:solidFill>
                    <a:schemeClr val="tx1"/>
                  </a:solidFill>
                  <a:latin typeface="Arial" panose="020B0604020202020204" pitchFamily="34" charset="0"/>
                </a:defRPr>
              </a:lvl1pPr>
              <a:lvl2pPr marL="742950" indent="-285750" defTabSz="900113" eaLnBrk="0" hangingPunct="0">
                <a:spcBef>
                  <a:spcPct val="20000"/>
                </a:spcBef>
                <a:buChar char="–"/>
                <a:defRPr sz="2400">
                  <a:solidFill>
                    <a:schemeClr val="tx1"/>
                  </a:solidFill>
                  <a:latin typeface="Arial" panose="020B0604020202020204" pitchFamily="34" charset="0"/>
                </a:defRPr>
              </a:lvl2pPr>
              <a:lvl3pPr marL="1143000" indent="-228600" defTabSz="900113" eaLnBrk="0" hangingPunct="0">
                <a:spcBef>
                  <a:spcPct val="20000"/>
                </a:spcBef>
                <a:buChar char="•"/>
                <a:defRPr sz="2200">
                  <a:solidFill>
                    <a:schemeClr val="tx1"/>
                  </a:solidFill>
                  <a:latin typeface="Arial" panose="020B0604020202020204" pitchFamily="34" charset="0"/>
                </a:defRPr>
              </a:lvl3pPr>
              <a:lvl4pPr marL="1600200" indent="-228600" defTabSz="900113" eaLnBrk="0" hangingPunct="0">
                <a:spcBef>
                  <a:spcPct val="20000"/>
                </a:spcBef>
                <a:buChar char="–"/>
                <a:defRPr sz="2000">
                  <a:solidFill>
                    <a:schemeClr val="tx1"/>
                  </a:solidFill>
                  <a:latin typeface="Arial" panose="020B0604020202020204" pitchFamily="34" charset="0"/>
                </a:defRPr>
              </a:lvl4pPr>
              <a:lvl5pPr marL="2057400" indent="-228600" defTabSz="900113" eaLnBrk="0" hangingPunct="0">
                <a:spcBef>
                  <a:spcPct val="20000"/>
                </a:spcBef>
                <a:buChar char="»"/>
                <a:defRPr sz="2000">
                  <a:solidFill>
                    <a:schemeClr val="tx1"/>
                  </a:solidFill>
                  <a:latin typeface="Arial" panose="020B0604020202020204" pitchFamily="34" charset="0"/>
                </a:defRPr>
              </a:lvl5pPr>
              <a:lvl6pPr marL="2514600" indent="-228600" defTabSz="900113"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defTabSz="900113"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defTabSz="900113"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defTabSz="900113"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lnSpc>
                  <a:spcPct val="87000"/>
                </a:lnSpc>
                <a:spcBef>
                  <a:spcPct val="0"/>
                </a:spcBef>
                <a:buClrTx/>
                <a:buSzTx/>
                <a:buFontTx/>
                <a:buNone/>
              </a:pPr>
              <a:r>
                <a:rPr lang="en-US" altLang="en-US" sz="1400" b="1">
                  <a:latin typeface="+mn-lt"/>
                </a:rPr>
                <a:t>r w</a:t>
              </a:r>
            </a:p>
            <a:p>
              <a:pPr algn="ctr">
                <a:lnSpc>
                  <a:spcPct val="87000"/>
                </a:lnSpc>
                <a:spcBef>
                  <a:spcPct val="0"/>
                </a:spcBef>
                <a:buClrTx/>
                <a:buSzTx/>
                <a:buFontTx/>
                <a:buNone/>
              </a:pPr>
              <a:r>
                <a:rPr lang="en-US" altLang="en-US" sz="1400" b="1">
                  <a:latin typeface="+mn-lt"/>
                </a:rPr>
                <a:t>proprio</a:t>
              </a:r>
            </a:p>
          </p:txBody>
        </p:sp>
        <p:sp>
          <p:nvSpPr>
            <p:cNvPr id="28696" name="Rectangle 21">
              <a:extLst>
                <a:ext uri="{FF2B5EF4-FFF2-40B4-BE49-F238E27FC236}">
                  <a16:creationId xmlns:a16="http://schemas.microsoft.com/office/drawing/2014/main" id="{77CCE46F-AF2B-8462-6B67-5E6D48AB3521}"/>
                </a:ext>
              </a:extLst>
            </p:cNvPr>
            <p:cNvSpPr>
              <a:spLocks noChangeArrowheads="1"/>
            </p:cNvSpPr>
            <p:nvPr/>
          </p:nvSpPr>
          <p:spPr bwMode="auto">
            <a:xfrm>
              <a:off x="6810376" y="2159001"/>
              <a:ext cx="276909" cy="2379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rgbClr val="000000"/>
                  </a:solidFill>
                  <a:miter lim="800000"/>
                  <a:headEnd/>
                  <a:tailEnd/>
                </a14:hiddenLine>
              </a:ext>
            </a:extLst>
          </p:spPr>
          <p:txBody>
            <a:bodyPr wrap="none" lIns="62503" tIns="25001" rIns="62503" bIns="25001">
              <a:spAutoFit/>
            </a:bodyPr>
            <a:lstStyle>
              <a:lvl1pPr defTabSz="900113" eaLnBrk="0" hangingPunct="0">
                <a:spcBef>
                  <a:spcPct val="20000"/>
                </a:spcBef>
                <a:buClr>
                  <a:schemeClr val="accent2"/>
                </a:buClr>
                <a:buSzPct val="100000"/>
                <a:buFont typeface="Times" panose="02020603050405020304" pitchFamily="18" charset="0"/>
                <a:buChar char="•"/>
                <a:defRPr sz="2800">
                  <a:solidFill>
                    <a:schemeClr val="tx1"/>
                  </a:solidFill>
                  <a:latin typeface="Arial" panose="020B0604020202020204" pitchFamily="34" charset="0"/>
                </a:defRPr>
              </a:lvl1pPr>
              <a:lvl2pPr marL="742950" indent="-285750" defTabSz="900113" eaLnBrk="0" hangingPunct="0">
                <a:spcBef>
                  <a:spcPct val="20000"/>
                </a:spcBef>
                <a:buChar char="–"/>
                <a:defRPr sz="2400">
                  <a:solidFill>
                    <a:schemeClr val="tx1"/>
                  </a:solidFill>
                  <a:latin typeface="Arial" panose="020B0604020202020204" pitchFamily="34" charset="0"/>
                </a:defRPr>
              </a:lvl2pPr>
              <a:lvl3pPr marL="1143000" indent="-228600" defTabSz="900113" eaLnBrk="0" hangingPunct="0">
                <a:spcBef>
                  <a:spcPct val="20000"/>
                </a:spcBef>
                <a:buChar char="•"/>
                <a:defRPr sz="2200">
                  <a:solidFill>
                    <a:schemeClr val="tx1"/>
                  </a:solidFill>
                  <a:latin typeface="Arial" panose="020B0604020202020204" pitchFamily="34" charset="0"/>
                </a:defRPr>
              </a:lvl3pPr>
              <a:lvl4pPr marL="1600200" indent="-228600" defTabSz="900113" eaLnBrk="0" hangingPunct="0">
                <a:spcBef>
                  <a:spcPct val="20000"/>
                </a:spcBef>
                <a:buChar char="–"/>
                <a:defRPr sz="2000">
                  <a:solidFill>
                    <a:schemeClr val="tx1"/>
                  </a:solidFill>
                  <a:latin typeface="Arial" panose="020B0604020202020204" pitchFamily="34" charset="0"/>
                </a:defRPr>
              </a:lvl4pPr>
              <a:lvl5pPr marL="2057400" indent="-228600" defTabSz="900113" eaLnBrk="0" hangingPunct="0">
                <a:spcBef>
                  <a:spcPct val="20000"/>
                </a:spcBef>
                <a:buChar char="»"/>
                <a:defRPr sz="2000">
                  <a:solidFill>
                    <a:schemeClr val="tx1"/>
                  </a:solidFill>
                  <a:latin typeface="Arial" panose="020B0604020202020204" pitchFamily="34" charset="0"/>
                </a:defRPr>
              </a:lvl5pPr>
              <a:lvl6pPr marL="2514600" indent="-228600" defTabSz="900113"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defTabSz="900113"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defTabSz="900113"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defTabSz="900113" eaLnBrk="0" fontAlgn="base" hangingPunct="0">
                <a:spcBef>
                  <a:spcPct val="20000"/>
                </a:spcBef>
                <a:spcAft>
                  <a:spcPct val="0"/>
                </a:spcAft>
                <a:buChar char="»"/>
                <a:defRPr sz="2000">
                  <a:solidFill>
                    <a:schemeClr val="tx1"/>
                  </a:solidFill>
                  <a:latin typeface="Arial" panose="020B0604020202020204" pitchFamily="34" charset="0"/>
                </a:defRPr>
              </a:lvl9pPr>
            </a:lstStyle>
            <a:p>
              <a:pPr>
                <a:lnSpc>
                  <a:spcPct val="87000"/>
                </a:lnSpc>
                <a:spcBef>
                  <a:spcPct val="0"/>
                </a:spcBef>
                <a:buClrTx/>
                <a:buSzTx/>
                <a:buFontTx/>
                <a:buNone/>
              </a:pPr>
              <a:r>
                <a:rPr lang="en-US" altLang="en-US" sz="1400" b="1">
                  <a:latin typeface="+mn-lt"/>
                </a:rPr>
                <a:t>G</a:t>
              </a:r>
            </a:p>
          </p:txBody>
        </p:sp>
        <p:sp>
          <p:nvSpPr>
            <p:cNvPr id="28697" name="Line 22">
              <a:extLst>
                <a:ext uri="{FF2B5EF4-FFF2-40B4-BE49-F238E27FC236}">
                  <a16:creationId xmlns:a16="http://schemas.microsoft.com/office/drawing/2014/main" id="{92FD21BA-27D0-0ED3-4D54-8DE2CF07C9E3}"/>
                </a:ext>
              </a:extLst>
            </p:cNvPr>
            <p:cNvSpPr>
              <a:spLocks noChangeShapeType="1"/>
            </p:cNvSpPr>
            <p:nvPr/>
          </p:nvSpPr>
          <p:spPr bwMode="auto">
            <a:xfrm>
              <a:off x="6572250" y="2632076"/>
              <a:ext cx="0" cy="3211513"/>
            </a:xfrm>
            <a:prstGeom prst="line">
              <a:avLst/>
            </a:prstGeom>
            <a:noFill/>
            <a:ln w="50800">
              <a:solidFill>
                <a:schemeClr val="tx1"/>
              </a:solidFill>
              <a:round/>
              <a:headEnd/>
              <a:tailEnd/>
            </a:ln>
            <a:extLst>
              <a:ext uri="{909E8E84-426E-40DD-AFC4-6F175D3DCCD1}">
                <a14:hiddenFill xmlns:a14="http://schemas.microsoft.com/office/drawing/2010/main">
                  <a:noFill/>
                </a14:hiddenFill>
              </a:ext>
            </a:extLst>
          </p:spPr>
          <p:txBody>
            <a:bodyPr/>
            <a:lstStyle/>
            <a:p>
              <a:endParaRPr lang="en-US" sz="1400"/>
            </a:p>
          </p:txBody>
        </p:sp>
        <p:sp>
          <p:nvSpPr>
            <p:cNvPr id="28698" name="Line 23">
              <a:extLst>
                <a:ext uri="{FF2B5EF4-FFF2-40B4-BE49-F238E27FC236}">
                  <a16:creationId xmlns:a16="http://schemas.microsoft.com/office/drawing/2014/main" id="{64D6B3A7-41F0-09B0-3071-0265B1C0D73B}"/>
                </a:ext>
              </a:extLst>
            </p:cNvPr>
            <p:cNvSpPr>
              <a:spLocks noChangeShapeType="1"/>
            </p:cNvSpPr>
            <p:nvPr/>
          </p:nvSpPr>
          <p:spPr bwMode="auto">
            <a:xfrm>
              <a:off x="7324725" y="2632076"/>
              <a:ext cx="0" cy="3211513"/>
            </a:xfrm>
            <a:prstGeom prst="line">
              <a:avLst/>
            </a:prstGeom>
            <a:noFill/>
            <a:ln w="50800">
              <a:solidFill>
                <a:schemeClr val="tx1"/>
              </a:solidFill>
              <a:round/>
              <a:headEnd/>
              <a:tailEnd/>
            </a:ln>
            <a:extLst>
              <a:ext uri="{909E8E84-426E-40DD-AFC4-6F175D3DCCD1}">
                <a14:hiddenFill xmlns:a14="http://schemas.microsoft.com/office/drawing/2010/main">
                  <a:noFill/>
                </a14:hiddenFill>
              </a:ext>
            </a:extLst>
          </p:spPr>
          <p:txBody>
            <a:bodyPr/>
            <a:lstStyle/>
            <a:p>
              <a:endParaRPr lang="en-US" sz="1400"/>
            </a:p>
          </p:txBody>
        </p:sp>
        <p:sp>
          <p:nvSpPr>
            <p:cNvPr id="28699" name="Rectangle 24">
              <a:extLst>
                <a:ext uri="{FF2B5EF4-FFF2-40B4-BE49-F238E27FC236}">
                  <a16:creationId xmlns:a16="http://schemas.microsoft.com/office/drawing/2014/main" id="{09315C97-8084-D34D-4C3A-359337B2CE5C}"/>
                </a:ext>
              </a:extLst>
            </p:cNvPr>
            <p:cNvSpPr>
              <a:spLocks noChangeArrowheads="1"/>
            </p:cNvSpPr>
            <p:nvPr/>
          </p:nvSpPr>
          <p:spPr bwMode="auto">
            <a:xfrm>
              <a:off x="6786563" y="3179764"/>
              <a:ext cx="183935" cy="2379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wrap="none" lIns="62503" tIns="25001" rIns="62503" bIns="25001">
              <a:spAutoFit/>
            </a:bodyPr>
            <a:lstStyle>
              <a:lvl1pPr defTabSz="900113" eaLnBrk="0" hangingPunct="0">
                <a:spcBef>
                  <a:spcPct val="20000"/>
                </a:spcBef>
                <a:buClr>
                  <a:schemeClr val="accent2"/>
                </a:buClr>
                <a:buSzPct val="100000"/>
                <a:buFont typeface="Times" panose="02020603050405020304" pitchFamily="18" charset="0"/>
                <a:buChar char="•"/>
                <a:defRPr sz="2800">
                  <a:solidFill>
                    <a:schemeClr val="tx1"/>
                  </a:solidFill>
                  <a:latin typeface="Arial" panose="020B0604020202020204" pitchFamily="34" charset="0"/>
                </a:defRPr>
              </a:lvl1pPr>
              <a:lvl2pPr marL="742950" indent="-285750" defTabSz="900113" eaLnBrk="0" hangingPunct="0">
                <a:spcBef>
                  <a:spcPct val="20000"/>
                </a:spcBef>
                <a:buChar char="–"/>
                <a:defRPr sz="2400">
                  <a:solidFill>
                    <a:schemeClr val="tx1"/>
                  </a:solidFill>
                  <a:latin typeface="Arial" panose="020B0604020202020204" pitchFamily="34" charset="0"/>
                </a:defRPr>
              </a:lvl2pPr>
              <a:lvl3pPr marL="1143000" indent="-228600" defTabSz="900113" eaLnBrk="0" hangingPunct="0">
                <a:spcBef>
                  <a:spcPct val="20000"/>
                </a:spcBef>
                <a:buChar char="•"/>
                <a:defRPr sz="2200">
                  <a:solidFill>
                    <a:schemeClr val="tx1"/>
                  </a:solidFill>
                  <a:latin typeface="Arial" panose="020B0604020202020204" pitchFamily="34" charset="0"/>
                </a:defRPr>
              </a:lvl3pPr>
              <a:lvl4pPr marL="1600200" indent="-228600" defTabSz="900113" eaLnBrk="0" hangingPunct="0">
                <a:spcBef>
                  <a:spcPct val="20000"/>
                </a:spcBef>
                <a:buChar char="–"/>
                <a:defRPr sz="2000">
                  <a:solidFill>
                    <a:schemeClr val="tx1"/>
                  </a:solidFill>
                  <a:latin typeface="Arial" panose="020B0604020202020204" pitchFamily="34" charset="0"/>
                </a:defRPr>
              </a:lvl4pPr>
              <a:lvl5pPr marL="2057400" indent="-228600" defTabSz="900113" eaLnBrk="0" hangingPunct="0">
                <a:spcBef>
                  <a:spcPct val="20000"/>
                </a:spcBef>
                <a:buChar char="»"/>
                <a:defRPr sz="2000">
                  <a:solidFill>
                    <a:schemeClr val="tx1"/>
                  </a:solidFill>
                  <a:latin typeface="Arial" panose="020B0604020202020204" pitchFamily="34" charset="0"/>
                </a:defRPr>
              </a:lvl5pPr>
              <a:lvl6pPr marL="2514600" indent="-228600" defTabSz="900113"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defTabSz="900113"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defTabSz="900113"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defTabSz="900113" eaLnBrk="0" fontAlgn="base" hangingPunct="0">
                <a:spcBef>
                  <a:spcPct val="20000"/>
                </a:spcBef>
                <a:spcAft>
                  <a:spcPct val="0"/>
                </a:spcAft>
                <a:buChar char="»"/>
                <a:defRPr sz="2000">
                  <a:solidFill>
                    <a:schemeClr val="tx1"/>
                  </a:solidFill>
                  <a:latin typeface="Arial" panose="020B0604020202020204" pitchFamily="34" charset="0"/>
                </a:defRPr>
              </a:lvl9pPr>
            </a:lstStyle>
            <a:p>
              <a:pPr>
                <a:lnSpc>
                  <a:spcPct val="87000"/>
                </a:lnSpc>
                <a:spcBef>
                  <a:spcPct val="0"/>
                </a:spcBef>
                <a:buClrTx/>
                <a:buSzTx/>
                <a:buFontTx/>
                <a:buNone/>
              </a:pPr>
              <a:r>
                <a:rPr lang="en-US" altLang="en-US" sz="1400" b="1" dirty="0">
                  <a:latin typeface="+mn-lt"/>
                </a:rPr>
                <a:t>r</a:t>
              </a:r>
            </a:p>
          </p:txBody>
        </p:sp>
        <p:sp>
          <p:nvSpPr>
            <p:cNvPr id="28700" name="Line 25">
              <a:extLst>
                <a:ext uri="{FF2B5EF4-FFF2-40B4-BE49-F238E27FC236}">
                  <a16:creationId xmlns:a16="http://schemas.microsoft.com/office/drawing/2014/main" id="{C5125828-39EA-60F8-AB78-CDC27CACDE6E}"/>
                </a:ext>
              </a:extLst>
            </p:cNvPr>
            <p:cNvSpPr>
              <a:spLocks noChangeShapeType="1"/>
            </p:cNvSpPr>
            <p:nvPr/>
          </p:nvSpPr>
          <p:spPr bwMode="auto">
            <a:xfrm flipH="1" flipV="1">
              <a:off x="7124700" y="3529013"/>
              <a:ext cx="1830388" cy="2563812"/>
            </a:xfrm>
            <a:prstGeom prst="line">
              <a:avLst/>
            </a:prstGeom>
            <a:noFill/>
            <a:ln w="5080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sz="1400"/>
            </a:p>
          </p:txBody>
        </p:sp>
        <p:sp>
          <p:nvSpPr>
            <p:cNvPr id="28701" name="Rectangle 26">
              <a:extLst>
                <a:ext uri="{FF2B5EF4-FFF2-40B4-BE49-F238E27FC236}">
                  <a16:creationId xmlns:a16="http://schemas.microsoft.com/office/drawing/2014/main" id="{C05FBD4B-2414-63E0-8A0E-5913081BA5DC}"/>
                </a:ext>
              </a:extLst>
            </p:cNvPr>
            <p:cNvSpPr>
              <a:spLocks noChangeArrowheads="1"/>
            </p:cNvSpPr>
            <p:nvPr/>
          </p:nvSpPr>
          <p:spPr bwMode="auto">
            <a:xfrm>
              <a:off x="9118600" y="5967414"/>
              <a:ext cx="586289" cy="2379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wrap="none" lIns="62503" tIns="25001" rIns="62503" bIns="25001">
              <a:spAutoFit/>
            </a:bodyPr>
            <a:lstStyle>
              <a:lvl1pPr defTabSz="900113" eaLnBrk="0" hangingPunct="0">
                <a:spcBef>
                  <a:spcPct val="20000"/>
                </a:spcBef>
                <a:buClr>
                  <a:schemeClr val="accent2"/>
                </a:buClr>
                <a:buSzPct val="100000"/>
                <a:buFont typeface="Times" panose="02020603050405020304" pitchFamily="18" charset="0"/>
                <a:buChar char="•"/>
                <a:defRPr sz="2800">
                  <a:solidFill>
                    <a:schemeClr val="tx1"/>
                  </a:solidFill>
                  <a:latin typeface="Arial" panose="020B0604020202020204" pitchFamily="34" charset="0"/>
                </a:defRPr>
              </a:lvl1pPr>
              <a:lvl2pPr marL="742950" indent="-285750" defTabSz="900113" eaLnBrk="0" hangingPunct="0">
                <a:spcBef>
                  <a:spcPct val="20000"/>
                </a:spcBef>
                <a:buChar char="–"/>
                <a:defRPr sz="2400">
                  <a:solidFill>
                    <a:schemeClr val="tx1"/>
                  </a:solidFill>
                  <a:latin typeface="Arial" panose="020B0604020202020204" pitchFamily="34" charset="0"/>
                </a:defRPr>
              </a:lvl2pPr>
              <a:lvl3pPr marL="1143000" indent="-228600" defTabSz="900113" eaLnBrk="0" hangingPunct="0">
                <a:spcBef>
                  <a:spcPct val="20000"/>
                </a:spcBef>
                <a:buChar char="•"/>
                <a:defRPr sz="2200">
                  <a:solidFill>
                    <a:schemeClr val="tx1"/>
                  </a:solidFill>
                  <a:latin typeface="Arial" panose="020B0604020202020204" pitchFamily="34" charset="0"/>
                </a:defRPr>
              </a:lvl3pPr>
              <a:lvl4pPr marL="1600200" indent="-228600" defTabSz="900113" eaLnBrk="0" hangingPunct="0">
                <a:spcBef>
                  <a:spcPct val="20000"/>
                </a:spcBef>
                <a:buChar char="–"/>
                <a:defRPr sz="2000">
                  <a:solidFill>
                    <a:schemeClr val="tx1"/>
                  </a:solidFill>
                  <a:latin typeface="Arial" panose="020B0604020202020204" pitchFamily="34" charset="0"/>
                </a:defRPr>
              </a:lvl4pPr>
              <a:lvl5pPr marL="2057400" indent="-228600" defTabSz="900113" eaLnBrk="0" hangingPunct="0">
                <a:spcBef>
                  <a:spcPct val="20000"/>
                </a:spcBef>
                <a:buChar char="»"/>
                <a:defRPr sz="2000">
                  <a:solidFill>
                    <a:schemeClr val="tx1"/>
                  </a:solidFill>
                  <a:latin typeface="Arial" panose="020B0604020202020204" pitchFamily="34" charset="0"/>
                </a:defRPr>
              </a:lvl5pPr>
              <a:lvl6pPr marL="2514600" indent="-228600" defTabSz="900113"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defTabSz="900113"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defTabSz="900113"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defTabSz="900113" eaLnBrk="0" fontAlgn="base" hangingPunct="0">
                <a:spcBef>
                  <a:spcPct val="20000"/>
                </a:spcBef>
                <a:spcAft>
                  <a:spcPct val="0"/>
                </a:spcAft>
                <a:buChar char="»"/>
                <a:defRPr sz="2000">
                  <a:solidFill>
                    <a:schemeClr val="tx1"/>
                  </a:solidFill>
                  <a:latin typeface="Arial" panose="020B0604020202020204" pitchFamily="34" charset="0"/>
                </a:defRPr>
              </a:lvl9pPr>
            </a:lstStyle>
            <a:p>
              <a:pPr>
                <a:lnSpc>
                  <a:spcPct val="87000"/>
                </a:lnSpc>
                <a:spcBef>
                  <a:spcPct val="0"/>
                </a:spcBef>
                <a:buClrTx/>
                <a:buSzTx/>
                <a:buFontTx/>
                <a:buNone/>
              </a:pPr>
              <a:r>
                <a:rPr lang="en-US" altLang="en-US" sz="1400" b="1">
                  <a:latin typeface="+mn-lt"/>
                </a:rPr>
                <a:t>diritti</a:t>
              </a:r>
            </a:p>
          </p:txBody>
        </p:sp>
      </p:grpSp>
      <p:pic>
        <p:nvPicPr>
          <p:cNvPr id="3" name="Picture 2">
            <a:extLst>
              <a:ext uri="{FF2B5EF4-FFF2-40B4-BE49-F238E27FC236}">
                <a16:creationId xmlns:a16="http://schemas.microsoft.com/office/drawing/2014/main" id="{9EB615BE-85D8-594D-DB0B-85AFDAD45A45}"/>
              </a:ext>
            </a:extLst>
          </p:cNvPr>
          <p:cNvPicPr>
            <a:picLocks noChangeAspect="1"/>
          </p:cNvPicPr>
          <p:nvPr/>
        </p:nvPicPr>
        <p:blipFill>
          <a:blip r:embed="rId2"/>
          <a:stretch>
            <a:fillRect/>
          </a:stretch>
        </p:blipFill>
        <p:spPr>
          <a:xfrm>
            <a:off x="8375772" y="6001305"/>
            <a:ext cx="1530000" cy="612000"/>
          </a:xfrm>
          <a:prstGeom prst="rect">
            <a:avLst/>
          </a:prstGeom>
        </p:spPr>
      </p:pic>
      <p:sp>
        <p:nvSpPr>
          <p:cNvPr id="13" name="Slide Number Placeholder 12">
            <a:extLst>
              <a:ext uri="{FF2B5EF4-FFF2-40B4-BE49-F238E27FC236}">
                <a16:creationId xmlns:a16="http://schemas.microsoft.com/office/drawing/2014/main" id="{9F349EB3-9909-F8EB-9A7A-A60683B9CC57}"/>
              </a:ext>
            </a:extLst>
          </p:cNvPr>
          <p:cNvSpPr>
            <a:spLocks noGrp="1"/>
          </p:cNvSpPr>
          <p:nvPr>
            <p:ph type="sldNum" sz="quarter" idx="4"/>
          </p:nvPr>
        </p:nvSpPr>
        <p:spPr/>
        <p:txBody>
          <a:bodyPr/>
          <a:lstStyle/>
          <a:p>
            <a:fld id="{3A98EE3D-8CD1-4C3F-BD1C-C98C9596463C}" type="slidenum">
              <a:rPr lang="en-US" smtClean="0"/>
              <a:t>13</a:t>
            </a:fld>
            <a:endParaRPr lang="en-US" dirty="0"/>
          </a:p>
        </p:txBody>
      </p:sp>
    </p:spTree>
  </p:cSld>
  <p:clrMapOvr>
    <a:masterClrMapping/>
  </p:clrMapOvr>
  <p:transition/>
</p:sld>
</file>

<file path=ppt/slides/slide15.xml><?xml version="1.0" encoding="utf-8"?>
<p:sld xmlns:a16="http://schemas.microsoft.com/office/drawing/2014/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701" name="Rectangle 2">
            <a:extLst>
              <a:ext uri="{FF2B5EF4-FFF2-40B4-BE49-F238E27FC236}">
                <a16:creationId xmlns:a16="http://schemas.microsoft.com/office/drawing/2014/main" id="{4B1F8912-B8BB-36D8-93DF-C4959CEB0498}"/>
              </a:ext>
            </a:extLst>
          </p:cNvPr>
          <p:cNvSpPr>
            <a:spLocks noGrp="1" noChangeArrowheads="1"/>
          </p:cNvSpPr>
          <p:nvPr>
            <p:ph type="ctrTitle"/>
          </p:nvPr>
        </p:nvSpPr>
        <p:spPr>
          <a:xfrm>
            <a:off x="1282523" y="978846"/>
            <a:ext cx="6425967" cy="550242"/>
          </a:xfrm>
          <a:noFill/>
        </p:spPr>
        <p:txBody>
          <a:bodyPr vert="horz" wrap="square" lIns="62503" tIns="25001" rIns="62503" bIns="25001" rtlCol="0" anchor="t">
            <a:spAutoFit/>
          </a:bodyPr>
          <a:lstStyle/>
          <a:p>
            <a:pPr eaLnBrk="1" hangingPunct="1"/>
            <a:r>
              <a:rPr lang="en-US" altLang="en-US" dirty="0"/>
              <a:t>MODELLO DI MATRICE DI ACCESSO</a:t>
            </a:r>
          </a:p>
        </p:txBody>
      </p:sp>
      <p:sp>
        <p:nvSpPr>
          <p:cNvPr id="29702" name="Rectangle 3">
            <a:extLst>
              <a:ext uri="{FF2B5EF4-FFF2-40B4-BE49-F238E27FC236}">
                <a16:creationId xmlns:a16="http://schemas.microsoft.com/office/drawing/2014/main" id="{4B0AD623-EE15-2986-50B4-3563B232624D}"/>
              </a:ext>
            </a:extLst>
          </p:cNvPr>
          <p:cNvSpPr>
            <a:spLocks noGrp="1" noChangeArrowheads="1"/>
          </p:cNvSpPr>
          <p:nvPr>
            <p:ph type="body" sz="quarter" idx="12"/>
          </p:nvPr>
        </p:nvSpPr>
        <p:spPr>
          <a:xfrm>
            <a:off x="1282522" y="2614475"/>
            <a:ext cx="8608729" cy="1746339"/>
          </a:xfrm>
          <a:noFill/>
        </p:spPr>
        <p:txBody>
          <a:bodyPr vert="horz" wrap="square" lIns="62503" tIns="25001" rIns="62503" bIns="25001" rtlCol="0">
            <a:spAutoFit/>
          </a:bodyPr>
          <a:lstStyle/>
          <a:p>
            <a:pPr marL="482600" indent="-482600">
              <a:spcBef>
                <a:spcPct val="45000"/>
              </a:spcBef>
              <a:buFont typeface="Courier New" panose="02070309020205020404" pitchFamily="49" charset="0"/>
              <a:buChar char="o"/>
            </a:pPr>
            <a:r>
              <a:rPr lang="en-US" altLang="en-US" dirty="0"/>
              <a:t>Astrazioni di base</a:t>
            </a:r>
          </a:p>
          <a:p>
            <a:pPr marL="927100" lvl="1" indent="-330200">
              <a:spcBef>
                <a:spcPct val="45000"/>
              </a:spcBef>
              <a:buFont typeface="Courier New" panose="02070309020205020404" pitchFamily="49" charset="0"/>
              <a:buChar char="o"/>
            </a:pPr>
            <a:r>
              <a:rPr lang="en-US" altLang="en-US" sz="1400" dirty="0"/>
              <a:t>Soggetti</a:t>
            </a:r>
          </a:p>
          <a:p>
            <a:pPr marL="927100" lvl="1" indent="-330200">
              <a:spcBef>
                <a:spcPct val="45000"/>
              </a:spcBef>
              <a:buFont typeface="Courier New" panose="02070309020205020404" pitchFamily="49" charset="0"/>
              <a:buChar char="o"/>
            </a:pPr>
            <a:r>
              <a:rPr lang="en-US" altLang="en-US" sz="1400" dirty="0"/>
              <a:t>Oggetti</a:t>
            </a:r>
          </a:p>
          <a:p>
            <a:pPr marL="927100" lvl="1" indent="-330200">
              <a:spcBef>
                <a:spcPct val="45000"/>
              </a:spcBef>
              <a:buFont typeface="Courier New" panose="02070309020205020404" pitchFamily="49" charset="0"/>
              <a:buChar char="o"/>
            </a:pPr>
            <a:r>
              <a:rPr lang="en-US" altLang="en-US" sz="1400" dirty="0"/>
              <a:t>Diritti</a:t>
            </a:r>
          </a:p>
          <a:p>
            <a:pPr marL="482600" indent="-482600">
              <a:spcBef>
                <a:spcPct val="45000"/>
              </a:spcBef>
              <a:buFont typeface="Courier New" panose="02070309020205020404" pitchFamily="49" charset="0"/>
              <a:buChar char="o"/>
            </a:pPr>
            <a:r>
              <a:rPr lang="en-US" altLang="en-US" dirty="0"/>
              <a:t>I diritti in una cella specificano l'accesso del soggetto (riga) all'oggetto (colonna).</a:t>
            </a:r>
          </a:p>
        </p:txBody>
      </p:sp>
      <p:pic>
        <p:nvPicPr>
          <p:cNvPr id="3" name="Picture 2">
            <a:extLst>
              <a:ext uri="{FF2B5EF4-FFF2-40B4-BE49-F238E27FC236}">
                <a16:creationId xmlns:a16="http://schemas.microsoft.com/office/drawing/2014/main" id="{98E67CC1-956A-6E85-5778-F33B9D1EFD4E}"/>
              </a:ext>
            </a:extLst>
          </p:cNvPr>
          <p:cNvPicPr>
            <a:picLocks noChangeAspect="1"/>
          </p:cNvPicPr>
          <p:nvPr/>
        </p:nvPicPr>
        <p:blipFill>
          <a:blip r:embed="rId2"/>
          <a:stretch>
            <a:fillRect/>
          </a:stretch>
        </p:blipFill>
        <p:spPr>
          <a:xfrm>
            <a:off x="8867385" y="5760630"/>
            <a:ext cx="1530000" cy="612000"/>
          </a:xfrm>
          <a:prstGeom prst="rect">
            <a:avLst/>
          </a:prstGeom>
        </p:spPr>
      </p:pic>
      <p:sp>
        <p:nvSpPr>
          <p:cNvPr id="2" name="Slide Number Placeholder 1">
            <a:extLst>
              <a:ext uri="{FF2B5EF4-FFF2-40B4-BE49-F238E27FC236}">
                <a16:creationId xmlns:a16="http://schemas.microsoft.com/office/drawing/2014/main" id="{353E4196-5A73-D132-7E45-A82597DA3C9F}"/>
              </a:ext>
            </a:extLst>
          </p:cNvPr>
          <p:cNvSpPr>
            <a:spLocks noGrp="1"/>
          </p:cNvSpPr>
          <p:nvPr>
            <p:ph type="sldNum" sz="quarter" idx="14"/>
          </p:nvPr>
        </p:nvSpPr>
        <p:spPr/>
        <p:txBody>
          <a:bodyPr/>
          <a:lstStyle/>
          <a:p>
            <a:fld id="{3A98EE3D-8CD1-4C3F-BD1C-C98C9596463C}" type="slidenum">
              <a:rPr lang="en-US" smtClean="0"/>
              <a:t>14</a:t>
            </a:fld>
            <a:endParaRPr lang="en-US" dirty="0"/>
          </a:p>
        </p:txBody>
      </p:sp>
    </p:spTree>
  </p:cSld>
  <p:clrMapOvr>
    <a:masterClrMapping/>
  </p:clrMapOvr>
  <p:transition/>
</p:sld>
</file>

<file path=ppt/slides/slide16.xml><?xml version="1.0" encoding="utf-8"?>
<p:sld xmlns:a16="http://schemas.microsoft.com/office/drawing/2014/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5" name="Rectangle 2">
            <a:extLst>
              <a:ext uri="{FF2B5EF4-FFF2-40B4-BE49-F238E27FC236}">
                <a16:creationId xmlns:a16="http://schemas.microsoft.com/office/drawing/2014/main" id="{158CC07A-A564-8D31-9264-1EEE18125C04}"/>
              </a:ext>
            </a:extLst>
          </p:cNvPr>
          <p:cNvSpPr>
            <a:spLocks noGrp="1" noChangeArrowheads="1"/>
          </p:cNvSpPr>
          <p:nvPr>
            <p:ph type="ctrTitle"/>
          </p:nvPr>
        </p:nvSpPr>
        <p:spPr>
          <a:noFill/>
        </p:spPr>
        <p:txBody>
          <a:bodyPr vert="horz" wrap="square" lIns="62503" tIns="25001" rIns="62503" bIns="25001" rtlCol="0" anchor="t">
            <a:spAutoFit/>
          </a:bodyPr>
          <a:lstStyle/>
          <a:p>
            <a:pPr eaLnBrk="1" hangingPunct="1"/>
            <a:r>
              <a:rPr lang="en-US" altLang="en-US" dirty="0"/>
              <a:t>PRINCIPI E SOGGETTI</a:t>
            </a:r>
          </a:p>
        </p:txBody>
      </p:sp>
      <p:sp>
        <p:nvSpPr>
          <p:cNvPr id="30726" name="Rectangle 3">
            <a:extLst>
              <a:ext uri="{FF2B5EF4-FFF2-40B4-BE49-F238E27FC236}">
                <a16:creationId xmlns:a16="http://schemas.microsoft.com/office/drawing/2014/main" id="{2F819E17-C6C3-026C-3B65-3598D1069566}"/>
              </a:ext>
            </a:extLst>
          </p:cNvPr>
          <p:cNvSpPr>
            <a:spLocks noGrp="1" noChangeArrowheads="1"/>
          </p:cNvSpPr>
          <p:nvPr>
            <p:ph type="body" sz="quarter" idx="12"/>
          </p:nvPr>
        </p:nvSpPr>
        <p:spPr>
          <a:xfrm>
            <a:off x="1534942" y="2615529"/>
            <a:ext cx="7530399" cy="821150"/>
          </a:xfrm>
          <a:noFill/>
        </p:spPr>
        <p:txBody>
          <a:bodyPr vert="horz" wrap="square" lIns="62503" tIns="25001" rIns="62503" bIns="25001" rtlCol="0">
            <a:spAutoFit/>
          </a:bodyPr>
          <a:lstStyle/>
          <a:p>
            <a:pPr marL="482600" indent="-482600">
              <a:lnSpc>
                <a:spcPct val="92000"/>
              </a:lnSpc>
              <a:spcBef>
                <a:spcPct val="46000"/>
              </a:spcBef>
            </a:pPr>
            <a:r>
              <a:rPr lang="en-US" altLang="en-US" dirty="0"/>
              <a:t>Un soggetto è un programma (applicazione) che esegue per conto di uno o più committenti.</a:t>
            </a:r>
          </a:p>
          <a:p>
            <a:pPr marL="482600" indent="-482600">
              <a:lnSpc>
                <a:spcPct val="92000"/>
              </a:lnSpc>
              <a:spcBef>
                <a:spcPct val="46000"/>
              </a:spcBef>
            </a:pPr>
            <a:r>
              <a:rPr lang="en-US" altLang="en-US" dirty="0"/>
              <a:t>Un committente può in qualsiasi momento essere inattivo, o avere uno o più soggetti che eseguono per suo conto</a:t>
            </a:r>
          </a:p>
        </p:txBody>
      </p:sp>
      <p:sp>
        <p:nvSpPr>
          <p:cNvPr id="7" name="TextBox 6">
            <a:extLst>
              <a:ext uri="{FF2B5EF4-FFF2-40B4-BE49-F238E27FC236}">
                <a16:creationId xmlns:a16="http://schemas.microsoft.com/office/drawing/2014/main" id="{D4B56628-7F5D-5C4E-BCA3-EEB5AB58B0A9}"/>
              </a:ext>
            </a:extLst>
          </p:cNvPr>
          <p:cNvSpPr txBox="1"/>
          <p:nvPr/>
        </p:nvSpPr>
        <p:spPr>
          <a:xfrm>
            <a:off x="1534942" y="4105295"/>
            <a:ext cx="2998706" cy="845424"/>
          </a:xfrm>
          <a:prstGeom prst="rect">
            <a:avLst/>
          </a:prstGeom>
          <a:noFill/>
        </p:spPr>
        <p:txBody>
          <a:bodyPr wrap="none" rtlCol="0">
            <a:spAutoFit/>
          </a:bodyPr>
          <a:lstStyle/>
          <a:p>
            <a:pPr algn="ctr">
              <a:lnSpc>
                <a:spcPct val="89000"/>
              </a:lnSpc>
              <a:spcBef>
                <a:spcPct val="43000"/>
              </a:spcBef>
              <a:buClrTx/>
              <a:buSzTx/>
              <a:buFontTx/>
              <a:buNone/>
            </a:pPr>
            <a:r>
              <a:rPr lang="en-US" altLang="en-US" sz="1400" b="1" dirty="0">
                <a:solidFill>
                  <a:srgbClr val="FF0000"/>
                </a:solidFill>
                <a:latin typeface="+mn-lt"/>
              </a:rPr>
              <a:t>Cosa sono i soggetti in UNIX?</a:t>
            </a:r>
          </a:p>
          <a:p>
            <a:pPr algn="ctr">
              <a:lnSpc>
                <a:spcPct val="89000"/>
              </a:lnSpc>
              <a:spcBef>
                <a:spcPct val="43000"/>
              </a:spcBef>
              <a:buClrTx/>
              <a:buSzTx/>
              <a:buFontTx/>
              <a:buNone/>
            </a:pPr>
            <a:r>
              <a:rPr lang="en-US" altLang="en-US" sz="1400" b="1" dirty="0">
                <a:solidFill>
                  <a:srgbClr val="FF0000"/>
                </a:solidFill>
                <a:latin typeface="+mn-lt"/>
              </a:rPr>
              <a:t>Che cosa sono i principi in UNIX?</a:t>
            </a:r>
          </a:p>
          <a:p>
            <a:endParaRPr lang="en-US" dirty="0"/>
          </a:p>
        </p:txBody>
      </p:sp>
      <p:pic>
        <p:nvPicPr>
          <p:cNvPr id="3" name="Picture 2">
            <a:extLst>
              <a:ext uri="{FF2B5EF4-FFF2-40B4-BE49-F238E27FC236}">
                <a16:creationId xmlns:a16="http://schemas.microsoft.com/office/drawing/2014/main" id="{098EF34F-72E7-147F-304C-575CE99B4394}"/>
              </a:ext>
            </a:extLst>
          </p:cNvPr>
          <p:cNvPicPr>
            <a:picLocks noChangeAspect="1"/>
          </p:cNvPicPr>
          <p:nvPr/>
        </p:nvPicPr>
        <p:blipFill>
          <a:blip r:embed="rId2"/>
          <a:stretch>
            <a:fillRect/>
          </a:stretch>
        </p:blipFill>
        <p:spPr>
          <a:xfrm>
            <a:off x="8877216" y="5613146"/>
            <a:ext cx="1530000" cy="612000"/>
          </a:xfrm>
          <a:prstGeom prst="rect">
            <a:avLst/>
          </a:prstGeom>
        </p:spPr>
      </p:pic>
      <p:sp>
        <p:nvSpPr>
          <p:cNvPr id="2" name="Slide Number Placeholder 1">
            <a:extLst>
              <a:ext uri="{FF2B5EF4-FFF2-40B4-BE49-F238E27FC236}">
                <a16:creationId xmlns:a16="http://schemas.microsoft.com/office/drawing/2014/main" id="{14385329-4984-1904-CD62-18FC2E21187A}"/>
              </a:ext>
            </a:extLst>
          </p:cNvPr>
          <p:cNvSpPr>
            <a:spLocks noGrp="1"/>
          </p:cNvSpPr>
          <p:nvPr>
            <p:ph type="sldNum" sz="quarter" idx="14"/>
          </p:nvPr>
        </p:nvSpPr>
        <p:spPr/>
        <p:txBody>
          <a:bodyPr/>
          <a:lstStyle/>
          <a:p>
            <a:fld id="{3A98EE3D-8CD1-4C3F-BD1C-C98C9596463C}" type="slidenum">
              <a:rPr lang="en-US" smtClean="0"/>
              <a:t>15</a:t>
            </a:fld>
            <a:endParaRPr lang="en-US" dirty="0"/>
          </a:p>
        </p:txBody>
      </p:sp>
    </p:spTree>
  </p:cSld>
  <p:clrMapOvr>
    <a:masterClrMapping/>
  </p:clrMapOvr>
  <p:transition/>
</p:sld>
</file>

<file path=ppt/slides/slide17.xml><?xml version="1.0" encoding="utf-8"?>
<p:sld xmlns:a16="http://schemas.microsoft.com/office/drawing/2014/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9" name="Rectangle 2">
            <a:extLst>
              <a:ext uri="{FF2B5EF4-FFF2-40B4-BE49-F238E27FC236}">
                <a16:creationId xmlns:a16="http://schemas.microsoft.com/office/drawing/2014/main" id="{9BC02E2B-3C12-DAD3-4023-7275054AB455}"/>
              </a:ext>
            </a:extLst>
          </p:cNvPr>
          <p:cNvSpPr>
            <a:spLocks noGrp="1" noChangeArrowheads="1"/>
          </p:cNvSpPr>
          <p:nvPr>
            <p:ph type="ctrTitle"/>
          </p:nvPr>
        </p:nvSpPr>
        <p:spPr>
          <a:noFill/>
        </p:spPr>
        <p:txBody>
          <a:bodyPr vert="horz" wrap="square" lIns="62503" tIns="25001" rIns="62503" bIns="25001" rtlCol="0" anchor="t">
            <a:spAutoFit/>
          </a:bodyPr>
          <a:lstStyle/>
          <a:p>
            <a:pPr eaLnBrk="1" hangingPunct="1"/>
            <a:r>
              <a:rPr lang="en-US" altLang="en-US" dirty="0"/>
              <a:t>OGGETTI</a:t>
            </a:r>
          </a:p>
        </p:txBody>
      </p:sp>
      <p:sp>
        <p:nvSpPr>
          <p:cNvPr id="4" name="Text Placeholder 3">
            <a:extLst>
              <a:ext uri="{FF2B5EF4-FFF2-40B4-BE49-F238E27FC236}">
                <a16:creationId xmlns:a16="http://schemas.microsoft.com/office/drawing/2014/main" id="{0A542B0E-77CE-E5C0-FBB8-C88E924A2A97}"/>
              </a:ext>
            </a:extLst>
          </p:cNvPr>
          <p:cNvSpPr>
            <a:spLocks noGrp="1"/>
          </p:cNvSpPr>
          <p:nvPr>
            <p:ph type="body" sz="quarter" idx="12"/>
          </p:nvPr>
        </p:nvSpPr>
        <p:spPr>
          <a:xfrm>
            <a:off x="1534944" y="1975508"/>
            <a:ext cx="4786876" cy="3300154"/>
          </a:xfrm>
        </p:spPr>
        <p:txBody>
          <a:bodyPr>
            <a:noAutofit/>
          </a:bodyPr>
          <a:lstStyle/>
          <a:p>
            <a:r>
              <a:rPr lang="en-US" dirty="0"/>
              <a:t>Un oggetto è qualsiasi cosa su cui un soggetto può compiere operazioni (mediate da diritti).</a:t>
            </a:r>
          </a:p>
          <a:p>
            <a:r>
              <a:rPr lang="en-US" dirty="0"/>
              <a:t>Di solito gli oggetti sono passivi, ad esempio:</a:t>
            </a:r>
          </a:p>
          <a:p>
            <a:r>
              <a:rPr lang="en-US" dirty="0"/>
              <a:t>File</a:t>
            </a:r>
          </a:p>
          <a:p>
            <a:r>
              <a:rPr lang="en-US" dirty="0"/>
              <a:t>Directory (o cartella)</a:t>
            </a:r>
          </a:p>
          <a:p>
            <a:r>
              <a:rPr lang="en-US" dirty="0"/>
              <a:t>Segmento di memoria</a:t>
            </a:r>
          </a:p>
          <a:p>
            <a:r>
              <a:rPr lang="en-US" dirty="0"/>
              <a:t>Ma i soggetti (cioè i processi) possono anche essere oggetti, con operazioni eseguite su di essi.</a:t>
            </a:r>
          </a:p>
          <a:p>
            <a:r>
              <a:rPr lang="en-US" dirty="0"/>
              <a:t>kill, sospensione, ripresa, invio di </a:t>
            </a:r>
            <a:r>
              <a:rPr lang="en-US" dirty="0"/>
              <a:t>comunicazioni </a:t>
            </a:r>
            <a:r>
              <a:rPr lang="en-US" dirty="0" err="1"/>
              <a:t>interprocesso</a:t>
            </a:r>
            <a:r>
              <a:rPr lang="en-US" dirty="0"/>
              <a:t>, ecc.</a:t>
            </a:r>
          </a:p>
          <a:p>
            <a:endParaRPr lang="en-US" dirty="0"/>
          </a:p>
        </p:txBody>
      </p:sp>
      <p:pic>
        <p:nvPicPr>
          <p:cNvPr id="3" name="Picture 2">
            <a:extLst>
              <a:ext uri="{FF2B5EF4-FFF2-40B4-BE49-F238E27FC236}">
                <a16:creationId xmlns:a16="http://schemas.microsoft.com/office/drawing/2014/main" id="{5122571A-79C3-8801-B89F-B3C84182CC67}"/>
              </a:ext>
            </a:extLst>
          </p:cNvPr>
          <p:cNvPicPr>
            <a:picLocks noChangeAspect="1"/>
          </p:cNvPicPr>
          <p:nvPr/>
        </p:nvPicPr>
        <p:blipFill>
          <a:blip r:embed="rId2"/>
          <a:stretch>
            <a:fillRect/>
          </a:stretch>
        </p:blipFill>
        <p:spPr>
          <a:xfrm>
            <a:off x="8464262" y="5659365"/>
            <a:ext cx="1530000" cy="612000"/>
          </a:xfrm>
          <a:prstGeom prst="rect">
            <a:avLst/>
          </a:prstGeom>
        </p:spPr>
      </p:pic>
      <p:sp>
        <p:nvSpPr>
          <p:cNvPr id="2" name="Slide Number Placeholder 1">
            <a:extLst>
              <a:ext uri="{FF2B5EF4-FFF2-40B4-BE49-F238E27FC236}">
                <a16:creationId xmlns:a16="http://schemas.microsoft.com/office/drawing/2014/main" id="{748A6EA5-A2A8-AC02-8A4D-56E3440216A2}"/>
              </a:ext>
            </a:extLst>
          </p:cNvPr>
          <p:cNvSpPr>
            <a:spLocks noGrp="1"/>
          </p:cNvSpPr>
          <p:nvPr>
            <p:ph type="sldNum" sz="quarter" idx="14"/>
          </p:nvPr>
        </p:nvSpPr>
        <p:spPr/>
        <p:txBody>
          <a:bodyPr/>
          <a:lstStyle/>
          <a:p>
            <a:fld id="{3A98EE3D-8CD1-4C3F-BD1C-C98C9596463C}" type="slidenum">
              <a:rPr lang="en-US" smtClean="0"/>
              <a:t>16</a:t>
            </a:fld>
            <a:endParaRPr lang="en-US" dirty="0"/>
          </a:p>
        </p:txBody>
      </p:sp>
    </p:spTree>
  </p:cSld>
  <p:clrMapOvr>
    <a:masterClrMapping/>
  </p:clrMapOvr>
  <p:transition/>
</p:sld>
</file>

<file path=ppt/slides/slide18.xml><?xml version="1.0" encoding="utf-8"?>
<p:sld xmlns:a16="http://schemas.microsoft.com/office/drawing/2014/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3" name="Rectangle 2">
            <a:extLst>
              <a:ext uri="{FF2B5EF4-FFF2-40B4-BE49-F238E27FC236}">
                <a16:creationId xmlns:a16="http://schemas.microsoft.com/office/drawing/2014/main" id="{A6D86618-2C67-33B2-8227-681E3C951B05}"/>
              </a:ext>
            </a:extLst>
          </p:cNvPr>
          <p:cNvSpPr>
            <a:spLocks noGrp="1" noChangeArrowheads="1"/>
          </p:cNvSpPr>
          <p:nvPr>
            <p:ph type="ctrTitle"/>
          </p:nvPr>
        </p:nvSpPr>
        <p:spPr>
          <a:xfrm>
            <a:off x="796322" y="856695"/>
            <a:ext cx="8935507" cy="949467"/>
          </a:xfrm>
        </p:spPr>
        <p:txBody>
          <a:bodyPr>
            <a:normAutofit fontScale="90000"/>
          </a:bodyPr>
          <a:lstStyle/>
          <a:p>
            <a:pPr eaLnBrk="1" hangingPunct="1"/>
            <a:r>
              <a:rPr lang="en-US" altLang="en-US" sz="3600" dirty="0"/>
              <a:t>Concetti di base del controllo degli accessi in UNIX: Utenti, gruppi, file, processi</a:t>
            </a:r>
          </a:p>
        </p:txBody>
      </p:sp>
      <p:sp>
        <p:nvSpPr>
          <p:cNvPr id="32774" name="Rectangle 3">
            <a:extLst>
              <a:ext uri="{FF2B5EF4-FFF2-40B4-BE49-F238E27FC236}">
                <a16:creationId xmlns:a16="http://schemas.microsoft.com/office/drawing/2014/main" id="{C3968AA9-92EA-087F-CDE2-B3FC2858246A}"/>
              </a:ext>
            </a:extLst>
          </p:cNvPr>
          <p:cNvSpPr>
            <a:spLocks noGrp="1" noChangeArrowheads="1"/>
          </p:cNvSpPr>
          <p:nvPr>
            <p:ph sz="quarter" idx="17"/>
          </p:nvPr>
        </p:nvSpPr>
        <p:spPr/>
        <p:txBody>
          <a:bodyPr/>
          <a:lstStyle/>
          <a:p>
            <a:pPr marL="274320" indent="-274320" eaLnBrk="1" hangingPunct="1">
              <a:buFont typeface="Courier New" panose="02070309020205020404" pitchFamily="49" charset="0"/>
              <a:buChar char="o"/>
            </a:pPr>
            <a:r>
              <a:rPr lang="en-US" altLang="en-US" dirty="0"/>
              <a:t>Ogni account utente ha un UID univoco</a:t>
            </a:r>
          </a:p>
          <a:p>
            <a:pPr lvl="1" eaLnBrk="1" hangingPunct="1">
              <a:buFont typeface="Courier New" panose="02070309020205020404" pitchFamily="49" charset="0"/>
              <a:buChar char="o"/>
            </a:pPr>
            <a:r>
              <a:rPr lang="en-US" altLang="en-US" dirty="0"/>
              <a:t>L'UID 0 indica il superutente (amministratore del sistema).</a:t>
            </a:r>
          </a:p>
          <a:p>
            <a:pPr marL="274320" indent="-274320" eaLnBrk="1" hangingPunct="1">
              <a:buFont typeface="Courier New" panose="02070309020205020404" pitchFamily="49" charset="0"/>
              <a:buChar char="o"/>
            </a:pPr>
            <a:r>
              <a:rPr lang="en-US" altLang="en-US" dirty="0"/>
              <a:t>Un account utente appartiene a più gruppi</a:t>
            </a:r>
          </a:p>
          <a:p>
            <a:pPr marL="274320" indent="-274320" eaLnBrk="1" hangingPunct="1">
              <a:buFont typeface="Courier New" panose="02070309020205020404" pitchFamily="49" charset="0"/>
              <a:buChar char="o"/>
            </a:pPr>
            <a:r>
              <a:rPr lang="en-US" altLang="en-US" dirty="0"/>
              <a:t>I soggetti sono processi</a:t>
            </a:r>
          </a:p>
          <a:p>
            <a:pPr lvl="1" eaLnBrk="1" hangingPunct="1">
              <a:buFont typeface="Courier New" panose="02070309020205020404" pitchFamily="49" charset="0"/>
              <a:buChar char="o"/>
            </a:pPr>
            <a:r>
              <a:rPr lang="en-US" altLang="en-US" dirty="0"/>
              <a:t>associati a </a:t>
            </a:r>
            <a:r>
              <a:rPr lang="en-US" altLang="en-US" dirty="0"/>
              <a:t>coppie </a:t>
            </a:r>
            <a:r>
              <a:rPr lang="en-US" altLang="en-US" dirty="0" err="1"/>
              <a:t>uid/gid</a:t>
            </a:r>
            <a:r>
              <a:rPr lang="en-US" altLang="en-US" dirty="0"/>
              <a:t>, ad esempio, (</a:t>
            </a:r>
            <a:r>
              <a:rPr lang="en-US" altLang="en-US" dirty="0" err="1"/>
              <a:t>euid</a:t>
            </a:r>
            <a:r>
              <a:rPr lang="en-US" altLang="en-US" dirty="0"/>
              <a:t>, </a:t>
            </a:r>
            <a:r>
              <a:rPr lang="en-US" altLang="en-US" dirty="0" err="1"/>
              <a:t>egid</a:t>
            </a:r>
            <a:r>
              <a:rPr lang="en-US" altLang="en-US" dirty="0"/>
              <a:t>), (</a:t>
            </a:r>
            <a:r>
              <a:rPr lang="en-US" altLang="en-US" dirty="0" err="1"/>
              <a:t>ruid</a:t>
            </a:r>
            <a:r>
              <a:rPr lang="en-US" altLang="en-US" dirty="0"/>
              <a:t>, </a:t>
            </a:r>
            <a:r>
              <a:rPr lang="en-US" altLang="en-US" dirty="0" err="1"/>
              <a:t>rgid</a:t>
            </a:r>
            <a:r>
              <a:rPr lang="en-US" altLang="en-US" dirty="0"/>
              <a:t>), (</a:t>
            </a:r>
            <a:r>
              <a:rPr lang="en-US" altLang="en-US" dirty="0" err="1"/>
              <a:t>suid</a:t>
            </a:r>
            <a:r>
              <a:rPr lang="en-US" altLang="en-US" dirty="0"/>
              <a:t>, </a:t>
            </a:r>
            <a:r>
              <a:rPr lang="en-US" altLang="en-US" dirty="0" err="1"/>
              <a:t>sgid</a:t>
            </a:r>
            <a:r>
              <a:rPr lang="en-US" altLang="en-US" dirty="0"/>
              <a:t>)</a:t>
            </a:r>
          </a:p>
          <a:p>
            <a:pPr marL="274320" indent="-274320" eaLnBrk="1" hangingPunct="1">
              <a:buFont typeface="Courier New" panose="02070309020205020404" pitchFamily="49" charset="0"/>
              <a:buChar char="o"/>
            </a:pPr>
            <a:r>
              <a:rPr lang="en-US" altLang="en-US" dirty="0"/>
              <a:t>Gli oggetti sono file</a:t>
            </a:r>
          </a:p>
          <a:p>
            <a:pPr eaLnBrk="1" hangingPunct="1"/>
            <a:endParaRPr lang="en-US" altLang="en-US" dirty="0"/>
          </a:p>
        </p:txBody>
      </p:sp>
      <p:pic>
        <p:nvPicPr>
          <p:cNvPr id="7" name="Picture 6">
            <a:extLst>
              <a:ext uri="{FF2B5EF4-FFF2-40B4-BE49-F238E27FC236}">
                <a16:creationId xmlns:a16="http://schemas.microsoft.com/office/drawing/2014/main" id="{D3DC6B17-71D5-91B2-D20E-96FD24248FEF}"/>
              </a:ext>
            </a:extLst>
          </p:cNvPr>
          <p:cNvPicPr>
            <a:picLocks noChangeAspect="1"/>
          </p:cNvPicPr>
          <p:nvPr/>
        </p:nvPicPr>
        <p:blipFill>
          <a:blip r:embed="rId2"/>
          <a:stretch>
            <a:fillRect/>
          </a:stretch>
        </p:blipFill>
        <p:spPr>
          <a:xfrm>
            <a:off x="8669871" y="5695305"/>
            <a:ext cx="1530000" cy="612000"/>
          </a:xfrm>
          <a:prstGeom prst="rect">
            <a:avLst/>
          </a:prstGeom>
        </p:spPr>
      </p:pic>
      <p:sp>
        <p:nvSpPr>
          <p:cNvPr id="14" name="Slide Number Placeholder 13">
            <a:extLst>
              <a:ext uri="{FF2B5EF4-FFF2-40B4-BE49-F238E27FC236}">
                <a16:creationId xmlns:a16="http://schemas.microsoft.com/office/drawing/2014/main" id="{AE888E23-677F-6E63-FE85-6B9A6DC51D7E}"/>
              </a:ext>
            </a:extLst>
          </p:cNvPr>
          <p:cNvSpPr>
            <a:spLocks noGrp="1"/>
          </p:cNvSpPr>
          <p:nvPr>
            <p:ph type="sldNum" sz="quarter" idx="4"/>
          </p:nvPr>
        </p:nvSpPr>
        <p:spPr/>
        <p:txBody>
          <a:bodyPr/>
          <a:lstStyle/>
          <a:p>
            <a:fld id="{3A98EE3D-8CD1-4C3F-BD1C-C98C9596463C}" type="slidenum">
              <a:rPr lang="en-US" smtClean="0"/>
              <a:t>17</a:t>
            </a:fld>
            <a:endParaRPr lang="en-US" dirty="0"/>
          </a:p>
        </p:txBody>
      </p:sp>
    </p:spTree>
  </p:cSld>
  <p:clrMapOvr>
    <a:masterClrMapping/>
  </p:clrMapOvr>
</p:sld>
</file>

<file path=ppt/slides/slide19.xml><?xml version="1.0" encoding="utf-8"?>
<p:sld xmlns:a16="http://schemas.microsoft.com/office/drawing/2014/main" xmlns:a14="http://schemas.microsoft.com/office/drawing/2010/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811" name="Rectangle 16">
            <a:extLst>
              <a:ext uri="{FF2B5EF4-FFF2-40B4-BE49-F238E27FC236}">
                <a16:creationId xmlns:a16="http://schemas.microsoft.com/office/drawing/2014/main" id="{C459E46B-9749-A676-E916-F99F07137E61}"/>
              </a:ext>
            </a:extLst>
          </p:cNvPr>
          <p:cNvSpPr>
            <a:spLocks noGrp="1" noChangeArrowheads="1"/>
          </p:cNvSpPr>
          <p:nvPr>
            <p:ph sz="quarter" idx="17"/>
          </p:nvPr>
        </p:nvSpPr>
        <p:spPr>
          <a:xfrm>
            <a:off x="696362" y="5292467"/>
            <a:ext cx="5797550" cy="707850"/>
          </a:xfrm>
          <a:solidFill>
            <a:schemeClr val="bg1"/>
          </a:solidFill>
          <a:ln w="50800">
            <a:solidFill>
              <a:schemeClr val="tx1"/>
            </a:solidFill>
            <a:miter lim="800000"/>
            <a:headEnd/>
            <a:tailEnd/>
          </a:ln>
          <a:effectLst>
            <a:outerShdw dist="107763" dir="2700000" algn="ctr" rotWithShape="0">
              <a:schemeClr val="bg2"/>
            </a:outerShdw>
          </a:effectLst>
        </p:spPr>
        <p:txBody>
          <a:bodyPr vert="horz" lIns="62503" tIns="25001" rIns="62503" bIns="25001" rtlCol="0">
            <a:spAutoFit/>
          </a:bodyPr>
          <a:lstStyle/>
          <a:p>
            <a:pPr marL="0" indent="0" algn="ctr">
              <a:lnSpc>
                <a:spcPct val="89000"/>
              </a:lnSpc>
              <a:spcBef>
                <a:spcPct val="43000"/>
              </a:spcBef>
              <a:buNone/>
            </a:pPr>
            <a:r>
              <a:rPr lang="en-US" altLang="en-US" sz="2400" dirty="0"/>
              <a:t>il sistema autentica l'utente umano ad un particolare committente</a:t>
            </a:r>
          </a:p>
        </p:txBody>
      </p:sp>
      <p:sp>
        <p:nvSpPr>
          <p:cNvPr id="33797" name="Rectangle 2">
            <a:extLst>
              <a:ext uri="{FF2B5EF4-FFF2-40B4-BE49-F238E27FC236}">
                <a16:creationId xmlns:a16="http://schemas.microsoft.com/office/drawing/2014/main" id="{D619E364-70E3-7C6A-3C8D-641B57AA42FE}"/>
              </a:ext>
            </a:extLst>
          </p:cNvPr>
          <p:cNvSpPr>
            <a:spLocks noGrp="1" noChangeArrowheads="1"/>
          </p:cNvSpPr>
          <p:nvPr>
            <p:ph type="ctrTitle"/>
          </p:nvPr>
        </p:nvSpPr>
        <p:spPr>
          <a:noFill/>
        </p:spPr>
        <p:txBody>
          <a:bodyPr vert="horz" wrap="none" lIns="62503" tIns="25001" rIns="62503" bIns="25001" rtlCol="0" anchor="t">
            <a:spAutoFit/>
          </a:bodyPr>
          <a:lstStyle/>
          <a:p>
            <a:pPr eaLnBrk="1" hangingPunct="1"/>
            <a:r>
              <a:rPr lang="en-US" altLang="en-US" dirty="0"/>
              <a:t>UTENTI E COMMITTENTI</a:t>
            </a:r>
          </a:p>
        </p:txBody>
      </p:sp>
      <p:grpSp>
        <p:nvGrpSpPr>
          <p:cNvPr id="5" name="Group 4">
            <a:extLst>
              <a:ext uri="{FF2B5EF4-FFF2-40B4-BE49-F238E27FC236}">
                <a16:creationId xmlns:a16="http://schemas.microsoft.com/office/drawing/2014/main" id="{5A32E8CA-8458-5B6D-F2DF-70FFAF6BCF5F}"/>
              </a:ext>
            </a:extLst>
          </p:cNvPr>
          <p:cNvGrpSpPr/>
          <p:nvPr/>
        </p:nvGrpSpPr>
        <p:grpSpPr>
          <a:xfrm>
            <a:off x="1163547" y="2054227"/>
            <a:ext cx="4932454" cy="2538094"/>
            <a:chOff x="2909888" y="1749426"/>
            <a:chExt cx="5773829" cy="2943111"/>
          </a:xfrm>
        </p:grpSpPr>
        <p:sp>
          <p:nvSpPr>
            <p:cNvPr id="33798" name="Rectangle 3">
              <a:extLst>
                <a:ext uri="{FF2B5EF4-FFF2-40B4-BE49-F238E27FC236}">
                  <a16:creationId xmlns:a16="http://schemas.microsoft.com/office/drawing/2014/main" id="{D0A4B04D-BD31-1D12-352D-186725C6A2A0}"/>
                </a:ext>
              </a:extLst>
            </p:cNvPr>
            <p:cNvSpPr>
              <a:spLocks noChangeArrowheads="1"/>
            </p:cNvSpPr>
            <p:nvPr/>
          </p:nvSpPr>
          <p:spPr bwMode="auto">
            <a:xfrm>
              <a:off x="3362326" y="3802064"/>
              <a:ext cx="624761" cy="2379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rgbClr val="000000"/>
                  </a:solidFill>
                  <a:miter lim="800000"/>
                  <a:headEnd/>
                  <a:tailEnd/>
                </a14:hiddenLine>
              </a:ext>
            </a:extLst>
          </p:spPr>
          <p:txBody>
            <a:bodyPr wrap="none" lIns="62503" tIns="25001" rIns="62503" bIns="25001">
              <a:spAutoFit/>
            </a:bodyPr>
            <a:lstStyle>
              <a:lvl1pPr defTabSz="900113" eaLnBrk="0" hangingPunct="0">
                <a:spcBef>
                  <a:spcPct val="20000"/>
                </a:spcBef>
                <a:buClr>
                  <a:schemeClr val="accent2"/>
                </a:buClr>
                <a:buSzPct val="100000"/>
                <a:buFont typeface="Times" panose="02020603050405020304" pitchFamily="18" charset="0"/>
                <a:buChar char="•"/>
                <a:defRPr sz="2800">
                  <a:solidFill>
                    <a:schemeClr val="tx1"/>
                  </a:solidFill>
                  <a:latin typeface="Arial" panose="020B0604020202020204" pitchFamily="34" charset="0"/>
                </a:defRPr>
              </a:lvl1pPr>
              <a:lvl2pPr marL="742950" indent="-285750" defTabSz="900113" eaLnBrk="0" hangingPunct="0">
                <a:spcBef>
                  <a:spcPct val="20000"/>
                </a:spcBef>
                <a:buChar char="–"/>
                <a:defRPr sz="2400">
                  <a:solidFill>
                    <a:schemeClr val="tx1"/>
                  </a:solidFill>
                  <a:latin typeface="Arial" panose="020B0604020202020204" pitchFamily="34" charset="0"/>
                </a:defRPr>
              </a:lvl2pPr>
              <a:lvl3pPr marL="1143000" indent="-228600" defTabSz="900113" eaLnBrk="0" hangingPunct="0">
                <a:spcBef>
                  <a:spcPct val="20000"/>
                </a:spcBef>
                <a:buChar char="•"/>
                <a:defRPr sz="2200">
                  <a:solidFill>
                    <a:schemeClr val="tx1"/>
                  </a:solidFill>
                  <a:latin typeface="Arial" panose="020B0604020202020204" pitchFamily="34" charset="0"/>
                </a:defRPr>
              </a:lvl3pPr>
              <a:lvl4pPr marL="1600200" indent="-228600" defTabSz="900113" eaLnBrk="0" hangingPunct="0">
                <a:spcBef>
                  <a:spcPct val="20000"/>
                </a:spcBef>
                <a:buChar char="–"/>
                <a:defRPr sz="2000">
                  <a:solidFill>
                    <a:schemeClr val="tx1"/>
                  </a:solidFill>
                  <a:latin typeface="Arial" panose="020B0604020202020204" pitchFamily="34" charset="0"/>
                </a:defRPr>
              </a:lvl4pPr>
              <a:lvl5pPr marL="2057400" indent="-228600" defTabSz="900113" eaLnBrk="0" hangingPunct="0">
                <a:spcBef>
                  <a:spcPct val="20000"/>
                </a:spcBef>
                <a:buChar char="»"/>
                <a:defRPr sz="2000">
                  <a:solidFill>
                    <a:schemeClr val="tx1"/>
                  </a:solidFill>
                  <a:latin typeface="Arial" panose="020B0604020202020204" pitchFamily="34" charset="0"/>
                </a:defRPr>
              </a:lvl5pPr>
              <a:lvl6pPr marL="2514600" indent="-228600" defTabSz="900113"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defTabSz="900113"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defTabSz="900113"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defTabSz="900113" eaLnBrk="0" fontAlgn="base" hangingPunct="0">
                <a:spcBef>
                  <a:spcPct val="20000"/>
                </a:spcBef>
                <a:spcAft>
                  <a:spcPct val="0"/>
                </a:spcAft>
                <a:buChar char="»"/>
                <a:defRPr sz="2000">
                  <a:solidFill>
                    <a:schemeClr val="tx1"/>
                  </a:solidFill>
                  <a:latin typeface="Arial" panose="020B0604020202020204" pitchFamily="34" charset="0"/>
                </a:defRPr>
              </a:lvl9pPr>
            </a:lstStyle>
            <a:p>
              <a:pPr>
                <a:lnSpc>
                  <a:spcPct val="87000"/>
                </a:lnSpc>
                <a:spcBef>
                  <a:spcPct val="0"/>
                </a:spcBef>
                <a:buClrTx/>
                <a:buSzTx/>
                <a:buFontTx/>
                <a:buNone/>
              </a:pPr>
              <a:r>
                <a:rPr lang="en-US" altLang="en-US" sz="1400" b="1" dirty="0">
                  <a:latin typeface="+mn-lt"/>
                </a:rPr>
                <a:t>UTENTI</a:t>
              </a:r>
            </a:p>
          </p:txBody>
        </p:sp>
        <p:sp>
          <p:nvSpPr>
            <p:cNvPr id="33799" name="Rectangle 4">
              <a:extLst>
                <a:ext uri="{FF2B5EF4-FFF2-40B4-BE49-F238E27FC236}">
                  <a16:creationId xmlns:a16="http://schemas.microsoft.com/office/drawing/2014/main" id="{1C3A8AFF-1562-7658-A670-E172FF642C6A}"/>
                </a:ext>
              </a:extLst>
            </p:cNvPr>
            <p:cNvSpPr>
              <a:spLocks noChangeArrowheads="1"/>
            </p:cNvSpPr>
            <p:nvPr/>
          </p:nvSpPr>
          <p:spPr bwMode="auto">
            <a:xfrm>
              <a:off x="6623051" y="3789364"/>
              <a:ext cx="1108868" cy="2379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rgbClr val="000000"/>
                  </a:solidFill>
                  <a:miter lim="800000"/>
                  <a:headEnd/>
                  <a:tailEnd/>
                </a14:hiddenLine>
              </a:ext>
            </a:extLst>
          </p:spPr>
          <p:txBody>
            <a:bodyPr wrap="none" lIns="62503" tIns="25001" rIns="62503" bIns="25001">
              <a:spAutoFit/>
            </a:bodyPr>
            <a:lstStyle>
              <a:lvl1pPr defTabSz="900113" eaLnBrk="0" hangingPunct="0">
                <a:spcBef>
                  <a:spcPct val="20000"/>
                </a:spcBef>
                <a:buClr>
                  <a:schemeClr val="accent2"/>
                </a:buClr>
                <a:buSzPct val="100000"/>
                <a:buFont typeface="Times" panose="02020603050405020304" pitchFamily="18" charset="0"/>
                <a:buChar char="•"/>
                <a:defRPr sz="2800">
                  <a:solidFill>
                    <a:schemeClr val="tx1"/>
                  </a:solidFill>
                  <a:latin typeface="Arial" panose="020B0604020202020204" pitchFamily="34" charset="0"/>
                </a:defRPr>
              </a:lvl1pPr>
              <a:lvl2pPr marL="742950" indent="-285750" defTabSz="900113" eaLnBrk="0" hangingPunct="0">
                <a:spcBef>
                  <a:spcPct val="20000"/>
                </a:spcBef>
                <a:buChar char="–"/>
                <a:defRPr sz="2400">
                  <a:solidFill>
                    <a:schemeClr val="tx1"/>
                  </a:solidFill>
                  <a:latin typeface="Arial" panose="020B0604020202020204" pitchFamily="34" charset="0"/>
                </a:defRPr>
              </a:lvl2pPr>
              <a:lvl3pPr marL="1143000" indent="-228600" defTabSz="900113" eaLnBrk="0" hangingPunct="0">
                <a:spcBef>
                  <a:spcPct val="20000"/>
                </a:spcBef>
                <a:buChar char="•"/>
                <a:defRPr sz="2200">
                  <a:solidFill>
                    <a:schemeClr val="tx1"/>
                  </a:solidFill>
                  <a:latin typeface="Arial" panose="020B0604020202020204" pitchFamily="34" charset="0"/>
                </a:defRPr>
              </a:lvl3pPr>
              <a:lvl4pPr marL="1600200" indent="-228600" defTabSz="900113" eaLnBrk="0" hangingPunct="0">
                <a:spcBef>
                  <a:spcPct val="20000"/>
                </a:spcBef>
                <a:buChar char="–"/>
                <a:defRPr sz="2000">
                  <a:solidFill>
                    <a:schemeClr val="tx1"/>
                  </a:solidFill>
                  <a:latin typeface="Arial" panose="020B0604020202020204" pitchFamily="34" charset="0"/>
                </a:defRPr>
              </a:lvl4pPr>
              <a:lvl5pPr marL="2057400" indent="-228600" defTabSz="900113" eaLnBrk="0" hangingPunct="0">
                <a:spcBef>
                  <a:spcPct val="20000"/>
                </a:spcBef>
                <a:buChar char="»"/>
                <a:defRPr sz="2000">
                  <a:solidFill>
                    <a:schemeClr val="tx1"/>
                  </a:solidFill>
                  <a:latin typeface="Arial" panose="020B0604020202020204" pitchFamily="34" charset="0"/>
                </a:defRPr>
              </a:lvl5pPr>
              <a:lvl6pPr marL="2514600" indent="-228600" defTabSz="900113"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defTabSz="900113"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defTabSz="900113"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defTabSz="900113" eaLnBrk="0" fontAlgn="base" hangingPunct="0">
                <a:spcBef>
                  <a:spcPct val="20000"/>
                </a:spcBef>
                <a:spcAft>
                  <a:spcPct val="0"/>
                </a:spcAft>
                <a:buChar char="»"/>
                <a:defRPr sz="2000">
                  <a:solidFill>
                    <a:schemeClr val="tx1"/>
                  </a:solidFill>
                  <a:latin typeface="Arial" panose="020B0604020202020204" pitchFamily="34" charset="0"/>
                </a:defRPr>
              </a:lvl9pPr>
            </a:lstStyle>
            <a:p>
              <a:pPr>
                <a:lnSpc>
                  <a:spcPct val="87000"/>
                </a:lnSpc>
                <a:spcBef>
                  <a:spcPct val="0"/>
                </a:spcBef>
                <a:buClrTx/>
                <a:buSzTx/>
                <a:buFontTx/>
                <a:buNone/>
              </a:pPr>
              <a:r>
                <a:rPr lang="en-US" altLang="en-US" sz="1400" b="1">
                  <a:latin typeface="+mn-lt"/>
                </a:rPr>
                <a:t>PRINCIPALI</a:t>
              </a:r>
            </a:p>
          </p:txBody>
        </p:sp>
        <p:sp>
          <p:nvSpPr>
            <p:cNvPr id="33800" name="Rectangle 5">
              <a:extLst>
                <a:ext uri="{FF2B5EF4-FFF2-40B4-BE49-F238E27FC236}">
                  <a16:creationId xmlns:a16="http://schemas.microsoft.com/office/drawing/2014/main" id="{C15C8D42-4D87-71B1-94A8-79DF8E2307AB}"/>
                </a:ext>
              </a:extLst>
            </p:cNvPr>
            <p:cNvSpPr>
              <a:spLocks noChangeArrowheads="1"/>
            </p:cNvSpPr>
            <p:nvPr/>
          </p:nvSpPr>
          <p:spPr bwMode="auto">
            <a:xfrm>
              <a:off x="2909888" y="4437064"/>
              <a:ext cx="1471147" cy="2379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rgbClr val="000000"/>
                  </a:solidFill>
                  <a:miter lim="800000"/>
                  <a:headEnd/>
                  <a:tailEnd/>
                </a14:hiddenLine>
              </a:ext>
            </a:extLst>
          </p:spPr>
          <p:txBody>
            <a:bodyPr wrap="none" lIns="62503" tIns="25001" rIns="62503" bIns="25001">
              <a:spAutoFit/>
            </a:bodyPr>
            <a:lstStyle>
              <a:lvl1pPr defTabSz="900113" eaLnBrk="0" hangingPunct="0">
                <a:spcBef>
                  <a:spcPct val="20000"/>
                </a:spcBef>
                <a:buClr>
                  <a:schemeClr val="accent2"/>
                </a:buClr>
                <a:buSzPct val="100000"/>
                <a:buFont typeface="Times" panose="02020603050405020304" pitchFamily="18" charset="0"/>
                <a:buChar char="•"/>
                <a:defRPr sz="2800">
                  <a:solidFill>
                    <a:schemeClr val="tx1"/>
                  </a:solidFill>
                  <a:latin typeface="Arial" panose="020B0604020202020204" pitchFamily="34" charset="0"/>
                </a:defRPr>
              </a:lvl1pPr>
              <a:lvl2pPr marL="742950" indent="-285750" defTabSz="900113" eaLnBrk="0" hangingPunct="0">
                <a:spcBef>
                  <a:spcPct val="20000"/>
                </a:spcBef>
                <a:buChar char="–"/>
                <a:defRPr sz="2400">
                  <a:solidFill>
                    <a:schemeClr val="tx1"/>
                  </a:solidFill>
                  <a:latin typeface="Arial" panose="020B0604020202020204" pitchFamily="34" charset="0"/>
                </a:defRPr>
              </a:lvl2pPr>
              <a:lvl3pPr marL="1143000" indent="-228600" defTabSz="900113" eaLnBrk="0" hangingPunct="0">
                <a:spcBef>
                  <a:spcPct val="20000"/>
                </a:spcBef>
                <a:buChar char="•"/>
                <a:defRPr sz="2200">
                  <a:solidFill>
                    <a:schemeClr val="tx1"/>
                  </a:solidFill>
                  <a:latin typeface="Arial" panose="020B0604020202020204" pitchFamily="34" charset="0"/>
                </a:defRPr>
              </a:lvl3pPr>
              <a:lvl4pPr marL="1600200" indent="-228600" defTabSz="900113" eaLnBrk="0" hangingPunct="0">
                <a:spcBef>
                  <a:spcPct val="20000"/>
                </a:spcBef>
                <a:buChar char="–"/>
                <a:defRPr sz="2000">
                  <a:solidFill>
                    <a:schemeClr val="tx1"/>
                  </a:solidFill>
                  <a:latin typeface="Arial" panose="020B0604020202020204" pitchFamily="34" charset="0"/>
                </a:defRPr>
              </a:lvl4pPr>
              <a:lvl5pPr marL="2057400" indent="-228600" defTabSz="900113" eaLnBrk="0" hangingPunct="0">
                <a:spcBef>
                  <a:spcPct val="20000"/>
                </a:spcBef>
                <a:buChar char="»"/>
                <a:defRPr sz="2000">
                  <a:solidFill>
                    <a:schemeClr val="tx1"/>
                  </a:solidFill>
                  <a:latin typeface="Arial" panose="020B0604020202020204" pitchFamily="34" charset="0"/>
                </a:defRPr>
              </a:lvl5pPr>
              <a:lvl6pPr marL="2514600" indent="-228600" defTabSz="900113"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defTabSz="900113"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defTabSz="900113"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defTabSz="900113" eaLnBrk="0" fontAlgn="base" hangingPunct="0">
                <a:spcBef>
                  <a:spcPct val="20000"/>
                </a:spcBef>
                <a:spcAft>
                  <a:spcPct val="0"/>
                </a:spcAft>
                <a:buChar char="»"/>
                <a:defRPr sz="2000">
                  <a:solidFill>
                    <a:schemeClr val="tx1"/>
                  </a:solidFill>
                  <a:latin typeface="Arial" panose="020B0604020202020204" pitchFamily="34" charset="0"/>
                </a:defRPr>
              </a:lvl9pPr>
            </a:lstStyle>
            <a:p>
              <a:pPr>
                <a:lnSpc>
                  <a:spcPct val="87000"/>
                </a:lnSpc>
                <a:spcBef>
                  <a:spcPct val="0"/>
                </a:spcBef>
                <a:buClrTx/>
                <a:buSzTx/>
                <a:buFontTx/>
                <a:buNone/>
              </a:pPr>
              <a:r>
                <a:rPr lang="en-US" altLang="en-US" sz="1400" b="1" dirty="0">
                  <a:latin typeface="+mn-lt"/>
                </a:rPr>
                <a:t>Utente del mondo reale</a:t>
              </a:r>
            </a:p>
          </p:txBody>
        </p:sp>
        <p:sp>
          <p:nvSpPr>
            <p:cNvPr id="33801" name="Rectangle 6">
              <a:extLst>
                <a:ext uri="{FF2B5EF4-FFF2-40B4-BE49-F238E27FC236}">
                  <a16:creationId xmlns:a16="http://schemas.microsoft.com/office/drawing/2014/main" id="{8F32EDDF-4A69-A22D-E990-C7EF42F68EB6}"/>
                </a:ext>
              </a:extLst>
            </p:cNvPr>
            <p:cNvSpPr>
              <a:spLocks noChangeArrowheads="1"/>
            </p:cNvSpPr>
            <p:nvPr/>
          </p:nvSpPr>
          <p:spPr bwMode="auto">
            <a:xfrm>
              <a:off x="6653123" y="4267200"/>
              <a:ext cx="2030594" cy="4253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rgbClr val="000000"/>
                  </a:solidFill>
                  <a:miter lim="800000"/>
                  <a:headEnd/>
                  <a:tailEnd/>
                </a14:hiddenLine>
              </a:ext>
            </a:extLst>
          </p:spPr>
          <p:txBody>
            <a:bodyPr wrap="none" lIns="62503" tIns="25001" rIns="62503" bIns="25001">
              <a:spAutoFit/>
            </a:bodyPr>
            <a:lstStyle>
              <a:lvl1pPr defTabSz="900113" eaLnBrk="0" hangingPunct="0">
                <a:spcBef>
                  <a:spcPct val="20000"/>
                </a:spcBef>
                <a:buClr>
                  <a:schemeClr val="accent2"/>
                </a:buClr>
                <a:buSzPct val="100000"/>
                <a:buFont typeface="Times" panose="02020603050405020304" pitchFamily="18" charset="0"/>
                <a:buChar char="•"/>
                <a:defRPr sz="2800">
                  <a:solidFill>
                    <a:schemeClr val="tx1"/>
                  </a:solidFill>
                  <a:latin typeface="Arial" panose="020B0604020202020204" pitchFamily="34" charset="0"/>
                </a:defRPr>
              </a:lvl1pPr>
              <a:lvl2pPr marL="742950" indent="-285750" defTabSz="900113" eaLnBrk="0" hangingPunct="0">
                <a:spcBef>
                  <a:spcPct val="20000"/>
                </a:spcBef>
                <a:buChar char="–"/>
                <a:defRPr sz="2400">
                  <a:solidFill>
                    <a:schemeClr val="tx1"/>
                  </a:solidFill>
                  <a:latin typeface="Arial" panose="020B0604020202020204" pitchFamily="34" charset="0"/>
                </a:defRPr>
              </a:lvl2pPr>
              <a:lvl3pPr marL="1143000" indent="-228600" defTabSz="900113" eaLnBrk="0" hangingPunct="0">
                <a:spcBef>
                  <a:spcPct val="20000"/>
                </a:spcBef>
                <a:buChar char="•"/>
                <a:defRPr sz="2200">
                  <a:solidFill>
                    <a:schemeClr val="tx1"/>
                  </a:solidFill>
                  <a:latin typeface="Arial" panose="020B0604020202020204" pitchFamily="34" charset="0"/>
                </a:defRPr>
              </a:lvl3pPr>
              <a:lvl4pPr marL="1600200" indent="-228600" defTabSz="900113" eaLnBrk="0" hangingPunct="0">
                <a:spcBef>
                  <a:spcPct val="20000"/>
                </a:spcBef>
                <a:buChar char="–"/>
                <a:defRPr sz="2000">
                  <a:solidFill>
                    <a:schemeClr val="tx1"/>
                  </a:solidFill>
                  <a:latin typeface="Arial" panose="020B0604020202020204" pitchFamily="34" charset="0"/>
                </a:defRPr>
              </a:lvl4pPr>
              <a:lvl5pPr marL="2057400" indent="-228600" defTabSz="900113" eaLnBrk="0" hangingPunct="0">
                <a:spcBef>
                  <a:spcPct val="20000"/>
                </a:spcBef>
                <a:buChar char="»"/>
                <a:defRPr sz="2000">
                  <a:solidFill>
                    <a:schemeClr val="tx1"/>
                  </a:solidFill>
                  <a:latin typeface="Arial" panose="020B0604020202020204" pitchFamily="34" charset="0"/>
                </a:defRPr>
              </a:lvl5pPr>
              <a:lvl6pPr marL="2514600" indent="-228600" defTabSz="900113"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defTabSz="900113"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defTabSz="900113"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defTabSz="900113"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lnSpc>
                  <a:spcPct val="87000"/>
                </a:lnSpc>
                <a:spcBef>
                  <a:spcPct val="0"/>
                </a:spcBef>
                <a:buClrTx/>
                <a:buSzTx/>
                <a:buFontTx/>
                <a:buNone/>
              </a:pPr>
              <a:r>
                <a:rPr lang="en-US" altLang="en-US" sz="1400" b="1" dirty="0">
                  <a:latin typeface="+mn-lt"/>
                </a:rPr>
                <a:t>Unità di controllo degli accessi</a:t>
              </a:r>
            </a:p>
            <a:p>
              <a:pPr algn="ctr">
                <a:lnSpc>
                  <a:spcPct val="87000"/>
                </a:lnSpc>
                <a:spcBef>
                  <a:spcPct val="0"/>
                </a:spcBef>
                <a:buClrTx/>
                <a:buSzTx/>
                <a:buFontTx/>
                <a:buNone/>
              </a:pPr>
              <a:r>
                <a:rPr lang="en-US" altLang="en-US" sz="1400" b="1" dirty="0">
                  <a:latin typeface="+mn-lt"/>
                </a:rPr>
                <a:t>e autorizzazione</a:t>
              </a:r>
            </a:p>
          </p:txBody>
        </p:sp>
        <p:sp>
          <p:nvSpPr>
            <p:cNvPr id="33802" name="Oval 7">
              <a:extLst>
                <a:ext uri="{FF2B5EF4-FFF2-40B4-BE49-F238E27FC236}">
                  <a16:creationId xmlns:a16="http://schemas.microsoft.com/office/drawing/2014/main" id="{FD04DCF4-C0FC-4492-4476-6A8CB4F21E55}"/>
                </a:ext>
              </a:extLst>
            </p:cNvPr>
            <p:cNvSpPr>
              <a:spLocks noChangeArrowheads="1"/>
            </p:cNvSpPr>
            <p:nvPr/>
          </p:nvSpPr>
          <p:spPr bwMode="auto">
            <a:xfrm>
              <a:off x="3989388" y="2619376"/>
              <a:ext cx="100012" cy="74613"/>
            </a:xfrm>
            <a:prstGeom prst="ellipse">
              <a:avLst/>
            </a:prstGeom>
            <a:solidFill>
              <a:schemeClr val="accent1"/>
            </a:solidFill>
            <a:ln w="50800">
              <a:solidFill>
                <a:schemeClr val="tx1"/>
              </a:solidFill>
              <a:round/>
              <a:headEnd/>
              <a:tailEnd/>
            </a:ln>
          </p:spPr>
          <p:txBody>
            <a:bodyPr wrap="none" anchor="ctr"/>
            <a:lstStyle>
              <a:lvl1pPr eaLnBrk="0" hangingPunct="0">
                <a:spcBef>
                  <a:spcPct val="20000"/>
                </a:spcBef>
                <a:buClr>
                  <a:schemeClr val="accent2"/>
                </a:buClr>
                <a:buSzPct val="100000"/>
                <a:buFont typeface="Times" panose="02020603050405020304" pitchFamily="18" charset="0"/>
                <a:buChar char="•"/>
                <a:defRPr sz="2800">
                  <a:solidFill>
                    <a:schemeClr val="tx1"/>
                  </a:solidFill>
                  <a:latin typeface="Arial" panose="020B0604020202020204" pitchFamily="34" charset="0"/>
                </a:defRPr>
              </a:lvl1pPr>
              <a:lvl2pPr marL="742950" indent="-285750" eaLnBrk="0" hangingPunct="0">
                <a:spcBef>
                  <a:spcPct val="20000"/>
                </a:spcBef>
                <a:buChar char="–"/>
                <a:defRPr sz="2400">
                  <a:solidFill>
                    <a:schemeClr val="tx1"/>
                  </a:solidFill>
                  <a:latin typeface="Arial" panose="020B0604020202020204" pitchFamily="34" charset="0"/>
                </a:defRPr>
              </a:lvl2pPr>
              <a:lvl3pPr marL="1143000" indent="-228600" eaLnBrk="0" hangingPunct="0">
                <a:spcBef>
                  <a:spcPct val="20000"/>
                </a:spcBef>
                <a:buChar char="•"/>
                <a:defRPr sz="22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ClrTx/>
                <a:buSzTx/>
                <a:buFontTx/>
                <a:buNone/>
              </a:pPr>
              <a:endParaRPr lang="en-US" altLang="en-US" sz="1400">
                <a:latin typeface="+mn-lt"/>
              </a:endParaRPr>
            </a:p>
          </p:txBody>
        </p:sp>
        <p:sp>
          <p:nvSpPr>
            <p:cNvPr id="33803" name="Oval 8">
              <a:extLst>
                <a:ext uri="{FF2B5EF4-FFF2-40B4-BE49-F238E27FC236}">
                  <a16:creationId xmlns:a16="http://schemas.microsoft.com/office/drawing/2014/main" id="{832FBCCC-CCBE-A580-5D06-8CD5D588A043}"/>
                </a:ext>
              </a:extLst>
            </p:cNvPr>
            <p:cNvSpPr>
              <a:spLocks noChangeArrowheads="1"/>
            </p:cNvSpPr>
            <p:nvPr/>
          </p:nvSpPr>
          <p:spPr bwMode="auto">
            <a:xfrm>
              <a:off x="7426326" y="1749426"/>
              <a:ext cx="100013" cy="74613"/>
            </a:xfrm>
            <a:prstGeom prst="ellipse">
              <a:avLst/>
            </a:prstGeom>
            <a:solidFill>
              <a:schemeClr val="accent1"/>
            </a:solidFill>
            <a:ln w="50800">
              <a:solidFill>
                <a:schemeClr val="tx1"/>
              </a:solidFill>
              <a:round/>
              <a:headEnd/>
              <a:tailEnd/>
            </a:ln>
          </p:spPr>
          <p:txBody>
            <a:bodyPr wrap="none" anchor="ctr"/>
            <a:lstStyle>
              <a:lvl1pPr eaLnBrk="0" hangingPunct="0">
                <a:spcBef>
                  <a:spcPct val="20000"/>
                </a:spcBef>
                <a:buClr>
                  <a:schemeClr val="accent2"/>
                </a:buClr>
                <a:buSzPct val="100000"/>
                <a:buFont typeface="Times" panose="02020603050405020304" pitchFamily="18" charset="0"/>
                <a:buChar char="•"/>
                <a:defRPr sz="2800">
                  <a:solidFill>
                    <a:schemeClr val="tx1"/>
                  </a:solidFill>
                  <a:latin typeface="Arial" panose="020B0604020202020204" pitchFamily="34" charset="0"/>
                </a:defRPr>
              </a:lvl1pPr>
              <a:lvl2pPr marL="742950" indent="-285750" eaLnBrk="0" hangingPunct="0">
                <a:spcBef>
                  <a:spcPct val="20000"/>
                </a:spcBef>
                <a:buChar char="–"/>
                <a:defRPr sz="2400">
                  <a:solidFill>
                    <a:schemeClr val="tx1"/>
                  </a:solidFill>
                  <a:latin typeface="Arial" panose="020B0604020202020204" pitchFamily="34" charset="0"/>
                </a:defRPr>
              </a:lvl2pPr>
              <a:lvl3pPr marL="1143000" indent="-228600" eaLnBrk="0" hangingPunct="0">
                <a:spcBef>
                  <a:spcPct val="20000"/>
                </a:spcBef>
                <a:buChar char="•"/>
                <a:defRPr sz="22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ClrTx/>
                <a:buSzTx/>
                <a:buFontTx/>
                <a:buNone/>
              </a:pPr>
              <a:endParaRPr lang="en-US" altLang="en-US" sz="1400">
                <a:latin typeface="+mn-lt"/>
              </a:endParaRPr>
            </a:p>
          </p:txBody>
        </p:sp>
        <p:sp>
          <p:nvSpPr>
            <p:cNvPr id="33804" name="Oval 9">
              <a:extLst>
                <a:ext uri="{FF2B5EF4-FFF2-40B4-BE49-F238E27FC236}">
                  <a16:creationId xmlns:a16="http://schemas.microsoft.com/office/drawing/2014/main" id="{BC811127-40E4-906D-2A84-3235207275ED}"/>
                </a:ext>
              </a:extLst>
            </p:cNvPr>
            <p:cNvSpPr>
              <a:spLocks noChangeArrowheads="1"/>
            </p:cNvSpPr>
            <p:nvPr/>
          </p:nvSpPr>
          <p:spPr bwMode="auto">
            <a:xfrm>
              <a:off x="7413626" y="2209801"/>
              <a:ext cx="100013" cy="74613"/>
            </a:xfrm>
            <a:prstGeom prst="ellipse">
              <a:avLst/>
            </a:prstGeom>
            <a:solidFill>
              <a:schemeClr val="accent1"/>
            </a:solidFill>
            <a:ln w="50800">
              <a:solidFill>
                <a:schemeClr val="tx1"/>
              </a:solidFill>
              <a:round/>
              <a:headEnd/>
              <a:tailEnd/>
            </a:ln>
          </p:spPr>
          <p:txBody>
            <a:bodyPr wrap="none" anchor="ctr"/>
            <a:lstStyle>
              <a:lvl1pPr eaLnBrk="0" hangingPunct="0">
                <a:spcBef>
                  <a:spcPct val="20000"/>
                </a:spcBef>
                <a:buClr>
                  <a:schemeClr val="accent2"/>
                </a:buClr>
                <a:buSzPct val="100000"/>
                <a:buFont typeface="Times" panose="02020603050405020304" pitchFamily="18" charset="0"/>
                <a:buChar char="•"/>
                <a:defRPr sz="2800">
                  <a:solidFill>
                    <a:schemeClr val="tx1"/>
                  </a:solidFill>
                  <a:latin typeface="Arial" panose="020B0604020202020204" pitchFamily="34" charset="0"/>
                </a:defRPr>
              </a:lvl1pPr>
              <a:lvl2pPr marL="742950" indent="-285750" eaLnBrk="0" hangingPunct="0">
                <a:spcBef>
                  <a:spcPct val="20000"/>
                </a:spcBef>
                <a:buChar char="–"/>
                <a:defRPr sz="2400">
                  <a:solidFill>
                    <a:schemeClr val="tx1"/>
                  </a:solidFill>
                  <a:latin typeface="Arial" panose="020B0604020202020204" pitchFamily="34" charset="0"/>
                </a:defRPr>
              </a:lvl2pPr>
              <a:lvl3pPr marL="1143000" indent="-228600" eaLnBrk="0" hangingPunct="0">
                <a:spcBef>
                  <a:spcPct val="20000"/>
                </a:spcBef>
                <a:buChar char="•"/>
                <a:defRPr sz="22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ClrTx/>
                <a:buSzTx/>
                <a:buFontTx/>
                <a:buNone/>
              </a:pPr>
              <a:endParaRPr lang="en-US" altLang="en-US" sz="1400">
                <a:latin typeface="+mn-lt"/>
              </a:endParaRPr>
            </a:p>
          </p:txBody>
        </p:sp>
        <p:sp>
          <p:nvSpPr>
            <p:cNvPr id="33805" name="Oval 10">
              <a:extLst>
                <a:ext uri="{FF2B5EF4-FFF2-40B4-BE49-F238E27FC236}">
                  <a16:creationId xmlns:a16="http://schemas.microsoft.com/office/drawing/2014/main" id="{62CEDB91-B89D-0330-9A8E-0C9B2BD0E336}"/>
                </a:ext>
              </a:extLst>
            </p:cNvPr>
            <p:cNvSpPr>
              <a:spLocks noChangeArrowheads="1"/>
            </p:cNvSpPr>
            <p:nvPr/>
          </p:nvSpPr>
          <p:spPr bwMode="auto">
            <a:xfrm>
              <a:off x="7413626" y="2706688"/>
              <a:ext cx="100013" cy="74612"/>
            </a:xfrm>
            <a:prstGeom prst="ellipse">
              <a:avLst/>
            </a:prstGeom>
            <a:solidFill>
              <a:schemeClr val="accent1"/>
            </a:solidFill>
            <a:ln w="50800">
              <a:solidFill>
                <a:schemeClr val="tx1"/>
              </a:solidFill>
              <a:round/>
              <a:headEnd/>
              <a:tailEnd/>
            </a:ln>
          </p:spPr>
          <p:txBody>
            <a:bodyPr wrap="none" anchor="ctr"/>
            <a:lstStyle>
              <a:lvl1pPr eaLnBrk="0" hangingPunct="0">
                <a:spcBef>
                  <a:spcPct val="20000"/>
                </a:spcBef>
                <a:buClr>
                  <a:schemeClr val="accent2"/>
                </a:buClr>
                <a:buSzPct val="100000"/>
                <a:buFont typeface="Times" panose="02020603050405020304" pitchFamily="18" charset="0"/>
                <a:buChar char="•"/>
                <a:defRPr sz="2800">
                  <a:solidFill>
                    <a:schemeClr val="tx1"/>
                  </a:solidFill>
                  <a:latin typeface="Arial" panose="020B0604020202020204" pitchFamily="34" charset="0"/>
                </a:defRPr>
              </a:lvl1pPr>
              <a:lvl2pPr marL="742950" indent="-285750" eaLnBrk="0" hangingPunct="0">
                <a:spcBef>
                  <a:spcPct val="20000"/>
                </a:spcBef>
                <a:buChar char="–"/>
                <a:defRPr sz="2400">
                  <a:solidFill>
                    <a:schemeClr val="tx1"/>
                  </a:solidFill>
                  <a:latin typeface="Arial" panose="020B0604020202020204" pitchFamily="34" charset="0"/>
                </a:defRPr>
              </a:lvl2pPr>
              <a:lvl3pPr marL="1143000" indent="-228600" eaLnBrk="0" hangingPunct="0">
                <a:spcBef>
                  <a:spcPct val="20000"/>
                </a:spcBef>
                <a:buChar char="•"/>
                <a:defRPr sz="22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ClrTx/>
                <a:buSzTx/>
                <a:buFontTx/>
                <a:buNone/>
              </a:pPr>
              <a:endParaRPr lang="en-US" altLang="en-US" sz="1400">
                <a:latin typeface="+mn-lt"/>
              </a:endParaRPr>
            </a:p>
          </p:txBody>
        </p:sp>
        <p:sp>
          <p:nvSpPr>
            <p:cNvPr id="33806" name="Oval 11">
              <a:extLst>
                <a:ext uri="{FF2B5EF4-FFF2-40B4-BE49-F238E27FC236}">
                  <a16:creationId xmlns:a16="http://schemas.microsoft.com/office/drawing/2014/main" id="{A67FA764-C795-1735-D168-F7D2179A4F4A}"/>
                </a:ext>
              </a:extLst>
            </p:cNvPr>
            <p:cNvSpPr>
              <a:spLocks noChangeArrowheads="1"/>
            </p:cNvSpPr>
            <p:nvPr/>
          </p:nvSpPr>
          <p:spPr bwMode="auto">
            <a:xfrm>
              <a:off x="7413626" y="3230563"/>
              <a:ext cx="100013" cy="74612"/>
            </a:xfrm>
            <a:prstGeom prst="ellipse">
              <a:avLst/>
            </a:prstGeom>
            <a:solidFill>
              <a:schemeClr val="accent1"/>
            </a:solidFill>
            <a:ln w="50800">
              <a:solidFill>
                <a:schemeClr val="tx1"/>
              </a:solidFill>
              <a:round/>
              <a:headEnd/>
              <a:tailEnd/>
            </a:ln>
          </p:spPr>
          <p:txBody>
            <a:bodyPr wrap="none" anchor="ctr"/>
            <a:lstStyle>
              <a:lvl1pPr eaLnBrk="0" hangingPunct="0">
                <a:spcBef>
                  <a:spcPct val="20000"/>
                </a:spcBef>
                <a:buClr>
                  <a:schemeClr val="accent2"/>
                </a:buClr>
                <a:buSzPct val="100000"/>
                <a:buFont typeface="Times" panose="02020603050405020304" pitchFamily="18" charset="0"/>
                <a:buChar char="•"/>
                <a:defRPr sz="2800">
                  <a:solidFill>
                    <a:schemeClr val="tx1"/>
                  </a:solidFill>
                  <a:latin typeface="Arial" panose="020B0604020202020204" pitchFamily="34" charset="0"/>
                </a:defRPr>
              </a:lvl1pPr>
              <a:lvl2pPr marL="742950" indent="-285750" eaLnBrk="0" hangingPunct="0">
                <a:spcBef>
                  <a:spcPct val="20000"/>
                </a:spcBef>
                <a:buChar char="–"/>
                <a:defRPr sz="2400">
                  <a:solidFill>
                    <a:schemeClr val="tx1"/>
                  </a:solidFill>
                  <a:latin typeface="Arial" panose="020B0604020202020204" pitchFamily="34" charset="0"/>
                </a:defRPr>
              </a:lvl2pPr>
              <a:lvl3pPr marL="1143000" indent="-228600" eaLnBrk="0" hangingPunct="0">
                <a:spcBef>
                  <a:spcPct val="20000"/>
                </a:spcBef>
                <a:buChar char="•"/>
                <a:defRPr sz="22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ClrTx/>
                <a:buSzTx/>
                <a:buFontTx/>
                <a:buNone/>
              </a:pPr>
              <a:endParaRPr lang="en-US" altLang="en-US" sz="1400">
                <a:latin typeface="+mn-lt"/>
              </a:endParaRPr>
            </a:p>
          </p:txBody>
        </p:sp>
        <p:sp>
          <p:nvSpPr>
            <p:cNvPr id="33807" name="Line 12">
              <a:extLst>
                <a:ext uri="{FF2B5EF4-FFF2-40B4-BE49-F238E27FC236}">
                  <a16:creationId xmlns:a16="http://schemas.microsoft.com/office/drawing/2014/main" id="{0186494F-1CDE-75F8-06D0-7AE03A7B7467}"/>
                </a:ext>
              </a:extLst>
            </p:cNvPr>
            <p:cNvSpPr>
              <a:spLocks noChangeShapeType="1"/>
            </p:cNvSpPr>
            <p:nvPr/>
          </p:nvSpPr>
          <p:spPr bwMode="auto">
            <a:xfrm flipV="1">
              <a:off x="4051300" y="1773239"/>
              <a:ext cx="3424238" cy="871537"/>
            </a:xfrm>
            <a:prstGeom prst="line">
              <a:avLst/>
            </a:prstGeom>
            <a:noFill/>
            <a:ln w="5080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sz="1400"/>
            </a:p>
          </p:txBody>
        </p:sp>
        <p:sp>
          <p:nvSpPr>
            <p:cNvPr id="33808" name="Line 13">
              <a:extLst>
                <a:ext uri="{FF2B5EF4-FFF2-40B4-BE49-F238E27FC236}">
                  <a16:creationId xmlns:a16="http://schemas.microsoft.com/office/drawing/2014/main" id="{569CC169-BC4F-1640-F3C0-E31CF33847FD}"/>
                </a:ext>
              </a:extLst>
            </p:cNvPr>
            <p:cNvSpPr>
              <a:spLocks noChangeShapeType="1"/>
            </p:cNvSpPr>
            <p:nvPr/>
          </p:nvSpPr>
          <p:spPr bwMode="auto">
            <a:xfrm flipV="1">
              <a:off x="4051300" y="2233613"/>
              <a:ext cx="3411538" cy="436562"/>
            </a:xfrm>
            <a:prstGeom prst="line">
              <a:avLst/>
            </a:prstGeom>
            <a:noFill/>
            <a:ln w="5080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sz="1400"/>
            </a:p>
          </p:txBody>
        </p:sp>
        <p:sp>
          <p:nvSpPr>
            <p:cNvPr id="33809" name="Line 14">
              <a:extLst>
                <a:ext uri="{FF2B5EF4-FFF2-40B4-BE49-F238E27FC236}">
                  <a16:creationId xmlns:a16="http://schemas.microsoft.com/office/drawing/2014/main" id="{B6542F07-29B0-9F12-1E09-5F79C290DF45}"/>
                </a:ext>
              </a:extLst>
            </p:cNvPr>
            <p:cNvSpPr>
              <a:spLocks noChangeShapeType="1"/>
            </p:cNvSpPr>
            <p:nvPr/>
          </p:nvSpPr>
          <p:spPr bwMode="auto">
            <a:xfrm>
              <a:off x="4038600" y="2644776"/>
              <a:ext cx="3424238" cy="100013"/>
            </a:xfrm>
            <a:prstGeom prst="line">
              <a:avLst/>
            </a:prstGeom>
            <a:noFill/>
            <a:ln w="5080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sz="1400"/>
            </a:p>
          </p:txBody>
        </p:sp>
        <p:sp>
          <p:nvSpPr>
            <p:cNvPr id="33810" name="Line 15">
              <a:extLst>
                <a:ext uri="{FF2B5EF4-FFF2-40B4-BE49-F238E27FC236}">
                  <a16:creationId xmlns:a16="http://schemas.microsoft.com/office/drawing/2014/main" id="{EBC43C64-2106-5DDB-548D-1436683A038E}"/>
                </a:ext>
              </a:extLst>
            </p:cNvPr>
            <p:cNvSpPr>
              <a:spLocks noChangeShapeType="1"/>
            </p:cNvSpPr>
            <p:nvPr/>
          </p:nvSpPr>
          <p:spPr bwMode="auto">
            <a:xfrm>
              <a:off x="4013200" y="2644775"/>
              <a:ext cx="3487738" cy="635000"/>
            </a:xfrm>
            <a:prstGeom prst="line">
              <a:avLst/>
            </a:prstGeom>
            <a:noFill/>
            <a:ln w="5080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sz="1400" dirty="0"/>
            </a:p>
          </p:txBody>
        </p:sp>
      </p:grpSp>
      <p:pic>
        <p:nvPicPr>
          <p:cNvPr id="3" name="Picture 2">
            <a:extLst>
              <a:ext uri="{FF2B5EF4-FFF2-40B4-BE49-F238E27FC236}">
                <a16:creationId xmlns:a16="http://schemas.microsoft.com/office/drawing/2014/main" id="{6B564BEF-1A06-C431-C600-71922DF2E89C}"/>
              </a:ext>
            </a:extLst>
          </p:cNvPr>
          <p:cNvPicPr>
            <a:picLocks noChangeAspect="1"/>
          </p:cNvPicPr>
          <p:nvPr/>
        </p:nvPicPr>
        <p:blipFill>
          <a:blip r:embed="rId2"/>
          <a:stretch>
            <a:fillRect/>
          </a:stretch>
        </p:blipFill>
        <p:spPr>
          <a:xfrm>
            <a:off x="8533840" y="5861336"/>
            <a:ext cx="1530000" cy="612000"/>
          </a:xfrm>
          <a:prstGeom prst="rect">
            <a:avLst/>
          </a:prstGeom>
        </p:spPr>
      </p:pic>
      <p:sp>
        <p:nvSpPr>
          <p:cNvPr id="11" name="Slide Number Placeholder 10">
            <a:extLst>
              <a:ext uri="{FF2B5EF4-FFF2-40B4-BE49-F238E27FC236}">
                <a16:creationId xmlns:a16="http://schemas.microsoft.com/office/drawing/2014/main" id="{C59784D2-7829-2356-8DBC-D07E28B0748B}"/>
              </a:ext>
            </a:extLst>
          </p:cNvPr>
          <p:cNvSpPr>
            <a:spLocks noGrp="1"/>
          </p:cNvSpPr>
          <p:nvPr>
            <p:ph type="sldNum" sz="quarter" idx="4"/>
          </p:nvPr>
        </p:nvSpPr>
        <p:spPr/>
        <p:txBody>
          <a:bodyPr/>
          <a:lstStyle/>
          <a:p>
            <a:fld id="{3A98EE3D-8CD1-4C3F-BD1C-C98C9596463C}" type="slidenum">
              <a:rPr lang="en-US" smtClean="0"/>
              <a:t>18</a:t>
            </a:fld>
            <a:endParaRPr lang="en-US" dirty="0"/>
          </a:p>
        </p:txBody>
      </p:sp>
    </p:spTree>
  </p:cSld>
  <p:clrMapOvr>
    <a:masterClrMapping/>
  </p:clrMapOvr>
  <p:transition/>
</p:sld>
</file>

<file path=ppt/slides/slide2.xml><?xml version="1.0" encoding="utf-8"?>
<p:sld xmlns:a16="http://schemas.microsoft.com/office/drawing/2014/main" xmlns:adec="http://schemas.microsoft.com/office/drawing/2017/decorative" xmlns:p14="http://schemas.microsoft.com/office/powerpoint/2010/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 name="Freeform: Shape 52">
            <a:extLst>
              <a:ext uri="{FF2B5EF4-FFF2-40B4-BE49-F238E27FC236}">
                <a16:creationId xmlns:a16="http://schemas.microsoft.com/office/drawing/2014/main" id="{D96C8D99-3232-849B-9CC8-6E4982208FEA}"/>
              </a:ext>
              <a:ext uri="{C183D7F6-B498-43B3-948B-1728B52AA6E4}">
                <adec:decorative xmlns:adec="http://schemas.microsoft.com/office/drawing/2017/decorative" val="1"/>
              </a:ext>
            </a:extLst>
          </p:cNvPr>
          <p:cNvSpPr/>
          <p:nvPr/>
        </p:nvSpPr>
        <p:spPr>
          <a:xfrm rot="10800000">
            <a:off x="3507757" y="-11160"/>
            <a:ext cx="2553080" cy="6858841"/>
          </a:xfrm>
          <a:custGeom>
            <a:avLst/>
            <a:gdLst>
              <a:gd name="connsiteX0" fmla="*/ 2526446 w 2553080"/>
              <a:gd name="connsiteY0" fmla="*/ 0 h 6858841"/>
              <a:gd name="connsiteX1" fmla="*/ 1707127 w 2553080"/>
              <a:gd name="connsiteY1" fmla="*/ 3182290 h 6858841"/>
              <a:gd name="connsiteX2" fmla="*/ 1365955 w 2553080"/>
              <a:gd name="connsiteY2" fmla="*/ 4453431 h 6858841"/>
              <a:gd name="connsiteX3" fmla="*/ 1182052 w 2553080"/>
              <a:gd name="connsiteY3" fmla="*/ 4538343 h 6858841"/>
              <a:gd name="connsiteX4" fmla="*/ 1070442 w 2553080"/>
              <a:gd name="connsiteY4" fmla="*/ 4344440 h 6858841"/>
              <a:gd name="connsiteX5" fmla="*/ 1329175 w 2553080"/>
              <a:gd name="connsiteY5" fmla="*/ 3390133 h 6858841"/>
              <a:gd name="connsiteX6" fmla="*/ 1311418 w 2553080"/>
              <a:gd name="connsiteY6" fmla="*/ 3250726 h 6858841"/>
              <a:gd name="connsiteX7" fmla="*/ 1199808 w 2553080"/>
              <a:gd name="connsiteY7" fmla="*/ 3164547 h 6858841"/>
              <a:gd name="connsiteX8" fmla="*/ 975320 w 2553080"/>
              <a:gd name="connsiteY8" fmla="*/ 3293816 h 6858841"/>
              <a:gd name="connsiteX9" fmla="*/ 582148 w 2553080"/>
              <a:gd name="connsiteY9" fmla="*/ 4743652 h 6858841"/>
              <a:gd name="connsiteX10" fmla="*/ 5073 w 2553080"/>
              <a:gd name="connsiteY10" fmla="*/ 6842367 h 6858841"/>
              <a:gd name="connsiteX11" fmla="*/ 0 w 2553080"/>
              <a:gd name="connsiteY11" fmla="*/ 6858842 h 6858841"/>
              <a:gd name="connsiteX12" fmla="*/ 26634 w 2553080"/>
              <a:gd name="connsiteY12" fmla="*/ 6858842 h 6858841"/>
              <a:gd name="connsiteX13" fmla="*/ 607514 w 2553080"/>
              <a:gd name="connsiteY13" fmla="*/ 4751256 h 6858841"/>
              <a:gd name="connsiteX14" fmla="*/ 1000686 w 2553080"/>
              <a:gd name="connsiteY14" fmla="*/ 3301420 h 6858841"/>
              <a:gd name="connsiteX15" fmla="*/ 1194735 w 2553080"/>
              <a:gd name="connsiteY15" fmla="*/ 3189894 h 6858841"/>
              <a:gd name="connsiteX16" fmla="*/ 1289857 w 2553080"/>
              <a:gd name="connsiteY16" fmla="*/ 3263399 h 6858841"/>
              <a:gd name="connsiteX17" fmla="*/ 1305077 w 2553080"/>
              <a:gd name="connsiteY17" fmla="*/ 3383797 h 6858841"/>
              <a:gd name="connsiteX18" fmla="*/ 1046345 w 2553080"/>
              <a:gd name="connsiteY18" fmla="*/ 4338103 h 6858841"/>
              <a:gd name="connsiteX19" fmla="*/ 1175711 w 2553080"/>
              <a:gd name="connsiteY19" fmla="*/ 4562423 h 6858841"/>
              <a:gd name="connsiteX20" fmla="*/ 1390053 w 2553080"/>
              <a:gd name="connsiteY20" fmla="*/ 4462303 h 6858841"/>
              <a:gd name="connsiteX21" fmla="*/ 1390053 w 2553080"/>
              <a:gd name="connsiteY21" fmla="*/ 4461035 h 6858841"/>
              <a:gd name="connsiteX22" fmla="*/ 1731225 w 2553080"/>
              <a:gd name="connsiteY22" fmla="*/ 3188627 h 6858841"/>
              <a:gd name="connsiteX23" fmla="*/ 2553081 w 2553080"/>
              <a:gd name="connsiteY23" fmla="*/ 1267 h 6858841"/>
              <a:gd name="connsiteX24" fmla="*/ 2526446 w 2553080"/>
              <a:gd name="connsiteY24" fmla="*/ 0 h 68588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2553080" h="6858841">
                <a:moveTo>
                  <a:pt x="2526446" y="0"/>
                </a:moveTo>
                <a:lnTo>
                  <a:pt x="1707127" y="3182290"/>
                </a:lnTo>
                <a:lnTo>
                  <a:pt x="1365955" y="4453431"/>
                </a:lnTo>
                <a:cubicBezTo>
                  <a:pt x="1332979" y="4523135"/>
                  <a:pt x="1255613" y="4558621"/>
                  <a:pt x="1182052" y="4538343"/>
                </a:cubicBezTo>
                <a:cubicBezTo>
                  <a:pt x="1098345" y="4515531"/>
                  <a:pt x="1047613" y="4428085"/>
                  <a:pt x="1070442" y="4344440"/>
                </a:cubicBezTo>
                <a:lnTo>
                  <a:pt x="1329175" y="3390133"/>
                </a:lnTo>
                <a:cubicBezTo>
                  <a:pt x="1341858" y="3343242"/>
                  <a:pt x="1335516" y="3293816"/>
                  <a:pt x="1311418" y="3250726"/>
                </a:cubicBezTo>
                <a:cubicBezTo>
                  <a:pt x="1287321" y="3207637"/>
                  <a:pt x="1248004" y="3177220"/>
                  <a:pt x="1199808" y="3164547"/>
                </a:cubicBezTo>
                <a:cubicBezTo>
                  <a:pt x="1102150" y="3137933"/>
                  <a:pt x="1000686" y="3196230"/>
                  <a:pt x="975320" y="3293816"/>
                </a:cubicBezTo>
                <a:lnTo>
                  <a:pt x="582148" y="4743652"/>
                </a:lnTo>
                <a:lnTo>
                  <a:pt x="5073" y="6842367"/>
                </a:lnTo>
                <a:cubicBezTo>
                  <a:pt x="5073" y="6842367"/>
                  <a:pt x="1268" y="6855040"/>
                  <a:pt x="0" y="6858842"/>
                </a:cubicBezTo>
                <a:lnTo>
                  <a:pt x="26634" y="6858842"/>
                </a:lnTo>
                <a:lnTo>
                  <a:pt x="607514" y="4751256"/>
                </a:lnTo>
                <a:lnTo>
                  <a:pt x="1000686" y="3301420"/>
                </a:lnTo>
                <a:cubicBezTo>
                  <a:pt x="1023515" y="3217775"/>
                  <a:pt x="1111028" y="3167082"/>
                  <a:pt x="1194735" y="3189894"/>
                </a:cubicBezTo>
                <a:cubicBezTo>
                  <a:pt x="1235321" y="3201300"/>
                  <a:pt x="1269565" y="3226647"/>
                  <a:pt x="1289857" y="3263399"/>
                </a:cubicBezTo>
                <a:cubicBezTo>
                  <a:pt x="1311418" y="3300152"/>
                  <a:pt x="1316492" y="3341975"/>
                  <a:pt x="1305077" y="3383797"/>
                </a:cubicBezTo>
                <a:lnTo>
                  <a:pt x="1046345" y="4338103"/>
                </a:lnTo>
                <a:cubicBezTo>
                  <a:pt x="1019710" y="4435689"/>
                  <a:pt x="1078052" y="4537076"/>
                  <a:pt x="1175711" y="4562423"/>
                </a:cubicBezTo>
                <a:cubicBezTo>
                  <a:pt x="1261955" y="4585235"/>
                  <a:pt x="1352004" y="4543413"/>
                  <a:pt x="1390053" y="4462303"/>
                </a:cubicBezTo>
                <a:lnTo>
                  <a:pt x="1390053" y="4461035"/>
                </a:lnTo>
                <a:lnTo>
                  <a:pt x="1731225" y="3188627"/>
                </a:lnTo>
                <a:lnTo>
                  <a:pt x="2553081" y="1267"/>
                </a:lnTo>
                <a:cubicBezTo>
                  <a:pt x="2544203" y="0"/>
                  <a:pt x="2535325" y="0"/>
                  <a:pt x="2526446" y="0"/>
                </a:cubicBezTo>
                <a:close/>
              </a:path>
            </a:pathLst>
          </a:custGeom>
          <a:solidFill>
            <a:schemeClr val="accent1"/>
          </a:solidFill>
          <a:ln w="9116" cap="flat">
            <a:noFill/>
            <a:prstDash val="solid"/>
            <a:miter/>
          </a:ln>
        </p:spPr>
        <p:txBody>
          <a:bodyPr rtlCol="0" anchor="ctr"/>
          <a:lstStyle/>
          <a:p>
            <a:endParaRPr lang="en-US" dirty="0"/>
          </a:p>
        </p:txBody>
      </p:sp>
      <p:pic>
        <p:nvPicPr>
          <p:cNvPr id="14" name="Picture 13">
            <a:extLst>
              <a:ext uri="{FF2B5EF4-FFF2-40B4-BE49-F238E27FC236}">
                <a16:creationId xmlns:a16="http://schemas.microsoft.com/office/drawing/2014/main" id="{DB6AA25F-3B8C-8721-288B-2F31C107F74B}"/>
              </a:ext>
            </a:extLst>
          </p:cNvPr>
          <p:cNvPicPr>
            <a:picLocks noChangeAspect="1"/>
          </p:cNvPicPr>
          <p:nvPr/>
        </p:nvPicPr>
        <p:blipFill>
          <a:blip r:embed="rId3"/>
          <a:stretch>
            <a:fillRect/>
          </a:stretch>
        </p:blipFill>
        <p:spPr>
          <a:xfrm>
            <a:off x="191702" y="1338943"/>
            <a:ext cx="11808595" cy="4180114"/>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1303451649"/>
      </p:ext>
    </p:extLst>
  </p:cSld>
  <p:clrMapOvr>
    <a:masterClrMapping/>
  </p:clrMapOvr>
</p:sld>
</file>

<file path=ppt/slides/slide20.xml><?xml version="1.0" encoding="utf-8"?>
<p:sld xmlns:a16="http://schemas.microsoft.com/office/drawing/2014/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21" name="Rectangle 2">
            <a:extLst>
              <a:ext uri="{FF2B5EF4-FFF2-40B4-BE49-F238E27FC236}">
                <a16:creationId xmlns:a16="http://schemas.microsoft.com/office/drawing/2014/main" id="{D82B7942-430C-C184-8192-12CEDCF365E3}"/>
              </a:ext>
            </a:extLst>
          </p:cNvPr>
          <p:cNvSpPr>
            <a:spLocks noGrp="1" noChangeArrowheads="1"/>
          </p:cNvSpPr>
          <p:nvPr>
            <p:ph type="ctrTitle"/>
          </p:nvPr>
        </p:nvSpPr>
        <p:spPr>
          <a:xfrm>
            <a:off x="796322" y="831607"/>
            <a:ext cx="8935507" cy="949467"/>
          </a:xfrm>
          <a:noFill/>
        </p:spPr>
        <p:txBody>
          <a:bodyPr vert="horz" wrap="none" lIns="62503" tIns="25001" rIns="62503" bIns="25001" rtlCol="0" anchor="t">
            <a:spAutoFit/>
          </a:bodyPr>
          <a:lstStyle/>
          <a:p>
            <a:pPr eaLnBrk="1" hangingPunct="1"/>
            <a:r>
              <a:rPr lang="en-US" altLang="en-US" dirty="0"/>
              <a:t>UTENTI E COMMITTENTI</a:t>
            </a:r>
          </a:p>
        </p:txBody>
      </p:sp>
      <p:sp>
        <p:nvSpPr>
          <p:cNvPr id="34822" name="Rectangle 3">
            <a:extLst>
              <a:ext uri="{FF2B5EF4-FFF2-40B4-BE49-F238E27FC236}">
                <a16:creationId xmlns:a16="http://schemas.microsoft.com/office/drawing/2014/main" id="{8D6B17E8-40A8-3059-D982-634CE5FA18B0}"/>
              </a:ext>
            </a:extLst>
          </p:cNvPr>
          <p:cNvSpPr>
            <a:spLocks noGrp="1" noChangeArrowheads="1"/>
          </p:cNvSpPr>
          <p:nvPr>
            <p:ph sz="quarter" idx="17"/>
          </p:nvPr>
        </p:nvSpPr>
        <p:spPr>
          <a:xfrm>
            <a:off x="796322" y="1986061"/>
            <a:ext cx="5797550" cy="2367022"/>
          </a:xfrm>
          <a:noFill/>
        </p:spPr>
        <p:txBody>
          <a:bodyPr vert="horz" lIns="62503" tIns="25001" rIns="62503" bIns="25001" rtlCol="0">
            <a:spAutoFit/>
          </a:bodyPr>
          <a:lstStyle/>
          <a:p>
            <a:pPr>
              <a:spcBef>
                <a:spcPct val="30000"/>
              </a:spcBef>
              <a:buFont typeface="Courier New" panose="02070309020205020404" pitchFamily="49" charset="0"/>
              <a:buChar char="o"/>
            </a:pPr>
            <a:r>
              <a:rPr lang="en-US" altLang="en-US" dirty="0"/>
              <a:t>Dovrebbe esistere una mappatura uno-a-molti dagli utenti ai mandanti.</a:t>
            </a:r>
          </a:p>
          <a:p>
            <a:pPr marL="927100" lvl="1" indent="-330200">
              <a:spcBef>
                <a:spcPct val="30000"/>
              </a:spcBef>
              <a:buFont typeface="Courier New" panose="02070309020205020404" pitchFamily="49" charset="0"/>
              <a:buChar char="o"/>
            </a:pPr>
            <a:r>
              <a:rPr lang="en-US" altLang="en-US" dirty="0"/>
              <a:t>un utente può avere molti mandanti, ma</a:t>
            </a:r>
          </a:p>
          <a:p>
            <a:pPr marL="927100" lvl="1" indent="-330200">
              <a:spcBef>
                <a:spcPct val="30000"/>
              </a:spcBef>
              <a:buFont typeface="Courier New" panose="02070309020205020404" pitchFamily="49" charset="0"/>
              <a:buChar char="o"/>
            </a:pPr>
            <a:r>
              <a:rPr lang="en-US" altLang="en-US" dirty="0"/>
              <a:t>ogni preside è associato a un unico utente</a:t>
            </a:r>
          </a:p>
          <a:p>
            <a:pPr>
              <a:spcBef>
                <a:spcPct val="30000"/>
              </a:spcBef>
              <a:buFont typeface="Courier New" panose="02070309020205020404" pitchFamily="49" charset="0"/>
              <a:buChar char="o"/>
            </a:pPr>
            <a:r>
              <a:rPr lang="en-US" altLang="en-US" dirty="0"/>
              <a:t>Questo garantisce la responsabilità delle azioni dell'utente.</a:t>
            </a:r>
          </a:p>
          <a:p>
            <a:pPr>
              <a:spcBef>
                <a:spcPct val="30000"/>
              </a:spcBef>
              <a:buFont typeface="Courier New" panose="02070309020205020404" pitchFamily="49" charset="0"/>
              <a:buChar char="o"/>
            </a:pPr>
            <a:endParaRPr lang="en-US" altLang="en-US" dirty="0"/>
          </a:p>
          <a:p>
            <a:pPr marL="0" indent="0">
              <a:spcBef>
                <a:spcPct val="30000"/>
              </a:spcBef>
              <a:buNone/>
            </a:pPr>
            <a:r>
              <a:rPr lang="en-US" altLang="en-US" b="1" dirty="0"/>
              <a:t>Cosa implica quanto sopra in UNIX?</a:t>
            </a:r>
          </a:p>
          <a:p>
            <a:pPr>
              <a:spcBef>
                <a:spcPct val="30000"/>
              </a:spcBef>
              <a:buFont typeface="Courier New" panose="02070309020205020404" pitchFamily="49" charset="0"/>
              <a:buChar char="o"/>
            </a:pPr>
            <a:endParaRPr lang="en-US" altLang="en-US" dirty="0"/>
          </a:p>
        </p:txBody>
      </p:sp>
      <p:pic>
        <p:nvPicPr>
          <p:cNvPr id="5" name="Picture 4">
            <a:extLst>
              <a:ext uri="{FF2B5EF4-FFF2-40B4-BE49-F238E27FC236}">
                <a16:creationId xmlns:a16="http://schemas.microsoft.com/office/drawing/2014/main" id="{2E0A49CD-FC64-96AC-BE27-880CB4E9B654}"/>
              </a:ext>
            </a:extLst>
          </p:cNvPr>
          <p:cNvPicPr>
            <a:picLocks noChangeAspect="1"/>
          </p:cNvPicPr>
          <p:nvPr/>
        </p:nvPicPr>
        <p:blipFill>
          <a:blip r:embed="rId2"/>
          <a:stretch>
            <a:fillRect/>
          </a:stretch>
        </p:blipFill>
        <p:spPr>
          <a:xfrm>
            <a:off x="8651827" y="5764342"/>
            <a:ext cx="1530000" cy="612000"/>
          </a:xfrm>
          <a:prstGeom prst="rect">
            <a:avLst/>
          </a:prstGeom>
        </p:spPr>
      </p:pic>
      <p:sp>
        <p:nvSpPr>
          <p:cNvPr id="12" name="Slide Number Placeholder 11">
            <a:extLst>
              <a:ext uri="{FF2B5EF4-FFF2-40B4-BE49-F238E27FC236}">
                <a16:creationId xmlns:a16="http://schemas.microsoft.com/office/drawing/2014/main" id="{7F402D04-CF8A-B918-9B9A-7F100260A1E7}"/>
              </a:ext>
            </a:extLst>
          </p:cNvPr>
          <p:cNvSpPr>
            <a:spLocks noGrp="1"/>
          </p:cNvSpPr>
          <p:nvPr>
            <p:ph type="sldNum" sz="quarter" idx="4"/>
          </p:nvPr>
        </p:nvSpPr>
        <p:spPr/>
        <p:txBody>
          <a:bodyPr/>
          <a:lstStyle/>
          <a:p>
            <a:fld id="{3A98EE3D-8CD1-4C3F-BD1C-C98C9596463C}" type="slidenum">
              <a:rPr lang="en-US" smtClean="0"/>
              <a:t>19</a:t>
            </a:fld>
            <a:endParaRPr lang="en-US" dirty="0"/>
          </a:p>
        </p:txBody>
      </p:sp>
    </p:spTree>
  </p:cSld>
  <p:clrMapOvr>
    <a:masterClrMapping/>
  </p:clrMapOvr>
  <p:transition/>
</p:sld>
</file>

<file path=ppt/slides/slide21.xml><?xml version="1.0" encoding="utf-8"?>
<p:sld xmlns:a16="http://schemas.microsoft.com/office/drawing/2014/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5" name="Rectangle 2">
            <a:extLst>
              <a:ext uri="{FF2B5EF4-FFF2-40B4-BE49-F238E27FC236}">
                <a16:creationId xmlns:a16="http://schemas.microsoft.com/office/drawing/2014/main" id="{A7B95AEF-F952-A657-C399-704D49172098}"/>
              </a:ext>
            </a:extLst>
          </p:cNvPr>
          <p:cNvSpPr>
            <a:spLocks noGrp="1" noChangeArrowheads="1"/>
          </p:cNvSpPr>
          <p:nvPr>
            <p:ph type="ctrTitle"/>
          </p:nvPr>
        </p:nvSpPr>
        <p:spPr/>
        <p:txBody>
          <a:bodyPr/>
          <a:lstStyle/>
          <a:p>
            <a:pPr eaLnBrk="1" hangingPunct="1"/>
            <a:r>
              <a:rPr lang="en-US" altLang="en-US"/>
              <a:t>Organizzazione degli oggetti</a:t>
            </a:r>
          </a:p>
        </p:txBody>
      </p:sp>
      <p:sp>
        <p:nvSpPr>
          <p:cNvPr id="35846" name="Rectangle 3">
            <a:extLst>
              <a:ext uri="{FF2B5EF4-FFF2-40B4-BE49-F238E27FC236}">
                <a16:creationId xmlns:a16="http://schemas.microsoft.com/office/drawing/2014/main" id="{DA81EEBC-F303-FE63-9CC8-1F6E09E3D5FA}"/>
              </a:ext>
            </a:extLst>
          </p:cNvPr>
          <p:cNvSpPr>
            <a:spLocks noGrp="1" noChangeArrowheads="1"/>
          </p:cNvSpPr>
          <p:nvPr>
            <p:ph sz="quarter" idx="17"/>
          </p:nvPr>
        </p:nvSpPr>
        <p:spPr/>
        <p:txBody>
          <a:bodyPr/>
          <a:lstStyle/>
          <a:p>
            <a:pPr eaLnBrk="1" hangingPunct="1">
              <a:lnSpc>
                <a:spcPct val="90000"/>
              </a:lnSpc>
            </a:pPr>
            <a:r>
              <a:rPr lang="en-US" altLang="en-US"/>
              <a:t>In UNIX, quasi tutti gli oggetti sono modellati come file</a:t>
            </a:r>
          </a:p>
          <a:p>
            <a:pPr lvl="1" eaLnBrk="1" hangingPunct="1">
              <a:lnSpc>
                <a:spcPct val="90000"/>
              </a:lnSpc>
            </a:pPr>
            <a:r>
              <a:rPr lang="en-US" altLang="en-US"/>
              <a:t>I file sono disposti in una gerarchia</a:t>
            </a:r>
          </a:p>
          <a:p>
            <a:pPr lvl="1" eaLnBrk="1" hangingPunct="1">
              <a:lnSpc>
                <a:spcPct val="90000"/>
              </a:lnSpc>
            </a:pPr>
            <a:r>
              <a:rPr lang="en-US" altLang="en-US"/>
              <a:t>I file esistono nelle directory </a:t>
            </a:r>
          </a:p>
          <a:p>
            <a:pPr lvl="1" eaLnBrk="1" hangingPunct="1">
              <a:lnSpc>
                <a:spcPct val="90000"/>
              </a:lnSpc>
            </a:pPr>
            <a:r>
              <a:rPr lang="en-US" altLang="en-US"/>
              <a:t>Anche le directory sono un tipo di file</a:t>
            </a:r>
          </a:p>
          <a:p>
            <a:pPr eaLnBrk="1" hangingPunct="1">
              <a:lnSpc>
                <a:spcPct val="90000"/>
              </a:lnSpc>
            </a:pPr>
            <a:r>
              <a:rPr lang="en-US" altLang="en-US"/>
              <a:t>Ogni oggetto ha</a:t>
            </a:r>
          </a:p>
          <a:p>
            <a:pPr lvl="1" eaLnBrk="1" hangingPunct="1">
              <a:lnSpc>
                <a:spcPct val="90000"/>
              </a:lnSpc>
            </a:pPr>
            <a:r>
              <a:rPr lang="en-US" altLang="en-US"/>
              <a:t>proprietario</a:t>
            </a:r>
          </a:p>
          <a:p>
            <a:pPr lvl="1" eaLnBrk="1" hangingPunct="1">
              <a:lnSpc>
                <a:spcPct val="90000"/>
              </a:lnSpc>
            </a:pPr>
            <a:r>
              <a:rPr lang="en-US" altLang="en-US"/>
              <a:t>gruppo</a:t>
            </a:r>
          </a:p>
          <a:p>
            <a:pPr lvl="1" eaLnBrk="1" hangingPunct="1">
              <a:lnSpc>
                <a:spcPct val="90000"/>
              </a:lnSpc>
            </a:pPr>
            <a:r>
              <a:rPr lang="en-US" altLang="en-US"/>
              <a:t>12 bit di autorizzazione</a:t>
            </a:r>
          </a:p>
          <a:p>
            <a:pPr lvl="2" eaLnBrk="1" hangingPunct="1">
              <a:lnSpc>
                <a:spcPct val="90000"/>
              </a:lnSpc>
            </a:pPr>
            <a:r>
              <a:rPr lang="en-US" altLang="en-US"/>
              <a:t>rwx per il proprietario, rwx per il gruppo e rwx per gli altri.</a:t>
            </a:r>
          </a:p>
          <a:p>
            <a:pPr lvl="2" eaLnBrk="1" hangingPunct="1">
              <a:lnSpc>
                <a:spcPct val="90000"/>
              </a:lnSpc>
            </a:pPr>
            <a:r>
              <a:rPr lang="en-US" altLang="en-US"/>
              <a:t>suid, sgid, sticky</a:t>
            </a:r>
          </a:p>
        </p:txBody>
      </p:sp>
      <p:pic>
        <p:nvPicPr>
          <p:cNvPr id="5" name="Picture 4">
            <a:extLst>
              <a:ext uri="{FF2B5EF4-FFF2-40B4-BE49-F238E27FC236}">
                <a16:creationId xmlns:a16="http://schemas.microsoft.com/office/drawing/2014/main" id="{4F529148-436B-3E62-0F8E-73BA1F9E959E}"/>
              </a:ext>
            </a:extLst>
          </p:cNvPr>
          <p:cNvPicPr>
            <a:picLocks noChangeAspect="1"/>
          </p:cNvPicPr>
          <p:nvPr/>
        </p:nvPicPr>
        <p:blipFill>
          <a:blip r:embed="rId2"/>
          <a:stretch>
            <a:fillRect/>
          </a:stretch>
        </p:blipFill>
        <p:spPr>
          <a:xfrm>
            <a:off x="8553505" y="5695305"/>
            <a:ext cx="1530000" cy="612000"/>
          </a:xfrm>
          <a:prstGeom prst="rect">
            <a:avLst/>
          </a:prstGeom>
        </p:spPr>
      </p:pic>
      <p:sp>
        <p:nvSpPr>
          <p:cNvPr id="12" name="Slide Number Placeholder 11">
            <a:extLst>
              <a:ext uri="{FF2B5EF4-FFF2-40B4-BE49-F238E27FC236}">
                <a16:creationId xmlns:a16="http://schemas.microsoft.com/office/drawing/2014/main" id="{C4D87D55-A126-EB35-8743-04A669B0A666}"/>
              </a:ext>
            </a:extLst>
          </p:cNvPr>
          <p:cNvSpPr>
            <a:spLocks noGrp="1"/>
          </p:cNvSpPr>
          <p:nvPr>
            <p:ph type="sldNum" sz="quarter" idx="4"/>
          </p:nvPr>
        </p:nvSpPr>
        <p:spPr/>
        <p:txBody>
          <a:bodyPr/>
          <a:lstStyle/>
          <a:p>
            <a:fld id="{3A98EE3D-8CD1-4C3F-BD1C-C98C9596463C}" type="slidenum">
              <a:rPr lang="en-US" smtClean="0"/>
              <a:t>20</a:t>
            </a:fld>
            <a:endParaRPr lang="en-US" dirty="0"/>
          </a:p>
        </p:txBody>
      </p:sp>
    </p:spTree>
  </p:cSld>
  <p:clrMapOvr>
    <a:masterClrMapping/>
  </p:clrMapOvr>
</p:sld>
</file>

<file path=ppt/slides/slide22.xml><?xml version="1.0" encoding="utf-8"?>
<p:sld xmlns:a16="http://schemas.microsoft.com/office/drawing/2014/main" xmlns:a14="http://schemas.microsoft.com/office/drawing/2010/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ABEDC5-1F0A-54F1-331B-3A5EE6C7A8AC}"/>
              </a:ext>
            </a:extLst>
          </p:cNvPr>
          <p:cNvSpPr>
            <a:spLocks noGrp="1"/>
          </p:cNvSpPr>
          <p:nvPr>
            <p:ph type="ctrTitle"/>
          </p:nvPr>
        </p:nvSpPr>
        <p:spPr/>
        <p:txBody>
          <a:bodyPr>
            <a:normAutofit fontScale="90000"/>
          </a:bodyPr>
          <a:lstStyle/>
          <a:p>
            <a:r>
              <a:rPr lang="en-US" dirty="0" err="1"/>
              <a:t>Inodi </a:t>
            </a:r>
            <a:r>
              <a:rPr lang="en-US" dirty="0"/>
              <a:t>UNIX</a:t>
            </a:r>
            <a:br>
              <a:rPr lang="en-US" dirty="0"/>
            </a:br>
            <a:endParaRPr lang="en-US" dirty="0"/>
          </a:p>
        </p:txBody>
      </p:sp>
      <p:sp>
        <p:nvSpPr>
          <p:cNvPr id="4" name="Content Placeholder 3">
            <a:extLst>
              <a:ext uri="{FF2B5EF4-FFF2-40B4-BE49-F238E27FC236}">
                <a16:creationId xmlns:a16="http://schemas.microsoft.com/office/drawing/2014/main" id="{D4EE9B87-DC1F-D673-8483-322EECC917B7}"/>
              </a:ext>
            </a:extLst>
          </p:cNvPr>
          <p:cNvSpPr>
            <a:spLocks noGrp="1"/>
          </p:cNvSpPr>
          <p:nvPr>
            <p:ph sz="quarter" idx="17"/>
          </p:nvPr>
        </p:nvSpPr>
        <p:spPr>
          <a:xfrm>
            <a:off x="501682" y="3093501"/>
            <a:ext cx="1631918" cy="1224499"/>
          </a:xfrm>
        </p:spPr>
        <p:txBody>
          <a:bodyPr>
            <a:normAutofit/>
          </a:bodyPr>
          <a:lstStyle/>
          <a:p>
            <a:pPr marL="0" indent="0">
              <a:buNone/>
            </a:pPr>
            <a:r>
              <a:rPr lang="en-US" dirty="0"/>
              <a:t>Ogni file corrisponde a un </a:t>
            </a:r>
            <a:r>
              <a:rPr lang="en-US" dirty="0" err="1"/>
              <a:t>inode</a:t>
            </a:r>
            <a:endParaRPr lang="en-US" dirty="0"/>
          </a:p>
          <a:p>
            <a:endParaRPr lang="en-US" dirty="0"/>
          </a:p>
        </p:txBody>
      </p:sp>
      <p:pic>
        <p:nvPicPr>
          <p:cNvPr id="36869" name="Picture 2">
            <a:extLst>
              <a:ext uri="{FF2B5EF4-FFF2-40B4-BE49-F238E27FC236}">
                <a16:creationId xmlns:a16="http://schemas.microsoft.com/office/drawing/2014/main" id="{5AE82D27-7003-C7F4-DC28-2B3B3AA3B59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l="21875" t="7292" r="10938" b="6784"/>
          <a:stretch>
            <a:fillRect/>
          </a:stretch>
        </p:blipFill>
        <p:spPr bwMode="auto">
          <a:xfrm>
            <a:off x="2497203" y="1393167"/>
            <a:ext cx="4419602" cy="46251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pic>
      <p:pic>
        <p:nvPicPr>
          <p:cNvPr id="9" name="Picture 8">
            <a:extLst>
              <a:ext uri="{FF2B5EF4-FFF2-40B4-BE49-F238E27FC236}">
                <a16:creationId xmlns:a16="http://schemas.microsoft.com/office/drawing/2014/main" id="{F9A9E22D-8E1F-D263-73D4-D34FF3C6D115}"/>
              </a:ext>
            </a:extLst>
          </p:cNvPr>
          <p:cNvPicPr>
            <a:picLocks noChangeAspect="1"/>
          </p:cNvPicPr>
          <p:nvPr/>
        </p:nvPicPr>
        <p:blipFill>
          <a:blip r:embed="rId3"/>
          <a:stretch>
            <a:fillRect/>
          </a:stretch>
        </p:blipFill>
        <p:spPr>
          <a:xfrm>
            <a:off x="8710821" y="5837180"/>
            <a:ext cx="1530000" cy="612000"/>
          </a:xfrm>
          <a:prstGeom prst="rect">
            <a:avLst/>
          </a:prstGeom>
        </p:spPr>
      </p:pic>
      <p:sp>
        <p:nvSpPr>
          <p:cNvPr id="16" name="Slide Number Placeholder 15">
            <a:extLst>
              <a:ext uri="{FF2B5EF4-FFF2-40B4-BE49-F238E27FC236}">
                <a16:creationId xmlns:a16="http://schemas.microsoft.com/office/drawing/2014/main" id="{E4E852FB-5C4D-37AB-4165-FC6D74B75B27}"/>
              </a:ext>
            </a:extLst>
          </p:cNvPr>
          <p:cNvSpPr>
            <a:spLocks noGrp="1"/>
          </p:cNvSpPr>
          <p:nvPr>
            <p:ph type="sldNum" sz="quarter" idx="4"/>
          </p:nvPr>
        </p:nvSpPr>
        <p:spPr/>
        <p:txBody>
          <a:bodyPr/>
          <a:lstStyle/>
          <a:p>
            <a:fld id="{3A98EE3D-8CD1-4C3F-BD1C-C98C9596463C}" type="slidenum">
              <a:rPr lang="en-US" smtClean="0"/>
              <a:t>21</a:t>
            </a:fld>
            <a:endParaRPr lang="en-US" dirty="0"/>
          </a:p>
        </p:txBody>
      </p:sp>
    </p:spTree>
  </p:cSld>
  <p:clrMapOvr>
    <a:masterClrMapping/>
  </p:clrMapOvr>
</p:sld>
</file>

<file path=ppt/slides/slide23.xml><?xml version="1.0" encoding="utf-8"?>
<p:sld xmlns:a16="http://schemas.microsoft.com/office/drawing/2014/main" xmlns:a14="http://schemas.microsoft.com/office/drawing/2010/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7893" name="Picture 2">
            <a:extLst>
              <a:ext uri="{FF2B5EF4-FFF2-40B4-BE49-F238E27FC236}">
                <a16:creationId xmlns:a16="http://schemas.microsoft.com/office/drawing/2014/main" id="{BA14D356-B27D-FC6F-9447-45547424C16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l="20313" t="47916" r="37706" b="20638"/>
          <a:stretch>
            <a:fillRect/>
          </a:stretch>
        </p:blipFill>
        <p:spPr bwMode="auto">
          <a:xfrm>
            <a:off x="1209040" y="2417587"/>
            <a:ext cx="5688444" cy="31953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pic>
      <p:sp>
        <p:nvSpPr>
          <p:cNvPr id="2" name="Title 1">
            <a:extLst>
              <a:ext uri="{FF2B5EF4-FFF2-40B4-BE49-F238E27FC236}">
                <a16:creationId xmlns:a16="http://schemas.microsoft.com/office/drawing/2014/main" id="{505C3AED-0D11-3290-1F7F-F6168CD6C751}"/>
              </a:ext>
            </a:extLst>
          </p:cNvPr>
          <p:cNvSpPr>
            <a:spLocks noGrp="1"/>
          </p:cNvSpPr>
          <p:nvPr>
            <p:ph type="ctrTitle"/>
          </p:nvPr>
        </p:nvSpPr>
        <p:spPr>
          <a:xfrm>
            <a:off x="560556" y="650240"/>
            <a:ext cx="8935507" cy="949467"/>
          </a:xfrm>
        </p:spPr>
        <p:txBody>
          <a:bodyPr>
            <a:normAutofit/>
          </a:bodyPr>
          <a:lstStyle/>
          <a:p>
            <a:r>
              <a:rPr lang="en-US" dirty="0"/>
              <a:t>Directory UNIX</a:t>
            </a:r>
          </a:p>
        </p:txBody>
      </p:sp>
      <p:pic>
        <p:nvPicPr>
          <p:cNvPr id="4" name="Picture 3">
            <a:extLst>
              <a:ext uri="{FF2B5EF4-FFF2-40B4-BE49-F238E27FC236}">
                <a16:creationId xmlns:a16="http://schemas.microsoft.com/office/drawing/2014/main" id="{5220EF1B-F1CA-3A6B-C59C-2B839E830681}"/>
              </a:ext>
            </a:extLst>
          </p:cNvPr>
          <p:cNvPicPr>
            <a:picLocks noChangeAspect="1"/>
          </p:cNvPicPr>
          <p:nvPr/>
        </p:nvPicPr>
        <p:blipFill>
          <a:blip r:embed="rId3"/>
          <a:stretch>
            <a:fillRect/>
          </a:stretch>
        </p:blipFill>
        <p:spPr>
          <a:xfrm>
            <a:off x="8160214" y="5803672"/>
            <a:ext cx="1530000" cy="612000"/>
          </a:xfrm>
          <a:prstGeom prst="rect">
            <a:avLst/>
          </a:prstGeom>
        </p:spPr>
      </p:pic>
      <p:sp>
        <p:nvSpPr>
          <p:cNvPr id="13" name="Slide Number Placeholder 12">
            <a:extLst>
              <a:ext uri="{FF2B5EF4-FFF2-40B4-BE49-F238E27FC236}">
                <a16:creationId xmlns:a16="http://schemas.microsoft.com/office/drawing/2014/main" id="{6BEE4818-E0CC-CBEF-44A9-1E5B1BC8CB6C}"/>
              </a:ext>
            </a:extLst>
          </p:cNvPr>
          <p:cNvSpPr>
            <a:spLocks noGrp="1"/>
          </p:cNvSpPr>
          <p:nvPr>
            <p:ph type="sldNum" sz="quarter" idx="4"/>
          </p:nvPr>
        </p:nvSpPr>
        <p:spPr/>
        <p:txBody>
          <a:bodyPr/>
          <a:lstStyle/>
          <a:p>
            <a:fld id="{3A98EE3D-8CD1-4C3F-BD1C-C98C9596463C}" type="slidenum">
              <a:rPr lang="en-US" smtClean="0"/>
              <a:t>22</a:t>
            </a:fld>
            <a:endParaRPr lang="en-US" dirty="0"/>
          </a:p>
        </p:txBody>
      </p:sp>
    </p:spTree>
  </p:cSld>
  <p:clrMapOvr>
    <a:masterClrMapping/>
  </p:clrMapOvr>
</p:sld>
</file>

<file path=ppt/slides/slide24.xml><?xml version="1.0" encoding="utf-8"?>
<p:sld xmlns:a16="http://schemas.microsoft.com/office/drawing/2014/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7" name="Rectangle 2">
            <a:extLst>
              <a:ext uri="{FF2B5EF4-FFF2-40B4-BE49-F238E27FC236}">
                <a16:creationId xmlns:a16="http://schemas.microsoft.com/office/drawing/2014/main" id="{8CD6DB8E-345E-1109-D2B4-CD10B9D02A52}"/>
              </a:ext>
            </a:extLst>
          </p:cNvPr>
          <p:cNvSpPr>
            <a:spLocks noGrp="1" noChangeArrowheads="1"/>
          </p:cNvSpPr>
          <p:nvPr>
            <p:ph type="ctrTitle"/>
          </p:nvPr>
        </p:nvSpPr>
        <p:spPr>
          <a:xfrm>
            <a:off x="796323" y="408820"/>
            <a:ext cx="7575518" cy="949467"/>
          </a:xfrm>
        </p:spPr>
        <p:txBody>
          <a:bodyPr>
            <a:normAutofit fontScale="90000"/>
          </a:bodyPr>
          <a:lstStyle/>
          <a:p>
            <a:pPr eaLnBrk="1" hangingPunct="1"/>
            <a:r>
              <a:rPr lang="en-US" altLang="en-US" sz="4000" dirty="0"/>
              <a:t>Bit dei permessi di base sui file (non directory)</a:t>
            </a:r>
          </a:p>
        </p:txBody>
      </p:sp>
      <p:sp>
        <p:nvSpPr>
          <p:cNvPr id="38918" name="Rectangle 3">
            <a:extLst>
              <a:ext uri="{FF2B5EF4-FFF2-40B4-BE49-F238E27FC236}">
                <a16:creationId xmlns:a16="http://schemas.microsoft.com/office/drawing/2014/main" id="{4B2C930A-B9C4-5395-0542-B27C450BDB77}"/>
              </a:ext>
            </a:extLst>
          </p:cNvPr>
          <p:cNvSpPr>
            <a:spLocks noGrp="1" noChangeArrowheads="1"/>
          </p:cNvSpPr>
          <p:nvPr>
            <p:ph sz="quarter" idx="17"/>
          </p:nvPr>
        </p:nvSpPr>
        <p:spPr/>
        <p:txBody>
          <a:bodyPr/>
          <a:lstStyle/>
          <a:p>
            <a:pPr eaLnBrk="1" hangingPunct="1"/>
            <a:r>
              <a:rPr lang="en-US" altLang="en-US"/>
              <a:t>Read controlla la lettura del contenuto di un file</a:t>
            </a:r>
          </a:p>
          <a:p>
            <a:pPr lvl="1" eaLnBrk="1" hangingPunct="1"/>
            <a:r>
              <a:rPr lang="en-US" altLang="en-US"/>
              <a:t>cioè la chiamata di sistema read</a:t>
            </a:r>
          </a:p>
          <a:p>
            <a:pPr eaLnBrk="1" hangingPunct="1"/>
            <a:endParaRPr lang="en-US" altLang="en-US"/>
          </a:p>
          <a:p>
            <a:pPr eaLnBrk="1" hangingPunct="1"/>
            <a:r>
              <a:rPr lang="en-US" altLang="en-US"/>
              <a:t>La scrittura controlla la modifica del contenuto di un file</a:t>
            </a:r>
          </a:p>
          <a:p>
            <a:pPr lvl="1" eaLnBrk="1" hangingPunct="1"/>
            <a:r>
              <a:rPr lang="en-US" altLang="en-US"/>
              <a:t>cioè la chiamata di sistema di scrittura</a:t>
            </a:r>
          </a:p>
          <a:p>
            <a:pPr eaLnBrk="1" hangingPunct="1"/>
            <a:endParaRPr lang="en-US" altLang="en-US"/>
          </a:p>
          <a:p>
            <a:pPr eaLnBrk="1" hangingPunct="1"/>
            <a:r>
              <a:rPr lang="en-US" altLang="en-US"/>
              <a:t>Esegui controlla il caricamento del file in memoria ed esegue</a:t>
            </a:r>
          </a:p>
          <a:p>
            <a:pPr lvl="1" eaLnBrk="1" hangingPunct="1"/>
            <a:r>
              <a:rPr lang="en-US" altLang="en-US"/>
              <a:t>cioè la chiamata di sistema execve</a:t>
            </a:r>
          </a:p>
        </p:txBody>
      </p:sp>
      <p:pic>
        <p:nvPicPr>
          <p:cNvPr id="5" name="Picture 4">
            <a:extLst>
              <a:ext uri="{FF2B5EF4-FFF2-40B4-BE49-F238E27FC236}">
                <a16:creationId xmlns:a16="http://schemas.microsoft.com/office/drawing/2014/main" id="{07D56E7B-616C-5B07-733A-4CAD6C7178CC}"/>
              </a:ext>
            </a:extLst>
          </p:cNvPr>
          <p:cNvPicPr>
            <a:picLocks noChangeAspect="1"/>
          </p:cNvPicPr>
          <p:nvPr/>
        </p:nvPicPr>
        <p:blipFill>
          <a:blip r:embed="rId2"/>
          <a:stretch>
            <a:fillRect/>
          </a:stretch>
        </p:blipFill>
        <p:spPr>
          <a:xfrm>
            <a:off x="8371841" y="5508704"/>
            <a:ext cx="1530000" cy="612000"/>
          </a:xfrm>
          <a:prstGeom prst="rect">
            <a:avLst/>
          </a:prstGeom>
        </p:spPr>
      </p:pic>
      <p:sp>
        <p:nvSpPr>
          <p:cNvPr id="14" name="Slide Number Placeholder 13">
            <a:extLst>
              <a:ext uri="{FF2B5EF4-FFF2-40B4-BE49-F238E27FC236}">
                <a16:creationId xmlns:a16="http://schemas.microsoft.com/office/drawing/2014/main" id="{F9F6BD65-4CAC-4D35-5E03-B321E049AFA0}"/>
              </a:ext>
            </a:extLst>
          </p:cNvPr>
          <p:cNvSpPr>
            <a:spLocks noGrp="1"/>
          </p:cNvSpPr>
          <p:nvPr>
            <p:ph type="sldNum" sz="quarter" idx="4"/>
          </p:nvPr>
        </p:nvSpPr>
        <p:spPr/>
        <p:txBody>
          <a:bodyPr/>
          <a:lstStyle/>
          <a:p>
            <a:fld id="{3A98EE3D-8CD1-4C3F-BD1C-C98C9596463C}" type="slidenum">
              <a:rPr lang="en-US" smtClean="0"/>
              <a:t>23</a:t>
            </a:fld>
            <a:endParaRPr lang="en-US" dirty="0"/>
          </a:p>
        </p:txBody>
      </p:sp>
    </p:spTree>
  </p:cSld>
  <p:clrMapOvr>
    <a:masterClrMapping/>
  </p:clrMapOvr>
</p:sld>
</file>

<file path=ppt/slides/slide25.xml><?xml version="1.0" encoding="utf-8"?>
<p:sld xmlns:a16="http://schemas.microsoft.com/office/drawing/2014/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41" name="Rectangle 2">
            <a:extLst>
              <a:ext uri="{FF2B5EF4-FFF2-40B4-BE49-F238E27FC236}">
                <a16:creationId xmlns:a16="http://schemas.microsoft.com/office/drawing/2014/main" id="{B23AFAB3-BE87-4130-94AC-6482083DE814}"/>
              </a:ext>
            </a:extLst>
          </p:cNvPr>
          <p:cNvSpPr>
            <a:spLocks noGrp="1" noChangeArrowheads="1"/>
          </p:cNvSpPr>
          <p:nvPr>
            <p:ph type="ctrTitle"/>
          </p:nvPr>
        </p:nvSpPr>
        <p:spPr/>
        <p:txBody>
          <a:bodyPr>
            <a:normAutofit/>
          </a:bodyPr>
          <a:lstStyle/>
          <a:p>
            <a:pPr eaLnBrk="1" hangingPunct="1"/>
            <a:r>
              <a:rPr lang="en-US" altLang="en-US"/>
              <a:t>Bit di autorizzazione sulle directory</a:t>
            </a:r>
          </a:p>
        </p:txBody>
      </p:sp>
      <p:sp>
        <p:nvSpPr>
          <p:cNvPr id="39942" name="Rectangle 3">
            <a:extLst>
              <a:ext uri="{FF2B5EF4-FFF2-40B4-BE49-F238E27FC236}">
                <a16:creationId xmlns:a16="http://schemas.microsoft.com/office/drawing/2014/main" id="{E12ABFED-47E2-455D-F186-4EB03C2DACF3}"/>
              </a:ext>
            </a:extLst>
          </p:cNvPr>
          <p:cNvSpPr>
            <a:spLocks noGrp="1" noChangeArrowheads="1"/>
          </p:cNvSpPr>
          <p:nvPr>
            <p:ph sz="quarter" idx="17"/>
          </p:nvPr>
        </p:nvSpPr>
        <p:spPr/>
        <p:txBody>
          <a:bodyPr>
            <a:normAutofit/>
          </a:bodyPr>
          <a:lstStyle/>
          <a:p>
            <a:pPr eaLnBrk="1" hangingPunct="1"/>
            <a:r>
              <a:rPr lang="en-US" altLang="en-US" dirty="0"/>
              <a:t>Il bit di lettura consente di visualizzare i nomi dei file in una directory. </a:t>
            </a:r>
          </a:p>
          <a:p>
            <a:pPr eaLnBrk="1" hangingPunct="1"/>
            <a:r>
              <a:rPr lang="en-US" altLang="en-US" dirty="0"/>
              <a:t>Il bit di esecuzione controlla l'attraversamento di una directory</a:t>
            </a:r>
          </a:p>
          <a:p>
            <a:pPr lvl="1" eaLnBrk="1" hangingPunct="1"/>
            <a:r>
              <a:rPr lang="en-US" altLang="en-US" dirty="0"/>
              <a:t>esegue una ricerca, consentendo di trovare l</a:t>
            </a:r>
            <a:r>
              <a:rPr lang="en-US" altLang="en-US" dirty="0" err="1"/>
              <a:t>'inode </a:t>
            </a:r>
            <a:r>
              <a:rPr lang="en-US" altLang="en-US" dirty="0"/>
              <a:t># dal nome del file</a:t>
            </a:r>
          </a:p>
          <a:p>
            <a:pPr lvl="1" eaLnBrk="1" hangingPunct="1"/>
            <a:r>
              <a:rPr lang="en-US" altLang="en-US" dirty="0" err="1"/>
              <a:t>chdir </a:t>
            </a:r>
            <a:r>
              <a:rPr lang="en-US" altLang="en-US" dirty="0"/>
              <a:t>a una directory richiede l'esecuzione</a:t>
            </a:r>
          </a:p>
          <a:p>
            <a:pPr eaLnBrk="1" hangingPunct="1"/>
            <a:r>
              <a:rPr lang="en-US" altLang="en-US" dirty="0"/>
              <a:t>Scrittura + controllo dell'esecuzione che crea/elimina i file nella directory</a:t>
            </a:r>
          </a:p>
          <a:p>
            <a:pPr lvl="1" eaLnBrk="1" hangingPunct="1"/>
            <a:r>
              <a:rPr lang="en-US" altLang="en-US" dirty="0"/>
              <a:t>L'eliminazione di un file all'interno di una directory non richiede alcun permesso sul file.</a:t>
            </a:r>
          </a:p>
          <a:p>
            <a:pPr eaLnBrk="1" hangingPunct="1"/>
            <a:r>
              <a:rPr lang="en-US" altLang="en-US" dirty="0"/>
              <a:t>L'accesso a un file identificato da un nome di percorso richiede l'esecuzione di tutte le directory lungo il percorso. </a:t>
            </a:r>
          </a:p>
        </p:txBody>
      </p:sp>
      <p:pic>
        <p:nvPicPr>
          <p:cNvPr id="5" name="Picture 4">
            <a:extLst>
              <a:ext uri="{FF2B5EF4-FFF2-40B4-BE49-F238E27FC236}">
                <a16:creationId xmlns:a16="http://schemas.microsoft.com/office/drawing/2014/main" id="{C2D7A260-F4C3-DD9C-7324-C4E85FFCF54C}"/>
              </a:ext>
            </a:extLst>
          </p:cNvPr>
          <p:cNvPicPr>
            <a:picLocks noChangeAspect="1"/>
          </p:cNvPicPr>
          <p:nvPr/>
        </p:nvPicPr>
        <p:blipFill>
          <a:blip r:embed="rId2"/>
          <a:stretch>
            <a:fillRect/>
          </a:stretch>
        </p:blipFill>
        <p:spPr>
          <a:xfrm>
            <a:off x="8612498" y="5837180"/>
            <a:ext cx="1530000" cy="612000"/>
          </a:xfrm>
          <a:prstGeom prst="rect">
            <a:avLst/>
          </a:prstGeom>
        </p:spPr>
      </p:pic>
      <p:sp>
        <p:nvSpPr>
          <p:cNvPr id="12" name="Slide Number Placeholder 11">
            <a:extLst>
              <a:ext uri="{FF2B5EF4-FFF2-40B4-BE49-F238E27FC236}">
                <a16:creationId xmlns:a16="http://schemas.microsoft.com/office/drawing/2014/main" id="{913997D4-F656-EDB6-F395-63C481A80383}"/>
              </a:ext>
            </a:extLst>
          </p:cNvPr>
          <p:cNvSpPr>
            <a:spLocks noGrp="1"/>
          </p:cNvSpPr>
          <p:nvPr>
            <p:ph type="sldNum" sz="quarter" idx="4"/>
          </p:nvPr>
        </p:nvSpPr>
        <p:spPr/>
        <p:txBody>
          <a:bodyPr/>
          <a:lstStyle/>
          <a:p>
            <a:fld id="{3A98EE3D-8CD1-4C3F-BD1C-C98C9596463C}" type="slidenum">
              <a:rPr lang="en-US" smtClean="0"/>
              <a:t>24</a:t>
            </a:fld>
            <a:endParaRPr lang="en-US" dirty="0"/>
          </a:p>
        </p:txBody>
      </p:sp>
    </p:spTree>
  </p:cSld>
  <p:clrMapOvr>
    <a:masterClrMapping/>
  </p:clrMapOvr>
</p:sld>
</file>

<file path=ppt/slides/slide26.xml><?xml version="1.0" encoding="utf-8"?>
<p:sld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5" name="Rectangle 2">
            <a:extLst>
              <a:ext uri="{FF2B5EF4-FFF2-40B4-BE49-F238E27FC236}">
                <a16:creationId xmlns:a16="http://schemas.microsoft.com/office/drawing/2014/main" id="{4AC0F6D9-0DF3-110D-1523-381A0297D722}"/>
              </a:ext>
            </a:extLst>
          </p:cNvPr>
          <p:cNvSpPr>
            <a:spLocks noGrp="1" noChangeArrowheads="1"/>
          </p:cNvSpPr>
          <p:nvPr>
            <p:ph type="ctrTitle"/>
          </p:nvPr>
        </p:nvSpPr>
        <p:spPr/>
        <p:txBody>
          <a:bodyPr/>
          <a:lstStyle/>
          <a:p>
            <a:pPr eaLnBrk="1" hangingPunct="1"/>
            <a:r>
              <a:rPr lang="en-US" altLang="en-US" dirty="0"/>
              <a:t>Il </a:t>
            </a:r>
            <a:r>
              <a:rPr lang="en-US" altLang="en-US" dirty="0" err="1"/>
              <a:t>suid</a:t>
            </a:r>
            <a:r>
              <a:rPr lang="en-US" altLang="en-US" dirty="0"/>
              <a:t>, il </a:t>
            </a:r>
            <a:r>
              <a:rPr lang="en-US" altLang="en-US" dirty="0" err="1"/>
              <a:t>sgid</a:t>
            </a:r>
            <a:r>
              <a:rPr lang="en-US" altLang="en-US" dirty="0"/>
              <a:t>, i bit appiccicosi</a:t>
            </a:r>
          </a:p>
        </p:txBody>
      </p:sp>
      <p:graphicFrame>
        <p:nvGraphicFramePr>
          <p:cNvPr id="386051" name="Group 3">
            <a:extLst>
              <a:ext uri="{FF2B5EF4-FFF2-40B4-BE49-F238E27FC236}">
                <a16:creationId xmlns:a16="http://schemas.microsoft.com/office/drawing/2014/main" id="{4FE058FE-601B-2253-A393-2AE28497A60B}"/>
              </a:ext>
            </a:extLst>
          </p:cNvPr>
          <p:cNvGraphicFramePr>
            <a:graphicFrameLocks noGrp="1"/>
          </p:cNvGraphicFramePr>
          <p:nvPr>
            <p:ph sz="quarter" idx="17"/>
            <p:extLst>
              <p:ext uri="{D42A27DB-BD31-4B8C-83A1-F6EECF244321}">
                <p14:modId xmlns:p14="http://schemas.microsoft.com/office/powerpoint/2010/main" val="3427039039"/>
              </p:ext>
            </p:extLst>
          </p:nvPr>
        </p:nvGraphicFramePr>
        <p:xfrm>
          <a:off x="796322" y="1591163"/>
          <a:ext cx="5645118" cy="4545479"/>
        </p:xfrm>
        <a:graphic>
          <a:graphicData uri="http://schemas.openxmlformats.org/drawingml/2006/table">
            <a:tbl>
              <a:tblPr/>
              <a:tblGrid>
                <a:gridCol w="1139381">
                  <a:extLst>
                    <a:ext uri="{9D8B030D-6E8A-4147-A177-3AD203B41FA5}">
                      <a16:colId xmlns:a16="http://schemas.microsoft.com/office/drawing/2014/main" val="20000"/>
                    </a:ext>
                  </a:extLst>
                </a:gridCol>
                <a:gridCol w="1683178">
                  <a:extLst>
                    <a:ext uri="{9D8B030D-6E8A-4147-A177-3AD203B41FA5}">
                      <a16:colId xmlns:a16="http://schemas.microsoft.com/office/drawing/2014/main" val="20001"/>
                    </a:ext>
                  </a:extLst>
                </a:gridCol>
                <a:gridCol w="1579598">
                  <a:extLst>
                    <a:ext uri="{9D8B030D-6E8A-4147-A177-3AD203B41FA5}">
                      <a16:colId xmlns:a16="http://schemas.microsoft.com/office/drawing/2014/main" val="20002"/>
                    </a:ext>
                  </a:extLst>
                </a:gridCol>
                <a:gridCol w="1242961">
                  <a:extLst>
                    <a:ext uri="{9D8B030D-6E8A-4147-A177-3AD203B41FA5}">
                      <a16:colId xmlns:a16="http://schemas.microsoft.com/office/drawing/2014/main" val="20003"/>
                    </a:ext>
                  </a:extLst>
                </a:gridCol>
              </a:tblGrid>
              <a:tr h="928798">
                <a:tc>
                  <a:txBody>
                    <a:bodyPr/>
                    <a:lstStyle>
                      <a:lvl1pPr eaLnBrk="0" hangingPunct="0">
                        <a:spcBef>
                          <a:spcPct val="20000"/>
                        </a:spcBef>
                        <a:buClr>
                          <a:schemeClr val="accent2"/>
                        </a:buClr>
                        <a:buSzPct val="100000"/>
                        <a:buFont typeface="Times" pitchFamily="18" charset="0"/>
                        <a:defRPr sz="2400">
                          <a:solidFill>
                            <a:schemeClr val="tx1"/>
                          </a:solidFill>
                          <a:latin typeface="Arial" charset="0"/>
                        </a:defRPr>
                      </a:lvl1pPr>
                      <a:lvl2pPr marL="742950" indent="-285750" eaLnBrk="0" hangingPunct="0">
                        <a:spcBef>
                          <a:spcPct val="20000"/>
                        </a:spcBef>
                        <a:defRPr sz="2000">
                          <a:solidFill>
                            <a:schemeClr val="tx1"/>
                          </a:solidFill>
                          <a:latin typeface="Arial" charset="0"/>
                        </a:defRPr>
                      </a:lvl2pPr>
                      <a:lvl3pPr marL="1143000" indent="-228600" eaLnBrk="0" hangingPunct="0">
                        <a:spcBef>
                          <a:spcPct val="20000"/>
                        </a:spcBef>
                        <a:defRPr sz="2000">
                          <a:solidFill>
                            <a:schemeClr val="tx1"/>
                          </a:solidFill>
                          <a:latin typeface="Arial" charset="0"/>
                        </a:defRPr>
                      </a:lvl3pPr>
                      <a:lvl4pPr marL="1600200" indent="-228600" eaLnBrk="0" hangingPunct="0">
                        <a:spcBef>
                          <a:spcPct val="20000"/>
                        </a:spcBef>
                        <a:defRPr>
                          <a:solidFill>
                            <a:schemeClr val="tx1"/>
                          </a:solidFill>
                          <a:latin typeface="Arial" charset="0"/>
                        </a:defRPr>
                      </a:lvl4pPr>
                      <a:lvl5pPr marL="2057400" indent="-228600" eaLnBrk="0" hangingPunct="0">
                        <a:spcBef>
                          <a:spcPct val="20000"/>
                        </a:spcBef>
                        <a:defRPr>
                          <a:solidFill>
                            <a:schemeClr val="tx1"/>
                          </a:solidFill>
                          <a:latin typeface="Arial" charset="0"/>
                        </a:defRPr>
                      </a:lvl5pPr>
                      <a:lvl6pPr marL="2514600" indent="-228600" eaLnBrk="0" fontAlgn="base" hangingPunct="0">
                        <a:spcBef>
                          <a:spcPct val="20000"/>
                        </a:spcBef>
                        <a:spcAft>
                          <a:spcPct val="0"/>
                        </a:spcAft>
                        <a:defRPr>
                          <a:solidFill>
                            <a:schemeClr val="tx1"/>
                          </a:solidFill>
                          <a:latin typeface="Arial" charset="0"/>
                        </a:defRPr>
                      </a:lvl6pPr>
                      <a:lvl7pPr marL="2971800" indent="-228600" eaLnBrk="0" fontAlgn="base" hangingPunct="0">
                        <a:spcBef>
                          <a:spcPct val="20000"/>
                        </a:spcBef>
                        <a:spcAft>
                          <a:spcPct val="0"/>
                        </a:spcAft>
                        <a:defRPr>
                          <a:solidFill>
                            <a:schemeClr val="tx1"/>
                          </a:solidFill>
                          <a:latin typeface="Arial" charset="0"/>
                        </a:defRPr>
                      </a:lvl7pPr>
                      <a:lvl8pPr marL="3429000" indent="-228600" eaLnBrk="0" fontAlgn="base" hangingPunct="0">
                        <a:spcBef>
                          <a:spcPct val="20000"/>
                        </a:spcBef>
                        <a:spcAft>
                          <a:spcPct val="0"/>
                        </a:spcAft>
                        <a:defRPr>
                          <a:solidFill>
                            <a:schemeClr val="tx1"/>
                          </a:solidFill>
                          <a:latin typeface="Arial" charset="0"/>
                        </a:defRPr>
                      </a:lvl8pPr>
                      <a:lvl9pPr marL="3886200" indent="-228600" eaLnBrk="0" fontAlgn="base" hangingPunct="0">
                        <a:spcBef>
                          <a:spcPct val="20000"/>
                        </a:spcBef>
                        <a:spcAft>
                          <a:spcPct val="0"/>
                        </a:spcAft>
                        <a:defRPr>
                          <a:solidFill>
                            <a:schemeClr val="tx1"/>
                          </a:solidFill>
                          <a:latin typeface="Arial" charset="0"/>
                        </a:defRPr>
                      </a:lvl9pPr>
                    </a:lstStyle>
                    <a:p>
                      <a:pPr marL="0" marR="0" lvl="0" indent="0" algn="l" defTabSz="914400" rtl="0" eaLnBrk="1" fontAlgn="base" latinLnBrk="0" hangingPunct="1">
                        <a:lnSpc>
                          <a:spcPct val="100000"/>
                        </a:lnSpc>
                        <a:spcBef>
                          <a:spcPct val="20000"/>
                        </a:spcBef>
                        <a:spcAft>
                          <a:spcPct val="0"/>
                        </a:spcAft>
                        <a:buClr>
                          <a:schemeClr val="accent2"/>
                        </a:buClr>
                        <a:buSzPct val="100000"/>
                        <a:buFont typeface="Times" pitchFamily="18" charset="0"/>
                        <a:buNone/>
                        <a:tabLst/>
                      </a:pPr>
                      <a:endParaRPr kumimoji="0" lang="en-US" altLang="en-US" sz="1400" b="0" i="0" u="none" strike="noStrike" cap="none" normalizeH="0" baseline="0">
                        <a:ln>
                          <a:noFill/>
                        </a:ln>
                        <a:solidFill>
                          <a:schemeClr val="tx1"/>
                        </a:solidFill>
                        <a:effectLst/>
                        <a:latin typeface="+mn-lt"/>
                      </a:endParaRPr>
                    </a:p>
                  </a:txBody>
                  <a:tcPr marT="45714" marB="45714"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eaLnBrk="0" hangingPunct="0">
                        <a:spcBef>
                          <a:spcPct val="20000"/>
                        </a:spcBef>
                        <a:buClr>
                          <a:schemeClr val="accent2"/>
                        </a:buClr>
                        <a:buSzPct val="100000"/>
                        <a:buFont typeface="Times" pitchFamily="18" charset="0"/>
                        <a:defRPr sz="2400">
                          <a:solidFill>
                            <a:schemeClr val="tx1"/>
                          </a:solidFill>
                          <a:latin typeface="Arial" charset="0"/>
                        </a:defRPr>
                      </a:lvl1pPr>
                      <a:lvl2pPr marL="742950" indent="-285750" eaLnBrk="0" hangingPunct="0">
                        <a:spcBef>
                          <a:spcPct val="20000"/>
                        </a:spcBef>
                        <a:defRPr sz="2000">
                          <a:solidFill>
                            <a:schemeClr val="tx1"/>
                          </a:solidFill>
                          <a:latin typeface="Arial" charset="0"/>
                        </a:defRPr>
                      </a:lvl2pPr>
                      <a:lvl3pPr marL="1143000" indent="-228600" eaLnBrk="0" hangingPunct="0">
                        <a:spcBef>
                          <a:spcPct val="20000"/>
                        </a:spcBef>
                        <a:defRPr sz="2000">
                          <a:solidFill>
                            <a:schemeClr val="tx1"/>
                          </a:solidFill>
                          <a:latin typeface="Arial" charset="0"/>
                        </a:defRPr>
                      </a:lvl3pPr>
                      <a:lvl4pPr marL="1600200" indent="-228600" eaLnBrk="0" hangingPunct="0">
                        <a:spcBef>
                          <a:spcPct val="20000"/>
                        </a:spcBef>
                        <a:defRPr>
                          <a:solidFill>
                            <a:schemeClr val="tx1"/>
                          </a:solidFill>
                          <a:latin typeface="Arial" charset="0"/>
                        </a:defRPr>
                      </a:lvl4pPr>
                      <a:lvl5pPr marL="2057400" indent="-228600" eaLnBrk="0" hangingPunct="0">
                        <a:spcBef>
                          <a:spcPct val="20000"/>
                        </a:spcBef>
                        <a:defRPr>
                          <a:solidFill>
                            <a:schemeClr val="tx1"/>
                          </a:solidFill>
                          <a:latin typeface="Arial" charset="0"/>
                        </a:defRPr>
                      </a:lvl5pPr>
                      <a:lvl6pPr marL="2514600" indent="-228600" eaLnBrk="0" fontAlgn="base" hangingPunct="0">
                        <a:spcBef>
                          <a:spcPct val="20000"/>
                        </a:spcBef>
                        <a:spcAft>
                          <a:spcPct val="0"/>
                        </a:spcAft>
                        <a:defRPr>
                          <a:solidFill>
                            <a:schemeClr val="tx1"/>
                          </a:solidFill>
                          <a:latin typeface="Arial" charset="0"/>
                        </a:defRPr>
                      </a:lvl6pPr>
                      <a:lvl7pPr marL="2971800" indent="-228600" eaLnBrk="0" fontAlgn="base" hangingPunct="0">
                        <a:spcBef>
                          <a:spcPct val="20000"/>
                        </a:spcBef>
                        <a:spcAft>
                          <a:spcPct val="0"/>
                        </a:spcAft>
                        <a:defRPr>
                          <a:solidFill>
                            <a:schemeClr val="tx1"/>
                          </a:solidFill>
                          <a:latin typeface="Arial" charset="0"/>
                        </a:defRPr>
                      </a:lvl7pPr>
                      <a:lvl8pPr marL="3429000" indent="-228600" eaLnBrk="0" fontAlgn="base" hangingPunct="0">
                        <a:spcBef>
                          <a:spcPct val="20000"/>
                        </a:spcBef>
                        <a:spcAft>
                          <a:spcPct val="0"/>
                        </a:spcAft>
                        <a:defRPr>
                          <a:solidFill>
                            <a:schemeClr val="tx1"/>
                          </a:solidFill>
                          <a:latin typeface="Arial" charset="0"/>
                        </a:defRPr>
                      </a:lvl8pPr>
                      <a:lvl9pPr marL="3886200" indent="-228600" eaLnBrk="0" fontAlgn="base" hangingPunct="0">
                        <a:spcBef>
                          <a:spcPct val="20000"/>
                        </a:spcBef>
                        <a:spcAft>
                          <a:spcPct val="0"/>
                        </a:spcAft>
                        <a:defRPr>
                          <a:solidFill>
                            <a:schemeClr val="tx1"/>
                          </a:solidFill>
                          <a:latin typeface="Arial" charset="0"/>
                        </a:defRPr>
                      </a:lvl9pPr>
                    </a:lstStyle>
                    <a:p>
                      <a:pPr marL="0" marR="0" lvl="0" indent="0" algn="l" defTabSz="914400" rtl="0" eaLnBrk="1" fontAlgn="base" latinLnBrk="0" hangingPunct="1">
                        <a:lnSpc>
                          <a:spcPct val="100000"/>
                        </a:lnSpc>
                        <a:spcBef>
                          <a:spcPct val="20000"/>
                        </a:spcBef>
                        <a:spcAft>
                          <a:spcPct val="0"/>
                        </a:spcAft>
                        <a:buClr>
                          <a:schemeClr val="accent2"/>
                        </a:buClr>
                        <a:buSzPct val="100000"/>
                        <a:buFont typeface="Times" pitchFamily="18" charset="0"/>
                        <a:buNone/>
                        <a:tabLst/>
                      </a:pPr>
                      <a:r>
                        <a:rPr kumimoji="0" lang="en-US" altLang="en-US" sz="1400" b="0" i="0" u="none" strike="noStrike" cap="none" normalizeH="0" baseline="0">
                          <a:ln>
                            <a:noFill/>
                          </a:ln>
                          <a:solidFill>
                            <a:schemeClr val="tx1"/>
                          </a:solidFill>
                          <a:effectLst/>
                          <a:latin typeface="+mn-lt"/>
                        </a:rPr>
                        <a:t>suide</a:t>
                      </a:r>
                    </a:p>
                  </a:txBody>
                  <a:tcPr marT="45714" marB="4571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eaLnBrk="0" hangingPunct="0">
                        <a:spcBef>
                          <a:spcPct val="20000"/>
                        </a:spcBef>
                        <a:buClr>
                          <a:schemeClr val="accent2"/>
                        </a:buClr>
                        <a:buSzPct val="100000"/>
                        <a:buFont typeface="Times" pitchFamily="18" charset="0"/>
                        <a:defRPr sz="2400">
                          <a:solidFill>
                            <a:schemeClr val="tx1"/>
                          </a:solidFill>
                          <a:latin typeface="Arial" charset="0"/>
                        </a:defRPr>
                      </a:lvl1pPr>
                      <a:lvl2pPr marL="742950" indent="-285750" eaLnBrk="0" hangingPunct="0">
                        <a:spcBef>
                          <a:spcPct val="20000"/>
                        </a:spcBef>
                        <a:defRPr sz="2000">
                          <a:solidFill>
                            <a:schemeClr val="tx1"/>
                          </a:solidFill>
                          <a:latin typeface="Arial" charset="0"/>
                        </a:defRPr>
                      </a:lvl2pPr>
                      <a:lvl3pPr marL="1143000" indent="-228600" eaLnBrk="0" hangingPunct="0">
                        <a:spcBef>
                          <a:spcPct val="20000"/>
                        </a:spcBef>
                        <a:defRPr sz="2000">
                          <a:solidFill>
                            <a:schemeClr val="tx1"/>
                          </a:solidFill>
                          <a:latin typeface="Arial" charset="0"/>
                        </a:defRPr>
                      </a:lvl3pPr>
                      <a:lvl4pPr marL="1600200" indent="-228600" eaLnBrk="0" hangingPunct="0">
                        <a:spcBef>
                          <a:spcPct val="20000"/>
                        </a:spcBef>
                        <a:defRPr>
                          <a:solidFill>
                            <a:schemeClr val="tx1"/>
                          </a:solidFill>
                          <a:latin typeface="Arial" charset="0"/>
                        </a:defRPr>
                      </a:lvl4pPr>
                      <a:lvl5pPr marL="2057400" indent="-228600" eaLnBrk="0" hangingPunct="0">
                        <a:spcBef>
                          <a:spcPct val="20000"/>
                        </a:spcBef>
                        <a:defRPr>
                          <a:solidFill>
                            <a:schemeClr val="tx1"/>
                          </a:solidFill>
                          <a:latin typeface="Arial" charset="0"/>
                        </a:defRPr>
                      </a:lvl5pPr>
                      <a:lvl6pPr marL="2514600" indent="-228600" eaLnBrk="0" fontAlgn="base" hangingPunct="0">
                        <a:spcBef>
                          <a:spcPct val="20000"/>
                        </a:spcBef>
                        <a:spcAft>
                          <a:spcPct val="0"/>
                        </a:spcAft>
                        <a:defRPr>
                          <a:solidFill>
                            <a:schemeClr val="tx1"/>
                          </a:solidFill>
                          <a:latin typeface="Arial" charset="0"/>
                        </a:defRPr>
                      </a:lvl6pPr>
                      <a:lvl7pPr marL="2971800" indent="-228600" eaLnBrk="0" fontAlgn="base" hangingPunct="0">
                        <a:spcBef>
                          <a:spcPct val="20000"/>
                        </a:spcBef>
                        <a:spcAft>
                          <a:spcPct val="0"/>
                        </a:spcAft>
                        <a:defRPr>
                          <a:solidFill>
                            <a:schemeClr val="tx1"/>
                          </a:solidFill>
                          <a:latin typeface="Arial" charset="0"/>
                        </a:defRPr>
                      </a:lvl7pPr>
                      <a:lvl8pPr marL="3429000" indent="-228600" eaLnBrk="0" fontAlgn="base" hangingPunct="0">
                        <a:spcBef>
                          <a:spcPct val="20000"/>
                        </a:spcBef>
                        <a:spcAft>
                          <a:spcPct val="0"/>
                        </a:spcAft>
                        <a:defRPr>
                          <a:solidFill>
                            <a:schemeClr val="tx1"/>
                          </a:solidFill>
                          <a:latin typeface="Arial" charset="0"/>
                        </a:defRPr>
                      </a:lvl8pPr>
                      <a:lvl9pPr marL="3886200" indent="-228600" eaLnBrk="0" fontAlgn="base" hangingPunct="0">
                        <a:spcBef>
                          <a:spcPct val="20000"/>
                        </a:spcBef>
                        <a:spcAft>
                          <a:spcPct val="0"/>
                        </a:spcAft>
                        <a:defRPr>
                          <a:solidFill>
                            <a:schemeClr val="tx1"/>
                          </a:solidFill>
                          <a:latin typeface="Arial" charset="0"/>
                        </a:defRPr>
                      </a:lvl9pPr>
                    </a:lstStyle>
                    <a:p>
                      <a:pPr marL="0" marR="0" lvl="0" indent="0" algn="l" defTabSz="914400" rtl="0" eaLnBrk="1" fontAlgn="base" latinLnBrk="0" hangingPunct="1">
                        <a:lnSpc>
                          <a:spcPct val="100000"/>
                        </a:lnSpc>
                        <a:spcBef>
                          <a:spcPct val="20000"/>
                        </a:spcBef>
                        <a:spcAft>
                          <a:spcPct val="0"/>
                        </a:spcAft>
                        <a:buClr>
                          <a:schemeClr val="accent2"/>
                        </a:buClr>
                        <a:buSzPct val="100000"/>
                        <a:buFont typeface="Times" pitchFamily="18" charset="0"/>
                        <a:buNone/>
                        <a:tabLst/>
                      </a:pPr>
                      <a:r>
                        <a:rPr kumimoji="0" lang="en-US" altLang="en-US" sz="1400" b="0" i="0" u="none" strike="noStrike" cap="none" normalizeH="0" baseline="0">
                          <a:ln>
                            <a:noFill/>
                          </a:ln>
                          <a:solidFill>
                            <a:schemeClr val="tx1"/>
                          </a:solidFill>
                          <a:effectLst/>
                          <a:latin typeface="+mn-lt"/>
                        </a:rPr>
                        <a:t>sgid</a:t>
                      </a:r>
                    </a:p>
                  </a:txBody>
                  <a:tcPr marT="45714" marB="4571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eaLnBrk="0" hangingPunct="0">
                        <a:spcBef>
                          <a:spcPct val="20000"/>
                        </a:spcBef>
                        <a:buClr>
                          <a:schemeClr val="accent2"/>
                        </a:buClr>
                        <a:buSzPct val="100000"/>
                        <a:buFont typeface="Times" pitchFamily="18" charset="0"/>
                        <a:defRPr sz="2400">
                          <a:solidFill>
                            <a:schemeClr val="tx1"/>
                          </a:solidFill>
                          <a:latin typeface="Arial" charset="0"/>
                        </a:defRPr>
                      </a:lvl1pPr>
                      <a:lvl2pPr marL="742950" indent="-285750" eaLnBrk="0" hangingPunct="0">
                        <a:spcBef>
                          <a:spcPct val="20000"/>
                        </a:spcBef>
                        <a:defRPr sz="2000">
                          <a:solidFill>
                            <a:schemeClr val="tx1"/>
                          </a:solidFill>
                          <a:latin typeface="Arial" charset="0"/>
                        </a:defRPr>
                      </a:lvl2pPr>
                      <a:lvl3pPr marL="1143000" indent="-228600" eaLnBrk="0" hangingPunct="0">
                        <a:spcBef>
                          <a:spcPct val="20000"/>
                        </a:spcBef>
                        <a:defRPr sz="2000">
                          <a:solidFill>
                            <a:schemeClr val="tx1"/>
                          </a:solidFill>
                          <a:latin typeface="Arial" charset="0"/>
                        </a:defRPr>
                      </a:lvl3pPr>
                      <a:lvl4pPr marL="1600200" indent="-228600" eaLnBrk="0" hangingPunct="0">
                        <a:spcBef>
                          <a:spcPct val="20000"/>
                        </a:spcBef>
                        <a:defRPr>
                          <a:solidFill>
                            <a:schemeClr val="tx1"/>
                          </a:solidFill>
                          <a:latin typeface="Arial" charset="0"/>
                        </a:defRPr>
                      </a:lvl4pPr>
                      <a:lvl5pPr marL="2057400" indent="-228600" eaLnBrk="0" hangingPunct="0">
                        <a:spcBef>
                          <a:spcPct val="20000"/>
                        </a:spcBef>
                        <a:defRPr>
                          <a:solidFill>
                            <a:schemeClr val="tx1"/>
                          </a:solidFill>
                          <a:latin typeface="Arial" charset="0"/>
                        </a:defRPr>
                      </a:lvl5pPr>
                      <a:lvl6pPr marL="2514600" indent="-228600" eaLnBrk="0" fontAlgn="base" hangingPunct="0">
                        <a:spcBef>
                          <a:spcPct val="20000"/>
                        </a:spcBef>
                        <a:spcAft>
                          <a:spcPct val="0"/>
                        </a:spcAft>
                        <a:defRPr>
                          <a:solidFill>
                            <a:schemeClr val="tx1"/>
                          </a:solidFill>
                          <a:latin typeface="Arial" charset="0"/>
                        </a:defRPr>
                      </a:lvl6pPr>
                      <a:lvl7pPr marL="2971800" indent="-228600" eaLnBrk="0" fontAlgn="base" hangingPunct="0">
                        <a:spcBef>
                          <a:spcPct val="20000"/>
                        </a:spcBef>
                        <a:spcAft>
                          <a:spcPct val="0"/>
                        </a:spcAft>
                        <a:defRPr>
                          <a:solidFill>
                            <a:schemeClr val="tx1"/>
                          </a:solidFill>
                          <a:latin typeface="Arial" charset="0"/>
                        </a:defRPr>
                      </a:lvl7pPr>
                      <a:lvl8pPr marL="3429000" indent="-228600" eaLnBrk="0" fontAlgn="base" hangingPunct="0">
                        <a:spcBef>
                          <a:spcPct val="20000"/>
                        </a:spcBef>
                        <a:spcAft>
                          <a:spcPct val="0"/>
                        </a:spcAft>
                        <a:defRPr>
                          <a:solidFill>
                            <a:schemeClr val="tx1"/>
                          </a:solidFill>
                          <a:latin typeface="Arial" charset="0"/>
                        </a:defRPr>
                      </a:lvl8pPr>
                      <a:lvl9pPr marL="3886200" indent="-228600" eaLnBrk="0" fontAlgn="base" hangingPunct="0">
                        <a:spcBef>
                          <a:spcPct val="20000"/>
                        </a:spcBef>
                        <a:spcAft>
                          <a:spcPct val="0"/>
                        </a:spcAft>
                        <a:defRPr>
                          <a:solidFill>
                            <a:schemeClr val="tx1"/>
                          </a:solidFill>
                          <a:latin typeface="Arial" charset="0"/>
                        </a:defRPr>
                      </a:lvl9pPr>
                    </a:lstStyle>
                    <a:p>
                      <a:pPr marL="0" marR="0" lvl="0" indent="0" algn="l" defTabSz="914400" rtl="0" eaLnBrk="1" fontAlgn="base" latinLnBrk="0" hangingPunct="1">
                        <a:lnSpc>
                          <a:spcPct val="100000"/>
                        </a:lnSpc>
                        <a:spcBef>
                          <a:spcPct val="20000"/>
                        </a:spcBef>
                        <a:spcAft>
                          <a:spcPct val="0"/>
                        </a:spcAft>
                        <a:buClr>
                          <a:schemeClr val="accent2"/>
                        </a:buClr>
                        <a:buSzPct val="100000"/>
                        <a:buFont typeface="Times" pitchFamily="18" charset="0"/>
                        <a:buNone/>
                        <a:tabLst/>
                      </a:pPr>
                      <a:r>
                        <a:rPr kumimoji="0" lang="en-US" altLang="en-US" sz="1400" b="0" i="0" u="none" strike="noStrike" cap="none" normalizeH="0" baseline="0">
                          <a:ln>
                            <a:noFill/>
                          </a:ln>
                          <a:solidFill>
                            <a:schemeClr val="tx1"/>
                          </a:solidFill>
                          <a:effectLst/>
                          <a:latin typeface="+mn-lt"/>
                        </a:rPr>
                        <a:t>bit appiccicoso</a:t>
                      </a:r>
                    </a:p>
                  </a:txBody>
                  <a:tcPr marT="45714" marB="45714"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1139497">
                <a:tc>
                  <a:txBody>
                    <a:bodyPr/>
                    <a:lstStyle>
                      <a:lvl1pPr eaLnBrk="0" hangingPunct="0">
                        <a:spcBef>
                          <a:spcPct val="20000"/>
                        </a:spcBef>
                        <a:buClr>
                          <a:schemeClr val="accent2"/>
                        </a:buClr>
                        <a:buSzPct val="100000"/>
                        <a:buFont typeface="Times" pitchFamily="18" charset="0"/>
                        <a:defRPr sz="2400">
                          <a:solidFill>
                            <a:schemeClr val="tx1"/>
                          </a:solidFill>
                          <a:latin typeface="Arial" charset="0"/>
                        </a:defRPr>
                      </a:lvl1pPr>
                      <a:lvl2pPr marL="742950" indent="-285750" eaLnBrk="0" hangingPunct="0">
                        <a:spcBef>
                          <a:spcPct val="20000"/>
                        </a:spcBef>
                        <a:defRPr sz="2000">
                          <a:solidFill>
                            <a:schemeClr val="tx1"/>
                          </a:solidFill>
                          <a:latin typeface="Arial" charset="0"/>
                        </a:defRPr>
                      </a:lvl2pPr>
                      <a:lvl3pPr marL="1143000" indent="-228600" eaLnBrk="0" hangingPunct="0">
                        <a:spcBef>
                          <a:spcPct val="20000"/>
                        </a:spcBef>
                        <a:defRPr sz="2000">
                          <a:solidFill>
                            <a:schemeClr val="tx1"/>
                          </a:solidFill>
                          <a:latin typeface="Arial" charset="0"/>
                        </a:defRPr>
                      </a:lvl3pPr>
                      <a:lvl4pPr marL="1600200" indent="-228600" eaLnBrk="0" hangingPunct="0">
                        <a:spcBef>
                          <a:spcPct val="20000"/>
                        </a:spcBef>
                        <a:defRPr>
                          <a:solidFill>
                            <a:schemeClr val="tx1"/>
                          </a:solidFill>
                          <a:latin typeface="Arial" charset="0"/>
                        </a:defRPr>
                      </a:lvl4pPr>
                      <a:lvl5pPr marL="2057400" indent="-228600" eaLnBrk="0" hangingPunct="0">
                        <a:spcBef>
                          <a:spcPct val="20000"/>
                        </a:spcBef>
                        <a:defRPr>
                          <a:solidFill>
                            <a:schemeClr val="tx1"/>
                          </a:solidFill>
                          <a:latin typeface="Arial" charset="0"/>
                        </a:defRPr>
                      </a:lvl5pPr>
                      <a:lvl6pPr marL="2514600" indent="-228600" eaLnBrk="0" fontAlgn="base" hangingPunct="0">
                        <a:spcBef>
                          <a:spcPct val="20000"/>
                        </a:spcBef>
                        <a:spcAft>
                          <a:spcPct val="0"/>
                        </a:spcAft>
                        <a:defRPr>
                          <a:solidFill>
                            <a:schemeClr val="tx1"/>
                          </a:solidFill>
                          <a:latin typeface="Arial" charset="0"/>
                        </a:defRPr>
                      </a:lvl6pPr>
                      <a:lvl7pPr marL="2971800" indent="-228600" eaLnBrk="0" fontAlgn="base" hangingPunct="0">
                        <a:spcBef>
                          <a:spcPct val="20000"/>
                        </a:spcBef>
                        <a:spcAft>
                          <a:spcPct val="0"/>
                        </a:spcAft>
                        <a:defRPr>
                          <a:solidFill>
                            <a:schemeClr val="tx1"/>
                          </a:solidFill>
                          <a:latin typeface="Arial" charset="0"/>
                        </a:defRPr>
                      </a:lvl7pPr>
                      <a:lvl8pPr marL="3429000" indent="-228600" eaLnBrk="0" fontAlgn="base" hangingPunct="0">
                        <a:spcBef>
                          <a:spcPct val="20000"/>
                        </a:spcBef>
                        <a:spcAft>
                          <a:spcPct val="0"/>
                        </a:spcAft>
                        <a:defRPr>
                          <a:solidFill>
                            <a:schemeClr val="tx1"/>
                          </a:solidFill>
                          <a:latin typeface="Arial" charset="0"/>
                        </a:defRPr>
                      </a:lvl8pPr>
                      <a:lvl9pPr marL="3886200" indent="-228600" eaLnBrk="0" fontAlgn="base" hangingPunct="0">
                        <a:spcBef>
                          <a:spcPct val="20000"/>
                        </a:spcBef>
                        <a:spcAft>
                          <a:spcPct val="0"/>
                        </a:spcAft>
                        <a:defRPr>
                          <a:solidFill>
                            <a:schemeClr val="tx1"/>
                          </a:solidFill>
                          <a:latin typeface="Arial" charset="0"/>
                        </a:defRPr>
                      </a:lvl9pPr>
                    </a:lstStyle>
                    <a:p>
                      <a:pPr marL="0" marR="0" lvl="0" indent="0" algn="l" defTabSz="914400" rtl="0" eaLnBrk="1" fontAlgn="base" latinLnBrk="0" hangingPunct="1">
                        <a:lnSpc>
                          <a:spcPct val="100000"/>
                        </a:lnSpc>
                        <a:spcBef>
                          <a:spcPct val="20000"/>
                        </a:spcBef>
                        <a:spcAft>
                          <a:spcPct val="0"/>
                        </a:spcAft>
                        <a:buClr>
                          <a:schemeClr val="accent2"/>
                        </a:buClr>
                        <a:buSzPct val="100000"/>
                        <a:buFont typeface="Times" pitchFamily="18" charset="0"/>
                        <a:buNone/>
                        <a:tabLst/>
                      </a:pPr>
                      <a:r>
                        <a:rPr kumimoji="0" lang="en-US" altLang="en-US" sz="1400" b="0" i="0" u="none" strike="noStrike" cap="none" normalizeH="0" baseline="0">
                          <a:ln>
                            <a:noFill/>
                          </a:ln>
                          <a:solidFill>
                            <a:schemeClr val="tx1"/>
                          </a:solidFill>
                          <a:effectLst/>
                          <a:latin typeface="+mn-lt"/>
                        </a:rPr>
                        <a:t>file non eseguibili</a:t>
                      </a:r>
                    </a:p>
                  </a:txBody>
                  <a:tcPr marT="45714" marB="45714"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eaLnBrk="0" hangingPunct="0">
                        <a:spcBef>
                          <a:spcPct val="20000"/>
                        </a:spcBef>
                        <a:buClr>
                          <a:schemeClr val="accent2"/>
                        </a:buClr>
                        <a:buSzPct val="100000"/>
                        <a:buFont typeface="Times" pitchFamily="18" charset="0"/>
                        <a:defRPr sz="2400">
                          <a:solidFill>
                            <a:schemeClr val="tx1"/>
                          </a:solidFill>
                          <a:latin typeface="Arial" charset="0"/>
                        </a:defRPr>
                      </a:lvl1pPr>
                      <a:lvl2pPr marL="742950" indent="-285750" eaLnBrk="0" hangingPunct="0">
                        <a:spcBef>
                          <a:spcPct val="20000"/>
                        </a:spcBef>
                        <a:defRPr sz="2000">
                          <a:solidFill>
                            <a:schemeClr val="tx1"/>
                          </a:solidFill>
                          <a:latin typeface="Arial" charset="0"/>
                        </a:defRPr>
                      </a:lvl2pPr>
                      <a:lvl3pPr marL="1143000" indent="-228600" eaLnBrk="0" hangingPunct="0">
                        <a:spcBef>
                          <a:spcPct val="20000"/>
                        </a:spcBef>
                        <a:defRPr sz="2000">
                          <a:solidFill>
                            <a:schemeClr val="tx1"/>
                          </a:solidFill>
                          <a:latin typeface="Arial" charset="0"/>
                        </a:defRPr>
                      </a:lvl3pPr>
                      <a:lvl4pPr marL="1600200" indent="-228600" eaLnBrk="0" hangingPunct="0">
                        <a:spcBef>
                          <a:spcPct val="20000"/>
                        </a:spcBef>
                        <a:defRPr>
                          <a:solidFill>
                            <a:schemeClr val="tx1"/>
                          </a:solidFill>
                          <a:latin typeface="Arial" charset="0"/>
                        </a:defRPr>
                      </a:lvl4pPr>
                      <a:lvl5pPr marL="2057400" indent="-228600" eaLnBrk="0" hangingPunct="0">
                        <a:spcBef>
                          <a:spcPct val="20000"/>
                        </a:spcBef>
                        <a:defRPr>
                          <a:solidFill>
                            <a:schemeClr val="tx1"/>
                          </a:solidFill>
                          <a:latin typeface="Arial" charset="0"/>
                        </a:defRPr>
                      </a:lvl5pPr>
                      <a:lvl6pPr marL="2514600" indent="-228600" eaLnBrk="0" fontAlgn="base" hangingPunct="0">
                        <a:spcBef>
                          <a:spcPct val="20000"/>
                        </a:spcBef>
                        <a:spcAft>
                          <a:spcPct val="0"/>
                        </a:spcAft>
                        <a:defRPr>
                          <a:solidFill>
                            <a:schemeClr val="tx1"/>
                          </a:solidFill>
                          <a:latin typeface="Arial" charset="0"/>
                        </a:defRPr>
                      </a:lvl6pPr>
                      <a:lvl7pPr marL="2971800" indent="-228600" eaLnBrk="0" fontAlgn="base" hangingPunct="0">
                        <a:spcBef>
                          <a:spcPct val="20000"/>
                        </a:spcBef>
                        <a:spcAft>
                          <a:spcPct val="0"/>
                        </a:spcAft>
                        <a:defRPr>
                          <a:solidFill>
                            <a:schemeClr val="tx1"/>
                          </a:solidFill>
                          <a:latin typeface="Arial" charset="0"/>
                        </a:defRPr>
                      </a:lvl7pPr>
                      <a:lvl8pPr marL="3429000" indent="-228600" eaLnBrk="0" fontAlgn="base" hangingPunct="0">
                        <a:spcBef>
                          <a:spcPct val="20000"/>
                        </a:spcBef>
                        <a:spcAft>
                          <a:spcPct val="0"/>
                        </a:spcAft>
                        <a:defRPr>
                          <a:solidFill>
                            <a:schemeClr val="tx1"/>
                          </a:solidFill>
                          <a:latin typeface="Arial" charset="0"/>
                        </a:defRPr>
                      </a:lvl8pPr>
                      <a:lvl9pPr marL="3886200" indent="-228600" eaLnBrk="0" fontAlgn="base" hangingPunct="0">
                        <a:spcBef>
                          <a:spcPct val="20000"/>
                        </a:spcBef>
                        <a:spcAft>
                          <a:spcPct val="0"/>
                        </a:spcAft>
                        <a:defRPr>
                          <a:solidFill>
                            <a:schemeClr val="tx1"/>
                          </a:solidFill>
                          <a:latin typeface="Arial" charset="0"/>
                        </a:defRPr>
                      </a:lvl9pPr>
                    </a:lstStyle>
                    <a:p>
                      <a:pPr marL="0" marR="0" lvl="0" indent="0" algn="l" defTabSz="914400" rtl="0" eaLnBrk="1" fontAlgn="base" latinLnBrk="0" hangingPunct="1">
                        <a:lnSpc>
                          <a:spcPct val="100000"/>
                        </a:lnSpc>
                        <a:spcBef>
                          <a:spcPct val="20000"/>
                        </a:spcBef>
                        <a:spcAft>
                          <a:spcPct val="0"/>
                        </a:spcAft>
                        <a:buClr>
                          <a:schemeClr val="accent2"/>
                        </a:buClr>
                        <a:buSzPct val="100000"/>
                        <a:buFont typeface="Times" pitchFamily="18" charset="0"/>
                        <a:buNone/>
                        <a:tabLst/>
                      </a:pPr>
                      <a:r>
                        <a:rPr kumimoji="0" lang="en-US" altLang="en-US" sz="1400" b="0" i="0" u="none" strike="noStrike" cap="none" normalizeH="0" baseline="0">
                          <a:ln>
                            <a:noFill/>
                          </a:ln>
                          <a:solidFill>
                            <a:srgbClr val="7F7F7F"/>
                          </a:solidFill>
                          <a:effectLst/>
                          <a:latin typeface="+mn-lt"/>
                        </a:rPr>
                        <a:t>nessun effetto</a:t>
                      </a:r>
                    </a:p>
                  </a:txBody>
                  <a:tcPr marT="45714" marB="4571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eaLnBrk="0" hangingPunct="0">
                        <a:spcBef>
                          <a:spcPct val="20000"/>
                        </a:spcBef>
                        <a:buClr>
                          <a:schemeClr val="accent2"/>
                        </a:buClr>
                        <a:buSzPct val="100000"/>
                        <a:buFont typeface="Times" pitchFamily="18" charset="0"/>
                        <a:defRPr sz="2400">
                          <a:solidFill>
                            <a:schemeClr val="tx1"/>
                          </a:solidFill>
                          <a:latin typeface="Arial" charset="0"/>
                        </a:defRPr>
                      </a:lvl1pPr>
                      <a:lvl2pPr marL="742950" indent="-285750" eaLnBrk="0" hangingPunct="0">
                        <a:spcBef>
                          <a:spcPct val="20000"/>
                        </a:spcBef>
                        <a:defRPr sz="2000">
                          <a:solidFill>
                            <a:schemeClr val="tx1"/>
                          </a:solidFill>
                          <a:latin typeface="Arial" charset="0"/>
                        </a:defRPr>
                      </a:lvl2pPr>
                      <a:lvl3pPr marL="1143000" indent="-228600" eaLnBrk="0" hangingPunct="0">
                        <a:spcBef>
                          <a:spcPct val="20000"/>
                        </a:spcBef>
                        <a:defRPr sz="2000">
                          <a:solidFill>
                            <a:schemeClr val="tx1"/>
                          </a:solidFill>
                          <a:latin typeface="Arial" charset="0"/>
                        </a:defRPr>
                      </a:lvl3pPr>
                      <a:lvl4pPr marL="1600200" indent="-228600" eaLnBrk="0" hangingPunct="0">
                        <a:spcBef>
                          <a:spcPct val="20000"/>
                        </a:spcBef>
                        <a:defRPr>
                          <a:solidFill>
                            <a:schemeClr val="tx1"/>
                          </a:solidFill>
                          <a:latin typeface="Arial" charset="0"/>
                        </a:defRPr>
                      </a:lvl4pPr>
                      <a:lvl5pPr marL="2057400" indent="-228600" eaLnBrk="0" hangingPunct="0">
                        <a:spcBef>
                          <a:spcPct val="20000"/>
                        </a:spcBef>
                        <a:defRPr>
                          <a:solidFill>
                            <a:schemeClr val="tx1"/>
                          </a:solidFill>
                          <a:latin typeface="Arial" charset="0"/>
                        </a:defRPr>
                      </a:lvl5pPr>
                      <a:lvl6pPr marL="2514600" indent="-228600" eaLnBrk="0" fontAlgn="base" hangingPunct="0">
                        <a:spcBef>
                          <a:spcPct val="20000"/>
                        </a:spcBef>
                        <a:spcAft>
                          <a:spcPct val="0"/>
                        </a:spcAft>
                        <a:defRPr>
                          <a:solidFill>
                            <a:schemeClr val="tx1"/>
                          </a:solidFill>
                          <a:latin typeface="Arial" charset="0"/>
                        </a:defRPr>
                      </a:lvl6pPr>
                      <a:lvl7pPr marL="2971800" indent="-228600" eaLnBrk="0" fontAlgn="base" hangingPunct="0">
                        <a:spcBef>
                          <a:spcPct val="20000"/>
                        </a:spcBef>
                        <a:spcAft>
                          <a:spcPct val="0"/>
                        </a:spcAft>
                        <a:defRPr>
                          <a:solidFill>
                            <a:schemeClr val="tx1"/>
                          </a:solidFill>
                          <a:latin typeface="Arial" charset="0"/>
                        </a:defRPr>
                      </a:lvl7pPr>
                      <a:lvl8pPr marL="3429000" indent="-228600" eaLnBrk="0" fontAlgn="base" hangingPunct="0">
                        <a:spcBef>
                          <a:spcPct val="20000"/>
                        </a:spcBef>
                        <a:spcAft>
                          <a:spcPct val="0"/>
                        </a:spcAft>
                        <a:defRPr>
                          <a:solidFill>
                            <a:schemeClr val="tx1"/>
                          </a:solidFill>
                          <a:latin typeface="Arial" charset="0"/>
                        </a:defRPr>
                      </a:lvl8pPr>
                      <a:lvl9pPr marL="3886200" indent="-228600" eaLnBrk="0" fontAlgn="base" hangingPunct="0">
                        <a:spcBef>
                          <a:spcPct val="20000"/>
                        </a:spcBef>
                        <a:spcAft>
                          <a:spcPct val="0"/>
                        </a:spcAft>
                        <a:defRPr>
                          <a:solidFill>
                            <a:schemeClr val="tx1"/>
                          </a:solidFill>
                          <a:latin typeface="Arial" charset="0"/>
                        </a:defRPr>
                      </a:lvl9pPr>
                    </a:lstStyle>
                    <a:p>
                      <a:pPr marL="0" marR="0" lvl="0" indent="0" algn="l" defTabSz="914400" rtl="0" eaLnBrk="1" fontAlgn="base" latinLnBrk="0" hangingPunct="1">
                        <a:lnSpc>
                          <a:spcPct val="100000"/>
                        </a:lnSpc>
                        <a:spcBef>
                          <a:spcPct val="20000"/>
                        </a:spcBef>
                        <a:spcAft>
                          <a:spcPct val="0"/>
                        </a:spcAft>
                        <a:buClr>
                          <a:schemeClr val="accent2"/>
                        </a:buClr>
                        <a:buSzPct val="100000"/>
                        <a:buFont typeface="Times" pitchFamily="18" charset="0"/>
                        <a:buNone/>
                        <a:tabLst/>
                      </a:pPr>
                      <a:r>
                        <a:rPr kumimoji="0" lang="en-US" altLang="en-US" sz="1400" b="0" i="0" u="none" strike="noStrike" cap="none" normalizeH="0" baseline="0" dirty="0">
                          <a:ln>
                            <a:noFill/>
                          </a:ln>
                          <a:solidFill>
                            <a:srgbClr val="7F7F7F"/>
                          </a:solidFill>
                          <a:effectLst/>
                          <a:latin typeface="+mn-lt"/>
                        </a:rPr>
                        <a:t>influenzare il bloccaggio</a:t>
                      </a:r>
                    </a:p>
                    <a:p>
                      <a:pPr marL="0" marR="0" lvl="0" indent="0" algn="l" defTabSz="914400" rtl="0" eaLnBrk="1" fontAlgn="base" latinLnBrk="0" hangingPunct="1">
                        <a:lnSpc>
                          <a:spcPct val="100000"/>
                        </a:lnSpc>
                        <a:spcBef>
                          <a:spcPct val="20000"/>
                        </a:spcBef>
                        <a:spcAft>
                          <a:spcPct val="0"/>
                        </a:spcAft>
                        <a:buClr>
                          <a:schemeClr val="accent2"/>
                        </a:buClr>
                        <a:buSzPct val="100000"/>
                        <a:buFont typeface="Times" pitchFamily="18" charset="0"/>
                        <a:buNone/>
                        <a:tabLst/>
                      </a:pPr>
                      <a:r>
                        <a:rPr kumimoji="0" lang="en-US" altLang="en-US" sz="1400" b="0" i="0" u="none" strike="noStrike" cap="none" normalizeH="0" baseline="0" dirty="0">
                          <a:ln>
                            <a:noFill/>
                          </a:ln>
                          <a:solidFill>
                            <a:srgbClr val="7F7F7F"/>
                          </a:solidFill>
                          <a:effectLst/>
                          <a:latin typeface="+mn-lt"/>
                        </a:rPr>
                        <a:t>(non importante per noi)</a:t>
                      </a:r>
                    </a:p>
                  </a:txBody>
                  <a:tcPr marT="45714" marB="4571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eaLnBrk="0" hangingPunct="0">
                        <a:spcBef>
                          <a:spcPct val="20000"/>
                        </a:spcBef>
                        <a:buClr>
                          <a:schemeClr val="accent2"/>
                        </a:buClr>
                        <a:buSzPct val="100000"/>
                        <a:buFont typeface="Times" pitchFamily="18" charset="0"/>
                        <a:defRPr sz="2400">
                          <a:solidFill>
                            <a:schemeClr val="tx1"/>
                          </a:solidFill>
                          <a:latin typeface="Arial" charset="0"/>
                        </a:defRPr>
                      </a:lvl1pPr>
                      <a:lvl2pPr marL="742950" indent="-285750" eaLnBrk="0" hangingPunct="0">
                        <a:spcBef>
                          <a:spcPct val="20000"/>
                        </a:spcBef>
                        <a:defRPr sz="2000">
                          <a:solidFill>
                            <a:schemeClr val="tx1"/>
                          </a:solidFill>
                          <a:latin typeface="Arial" charset="0"/>
                        </a:defRPr>
                      </a:lvl2pPr>
                      <a:lvl3pPr marL="1143000" indent="-228600" eaLnBrk="0" hangingPunct="0">
                        <a:spcBef>
                          <a:spcPct val="20000"/>
                        </a:spcBef>
                        <a:defRPr sz="2000">
                          <a:solidFill>
                            <a:schemeClr val="tx1"/>
                          </a:solidFill>
                          <a:latin typeface="Arial" charset="0"/>
                        </a:defRPr>
                      </a:lvl3pPr>
                      <a:lvl4pPr marL="1600200" indent="-228600" eaLnBrk="0" hangingPunct="0">
                        <a:spcBef>
                          <a:spcPct val="20000"/>
                        </a:spcBef>
                        <a:defRPr>
                          <a:solidFill>
                            <a:schemeClr val="tx1"/>
                          </a:solidFill>
                          <a:latin typeface="Arial" charset="0"/>
                        </a:defRPr>
                      </a:lvl4pPr>
                      <a:lvl5pPr marL="2057400" indent="-228600" eaLnBrk="0" hangingPunct="0">
                        <a:spcBef>
                          <a:spcPct val="20000"/>
                        </a:spcBef>
                        <a:defRPr>
                          <a:solidFill>
                            <a:schemeClr val="tx1"/>
                          </a:solidFill>
                          <a:latin typeface="Arial" charset="0"/>
                        </a:defRPr>
                      </a:lvl5pPr>
                      <a:lvl6pPr marL="2514600" indent="-228600" eaLnBrk="0" fontAlgn="base" hangingPunct="0">
                        <a:spcBef>
                          <a:spcPct val="20000"/>
                        </a:spcBef>
                        <a:spcAft>
                          <a:spcPct val="0"/>
                        </a:spcAft>
                        <a:defRPr>
                          <a:solidFill>
                            <a:schemeClr val="tx1"/>
                          </a:solidFill>
                          <a:latin typeface="Arial" charset="0"/>
                        </a:defRPr>
                      </a:lvl6pPr>
                      <a:lvl7pPr marL="2971800" indent="-228600" eaLnBrk="0" fontAlgn="base" hangingPunct="0">
                        <a:spcBef>
                          <a:spcPct val="20000"/>
                        </a:spcBef>
                        <a:spcAft>
                          <a:spcPct val="0"/>
                        </a:spcAft>
                        <a:defRPr>
                          <a:solidFill>
                            <a:schemeClr val="tx1"/>
                          </a:solidFill>
                          <a:latin typeface="Arial" charset="0"/>
                        </a:defRPr>
                      </a:lvl7pPr>
                      <a:lvl8pPr marL="3429000" indent="-228600" eaLnBrk="0" fontAlgn="base" hangingPunct="0">
                        <a:spcBef>
                          <a:spcPct val="20000"/>
                        </a:spcBef>
                        <a:spcAft>
                          <a:spcPct val="0"/>
                        </a:spcAft>
                        <a:defRPr>
                          <a:solidFill>
                            <a:schemeClr val="tx1"/>
                          </a:solidFill>
                          <a:latin typeface="Arial" charset="0"/>
                        </a:defRPr>
                      </a:lvl8pPr>
                      <a:lvl9pPr marL="3886200" indent="-228600" eaLnBrk="0" fontAlgn="base" hangingPunct="0">
                        <a:spcBef>
                          <a:spcPct val="20000"/>
                        </a:spcBef>
                        <a:spcAft>
                          <a:spcPct val="0"/>
                        </a:spcAft>
                        <a:defRPr>
                          <a:solidFill>
                            <a:schemeClr val="tx1"/>
                          </a:solidFill>
                          <a:latin typeface="Arial" charset="0"/>
                        </a:defRPr>
                      </a:lvl9pPr>
                    </a:lstStyle>
                    <a:p>
                      <a:pPr marL="0" marR="0" lvl="0" indent="0" algn="l" defTabSz="914400" rtl="0" eaLnBrk="1" fontAlgn="base" latinLnBrk="0" hangingPunct="1">
                        <a:lnSpc>
                          <a:spcPct val="100000"/>
                        </a:lnSpc>
                        <a:spcBef>
                          <a:spcPct val="20000"/>
                        </a:spcBef>
                        <a:spcAft>
                          <a:spcPct val="0"/>
                        </a:spcAft>
                        <a:buClr>
                          <a:schemeClr val="accent2"/>
                        </a:buClr>
                        <a:buSzPct val="100000"/>
                        <a:buFont typeface="Times" pitchFamily="18" charset="0"/>
                        <a:buNone/>
                        <a:tabLst/>
                      </a:pPr>
                      <a:r>
                        <a:rPr kumimoji="0" lang="en-US" altLang="en-US" sz="1400" b="0" i="0" u="none" strike="noStrike" cap="none" normalizeH="0" baseline="0">
                          <a:ln>
                            <a:noFill/>
                          </a:ln>
                          <a:solidFill>
                            <a:srgbClr val="7F7F7F"/>
                          </a:solidFill>
                          <a:effectLst/>
                          <a:latin typeface="+mn-lt"/>
                        </a:rPr>
                        <a:t>non più utilizzato</a:t>
                      </a:r>
                    </a:p>
                  </a:txBody>
                  <a:tcPr marT="45714" marB="45714"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1073565">
                <a:tc>
                  <a:txBody>
                    <a:bodyPr/>
                    <a:lstStyle>
                      <a:lvl1pPr eaLnBrk="0" hangingPunct="0">
                        <a:spcBef>
                          <a:spcPct val="20000"/>
                        </a:spcBef>
                        <a:buClr>
                          <a:schemeClr val="accent2"/>
                        </a:buClr>
                        <a:buSzPct val="100000"/>
                        <a:buFont typeface="Times" pitchFamily="18" charset="0"/>
                        <a:defRPr sz="2400">
                          <a:solidFill>
                            <a:schemeClr val="tx1"/>
                          </a:solidFill>
                          <a:latin typeface="Arial" charset="0"/>
                        </a:defRPr>
                      </a:lvl1pPr>
                      <a:lvl2pPr marL="742950" indent="-285750" eaLnBrk="0" hangingPunct="0">
                        <a:spcBef>
                          <a:spcPct val="20000"/>
                        </a:spcBef>
                        <a:defRPr sz="2000">
                          <a:solidFill>
                            <a:schemeClr val="tx1"/>
                          </a:solidFill>
                          <a:latin typeface="Arial" charset="0"/>
                        </a:defRPr>
                      </a:lvl2pPr>
                      <a:lvl3pPr marL="1143000" indent="-228600" eaLnBrk="0" hangingPunct="0">
                        <a:spcBef>
                          <a:spcPct val="20000"/>
                        </a:spcBef>
                        <a:defRPr sz="2000">
                          <a:solidFill>
                            <a:schemeClr val="tx1"/>
                          </a:solidFill>
                          <a:latin typeface="Arial" charset="0"/>
                        </a:defRPr>
                      </a:lvl3pPr>
                      <a:lvl4pPr marL="1600200" indent="-228600" eaLnBrk="0" hangingPunct="0">
                        <a:spcBef>
                          <a:spcPct val="20000"/>
                        </a:spcBef>
                        <a:defRPr>
                          <a:solidFill>
                            <a:schemeClr val="tx1"/>
                          </a:solidFill>
                          <a:latin typeface="Arial" charset="0"/>
                        </a:defRPr>
                      </a:lvl4pPr>
                      <a:lvl5pPr marL="2057400" indent="-228600" eaLnBrk="0" hangingPunct="0">
                        <a:spcBef>
                          <a:spcPct val="20000"/>
                        </a:spcBef>
                        <a:defRPr>
                          <a:solidFill>
                            <a:schemeClr val="tx1"/>
                          </a:solidFill>
                          <a:latin typeface="Arial" charset="0"/>
                        </a:defRPr>
                      </a:lvl5pPr>
                      <a:lvl6pPr marL="2514600" indent="-228600" eaLnBrk="0" fontAlgn="base" hangingPunct="0">
                        <a:spcBef>
                          <a:spcPct val="20000"/>
                        </a:spcBef>
                        <a:spcAft>
                          <a:spcPct val="0"/>
                        </a:spcAft>
                        <a:defRPr>
                          <a:solidFill>
                            <a:schemeClr val="tx1"/>
                          </a:solidFill>
                          <a:latin typeface="Arial" charset="0"/>
                        </a:defRPr>
                      </a:lvl6pPr>
                      <a:lvl7pPr marL="2971800" indent="-228600" eaLnBrk="0" fontAlgn="base" hangingPunct="0">
                        <a:spcBef>
                          <a:spcPct val="20000"/>
                        </a:spcBef>
                        <a:spcAft>
                          <a:spcPct val="0"/>
                        </a:spcAft>
                        <a:defRPr>
                          <a:solidFill>
                            <a:schemeClr val="tx1"/>
                          </a:solidFill>
                          <a:latin typeface="Arial" charset="0"/>
                        </a:defRPr>
                      </a:lvl7pPr>
                      <a:lvl8pPr marL="3429000" indent="-228600" eaLnBrk="0" fontAlgn="base" hangingPunct="0">
                        <a:spcBef>
                          <a:spcPct val="20000"/>
                        </a:spcBef>
                        <a:spcAft>
                          <a:spcPct val="0"/>
                        </a:spcAft>
                        <a:defRPr>
                          <a:solidFill>
                            <a:schemeClr val="tx1"/>
                          </a:solidFill>
                          <a:latin typeface="Arial" charset="0"/>
                        </a:defRPr>
                      </a:lvl8pPr>
                      <a:lvl9pPr marL="3886200" indent="-228600" eaLnBrk="0" fontAlgn="base" hangingPunct="0">
                        <a:spcBef>
                          <a:spcPct val="20000"/>
                        </a:spcBef>
                        <a:spcAft>
                          <a:spcPct val="0"/>
                        </a:spcAft>
                        <a:defRPr>
                          <a:solidFill>
                            <a:schemeClr val="tx1"/>
                          </a:solidFill>
                          <a:latin typeface="Arial" charset="0"/>
                        </a:defRPr>
                      </a:lvl9pPr>
                    </a:lstStyle>
                    <a:p>
                      <a:pPr marL="0" marR="0" lvl="0" indent="0" algn="l" defTabSz="914400" rtl="0" eaLnBrk="1" fontAlgn="base" latinLnBrk="0" hangingPunct="1">
                        <a:lnSpc>
                          <a:spcPct val="100000"/>
                        </a:lnSpc>
                        <a:spcBef>
                          <a:spcPct val="20000"/>
                        </a:spcBef>
                        <a:spcAft>
                          <a:spcPct val="0"/>
                        </a:spcAft>
                        <a:buClr>
                          <a:schemeClr val="accent2"/>
                        </a:buClr>
                        <a:buSzPct val="100000"/>
                        <a:buFont typeface="Times" pitchFamily="18" charset="0"/>
                        <a:buNone/>
                        <a:tabLst/>
                      </a:pPr>
                      <a:r>
                        <a:rPr kumimoji="0" lang="en-US" altLang="en-US" sz="1400" b="0" i="0" u="none" strike="noStrike" cap="none" normalizeH="0" baseline="0">
                          <a:ln>
                            <a:noFill/>
                          </a:ln>
                          <a:solidFill>
                            <a:schemeClr val="tx1"/>
                          </a:solidFill>
                          <a:effectLst/>
                          <a:latin typeface="+mn-lt"/>
                        </a:rPr>
                        <a:t>file eseguibili</a:t>
                      </a:r>
                    </a:p>
                  </a:txBody>
                  <a:tcPr marT="45714" marB="45714"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eaLnBrk="0" hangingPunct="0">
                        <a:spcBef>
                          <a:spcPct val="20000"/>
                        </a:spcBef>
                        <a:buClr>
                          <a:schemeClr val="accent2"/>
                        </a:buClr>
                        <a:buSzPct val="100000"/>
                        <a:buFont typeface="Times" pitchFamily="18" charset="0"/>
                        <a:defRPr sz="2400">
                          <a:solidFill>
                            <a:schemeClr val="tx1"/>
                          </a:solidFill>
                          <a:latin typeface="Arial" charset="0"/>
                        </a:defRPr>
                      </a:lvl1pPr>
                      <a:lvl2pPr marL="742950" indent="-285750" eaLnBrk="0" hangingPunct="0">
                        <a:spcBef>
                          <a:spcPct val="20000"/>
                        </a:spcBef>
                        <a:defRPr sz="2000">
                          <a:solidFill>
                            <a:schemeClr val="tx1"/>
                          </a:solidFill>
                          <a:latin typeface="Arial" charset="0"/>
                        </a:defRPr>
                      </a:lvl2pPr>
                      <a:lvl3pPr marL="1143000" indent="-228600" eaLnBrk="0" hangingPunct="0">
                        <a:spcBef>
                          <a:spcPct val="20000"/>
                        </a:spcBef>
                        <a:defRPr sz="2000">
                          <a:solidFill>
                            <a:schemeClr val="tx1"/>
                          </a:solidFill>
                          <a:latin typeface="Arial" charset="0"/>
                        </a:defRPr>
                      </a:lvl3pPr>
                      <a:lvl4pPr marL="1600200" indent="-228600" eaLnBrk="0" hangingPunct="0">
                        <a:spcBef>
                          <a:spcPct val="20000"/>
                        </a:spcBef>
                        <a:defRPr>
                          <a:solidFill>
                            <a:schemeClr val="tx1"/>
                          </a:solidFill>
                          <a:latin typeface="Arial" charset="0"/>
                        </a:defRPr>
                      </a:lvl4pPr>
                      <a:lvl5pPr marL="2057400" indent="-228600" eaLnBrk="0" hangingPunct="0">
                        <a:spcBef>
                          <a:spcPct val="20000"/>
                        </a:spcBef>
                        <a:defRPr>
                          <a:solidFill>
                            <a:schemeClr val="tx1"/>
                          </a:solidFill>
                          <a:latin typeface="Arial" charset="0"/>
                        </a:defRPr>
                      </a:lvl5pPr>
                      <a:lvl6pPr marL="2514600" indent="-228600" eaLnBrk="0" fontAlgn="base" hangingPunct="0">
                        <a:spcBef>
                          <a:spcPct val="20000"/>
                        </a:spcBef>
                        <a:spcAft>
                          <a:spcPct val="0"/>
                        </a:spcAft>
                        <a:defRPr>
                          <a:solidFill>
                            <a:schemeClr val="tx1"/>
                          </a:solidFill>
                          <a:latin typeface="Arial" charset="0"/>
                        </a:defRPr>
                      </a:lvl6pPr>
                      <a:lvl7pPr marL="2971800" indent="-228600" eaLnBrk="0" fontAlgn="base" hangingPunct="0">
                        <a:spcBef>
                          <a:spcPct val="20000"/>
                        </a:spcBef>
                        <a:spcAft>
                          <a:spcPct val="0"/>
                        </a:spcAft>
                        <a:defRPr>
                          <a:solidFill>
                            <a:schemeClr val="tx1"/>
                          </a:solidFill>
                          <a:latin typeface="Arial" charset="0"/>
                        </a:defRPr>
                      </a:lvl7pPr>
                      <a:lvl8pPr marL="3429000" indent="-228600" eaLnBrk="0" fontAlgn="base" hangingPunct="0">
                        <a:spcBef>
                          <a:spcPct val="20000"/>
                        </a:spcBef>
                        <a:spcAft>
                          <a:spcPct val="0"/>
                        </a:spcAft>
                        <a:defRPr>
                          <a:solidFill>
                            <a:schemeClr val="tx1"/>
                          </a:solidFill>
                          <a:latin typeface="Arial" charset="0"/>
                        </a:defRPr>
                      </a:lvl8pPr>
                      <a:lvl9pPr marL="3886200" indent="-228600" eaLnBrk="0" fontAlgn="base" hangingPunct="0">
                        <a:spcBef>
                          <a:spcPct val="20000"/>
                        </a:spcBef>
                        <a:spcAft>
                          <a:spcPct val="0"/>
                        </a:spcAft>
                        <a:defRPr>
                          <a:solidFill>
                            <a:schemeClr val="tx1"/>
                          </a:solidFill>
                          <a:latin typeface="Arial" charset="0"/>
                        </a:defRPr>
                      </a:lvl9pPr>
                    </a:lstStyle>
                    <a:p>
                      <a:pPr marL="0" marR="0" lvl="0" indent="0" algn="l" defTabSz="914400" rtl="0" eaLnBrk="1" fontAlgn="base" latinLnBrk="0" hangingPunct="1">
                        <a:lnSpc>
                          <a:spcPct val="100000"/>
                        </a:lnSpc>
                        <a:spcBef>
                          <a:spcPct val="20000"/>
                        </a:spcBef>
                        <a:spcAft>
                          <a:spcPct val="0"/>
                        </a:spcAft>
                        <a:buClr>
                          <a:schemeClr val="accent2"/>
                        </a:buClr>
                        <a:buSzPct val="100000"/>
                        <a:buFont typeface="Times" pitchFamily="18" charset="0"/>
                        <a:buNone/>
                        <a:tabLst/>
                      </a:pPr>
                      <a:r>
                        <a:rPr kumimoji="0" lang="en-US" altLang="en-US" sz="1400" b="0" i="0" u="none" strike="noStrike" cap="none" normalizeH="0" baseline="0">
                          <a:ln>
                            <a:noFill/>
                          </a:ln>
                          <a:solidFill>
                            <a:schemeClr val="tx1"/>
                          </a:solidFill>
                          <a:effectLst/>
                          <a:latin typeface="+mn-lt"/>
                        </a:rPr>
                        <a:t>cambiare l'euid durante l'esecuzione del file</a:t>
                      </a:r>
                    </a:p>
                  </a:txBody>
                  <a:tcPr marT="45714" marB="4571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eaLnBrk="0" hangingPunct="0">
                        <a:spcBef>
                          <a:spcPct val="20000"/>
                        </a:spcBef>
                        <a:buClr>
                          <a:schemeClr val="accent2"/>
                        </a:buClr>
                        <a:buSzPct val="100000"/>
                        <a:buFont typeface="Times" pitchFamily="18" charset="0"/>
                        <a:defRPr sz="2400">
                          <a:solidFill>
                            <a:schemeClr val="tx1"/>
                          </a:solidFill>
                          <a:latin typeface="Arial" charset="0"/>
                        </a:defRPr>
                      </a:lvl1pPr>
                      <a:lvl2pPr marL="742950" indent="-285750" eaLnBrk="0" hangingPunct="0">
                        <a:spcBef>
                          <a:spcPct val="20000"/>
                        </a:spcBef>
                        <a:defRPr sz="2000">
                          <a:solidFill>
                            <a:schemeClr val="tx1"/>
                          </a:solidFill>
                          <a:latin typeface="Arial" charset="0"/>
                        </a:defRPr>
                      </a:lvl2pPr>
                      <a:lvl3pPr marL="1143000" indent="-228600" eaLnBrk="0" hangingPunct="0">
                        <a:spcBef>
                          <a:spcPct val="20000"/>
                        </a:spcBef>
                        <a:defRPr sz="2000">
                          <a:solidFill>
                            <a:schemeClr val="tx1"/>
                          </a:solidFill>
                          <a:latin typeface="Arial" charset="0"/>
                        </a:defRPr>
                      </a:lvl3pPr>
                      <a:lvl4pPr marL="1600200" indent="-228600" eaLnBrk="0" hangingPunct="0">
                        <a:spcBef>
                          <a:spcPct val="20000"/>
                        </a:spcBef>
                        <a:defRPr>
                          <a:solidFill>
                            <a:schemeClr val="tx1"/>
                          </a:solidFill>
                          <a:latin typeface="Arial" charset="0"/>
                        </a:defRPr>
                      </a:lvl4pPr>
                      <a:lvl5pPr marL="2057400" indent="-228600" eaLnBrk="0" hangingPunct="0">
                        <a:spcBef>
                          <a:spcPct val="20000"/>
                        </a:spcBef>
                        <a:defRPr>
                          <a:solidFill>
                            <a:schemeClr val="tx1"/>
                          </a:solidFill>
                          <a:latin typeface="Arial" charset="0"/>
                        </a:defRPr>
                      </a:lvl5pPr>
                      <a:lvl6pPr marL="2514600" indent="-228600" eaLnBrk="0" fontAlgn="base" hangingPunct="0">
                        <a:spcBef>
                          <a:spcPct val="20000"/>
                        </a:spcBef>
                        <a:spcAft>
                          <a:spcPct val="0"/>
                        </a:spcAft>
                        <a:defRPr>
                          <a:solidFill>
                            <a:schemeClr val="tx1"/>
                          </a:solidFill>
                          <a:latin typeface="Arial" charset="0"/>
                        </a:defRPr>
                      </a:lvl6pPr>
                      <a:lvl7pPr marL="2971800" indent="-228600" eaLnBrk="0" fontAlgn="base" hangingPunct="0">
                        <a:spcBef>
                          <a:spcPct val="20000"/>
                        </a:spcBef>
                        <a:spcAft>
                          <a:spcPct val="0"/>
                        </a:spcAft>
                        <a:defRPr>
                          <a:solidFill>
                            <a:schemeClr val="tx1"/>
                          </a:solidFill>
                          <a:latin typeface="Arial" charset="0"/>
                        </a:defRPr>
                      </a:lvl7pPr>
                      <a:lvl8pPr marL="3429000" indent="-228600" eaLnBrk="0" fontAlgn="base" hangingPunct="0">
                        <a:spcBef>
                          <a:spcPct val="20000"/>
                        </a:spcBef>
                        <a:spcAft>
                          <a:spcPct val="0"/>
                        </a:spcAft>
                        <a:defRPr>
                          <a:solidFill>
                            <a:schemeClr val="tx1"/>
                          </a:solidFill>
                          <a:latin typeface="Arial" charset="0"/>
                        </a:defRPr>
                      </a:lvl8pPr>
                      <a:lvl9pPr marL="3886200" indent="-228600" eaLnBrk="0" fontAlgn="base" hangingPunct="0">
                        <a:spcBef>
                          <a:spcPct val="20000"/>
                        </a:spcBef>
                        <a:spcAft>
                          <a:spcPct val="0"/>
                        </a:spcAft>
                        <a:defRPr>
                          <a:solidFill>
                            <a:schemeClr val="tx1"/>
                          </a:solidFill>
                          <a:latin typeface="Arial" charset="0"/>
                        </a:defRPr>
                      </a:lvl9pPr>
                    </a:lstStyle>
                    <a:p>
                      <a:pPr marL="0" marR="0" lvl="0" indent="0" algn="l" defTabSz="914400" rtl="0" eaLnBrk="1" fontAlgn="base" latinLnBrk="0" hangingPunct="1">
                        <a:lnSpc>
                          <a:spcPct val="100000"/>
                        </a:lnSpc>
                        <a:spcBef>
                          <a:spcPct val="20000"/>
                        </a:spcBef>
                        <a:spcAft>
                          <a:spcPct val="0"/>
                        </a:spcAft>
                        <a:buClr>
                          <a:schemeClr val="accent2"/>
                        </a:buClr>
                        <a:buSzPct val="100000"/>
                        <a:buFont typeface="Times" pitchFamily="18" charset="0"/>
                        <a:buNone/>
                        <a:tabLst/>
                      </a:pPr>
                      <a:r>
                        <a:rPr kumimoji="0" lang="en-US" altLang="en-US" sz="1400" b="0" i="0" u="none" strike="noStrike" cap="none" normalizeH="0" baseline="0">
                          <a:ln>
                            <a:noFill/>
                          </a:ln>
                          <a:solidFill>
                            <a:schemeClr val="tx1"/>
                          </a:solidFill>
                          <a:effectLst/>
                          <a:latin typeface="+mn-lt"/>
                        </a:rPr>
                        <a:t>cambiare egid durante l'esecuzione del file</a:t>
                      </a:r>
                    </a:p>
                  </a:txBody>
                  <a:tcPr marT="45714" marB="4571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eaLnBrk="0" hangingPunct="0">
                        <a:spcBef>
                          <a:spcPct val="20000"/>
                        </a:spcBef>
                        <a:buClr>
                          <a:schemeClr val="accent2"/>
                        </a:buClr>
                        <a:buSzPct val="100000"/>
                        <a:buFont typeface="Times" pitchFamily="18" charset="0"/>
                        <a:defRPr sz="2400">
                          <a:solidFill>
                            <a:schemeClr val="tx1"/>
                          </a:solidFill>
                          <a:latin typeface="Arial" charset="0"/>
                        </a:defRPr>
                      </a:lvl1pPr>
                      <a:lvl2pPr marL="742950" indent="-285750" eaLnBrk="0" hangingPunct="0">
                        <a:spcBef>
                          <a:spcPct val="20000"/>
                        </a:spcBef>
                        <a:defRPr sz="2000">
                          <a:solidFill>
                            <a:schemeClr val="tx1"/>
                          </a:solidFill>
                          <a:latin typeface="Arial" charset="0"/>
                        </a:defRPr>
                      </a:lvl2pPr>
                      <a:lvl3pPr marL="1143000" indent="-228600" eaLnBrk="0" hangingPunct="0">
                        <a:spcBef>
                          <a:spcPct val="20000"/>
                        </a:spcBef>
                        <a:defRPr sz="2000">
                          <a:solidFill>
                            <a:schemeClr val="tx1"/>
                          </a:solidFill>
                          <a:latin typeface="Arial" charset="0"/>
                        </a:defRPr>
                      </a:lvl3pPr>
                      <a:lvl4pPr marL="1600200" indent="-228600" eaLnBrk="0" hangingPunct="0">
                        <a:spcBef>
                          <a:spcPct val="20000"/>
                        </a:spcBef>
                        <a:defRPr>
                          <a:solidFill>
                            <a:schemeClr val="tx1"/>
                          </a:solidFill>
                          <a:latin typeface="Arial" charset="0"/>
                        </a:defRPr>
                      </a:lvl4pPr>
                      <a:lvl5pPr marL="2057400" indent="-228600" eaLnBrk="0" hangingPunct="0">
                        <a:spcBef>
                          <a:spcPct val="20000"/>
                        </a:spcBef>
                        <a:defRPr>
                          <a:solidFill>
                            <a:schemeClr val="tx1"/>
                          </a:solidFill>
                          <a:latin typeface="Arial" charset="0"/>
                        </a:defRPr>
                      </a:lvl5pPr>
                      <a:lvl6pPr marL="2514600" indent="-228600" eaLnBrk="0" fontAlgn="base" hangingPunct="0">
                        <a:spcBef>
                          <a:spcPct val="20000"/>
                        </a:spcBef>
                        <a:spcAft>
                          <a:spcPct val="0"/>
                        </a:spcAft>
                        <a:defRPr>
                          <a:solidFill>
                            <a:schemeClr val="tx1"/>
                          </a:solidFill>
                          <a:latin typeface="Arial" charset="0"/>
                        </a:defRPr>
                      </a:lvl6pPr>
                      <a:lvl7pPr marL="2971800" indent="-228600" eaLnBrk="0" fontAlgn="base" hangingPunct="0">
                        <a:spcBef>
                          <a:spcPct val="20000"/>
                        </a:spcBef>
                        <a:spcAft>
                          <a:spcPct val="0"/>
                        </a:spcAft>
                        <a:defRPr>
                          <a:solidFill>
                            <a:schemeClr val="tx1"/>
                          </a:solidFill>
                          <a:latin typeface="Arial" charset="0"/>
                        </a:defRPr>
                      </a:lvl7pPr>
                      <a:lvl8pPr marL="3429000" indent="-228600" eaLnBrk="0" fontAlgn="base" hangingPunct="0">
                        <a:spcBef>
                          <a:spcPct val="20000"/>
                        </a:spcBef>
                        <a:spcAft>
                          <a:spcPct val="0"/>
                        </a:spcAft>
                        <a:defRPr>
                          <a:solidFill>
                            <a:schemeClr val="tx1"/>
                          </a:solidFill>
                          <a:latin typeface="Arial" charset="0"/>
                        </a:defRPr>
                      </a:lvl8pPr>
                      <a:lvl9pPr marL="3886200" indent="-228600" eaLnBrk="0" fontAlgn="base" hangingPunct="0">
                        <a:spcBef>
                          <a:spcPct val="20000"/>
                        </a:spcBef>
                        <a:spcAft>
                          <a:spcPct val="0"/>
                        </a:spcAft>
                        <a:defRPr>
                          <a:solidFill>
                            <a:schemeClr val="tx1"/>
                          </a:solidFill>
                          <a:latin typeface="Arial" charset="0"/>
                        </a:defRPr>
                      </a:lvl9pPr>
                    </a:lstStyle>
                    <a:p>
                      <a:pPr marL="0" marR="0" lvl="0" indent="0" algn="l" defTabSz="914400" rtl="0" eaLnBrk="1" fontAlgn="base" latinLnBrk="0" hangingPunct="1">
                        <a:lnSpc>
                          <a:spcPct val="100000"/>
                        </a:lnSpc>
                        <a:spcBef>
                          <a:spcPct val="20000"/>
                        </a:spcBef>
                        <a:spcAft>
                          <a:spcPct val="0"/>
                        </a:spcAft>
                        <a:buClr>
                          <a:schemeClr val="accent2"/>
                        </a:buClr>
                        <a:buSzPct val="100000"/>
                        <a:buFont typeface="Times" pitchFamily="18" charset="0"/>
                        <a:buNone/>
                        <a:tabLst/>
                      </a:pPr>
                      <a:r>
                        <a:rPr kumimoji="0" lang="en-US" altLang="en-US" sz="1400" b="0" i="0" u="none" strike="noStrike" cap="none" normalizeH="0" baseline="0">
                          <a:ln>
                            <a:noFill/>
                          </a:ln>
                          <a:solidFill>
                            <a:srgbClr val="7F7F7F"/>
                          </a:solidFill>
                          <a:effectLst/>
                          <a:latin typeface="+mn-lt"/>
                        </a:rPr>
                        <a:t>non più utilizzato</a:t>
                      </a:r>
                    </a:p>
                  </a:txBody>
                  <a:tcPr marT="45714" marB="45714"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1403619">
                <a:tc>
                  <a:txBody>
                    <a:bodyPr/>
                    <a:lstStyle>
                      <a:lvl1pPr eaLnBrk="0" hangingPunct="0">
                        <a:spcBef>
                          <a:spcPct val="20000"/>
                        </a:spcBef>
                        <a:buClr>
                          <a:schemeClr val="accent2"/>
                        </a:buClr>
                        <a:buSzPct val="100000"/>
                        <a:buFont typeface="Times" pitchFamily="18" charset="0"/>
                        <a:defRPr sz="2400">
                          <a:solidFill>
                            <a:schemeClr val="tx1"/>
                          </a:solidFill>
                          <a:latin typeface="Arial" charset="0"/>
                        </a:defRPr>
                      </a:lvl1pPr>
                      <a:lvl2pPr marL="742950" indent="-285750" eaLnBrk="0" hangingPunct="0">
                        <a:spcBef>
                          <a:spcPct val="20000"/>
                        </a:spcBef>
                        <a:defRPr sz="2000">
                          <a:solidFill>
                            <a:schemeClr val="tx1"/>
                          </a:solidFill>
                          <a:latin typeface="Arial" charset="0"/>
                        </a:defRPr>
                      </a:lvl2pPr>
                      <a:lvl3pPr marL="1143000" indent="-228600" eaLnBrk="0" hangingPunct="0">
                        <a:spcBef>
                          <a:spcPct val="20000"/>
                        </a:spcBef>
                        <a:defRPr sz="2000">
                          <a:solidFill>
                            <a:schemeClr val="tx1"/>
                          </a:solidFill>
                          <a:latin typeface="Arial" charset="0"/>
                        </a:defRPr>
                      </a:lvl3pPr>
                      <a:lvl4pPr marL="1600200" indent="-228600" eaLnBrk="0" hangingPunct="0">
                        <a:spcBef>
                          <a:spcPct val="20000"/>
                        </a:spcBef>
                        <a:defRPr>
                          <a:solidFill>
                            <a:schemeClr val="tx1"/>
                          </a:solidFill>
                          <a:latin typeface="Arial" charset="0"/>
                        </a:defRPr>
                      </a:lvl4pPr>
                      <a:lvl5pPr marL="2057400" indent="-228600" eaLnBrk="0" hangingPunct="0">
                        <a:spcBef>
                          <a:spcPct val="20000"/>
                        </a:spcBef>
                        <a:defRPr>
                          <a:solidFill>
                            <a:schemeClr val="tx1"/>
                          </a:solidFill>
                          <a:latin typeface="Arial" charset="0"/>
                        </a:defRPr>
                      </a:lvl5pPr>
                      <a:lvl6pPr marL="2514600" indent="-228600" eaLnBrk="0" fontAlgn="base" hangingPunct="0">
                        <a:spcBef>
                          <a:spcPct val="20000"/>
                        </a:spcBef>
                        <a:spcAft>
                          <a:spcPct val="0"/>
                        </a:spcAft>
                        <a:defRPr>
                          <a:solidFill>
                            <a:schemeClr val="tx1"/>
                          </a:solidFill>
                          <a:latin typeface="Arial" charset="0"/>
                        </a:defRPr>
                      </a:lvl6pPr>
                      <a:lvl7pPr marL="2971800" indent="-228600" eaLnBrk="0" fontAlgn="base" hangingPunct="0">
                        <a:spcBef>
                          <a:spcPct val="20000"/>
                        </a:spcBef>
                        <a:spcAft>
                          <a:spcPct val="0"/>
                        </a:spcAft>
                        <a:defRPr>
                          <a:solidFill>
                            <a:schemeClr val="tx1"/>
                          </a:solidFill>
                          <a:latin typeface="Arial" charset="0"/>
                        </a:defRPr>
                      </a:lvl7pPr>
                      <a:lvl8pPr marL="3429000" indent="-228600" eaLnBrk="0" fontAlgn="base" hangingPunct="0">
                        <a:spcBef>
                          <a:spcPct val="20000"/>
                        </a:spcBef>
                        <a:spcAft>
                          <a:spcPct val="0"/>
                        </a:spcAft>
                        <a:defRPr>
                          <a:solidFill>
                            <a:schemeClr val="tx1"/>
                          </a:solidFill>
                          <a:latin typeface="Arial" charset="0"/>
                        </a:defRPr>
                      </a:lvl8pPr>
                      <a:lvl9pPr marL="3886200" indent="-228600" eaLnBrk="0" fontAlgn="base" hangingPunct="0">
                        <a:spcBef>
                          <a:spcPct val="20000"/>
                        </a:spcBef>
                        <a:spcAft>
                          <a:spcPct val="0"/>
                        </a:spcAft>
                        <a:defRPr>
                          <a:solidFill>
                            <a:schemeClr val="tx1"/>
                          </a:solidFill>
                          <a:latin typeface="Arial" charset="0"/>
                        </a:defRPr>
                      </a:lvl9pPr>
                    </a:lstStyle>
                    <a:p>
                      <a:pPr marL="0" marR="0" lvl="0" indent="0" algn="l" defTabSz="914400" rtl="0" eaLnBrk="1" fontAlgn="base" latinLnBrk="0" hangingPunct="1">
                        <a:lnSpc>
                          <a:spcPct val="100000"/>
                        </a:lnSpc>
                        <a:spcBef>
                          <a:spcPct val="20000"/>
                        </a:spcBef>
                        <a:spcAft>
                          <a:spcPct val="0"/>
                        </a:spcAft>
                        <a:buClr>
                          <a:schemeClr val="accent2"/>
                        </a:buClr>
                        <a:buSzPct val="100000"/>
                        <a:buFont typeface="Times" pitchFamily="18" charset="0"/>
                        <a:buNone/>
                        <a:tabLst/>
                      </a:pPr>
                      <a:r>
                        <a:rPr kumimoji="0" lang="en-US" altLang="en-US" sz="1400" b="0" i="0" u="none" strike="noStrike" cap="none" normalizeH="0" baseline="0">
                          <a:ln>
                            <a:noFill/>
                          </a:ln>
                          <a:solidFill>
                            <a:schemeClr val="tx1"/>
                          </a:solidFill>
                          <a:effectLst/>
                          <a:latin typeface="+mn-lt"/>
                        </a:rPr>
                        <a:t>elenchi</a:t>
                      </a:r>
                    </a:p>
                  </a:txBody>
                  <a:tcPr marT="45714" marB="45714"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eaLnBrk="0" hangingPunct="0">
                        <a:spcBef>
                          <a:spcPct val="20000"/>
                        </a:spcBef>
                        <a:buClr>
                          <a:schemeClr val="accent2"/>
                        </a:buClr>
                        <a:buSzPct val="100000"/>
                        <a:buFont typeface="Times" pitchFamily="18" charset="0"/>
                        <a:defRPr sz="2400">
                          <a:solidFill>
                            <a:schemeClr val="tx1"/>
                          </a:solidFill>
                          <a:latin typeface="Arial" charset="0"/>
                        </a:defRPr>
                      </a:lvl1pPr>
                      <a:lvl2pPr marL="742950" indent="-285750" eaLnBrk="0" hangingPunct="0">
                        <a:spcBef>
                          <a:spcPct val="20000"/>
                        </a:spcBef>
                        <a:defRPr sz="2000">
                          <a:solidFill>
                            <a:schemeClr val="tx1"/>
                          </a:solidFill>
                          <a:latin typeface="Arial" charset="0"/>
                        </a:defRPr>
                      </a:lvl2pPr>
                      <a:lvl3pPr marL="1143000" indent="-228600" eaLnBrk="0" hangingPunct="0">
                        <a:spcBef>
                          <a:spcPct val="20000"/>
                        </a:spcBef>
                        <a:defRPr sz="2000">
                          <a:solidFill>
                            <a:schemeClr val="tx1"/>
                          </a:solidFill>
                          <a:latin typeface="Arial" charset="0"/>
                        </a:defRPr>
                      </a:lvl3pPr>
                      <a:lvl4pPr marL="1600200" indent="-228600" eaLnBrk="0" hangingPunct="0">
                        <a:spcBef>
                          <a:spcPct val="20000"/>
                        </a:spcBef>
                        <a:defRPr>
                          <a:solidFill>
                            <a:schemeClr val="tx1"/>
                          </a:solidFill>
                          <a:latin typeface="Arial" charset="0"/>
                        </a:defRPr>
                      </a:lvl4pPr>
                      <a:lvl5pPr marL="2057400" indent="-228600" eaLnBrk="0" hangingPunct="0">
                        <a:spcBef>
                          <a:spcPct val="20000"/>
                        </a:spcBef>
                        <a:defRPr>
                          <a:solidFill>
                            <a:schemeClr val="tx1"/>
                          </a:solidFill>
                          <a:latin typeface="Arial" charset="0"/>
                        </a:defRPr>
                      </a:lvl5pPr>
                      <a:lvl6pPr marL="2514600" indent="-228600" eaLnBrk="0" fontAlgn="base" hangingPunct="0">
                        <a:spcBef>
                          <a:spcPct val="20000"/>
                        </a:spcBef>
                        <a:spcAft>
                          <a:spcPct val="0"/>
                        </a:spcAft>
                        <a:defRPr>
                          <a:solidFill>
                            <a:schemeClr val="tx1"/>
                          </a:solidFill>
                          <a:latin typeface="Arial" charset="0"/>
                        </a:defRPr>
                      </a:lvl6pPr>
                      <a:lvl7pPr marL="2971800" indent="-228600" eaLnBrk="0" fontAlgn="base" hangingPunct="0">
                        <a:spcBef>
                          <a:spcPct val="20000"/>
                        </a:spcBef>
                        <a:spcAft>
                          <a:spcPct val="0"/>
                        </a:spcAft>
                        <a:defRPr>
                          <a:solidFill>
                            <a:schemeClr val="tx1"/>
                          </a:solidFill>
                          <a:latin typeface="Arial" charset="0"/>
                        </a:defRPr>
                      </a:lvl7pPr>
                      <a:lvl8pPr marL="3429000" indent="-228600" eaLnBrk="0" fontAlgn="base" hangingPunct="0">
                        <a:spcBef>
                          <a:spcPct val="20000"/>
                        </a:spcBef>
                        <a:spcAft>
                          <a:spcPct val="0"/>
                        </a:spcAft>
                        <a:defRPr>
                          <a:solidFill>
                            <a:schemeClr val="tx1"/>
                          </a:solidFill>
                          <a:latin typeface="Arial" charset="0"/>
                        </a:defRPr>
                      </a:lvl8pPr>
                      <a:lvl9pPr marL="3886200" indent="-228600" eaLnBrk="0" fontAlgn="base" hangingPunct="0">
                        <a:spcBef>
                          <a:spcPct val="20000"/>
                        </a:spcBef>
                        <a:spcAft>
                          <a:spcPct val="0"/>
                        </a:spcAft>
                        <a:defRPr>
                          <a:solidFill>
                            <a:schemeClr val="tx1"/>
                          </a:solidFill>
                          <a:latin typeface="Arial" charset="0"/>
                        </a:defRPr>
                      </a:lvl9pPr>
                    </a:lstStyle>
                    <a:p>
                      <a:pPr marL="0" marR="0" lvl="0" indent="0" algn="l" defTabSz="914400" rtl="0" eaLnBrk="1" fontAlgn="base" latinLnBrk="0" hangingPunct="1">
                        <a:lnSpc>
                          <a:spcPct val="100000"/>
                        </a:lnSpc>
                        <a:spcBef>
                          <a:spcPct val="20000"/>
                        </a:spcBef>
                        <a:spcAft>
                          <a:spcPct val="0"/>
                        </a:spcAft>
                        <a:buClr>
                          <a:schemeClr val="accent2"/>
                        </a:buClr>
                        <a:buSzPct val="100000"/>
                        <a:buFont typeface="Times" pitchFamily="18" charset="0"/>
                        <a:buNone/>
                        <a:tabLst/>
                      </a:pPr>
                      <a:r>
                        <a:rPr kumimoji="0" lang="en-US" altLang="en-US" sz="1400" b="0" i="0" u="none" strike="noStrike" cap="none" normalizeH="0" baseline="0">
                          <a:ln>
                            <a:noFill/>
                          </a:ln>
                          <a:solidFill>
                            <a:srgbClr val="7F7F7F"/>
                          </a:solidFill>
                          <a:effectLst/>
                          <a:latin typeface="+mn-lt"/>
                        </a:rPr>
                        <a:t>nessun effetto</a:t>
                      </a:r>
                    </a:p>
                  </a:txBody>
                  <a:tcPr marT="45714" marB="4571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eaLnBrk="0" hangingPunct="0">
                        <a:spcBef>
                          <a:spcPct val="20000"/>
                        </a:spcBef>
                        <a:buClr>
                          <a:schemeClr val="accent2"/>
                        </a:buClr>
                        <a:buSzPct val="100000"/>
                        <a:buFont typeface="Times" pitchFamily="18" charset="0"/>
                        <a:defRPr sz="2400">
                          <a:solidFill>
                            <a:schemeClr val="tx1"/>
                          </a:solidFill>
                          <a:latin typeface="Arial" charset="0"/>
                        </a:defRPr>
                      </a:lvl1pPr>
                      <a:lvl2pPr marL="742950" indent="-285750" eaLnBrk="0" hangingPunct="0">
                        <a:spcBef>
                          <a:spcPct val="20000"/>
                        </a:spcBef>
                        <a:defRPr sz="2000">
                          <a:solidFill>
                            <a:schemeClr val="tx1"/>
                          </a:solidFill>
                          <a:latin typeface="Arial" charset="0"/>
                        </a:defRPr>
                      </a:lvl2pPr>
                      <a:lvl3pPr marL="1143000" indent="-228600" eaLnBrk="0" hangingPunct="0">
                        <a:spcBef>
                          <a:spcPct val="20000"/>
                        </a:spcBef>
                        <a:defRPr sz="2000">
                          <a:solidFill>
                            <a:schemeClr val="tx1"/>
                          </a:solidFill>
                          <a:latin typeface="Arial" charset="0"/>
                        </a:defRPr>
                      </a:lvl3pPr>
                      <a:lvl4pPr marL="1600200" indent="-228600" eaLnBrk="0" hangingPunct="0">
                        <a:spcBef>
                          <a:spcPct val="20000"/>
                        </a:spcBef>
                        <a:defRPr>
                          <a:solidFill>
                            <a:schemeClr val="tx1"/>
                          </a:solidFill>
                          <a:latin typeface="Arial" charset="0"/>
                        </a:defRPr>
                      </a:lvl4pPr>
                      <a:lvl5pPr marL="2057400" indent="-228600" eaLnBrk="0" hangingPunct="0">
                        <a:spcBef>
                          <a:spcPct val="20000"/>
                        </a:spcBef>
                        <a:defRPr>
                          <a:solidFill>
                            <a:schemeClr val="tx1"/>
                          </a:solidFill>
                          <a:latin typeface="Arial" charset="0"/>
                        </a:defRPr>
                      </a:lvl5pPr>
                      <a:lvl6pPr marL="2514600" indent="-228600" eaLnBrk="0" fontAlgn="base" hangingPunct="0">
                        <a:spcBef>
                          <a:spcPct val="20000"/>
                        </a:spcBef>
                        <a:spcAft>
                          <a:spcPct val="0"/>
                        </a:spcAft>
                        <a:defRPr>
                          <a:solidFill>
                            <a:schemeClr val="tx1"/>
                          </a:solidFill>
                          <a:latin typeface="Arial" charset="0"/>
                        </a:defRPr>
                      </a:lvl6pPr>
                      <a:lvl7pPr marL="2971800" indent="-228600" eaLnBrk="0" fontAlgn="base" hangingPunct="0">
                        <a:spcBef>
                          <a:spcPct val="20000"/>
                        </a:spcBef>
                        <a:spcAft>
                          <a:spcPct val="0"/>
                        </a:spcAft>
                        <a:defRPr>
                          <a:solidFill>
                            <a:schemeClr val="tx1"/>
                          </a:solidFill>
                          <a:latin typeface="Arial" charset="0"/>
                        </a:defRPr>
                      </a:lvl7pPr>
                      <a:lvl8pPr marL="3429000" indent="-228600" eaLnBrk="0" fontAlgn="base" hangingPunct="0">
                        <a:spcBef>
                          <a:spcPct val="20000"/>
                        </a:spcBef>
                        <a:spcAft>
                          <a:spcPct val="0"/>
                        </a:spcAft>
                        <a:defRPr>
                          <a:solidFill>
                            <a:schemeClr val="tx1"/>
                          </a:solidFill>
                          <a:latin typeface="Arial" charset="0"/>
                        </a:defRPr>
                      </a:lvl8pPr>
                      <a:lvl9pPr marL="3886200" indent="-228600" eaLnBrk="0" fontAlgn="base" hangingPunct="0">
                        <a:spcBef>
                          <a:spcPct val="20000"/>
                        </a:spcBef>
                        <a:spcAft>
                          <a:spcPct val="0"/>
                        </a:spcAft>
                        <a:defRPr>
                          <a:solidFill>
                            <a:schemeClr val="tx1"/>
                          </a:solidFill>
                          <a:latin typeface="Arial" charset="0"/>
                        </a:defRPr>
                      </a:lvl9pPr>
                    </a:lstStyle>
                    <a:p>
                      <a:pPr marL="0" marR="0" lvl="0" indent="0" algn="l" defTabSz="914400" rtl="0" eaLnBrk="1" fontAlgn="base" latinLnBrk="0" hangingPunct="1">
                        <a:lnSpc>
                          <a:spcPct val="100000"/>
                        </a:lnSpc>
                        <a:spcBef>
                          <a:spcPct val="20000"/>
                        </a:spcBef>
                        <a:spcAft>
                          <a:spcPct val="0"/>
                        </a:spcAft>
                        <a:buClr>
                          <a:schemeClr val="accent2"/>
                        </a:buClr>
                        <a:buSzPct val="100000"/>
                        <a:buFont typeface="Times" pitchFamily="18" charset="0"/>
                        <a:buNone/>
                        <a:tabLst/>
                      </a:pPr>
                      <a:r>
                        <a:rPr kumimoji="0" lang="en-US" altLang="en-US" sz="1400" b="0" i="0" u="none" strike="noStrike" cap="none" normalizeH="0" baseline="0" dirty="0">
                          <a:ln>
                            <a:noFill/>
                          </a:ln>
                          <a:solidFill>
                            <a:schemeClr val="tx1"/>
                          </a:solidFill>
                          <a:effectLst/>
                          <a:latin typeface="+mn-lt"/>
                        </a:rPr>
                        <a:t>i nuovi file ereditano il gruppo della directory</a:t>
                      </a:r>
                    </a:p>
                  </a:txBody>
                  <a:tcPr marT="45714" marB="4571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eaLnBrk="0" hangingPunct="0">
                        <a:spcBef>
                          <a:spcPct val="20000"/>
                        </a:spcBef>
                        <a:buClr>
                          <a:schemeClr val="accent2"/>
                        </a:buClr>
                        <a:buSzPct val="100000"/>
                        <a:buFont typeface="Times" pitchFamily="18" charset="0"/>
                        <a:defRPr sz="2400">
                          <a:solidFill>
                            <a:schemeClr val="tx1"/>
                          </a:solidFill>
                          <a:latin typeface="Arial" charset="0"/>
                        </a:defRPr>
                      </a:lvl1pPr>
                      <a:lvl2pPr marL="742950" indent="-285750" eaLnBrk="0" hangingPunct="0">
                        <a:spcBef>
                          <a:spcPct val="20000"/>
                        </a:spcBef>
                        <a:defRPr sz="2000">
                          <a:solidFill>
                            <a:schemeClr val="tx1"/>
                          </a:solidFill>
                          <a:latin typeface="Arial" charset="0"/>
                        </a:defRPr>
                      </a:lvl2pPr>
                      <a:lvl3pPr marL="1143000" indent="-228600" eaLnBrk="0" hangingPunct="0">
                        <a:spcBef>
                          <a:spcPct val="20000"/>
                        </a:spcBef>
                        <a:defRPr sz="2000">
                          <a:solidFill>
                            <a:schemeClr val="tx1"/>
                          </a:solidFill>
                          <a:latin typeface="Arial" charset="0"/>
                        </a:defRPr>
                      </a:lvl3pPr>
                      <a:lvl4pPr marL="1600200" indent="-228600" eaLnBrk="0" hangingPunct="0">
                        <a:spcBef>
                          <a:spcPct val="20000"/>
                        </a:spcBef>
                        <a:defRPr>
                          <a:solidFill>
                            <a:schemeClr val="tx1"/>
                          </a:solidFill>
                          <a:latin typeface="Arial" charset="0"/>
                        </a:defRPr>
                      </a:lvl4pPr>
                      <a:lvl5pPr marL="2057400" indent="-228600" eaLnBrk="0" hangingPunct="0">
                        <a:spcBef>
                          <a:spcPct val="20000"/>
                        </a:spcBef>
                        <a:defRPr>
                          <a:solidFill>
                            <a:schemeClr val="tx1"/>
                          </a:solidFill>
                          <a:latin typeface="Arial" charset="0"/>
                        </a:defRPr>
                      </a:lvl5pPr>
                      <a:lvl6pPr marL="2514600" indent="-228600" eaLnBrk="0" fontAlgn="base" hangingPunct="0">
                        <a:spcBef>
                          <a:spcPct val="20000"/>
                        </a:spcBef>
                        <a:spcAft>
                          <a:spcPct val="0"/>
                        </a:spcAft>
                        <a:defRPr>
                          <a:solidFill>
                            <a:schemeClr val="tx1"/>
                          </a:solidFill>
                          <a:latin typeface="Arial" charset="0"/>
                        </a:defRPr>
                      </a:lvl6pPr>
                      <a:lvl7pPr marL="2971800" indent="-228600" eaLnBrk="0" fontAlgn="base" hangingPunct="0">
                        <a:spcBef>
                          <a:spcPct val="20000"/>
                        </a:spcBef>
                        <a:spcAft>
                          <a:spcPct val="0"/>
                        </a:spcAft>
                        <a:defRPr>
                          <a:solidFill>
                            <a:schemeClr val="tx1"/>
                          </a:solidFill>
                          <a:latin typeface="Arial" charset="0"/>
                        </a:defRPr>
                      </a:lvl7pPr>
                      <a:lvl8pPr marL="3429000" indent="-228600" eaLnBrk="0" fontAlgn="base" hangingPunct="0">
                        <a:spcBef>
                          <a:spcPct val="20000"/>
                        </a:spcBef>
                        <a:spcAft>
                          <a:spcPct val="0"/>
                        </a:spcAft>
                        <a:defRPr>
                          <a:solidFill>
                            <a:schemeClr val="tx1"/>
                          </a:solidFill>
                          <a:latin typeface="Arial" charset="0"/>
                        </a:defRPr>
                      </a:lvl8pPr>
                      <a:lvl9pPr marL="3886200" indent="-228600" eaLnBrk="0" fontAlgn="base" hangingPunct="0">
                        <a:spcBef>
                          <a:spcPct val="20000"/>
                        </a:spcBef>
                        <a:spcAft>
                          <a:spcPct val="0"/>
                        </a:spcAft>
                        <a:defRPr>
                          <a:solidFill>
                            <a:schemeClr val="tx1"/>
                          </a:solidFill>
                          <a:latin typeface="Arial" charset="0"/>
                        </a:defRPr>
                      </a:lvl9pPr>
                    </a:lstStyle>
                    <a:p>
                      <a:pPr marL="0" marR="0" lvl="0" indent="0" algn="l" defTabSz="914400" rtl="0" eaLnBrk="1" fontAlgn="base" latinLnBrk="0" hangingPunct="1">
                        <a:lnSpc>
                          <a:spcPct val="100000"/>
                        </a:lnSpc>
                        <a:spcBef>
                          <a:spcPct val="20000"/>
                        </a:spcBef>
                        <a:spcAft>
                          <a:spcPct val="0"/>
                        </a:spcAft>
                        <a:buClr>
                          <a:schemeClr val="accent2"/>
                        </a:buClr>
                        <a:buSzPct val="100000"/>
                        <a:buFont typeface="Times" pitchFamily="18" charset="0"/>
                        <a:buNone/>
                        <a:tabLst/>
                      </a:pPr>
                      <a:r>
                        <a:rPr kumimoji="0" lang="en-US" altLang="en-US" sz="1400" b="0" i="0" u="none" strike="noStrike" cap="none" normalizeH="0" baseline="0" dirty="0">
                          <a:ln>
                            <a:noFill/>
                          </a:ln>
                          <a:solidFill>
                            <a:schemeClr val="tx1"/>
                          </a:solidFill>
                          <a:effectLst/>
                          <a:latin typeface="+mn-lt"/>
                        </a:rPr>
                        <a:t>solo il proprietario di un file può cancellarlo</a:t>
                      </a:r>
                    </a:p>
                  </a:txBody>
                  <a:tcPr marT="45714" marB="45714"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bl>
          </a:graphicData>
        </a:graphic>
      </p:graphicFrame>
      <p:pic>
        <p:nvPicPr>
          <p:cNvPr id="7" name="Picture 6">
            <a:extLst>
              <a:ext uri="{FF2B5EF4-FFF2-40B4-BE49-F238E27FC236}">
                <a16:creationId xmlns:a16="http://schemas.microsoft.com/office/drawing/2014/main" id="{D1FB9964-5D04-33EA-3F49-CD8902C750A4}"/>
              </a:ext>
            </a:extLst>
          </p:cNvPr>
          <p:cNvPicPr>
            <a:picLocks noChangeAspect="1"/>
          </p:cNvPicPr>
          <p:nvPr/>
        </p:nvPicPr>
        <p:blipFill>
          <a:blip r:embed="rId2"/>
          <a:stretch>
            <a:fillRect/>
          </a:stretch>
        </p:blipFill>
        <p:spPr>
          <a:xfrm>
            <a:off x="8201829" y="5859484"/>
            <a:ext cx="1530000" cy="612000"/>
          </a:xfrm>
          <a:prstGeom prst="rect">
            <a:avLst/>
          </a:prstGeom>
        </p:spPr>
      </p:pic>
      <p:sp>
        <p:nvSpPr>
          <p:cNvPr id="14" name="Slide Number Placeholder 13">
            <a:extLst>
              <a:ext uri="{FF2B5EF4-FFF2-40B4-BE49-F238E27FC236}">
                <a16:creationId xmlns:a16="http://schemas.microsoft.com/office/drawing/2014/main" id="{A612AAB3-0446-B3CA-A952-89CE99DC8F1A}"/>
              </a:ext>
            </a:extLst>
          </p:cNvPr>
          <p:cNvSpPr>
            <a:spLocks noGrp="1"/>
          </p:cNvSpPr>
          <p:nvPr>
            <p:ph type="sldNum" sz="quarter" idx="4"/>
          </p:nvPr>
        </p:nvSpPr>
        <p:spPr/>
        <p:txBody>
          <a:bodyPr/>
          <a:lstStyle/>
          <a:p>
            <a:fld id="{3A98EE3D-8CD1-4C3F-BD1C-C98C9596463C}" type="slidenum">
              <a:rPr lang="en-US" smtClean="0"/>
              <a:t>25</a:t>
            </a:fld>
            <a:endParaRPr lang="en-US" dirty="0"/>
          </a:p>
        </p:txBody>
      </p:sp>
    </p:spTree>
  </p:cSld>
  <p:clrMapOvr>
    <a:masterClrMapping/>
  </p:clrMapOvr>
</p:sld>
</file>

<file path=ppt/slides/slide27.xml><?xml version="1.0" encoding="utf-8"?>
<p:sld xmlns:a16="http://schemas.microsoft.com/office/drawing/2014/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9" name="Rectangle 2">
            <a:extLst>
              <a:ext uri="{FF2B5EF4-FFF2-40B4-BE49-F238E27FC236}">
                <a16:creationId xmlns:a16="http://schemas.microsoft.com/office/drawing/2014/main" id="{DC426F63-3373-5008-46E7-E8AE94DA5687}"/>
              </a:ext>
            </a:extLst>
          </p:cNvPr>
          <p:cNvSpPr>
            <a:spLocks noGrp="1" noChangeArrowheads="1"/>
          </p:cNvSpPr>
          <p:nvPr>
            <p:ph type="ctrTitle"/>
          </p:nvPr>
        </p:nvSpPr>
        <p:spPr/>
        <p:txBody>
          <a:bodyPr/>
          <a:lstStyle/>
          <a:p>
            <a:pPr eaLnBrk="1" hangingPunct="1"/>
            <a:r>
              <a:rPr lang="en-US" altLang="en-US"/>
              <a:t>Alcuni esempi</a:t>
            </a:r>
          </a:p>
        </p:txBody>
      </p:sp>
      <p:sp>
        <p:nvSpPr>
          <p:cNvPr id="41990" name="Rectangle 3">
            <a:extLst>
              <a:ext uri="{FF2B5EF4-FFF2-40B4-BE49-F238E27FC236}">
                <a16:creationId xmlns:a16="http://schemas.microsoft.com/office/drawing/2014/main" id="{CDA48E93-77BC-F78E-F516-BB094D6E9915}"/>
              </a:ext>
            </a:extLst>
          </p:cNvPr>
          <p:cNvSpPr>
            <a:spLocks noGrp="1" noChangeArrowheads="1"/>
          </p:cNvSpPr>
          <p:nvPr>
            <p:ph sz="quarter" idx="17"/>
          </p:nvPr>
        </p:nvSpPr>
        <p:spPr/>
        <p:txBody>
          <a:bodyPr/>
          <a:lstStyle/>
          <a:p>
            <a:pPr eaLnBrk="1" hangingPunct="1">
              <a:lnSpc>
                <a:spcPct val="90000"/>
              </a:lnSpc>
            </a:pPr>
            <a:r>
              <a:rPr lang="en-US" altLang="en-US" dirty="0"/>
              <a:t>Quali permessi sono necessari per accedere a un file/directory?</a:t>
            </a:r>
          </a:p>
          <a:p>
            <a:pPr lvl="1" eaLnBrk="1" hangingPunct="1">
              <a:lnSpc>
                <a:spcPct val="90000"/>
              </a:lnSpc>
            </a:pPr>
            <a:r>
              <a:rPr lang="en-US" altLang="en-US" dirty="0"/>
              <a:t>leggere un file:  			/d1/d2/f3</a:t>
            </a:r>
          </a:p>
          <a:p>
            <a:pPr lvl="1" eaLnBrk="1" hangingPunct="1">
              <a:lnSpc>
                <a:spcPct val="90000"/>
              </a:lnSpc>
            </a:pPr>
            <a:r>
              <a:rPr lang="en-US" altLang="en-US" dirty="0"/>
              <a:t>scrivere un file: /d1/d2/f3</a:t>
            </a:r>
          </a:p>
          <a:p>
            <a:pPr lvl="1" eaLnBrk="1" hangingPunct="1">
              <a:lnSpc>
                <a:spcPct val="90000"/>
              </a:lnSpc>
            </a:pPr>
            <a:r>
              <a:rPr lang="en-US" altLang="en-US" dirty="0"/>
              <a:t>eliminare un file: /d1/d2/f3</a:t>
            </a:r>
          </a:p>
          <a:p>
            <a:pPr lvl="1" eaLnBrk="1" hangingPunct="1">
              <a:lnSpc>
                <a:spcPct val="90000"/>
              </a:lnSpc>
            </a:pPr>
            <a:r>
              <a:rPr lang="en-US" altLang="en-US" dirty="0"/>
              <a:t>Rinominare un file: da /d1/d2/f3 a /d1/d2/f4</a:t>
            </a:r>
          </a:p>
          <a:p>
            <a:pPr lvl="1" eaLnBrk="1" hangingPunct="1">
              <a:lnSpc>
                <a:spcPct val="90000"/>
              </a:lnSpc>
            </a:pPr>
            <a:r>
              <a:rPr lang="en-US" altLang="en-US" dirty="0"/>
              <a:t>...</a:t>
            </a:r>
          </a:p>
          <a:p>
            <a:pPr eaLnBrk="1" hangingPunct="1">
              <a:lnSpc>
                <a:spcPct val="90000"/>
              </a:lnSpc>
            </a:pPr>
            <a:r>
              <a:rPr lang="en-US" altLang="en-US" dirty="0"/>
              <a:t>Il controllo dell'accesso a file e directory avviene tramite chiamate di sistema.</a:t>
            </a:r>
          </a:p>
          <a:p>
            <a:pPr lvl="1" eaLnBrk="1" hangingPunct="1">
              <a:lnSpc>
                <a:spcPct val="90000"/>
              </a:lnSpc>
            </a:pPr>
            <a:r>
              <a:rPr lang="en-US" altLang="en-US" dirty="0"/>
              <a:t>Ad esempio, open(2), stat(2), read(2), write(2), </a:t>
            </a:r>
            <a:r>
              <a:rPr lang="en-US" altLang="en-US" dirty="0" err="1"/>
              <a:t>chmod</a:t>
            </a:r>
            <a:r>
              <a:rPr lang="en-US" altLang="en-US" dirty="0"/>
              <a:t>(2), </a:t>
            </a:r>
            <a:r>
              <a:rPr lang="en-US" altLang="en-US" dirty="0" err="1"/>
              <a:t>opendir</a:t>
            </a:r>
            <a:r>
              <a:rPr lang="en-US" altLang="en-US" dirty="0"/>
              <a:t>(2), </a:t>
            </a:r>
            <a:r>
              <a:rPr lang="en-US" altLang="en-US" dirty="0" err="1"/>
              <a:t>readdir</a:t>
            </a:r>
            <a:r>
              <a:rPr lang="en-US" altLang="en-US" dirty="0"/>
              <a:t>(2), </a:t>
            </a:r>
            <a:r>
              <a:rPr lang="en-US" altLang="en-US" dirty="0" err="1"/>
              <a:t>readlink</a:t>
            </a:r>
            <a:r>
              <a:rPr lang="en-US" altLang="en-US" dirty="0"/>
              <a:t>(2), </a:t>
            </a:r>
            <a:r>
              <a:rPr lang="en-US" altLang="en-US" dirty="0" err="1"/>
              <a:t>chdir</a:t>
            </a:r>
            <a:r>
              <a:rPr lang="en-US" altLang="en-US" dirty="0"/>
              <a:t>(2), ...</a:t>
            </a:r>
          </a:p>
        </p:txBody>
      </p:sp>
      <p:pic>
        <p:nvPicPr>
          <p:cNvPr id="7" name="Picture 6">
            <a:extLst>
              <a:ext uri="{FF2B5EF4-FFF2-40B4-BE49-F238E27FC236}">
                <a16:creationId xmlns:a16="http://schemas.microsoft.com/office/drawing/2014/main" id="{91388971-5561-6398-EDD5-017EB0AB55F2}"/>
              </a:ext>
            </a:extLst>
          </p:cNvPr>
          <p:cNvPicPr>
            <a:picLocks noChangeAspect="1"/>
          </p:cNvPicPr>
          <p:nvPr/>
        </p:nvPicPr>
        <p:blipFill>
          <a:blip r:embed="rId2"/>
          <a:stretch>
            <a:fillRect/>
          </a:stretch>
        </p:blipFill>
        <p:spPr>
          <a:xfrm>
            <a:off x="8268369" y="6000317"/>
            <a:ext cx="1530000" cy="612000"/>
          </a:xfrm>
          <a:prstGeom prst="rect">
            <a:avLst/>
          </a:prstGeom>
        </p:spPr>
      </p:pic>
      <p:sp>
        <p:nvSpPr>
          <p:cNvPr id="14" name="Slide Number Placeholder 13">
            <a:extLst>
              <a:ext uri="{FF2B5EF4-FFF2-40B4-BE49-F238E27FC236}">
                <a16:creationId xmlns:a16="http://schemas.microsoft.com/office/drawing/2014/main" id="{96442419-B303-8446-0BCF-1226D867E53A}"/>
              </a:ext>
            </a:extLst>
          </p:cNvPr>
          <p:cNvSpPr>
            <a:spLocks noGrp="1"/>
          </p:cNvSpPr>
          <p:nvPr>
            <p:ph type="sldNum" sz="quarter" idx="4"/>
          </p:nvPr>
        </p:nvSpPr>
        <p:spPr/>
        <p:txBody>
          <a:bodyPr/>
          <a:lstStyle/>
          <a:p>
            <a:fld id="{3A98EE3D-8CD1-4C3F-BD1C-C98C9596463C}" type="slidenum">
              <a:rPr lang="en-US" smtClean="0"/>
              <a:t>26</a:t>
            </a:fld>
            <a:endParaRPr lang="en-US" dirty="0"/>
          </a:p>
        </p:txBody>
      </p:sp>
    </p:spTree>
  </p:cSld>
  <p:clrMapOvr>
    <a:masterClrMapping/>
  </p:clrMapOvr>
</p:sld>
</file>

<file path=ppt/slides/slide28.xml><?xml version="1.0" encoding="utf-8"?>
<p:sld xmlns:a16="http://schemas.microsoft.com/office/drawing/2014/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3" name="Rectangle 2">
            <a:extLst>
              <a:ext uri="{FF2B5EF4-FFF2-40B4-BE49-F238E27FC236}">
                <a16:creationId xmlns:a16="http://schemas.microsoft.com/office/drawing/2014/main" id="{70248C7A-8969-F255-AFD0-A3B0A6AF2840}"/>
              </a:ext>
            </a:extLst>
          </p:cNvPr>
          <p:cNvSpPr>
            <a:spLocks noGrp="1" noChangeArrowheads="1"/>
          </p:cNvSpPr>
          <p:nvPr>
            <p:ph type="ctrTitle"/>
          </p:nvPr>
        </p:nvSpPr>
        <p:spPr/>
        <p:txBody>
          <a:bodyPr>
            <a:normAutofit/>
          </a:bodyPr>
          <a:lstStyle/>
          <a:p>
            <a:pPr eaLnBrk="1" hangingPunct="1"/>
            <a:r>
              <a:rPr lang="en-US" altLang="en-US"/>
              <a:t>I tre gruppi di bit di autorizzazione</a:t>
            </a:r>
          </a:p>
        </p:txBody>
      </p:sp>
      <p:sp>
        <p:nvSpPr>
          <p:cNvPr id="43014" name="Rectangle 3">
            <a:extLst>
              <a:ext uri="{FF2B5EF4-FFF2-40B4-BE49-F238E27FC236}">
                <a16:creationId xmlns:a16="http://schemas.microsoft.com/office/drawing/2014/main" id="{3ABB055C-5EBF-A5A9-7790-3BCAAE95FC43}"/>
              </a:ext>
            </a:extLst>
          </p:cNvPr>
          <p:cNvSpPr>
            <a:spLocks noGrp="1" noChangeArrowheads="1"/>
          </p:cNvSpPr>
          <p:nvPr>
            <p:ph sz="quarter" idx="17"/>
          </p:nvPr>
        </p:nvSpPr>
        <p:spPr/>
        <p:txBody>
          <a:bodyPr/>
          <a:lstStyle/>
          <a:p>
            <a:pPr eaLnBrk="1" hangingPunct="1">
              <a:lnSpc>
                <a:spcPct val="90000"/>
              </a:lnSpc>
            </a:pPr>
            <a:r>
              <a:rPr lang="en-US" altLang="en-US"/>
              <a:t>Intuizione:</a:t>
            </a:r>
          </a:p>
          <a:p>
            <a:pPr lvl="1" eaLnBrk="1" hangingPunct="1">
              <a:lnSpc>
                <a:spcPct val="90000"/>
              </a:lnSpc>
            </a:pPr>
            <a:r>
              <a:rPr lang="en-US" altLang="en-US"/>
              <a:t>se l'utente è il proprietario di un file, si applicano i bit r/w/x per il proprietario</a:t>
            </a:r>
          </a:p>
          <a:p>
            <a:pPr lvl="1" eaLnBrk="1" hangingPunct="1">
              <a:lnSpc>
                <a:spcPct val="90000"/>
              </a:lnSpc>
            </a:pPr>
            <a:r>
              <a:rPr lang="en-US" altLang="en-US"/>
              <a:t>altrimenti, se l'utente appartiene al gruppo a cui appartiene il file, si applicano i bit r/w/x per il gruppo</a:t>
            </a:r>
          </a:p>
          <a:p>
            <a:pPr lvl="1" eaLnBrk="1" hangingPunct="1">
              <a:lnSpc>
                <a:spcPct val="90000"/>
              </a:lnSpc>
            </a:pPr>
            <a:r>
              <a:rPr lang="en-US" altLang="en-US"/>
              <a:t>Altrimenti, si applicano i bit r/w/x per gli altri. </a:t>
            </a:r>
          </a:p>
          <a:p>
            <a:pPr lvl="1" eaLnBrk="1" hangingPunct="1">
              <a:lnSpc>
                <a:spcPct val="90000"/>
              </a:lnSpc>
            </a:pPr>
            <a:endParaRPr lang="en-US" altLang="en-US"/>
          </a:p>
        </p:txBody>
      </p:sp>
      <p:pic>
        <p:nvPicPr>
          <p:cNvPr id="5" name="Picture 4">
            <a:extLst>
              <a:ext uri="{FF2B5EF4-FFF2-40B4-BE49-F238E27FC236}">
                <a16:creationId xmlns:a16="http://schemas.microsoft.com/office/drawing/2014/main" id="{BF41B794-92D0-8203-7A80-D2D9A457138A}"/>
              </a:ext>
            </a:extLst>
          </p:cNvPr>
          <p:cNvPicPr>
            <a:picLocks noChangeAspect="1"/>
          </p:cNvPicPr>
          <p:nvPr/>
        </p:nvPicPr>
        <p:blipFill>
          <a:blip r:embed="rId3"/>
          <a:stretch>
            <a:fillRect/>
          </a:stretch>
        </p:blipFill>
        <p:spPr>
          <a:xfrm>
            <a:off x="8268369" y="6000317"/>
            <a:ext cx="1530000" cy="612000"/>
          </a:xfrm>
          <a:prstGeom prst="rect">
            <a:avLst/>
          </a:prstGeom>
        </p:spPr>
      </p:pic>
      <p:sp>
        <p:nvSpPr>
          <p:cNvPr id="12" name="Slide Number Placeholder 11">
            <a:extLst>
              <a:ext uri="{FF2B5EF4-FFF2-40B4-BE49-F238E27FC236}">
                <a16:creationId xmlns:a16="http://schemas.microsoft.com/office/drawing/2014/main" id="{4BEFE94D-5E96-1D1B-E07F-41F9C62F35BE}"/>
              </a:ext>
            </a:extLst>
          </p:cNvPr>
          <p:cNvSpPr>
            <a:spLocks noGrp="1"/>
          </p:cNvSpPr>
          <p:nvPr>
            <p:ph type="sldNum" sz="quarter" idx="4"/>
          </p:nvPr>
        </p:nvSpPr>
        <p:spPr/>
        <p:txBody>
          <a:bodyPr/>
          <a:lstStyle/>
          <a:p>
            <a:fld id="{3A98EE3D-8CD1-4C3F-BD1C-C98C9596463C}" type="slidenum">
              <a:rPr lang="en-US" smtClean="0"/>
              <a:t>27</a:t>
            </a:fld>
            <a:endParaRPr lang="en-US" dirty="0"/>
          </a:p>
        </p:txBody>
      </p:sp>
    </p:spTree>
  </p:cSld>
  <p:clrMapOvr>
    <a:masterClrMapping/>
  </p:clrMapOvr>
</p:sld>
</file>

<file path=ppt/slides/slide29.xml><?xml version="1.0" encoding="utf-8"?>
<p:sld xmlns:a16="http://schemas.microsoft.com/office/drawing/2014/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7" name="Rectangle 2">
            <a:extLst>
              <a:ext uri="{FF2B5EF4-FFF2-40B4-BE49-F238E27FC236}">
                <a16:creationId xmlns:a16="http://schemas.microsoft.com/office/drawing/2014/main" id="{77B2F0A9-CFE5-8EE1-8A35-9159244EDEC6}"/>
              </a:ext>
            </a:extLst>
          </p:cNvPr>
          <p:cNvSpPr>
            <a:spLocks noGrp="1" noChangeArrowheads="1"/>
          </p:cNvSpPr>
          <p:nvPr>
            <p:ph type="ctrTitle"/>
          </p:nvPr>
        </p:nvSpPr>
        <p:spPr/>
        <p:txBody>
          <a:bodyPr>
            <a:normAutofit/>
          </a:bodyPr>
          <a:lstStyle/>
          <a:p>
            <a:pPr eaLnBrk="1" hangingPunct="1"/>
            <a:r>
              <a:rPr lang="en-US" altLang="en-US"/>
              <a:t>Altri problemi sugli oggetti in UNIX</a:t>
            </a:r>
          </a:p>
        </p:txBody>
      </p:sp>
      <p:sp>
        <p:nvSpPr>
          <p:cNvPr id="44038" name="Rectangle 3">
            <a:extLst>
              <a:ext uri="{FF2B5EF4-FFF2-40B4-BE49-F238E27FC236}">
                <a16:creationId xmlns:a16="http://schemas.microsoft.com/office/drawing/2014/main" id="{E13C861D-98CE-C14A-C674-6F49D5EEABD4}"/>
              </a:ext>
            </a:extLst>
          </p:cNvPr>
          <p:cNvSpPr>
            <a:spLocks noGrp="1" noChangeArrowheads="1"/>
          </p:cNvSpPr>
          <p:nvPr>
            <p:ph sz="quarter" idx="17"/>
          </p:nvPr>
        </p:nvSpPr>
        <p:spPr/>
        <p:txBody>
          <a:bodyPr/>
          <a:lstStyle/>
          <a:p>
            <a:pPr eaLnBrk="1" hangingPunct="1"/>
            <a:r>
              <a:rPr lang="en-US" altLang="en-US"/>
              <a:t>Accessi diversi da lettura/scrittura/esecuzione</a:t>
            </a:r>
          </a:p>
          <a:p>
            <a:pPr lvl="1" eaLnBrk="1" hangingPunct="1"/>
            <a:r>
              <a:rPr lang="en-US" altLang="en-US"/>
              <a:t>Chi può modificare i bit di autorizzazione?</a:t>
            </a:r>
          </a:p>
          <a:p>
            <a:pPr lvl="2" eaLnBrk="1" hangingPunct="1"/>
            <a:r>
              <a:rPr lang="en-US" altLang="en-US"/>
              <a:t>Il proprietario può </a:t>
            </a:r>
          </a:p>
          <a:p>
            <a:pPr lvl="1" eaLnBrk="1" hangingPunct="1"/>
            <a:r>
              <a:rPr lang="en-US" altLang="en-US"/>
              <a:t>Chi può cambiare il proprietario?</a:t>
            </a:r>
          </a:p>
          <a:p>
            <a:pPr lvl="2" eaLnBrk="1" hangingPunct="1"/>
            <a:r>
              <a:rPr lang="en-US" altLang="en-US"/>
              <a:t>Solo il superutente</a:t>
            </a:r>
          </a:p>
          <a:p>
            <a:pPr eaLnBrk="1" hangingPunct="1"/>
            <a:r>
              <a:rPr lang="en-US" altLang="en-US"/>
              <a:t>Diritti non legati a un file</a:t>
            </a:r>
          </a:p>
          <a:p>
            <a:pPr lvl="1" eaLnBrk="1" hangingPunct="1"/>
            <a:r>
              <a:rPr lang="en-US" altLang="en-US"/>
              <a:t>Influenza un altro processo</a:t>
            </a:r>
          </a:p>
          <a:p>
            <a:pPr lvl="1" eaLnBrk="1" hangingPunct="1"/>
            <a:r>
              <a:rPr lang="en-US" altLang="en-US"/>
              <a:t>Operazioni quali lo spegnimento del sistema, il montaggio di un nuovo file system, l'ascolto su una porta bassa</a:t>
            </a:r>
          </a:p>
          <a:p>
            <a:pPr lvl="2" eaLnBrk="1" hangingPunct="1"/>
            <a:r>
              <a:rPr lang="en-US" altLang="en-US"/>
              <a:t>tradizionalmente riservato all'utente root</a:t>
            </a:r>
          </a:p>
        </p:txBody>
      </p:sp>
      <p:pic>
        <p:nvPicPr>
          <p:cNvPr id="5" name="Picture 4">
            <a:extLst>
              <a:ext uri="{FF2B5EF4-FFF2-40B4-BE49-F238E27FC236}">
                <a16:creationId xmlns:a16="http://schemas.microsoft.com/office/drawing/2014/main" id="{EDE54B5C-8345-F481-E10E-7BA78A4ECAF1}"/>
              </a:ext>
            </a:extLst>
          </p:cNvPr>
          <p:cNvPicPr>
            <a:picLocks noChangeAspect="1"/>
          </p:cNvPicPr>
          <p:nvPr/>
        </p:nvPicPr>
        <p:blipFill>
          <a:blip r:embed="rId2"/>
          <a:stretch>
            <a:fillRect/>
          </a:stretch>
        </p:blipFill>
        <p:spPr>
          <a:xfrm>
            <a:off x="8268369" y="6000317"/>
            <a:ext cx="1530000" cy="612000"/>
          </a:xfrm>
          <a:prstGeom prst="rect">
            <a:avLst/>
          </a:prstGeom>
        </p:spPr>
      </p:pic>
      <p:sp>
        <p:nvSpPr>
          <p:cNvPr id="12" name="Slide Number Placeholder 11">
            <a:extLst>
              <a:ext uri="{FF2B5EF4-FFF2-40B4-BE49-F238E27FC236}">
                <a16:creationId xmlns:a16="http://schemas.microsoft.com/office/drawing/2014/main" id="{F1EA07C3-86B7-4A05-C806-AA37CF9CFBF0}"/>
              </a:ext>
            </a:extLst>
          </p:cNvPr>
          <p:cNvSpPr>
            <a:spLocks noGrp="1"/>
          </p:cNvSpPr>
          <p:nvPr>
            <p:ph type="sldNum" sz="quarter" idx="4"/>
          </p:nvPr>
        </p:nvSpPr>
        <p:spPr/>
        <p:txBody>
          <a:bodyPr/>
          <a:lstStyle/>
          <a:p>
            <a:fld id="{3A98EE3D-8CD1-4C3F-BD1C-C98C9596463C}" type="slidenum">
              <a:rPr lang="en-US" smtClean="0"/>
              <a:t>28</a:t>
            </a:fld>
            <a:endParaRPr lang="en-US" dirty="0"/>
          </a:p>
        </p:txBody>
      </p:sp>
    </p:spTree>
  </p:cSld>
  <p:clrMapOvr>
    <a:masterClrMapping/>
  </p:clrMapOvr>
</p:sld>
</file>

<file path=ppt/slides/slide3.xml><?xml version="1.0" encoding="utf-8"?>
<p:sld xmlns:a16="http://schemas.microsoft.com/office/drawing/2014/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a:extLst>
              <a:ext uri="{FF2B5EF4-FFF2-40B4-BE49-F238E27FC236}">
                <a16:creationId xmlns:a16="http://schemas.microsoft.com/office/drawing/2014/main" id="{991E8F3A-57D5-12FF-6C92-696310E0F2E8}"/>
              </a:ext>
            </a:extLst>
          </p:cNvPr>
          <p:cNvSpPr>
            <a:spLocks noGrp="1"/>
          </p:cNvSpPr>
          <p:nvPr>
            <p:ph type="ctrTitle"/>
          </p:nvPr>
        </p:nvSpPr>
        <p:spPr/>
        <p:txBody>
          <a:bodyPr/>
          <a:lstStyle/>
          <a:p>
            <a:r>
              <a:rPr lang="en-US" altLang="en-US"/>
              <a:t>Annunci e schema</a:t>
            </a:r>
          </a:p>
        </p:txBody>
      </p:sp>
      <p:sp>
        <p:nvSpPr>
          <p:cNvPr id="17411" name="Content Placeholder 2">
            <a:extLst>
              <a:ext uri="{FF2B5EF4-FFF2-40B4-BE49-F238E27FC236}">
                <a16:creationId xmlns:a16="http://schemas.microsoft.com/office/drawing/2014/main" id="{CF4B0E22-6281-5120-E041-BA13213D371F}"/>
              </a:ext>
            </a:extLst>
          </p:cNvPr>
          <p:cNvSpPr>
            <a:spLocks noGrp="1"/>
          </p:cNvSpPr>
          <p:nvPr>
            <p:ph sz="quarter" idx="17"/>
          </p:nvPr>
        </p:nvSpPr>
        <p:spPr>
          <a:xfrm>
            <a:off x="796321" y="2252076"/>
            <a:ext cx="8283055" cy="3051762"/>
          </a:xfrm>
        </p:spPr>
        <p:txBody>
          <a:bodyPr/>
          <a:lstStyle/>
          <a:p>
            <a:r>
              <a:rPr lang="en-US" altLang="en-US" dirty="0"/>
              <a:t>Schema di questo argomento</a:t>
            </a:r>
          </a:p>
          <a:p>
            <a:pPr lvl="1"/>
            <a:r>
              <a:rPr lang="en-US" altLang="en-US" dirty="0"/>
              <a:t>Breve panoramica degli obiettivi della sicurezza del sistema operativo</a:t>
            </a:r>
          </a:p>
          <a:p>
            <a:pPr lvl="1"/>
            <a:r>
              <a:rPr lang="en-US" altLang="en-US" dirty="0"/>
              <a:t>Protezione della memoria, modalità della CPU e chiamate di sistema</a:t>
            </a:r>
          </a:p>
          <a:p>
            <a:pPr lvl="1"/>
            <a:r>
              <a:rPr lang="en-US" altLang="en-US" dirty="0"/>
              <a:t>Concetti di base del controllo degli accessi</a:t>
            </a:r>
          </a:p>
          <a:p>
            <a:pPr lvl="1"/>
            <a:r>
              <a:rPr lang="en-US" altLang="en-US" dirty="0"/>
              <a:t>Principi di sicurezza</a:t>
            </a:r>
          </a:p>
          <a:p>
            <a:pPr lvl="1"/>
            <a:r>
              <a:rPr lang="en-US" altLang="en-US" dirty="0"/>
              <a:t>Permessi del file system UNIX</a:t>
            </a:r>
          </a:p>
          <a:p>
            <a:pPr lvl="1"/>
            <a:r>
              <a:rPr lang="en-US" altLang="en-US" dirty="0"/>
              <a:t>Processi UNIX</a:t>
            </a:r>
          </a:p>
          <a:p>
            <a:pPr lvl="1"/>
            <a:endParaRPr lang="en-US" altLang="en-US" dirty="0"/>
          </a:p>
          <a:p>
            <a:pPr lvl="1"/>
            <a:endParaRPr lang="en-US" altLang="en-US" dirty="0"/>
          </a:p>
        </p:txBody>
      </p:sp>
      <p:pic>
        <p:nvPicPr>
          <p:cNvPr id="7" name="Picture 6">
            <a:extLst>
              <a:ext uri="{FF2B5EF4-FFF2-40B4-BE49-F238E27FC236}">
                <a16:creationId xmlns:a16="http://schemas.microsoft.com/office/drawing/2014/main" id="{122631B1-010B-514E-FBD6-932A8F894686}"/>
              </a:ext>
            </a:extLst>
          </p:cNvPr>
          <p:cNvPicPr>
            <a:picLocks noChangeAspect="1"/>
          </p:cNvPicPr>
          <p:nvPr/>
        </p:nvPicPr>
        <p:blipFill>
          <a:blip r:embed="rId2"/>
          <a:stretch>
            <a:fillRect/>
          </a:stretch>
        </p:blipFill>
        <p:spPr>
          <a:xfrm>
            <a:off x="8621094" y="5833039"/>
            <a:ext cx="1530000" cy="612000"/>
          </a:xfrm>
          <a:prstGeom prst="rect">
            <a:avLst/>
          </a:prstGeom>
        </p:spPr>
      </p:pic>
      <p:sp>
        <p:nvSpPr>
          <p:cNvPr id="12" name="Slide Number Placeholder 11">
            <a:extLst>
              <a:ext uri="{FF2B5EF4-FFF2-40B4-BE49-F238E27FC236}">
                <a16:creationId xmlns:a16="http://schemas.microsoft.com/office/drawing/2014/main" id="{B1430BD2-A39C-621C-0861-ADB73B4D6369}"/>
              </a:ext>
            </a:extLst>
          </p:cNvPr>
          <p:cNvSpPr>
            <a:spLocks noGrp="1"/>
          </p:cNvSpPr>
          <p:nvPr>
            <p:ph type="sldNum" sz="quarter" idx="4"/>
          </p:nvPr>
        </p:nvSpPr>
        <p:spPr/>
        <p:txBody>
          <a:bodyPr/>
          <a:lstStyle/>
          <a:p>
            <a:fld id="{3A98EE3D-8CD1-4C3F-BD1C-C98C9596463C}" type="slidenum">
              <a:rPr lang="en-US" smtClean="0"/>
              <a:t>2</a:t>
            </a:fld>
            <a:endParaRPr lang="en-US" dirty="0"/>
          </a:p>
        </p:txBody>
      </p:sp>
    </p:spTree>
  </p:cSld>
  <p:clrMapOvr>
    <a:masterClrMapping/>
  </p:clrMapOvr>
</p:sld>
</file>

<file path=ppt/slides/slide30.xml><?xml version="1.0" encoding="utf-8"?>
<p:sld xmlns:a16="http://schemas.microsoft.com/office/drawing/2014/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Title 1">
            <a:extLst>
              <a:ext uri="{FF2B5EF4-FFF2-40B4-BE49-F238E27FC236}">
                <a16:creationId xmlns:a16="http://schemas.microsoft.com/office/drawing/2014/main" id="{D6AC4E48-AD6C-9728-227E-238D7851FDBF}"/>
              </a:ext>
            </a:extLst>
          </p:cNvPr>
          <p:cNvSpPr>
            <a:spLocks noGrp="1"/>
          </p:cNvSpPr>
          <p:nvPr>
            <p:ph type="ctrTitle"/>
          </p:nvPr>
        </p:nvSpPr>
        <p:spPr>
          <a:xfrm>
            <a:off x="796323" y="408820"/>
            <a:ext cx="7006558" cy="949467"/>
          </a:xfrm>
        </p:spPr>
        <p:txBody>
          <a:bodyPr>
            <a:normAutofit fontScale="90000"/>
          </a:bodyPr>
          <a:lstStyle/>
          <a:p>
            <a:r>
              <a:rPr lang="en-US" altLang="en-US" dirty="0"/>
              <a:t>Principi di sicurezza relativi al controllo degli accessi</a:t>
            </a:r>
          </a:p>
        </p:txBody>
      </p:sp>
      <p:sp>
        <p:nvSpPr>
          <p:cNvPr id="45059" name="Content Placeholder 2">
            <a:extLst>
              <a:ext uri="{FF2B5EF4-FFF2-40B4-BE49-F238E27FC236}">
                <a16:creationId xmlns:a16="http://schemas.microsoft.com/office/drawing/2014/main" id="{15F11337-8437-85E1-A82F-7C57F14B9900}"/>
              </a:ext>
            </a:extLst>
          </p:cNvPr>
          <p:cNvSpPr>
            <a:spLocks noGrp="1"/>
          </p:cNvSpPr>
          <p:nvPr>
            <p:ph sz="quarter" idx="17"/>
          </p:nvPr>
        </p:nvSpPr>
        <p:spPr/>
        <p:txBody>
          <a:bodyPr/>
          <a:lstStyle/>
          <a:p>
            <a:r>
              <a:rPr lang="en-US" altLang="en-US"/>
              <a:t>L'accettabilità psicologica è legata alla configurazione delle politiche di controllo degli accessi.</a:t>
            </a:r>
          </a:p>
          <a:p>
            <a:endParaRPr lang="en-US" altLang="en-US"/>
          </a:p>
          <a:p>
            <a:r>
              <a:rPr lang="en-US" altLang="en-US"/>
              <a:t>Mediazione completa</a:t>
            </a:r>
          </a:p>
          <a:p>
            <a:endParaRPr lang="en-US" altLang="en-US"/>
          </a:p>
          <a:p>
            <a:r>
              <a:rPr lang="en-US" altLang="en-US"/>
              <a:t>Impostazioni predefinite a prova di errore</a:t>
            </a:r>
          </a:p>
          <a:p>
            <a:endParaRPr lang="en-US" altLang="en-US"/>
          </a:p>
          <a:p>
            <a:r>
              <a:rPr lang="en-US" altLang="en-US"/>
              <a:t>Privilegio minimo</a:t>
            </a:r>
          </a:p>
        </p:txBody>
      </p:sp>
      <p:pic>
        <p:nvPicPr>
          <p:cNvPr id="7" name="Picture 6">
            <a:extLst>
              <a:ext uri="{FF2B5EF4-FFF2-40B4-BE49-F238E27FC236}">
                <a16:creationId xmlns:a16="http://schemas.microsoft.com/office/drawing/2014/main" id="{D3A2B7B0-2121-45D2-D3B9-5EA8223C67E6}"/>
              </a:ext>
            </a:extLst>
          </p:cNvPr>
          <p:cNvPicPr>
            <a:picLocks noChangeAspect="1"/>
          </p:cNvPicPr>
          <p:nvPr/>
        </p:nvPicPr>
        <p:blipFill>
          <a:blip r:embed="rId2"/>
          <a:stretch>
            <a:fillRect/>
          </a:stretch>
        </p:blipFill>
        <p:spPr>
          <a:xfrm>
            <a:off x="8268369" y="6000317"/>
            <a:ext cx="1530000" cy="612000"/>
          </a:xfrm>
          <a:prstGeom prst="rect">
            <a:avLst/>
          </a:prstGeom>
        </p:spPr>
      </p:pic>
      <p:sp>
        <p:nvSpPr>
          <p:cNvPr id="14" name="Slide Number Placeholder 13">
            <a:extLst>
              <a:ext uri="{FF2B5EF4-FFF2-40B4-BE49-F238E27FC236}">
                <a16:creationId xmlns:a16="http://schemas.microsoft.com/office/drawing/2014/main" id="{3A8C4497-C942-76C4-FE4B-384CB6A92B59}"/>
              </a:ext>
            </a:extLst>
          </p:cNvPr>
          <p:cNvSpPr>
            <a:spLocks noGrp="1"/>
          </p:cNvSpPr>
          <p:nvPr>
            <p:ph type="sldNum" sz="quarter" idx="4"/>
          </p:nvPr>
        </p:nvSpPr>
        <p:spPr/>
        <p:txBody>
          <a:bodyPr/>
          <a:lstStyle/>
          <a:p>
            <a:fld id="{3A98EE3D-8CD1-4C3F-BD1C-C98C9596463C}" type="slidenum">
              <a:rPr lang="en-US" smtClean="0"/>
              <a:t>29</a:t>
            </a:fld>
            <a:endParaRPr lang="en-US" dirty="0"/>
          </a:p>
        </p:txBody>
      </p:sp>
    </p:spTree>
  </p:cSld>
  <p:clrMapOvr>
    <a:masterClrMapping/>
  </p:clrMapOvr>
</p:sld>
</file>

<file path=ppt/slides/slide31.xml><?xml version="1.0" encoding="utf-8"?>
<p:sld xmlns:a16="http://schemas.microsoft.com/office/drawing/2014/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Title 1">
            <a:extLst>
              <a:ext uri="{FF2B5EF4-FFF2-40B4-BE49-F238E27FC236}">
                <a16:creationId xmlns:a16="http://schemas.microsoft.com/office/drawing/2014/main" id="{8DBE5223-65DC-B757-3977-4ADE66F5FCC6}"/>
              </a:ext>
            </a:extLst>
          </p:cNvPr>
          <p:cNvSpPr>
            <a:spLocks noGrp="1"/>
          </p:cNvSpPr>
          <p:nvPr>
            <p:ph type="ctrTitle"/>
          </p:nvPr>
        </p:nvSpPr>
        <p:spPr/>
        <p:txBody>
          <a:bodyPr>
            <a:normAutofit/>
          </a:bodyPr>
          <a:lstStyle/>
          <a:p>
            <a:r>
              <a:rPr lang="en-US" altLang="en-US"/>
              <a:t>Principio della mediazione completa</a:t>
            </a:r>
          </a:p>
        </p:txBody>
      </p:sp>
      <p:sp>
        <p:nvSpPr>
          <p:cNvPr id="46083" name="Content Placeholder 2">
            <a:extLst>
              <a:ext uri="{FF2B5EF4-FFF2-40B4-BE49-F238E27FC236}">
                <a16:creationId xmlns:a16="http://schemas.microsoft.com/office/drawing/2014/main" id="{20A8918D-4D87-CED0-F03C-FE5352AE3053}"/>
              </a:ext>
            </a:extLst>
          </p:cNvPr>
          <p:cNvSpPr>
            <a:spLocks noGrp="1"/>
          </p:cNvSpPr>
          <p:nvPr>
            <p:ph sz="quarter" idx="17"/>
          </p:nvPr>
        </p:nvSpPr>
        <p:spPr>
          <a:xfrm>
            <a:off x="796322" y="1986061"/>
            <a:ext cx="8426336" cy="4015244"/>
          </a:xfrm>
        </p:spPr>
        <p:txBody>
          <a:bodyPr>
            <a:normAutofit/>
          </a:bodyPr>
          <a:lstStyle/>
          <a:p>
            <a:r>
              <a:rPr lang="en-US" altLang="en-US" dirty="0"/>
              <a:t>Ogni accesso a ogni oggetto deve essere controllato per verificarne l'autorità. Questo principio, se applicato sistematicamente, è il fondamento principale del sistema di protezione. Impone una visione del controllo degli accessi a livello di sistema, che oltre al normale funzionamento comprende l'inizializzazione, il ripristino, lo spegnimento e la manutenzione. Implica l'elaborazione di un metodo infallibile per identificare la fonte di ogni richiesta. Richiede inoltre di esaminare con scetticismo le proposte di guadagnare prestazioni ricordando il risultato di un controllo di autorità. Se si verifica un cambiamento di autorità, i risultati ricordati devono essere sistematicamente aggiornati.</a:t>
            </a:r>
          </a:p>
          <a:p>
            <a:endParaRPr lang="en-US" altLang="en-US" dirty="0"/>
          </a:p>
          <a:p>
            <a:endParaRPr lang="en-US" altLang="en-US" dirty="0"/>
          </a:p>
        </p:txBody>
      </p:sp>
      <p:pic>
        <p:nvPicPr>
          <p:cNvPr id="5" name="Picture 4">
            <a:extLst>
              <a:ext uri="{FF2B5EF4-FFF2-40B4-BE49-F238E27FC236}">
                <a16:creationId xmlns:a16="http://schemas.microsoft.com/office/drawing/2014/main" id="{6DB0AAB5-7596-735A-FAC5-72241B539F2F}"/>
              </a:ext>
            </a:extLst>
          </p:cNvPr>
          <p:cNvPicPr>
            <a:picLocks noChangeAspect="1"/>
          </p:cNvPicPr>
          <p:nvPr/>
        </p:nvPicPr>
        <p:blipFill>
          <a:blip r:embed="rId3"/>
          <a:stretch>
            <a:fillRect/>
          </a:stretch>
        </p:blipFill>
        <p:spPr>
          <a:xfrm>
            <a:off x="8268369" y="6000317"/>
            <a:ext cx="1530000" cy="612000"/>
          </a:xfrm>
          <a:prstGeom prst="rect">
            <a:avLst/>
          </a:prstGeom>
        </p:spPr>
      </p:pic>
      <p:sp>
        <p:nvSpPr>
          <p:cNvPr id="12" name="Slide Number Placeholder 11">
            <a:extLst>
              <a:ext uri="{FF2B5EF4-FFF2-40B4-BE49-F238E27FC236}">
                <a16:creationId xmlns:a16="http://schemas.microsoft.com/office/drawing/2014/main" id="{FC37B51E-220B-F8FA-6E2A-D4E22242D0CF}"/>
              </a:ext>
            </a:extLst>
          </p:cNvPr>
          <p:cNvSpPr>
            <a:spLocks noGrp="1"/>
          </p:cNvSpPr>
          <p:nvPr>
            <p:ph type="sldNum" sz="quarter" idx="4"/>
          </p:nvPr>
        </p:nvSpPr>
        <p:spPr/>
        <p:txBody>
          <a:bodyPr/>
          <a:lstStyle/>
          <a:p>
            <a:fld id="{3A98EE3D-8CD1-4C3F-BD1C-C98C9596463C}" type="slidenum">
              <a:rPr lang="en-US" smtClean="0"/>
              <a:t>30</a:t>
            </a:fld>
            <a:endParaRPr lang="en-US" dirty="0"/>
          </a:p>
        </p:txBody>
      </p:sp>
    </p:spTree>
  </p:cSld>
  <p:clrMapOvr>
    <a:masterClrMapping/>
  </p:clrMapOvr>
</p:sld>
</file>

<file path=ppt/slides/slide32.xml><?xml version="1.0" encoding="utf-8"?>
<p:sld xmlns:a16="http://schemas.microsoft.com/office/drawing/2014/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Title 1">
            <a:extLst>
              <a:ext uri="{FF2B5EF4-FFF2-40B4-BE49-F238E27FC236}">
                <a16:creationId xmlns:a16="http://schemas.microsoft.com/office/drawing/2014/main" id="{3C1210C3-FB2A-F3E1-85F4-6E341FD003A8}"/>
              </a:ext>
            </a:extLst>
          </p:cNvPr>
          <p:cNvSpPr>
            <a:spLocks noGrp="1"/>
          </p:cNvSpPr>
          <p:nvPr>
            <p:ph type="ctrTitle"/>
          </p:nvPr>
        </p:nvSpPr>
        <p:spPr/>
        <p:txBody>
          <a:bodyPr>
            <a:normAutofit/>
          </a:bodyPr>
          <a:lstStyle/>
          <a:p>
            <a:r>
              <a:rPr lang="en-US" altLang="en-US"/>
              <a:t>Come può essere violata la mediazione completa</a:t>
            </a:r>
          </a:p>
        </p:txBody>
      </p:sp>
      <p:sp>
        <p:nvSpPr>
          <p:cNvPr id="47107" name="Content Placeholder 2">
            <a:extLst>
              <a:ext uri="{FF2B5EF4-FFF2-40B4-BE49-F238E27FC236}">
                <a16:creationId xmlns:a16="http://schemas.microsoft.com/office/drawing/2014/main" id="{24D4884A-1BF6-33AC-57B0-422EBDDE82C6}"/>
              </a:ext>
            </a:extLst>
          </p:cNvPr>
          <p:cNvSpPr>
            <a:spLocks noGrp="1"/>
          </p:cNvSpPr>
          <p:nvPr>
            <p:ph type="body" sz="quarter" idx="16"/>
          </p:nvPr>
        </p:nvSpPr>
        <p:spPr/>
        <p:txBody>
          <a:bodyPr>
            <a:normAutofit/>
          </a:bodyPr>
          <a:lstStyle/>
          <a:p>
            <a:r>
              <a:rPr lang="en-US" altLang="en-US" sz="1800" dirty="0"/>
              <a:t>Qualsiasi sistema che possa accedere direttamente al disco può aggirare il controllo dell'accesso a livello di file-system</a:t>
            </a:r>
          </a:p>
        </p:txBody>
      </p:sp>
      <p:pic>
        <p:nvPicPr>
          <p:cNvPr id="3" name="Picture 2">
            <a:extLst>
              <a:ext uri="{FF2B5EF4-FFF2-40B4-BE49-F238E27FC236}">
                <a16:creationId xmlns:a16="http://schemas.microsoft.com/office/drawing/2014/main" id="{83216460-B10B-45C9-E47D-BC06FFBE550D}"/>
              </a:ext>
            </a:extLst>
          </p:cNvPr>
          <p:cNvPicPr>
            <a:picLocks noChangeAspect="1"/>
          </p:cNvPicPr>
          <p:nvPr/>
        </p:nvPicPr>
        <p:blipFill>
          <a:blip r:embed="rId2"/>
          <a:stretch>
            <a:fillRect/>
          </a:stretch>
        </p:blipFill>
        <p:spPr>
          <a:xfrm>
            <a:off x="8268369" y="6000317"/>
            <a:ext cx="1530000" cy="612000"/>
          </a:xfrm>
          <a:prstGeom prst="rect">
            <a:avLst/>
          </a:prstGeom>
        </p:spPr>
      </p:pic>
      <p:sp>
        <p:nvSpPr>
          <p:cNvPr id="12" name="Slide Number Placeholder 11">
            <a:extLst>
              <a:ext uri="{FF2B5EF4-FFF2-40B4-BE49-F238E27FC236}">
                <a16:creationId xmlns:a16="http://schemas.microsoft.com/office/drawing/2014/main" id="{268D7754-B9F4-F920-833D-A5F59F8C2325}"/>
              </a:ext>
            </a:extLst>
          </p:cNvPr>
          <p:cNvSpPr>
            <a:spLocks noGrp="1"/>
          </p:cNvSpPr>
          <p:nvPr>
            <p:ph type="sldNum" sz="quarter" idx="4"/>
          </p:nvPr>
        </p:nvSpPr>
        <p:spPr/>
        <p:txBody>
          <a:bodyPr/>
          <a:lstStyle/>
          <a:p>
            <a:fld id="{3A98EE3D-8CD1-4C3F-BD1C-C98C9596463C}" type="slidenum">
              <a:rPr lang="en-US" smtClean="0"/>
              <a:t>31</a:t>
            </a:fld>
            <a:endParaRPr lang="en-US" dirty="0"/>
          </a:p>
        </p:txBody>
      </p:sp>
    </p:spTree>
  </p:cSld>
  <p:clrMapOvr>
    <a:masterClrMapping/>
  </p:clrMapOvr>
</p:sld>
</file>

<file path=ppt/slides/slide33.xml><?xml version="1.0" encoding="utf-8"?>
<p:sld xmlns:a16="http://schemas.microsoft.com/office/drawing/2014/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Title 1">
            <a:extLst>
              <a:ext uri="{FF2B5EF4-FFF2-40B4-BE49-F238E27FC236}">
                <a16:creationId xmlns:a16="http://schemas.microsoft.com/office/drawing/2014/main" id="{6F603FA0-CA9F-3287-9315-318CE3BA6842}"/>
              </a:ext>
            </a:extLst>
          </p:cNvPr>
          <p:cNvSpPr>
            <a:spLocks noGrp="1"/>
          </p:cNvSpPr>
          <p:nvPr>
            <p:ph type="ctrTitle"/>
          </p:nvPr>
        </p:nvSpPr>
        <p:spPr/>
        <p:txBody>
          <a:bodyPr/>
          <a:lstStyle/>
          <a:p>
            <a:r>
              <a:rPr lang="en-US" altLang="en-US"/>
              <a:t>Principio dei guasti a prova di errore</a:t>
            </a:r>
          </a:p>
        </p:txBody>
      </p:sp>
      <p:sp>
        <p:nvSpPr>
          <p:cNvPr id="48131" name="Content Placeholder 2">
            <a:extLst>
              <a:ext uri="{FF2B5EF4-FFF2-40B4-BE49-F238E27FC236}">
                <a16:creationId xmlns:a16="http://schemas.microsoft.com/office/drawing/2014/main" id="{FA6387FA-032C-563B-358B-8F2BDFD345D5}"/>
              </a:ext>
            </a:extLst>
          </p:cNvPr>
          <p:cNvSpPr>
            <a:spLocks noGrp="1"/>
          </p:cNvSpPr>
          <p:nvPr>
            <p:ph sz="quarter" idx="17"/>
          </p:nvPr>
        </p:nvSpPr>
        <p:spPr>
          <a:xfrm>
            <a:off x="796321" y="1986061"/>
            <a:ext cx="8367343" cy="4015244"/>
          </a:xfrm>
        </p:spPr>
        <p:txBody>
          <a:bodyPr>
            <a:normAutofit/>
          </a:bodyPr>
          <a:lstStyle/>
          <a:p>
            <a:r>
              <a:rPr lang="en-US" altLang="en-US" dirty="0"/>
              <a:t>Basare le decisioni di accesso sul permesso piuttosto che sull'esclusione. Questo principio[...] significa che la situazione di default è l'assenza di accesso e che lo schema di protezione identifica le condizioni in cui l'accesso è consentito. L'alternativa, in cui i meccanismi cercano di identificare le condizioni in cui l'accesso dovrebbe essere rifiutato, presenta una base psicologica sbagliata per la progettazione di sistemi sicuri. Un progetto conservativo deve basarsi sugli argomenti per cui gli oggetti dovrebbero essere accessibili, piuttosto che su quelli per cui non dovrebbero esserlo.</a:t>
            </a:r>
          </a:p>
        </p:txBody>
      </p:sp>
      <p:pic>
        <p:nvPicPr>
          <p:cNvPr id="5" name="Picture 4">
            <a:extLst>
              <a:ext uri="{FF2B5EF4-FFF2-40B4-BE49-F238E27FC236}">
                <a16:creationId xmlns:a16="http://schemas.microsoft.com/office/drawing/2014/main" id="{3474D3FA-B647-006F-CFB1-24A86C2681DA}"/>
              </a:ext>
            </a:extLst>
          </p:cNvPr>
          <p:cNvPicPr>
            <a:picLocks noChangeAspect="1"/>
          </p:cNvPicPr>
          <p:nvPr/>
        </p:nvPicPr>
        <p:blipFill>
          <a:blip r:embed="rId3"/>
          <a:stretch>
            <a:fillRect/>
          </a:stretch>
        </p:blipFill>
        <p:spPr>
          <a:xfrm>
            <a:off x="8268369" y="6000317"/>
            <a:ext cx="1530000" cy="612000"/>
          </a:xfrm>
          <a:prstGeom prst="rect">
            <a:avLst/>
          </a:prstGeom>
        </p:spPr>
      </p:pic>
      <p:sp>
        <p:nvSpPr>
          <p:cNvPr id="12" name="Slide Number Placeholder 11">
            <a:extLst>
              <a:ext uri="{FF2B5EF4-FFF2-40B4-BE49-F238E27FC236}">
                <a16:creationId xmlns:a16="http://schemas.microsoft.com/office/drawing/2014/main" id="{0147A93F-6553-D105-FBF3-FB4FDE7B00DC}"/>
              </a:ext>
            </a:extLst>
          </p:cNvPr>
          <p:cNvSpPr>
            <a:spLocks noGrp="1"/>
          </p:cNvSpPr>
          <p:nvPr>
            <p:ph type="sldNum" sz="quarter" idx="4"/>
          </p:nvPr>
        </p:nvSpPr>
        <p:spPr/>
        <p:txBody>
          <a:bodyPr/>
          <a:lstStyle/>
          <a:p>
            <a:fld id="{3A98EE3D-8CD1-4C3F-BD1C-C98C9596463C}" type="slidenum">
              <a:rPr lang="en-US" smtClean="0"/>
              <a:t>32</a:t>
            </a:fld>
            <a:endParaRPr lang="en-US" dirty="0"/>
          </a:p>
        </p:txBody>
      </p:sp>
    </p:spTree>
  </p:cSld>
  <p:clrMapOvr>
    <a:masterClrMapping/>
  </p:clrMapOvr>
</p:sld>
</file>

<file path=ppt/slides/slide34.xml><?xml version="1.0" encoding="utf-8"?>
<p:sld xmlns:a16="http://schemas.microsoft.com/office/drawing/2014/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Title 1">
            <a:extLst>
              <a:ext uri="{FF2B5EF4-FFF2-40B4-BE49-F238E27FC236}">
                <a16:creationId xmlns:a16="http://schemas.microsoft.com/office/drawing/2014/main" id="{CC3B7A25-F0F6-1FC4-0529-021A232DD645}"/>
              </a:ext>
            </a:extLst>
          </p:cNvPr>
          <p:cNvSpPr>
            <a:spLocks noGrp="1"/>
          </p:cNvSpPr>
          <p:nvPr>
            <p:ph type="ctrTitle"/>
          </p:nvPr>
        </p:nvSpPr>
        <p:spPr/>
        <p:txBody>
          <a:bodyPr>
            <a:normAutofit/>
          </a:bodyPr>
          <a:lstStyle/>
          <a:p>
            <a:r>
              <a:rPr lang="en-US" altLang="en-US"/>
              <a:t>Applicazione dei guasti di sicurezza</a:t>
            </a:r>
          </a:p>
        </p:txBody>
      </p:sp>
      <p:sp>
        <p:nvSpPr>
          <p:cNvPr id="49155" name="Content Placeholder 2">
            <a:extLst>
              <a:ext uri="{FF2B5EF4-FFF2-40B4-BE49-F238E27FC236}">
                <a16:creationId xmlns:a16="http://schemas.microsoft.com/office/drawing/2014/main" id="{2751CAEB-81A6-5E53-271F-6504AE1BC026}"/>
              </a:ext>
            </a:extLst>
          </p:cNvPr>
          <p:cNvSpPr>
            <a:spLocks noGrp="1"/>
          </p:cNvSpPr>
          <p:nvPr>
            <p:ph sz="quarter" idx="17"/>
          </p:nvPr>
        </p:nvSpPr>
        <p:spPr/>
        <p:txBody>
          <a:bodyPr/>
          <a:lstStyle/>
          <a:p>
            <a:r>
              <a:rPr lang="en-US" altLang="en-US" dirty="0"/>
              <a:t>Ad esempio, whitelisting invece di black list, ad esempio per i prodotti antivirus.</a:t>
            </a:r>
          </a:p>
          <a:p>
            <a:pPr lvl="1"/>
            <a:r>
              <a:rPr lang="en-US" altLang="en-US" dirty="0"/>
              <a:t>Sfida, affrontare l'incognita del romanzo</a:t>
            </a:r>
          </a:p>
          <a:p>
            <a:r>
              <a:rPr lang="en-US" altLang="en-US" dirty="0"/>
              <a:t>I criteri del firewall utilizzano un rifiuto predefinito</a:t>
            </a:r>
          </a:p>
          <a:p>
            <a:r>
              <a:rPr lang="en-US" altLang="en-US" dirty="0"/>
              <a:t>Un account ospite con privilegi viola le impostazioni predefinite di sicurezza.</a:t>
            </a:r>
          </a:p>
          <a:p>
            <a:endParaRPr lang="en-US" altLang="en-US" dirty="0"/>
          </a:p>
          <a:p>
            <a:endParaRPr lang="en-US" altLang="en-US" dirty="0"/>
          </a:p>
        </p:txBody>
      </p:sp>
      <p:pic>
        <p:nvPicPr>
          <p:cNvPr id="3" name="Picture 2">
            <a:extLst>
              <a:ext uri="{FF2B5EF4-FFF2-40B4-BE49-F238E27FC236}">
                <a16:creationId xmlns:a16="http://schemas.microsoft.com/office/drawing/2014/main" id="{4EEF1BE9-6804-DD47-EB65-04A790465917}"/>
              </a:ext>
            </a:extLst>
          </p:cNvPr>
          <p:cNvPicPr>
            <a:picLocks noChangeAspect="1"/>
          </p:cNvPicPr>
          <p:nvPr/>
        </p:nvPicPr>
        <p:blipFill>
          <a:blip r:embed="rId2"/>
          <a:stretch>
            <a:fillRect/>
          </a:stretch>
        </p:blipFill>
        <p:spPr>
          <a:xfrm>
            <a:off x="8268369" y="6000317"/>
            <a:ext cx="1530000" cy="612000"/>
          </a:xfrm>
          <a:prstGeom prst="rect">
            <a:avLst/>
          </a:prstGeom>
        </p:spPr>
      </p:pic>
      <p:sp>
        <p:nvSpPr>
          <p:cNvPr id="13" name="Slide Number Placeholder 12">
            <a:extLst>
              <a:ext uri="{FF2B5EF4-FFF2-40B4-BE49-F238E27FC236}">
                <a16:creationId xmlns:a16="http://schemas.microsoft.com/office/drawing/2014/main" id="{DB7FDE19-FE62-18ED-46CB-33E071761F0B}"/>
              </a:ext>
            </a:extLst>
          </p:cNvPr>
          <p:cNvSpPr>
            <a:spLocks noGrp="1"/>
          </p:cNvSpPr>
          <p:nvPr>
            <p:ph type="sldNum" sz="quarter" idx="4"/>
          </p:nvPr>
        </p:nvSpPr>
        <p:spPr/>
        <p:txBody>
          <a:bodyPr/>
          <a:lstStyle/>
          <a:p>
            <a:fld id="{3A98EE3D-8CD1-4C3F-BD1C-C98C9596463C}" type="slidenum">
              <a:rPr lang="en-US" smtClean="0"/>
              <a:t>33</a:t>
            </a:fld>
            <a:endParaRPr lang="en-US" dirty="0"/>
          </a:p>
        </p:txBody>
      </p:sp>
    </p:spTree>
  </p:cSld>
  <p:clrMapOvr>
    <a:masterClrMapping/>
  </p:clrMapOvr>
</p:sld>
</file>

<file path=ppt/slides/slide35.xml><?xml version="1.0" encoding="utf-8"?>
<p:sld xmlns:a16="http://schemas.microsoft.com/office/drawing/2014/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Title 1">
            <a:extLst>
              <a:ext uri="{FF2B5EF4-FFF2-40B4-BE49-F238E27FC236}">
                <a16:creationId xmlns:a16="http://schemas.microsoft.com/office/drawing/2014/main" id="{C4442A80-EF3A-7337-FC8E-121AF76BF095}"/>
              </a:ext>
            </a:extLst>
          </p:cNvPr>
          <p:cNvSpPr>
            <a:spLocks noGrp="1"/>
          </p:cNvSpPr>
          <p:nvPr>
            <p:ph type="ctrTitle"/>
          </p:nvPr>
        </p:nvSpPr>
        <p:spPr/>
        <p:txBody>
          <a:bodyPr/>
          <a:lstStyle/>
          <a:p>
            <a:r>
              <a:rPr lang="en-US" altLang="en-US"/>
              <a:t>Principio del minor privilegio</a:t>
            </a:r>
          </a:p>
        </p:txBody>
      </p:sp>
      <p:sp>
        <p:nvSpPr>
          <p:cNvPr id="50179" name="Content Placeholder 2">
            <a:extLst>
              <a:ext uri="{FF2B5EF4-FFF2-40B4-BE49-F238E27FC236}">
                <a16:creationId xmlns:a16="http://schemas.microsoft.com/office/drawing/2014/main" id="{37F261E2-F235-EA03-1718-68DF9031E5AE}"/>
              </a:ext>
            </a:extLst>
          </p:cNvPr>
          <p:cNvSpPr>
            <a:spLocks noGrp="1"/>
          </p:cNvSpPr>
          <p:nvPr>
            <p:ph sz="quarter" idx="17"/>
          </p:nvPr>
        </p:nvSpPr>
        <p:spPr/>
        <p:txBody>
          <a:bodyPr>
            <a:normAutofit/>
          </a:bodyPr>
          <a:lstStyle/>
          <a:p>
            <a:r>
              <a:rPr lang="en-US" altLang="en-US" dirty="0"/>
              <a:t>Ogni programma e ogni utente del sistema deve operare utilizzando il minor numero di privilegi necessari per completare il lavoro. Questo principio limita innanzitutto i danni che possono derivare da un incidente o da un errore. Inoltre, riduce il numero di potenziali interazioni tra i programmi con privilegi al minimo necessario per un funzionamento corretto, in modo che sia meno probabile che si verifichino usi non intenzionali, indesiderati o impropri dei privilegi. [......] La regola di sicurezza militare della "necessità di sapere" è un esempio di questo principio.</a:t>
            </a:r>
          </a:p>
        </p:txBody>
      </p:sp>
      <p:pic>
        <p:nvPicPr>
          <p:cNvPr id="5" name="Picture 4">
            <a:extLst>
              <a:ext uri="{FF2B5EF4-FFF2-40B4-BE49-F238E27FC236}">
                <a16:creationId xmlns:a16="http://schemas.microsoft.com/office/drawing/2014/main" id="{9866A681-C508-83E6-3E37-FA659628F31C}"/>
              </a:ext>
            </a:extLst>
          </p:cNvPr>
          <p:cNvPicPr>
            <a:picLocks noChangeAspect="1"/>
          </p:cNvPicPr>
          <p:nvPr/>
        </p:nvPicPr>
        <p:blipFill>
          <a:blip r:embed="rId2"/>
          <a:stretch>
            <a:fillRect/>
          </a:stretch>
        </p:blipFill>
        <p:spPr>
          <a:xfrm>
            <a:off x="8268369" y="6000317"/>
            <a:ext cx="1530000" cy="612000"/>
          </a:xfrm>
          <a:prstGeom prst="rect">
            <a:avLst/>
          </a:prstGeom>
        </p:spPr>
      </p:pic>
      <p:sp>
        <p:nvSpPr>
          <p:cNvPr id="12" name="Slide Number Placeholder 11">
            <a:extLst>
              <a:ext uri="{FF2B5EF4-FFF2-40B4-BE49-F238E27FC236}">
                <a16:creationId xmlns:a16="http://schemas.microsoft.com/office/drawing/2014/main" id="{3C12943B-1FB1-393B-1AA4-E4E872E4AAC3}"/>
              </a:ext>
            </a:extLst>
          </p:cNvPr>
          <p:cNvSpPr>
            <a:spLocks noGrp="1"/>
          </p:cNvSpPr>
          <p:nvPr>
            <p:ph type="sldNum" sz="quarter" idx="4"/>
          </p:nvPr>
        </p:nvSpPr>
        <p:spPr/>
        <p:txBody>
          <a:bodyPr/>
          <a:lstStyle/>
          <a:p>
            <a:fld id="{3A98EE3D-8CD1-4C3F-BD1C-C98C9596463C}" type="slidenum">
              <a:rPr lang="en-US" smtClean="0"/>
              <a:t>34</a:t>
            </a:fld>
            <a:endParaRPr lang="en-US" dirty="0"/>
          </a:p>
        </p:txBody>
      </p:sp>
    </p:spTree>
  </p:cSld>
  <p:clrMapOvr>
    <a:masterClrMapping/>
  </p:clrMapOvr>
</p:sld>
</file>

<file path=ppt/slides/slide36.xml><?xml version="1.0" encoding="utf-8"?>
<p:sld xmlns:a16="http://schemas.microsoft.com/office/drawing/2014/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5" name="Rectangle 2">
            <a:extLst>
              <a:ext uri="{FF2B5EF4-FFF2-40B4-BE49-F238E27FC236}">
                <a16:creationId xmlns:a16="http://schemas.microsoft.com/office/drawing/2014/main" id="{3AB6C1A1-40BA-B306-3FD3-0FADBCB5411D}"/>
              </a:ext>
            </a:extLst>
          </p:cNvPr>
          <p:cNvSpPr>
            <a:spLocks noGrp="1" noChangeArrowheads="1"/>
          </p:cNvSpPr>
          <p:nvPr>
            <p:ph type="ctrTitle"/>
          </p:nvPr>
        </p:nvSpPr>
        <p:spPr/>
        <p:txBody>
          <a:bodyPr/>
          <a:lstStyle/>
          <a:p>
            <a:pPr eaLnBrk="1" hangingPunct="1"/>
            <a:r>
              <a:rPr lang="en-US" altLang="en-US"/>
              <a:t>Soggetti vs. Presidi</a:t>
            </a:r>
          </a:p>
        </p:txBody>
      </p:sp>
      <p:sp>
        <p:nvSpPr>
          <p:cNvPr id="51206" name="Rectangle 3">
            <a:extLst>
              <a:ext uri="{FF2B5EF4-FFF2-40B4-BE49-F238E27FC236}">
                <a16:creationId xmlns:a16="http://schemas.microsoft.com/office/drawing/2014/main" id="{DBCC5241-3388-A898-494A-D92784CA0BAC}"/>
              </a:ext>
            </a:extLst>
          </p:cNvPr>
          <p:cNvSpPr>
            <a:spLocks noGrp="1" noChangeArrowheads="1"/>
          </p:cNvSpPr>
          <p:nvPr>
            <p:ph sz="quarter" idx="17"/>
          </p:nvPr>
        </p:nvSpPr>
        <p:spPr/>
        <p:txBody>
          <a:bodyPr/>
          <a:lstStyle/>
          <a:p>
            <a:pPr eaLnBrk="1" hangingPunct="1"/>
            <a:r>
              <a:rPr lang="en-US" altLang="en-US" dirty="0"/>
              <a:t>I diritti di accesso sono specificati per gli account utente (principals).</a:t>
            </a:r>
          </a:p>
          <a:p>
            <a:pPr eaLnBrk="1" hangingPunct="1"/>
            <a:endParaRPr lang="en-US" altLang="en-US" dirty="0"/>
          </a:p>
          <a:p>
            <a:pPr eaLnBrk="1" hangingPunct="1"/>
            <a:r>
              <a:rPr lang="en-US" altLang="en-US" dirty="0"/>
              <a:t>Gli accessi sono eseguiti da processi (soggetti)</a:t>
            </a:r>
          </a:p>
          <a:p>
            <a:pPr eaLnBrk="1" hangingPunct="1"/>
            <a:endParaRPr lang="en-US" altLang="en-US" dirty="0"/>
          </a:p>
          <a:p>
            <a:pPr eaLnBrk="1" hangingPunct="1"/>
            <a:r>
              <a:rPr lang="en-US" altLang="en-US" dirty="0"/>
              <a:t>Il sistema operativo deve sapere a nome di quale account utente viene eseguito un processo.</a:t>
            </a:r>
          </a:p>
          <a:p>
            <a:pPr eaLnBrk="1" hangingPunct="1"/>
            <a:endParaRPr lang="en-US" altLang="en-US" dirty="0"/>
          </a:p>
          <a:p>
            <a:pPr marL="0" indent="0" eaLnBrk="1" hangingPunct="1">
              <a:buNone/>
            </a:pPr>
            <a:r>
              <a:rPr lang="en-US" altLang="en-US" b="1" dirty="0"/>
              <a:t>Come si fa in Unix?</a:t>
            </a:r>
          </a:p>
        </p:txBody>
      </p:sp>
      <p:pic>
        <p:nvPicPr>
          <p:cNvPr id="3" name="Picture 2">
            <a:extLst>
              <a:ext uri="{FF2B5EF4-FFF2-40B4-BE49-F238E27FC236}">
                <a16:creationId xmlns:a16="http://schemas.microsoft.com/office/drawing/2014/main" id="{C19CDF74-1603-83BB-CB8F-ED250453E996}"/>
              </a:ext>
            </a:extLst>
          </p:cNvPr>
          <p:cNvPicPr>
            <a:picLocks noChangeAspect="1"/>
          </p:cNvPicPr>
          <p:nvPr/>
        </p:nvPicPr>
        <p:blipFill>
          <a:blip r:embed="rId2"/>
          <a:stretch>
            <a:fillRect/>
          </a:stretch>
        </p:blipFill>
        <p:spPr>
          <a:xfrm>
            <a:off x="8268369" y="6000317"/>
            <a:ext cx="1530000" cy="612000"/>
          </a:xfrm>
          <a:prstGeom prst="rect">
            <a:avLst/>
          </a:prstGeom>
        </p:spPr>
      </p:pic>
      <p:sp>
        <p:nvSpPr>
          <p:cNvPr id="14" name="Slide Number Placeholder 13">
            <a:extLst>
              <a:ext uri="{FF2B5EF4-FFF2-40B4-BE49-F238E27FC236}">
                <a16:creationId xmlns:a16="http://schemas.microsoft.com/office/drawing/2014/main" id="{DAA99E94-7745-A7C1-E70E-6B745A41FF9D}"/>
              </a:ext>
            </a:extLst>
          </p:cNvPr>
          <p:cNvSpPr>
            <a:spLocks noGrp="1"/>
          </p:cNvSpPr>
          <p:nvPr>
            <p:ph type="sldNum" sz="quarter" idx="4"/>
          </p:nvPr>
        </p:nvSpPr>
        <p:spPr/>
        <p:txBody>
          <a:bodyPr/>
          <a:lstStyle/>
          <a:p>
            <a:fld id="{3A98EE3D-8CD1-4C3F-BD1C-C98C9596463C}" type="slidenum">
              <a:rPr lang="en-US" smtClean="0"/>
              <a:t>35</a:t>
            </a:fld>
            <a:endParaRPr lang="en-US" dirty="0"/>
          </a:p>
        </p:txBody>
      </p:sp>
    </p:spTree>
  </p:cSld>
  <p:clrMapOvr>
    <a:masterClrMapping/>
  </p:clrMapOvr>
</p:sld>
</file>

<file path=ppt/slides/slide37.xml><?xml version="1.0" encoding="utf-8"?>
<p:sld xmlns:a16="http://schemas.microsoft.com/office/drawing/2014/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9" name="Rectangle 2">
            <a:extLst>
              <a:ext uri="{FF2B5EF4-FFF2-40B4-BE49-F238E27FC236}">
                <a16:creationId xmlns:a16="http://schemas.microsoft.com/office/drawing/2014/main" id="{FA977390-C7D4-053F-A174-5231761EACA1}"/>
              </a:ext>
            </a:extLst>
          </p:cNvPr>
          <p:cNvSpPr>
            <a:spLocks noGrp="1" noChangeArrowheads="1"/>
          </p:cNvSpPr>
          <p:nvPr>
            <p:ph type="ctrTitle"/>
          </p:nvPr>
        </p:nvSpPr>
        <p:spPr/>
        <p:txBody>
          <a:bodyPr>
            <a:normAutofit/>
          </a:bodyPr>
          <a:lstStyle/>
          <a:p>
            <a:pPr eaLnBrk="1" hangingPunct="1"/>
            <a:r>
              <a:rPr lang="en-US" altLang="en-US" sz="4000" dirty="0"/>
              <a:t>Modello di ID utente del processo nei moderni sistemi UNIX</a:t>
            </a:r>
          </a:p>
        </p:txBody>
      </p:sp>
      <p:sp>
        <p:nvSpPr>
          <p:cNvPr id="52230" name="Rectangle 3">
            <a:extLst>
              <a:ext uri="{FF2B5EF4-FFF2-40B4-BE49-F238E27FC236}">
                <a16:creationId xmlns:a16="http://schemas.microsoft.com/office/drawing/2014/main" id="{4A40C9A7-24DA-DA29-7AC8-8CC73B344686}"/>
              </a:ext>
            </a:extLst>
          </p:cNvPr>
          <p:cNvSpPr>
            <a:spLocks noGrp="1" noChangeArrowheads="1"/>
          </p:cNvSpPr>
          <p:nvPr>
            <p:ph sz="quarter" idx="17"/>
          </p:nvPr>
        </p:nvSpPr>
        <p:spPr/>
        <p:txBody>
          <a:bodyPr/>
          <a:lstStyle/>
          <a:p>
            <a:pPr eaLnBrk="1" hangingPunct="1"/>
            <a:r>
              <a:rPr lang="en-US" altLang="en-US" dirty="0"/>
              <a:t>Ogni processo ha tre ID utente</a:t>
            </a:r>
          </a:p>
          <a:p>
            <a:pPr lvl="1" eaLnBrk="1" hangingPunct="1"/>
            <a:r>
              <a:rPr lang="en-US" altLang="en-US" dirty="0"/>
              <a:t>ID utente reale (</a:t>
            </a:r>
            <a:r>
              <a:rPr lang="en-US" altLang="en-US" dirty="0" err="1"/>
              <a:t>ruid</a:t>
            </a:r>
            <a:r>
              <a:rPr lang="en-US" altLang="en-US" dirty="0"/>
              <a:t>) proprietario del processo</a:t>
            </a:r>
          </a:p>
          <a:p>
            <a:pPr lvl="1" eaLnBrk="1" hangingPunct="1"/>
            <a:r>
              <a:rPr lang="en-US" altLang="en-US" dirty="0"/>
              <a:t>ID utente effettivo (</a:t>
            </a:r>
            <a:r>
              <a:rPr lang="en-US" altLang="en-US" dirty="0" err="1"/>
              <a:t>euid</a:t>
            </a:r>
            <a:r>
              <a:rPr lang="en-US" altLang="en-US" dirty="0"/>
              <a:t>), utilizzato nella maggior parte delle decisioni di controllo degli accessi.</a:t>
            </a:r>
          </a:p>
          <a:p>
            <a:pPr lvl="1" eaLnBrk="1" hangingPunct="1"/>
            <a:r>
              <a:rPr lang="en-US" altLang="en-US" dirty="0"/>
              <a:t>ID utente salvato (</a:t>
            </a:r>
            <a:r>
              <a:rPr lang="en-US" altLang="en-US" dirty="0" err="1"/>
              <a:t>suid</a:t>
            </a:r>
            <a:r>
              <a:rPr lang="en-US" altLang="en-US" dirty="0"/>
              <a:t>)</a:t>
            </a:r>
          </a:p>
          <a:p>
            <a:pPr eaLnBrk="1" hangingPunct="1"/>
            <a:r>
              <a:rPr lang="en-US" altLang="en-US" dirty="0"/>
              <a:t>e tre ID di gruppo</a:t>
            </a:r>
          </a:p>
          <a:p>
            <a:pPr lvl="1" eaLnBrk="1" hangingPunct="1"/>
            <a:r>
              <a:rPr lang="en-US" altLang="en-US" dirty="0"/>
              <a:t>ID gruppo reale</a:t>
            </a:r>
          </a:p>
          <a:p>
            <a:pPr lvl="1" eaLnBrk="1" hangingPunct="1"/>
            <a:r>
              <a:rPr lang="en-US" altLang="en-US" dirty="0"/>
              <a:t>ID gruppo effettivo</a:t>
            </a:r>
          </a:p>
          <a:p>
            <a:pPr lvl="1" eaLnBrk="1" hangingPunct="1"/>
            <a:r>
              <a:rPr lang="en-US" altLang="en-US" dirty="0"/>
              <a:t>ID gruppo salvato</a:t>
            </a:r>
          </a:p>
        </p:txBody>
      </p:sp>
      <p:pic>
        <p:nvPicPr>
          <p:cNvPr id="3" name="Picture 2">
            <a:extLst>
              <a:ext uri="{FF2B5EF4-FFF2-40B4-BE49-F238E27FC236}">
                <a16:creationId xmlns:a16="http://schemas.microsoft.com/office/drawing/2014/main" id="{5041C864-461B-78E1-3D95-82AEBC48ADA9}"/>
              </a:ext>
            </a:extLst>
          </p:cNvPr>
          <p:cNvPicPr>
            <a:picLocks noChangeAspect="1"/>
          </p:cNvPicPr>
          <p:nvPr/>
        </p:nvPicPr>
        <p:blipFill>
          <a:blip r:embed="rId2"/>
          <a:stretch>
            <a:fillRect/>
          </a:stretch>
        </p:blipFill>
        <p:spPr>
          <a:xfrm>
            <a:off x="8268369" y="6000317"/>
            <a:ext cx="1530000" cy="612000"/>
          </a:xfrm>
          <a:prstGeom prst="rect">
            <a:avLst/>
          </a:prstGeom>
        </p:spPr>
      </p:pic>
      <p:sp>
        <p:nvSpPr>
          <p:cNvPr id="12" name="Slide Number Placeholder 11">
            <a:extLst>
              <a:ext uri="{FF2B5EF4-FFF2-40B4-BE49-F238E27FC236}">
                <a16:creationId xmlns:a16="http://schemas.microsoft.com/office/drawing/2014/main" id="{2453D579-9BB7-2306-6339-BD0E4866BBA3}"/>
              </a:ext>
            </a:extLst>
          </p:cNvPr>
          <p:cNvSpPr>
            <a:spLocks noGrp="1"/>
          </p:cNvSpPr>
          <p:nvPr>
            <p:ph type="sldNum" sz="quarter" idx="4"/>
          </p:nvPr>
        </p:nvSpPr>
        <p:spPr/>
        <p:txBody>
          <a:bodyPr/>
          <a:lstStyle/>
          <a:p>
            <a:fld id="{3A98EE3D-8CD1-4C3F-BD1C-C98C9596463C}" type="slidenum">
              <a:rPr lang="en-US" smtClean="0"/>
              <a:t>36</a:t>
            </a:fld>
            <a:endParaRPr lang="en-US" dirty="0"/>
          </a:p>
        </p:txBody>
      </p:sp>
    </p:spTree>
  </p:cSld>
  <p:clrMapOvr>
    <a:masterClrMapping/>
  </p:clrMapOvr>
</p:sld>
</file>

<file path=ppt/slides/slide38.xml><?xml version="1.0" encoding="utf-8"?>
<p:sld xmlns:a16="http://schemas.microsoft.com/office/drawing/2014/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3" name="Rectangle 2">
            <a:extLst>
              <a:ext uri="{FF2B5EF4-FFF2-40B4-BE49-F238E27FC236}">
                <a16:creationId xmlns:a16="http://schemas.microsoft.com/office/drawing/2014/main" id="{1F315C71-E545-8E67-834B-281B9BD94C06}"/>
              </a:ext>
            </a:extLst>
          </p:cNvPr>
          <p:cNvSpPr>
            <a:spLocks noGrp="1" noChangeArrowheads="1"/>
          </p:cNvSpPr>
          <p:nvPr>
            <p:ph type="ctrTitle"/>
          </p:nvPr>
        </p:nvSpPr>
        <p:spPr>
          <a:xfrm>
            <a:off x="471203" y="490100"/>
            <a:ext cx="7555198" cy="949467"/>
          </a:xfrm>
        </p:spPr>
        <p:txBody>
          <a:bodyPr>
            <a:normAutofit fontScale="90000"/>
          </a:bodyPr>
          <a:lstStyle/>
          <a:p>
            <a:pPr eaLnBrk="1" hangingPunct="1"/>
            <a:r>
              <a:rPr lang="en-US" altLang="en-US" sz="4000" dirty="0"/>
              <a:t>Modello di ID utente del processo nei moderni sistemi UNIX</a:t>
            </a:r>
          </a:p>
        </p:txBody>
      </p:sp>
      <p:sp>
        <p:nvSpPr>
          <p:cNvPr id="53254" name="Rectangle 3">
            <a:extLst>
              <a:ext uri="{FF2B5EF4-FFF2-40B4-BE49-F238E27FC236}">
                <a16:creationId xmlns:a16="http://schemas.microsoft.com/office/drawing/2014/main" id="{6A422A00-CFB8-95F0-9F68-9CE5D791BB07}"/>
              </a:ext>
            </a:extLst>
          </p:cNvPr>
          <p:cNvSpPr>
            <a:spLocks noGrp="1" noChangeArrowheads="1"/>
          </p:cNvSpPr>
          <p:nvPr>
            <p:ph sz="quarter" idx="17"/>
          </p:nvPr>
        </p:nvSpPr>
        <p:spPr/>
        <p:txBody>
          <a:bodyPr/>
          <a:lstStyle/>
          <a:p>
            <a:pPr eaLnBrk="1" hangingPunct="1"/>
            <a:r>
              <a:rPr lang="en-US" altLang="en-US" dirty="0"/>
              <a:t>Quando un processo viene creato da </a:t>
            </a:r>
            <a:r>
              <a:rPr lang="en-US" altLang="en-US" i="1" dirty="0"/>
              <a:t>fork</a:t>
            </a:r>
          </a:p>
          <a:p>
            <a:pPr lvl="1" eaLnBrk="1" hangingPunct="1"/>
            <a:r>
              <a:rPr lang="en-US" altLang="en-US" dirty="0"/>
              <a:t>eredita tutti e tre gli ID utente dal suo processo padre</a:t>
            </a:r>
          </a:p>
          <a:p>
            <a:pPr eaLnBrk="1" hangingPunct="1"/>
            <a:r>
              <a:rPr lang="en-US" altLang="en-US" dirty="0"/>
              <a:t>Quando un processo esegue un file tramite </a:t>
            </a:r>
            <a:r>
              <a:rPr lang="en-US" altLang="en-US" i="1" dirty="0"/>
              <a:t>exec</a:t>
            </a:r>
          </a:p>
          <a:p>
            <a:pPr lvl="1" eaLnBrk="1" hangingPunct="1"/>
            <a:r>
              <a:rPr lang="en-US" altLang="en-US" dirty="0"/>
              <a:t>mantiene i suoi tre ID utente a meno che non sia impostato il bit set-user-ID del file, nel qual caso all'</a:t>
            </a:r>
            <a:r>
              <a:rPr lang="en-US" altLang="en-US" dirty="0" err="1"/>
              <a:t>uid </a:t>
            </a:r>
            <a:r>
              <a:rPr lang="en-US" altLang="en-US" dirty="0"/>
              <a:t>effettivo </a:t>
            </a:r>
            <a:r>
              <a:rPr lang="en-US" altLang="en-US" dirty="0"/>
              <a:t>e all'</a:t>
            </a:r>
            <a:r>
              <a:rPr lang="en-US" altLang="en-US" dirty="0" err="1"/>
              <a:t>uid </a:t>
            </a:r>
            <a:r>
              <a:rPr lang="en-US" altLang="en-US" dirty="0"/>
              <a:t>salvato </a:t>
            </a:r>
            <a:r>
              <a:rPr lang="en-US" altLang="en-US" dirty="0"/>
              <a:t>viene assegnato l'ID utente del proprietario del file</a:t>
            </a:r>
          </a:p>
          <a:p>
            <a:pPr eaLnBrk="1" hangingPunct="1"/>
            <a:r>
              <a:rPr lang="en-US" altLang="en-US" dirty="0"/>
              <a:t>Inoltre, un processo può modificare gli id utente tramite le chiamate di sistema</a:t>
            </a:r>
          </a:p>
        </p:txBody>
      </p:sp>
      <p:pic>
        <p:nvPicPr>
          <p:cNvPr id="6" name="Picture 5">
            <a:extLst>
              <a:ext uri="{FF2B5EF4-FFF2-40B4-BE49-F238E27FC236}">
                <a16:creationId xmlns:a16="http://schemas.microsoft.com/office/drawing/2014/main" id="{148E61B3-0627-1264-80B8-5D6F6164BFED}"/>
              </a:ext>
            </a:extLst>
          </p:cNvPr>
          <p:cNvPicPr>
            <a:picLocks noChangeAspect="1"/>
          </p:cNvPicPr>
          <p:nvPr/>
        </p:nvPicPr>
        <p:blipFill>
          <a:blip r:embed="rId2"/>
          <a:stretch>
            <a:fillRect/>
          </a:stretch>
        </p:blipFill>
        <p:spPr>
          <a:xfrm>
            <a:off x="8268369" y="6000317"/>
            <a:ext cx="1530000" cy="612000"/>
          </a:xfrm>
          <a:prstGeom prst="rect">
            <a:avLst/>
          </a:prstGeom>
        </p:spPr>
      </p:pic>
      <p:sp>
        <p:nvSpPr>
          <p:cNvPr id="13" name="Slide Number Placeholder 12">
            <a:extLst>
              <a:ext uri="{FF2B5EF4-FFF2-40B4-BE49-F238E27FC236}">
                <a16:creationId xmlns:a16="http://schemas.microsoft.com/office/drawing/2014/main" id="{DE353FE6-6CD4-48EE-E6E5-FDAD7AC18FA9}"/>
              </a:ext>
            </a:extLst>
          </p:cNvPr>
          <p:cNvSpPr>
            <a:spLocks noGrp="1"/>
          </p:cNvSpPr>
          <p:nvPr>
            <p:ph type="sldNum" sz="quarter" idx="4"/>
          </p:nvPr>
        </p:nvSpPr>
        <p:spPr/>
        <p:txBody>
          <a:bodyPr/>
          <a:lstStyle/>
          <a:p>
            <a:fld id="{3A98EE3D-8CD1-4C3F-BD1C-C98C9596463C}" type="slidenum">
              <a:rPr lang="en-US" smtClean="0"/>
              <a:t>37</a:t>
            </a:fld>
            <a:endParaRPr lang="en-US" dirty="0"/>
          </a:p>
        </p:txBody>
      </p:sp>
    </p:spTree>
  </p:cSld>
  <p:clrMapOvr>
    <a:masterClrMapping/>
  </p:clrMapOvr>
</p:sld>
</file>

<file path=ppt/slides/slide39.xml><?xml version="1.0" encoding="utf-8"?>
<p:sld xmlns:a16="http://schemas.microsoft.com/office/drawing/2014/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7" name="Rectangle 2">
            <a:extLst>
              <a:ext uri="{FF2B5EF4-FFF2-40B4-BE49-F238E27FC236}">
                <a16:creationId xmlns:a16="http://schemas.microsoft.com/office/drawing/2014/main" id="{0EECE1B3-EB3C-9417-E82A-2F03346D1853}"/>
              </a:ext>
            </a:extLst>
          </p:cNvPr>
          <p:cNvSpPr>
            <a:spLocks noGrp="1" noChangeArrowheads="1"/>
          </p:cNvSpPr>
          <p:nvPr>
            <p:ph type="ctrTitle"/>
          </p:nvPr>
        </p:nvSpPr>
        <p:spPr/>
        <p:txBody>
          <a:bodyPr/>
          <a:lstStyle/>
          <a:p>
            <a:pPr eaLnBrk="1" hangingPunct="1"/>
            <a:r>
              <a:rPr lang="en-US" altLang="en-US"/>
              <a:t>La necessità di bit suid/sgid</a:t>
            </a:r>
          </a:p>
        </p:txBody>
      </p:sp>
      <p:sp>
        <p:nvSpPr>
          <p:cNvPr id="54278" name="Rectangle 3">
            <a:extLst>
              <a:ext uri="{FF2B5EF4-FFF2-40B4-BE49-F238E27FC236}">
                <a16:creationId xmlns:a16="http://schemas.microsoft.com/office/drawing/2014/main" id="{329D309B-547A-9C6B-63E5-EEF8B7B7BA70}"/>
              </a:ext>
            </a:extLst>
          </p:cNvPr>
          <p:cNvSpPr>
            <a:spLocks noGrp="1" noChangeArrowheads="1"/>
          </p:cNvSpPr>
          <p:nvPr>
            <p:ph sz="quarter" idx="17"/>
          </p:nvPr>
        </p:nvSpPr>
        <p:spPr/>
        <p:txBody>
          <a:bodyPr/>
          <a:lstStyle/>
          <a:p>
            <a:pPr eaLnBrk="1" hangingPunct="1">
              <a:lnSpc>
                <a:spcPct val="90000"/>
              </a:lnSpc>
            </a:pPr>
            <a:r>
              <a:rPr lang="en-US" altLang="en-US" dirty="0"/>
              <a:t>Alcune operazioni non sono modellate come file e richiedono l'id utente = 0</a:t>
            </a:r>
          </a:p>
          <a:p>
            <a:pPr lvl="1" eaLnBrk="1" hangingPunct="1">
              <a:lnSpc>
                <a:spcPct val="90000"/>
              </a:lnSpc>
            </a:pPr>
            <a:r>
              <a:rPr lang="en-US" altLang="en-US" dirty="0"/>
              <a:t>arresto del sistema</a:t>
            </a:r>
          </a:p>
          <a:p>
            <a:pPr lvl="1" eaLnBrk="1" hangingPunct="1">
              <a:lnSpc>
                <a:spcPct val="90000"/>
              </a:lnSpc>
            </a:pPr>
            <a:r>
              <a:rPr lang="en-US" altLang="en-US" dirty="0"/>
              <a:t>bind/ascolto su "porte privilegiate" (porte TCP/UDP inferiori a 1024)</a:t>
            </a:r>
          </a:p>
          <a:p>
            <a:pPr lvl="1" eaLnBrk="1" hangingPunct="1">
              <a:lnSpc>
                <a:spcPct val="90000"/>
              </a:lnSpc>
            </a:pPr>
            <a:r>
              <a:rPr lang="en-US" altLang="en-US" dirty="0"/>
              <a:t>Gli utenti non root hanno bisogno di questi privilegi</a:t>
            </a:r>
          </a:p>
          <a:p>
            <a:pPr eaLnBrk="1" hangingPunct="1">
              <a:lnSpc>
                <a:spcPct val="90000"/>
              </a:lnSpc>
            </a:pPr>
            <a:r>
              <a:rPr lang="en-US" altLang="en-US" dirty="0"/>
              <a:t>Il controllo dell'accesso a livello di file non è sufficientemente preciso. </a:t>
            </a:r>
          </a:p>
          <a:p>
            <a:pPr eaLnBrk="1" hangingPunct="1">
              <a:lnSpc>
                <a:spcPct val="90000"/>
              </a:lnSpc>
            </a:pPr>
            <a:r>
              <a:rPr lang="en-US" altLang="en-US" dirty="0"/>
              <a:t>L'integrità del sistema non richiede solo il controllo di chi può scrivere, ma anche di come viene scritto.</a:t>
            </a:r>
          </a:p>
        </p:txBody>
      </p:sp>
      <p:pic>
        <p:nvPicPr>
          <p:cNvPr id="3" name="Picture 2">
            <a:extLst>
              <a:ext uri="{FF2B5EF4-FFF2-40B4-BE49-F238E27FC236}">
                <a16:creationId xmlns:a16="http://schemas.microsoft.com/office/drawing/2014/main" id="{6447843A-C351-07F1-37FC-25D339A9C290}"/>
              </a:ext>
            </a:extLst>
          </p:cNvPr>
          <p:cNvPicPr>
            <a:picLocks noChangeAspect="1"/>
          </p:cNvPicPr>
          <p:nvPr/>
        </p:nvPicPr>
        <p:blipFill>
          <a:blip r:embed="rId2"/>
          <a:stretch>
            <a:fillRect/>
          </a:stretch>
        </p:blipFill>
        <p:spPr>
          <a:xfrm>
            <a:off x="8268369" y="6000317"/>
            <a:ext cx="1530000" cy="612000"/>
          </a:xfrm>
          <a:prstGeom prst="rect">
            <a:avLst/>
          </a:prstGeom>
        </p:spPr>
      </p:pic>
      <p:sp>
        <p:nvSpPr>
          <p:cNvPr id="12" name="Slide Number Placeholder 11">
            <a:extLst>
              <a:ext uri="{FF2B5EF4-FFF2-40B4-BE49-F238E27FC236}">
                <a16:creationId xmlns:a16="http://schemas.microsoft.com/office/drawing/2014/main" id="{0AA6793C-A0EF-BBAF-E24E-630DF2C19B15}"/>
              </a:ext>
            </a:extLst>
          </p:cNvPr>
          <p:cNvSpPr>
            <a:spLocks noGrp="1"/>
          </p:cNvSpPr>
          <p:nvPr>
            <p:ph type="sldNum" sz="quarter" idx="4"/>
          </p:nvPr>
        </p:nvSpPr>
        <p:spPr/>
        <p:txBody>
          <a:bodyPr/>
          <a:lstStyle/>
          <a:p>
            <a:fld id="{3A98EE3D-8CD1-4C3F-BD1C-C98C9596463C}" type="slidenum">
              <a:rPr lang="en-US" smtClean="0"/>
              <a:t>38</a:t>
            </a:fld>
            <a:endParaRPr lang="en-US" dirty="0"/>
          </a:p>
        </p:txBody>
      </p:sp>
    </p:spTree>
  </p:cSld>
  <p:clrMapOvr>
    <a:masterClrMapping/>
  </p:clrMapOvr>
</p:sld>
</file>

<file path=ppt/slides/slide4.xml><?xml version="1.0" encoding="utf-8"?>
<p:sld xmlns:a16="http://schemas.microsoft.com/office/drawing/2014/main"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8437" name="Rectangle 2">
            <a:extLst>
              <a:ext uri="{FF2B5EF4-FFF2-40B4-BE49-F238E27FC236}">
                <a16:creationId xmlns:a16="http://schemas.microsoft.com/office/drawing/2014/main" id="{F9F98DBC-7696-D06A-C5DE-ED0E5755D695}"/>
              </a:ext>
            </a:extLst>
          </p:cNvPr>
          <p:cNvSpPr>
            <a:spLocks noGrp="1" noChangeArrowheads="1"/>
          </p:cNvSpPr>
          <p:nvPr>
            <p:ph type="ctrTitle"/>
          </p:nvPr>
        </p:nvSpPr>
        <p:spPr/>
        <p:txBody>
          <a:bodyPr>
            <a:normAutofit fontScale="90000"/>
          </a:bodyPr>
          <a:lstStyle/>
          <a:p>
            <a:pPr eaLnBrk="1" hangingPunct="1"/>
            <a:r>
              <a:rPr lang="en-US" altLang="en-US" sz="4000" dirty="0"/>
              <a:t>Quali obiettivi di sicurezza offre il sistema operativo?</a:t>
            </a:r>
          </a:p>
        </p:txBody>
      </p:sp>
      <p:sp>
        <p:nvSpPr>
          <p:cNvPr id="338947" name="Rectangle 3">
            <a:extLst>
              <a:ext uri="{FF2B5EF4-FFF2-40B4-BE49-F238E27FC236}">
                <a16:creationId xmlns:a16="http://schemas.microsoft.com/office/drawing/2014/main" id="{D5E26D1B-4116-091D-4DFD-081CC4B99906}"/>
              </a:ext>
            </a:extLst>
          </p:cNvPr>
          <p:cNvSpPr>
            <a:spLocks noGrp="1" noChangeArrowheads="1"/>
          </p:cNvSpPr>
          <p:nvPr>
            <p:ph type="body" sz="quarter" idx="12"/>
          </p:nvPr>
        </p:nvSpPr>
        <p:spPr>
          <a:xfrm>
            <a:off x="1521249" y="2480072"/>
            <a:ext cx="9134730" cy="3826116"/>
          </a:xfrm>
        </p:spPr>
        <p:txBody>
          <a:bodyPr>
            <a:noAutofit/>
          </a:bodyPr>
          <a:lstStyle/>
          <a:p>
            <a:pPr eaLnBrk="1" hangingPunct="1"/>
            <a:r>
              <a:rPr lang="en-US" altLang="en-US" dirty="0"/>
              <a:t>Originariamente: computer in time-sharing: consentire a più utenti di condividere in modo sicuro un computer</a:t>
            </a:r>
          </a:p>
          <a:p>
            <a:pPr marL="749808" lvl="1" eaLnBrk="1" hangingPunct="1">
              <a:buFont typeface="Century Gothic" panose="020B0502020202020204" pitchFamily="34" charset="0"/>
              <a:buChar char="―"/>
            </a:pPr>
            <a:r>
              <a:rPr lang="en-US" altLang="en-US" sz="1400" dirty="0"/>
              <a:t>Separazione e condivisione di processi, memoria, file, dispositivi, ecc.</a:t>
            </a:r>
          </a:p>
          <a:p>
            <a:pPr eaLnBrk="1" hangingPunct="1"/>
            <a:r>
              <a:rPr lang="en-US" altLang="en-US" dirty="0"/>
              <a:t>Qual è il modello di minaccia?</a:t>
            </a:r>
          </a:p>
          <a:p>
            <a:pPr marL="749808" lvl="1" eaLnBrk="1" hangingPunct="1">
              <a:buFont typeface="Century Gothic" panose="020B0502020202020204" pitchFamily="34" charset="0"/>
              <a:buChar char="―"/>
            </a:pPr>
            <a:r>
              <a:rPr lang="en-US" altLang="en-US" sz="1400" dirty="0"/>
              <a:t>Gli utenti possono essere malintenzionati, gli utenti hanno accesso ai computer tramite terminale, il software può essere dannoso/buggato e così via.</a:t>
            </a:r>
          </a:p>
          <a:p>
            <a:pPr eaLnBrk="1" hangingPunct="1"/>
            <a:r>
              <a:rPr lang="en-US" altLang="en-US" dirty="0"/>
              <a:t>Meccanismi di sicurezza</a:t>
            </a:r>
          </a:p>
          <a:p>
            <a:pPr marL="749808" lvl="1" eaLnBrk="1" hangingPunct="1">
              <a:buFont typeface="Century Gothic" panose="020B0502020202020204" pitchFamily="34" charset="0"/>
              <a:buChar char="―"/>
            </a:pPr>
            <a:r>
              <a:rPr lang="en-US" altLang="en-US" sz="1400" dirty="0"/>
              <a:t>Protezione della memoria</a:t>
            </a:r>
          </a:p>
          <a:p>
            <a:pPr marL="749808" lvl="1" eaLnBrk="1" hangingPunct="1">
              <a:buFont typeface="Century Gothic" panose="020B0502020202020204" pitchFamily="34" charset="0"/>
              <a:buChar char="―"/>
            </a:pPr>
            <a:r>
              <a:rPr lang="en-US" altLang="en-US" sz="1400" dirty="0"/>
              <a:t>Modalità del processore</a:t>
            </a:r>
          </a:p>
          <a:p>
            <a:pPr marL="749808" lvl="1" eaLnBrk="1" hangingPunct="1">
              <a:buFont typeface="Century Gothic" panose="020B0502020202020204" pitchFamily="34" charset="0"/>
              <a:buChar char="―"/>
            </a:pPr>
            <a:r>
              <a:rPr lang="en-US" altLang="en-US" sz="1400" dirty="0"/>
              <a:t>Autenticazione dell'utente</a:t>
            </a:r>
          </a:p>
          <a:p>
            <a:pPr marL="749808" lvl="1" eaLnBrk="1" hangingPunct="1">
              <a:buFont typeface="Century Gothic" panose="020B0502020202020204" pitchFamily="34" charset="0"/>
              <a:buChar char="―"/>
            </a:pPr>
            <a:r>
              <a:rPr lang="en-US" altLang="en-US" sz="1400" dirty="0"/>
              <a:t>Controllo dell'accesso ai file</a:t>
            </a:r>
          </a:p>
        </p:txBody>
      </p:sp>
      <p:pic>
        <p:nvPicPr>
          <p:cNvPr id="3" name="Picture 2">
            <a:extLst>
              <a:ext uri="{FF2B5EF4-FFF2-40B4-BE49-F238E27FC236}">
                <a16:creationId xmlns:a16="http://schemas.microsoft.com/office/drawing/2014/main" id="{49B04398-7133-BC53-B4BC-2FACAF14FE87}"/>
              </a:ext>
            </a:extLst>
          </p:cNvPr>
          <p:cNvPicPr>
            <a:picLocks noChangeAspect="1"/>
          </p:cNvPicPr>
          <p:nvPr/>
        </p:nvPicPr>
        <p:blipFill>
          <a:blip r:embed="rId3"/>
          <a:stretch>
            <a:fillRect/>
          </a:stretch>
        </p:blipFill>
        <p:spPr>
          <a:xfrm>
            <a:off x="8767991" y="5783879"/>
            <a:ext cx="1530000" cy="612000"/>
          </a:xfrm>
          <a:prstGeom prst="rect">
            <a:avLst/>
          </a:prstGeom>
        </p:spPr>
      </p:pic>
      <p:sp>
        <p:nvSpPr>
          <p:cNvPr id="2" name="Slide Number Placeholder 1">
            <a:extLst>
              <a:ext uri="{FF2B5EF4-FFF2-40B4-BE49-F238E27FC236}">
                <a16:creationId xmlns:a16="http://schemas.microsoft.com/office/drawing/2014/main" id="{79377484-3B46-8501-D7D5-389E528CC8E1}"/>
              </a:ext>
            </a:extLst>
          </p:cNvPr>
          <p:cNvSpPr>
            <a:spLocks noGrp="1"/>
          </p:cNvSpPr>
          <p:nvPr>
            <p:ph type="sldNum" sz="quarter" idx="14"/>
          </p:nvPr>
        </p:nvSpPr>
        <p:spPr/>
        <p:txBody>
          <a:bodyPr/>
          <a:lstStyle/>
          <a:p>
            <a:fld id="{3A98EE3D-8CD1-4C3F-BD1C-C98C9596463C}" type="slidenum">
              <a:rPr lang="en-US" smtClean="0"/>
              <a:t>3</a:t>
            </a:fld>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338947">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38947">
                                            <p:txEl>
                                              <p:pRg st="1" end="1"/>
                                            </p:txEl>
                                          </p:spTgt>
                                        </p:tgtEl>
                                        <p:attrNameLst>
                                          <p:attrName>style.visibility</p:attrName>
                                        </p:attrNameLst>
                                      </p:cBhvr>
                                      <p:to>
                                        <p:strVal val="visible"/>
                                      </p:to>
                                    </p:set>
                                  </p:childTnLst>
                                </p:cTn>
                              </p:par>
                            </p:childTnLst>
                          </p:cTn>
                        </p:par>
                      </p:childTnLst>
                    </p:cTn>
                  </p:par>
                  <p:par>
                    <p:cTn id="9" fill="hold" nodeType="clickPar">
                      <p:stCondLst>
                        <p:cond delay="indefinite"/>
                      </p:stCondLst>
                      <p:childTnLst>
                        <p:par>
                          <p:cTn id="10" fill="hold" nodeType="withGroup">
                            <p:stCondLst>
                              <p:cond delay="0"/>
                            </p:stCondLst>
                            <p:childTnLst>
                              <p:par>
                                <p:cTn id="11" presetID="1" presetClass="entr" presetSubtype="0" fill="hold" nodeType="clickEffect">
                                  <p:stCondLst>
                                    <p:cond delay="0"/>
                                  </p:stCondLst>
                                  <p:childTnLst>
                                    <p:set>
                                      <p:cBhvr>
                                        <p:cTn id="12" dur="1" fill="hold">
                                          <p:stCondLst>
                                            <p:cond delay="0"/>
                                          </p:stCondLst>
                                        </p:cTn>
                                        <p:tgtEl>
                                          <p:spTgt spid="338947">
                                            <p:txEl>
                                              <p:pRg st="2" end="2"/>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38947">
                                            <p:txEl>
                                              <p:pRg st="3" end="3"/>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0"/>
                                          </p:stCondLst>
                                        </p:cTn>
                                        <p:tgtEl>
                                          <p:spTgt spid="338947">
                                            <p:txEl>
                                              <p:pRg st="4" end="4"/>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38947">
                                            <p:txEl>
                                              <p:pRg st="5" end="5"/>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338947">
                                            <p:txEl>
                                              <p:pRg st="6" end="6"/>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338947">
                                            <p:txEl>
                                              <p:pRg st="7" end="7"/>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338947">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8947" grpId="0" build="p"/>
    </p:bldLst>
  </p:timing>
</p:sld>
</file>

<file path=ppt/slides/slide40.xml><?xml version="1.0" encoding="utf-8"?>
<p:sld xmlns:a16="http://schemas.microsoft.com/office/drawing/2014/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301" name="Rectangle 2">
            <a:extLst>
              <a:ext uri="{FF2B5EF4-FFF2-40B4-BE49-F238E27FC236}">
                <a16:creationId xmlns:a16="http://schemas.microsoft.com/office/drawing/2014/main" id="{73058AC3-838A-EFA3-9988-A82FE7E3DF27}"/>
              </a:ext>
            </a:extLst>
          </p:cNvPr>
          <p:cNvSpPr>
            <a:spLocks noGrp="1" noChangeArrowheads="1"/>
          </p:cNvSpPr>
          <p:nvPr>
            <p:ph type="ctrTitle"/>
          </p:nvPr>
        </p:nvSpPr>
        <p:spPr/>
        <p:txBody>
          <a:bodyPr>
            <a:normAutofit/>
          </a:bodyPr>
          <a:lstStyle/>
          <a:p>
            <a:pPr eaLnBrk="1" hangingPunct="1"/>
            <a:r>
              <a:rPr lang="en-US" altLang="en-US" sz="4000"/>
              <a:t>Problemi di sicurezza dei programmi con suid/sgid</a:t>
            </a:r>
          </a:p>
        </p:txBody>
      </p:sp>
      <p:sp>
        <p:nvSpPr>
          <p:cNvPr id="55302" name="Rectangle 3">
            <a:extLst>
              <a:ext uri="{FF2B5EF4-FFF2-40B4-BE49-F238E27FC236}">
                <a16:creationId xmlns:a16="http://schemas.microsoft.com/office/drawing/2014/main" id="{9DE225C6-7376-D88B-C612-FAA15735A4A5}"/>
              </a:ext>
            </a:extLst>
          </p:cNvPr>
          <p:cNvSpPr>
            <a:spLocks noGrp="1" noChangeArrowheads="1"/>
          </p:cNvSpPr>
          <p:nvPr>
            <p:ph sz="quarter" idx="17"/>
          </p:nvPr>
        </p:nvSpPr>
        <p:spPr/>
        <p:txBody>
          <a:bodyPr/>
          <a:lstStyle/>
          <a:p>
            <a:pPr eaLnBrk="1" hangingPunct="1"/>
            <a:r>
              <a:rPr lang="en-US" altLang="en-US" dirty="0"/>
              <a:t>Questi programmi sono tipicamente </a:t>
            </a:r>
            <a:r>
              <a:rPr lang="en-US" altLang="en-US" dirty="0"/>
              <a:t>root </a:t>
            </a:r>
            <a:r>
              <a:rPr lang="en-US" altLang="en-US" dirty="0" err="1"/>
              <a:t>setuid</a:t>
            </a:r>
          </a:p>
          <a:p>
            <a:pPr eaLnBrk="1" hangingPunct="1"/>
            <a:r>
              <a:rPr lang="en-US" altLang="en-US" dirty="0"/>
              <a:t>Viola il principio del minor privilegio</a:t>
            </a:r>
          </a:p>
          <a:p>
            <a:pPr lvl="1" eaLnBrk="1" hangingPunct="1"/>
            <a:r>
              <a:rPr lang="en-US" altLang="en-US" dirty="0"/>
              <a:t>ogni programma e ogni utente deve operare utilizzando il minimo privilegio necessario per completare il lavoro</a:t>
            </a:r>
          </a:p>
          <a:p>
            <a:pPr eaLnBrk="1" hangingPunct="1"/>
            <a:r>
              <a:rPr lang="en-US" altLang="en-US" dirty="0"/>
              <a:t>Perché violare il privilegio minimo è un male?</a:t>
            </a:r>
          </a:p>
          <a:p>
            <a:pPr eaLnBrk="1" hangingPunct="1"/>
            <a:r>
              <a:rPr lang="en-US" altLang="en-US" dirty="0"/>
              <a:t>Come potrebbe un attaccante sfruttare questo problema?</a:t>
            </a:r>
          </a:p>
          <a:p>
            <a:pPr eaLnBrk="1" hangingPunct="1"/>
            <a:r>
              <a:rPr lang="en-US" altLang="en-US" dirty="0"/>
              <a:t>Come risolvere questo problema?</a:t>
            </a:r>
          </a:p>
        </p:txBody>
      </p:sp>
      <p:pic>
        <p:nvPicPr>
          <p:cNvPr id="3" name="Picture 2">
            <a:extLst>
              <a:ext uri="{FF2B5EF4-FFF2-40B4-BE49-F238E27FC236}">
                <a16:creationId xmlns:a16="http://schemas.microsoft.com/office/drawing/2014/main" id="{974C4A8F-1BD5-753F-D286-ADC0EA39AC95}"/>
              </a:ext>
            </a:extLst>
          </p:cNvPr>
          <p:cNvPicPr>
            <a:picLocks noChangeAspect="1"/>
          </p:cNvPicPr>
          <p:nvPr/>
        </p:nvPicPr>
        <p:blipFill>
          <a:blip r:embed="rId2"/>
          <a:stretch>
            <a:fillRect/>
          </a:stretch>
        </p:blipFill>
        <p:spPr>
          <a:xfrm>
            <a:off x="8268369" y="6000317"/>
            <a:ext cx="1530000" cy="612000"/>
          </a:xfrm>
          <a:prstGeom prst="rect">
            <a:avLst/>
          </a:prstGeom>
        </p:spPr>
      </p:pic>
      <p:sp>
        <p:nvSpPr>
          <p:cNvPr id="14" name="Slide Number Placeholder 13">
            <a:extLst>
              <a:ext uri="{FF2B5EF4-FFF2-40B4-BE49-F238E27FC236}">
                <a16:creationId xmlns:a16="http://schemas.microsoft.com/office/drawing/2014/main" id="{517D8C7F-2814-BE61-2E00-CD3836D69AA4}"/>
              </a:ext>
            </a:extLst>
          </p:cNvPr>
          <p:cNvSpPr>
            <a:spLocks noGrp="1"/>
          </p:cNvSpPr>
          <p:nvPr>
            <p:ph type="sldNum" sz="quarter" idx="4"/>
          </p:nvPr>
        </p:nvSpPr>
        <p:spPr/>
        <p:txBody>
          <a:bodyPr/>
          <a:lstStyle/>
          <a:p>
            <a:fld id="{3A98EE3D-8CD1-4C3F-BD1C-C98C9596463C}" type="slidenum">
              <a:rPr lang="en-US" smtClean="0"/>
              <a:t>39</a:t>
            </a:fld>
            <a:endParaRPr lang="en-US" dirty="0"/>
          </a:p>
        </p:txBody>
      </p:sp>
    </p:spTree>
  </p:cSld>
  <p:clrMapOvr>
    <a:masterClrMapping/>
  </p:clrMapOvr>
</p:sld>
</file>

<file path=ppt/slides/slide41.xml><?xml version="1.0" encoding="utf-8"?>
<p:sld xmlns:a16="http://schemas.microsoft.com/office/drawing/2014/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5" name="Rectangle 2">
            <a:extLst>
              <a:ext uri="{FF2B5EF4-FFF2-40B4-BE49-F238E27FC236}">
                <a16:creationId xmlns:a16="http://schemas.microsoft.com/office/drawing/2014/main" id="{66E682FC-554E-9047-A5EE-C352E2FAB252}"/>
              </a:ext>
            </a:extLst>
          </p:cNvPr>
          <p:cNvSpPr>
            <a:spLocks noGrp="1" noChangeArrowheads="1"/>
          </p:cNvSpPr>
          <p:nvPr>
            <p:ph type="ctrTitle"/>
          </p:nvPr>
        </p:nvSpPr>
        <p:spPr/>
        <p:txBody>
          <a:bodyPr/>
          <a:lstStyle/>
          <a:p>
            <a:pPr eaLnBrk="1" hangingPunct="1"/>
            <a:r>
              <a:rPr lang="en-US" altLang="en-US"/>
              <a:t>Modifica degli ID utente effettivi</a:t>
            </a:r>
          </a:p>
        </p:txBody>
      </p:sp>
      <p:sp>
        <p:nvSpPr>
          <p:cNvPr id="56326" name="Rectangle 3">
            <a:extLst>
              <a:ext uri="{FF2B5EF4-FFF2-40B4-BE49-F238E27FC236}">
                <a16:creationId xmlns:a16="http://schemas.microsoft.com/office/drawing/2014/main" id="{4526E4B2-2FD5-FDBB-E9C2-EC8EB1E1B9AE}"/>
              </a:ext>
            </a:extLst>
          </p:cNvPr>
          <p:cNvSpPr>
            <a:spLocks noGrp="1" noChangeArrowheads="1"/>
          </p:cNvSpPr>
          <p:nvPr>
            <p:ph sz="quarter" idx="17"/>
          </p:nvPr>
        </p:nvSpPr>
        <p:spPr/>
        <p:txBody>
          <a:bodyPr/>
          <a:lstStyle/>
          <a:p>
            <a:pPr eaLnBrk="1" hangingPunct="1"/>
            <a:r>
              <a:rPr lang="en-US" altLang="en-US"/>
              <a:t>Un processo che esegue un programma con set-uid può abbandonare il proprio privilegio; può</a:t>
            </a:r>
          </a:p>
          <a:p>
            <a:pPr lvl="1" eaLnBrk="1" hangingPunct="1"/>
            <a:r>
              <a:rPr lang="en-US" altLang="en-US"/>
              <a:t>abbandona il privilegio in modo permanente</a:t>
            </a:r>
          </a:p>
          <a:p>
            <a:pPr lvl="2" eaLnBrk="1" hangingPunct="1"/>
            <a:r>
              <a:rPr lang="en-US" altLang="en-US"/>
              <a:t>rimuove l'ID utente privilegiato da tutti e tre gli ID utente</a:t>
            </a:r>
          </a:p>
          <a:p>
            <a:pPr lvl="1" eaLnBrk="1" hangingPunct="1"/>
            <a:r>
              <a:rPr lang="en-US" altLang="en-US"/>
              <a:t>abbandona temporaneamente il privilegio</a:t>
            </a:r>
          </a:p>
          <a:p>
            <a:pPr lvl="2" eaLnBrk="1" hangingPunct="1"/>
            <a:r>
              <a:rPr lang="en-US" altLang="en-US"/>
              <a:t>rimuove l'ID utente privilegiato dal suo uid effettivo ma lo memorizza nel suo uid salvato; in seguito il processo può ripristinare il privilegio ripristinando l'ID utente privilegiato nel suo uid effettivo</a:t>
            </a:r>
          </a:p>
        </p:txBody>
      </p:sp>
      <p:pic>
        <p:nvPicPr>
          <p:cNvPr id="3" name="Picture 2">
            <a:extLst>
              <a:ext uri="{FF2B5EF4-FFF2-40B4-BE49-F238E27FC236}">
                <a16:creationId xmlns:a16="http://schemas.microsoft.com/office/drawing/2014/main" id="{E794BC62-3D05-E44E-7D4D-78BC9D3733B0}"/>
              </a:ext>
            </a:extLst>
          </p:cNvPr>
          <p:cNvPicPr>
            <a:picLocks noChangeAspect="1"/>
          </p:cNvPicPr>
          <p:nvPr/>
        </p:nvPicPr>
        <p:blipFill>
          <a:blip r:embed="rId2"/>
          <a:stretch>
            <a:fillRect/>
          </a:stretch>
        </p:blipFill>
        <p:spPr>
          <a:xfrm>
            <a:off x="8268369" y="6000317"/>
            <a:ext cx="1530000" cy="612000"/>
          </a:xfrm>
          <a:prstGeom prst="rect">
            <a:avLst/>
          </a:prstGeom>
        </p:spPr>
      </p:pic>
      <p:sp>
        <p:nvSpPr>
          <p:cNvPr id="12" name="Slide Number Placeholder 11">
            <a:extLst>
              <a:ext uri="{FF2B5EF4-FFF2-40B4-BE49-F238E27FC236}">
                <a16:creationId xmlns:a16="http://schemas.microsoft.com/office/drawing/2014/main" id="{7220EC4F-1BE1-EDA8-B009-BFA798FCEFF6}"/>
              </a:ext>
            </a:extLst>
          </p:cNvPr>
          <p:cNvSpPr>
            <a:spLocks noGrp="1"/>
          </p:cNvSpPr>
          <p:nvPr>
            <p:ph type="sldNum" sz="quarter" idx="4"/>
          </p:nvPr>
        </p:nvSpPr>
        <p:spPr/>
        <p:txBody>
          <a:bodyPr/>
          <a:lstStyle/>
          <a:p>
            <a:fld id="{3A98EE3D-8CD1-4C3F-BD1C-C98C9596463C}" type="slidenum">
              <a:rPr lang="en-US" smtClean="0"/>
              <a:t>40</a:t>
            </a:fld>
            <a:endParaRPr lang="en-US" dirty="0"/>
          </a:p>
        </p:txBody>
      </p:sp>
    </p:spTree>
  </p:cSld>
  <p:clrMapOvr>
    <a:masterClrMapping/>
  </p:clrMapOvr>
</p:sld>
</file>

<file path=ppt/slides/slide42.xml><?xml version="1.0" encoding="utf-8"?>
<p:sld xmlns:a16="http://schemas.microsoft.com/office/drawing/2014/main" xmlns:a14="http://schemas.microsoft.com/office/drawing/2010/main" xmlns:p14="http://schemas.microsoft.com/office/powerpoint/2010/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415" name="Rectangle 2">
            <a:extLst>
              <a:ext uri="{FF2B5EF4-FFF2-40B4-BE49-F238E27FC236}">
                <a16:creationId xmlns:a16="http://schemas.microsoft.com/office/drawing/2014/main" id="{37C49B00-050D-D4FA-CEE2-1C3D738BDD00}"/>
              </a:ext>
            </a:extLst>
          </p:cNvPr>
          <p:cNvSpPr>
            <a:spLocks noGrp="1" noChangeArrowheads="1"/>
          </p:cNvSpPr>
          <p:nvPr>
            <p:ph type="ctrTitle"/>
          </p:nvPr>
        </p:nvSpPr>
        <p:spPr/>
        <p:txBody>
          <a:bodyPr>
            <a:normAutofit/>
          </a:bodyPr>
          <a:lstStyle/>
          <a:p>
            <a:pPr eaLnBrk="1" hangingPunct="1"/>
            <a:r>
              <a:rPr lang="en-US" altLang="en-US" sz="4500" dirty="0"/>
              <a:t>Cosa succede durante l'accesso</a:t>
            </a:r>
          </a:p>
        </p:txBody>
      </p:sp>
      <p:sp>
        <p:nvSpPr>
          <p:cNvPr id="3" name="TextBox 10">
            <a:extLst>
              <a:ext uri="{FF2B5EF4-FFF2-40B4-BE49-F238E27FC236}">
                <a16:creationId xmlns:a16="http://schemas.microsoft.com/office/drawing/2014/main" id="{54A6FF64-C459-3890-3838-B97E3D09D43B}"/>
              </a:ext>
            </a:extLst>
          </p:cNvPr>
          <p:cNvSpPr txBox="1">
            <a:spLocks noChangeArrowheads="1"/>
          </p:cNvSpPr>
          <p:nvPr/>
        </p:nvSpPr>
        <p:spPr bwMode="auto">
          <a:xfrm>
            <a:off x="1511524" y="2730225"/>
            <a:ext cx="1676400"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lr>
                <a:schemeClr val="accent2"/>
              </a:buClr>
              <a:buSzPct val="100000"/>
              <a:buFont typeface="Times" panose="02020603050405020304" pitchFamily="18" charset="0"/>
              <a:buChar char="•"/>
              <a:defRPr sz="2800">
                <a:solidFill>
                  <a:schemeClr val="tx1"/>
                </a:solidFill>
                <a:latin typeface="Arial" panose="020B0604020202020204" pitchFamily="34" charset="0"/>
              </a:defRPr>
            </a:lvl1pPr>
            <a:lvl2pPr marL="742950" indent="-285750" eaLnBrk="0" hangingPunct="0">
              <a:spcBef>
                <a:spcPct val="20000"/>
              </a:spcBef>
              <a:buChar char="–"/>
              <a:defRPr sz="2400">
                <a:solidFill>
                  <a:schemeClr val="tx1"/>
                </a:solidFill>
                <a:latin typeface="Arial" panose="020B0604020202020204" pitchFamily="34" charset="0"/>
              </a:defRPr>
            </a:lvl2pPr>
            <a:lvl3pPr marL="1143000" indent="-228600" eaLnBrk="0" hangingPunct="0">
              <a:spcBef>
                <a:spcPct val="20000"/>
              </a:spcBef>
              <a:buChar char="•"/>
              <a:defRPr sz="22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fontAlgn="base" hangingPunct="1">
              <a:spcBef>
                <a:spcPct val="0"/>
              </a:spcBef>
              <a:spcAft>
                <a:spcPct val="0"/>
              </a:spcAft>
              <a:buClrTx/>
              <a:buSzTx/>
              <a:buFontTx/>
              <a:buNone/>
            </a:pPr>
            <a:r>
              <a:rPr lang="en-US" altLang="en-US" sz="1400" dirty="0" err="1">
                <a:solidFill>
                  <a:srgbClr val="000000"/>
                </a:solidFill>
                <a:latin typeface="Century Gothic" panose="020B0502020202020204" pitchFamily="34" charset="0"/>
                <a:ea typeface="Calibri" panose="020F0502020204030204" pitchFamily="34" charset="0"/>
                <a:cs typeface="Calibri" panose="020F0502020204030204" pitchFamily="34" charset="0"/>
              </a:rPr>
              <a:t>setuid</a:t>
            </a:r>
            <a:r>
              <a:rPr lang="en-US" altLang="en-US" sz="1400" dirty="0">
                <a:solidFill>
                  <a:srgbClr val="000000"/>
                </a:solidFill>
                <a:latin typeface="Century Gothic" panose="020B0502020202020204" pitchFamily="34" charset="0"/>
                <a:ea typeface="Calibri" panose="020F0502020204030204" pitchFamily="34" charset="0"/>
                <a:cs typeface="Calibri" panose="020F0502020204030204" pitchFamily="34" charset="0"/>
              </a:rPr>
              <a:t>(500)</a:t>
            </a:r>
          </a:p>
        </p:txBody>
      </p:sp>
      <p:sp>
        <p:nvSpPr>
          <p:cNvPr id="4" name="TextBox 11">
            <a:extLst>
              <a:ext uri="{FF2B5EF4-FFF2-40B4-BE49-F238E27FC236}">
                <a16:creationId xmlns:a16="http://schemas.microsoft.com/office/drawing/2014/main" id="{54660330-89EB-8750-2B10-D6FD50E4C378}"/>
              </a:ext>
            </a:extLst>
          </p:cNvPr>
          <p:cNvSpPr txBox="1">
            <a:spLocks noChangeArrowheads="1"/>
          </p:cNvSpPr>
          <p:nvPr/>
        </p:nvSpPr>
        <p:spPr bwMode="auto">
          <a:xfrm>
            <a:off x="243429" y="3804980"/>
            <a:ext cx="2286000" cy="11695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lr>
                <a:schemeClr val="accent2"/>
              </a:buClr>
              <a:buSzPct val="100000"/>
              <a:buFont typeface="Times" panose="02020603050405020304" pitchFamily="18" charset="0"/>
              <a:buChar char="•"/>
              <a:defRPr sz="2800">
                <a:solidFill>
                  <a:schemeClr val="tx1"/>
                </a:solidFill>
                <a:latin typeface="Arial" panose="020B0604020202020204" pitchFamily="34" charset="0"/>
              </a:defRPr>
            </a:lvl1pPr>
            <a:lvl2pPr marL="742950" indent="-285750" eaLnBrk="0" hangingPunct="0">
              <a:spcBef>
                <a:spcPct val="20000"/>
              </a:spcBef>
              <a:buChar char="–"/>
              <a:defRPr sz="2400">
                <a:solidFill>
                  <a:schemeClr val="tx1"/>
                </a:solidFill>
                <a:latin typeface="Arial" panose="020B0604020202020204" pitchFamily="34" charset="0"/>
              </a:defRPr>
            </a:lvl2pPr>
            <a:lvl3pPr marL="1143000" indent="-228600" eaLnBrk="0" hangingPunct="0">
              <a:spcBef>
                <a:spcPct val="20000"/>
              </a:spcBef>
              <a:buChar char="•"/>
              <a:defRPr sz="22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fontAlgn="base" hangingPunct="1">
              <a:spcBef>
                <a:spcPct val="0"/>
              </a:spcBef>
              <a:spcAft>
                <a:spcPct val="0"/>
              </a:spcAft>
              <a:buClrTx/>
              <a:buSzTx/>
              <a:buFontTx/>
              <a:buNone/>
            </a:pPr>
            <a:r>
              <a:rPr lang="en-US" altLang="en-US" sz="1400" dirty="0">
                <a:solidFill>
                  <a:srgbClr val="000000"/>
                </a:solidFill>
                <a:latin typeface="Century Gothic" panose="020B0502020202020204" pitchFamily="34" charset="0"/>
                <a:ea typeface="Calibri" panose="020F0502020204030204" pitchFamily="34" charset="0"/>
                <a:cs typeface="Calibri" panose="020F0502020204030204" pitchFamily="34" charset="0"/>
              </a:rPr>
              <a:t>Dopo aver verificato che la password immessa è corretta, il processo di login emette una </a:t>
            </a:r>
            <a:r>
              <a:rPr lang="en-US" altLang="en-US" sz="1400" dirty="0">
                <a:solidFill>
                  <a:srgbClr val="000000"/>
                </a:solidFill>
                <a:latin typeface="Century Gothic" panose="020B0502020202020204" pitchFamily="34" charset="0"/>
                <a:ea typeface="Calibri" panose="020F0502020204030204" pitchFamily="34" charset="0"/>
                <a:cs typeface="Calibri" panose="020F0502020204030204" pitchFamily="34" charset="0"/>
              </a:rPr>
              <a:t>chiamata di sistema </a:t>
            </a:r>
            <a:r>
              <a:rPr lang="en-US" altLang="en-US" sz="1400" dirty="0" err="1">
                <a:solidFill>
                  <a:srgbClr val="000000"/>
                </a:solidFill>
                <a:latin typeface="Century Gothic" panose="020B0502020202020204" pitchFamily="34" charset="0"/>
                <a:ea typeface="Calibri" panose="020F0502020204030204" pitchFamily="34" charset="0"/>
                <a:cs typeface="Calibri" panose="020F0502020204030204" pitchFamily="34" charset="0"/>
              </a:rPr>
              <a:t>setuid</a:t>
            </a:r>
            <a:r>
              <a:rPr lang="en-US" altLang="en-US" sz="1400" dirty="0">
                <a:solidFill>
                  <a:srgbClr val="000000"/>
                </a:solidFill>
                <a:latin typeface="Century Gothic" panose="020B0502020202020204" pitchFamily="34" charset="0"/>
                <a:ea typeface="Calibri" panose="020F0502020204030204" pitchFamily="34" charset="0"/>
                <a:cs typeface="Calibri" panose="020F0502020204030204" pitchFamily="34" charset="0"/>
              </a:rPr>
              <a:t>.</a:t>
            </a:r>
          </a:p>
        </p:txBody>
      </p:sp>
      <p:sp>
        <p:nvSpPr>
          <p:cNvPr id="5" name="TextBox 15">
            <a:extLst>
              <a:ext uri="{FF2B5EF4-FFF2-40B4-BE49-F238E27FC236}">
                <a16:creationId xmlns:a16="http://schemas.microsoft.com/office/drawing/2014/main" id="{F4AF4ABF-35FA-CED2-6D0C-586FB71930C0}"/>
              </a:ext>
            </a:extLst>
          </p:cNvPr>
          <p:cNvSpPr txBox="1">
            <a:spLocks noChangeArrowheads="1"/>
          </p:cNvSpPr>
          <p:nvPr/>
        </p:nvSpPr>
        <p:spPr bwMode="auto">
          <a:xfrm>
            <a:off x="4021553" y="2777728"/>
            <a:ext cx="1676400"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lr>
                <a:schemeClr val="accent2"/>
              </a:buClr>
              <a:buSzPct val="100000"/>
              <a:buFont typeface="Times" panose="02020603050405020304" pitchFamily="18" charset="0"/>
              <a:buChar char="•"/>
              <a:defRPr sz="2800">
                <a:solidFill>
                  <a:schemeClr val="tx1"/>
                </a:solidFill>
                <a:latin typeface="Arial" panose="020B0604020202020204" pitchFamily="34" charset="0"/>
              </a:defRPr>
            </a:lvl1pPr>
            <a:lvl2pPr marL="742950" indent="-285750" eaLnBrk="0" hangingPunct="0">
              <a:spcBef>
                <a:spcPct val="20000"/>
              </a:spcBef>
              <a:buChar char="–"/>
              <a:defRPr sz="2400">
                <a:solidFill>
                  <a:schemeClr val="tx1"/>
                </a:solidFill>
                <a:latin typeface="Arial" panose="020B0604020202020204" pitchFamily="34" charset="0"/>
              </a:defRPr>
            </a:lvl2pPr>
            <a:lvl3pPr marL="1143000" indent="-228600" eaLnBrk="0" hangingPunct="0">
              <a:spcBef>
                <a:spcPct val="20000"/>
              </a:spcBef>
              <a:buChar char="•"/>
              <a:defRPr sz="22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fontAlgn="base" hangingPunct="1">
              <a:spcBef>
                <a:spcPct val="0"/>
              </a:spcBef>
              <a:spcAft>
                <a:spcPct val="0"/>
              </a:spcAft>
              <a:buClrTx/>
              <a:buSzTx/>
              <a:buFontTx/>
              <a:buNone/>
            </a:pPr>
            <a:r>
              <a:rPr lang="en-US" altLang="en-US" sz="1400" dirty="0">
                <a:solidFill>
                  <a:srgbClr val="000000"/>
                </a:solidFill>
                <a:latin typeface="Century Gothic" panose="020B0502020202020204" pitchFamily="34" charset="0"/>
                <a:ea typeface="Calibri" panose="020F0502020204030204" pitchFamily="34" charset="0"/>
                <a:cs typeface="Calibri" panose="020F0502020204030204" pitchFamily="34" charset="0"/>
              </a:rPr>
              <a:t>exec("bash")</a:t>
            </a:r>
          </a:p>
        </p:txBody>
      </p:sp>
      <p:sp>
        <p:nvSpPr>
          <p:cNvPr id="6" name="TextBox 17">
            <a:extLst>
              <a:ext uri="{FF2B5EF4-FFF2-40B4-BE49-F238E27FC236}">
                <a16:creationId xmlns:a16="http://schemas.microsoft.com/office/drawing/2014/main" id="{A7FCF988-5DA7-3EEC-2303-A02D8A79FCA2}"/>
              </a:ext>
            </a:extLst>
          </p:cNvPr>
          <p:cNvSpPr txBox="1">
            <a:spLocks noChangeArrowheads="1"/>
          </p:cNvSpPr>
          <p:nvPr/>
        </p:nvSpPr>
        <p:spPr bwMode="auto">
          <a:xfrm>
            <a:off x="2690339" y="3904684"/>
            <a:ext cx="1905000" cy="954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lr>
                <a:schemeClr val="accent2"/>
              </a:buClr>
              <a:buSzPct val="100000"/>
              <a:buFont typeface="Times" panose="02020603050405020304" pitchFamily="18" charset="0"/>
              <a:buChar char="•"/>
              <a:defRPr sz="2800">
                <a:solidFill>
                  <a:schemeClr val="tx1"/>
                </a:solidFill>
                <a:latin typeface="Arial" panose="020B0604020202020204" pitchFamily="34" charset="0"/>
              </a:defRPr>
            </a:lvl1pPr>
            <a:lvl2pPr marL="742950" indent="-285750" eaLnBrk="0" hangingPunct="0">
              <a:spcBef>
                <a:spcPct val="20000"/>
              </a:spcBef>
              <a:buChar char="–"/>
              <a:defRPr sz="2400">
                <a:solidFill>
                  <a:schemeClr val="tx1"/>
                </a:solidFill>
                <a:latin typeface="Arial" panose="020B0604020202020204" pitchFamily="34" charset="0"/>
              </a:defRPr>
            </a:lvl2pPr>
            <a:lvl3pPr marL="1143000" indent="-228600" eaLnBrk="0" hangingPunct="0">
              <a:spcBef>
                <a:spcPct val="20000"/>
              </a:spcBef>
              <a:buChar char="•"/>
              <a:defRPr sz="22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fontAlgn="base" hangingPunct="1">
              <a:spcBef>
                <a:spcPct val="0"/>
              </a:spcBef>
              <a:spcAft>
                <a:spcPct val="0"/>
              </a:spcAft>
              <a:buClrTx/>
              <a:buSzTx/>
              <a:buFontTx/>
              <a:buNone/>
            </a:pPr>
            <a:r>
              <a:rPr lang="en-US" altLang="en-US" sz="1400" dirty="0">
                <a:solidFill>
                  <a:srgbClr val="000000"/>
                </a:solidFill>
                <a:latin typeface="Century Gothic" panose="020B0502020202020204" pitchFamily="34" charset="0"/>
                <a:ea typeface="Calibri" panose="020F0502020204030204" pitchFamily="34" charset="0"/>
                <a:cs typeface="Calibri" panose="020F0502020204030204" pitchFamily="34" charset="0"/>
              </a:rPr>
              <a:t>Il processo di login carica quindi la shell, fornendo all'utente una shell di login.</a:t>
            </a:r>
          </a:p>
        </p:txBody>
      </p:sp>
      <p:sp>
        <p:nvSpPr>
          <p:cNvPr id="9" name="Right Arrow 19">
            <a:extLst>
              <a:ext uri="{FF2B5EF4-FFF2-40B4-BE49-F238E27FC236}">
                <a16:creationId xmlns:a16="http://schemas.microsoft.com/office/drawing/2014/main" id="{6E7DA535-04C0-F50E-078E-9880FDD72980}"/>
              </a:ext>
            </a:extLst>
          </p:cNvPr>
          <p:cNvSpPr>
            <a:spLocks noChangeArrowheads="1"/>
          </p:cNvSpPr>
          <p:nvPr/>
        </p:nvSpPr>
        <p:spPr bwMode="auto">
          <a:xfrm>
            <a:off x="1463074" y="2965836"/>
            <a:ext cx="1295400" cy="228600"/>
          </a:xfrm>
          <a:prstGeom prst="rightArrow">
            <a:avLst>
              <a:gd name="adj1" fmla="val 50000"/>
              <a:gd name="adj2" fmla="val 50003"/>
            </a:avLst>
          </a:prstGeom>
          <a:solidFill>
            <a:srgbClr val="FF9900"/>
          </a:solidFill>
          <a:ln w="9525" algn="ctr">
            <a:solidFill>
              <a:srgbClr val="000000"/>
            </a:solidFill>
            <a:round/>
            <a:headEnd/>
            <a:tailEnd/>
          </a:ln>
        </p:spPr>
        <p:txBody>
          <a:bodyPr wrap="none"/>
          <a:lstStyle>
            <a:lvl1pPr eaLnBrk="0" hangingPunct="0">
              <a:spcBef>
                <a:spcPct val="20000"/>
              </a:spcBef>
              <a:buClr>
                <a:schemeClr val="accent2"/>
              </a:buClr>
              <a:buSzPct val="100000"/>
              <a:buFont typeface="Times" panose="02020603050405020304" pitchFamily="18" charset="0"/>
              <a:buChar char="•"/>
              <a:defRPr sz="2800">
                <a:solidFill>
                  <a:schemeClr val="tx1"/>
                </a:solidFill>
                <a:latin typeface="Arial" panose="020B0604020202020204" pitchFamily="34" charset="0"/>
              </a:defRPr>
            </a:lvl1pPr>
            <a:lvl2pPr marL="742950" indent="-285750" eaLnBrk="0" hangingPunct="0">
              <a:spcBef>
                <a:spcPct val="20000"/>
              </a:spcBef>
              <a:buChar char="–"/>
              <a:defRPr sz="2400">
                <a:solidFill>
                  <a:schemeClr val="tx1"/>
                </a:solidFill>
                <a:latin typeface="Arial" panose="020B0604020202020204" pitchFamily="34" charset="0"/>
              </a:defRPr>
            </a:lvl2pPr>
            <a:lvl3pPr marL="1143000" indent="-228600" eaLnBrk="0" hangingPunct="0">
              <a:spcBef>
                <a:spcPct val="20000"/>
              </a:spcBef>
              <a:buChar char="•"/>
              <a:defRPr sz="22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marL="0" marR="0" lvl="0" indent="0" defTabSz="914400" eaLnBrk="1" fontAlgn="base" latinLnBrk="0" hangingPunct="1">
              <a:lnSpc>
                <a:spcPct val="100000"/>
              </a:lnSpc>
              <a:spcBef>
                <a:spcPct val="0"/>
              </a:spcBef>
              <a:spcAft>
                <a:spcPct val="0"/>
              </a:spcAft>
              <a:buClrTx/>
              <a:buSzTx/>
              <a:buFontTx/>
              <a:buNone/>
              <a:tabLst/>
              <a:defRPr/>
            </a:pPr>
            <a:endParaRPr kumimoji="0" lang="en-US" altLang="en-US" sz="1400" b="0" i="0" u="none" strike="noStrike" kern="0" cap="none" spc="0" normalizeH="0" baseline="0" noProof="0">
              <a:ln>
                <a:noFill/>
              </a:ln>
              <a:solidFill>
                <a:srgbClr val="000000"/>
              </a:solidFill>
              <a:effectLst/>
              <a:uLnTx/>
              <a:uFillTx/>
              <a:latin typeface="Century Gothic" panose="020B0502020202020204" pitchFamily="34" charset="0"/>
              <a:ea typeface="Calibri" panose="020F0502020204030204" pitchFamily="34" charset="0"/>
              <a:cs typeface="Calibri" panose="020F0502020204030204" pitchFamily="34" charset="0"/>
            </a:endParaRPr>
          </a:p>
        </p:txBody>
      </p:sp>
      <p:sp>
        <p:nvSpPr>
          <p:cNvPr id="10" name="Right Arrow 20">
            <a:extLst>
              <a:ext uri="{FF2B5EF4-FFF2-40B4-BE49-F238E27FC236}">
                <a16:creationId xmlns:a16="http://schemas.microsoft.com/office/drawing/2014/main" id="{B76CC67A-FBCD-5A88-CA03-3ED813BAB99F}"/>
              </a:ext>
            </a:extLst>
          </p:cNvPr>
          <p:cNvSpPr>
            <a:spLocks noChangeArrowheads="1"/>
          </p:cNvSpPr>
          <p:nvPr/>
        </p:nvSpPr>
        <p:spPr bwMode="auto">
          <a:xfrm>
            <a:off x="3950242" y="3005308"/>
            <a:ext cx="1416050" cy="209550"/>
          </a:xfrm>
          <a:prstGeom prst="rightArrow">
            <a:avLst>
              <a:gd name="adj1" fmla="val 50000"/>
              <a:gd name="adj2" fmla="val 49994"/>
            </a:avLst>
          </a:prstGeom>
          <a:solidFill>
            <a:srgbClr val="FF9900"/>
          </a:solidFill>
          <a:ln w="9525" algn="ctr">
            <a:solidFill>
              <a:srgbClr val="000000"/>
            </a:solidFill>
            <a:round/>
            <a:headEnd/>
            <a:tailEnd/>
          </a:ln>
        </p:spPr>
        <p:txBody>
          <a:bodyPr wrap="none"/>
          <a:lstStyle>
            <a:lvl1pPr eaLnBrk="0" hangingPunct="0">
              <a:spcBef>
                <a:spcPct val="20000"/>
              </a:spcBef>
              <a:buClr>
                <a:schemeClr val="accent2"/>
              </a:buClr>
              <a:buSzPct val="100000"/>
              <a:buFont typeface="Times" panose="02020603050405020304" pitchFamily="18" charset="0"/>
              <a:buChar char="•"/>
              <a:defRPr sz="2800">
                <a:solidFill>
                  <a:schemeClr val="tx1"/>
                </a:solidFill>
                <a:latin typeface="Arial" panose="020B0604020202020204" pitchFamily="34" charset="0"/>
              </a:defRPr>
            </a:lvl1pPr>
            <a:lvl2pPr marL="742950" indent="-285750" eaLnBrk="0" hangingPunct="0">
              <a:spcBef>
                <a:spcPct val="20000"/>
              </a:spcBef>
              <a:buChar char="–"/>
              <a:defRPr sz="2400">
                <a:solidFill>
                  <a:schemeClr val="tx1"/>
                </a:solidFill>
                <a:latin typeface="Arial" panose="020B0604020202020204" pitchFamily="34" charset="0"/>
              </a:defRPr>
            </a:lvl2pPr>
            <a:lvl3pPr marL="1143000" indent="-228600" eaLnBrk="0" hangingPunct="0">
              <a:spcBef>
                <a:spcPct val="20000"/>
              </a:spcBef>
              <a:buChar char="•"/>
              <a:defRPr sz="22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marL="0" marR="0" lvl="0" indent="0" defTabSz="914400" eaLnBrk="1" fontAlgn="base" latinLnBrk="0" hangingPunct="1">
              <a:lnSpc>
                <a:spcPct val="100000"/>
              </a:lnSpc>
              <a:spcBef>
                <a:spcPct val="0"/>
              </a:spcBef>
              <a:spcAft>
                <a:spcPct val="0"/>
              </a:spcAft>
              <a:buClrTx/>
              <a:buSzTx/>
              <a:buFontTx/>
              <a:buNone/>
              <a:tabLst/>
              <a:defRPr/>
            </a:pPr>
            <a:endParaRPr kumimoji="0" lang="en-US" altLang="en-US" sz="1400" b="0" i="0" u="none" strike="noStrike" kern="0" cap="none" spc="0" normalizeH="0" baseline="0" noProof="0" dirty="0">
              <a:ln>
                <a:noFill/>
              </a:ln>
              <a:solidFill>
                <a:srgbClr val="000000"/>
              </a:solidFill>
              <a:effectLst/>
              <a:uLnTx/>
              <a:uFillTx/>
              <a:latin typeface="Century Gothic" panose="020B0502020202020204" pitchFamily="34" charset="0"/>
              <a:ea typeface="Calibri" panose="020F0502020204030204" pitchFamily="34" charset="0"/>
              <a:cs typeface="Calibri" panose="020F0502020204030204" pitchFamily="34" charset="0"/>
            </a:endParaRPr>
          </a:p>
        </p:txBody>
      </p:sp>
      <p:sp>
        <p:nvSpPr>
          <p:cNvPr id="11" name="Right Arrow 21">
            <a:extLst>
              <a:ext uri="{FF2B5EF4-FFF2-40B4-BE49-F238E27FC236}">
                <a16:creationId xmlns:a16="http://schemas.microsoft.com/office/drawing/2014/main" id="{359D8A9B-63E8-BB27-63FB-46705D4B4BC6}"/>
              </a:ext>
            </a:extLst>
          </p:cNvPr>
          <p:cNvSpPr>
            <a:spLocks noChangeArrowheads="1"/>
          </p:cNvSpPr>
          <p:nvPr/>
        </p:nvSpPr>
        <p:spPr bwMode="auto">
          <a:xfrm>
            <a:off x="6531582" y="3010139"/>
            <a:ext cx="1066800" cy="209550"/>
          </a:xfrm>
          <a:prstGeom prst="rightArrow">
            <a:avLst>
              <a:gd name="adj1" fmla="val 50000"/>
              <a:gd name="adj2" fmla="val 49990"/>
            </a:avLst>
          </a:prstGeom>
          <a:solidFill>
            <a:srgbClr val="FF9900"/>
          </a:solidFill>
          <a:ln w="9525" algn="ctr">
            <a:solidFill>
              <a:srgbClr val="000000"/>
            </a:solidFill>
            <a:round/>
            <a:headEnd/>
            <a:tailEnd/>
          </a:ln>
        </p:spPr>
        <p:txBody>
          <a:bodyPr wrap="none"/>
          <a:lstStyle>
            <a:lvl1pPr eaLnBrk="0" hangingPunct="0">
              <a:spcBef>
                <a:spcPct val="20000"/>
              </a:spcBef>
              <a:buClr>
                <a:schemeClr val="accent2"/>
              </a:buClr>
              <a:buSzPct val="100000"/>
              <a:buFont typeface="Times" panose="02020603050405020304" pitchFamily="18" charset="0"/>
              <a:buChar char="•"/>
              <a:defRPr sz="2800">
                <a:solidFill>
                  <a:schemeClr val="tx1"/>
                </a:solidFill>
                <a:latin typeface="Arial" panose="020B0604020202020204" pitchFamily="34" charset="0"/>
              </a:defRPr>
            </a:lvl1pPr>
            <a:lvl2pPr marL="742950" indent="-285750" eaLnBrk="0" hangingPunct="0">
              <a:spcBef>
                <a:spcPct val="20000"/>
              </a:spcBef>
              <a:buChar char="–"/>
              <a:defRPr sz="2400">
                <a:solidFill>
                  <a:schemeClr val="tx1"/>
                </a:solidFill>
                <a:latin typeface="Arial" panose="020B0604020202020204" pitchFamily="34" charset="0"/>
              </a:defRPr>
            </a:lvl2pPr>
            <a:lvl3pPr marL="1143000" indent="-228600" eaLnBrk="0" hangingPunct="0">
              <a:spcBef>
                <a:spcPct val="20000"/>
              </a:spcBef>
              <a:buChar char="•"/>
              <a:defRPr sz="22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marL="0" marR="0" lvl="0" indent="0" defTabSz="914400" eaLnBrk="1" fontAlgn="base" latinLnBrk="0" hangingPunct="1">
              <a:lnSpc>
                <a:spcPct val="100000"/>
              </a:lnSpc>
              <a:spcBef>
                <a:spcPct val="0"/>
              </a:spcBef>
              <a:spcAft>
                <a:spcPct val="0"/>
              </a:spcAft>
              <a:buClrTx/>
              <a:buSzTx/>
              <a:buFontTx/>
              <a:buNone/>
              <a:tabLst/>
              <a:defRPr/>
            </a:pPr>
            <a:endParaRPr kumimoji="0" lang="en-US" altLang="en-US" sz="1400" b="0" i="0" u="none" strike="noStrike" kern="0" cap="none" spc="0" normalizeH="0" baseline="0" noProof="0">
              <a:ln>
                <a:noFill/>
              </a:ln>
              <a:solidFill>
                <a:srgbClr val="000000"/>
              </a:solidFill>
              <a:effectLst/>
              <a:uLnTx/>
              <a:uFillTx/>
              <a:latin typeface="Century Gothic" panose="020B0502020202020204" pitchFamily="34" charset="0"/>
              <a:ea typeface="Calibri" panose="020F0502020204030204" pitchFamily="34" charset="0"/>
              <a:cs typeface="Calibri" panose="020F0502020204030204" pitchFamily="34" charset="0"/>
            </a:endParaRPr>
          </a:p>
        </p:txBody>
      </p:sp>
      <p:sp>
        <p:nvSpPr>
          <p:cNvPr id="12" name="TextBox 22">
            <a:extLst>
              <a:ext uri="{FF2B5EF4-FFF2-40B4-BE49-F238E27FC236}">
                <a16:creationId xmlns:a16="http://schemas.microsoft.com/office/drawing/2014/main" id="{08443E6C-18BD-5EE0-7164-383B1E404196}"/>
              </a:ext>
            </a:extLst>
          </p:cNvPr>
          <p:cNvSpPr txBox="1">
            <a:spLocks noChangeArrowheads="1"/>
          </p:cNvSpPr>
          <p:nvPr/>
        </p:nvSpPr>
        <p:spPr bwMode="auto">
          <a:xfrm>
            <a:off x="6731605" y="2781075"/>
            <a:ext cx="838200"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lr>
                <a:schemeClr val="accent2"/>
              </a:buClr>
              <a:buSzPct val="100000"/>
              <a:buFont typeface="Times" panose="02020603050405020304" pitchFamily="18" charset="0"/>
              <a:buChar char="•"/>
              <a:defRPr sz="2800">
                <a:solidFill>
                  <a:schemeClr val="tx1"/>
                </a:solidFill>
                <a:latin typeface="Arial" panose="020B0604020202020204" pitchFamily="34" charset="0"/>
              </a:defRPr>
            </a:lvl1pPr>
            <a:lvl2pPr marL="742950" indent="-285750" eaLnBrk="0" hangingPunct="0">
              <a:spcBef>
                <a:spcPct val="20000"/>
              </a:spcBef>
              <a:buChar char="–"/>
              <a:defRPr sz="2400">
                <a:solidFill>
                  <a:schemeClr val="tx1"/>
                </a:solidFill>
                <a:latin typeface="Arial" panose="020B0604020202020204" pitchFamily="34" charset="0"/>
              </a:defRPr>
            </a:lvl2pPr>
            <a:lvl3pPr marL="1143000" indent="-228600" eaLnBrk="0" hangingPunct="0">
              <a:spcBef>
                <a:spcPct val="20000"/>
              </a:spcBef>
              <a:buChar char="•"/>
              <a:defRPr sz="22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fontAlgn="base" hangingPunct="1">
              <a:spcBef>
                <a:spcPct val="0"/>
              </a:spcBef>
              <a:spcAft>
                <a:spcPct val="0"/>
              </a:spcAft>
              <a:buClrTx/>
              <a:buSzTx/>
              <a:buFontTx/>
              <a:buNone/>
            </a:pPr>
            <a:r>
              <a:rPr lang="en-US" altLang="en-US" sz="1400" dirty="0">
                <a:solidFill>
                  <a:srgbClr val="000000"/>
                </a:solidFill>
                <a:latin typeface="Century Gothic" panose="020B0502020202020204" pitchFamily="34" charset="0"/>
                <a:ea typeface="Calibri" panose="020F0502020204030204" pitchFamily="34" charset="0"/>
                <a:cs typeface="Calibri" panose="020F0502020204030204" pitchFamily="34" charset="0"/>
              </a:rPr>
              <a:t>fork()</a:t>
            </a:r>
          </a:p>
        </p:txBody>
      </p:sp>
      <p:sp>
        <p:nvSpPr>
          <p:cNvPr id="13" name="TextBox 23">
            <a:extLst>
              <a:ext uri="{FF2B5EF4-FFF2-40B4-BE49-F238E27FC236}">
                <a16:creationId xmlns:a16="http://schemas.microsoft.com/office/drawing/2014/main" id="{88151899-3F2C-3C2E-4A5C-45C88A6EE1E8}"/>
              </a:ext>
            </a:extLst>
          </p:cNvPr>
          <p:cNvSpPr txBox="1">
            <a:spLocks noChangeArrowheads="1"/>
          </p:cNvSpPr>
          <p:nvPr/>
        </p:nvSpPr>
        <p:spPr bwMode="auto">
          <a:xfrm>
            <a:off x="5258691" y="3780965"/>
            <a:ext cx="1905000" cy="11695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lr>
                <a:schemeClr val="accent2"/>
              </a:buClr>
              <a:buSzPct val="100000"/>
              <a:buFont typeface="Times" panose="02020603050405020304" pitchFamily="18" charset="0"/>
              <a:buChar char="•"/>
              <a:defRPr sz="2800">
                <a:solidFill>
                  <a:schemeClr val="tx1"/>
                </a:solidFill>
                <a:latin typeface="Arial" panose="020B0604020202020204" pitchFamily="34" charset="0"/>
              </a:defRPr>
            </a:lvl1pPr>
            <a:lvl2pPr marL="742950" indent="-285750" eaLnBrk="0" hangingPunct="0">
              <a:spcBef>
                <a:spcPct val="20000"/>
              </a:spcBef>
              <a:buChar char="–"/>
              <a:defRPr sz="2400">
                <a:solidFill>
                  <a:schemeClr val="tx1"/>
                </a:solidFill>
                <a:latin typeface="Arial" panose="020B0604020202020204" pitchFamily="34" charset="0"/>
              </a:defRPr>
            </a:lvl2pPr>
            <a:lvl3pPr marL="1143000" indent="-228600" eaLnBrk="0" hangingPunct="0">
              <a:spcBef>
                <a:spcPct val="20000"/>
              </a:spcBef>
              <a:buChar char="•"/>
              <a:defRPr sz="22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fontAlgn="base" hangingPunct="1">
              <a:spcBef>
                <a:spcPct val="0"/>
              </a:spcBef>
              <a:spcAft>
                <a:spcPct val="0"/>
              </a:spcAft>
              <a:buClrTx/>
              <a:buSzTx/>
              <a:buFontTx/>
              <a:buNone/>
            </a:pPr>
            <a:r>
              <a:rPr lang="en-US" altLang="en-US" sz="1400" dirty="0">
                <a:solidFill>
                  <a:srgbClr val="000000"/>
                </a:solidFill>
                <a:latin typeface="Century Gothic" panose="020B0502020202020204" pitchFamily="34" charset="0"/>
                <a:ea typeface="Calibri" panose="020F0502020204030204" pitchFamily="34" charset="0"/>
                <a:cs typeface="Calibri" panose="020F0502020204030204" pitchFamily="34" charset="0"/>
              </a:rPr>
              <a:t>L'utente digita il comando passwd per cambiare la sua password.</a:t>
            </a:r>
          </a:p>
        </p:txBody>
      </p:sp>
      <p:graphicFrame>
        <p:nvGraphicFramePr>
          <p:cNvPr id="14" name="Table 13">
            <a:extLst>
              <a:ext uri="{FF2B5EF4-FFF2-40B4-BE49-F238E27FC236}">
                <a16:creationId xmlns:a16="http://schemas.microsoft.com/office/drawing/2014/main" id="{62C5F60D-70E0-5021-5372-EAD781C0DFC5}"/>
              </a:ext>
            </a:extLst>
          </p:cNvPr>
          <p:cNvGraphicFramePr>
            <a:graphicFrameLocks noGrp="1"/>
          </p:cNvGraphicFramePr>
          <p:nvPr>
            <p:extLst>
              <p:ext uri="{D42A27DB-BD31-4B8C-83A1-F6EECF244321}">
                <p14:modId xmlns:p14="http://schemas.microsoft.com/office/powerpoint/2010/main" val="55430284"/>
              </p:ext>
            </p:extLst>
          </p:nvPr>
        </p:nvGraphicFramePr>
        <p:xfrm>
          <a:off x="331186" y="2164080"/>
          <a:ext cx="1168654" cy="1616075"/>
        </p:xfrm>
        <a:graphic>
          <a:graphicData uri="http://schemas.openxmlformats.org/drawingml/2006/table">
            <a:tbl>
              <a:tblPr firstRow="1" bandRow="1"/>
              <a:tblGrid>
                <a:gridCol w="584327">
                  <a:extLst>
                    <a:ext uri="{9D8B030D-6E8A-4147-A177-3AD203B41FA5}">
                      <a16:colId xmlns:a16="http://schemas.microsoft.com/office/drawing/2014/main" val="20000"/>
                    </a:ext>
                  </a:extLst>
                </a:gridCol>
                <a:gridCol w="584327">
                  <a:extLst>
                    <a:ext uri="{9D8B030D-6E8A-4147-A177-3AD203B41FA5}">
                      <a16:colId xmlns:a16="http://schemas.microsoft.com/office/drawing/2014/main" val="20001"/>
                    </a:ext>
                  </a:extLst>
                </a:gridCol>
              </a:tblGrid>
              <a:tr h="323215">
                <a:tc gridSpan="2">
                  <a:txBody>
                    <a:bodyPr/>
                    <a:lstStyle>
                      <a:lvl1pPr marL="0" algn="l" defTabSz="914400" rtl="0" eaLnBrk="1" latinLnBrk="0" hangingPunct="1">
                        <a:defRPr sz="1800" b="1" kern="1200">
                          <a:solidFill>
                            <a:schemeClr val="lt1"/>
                          </a:solidFill>
                          <a:latin typeface="Century Gothic"/>
                        </a:defRPr>
                      </a:lvl1pPr>
                      <a:lvl2pPr marL="457200" algn="l" defTabSz="914400" rtl="0" eaLnBrk="1" latinLnBrk="0" hangingPunct="1">
                        <a:defRPr sz="1800" b="1" kern="1200">
                          <a:solidFill>
                            <a:schemeClr val="lt1"/>
                          </a:solidFill>
                          <a:latin typeface="Century Gothic"/>
                        </a:defRPr>
                      </a:lvl2pPr>
                      <a:lvl3pPr marL="914400" algn="l" defTabSz="914400" rtl="0" eaLnBrk="1" latinLnBrk="0" hangingPunct="1">
                        <a:defRPr sz="1800" b="1" kern="1200">
                          <a:solidFill>
                            <a:schemeClr val="lt1"/>
                          </a:solidFill>
                          <a:latin typeface="Century Gothic"/>
                        </a:defRPr>
                      </a:lvl3pPr>
                      <a:lvl4pPr marL="1371600" algn="l" defTabSz="914400" rtl="0" eaLnBrk="1" latinLnBrk="0" hangingPunct="1">
                        <a:defRPr sz="1800" b="1" kern="1200">
                          <a:solidFill>
                            <a:schemeClr val="lt1"/>
                          </a:solidFill>
                          <a:latin typeface="Century Gothic"/>
                        </a:defRPr>
                      </a:lvl4pPr>
                      <a:lvl5pPr marL="1828800" algn="l" defTabSz="914400" rtl="0" eaLnBrk="1" latinLnBrk="0" hangingPunct="1">
                        <a:defRPr sz="1800" b="1" kern="1200">
                          <a:solidFill>
                            <a:schemeClr val="lt1"/>
                          </a:solidFill>
                          <a:latin typeface="Century Gothic"/>
                        </a:defRPr>
                      </a:lvl5pPr>
                      <a:lvl6pPr marL="2286000" algn="l" defTabSz="914400" rtl="0" eaLnBrk="1" latinLnBrk="0" hangingPunct="1">
                        <a:defRPr sz="1800" b="1" kern="1200">
                          <a:solidFill>
                            <a:schemeClr val="lt1"/>
                          </a:solidFill>
                          <a:latin typeface="Century Gothic"/>
                        </a:defRPr>
                      </a:lvl6pPr>
                      <a:lvl7pPr marL="2743200" algn="l" defTabSz="914400" rtl="0" eaLnBrk="1" latinLnBrk="0" hangingPunct="1">
                        <a:defRPr sz="1800" b="1" kern="1200">
                          <a:solidFill>
                            <a:schemeClr val="lt1"/>
                          </a:solidFill>
                          <a:latin typeface="Century Gothic"/>
                        </a:defRPr>
                      </a:lvl7pPr>
                      <a:lvl8pPr marL="3200400" algn="l" defTabSz="914400" rtl="0" eaLnBrk="1" latinLnBrk="0" hangingPunct="1">
                        <a:defRPr sz="1800" b="1" kern="1200">
                          <a:solidFill>
                            <a:schemeClr val="lt1"/>
                          </a:solidFill>
                          <a:latin typeface="Century Gothic"/>
                        </a:defRPr>
                      </a:lvl8pPr>
                      <a:lvl9pPr marL="3657600" algn="l" defTabSz="914400" rtl="0" eaLnBrk="1" latinLnBrk="0" hangingPunct="1">
                        <a:defRPr sz="1800" b="1" kern="1200">
                          <a:solidFill>
                            <a:schemeClr val="lt1"/>
                          </a:solidFill>
                          <a:latin typeface="Century Gothic"/>
                        </a:defRPr>
                      </a:lvl9pPr>
                    </a:lstStyle>
                    <a:p>
                      <a:pPr algn="ctr"/>
                      <a:r>
                        <a:rPr lang="en-US" sz="1400" dirty="0"/>
                        <a:t>accesso</a:t>
                      </a:r>
                    </a:p>
                  </a:txBody>
                  <a:tcPr>
                    <a:lnL w="12700" cmpd="sng">
                      <a:solidFill>
                        <a:srgbClr val="FFFFFF"/>
                      </a:solidFill>
                    </a:lnL>
                    <a:lnR w="12700" cmpd="sng">
                      <a:solidFill>
                        <a:srgbClr val="FFFFFF"/>
                      </a:solidFill>
                    </a:lnR>
                    <a:lnT w="12700" cmpd="sng">
                      <a:solidFill>
                        <a:srgbClr val="FFFFFF"/>
                      </a:solidFill>
                    </a:lnT>
                    <a:lnB w="38100" cmpd="sng">
                      <a:solidFill>
                        <a:srgbClr val="FFFFFF"/>
                      </a:solidFill>
                    </a:lnB>
                    <a:lnTlToBr w="12700" cmpd="sng">
                      <a:noFill/>
                      <a:prstDash val="solid"/>
                    </a:lnTlToBr>
                    <a:lnBlToTr w="12700" cmpd="sng">
                      <a:noFill/>
                      <a:prstDash val="solid"/>
                    </a:lnBlToTr>
                    <a:solidFill>
                      <a:srgbClr val="FFBA00"/>
                    </a:solidFill>
                  </a:tcPr>
                </a:tc>
                <a:tc hMerge="1">
                  <a:txBody>
                    <a:bodyPr/>
                    <a:lstStyle/>
                    <a:p>
                      <a:endParaRPr lang="en-US" dirty="0"/>
                    </a:p>
                  </a:txBody>
                  <a:tcPr/>
                </a:tc>
                <a:extLst>
                  <a:ext uri="{0D108BD9-81ED-4DB2-BD59-A6C34878D82A}">
                    <a16:rowId xmlns:a16="http://schemas.microsoft.com/office/drawing/2014/main" val="10000"/>
                  </a:ext>
                </a:extLst>
              </a:tr>
              <a:tr h="323215">
                <a:tc>
                  <a:txBody>
                    <a:bodyPr/>
                    <a:lstStyle>
                      <a:lvl1pPr marL="0" algn="l" defTabSz="914400" rtl="0" eaLnBrk="1" latinLnBrk="0" hangingPunct="1">
                        <a:defRPr sz="1800" kern="1200">
                          <a:solidFill>
                            <a:schemeClr val="dk1"/>
                          </a:solidFill>
                          <a:latin typeface="Century Gothic"/>
                        </a:defRPr>
                      </a:lvl1pPr>
                      <a:lvl2pPr marL="457200" algn="l" defTabSz="914400" rtl="0" eaLnBrk="1" latinLnBrk="0" hangingPunct="1">
                        <a:defRPr sz="1800" kern="1200">
                          <a:solidFill>
                            <a:schemeClr val="dk1"/>
                          </a:solidFill>
                          <a:latin typeface="Century Gothic"/>
                        </a:defRPr>
                      </a:lvl2pPr>
                      <a:lvl3pPr marL="914400" algn="l" defTabSz="914400" rtl="0" eaLnBrk="1" latinLnBrk="0" hangingPunct="1">
                        <a:defRPr sz="1800" kern="1200">
                          <a:solidFill>
                            <a:schemeClr val="dk1"/>
                          </a:solidFill>
                          <a:latin typeface="Century Gothic"/>
                        </a:defRPr>
                      </a:lvl3pPr>
                      <a:lvl4pPr marL="1371600" algn="l" defTabSz="914400" rtl="0" eaLnBrk="1" latinLnBrk="0" hangingPunct="1">
                        <a:defRPr sz="1800" kern="1200">
                          <a:solidFill>
                            <a:schemeClr val="dk1"/>
                          </a:solidFill>
                          <a:latin typeface="Century Gothic"/>
                        </a:defRPr>
                      </a:lvl4pPr>
                      <a:lvl5pPr marL="1828800" algn="l" defTabSz="914400" rtl="0" eaLnBrk="1" latinLnBrk="0" hangingPunct="1">
                        <a:defRPr sz="1800" kern="1200">
                          <a:solidFill>
                            <a:schemeClr val="dk1"/>
                          </a:solidFill>
                          <a:latin typeface="Century Gothic"/>
                        </a:defRPr>
                      </a:lvl5pPr>
                      <a:lvl6pPr marL="2286000" algn="l" defTabSz="914400" rtl="0" eaLnBrk="1" latinLnBrk="0" hangingPunct="1">
                        <a:defRPr sz="1800" kern="1200">
                          <a:solidFill>
                            <a:schemeClr val="dk1"/>
                          </a:solidFill>
                          <a:latin typeface="Century Gothic"/>
                        </a:defRPr>
                      </a:lvl6pPr>
                      <a:lvl7pPr marL="2743200" algn="l" defTabSz="914400" rtl="0" eaLnBrk="1" latinLnBrk="0" hangingPunct="1">
                        <a:defRPr sz="1800" kern="1200">
                          <a:solidFill>
                            <a:schemeClr val="dk1"/>
                          </a:solidFill>
                          <a:latin typeface="Century Gothic"/>
                        </a:defRPr>
                      </a:lvl7pPr>
                      <a:lvl8pPr marL="3200400" algn="l" defTabSz="914400" rtl="0" eaLnBrk="1" latinLnBrk="0" hangingPunct="1">
                        <a:defRPr sz="1800" kern="1200">
                          <a:solidFill>
                            <a:schemeClr val="dk1"/>
                          </a:solidFill>
                          <a:latin typeface="Century Gothic"/>
                        </a:defRPr>
                      </a:lvl8pPr>
                      <a:lvl9pPr marL="3657600" algn="l" defTabSz="914400" rtl="0" eaLnBrk="1" latinLnBrk="0" hangingPunct="1">
                        <a:defRPr sz="1800" kern="1200">
                          <a:solidFill>
                            <a:schemeClr val="dk1"/>
                          </a:solidFill>
                          <a:latin typeface="Century Gothic"/>
                        </a:defRPr>
                      </a:lvl9pPr>
                    </a:lstStyle>
                    <a:p>
                      <a:r>
                        <a:rPr lang="en-US" sz="1400" dirty="0" err="1"/>
                        <a:t>pid</a:t>
                      </a:r>
                      <a:endParaRPr lang="en-US" sz="1400" dirty="0"/>
                    </a:p>
                  </a:txBody>
                  <a:tcPr>
                    <a:lnL w="12700" cmpd="sng">
                      <a:solidFill>
                        <a:srgbClr val="FFFFFF"/>
                      </a:solidFill>
                    </a:lnL>
                    <a:lnR w="12700" cmpd="sng">
                      <a:solidFill>
                        <a:srgbClr val="FFFFFF"/>
                      </a:solidFill>
                    </a:lnR>
                    <a:lnT w="38100" cmpd="sng">
                      <a:solidFill>
                        <a:srgbClr val="FFFFFF"/>
                      </a:solidFill>
                    </a:lnT>
                    <a:lnB w="12700" cmpd="sng">
                      <a:solidFill>
                        <a:srgbClr val="FFFFFF"/>
                      </a:solidFill>
                    </a:lnB>
                    <a:lnTlToBr w="12700" cmpd="sng">
                      <a:noFill/>
                      <a:prstDash val="solid"/>
                    </a:lnTlToBr>
                    <a:lnBlToTr w="12700" cmpd="sng">
                      <a:noFill/>
                      <a:prstDash val="solid"/>
                    </a:lnBlToTr>
                    <a:solidFill>
                      <a:srgbClr val="FFBA00">
                        <a:tint val="40000"/>
                      </a:srgbClr>
                    </a:solidFill>
                  </a:tcPr>
                </a:tc>
                <a:tc>
                  <a:txBody>
                    <a:bodyPr/>
                    <a:lstStyle>
                      <a:lvl1pPr marL="0" algn="l" defTabSz="914400" rtl="0" eaLnBrk="1" latinLnBrk="0" hangingPunct="1">
                        <a:defRPr sz="1800" kern="1200">
                          <a:solidFill>
                            <a:schemeClr val="dk1"/>
                          </a:solidFill>
                          <a:latin typeface="Century Gothic"/>
                        </a:defRPr>
                      </a:lvl1pPr>
                      <a:lvl2pPr marL="457200" algn="l" defTabSz="914400" rtl="0" eaLnBrk="1" latinLnBrk="0" hangingPunct="1">
                        <a:defRPr sz="1800" kern="1200">
                          <a:solidFill>
                            <a:schemeClr val="dk1"/>
                          </a:solidFill>
                          <a:latin typeface="Century Gothic"/>
                        </a:defRPr>
                      </a:lvl2pPr>
                      <a:lvl3pPr marL="914400" algn="l" defTabSz="914400" rtl="0" eaLnBrk="1" latinLnBrk="0" hangingPunct="1">
                        <a:defRPr sz="1800" kern="1200">
                          <a:solidFill>
                            <a:schemeClr val="dk1"/>
                          </a:solidFill>
                          <a:latin typeface="Century Gothic"/>
                        </a:defRPr>
                      </a:lvl3pPr>
                      <a:lvl4pPr marL="1371600" algn="l" defTabSz="914400" rtl="0" eaLnBrk="1" latinLnBrk="0" hangingPunct="1">
                        <a:defRPr sz="1800" kern="1200">
                          <a:solidFill>
                            <a:schemeClr val="dk1"/>
                          </a:solidFill>
                          <a:latin typeface="Century Gothic"/>
                        </a:defRPr>
                      </a:lvl4pPr>
                      <a:lvl5pPr marL="1828800" algn="l" defTabSz="914400" rtl="0" eaLnBrk="1" latinLnBrk="0" hangingPunct="1">
                        <a:defRPr sz="1800" kern="1200">
                          <a:solidFill>
                            <a:schemeClr val="dk1"/>
                          </a:solidFill>
                          <a:latin typeface="Century Gothic"/>
                        </a:defRPr>
                      </a:lvl5pPr>
                      <a:lvl6pPr marL="2286000" algn="l" defTabSz="914400" rtl="0" eaLnBrk="1" latinLnBrk="0" hangingPunct="1">
                        <a:defRPr sz="1800" kern="1200">
                          <a:solidFill>
                            <a:schemeClr val="dk1"/>
                          </a:solidFill>
                          <a:latin typeface="Century Gothic"/>
                        </a:defRPr>
                      </a:lvl6pPr>
                      <a:lvl7pPr marL="2743200" algn="l" defTabSz="914400" rtl="0" eaLnBrk="1" latinLnBrk="0" hangingPunct="1">
                        <a:defRPr sz="1800" kern="1200">
                          <a:solidFill>
                            <a:schemeClr val="dk1"/>
                          </a:solidFill>
                          <a:latin typeface="Century Gothic"/>
                        </a:defRPr>
                      </a:lvl7pPr>
                      <a:lvl8pPr marL="3200400" algn="l" defTabSz="914400" rtl="0" eaLnBrk="1" latinLnBrk="0" hangingPunct="1">
                        <a:defRPr sz="1800" kern="1200">
                          <a:solidFill>
                            <a:schemeClr val="dk1"/>
                          </a:solidFill>
                          <a:latin typeface="Century Gothic"/>
                        </a:defRPr>
                      </a:lvl8pPr>
                      <a:lvl9pPr marL="3657600" algn="l" defTabSz="914400" rtl="0" eaLnBrk="1" latinLnBrk="0" hangingPunct="1">
                        <a:defRPr sz="1800" kern="1200">
                          <a:solidFill>
                            <a:schemeClr val="dk1"/>
                          </a:solidFill>
                          <a:latin typeface="Century Gothic"/>
                        </a:defRPr>
                      </a:lvl9pPr>
                    </a:lstStyle>
                    <a:p>
                      <a:r>
                        <a:rPr lang="en-US" sz="1400" dirty="0"/>
                        <a:t>2235</a:t>
                      </a:r>
                    </a:p>
                  </a:txBody>
                  <a:tcPr>
                    <a:lnL w="12700" cmpd="sng">
                      <a:solidFill>
                        <a:srgbClr val="FFFFFF"/>
                      </a:solidFill>
                    </a:lnL>
                    <a:lnR w="12700" cmpd="sng">
                      <a:solidFill>
                        <a:srgbClr val="FFFFFF"/>
                      </a:solidFill>
                    </a:lnR>
                    <a:lnT w="38100" cmpd="sng">
                      <a:solidFill>
                        <a:srgbClr val="FFFFFF"/>
                      </a:solidFill>
                    </a:lnT>
                    <a:lnB w="12700" cmpd="sng">
                      <a:solidFill>
                        <a:srgbClr val="FFFFFF"/>
                      </a:solidFill>
                    </a:lnB>
                    <a:lnTlToBr w="12700" cmpd="sng">
                      <a:noFill/>
                      <a:prstDash val="solid"/>
                    </a:lnTlToBr>
                    <a:lnBlToTr w="12700" cmpd="sng">
                      <a:noFill/>
                      <a:prstDash val="solid"/>
                    </a:lnBlToTr>
                    <a:solidFill>
                      <a:srgbClr val="FFBA00">
                        <a:tint val="40000"/>
                      </a:srgbClr>
                    </a:solidFill>
                  </a:tcPr>
                </a:tc>
                <a:extLst>
                  <a:ext uri="{0D108BD9-81ED-4DB2-BD59-A6C34878D82A}">
                    <a16:rowId xmlns:a16="http://schemas.microsoft.com/office/drawing/2014/main" val="10001"/>
                  </a:ext>
                </a:extLst>
              </a:tr>
              <a:tr h="323215">
                <a:tc>
                  <a:txBody>
                    <a:bodyPr/>
                    <a:lstStyle>
                      <a:lvl1pPr marL="0" algn="l" defTabSz="914400" rtl="0" eaLnBrk="1" latinLnBrk="0" hangingPunct="1">
                        <a:defRPr sz="1800" kern="1200">
                          <a:solidFill>
                            <a:schemeClr val="dk1"/>
                          </a:solidFill>
                          <a:latin typeface="Century Gothic"/>
                        </a:defRPr>
                      </a:lvl1pPr>
                      <a:lvl2pPr marL="457200" algn="l" defTabSz="914400" rtl="0" eaLnBrk="1" latinLnBrk="0" hangingPunct="1">
                        <a:defRPr sz="1800" kern="1200">
                          <a:solidFill>
                            <a:schemeClr val="dk1"/>
                          </a:solidFill>
                          <a:latin typeface="Century Gothic"/>
                        </a:defRPr>
                      </a:lvl2pPr>
                      <a:lvl3pPr marL="914400" algn="l" defTabSz="914400" rtl="0" eaLnBrk="1" latinLnBrk="0" hangingPunct="1">
                        <a:defRPr sz="1800" kern="1200">
                          <a:solidFill>
                            <a:schemeClr val="dk1"/>
                          </a:solidFill>
                          <a:latin typeface="Century Gothic"/>
                        </a:defRPr>
                      </a:lvl3pPr>
                      <a:lvl4pPr marL="1371600" algn="l" defTabSz="914400" rtl="0" eaLnBrk="1" latinLnBrk="0" hangingPunct="1">
                        <a:defRPr sz="1800" kern="1200">
                          <a:solidFill>
                            <a:schemeClr val="dk1"/>
                          </a:solidFill>
                          <a:latin typeface="Century Gothic"/>
                        </a:defRPr>
                      </a:lvl4pPr>
                      <a:lvl5pPr marL="1828800" algn="l" defTabSz="914400" rtl="0" eaLnBrk="1" latinLnBrk="0" hangingPunct="1">
                        <a:defRPr sz="1800" kern="1200">
                          <a:solidFill>
                            <a:schemeClr val="dk1"/>
                          </a:solidFill>
                          <a:latin typeface="Century Gothic"/>
                        </a:defRPr>
                      </a:lvl5pPr>
                      <a:lvl6pPr marL="2286000" algn="l" defTabSz="914400" rtl="0" eaLnBrk="1" latinLnBrk="0" hangingPunct="1">
                        <a:defRPr sz="1800" kern="1200">
                          <a:solidFill>
                            <a:schemeClr val="dk1"/>
                          </a:solidFill>
                          <a:latin typeface="Century Gothic"/>
                        </a:defRPr>
                      </a:lvl6pPr>
                      <a:lvl7pPr marL="2743200" algn="l" defTabSz="914400" rtl="0" eaLnBrk="1" latinLnBrk="0" hangingPunct="1">
                        <a:defRPr sz="1800" kern="1200">
                          <a:solidFill>
                            <a:schemeClr val="dk1"/>
                          </a:solidFill>
                          <a:latin typeface="Century Gothic"/>
                        </a:defRPr>
                      </a:lvl7pPr>
                      <a:lvl8pPr marL="3200400" algn="l" defTabSz="914400" rtl="0" eaLnBrk="1" latinLnBrk="0" hangingPunct="1">
                        <a:defRPr sz="1800" kern="1200">
                          <a:solidFill>
                            <a:schemeClr val="dk1"/>
                          </a:solidFill>
                          <a:latin typeface="Century Gothic"/>
                        </a:defRPr>
                      </a:lvl8pPr>
                      <a:lvl9pPr marL="3657600" algn="l" defTabSz="914400" rtl="0" eaLnBrk="1" latinLnBrk="0" hangingPunct="1">
                        <a:defRPr sz="1800" kern="1200">
                          <a:solidFill>
                            <a:schemeClr val="dk1"/>
                          </a:solidFill>
                          <a:latin typeface="Century Gothic"/>
                        </a:defRPr>
                      </a:lvl9pPr>
                    </a:lstStyle>
                    <a:p>
                      <a:r>
                        <a:rPr lang="en-US" sz="1400" dirty="0" err="1"/>
                        <a:t>euid</a:t>
                      </a:r>
                      <a:endParaRPr lang="en-US" sz="1400" dirty="0"/>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FFBA00">
                        <a:tint val="20000"/>
                      </a:srgbClr>
                    </a:solidFill>
                  </a:tcPr>
                </a:tc>
                <a:tc>
                  <a:txBody>
                    <a:bodyPr/>
                    <a:lstStyle>
                      <a:lvl1pPr marL="0" algn="l" defTabSz="914400" rtl="0" eaLnBrk="1" latinLnBrk="0" hangingPunct="1">
                        <a:defRPr sz="1800" kern="1200">
                          <a:solidFill>
                            <a:schemeClr val="dk1"/>
                          </a:solidFill>
                          <a:latin typeface="Century Gothic"/>
                        </a:defRPr>
                      </a:lvl1pPr>
                      <a:lvl2pPr marL="457200" algn="l" defTabSz="914400" rtl="0" eaLnBrk="1" latinLnBrk="0" hangingPunct="1">
                        <a:defRPr sz="1800" kern="1200">
                          <a:solidFill>
                            <a:schemeClr val="dk1"/>
                          </a:solidFill>
                          <a:latin typeface="Century Gothic"/>
                        </a:defRPr>
                      </a:lvl2pPr>
                      <a:lvl3pPr marL="914400" algn="l" defTabSz="914400" rtl="0" eaLnBrk="1" latinLnBrk="0" hangingPunct="1">
                        <a:defRPr sz="1800" kern="1200">
                          <a:solidFill>
                            <a:schemeClr val="dk1"/>
                          </a:solidFill>
                          <a:latin typeface="Century Gothic"/>
                        </a:defRPr>
                      </a:lvl3pPr>
                      <a:lvl4pPr marL="1371600" algn="l" defTabSz="914400" rtl="0" eaLnBrk="1" latinLnBrk="0" hangingPunct="1">
                        <a:defRPr sz="1800" kern="1200">
                          <a:solidFill>
                            <a:schemeClr val="dk1"/>
                          </a:solidFill>
                          <a:latin typeface="Century Gothic"/>
                        </a:defRPr>
                      </a:lvl4pPr>
                      <a:lvl5pPr marL="1828800" algn="l" defTabSz="914400" rtl="0" eaLnBrk="1" latinLnBrk="0" hangingPunct="1">
                        <a:defRPr sz="1800" kern="1200">
                          <a:solidFill>
                            <a:schemeClr val="dk1"/>
                          </a:solidFill>
                          <a:latin typeface="Century Gothic"/>
                        </a:defRPr>
                      </a:lvl5pPr>
                      <a:lvl6pPr marL="2286000" algn="l" defTabSz="914400" rtl="0" eaLnBrk="1" latinLnBrk="0" hangingPunct="1">
                        <a:defRPr sz="1800" kern="1200">
                          <a:solidFill>
                            <a:schemeClr val="dk1"/>
                          </a:solidFill>
                          <a:latin typeface="Century Gothic"/>
                        </a:defRPr>
                      </a:lvl6pPr>
                      <a:lvl7pPr marL="2743200" algn="l" defTabSz="914400" rtl="0" eaLnBrk="1" latinLnBrk="0" hangingPunct="1">
                        <a:defRPr sz="1800" kern="1200">
                          <a:solidFill>
                            <a:schemeClr val="dk1"/>
                          </a:solidFill>
                          <a:latin typeface="Century Gothic"/>
                        </a:defRPr>
                      </a:lvl7pPr>
                      <a:lvl8pPr marL="3200400" algn="l" defTabSz="914400" rtl="0" eaLnBrk="1" latinLnBrk="0" hangingPunct="1">
                        <a:defRPr sz="1800" kern="1200">
                          <a:solidFill>
                            <a:schemeClr val="dk1"/>
                          </a:solidFill>
                          <a:latin typeface="Century Gothic"/>
                        </a:defRPr>
                      </a:lvl8pPr>
                      <a:lvl9pPr marL="3657600" algn="l" defTabSz="914400" rtl="0" eaLnBrk="1" latinLnBrk="0" hangingPunct="1">
                        <a:defRPr sz="1800" kern="1200">
                          <a:solidFill>
                            <a:schemeClr val="dk1"/>
                          </a:solidFill>
                          <a:latin typeface="Century Gothic"/>
                        </a:defRPr>
                      </a:lvl9pPr>
                    </a:lstStyle>
                    <a:p>
                      <a:r>
                        <a:rPr lang="en-US" sz="1400" dirty="0"/>
                        <a:t>0</a:t>
                      </a:r>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FFBA00">
                        <a:tint val="20000"/>
                      </a:srgbClr>
                    </a:solidFill>
                  </a:tcPr>
                </a:tc>
                <a:extLst>
                  <a:ext uri="{0D108BD9-81ED-4DB2-BD59-A6C34878D82A}">
                    <a16:rowId xmlns:a16="http://schemas.microsoft.com/office/drawing/2014/main" val="10002"/>
                  </a:ext>
                </a:extLst>
              </a:tr>
              <a:tr h="323215">
                <a:tc>
                  <a:txBody>
                    <a:bodyPr/>
                    <a:lstStyle>
                      <a:lvl1pPr marL="0" algn="l" defTabSz="914400" rtl="0" eaLnBrk="1" latinLnBrk="0" hangingPunct="1">
                        <a:defRPr sz="1800" kern="1200">
                          <a:solidFill>
                            <a:schemeClr val="dk1"/>
                          </a:solidFill>
                          <a:latin typeface="Century Gothic"/>
                        </a:defRPr>
                      </a:lvl1pPr>
                      <a:lvl2pPr marL="457200" algn="l" defTabSz="914400" rtl="0" eaLnBrk="1" latinLnBrk="0" hangingPunct="1">
                        <a:defRPr sz="1800" kern="1200">
                          <a:solidFill>
                            <a:schemeClr val="dk1"/>
                          </a:solidFill>
                          <a:latin typeface="Century Gothic"/>
                        </a:defRPr>
                      </a:lvl2pPr>
                      <a:lvl3pPr marL="914400" algn="l" defTabSz="914400" rtl="0" eaLnBrk="1" latinLnBrk="0" hangingPunct="1">
                        <a:defRPr sz="1800" kern="1200">
                          <a:solidFill>
                            <a:schemeClr val="dk1"/>
                          </a:solidFill>
                          <a:latin typeface="Century Gothic"/>
                        </a:defRPr>
                      </a:lvl3pPr>
                      <a:lvl4pPr marL="1371600" algn="l" defTabSz="914400" rtl="0" eaLnBrk="1" latinLnBrk="0" hangingPunct="1">
                        <a:defRPr sz="1800" kern="1200">
                          <a:solidFill>
                            <a:schemeClr val="dk1"/>
                          </a:solidFill>
                          <a:latin typeface="Century Gothic"/>
                        </a:defRPr>
                      </a:lvl4pPr>
                      <a:lvl5pPr marL="1828800" algn="l" defTabSz="914400" rtl="0" eaLnBrk="1" latinLnBrk="0" hangingPunct="1">
                        <a:defRPr sz="1800" kern="1200">
                          <a:solidFill>
                            <a:schemeClr val="dk1"/>
                          </a:solidFill>
                          <a:latin typeface="Century Gothic"/>
                        </a:defRPr>
                      </a:lvl5pPr>
                      <a:lvl6pPr marL="2286000" algn="l" defTabSz="914400" rtl="0" eaLnBrk="1" latinLnBrk="0" hangingPunct="1">
                        <a:defRPr sz="1800" kern="1200">
                          <a:solidFill>
                            <a:schemeClr val="dk1"/>
                          </a:solidFill>
                          <a:latin typeface="Century Gothic"/>
                        </a:defRPr>
                      </a:lvl6pPr>
                      <a:lvl7pPr marL="2743200" algn="l" defTabSz="914400" rtl="0" eaLnBrk="1" latinLnBrk="0" hangingPunct="1">
                        <a:defRPr sz="1800" kern="1200">
                          <a:solidFill>
                            <a:schemeClr val="dk1"/>
                          </a:solidFill>
                          <a:latin typeface="Century Gothic"/>
                        </a:defRPr>
                      </a:lvl7pPr>
                      <a:lvl8pPr marL="3200400" algn="l" defTabSz="914400" rtl="0" eaLnBrk="1" latinLnBrk="0" hangingPunct="1">
                        <a:defRPr sz="1800" kern="1200">
                          <a:solidFill>
                            <a:schemeClr val="dk1"/>
                          </a:solidFill>
                          <a:latin typeface="Century Gothic"/>
                        </a:defRPr>
                      </a:lvl8pPr>
                      <a:lvl9pPr marL="3657600" algn="l" defTabSz="914400" rtl="0" eaLnBrk="1" latinLnBrk="0" hangingPunct="1">
                        <a:defRPr sz="1800" kern="1200">
                          <a:solidFill>
                            <a:schemeClr val="dk1"/>
                          </a:solidFill>
                          <a:latin typeface="Century Gothic"/>
                        </a:defRPr>
                      </a:lvl9pPr>
                    </a:lstStyle>
                    <a:p>
                      <a:r>
                        <a:rPr lang="en-US" sz="1400" dirty="0" err="1"/>
                        <a:t>ruvido</a:t>
                      </a:r>
                      <a:endParaRPr lang="en-US" sz="1400" dirty="0"/>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FFBA00">
                        <a:tint val="40000"/>
                      </a:srgbClr>
                    </a:solidFill>
                  </a:tcPr>
                </a:tc>
                <a:tc>
                  <a:txBody>
                    <a:bodyPr/>
                    <a:lstStyle>
                      <a:lvl1pPr marL="0" algn="l" defTabSz="914400" rtl="0" eaLnBrk="1" latinLnBrk="0" hangingPunct="1">
                        <a:defRPr sz="1800" kern="1200">
                          <a:solidFill>
                            <a:schemeClr val="dk1"/>
                          </a:solidFill>
                          <a:latin typeface="Century Gothic"/>
                        </a:defRPr>
                      </a:lvl1pPr>
                      <a:lvl2pPr marL="457200" algn="l" defTabSz="914400" rtl="0" eaLnBrk="1" latinLnBrk="0" hangingPunct="1">
                        <a:defRPr sz="1800" kern="1200">
                          <a:solidFill>
                            <a:schemeClr val="dk1"/>
                          </a:solidFill>
                          <a:latin typeface="Century Gothic"/>
                        </a:defRPr>
                      </a:lvl2pPr>
                      <a:lvl3pPr marL="914400" algn="l" defTabSz="914400" rtl="0" eaLnBrk="1" latinLnBrk="0" hangingPunct="1">
                        <a:defRPr sz="1800" kern="1200">
                          <a:solidFill>
                            <a:schemeClr val="dk1"/>
                          </a:solidFill>
                          <a:latin typeface="Century Gothic"/>
                        </a:defRPr>
                      </a:lvl3pPr>
                      <a:lvl4pPr marL="1371600" algn="l" defTabSz="914400" rtl="0" eaLnBrk="1" latinLnBrk="0" hangingPunct="1">
                        <a:defRPr sz="1800" kern="1200">
                          <a:solidFill>
                            <a:schemeClr val="dk1"/>
                          </a:solidFill>
                          <a:latin typeface="Century Gothic"/>
                        </a:defRPr>
                      </a:lvl4pPr>
                      <a:lvl5pPr marL="1828800" algn="l" defTabSz="914400" rtl="0" eaLnBrk="1" latinLnBrk="0" hangingPunct="1">
                        <a:defRPr sz="1800" kern="1200">
                          <a:solidFill>
                            <a:schemeClr val="dk1"/>
                          </a:solidFill>
                          <a:latin typeface="Century Gothic"/>
                        </a:defRPr>
                      </a:lvl5pPr>
                      <a:lvl6pPr marL="2286000" algn="l" defTabSz="914400" rtl="0" eaLnBrk="1" latinLnBrk="0" hangingPunct="1">
                        <a:defRPr sz="1800" kern="1200">
                          <a:solidFill>
                            <a:schemeClr val="dk1"/>
                          </a:solidFill>
                          <a:latin typeface="Century Gothic"/>
                        </a:defRPr>
                      </a:lvl6pPr>
                      <a:lvl7pPr marL="2743200" algn="l" defTabSz="914400" rtl="0" eaLnBrk="1" latinLnBrk="0" hangingPunct="1">
                        <a:defRPr sz="1800" kern="1200">
                          <a:solidFill>
                            <a:schemeClr val="dk1"/>
                          </a:solidFill>
                          <a:latin typeface="Century Gothic"/>
                        </a:defRPr>
                      </a:lvl7pPr>
                      <a:lvl8pPr marL="3200400" algn="l" defTabSz="914400" rtl="0" eaLnBrk="1" latinLnBrk="0" hangingPunct="1">
                        <a:defRPr sz="1800" kern="1200">
                          <a:solidFill>
                            <a:schemeClr val="dk1"/>
                          </a:solidFill>
                          <a:latin typeface="Century Gothic"/>
                        </a:defRPr>
                      </a:lvl8pPr>
                      <a:lvl9pPr marL="3657600" algn="l" defTabSz="914400" rtl="0" eaLnBrk="1" latinLnBrk="0" hangingPunct="1">
                        <a:defRPr sz="1800" kern="1200">
                          <a:solidFill>
                            <a:schemeClr val="dk1"/>
                          </a:solidFill>
                          <a:latin typeface="Century Gothic"/>
                        </a:defRPr>
                      </a:lvl9pPr>
                    </a:lstStyle>
                    <a:p>
                      <a:r>
                        <a:rPr lang="en-US" sz="1400" dirty="0"/>
                        <a:t>0</a:t>
                      </a:r>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FFBA00">
                        <a:tint val="40000"/>
                      </a:srgbClr>
                    </a:solidFill>
                  </a:tcPr>
                </a:tc>
                <a:extLst>
                  <a:ext uri="{0D108BD9-81ED-4DB2-BD59-A6C34878D82A}">
                    <a16:rowId xmlns:a16="http://schemas.microsoft.com/office/drawing/2014/main" val="10003"/>
                  </a:ext>
                </a:extLst>
              </a:tr>
              <a:tr h="323215">
                <a:tc>
                  <a:txBody>
                    <a:bodyPr/>
                    <a:lstStyle>
                      <a:lvl1pPr marL="0" algn="l" defTabSz="914400" rtl="0" eaLnBrk="1" latinLnBrk="0" hangingPunct="1">
                        <a:defRPr sz="1800" kern="1200">
                          <a:solidFill>
                            <a:schemeClr val="dk1"/>
                          </a:solidFill>
                          <a:latin typeface="Century Gothic"/>
                        </a:defRPr>
                      </a:lvl1pPr>
                      <a:lvl2pPr marL="457200" algn="l" defTabSz="914400" rtl="0" eaLnBrk="1" latinLnBrk="0" hangingPunct="1">
                        <a:defRPr sz="1800" kern="1200">
                          <a:solidFill>
                            <a:schemeClr val="dk1"/>
                          </a:solidFill>
                          <a:latin typeface="Century Gothic"/>
                        </a:defRPr>
                      </a:lvl2pPr>
                      <a:lvl3pPr marL="914400" algn="l" defTabSz="914400" rtl="0" eaLnBrk="1" latinLnBrk="0" hangingPunct="1">
                        <a:defRPr sz="1800" kern="1200">
                          <a:solidFill>
                            <a:schemeClr val="dk1"/>
                          </a:solidFill>
                          <a:latin typeface="Century Gothic"/>
                        </a:defRPr>
                      </a:lvl3pPr>
                      <a:lvl4pPr marL="1371600" algn="l" defTabSz="914400" rtl="0" eaLnBrk="1" latinLnBrk="0" hangingPunct="1">
                        <a:defRPr sz="1800" kern="1200">
                          <a:solidFill>
                            <a:schemeClr val="dk1"/>
                          </a:solidFill>
                          <a:latin typeface="Century Gothic"/>
                        </a:defRPr>
                      </a:lvl4pPr>
                      <a:lvl5pPr marL="1828800" algn="l" defTabSz="914400" rtl="0" eaLnBrk="1" latinLnBrk="0" hangingPunct="1">
                        <a:defRPr sz="1800" kern="1200">
                          <a:solidFill>
                            <a:schemeClr val="dk1"/>
                          </a:solidFill>
                          <a:latin typeface="Century Gothic"/>
                        </a:defRPr>
                      </a:lvl5pPr>
                      <a:lvl6pPr marL="2286000" algn="l" defTabSz="914400" rtl="0" eaLnBrk="1" latinLnBrk="0" hangingPunct="1">
                        <a:defRPr sz="1800" kern="1200">
                          <a:solidFill>
                            <a:schemeClr val="dk1"/>
                          </a:solidFill>
                          <a:latin typeface="Century Gothic"/>
                        </a:defRPr>
                      </a:lvl6pPr>
                      <a:lvl7pPr marL="2743200" algn="l" defTabSz="914400" rtl="0" eaLnBrk="1" latinLnBrk="0" hangingPunct="1">
                        <a:defRPr sz="1800" kern="1200">
                          <a:solidFill>
                            <a:schemeClr val="dk1"/>
                          </a:solidFill>
                          <a:latin typeface="Century Gothic"/>
                        </a:defRPr>
                      </a:lvl7pPr>
                      <a:lvl8pPr marL="3200400" algn="l" defTabSz="914400" rtl="0" eaLnBrk="1" latinLnBrk="0" hangingPunct="1">
                        <a:defRPr sz="1800" kern="1200">
                          <a:solidFill>
                            <a:schemeClr val="dk1"/>
                          </a:solidFill>
                          <a:latin typeface="Century Gothic"/>
                        </a:defRPr>
                      </a:lvl8pPr>
                      <a:lvl9pPr marL="3657600" algn="l" defTabSz="914400" rtl="0" eaLnBrk="1" latinLnBrk="0" hangingPunct="1">
                        <a:defRPr sz="1800" kern="1200">
                          <a:solidFill>
                            <a:schemeClr val="dk1"/>
                          </a:solidFill>
                          <a:latin typeface="Century Gothic"/>
                        </a:defRPr>
                      </a:lvl9pPr>
                    </a:lstStyle>
                    <a:p>
                      <a:r>
                        <a:rPr lang="en-US" sz="1400" dirty="0" err="1"/>
                        <a:t>suide</a:t>
                      </a:r>
                      <a:endParaRPr lang="en-US" sz="1400" dirty="0"/>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FFBA00">
                        <a:tint val="20000"/>
                      </a:srgbClr>
                    </a:solidFill>
                  </a:tcPr>
                </a:tc>
                <a:tc>
                  <a:txBody>
                    <a:bodyPr/>
                    <a:lstStyle>
                      <a:lvl1pPr marL="0" algn="l" defTabSz="914400" rtl="0" eaLnBrk="1" latinLnBrk="0" hangingPunct="1">
                        <a:defRPr sz="1800" kern="1200">
                          <a:solidFill>
                            <a:schemeClr val="dk1"/>
                          </a:solidFill>
                          <a:latin typeface="Century Gothic"/>
                        </a:defRPr>
                      </a:lvl1pPr>
                      <a:lvl2pPr marL="457200" algn="l" defTabSz="914400" rtl="0" eaLnBrk="1" latinLnBrk="0" hangingPunct="1">
                        <a:defRPr sz="1800" kern="1200">
                          <a:solidFill>
                            <a:schemeClr val="dk1"/>
                          </a:solidFill>
                          <a:latin typeface="Century Gothic"/>
                        </a:defRPr>
                      </a:lvl2pPr>
                      <a:lvl3pPr marL="914400" algn="l" defTabSz="914400" rtl="0" eaLnBrk="1" latinLnBrk="0" hangingPunct="1">
                        <a:defRPr sz="1800" kern="1200">
                          <a:solidFill>
                            <a:schemeClr val="dk1"/>
                          </a:solidFill>
                          <a:latin typeface="Century Gothic"/>
                        </a:defRPr>
                      </a:lvl3pPr>
                      <a:lvl4pPr marL="1371600" algn="l" defTabSz="914400" rtl="0" eaLnBrk="1" latinLnBrk="0" hangingPunct="1">
                        <a:defRPr sz="1800" kern="1200">
                          <a:solidFill>
                            <a:schemeClr val="dk1"/>
                          </a:solidFill>
                          <a:latin typeface="Century Gothic"/>
                        </a:defRPr>
                      </a:lvl4pPr>
                      <a:lvl5pPr marL="1828800" algn="l" defTabSz="914400" rtl="0" eaLnBrk="1" latinLnBrk="0" hangingPunct="1">
                        <a:defRPr sz="1800" kern="1200">
                          <a:solidFill>
                            <a:schemeClr val="dk1"/>
                          </a:solidFill>
                          <a:latin typeface="Century Gothic"/>
                        </a:defRPr>
                      </a:lvl5pPr>
                      <a:lvl6pPr marL="2286000" algn="l" defTabSz="914400" rtl="0" eaLnBrk="1" latinLnBrk="0" hangingPunct="1">
                        <a:defRPr sz="1800" kern="1200">
                          <a:solidFill>
                            <a:schemeClr val="dk1"/>
                          </a:solidFill>
                          <a:latin typeface="Century Gothic"/>
                        </a:defRPr>
                      </a:lvl6pPr>
                      <a:lvl7pPr marL="2743200" algn="l" defTabSz="914400" rtl="0" eaLnBrk="1" latinLnBrk="0" hangingPunct="1">
                        <a:defRPr sz="1800" kern="1200">
                          <a:solidFill>
                            <a:schemeClr val="dk1"/>
                          </a:solidFill>
                          <a:latin typeface="Century Gothic"/>
                        </a:defRPr>
                      </a:lvl7pPr>
                      <a:lvl8pPr marL="3200400" algn="l" defTabSz="914400" rtl="0" eaLnBrk="1" latinLnBrk="0" hangingPunct="1">
                        <a:defRPr sz="1800" kern="1200">
                          <a:solidFill>
                            <a:schemeClr val="dk1"/>
                          </a:solidFill>
                          <a:latin typeface="Century Gothic"/>
                        </a:defRPr>
                      </a:lvl8pPr>
                      <a:lvl9pPr marL="3657600" algn="l" defTabSz="914400" rtl="0" eaLnBrk="1" latinLnBrk="0" hangingPunct="1">
                        <a:defRPr sz="1800" kern="1200">
                          <a:solidFill>
                            <a:schemeClr val="dk1"/>
                          </a:solidFill>
                          <a:latin typeface="Century Gothic"/>
                        </a:defRPr>
                      </a:lvl9pPr>
                    </a:lstStyle>
                    <a:p>
                      <a:r>
                        <a:rPr lang="en-US" sz="1400" dirty="0"/>
                        <a:t>0</a:t>
                      </a:r>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FFBA00">
                        <a:tint val="20000"/>
                      </a:srgbClr>
                    </a:solidFill>
                  </a:tcPr>
                </a:tc>
                <a:extLst>
                  <a:ext uri="{0D108BD9-81ED-4DB2-BD59-A6C34878D82A}">
                    <a16:rowId xmlns:a16="http://schemas.microsoft.com/office/drawing/2014/main" val="10004"/>
                  </a:ext>
                </a:extLst>
              </a:tr>
            </a:tbl>
          </a:graphicData>
        </a:graphic>
      </p:graphicFrame>
      <p:graphicFrame>
        <p:nvGraphicFramePr>
          <p:cNvPr id="16" name="Table 15">
            <a:extLst>
              <a:ext uri="{FF2B5EF4-FFF2-40B4-BE49-F238E27FC236}">
                <a16:creationId xmlns:a16="http://schemas.microsoft.com/office/drawing/2014/main" id="{E5E2742F-B735-721C-F458-9143CE072249}"/>
              </a:ext>
            </a:extLst>
          </p:cNvPr>
          <p:cNvGraphicFramePr>
            <a:graphicFrameLocks noGrp="1"/>
          </p:cNvGraphicFramePr>
          <p:nvPr>
            <p:extLst>
              <p:ext uri="{D42A27DB-BD31-4B8C-83A1-F6EECF244321}">
                <p14:modId xmlns:p14="http://schemas.microsoft.com/office/powerpoint/2010/main" val="1132745755"/>
              </p:ext>
            </p:extLst>
          </p:nvPr>
        </p:nvGraphicFramePr>
        <p:xfrm>
          <a:off x="2791793" y="2111273"/>
          <a:ext cx="1286764" cy="1709125"/>
        </p:xfrm>
        <a:graphic>
          <a:graphicData uri="http://schemas.openxmlformats.org/drawingml/2006/table">
            <a:tbl>
              <a:tblPr firstRow="1" bandRow="1"/>
              <a:tblGrid>
                <a:gridCol w="643382">
                  <a:extLst>
                    <a:ext uri="{9D8B030D-6E8A-4147-A177-3AD203B41FA5}">
                      <a16:colId xmlns:a16="http://schemas.microsoft.com/office/drawing/2014/main" val="20000"/>
                    </a:ext>
                  </a:extLst>
                </a:gridCol>
                <a:gridCol w="643382">
                  <a:extLst>
                    <a:ext uri="{9D8B030D-6E8A-4147-A177-3AD203B41FA5}">
                      <a16:colId xmlns:a16="http://schemas.microsoft.com/office/drawing/2014/main" val="20001"/>
                    </a:ext>
                  </a:extLst>
                </a:gridCol>
              </a:tblGrid>
              <a:tr h="341825">
                <a:tc gridSpan="2">
                  <a:txBody>
                    <a:bodyPr/>
                    <a:lstStyle>
                      <a:lvl1pPr marL="0" algn="l" defTabSz="914400" rtl="0" eaLnBrk="1" latinLnBrk="0" hangingPunct="1">
                        <a:defRPr sz="1800" b="1" kern="1200">
                          <a:solidFill>
                            <a:schemeClr val="lt1"/>
                          </a:solidFill>
                          <a:latin typeface="Century Gothic"/>
                        </a:defRPr>
                      </a:lvl1pPr>
                      <a:lvl2pPr marL="457200" algn="l" defTabSz="914400" rtl="0" eaLnBrk="1" latinLnBrk="0" hangingPunct="1">
                        <a:defRPr sz="1800" b="1" kern="1200">
                          <a:solidFill>
                            <a:schemeClr val="lt1"/>
                          </a:solidFill>
                          <a:latin typeface="Century Gothic"/>
                        </a:defRPr>
                      </a:lvl2pPr>
                      <a:lvl3pPr marL="914400" algn="l" defTabSz="914400" rtl="0" eaLnBrk="1" latinLnBrk="0" hangingPunct="1">
                        <a:defRPr sz="1800" b="1" kern="1200">
                          <a:solidFill>
                            <a:schemeClr val="lt1"/>
                          </a:solidFill>
                          <a:latin typeface="Century Gothic"/>
                        </a:defRPr>
                      </a:lvl3pPr>
                      <a:lvl4pPr marL="1371600" algn="l" defTabSz="914400" rtl="0" eaLnBrk="1" latinLnBrk="0" hangingPunct="1">
                        <a:defRPr sz="1800" b="1" kern="1200">
                          <a:solidFill>
                            <a:schemeClr val="lt1"/>
                          </a:solidFill>
                          <a:latin typeface="Century Gothic"/>
                        </a:defRPr>
                      </a:lvl4pPr>
                      <a:lvl5pPr marL="1828800" algn="l" defTabSz="914400" rtl="0" eaLnBrk="1" latinLnBrk="0" hangingPunct="1">
                        <a:defRPr sz="1800" b="1" kern="1200">
                          <a:solidFill>
                            <a:schemeClr val="lt1"/>
                          </a:solidFill>
                          <a:latin typeface="Century Gothic"/>
                        </a:defRPr>
                      </a:lvl5pPr>
                      <a:lvl6pPr marL="2286000" algn="l" defTabSz="914400" rtl="0" eaLnBrk="1" latinLnBrk="0" hangingPunct="1">
                        <a:defRPr sz="1800" b="1" kern="1200">
                          <a:solidFill>
                            <a:schemeClr val="lt1"/>
                          </a:solidFill>
                          <a:latin typeface="Century Gothic"/>
                        </a:defRPr>
                      </a:lvl6pPr>
                      <a:lvl7pPr marL="2743200" algn="l" defTabSz="914400" rtl="0" eaLnBrk="1" latinLnBrk="0" hangingPunct="1">
                        <a:defRPr sz="1800" b="1" kern="1200">
                          <a:solidFill>
                            <a:schemeClr val="lt1"/>
                          </a:solidFill>
                          <a:latin typeface="Century Gothic"/>
                        </a:defRPr>
                      </a:lvl7pPr>
                      <a:lvl8pPr marL="3200400" algn="l" defTabSz="914400" rtl="0" eaLnBrk="1" latinLnBrk="0" hangingPunct="1">
                        <a:defRPr sz="1800" b="1" kern="1200">
                          <a:solidFill>
                            <a:schemeClr val="lt1"/>
                          </a:solidFill>
                          <a:latin typeface="Century Gothic"/>
                        </a:defRPr>
                      </a:lvl8pPr>
                      <a:lvl9pPr marL="3657600" algn="l" defTabSz="914400" rtl="0" eaLnBrk="1" latinLnBrk="0" hangingPunct="1">
                        <a:defRPr sz="1800" b="1" kern="1200">
                          <a:solidFill>
                            <a:schemeClr val="lt1"/>
                          </a:solidFill>
                          <a:latin typeface="Century Gothic"/>
                        </a:defRPr>
                      </a:lvl9pPr>
                    </a:lstStyle>
                    <a:p>
                      <a:pPr algn="ctr"/>
                      <a:r>
                        <a:rPr lang="en-US" sz="1400" dirty="0"/>
                        <a:t>accesso</a:t>
                      </a:r>
                    </a:p>
                  </a:txBody>
                  <a:tcPr>
                    <a:lnL w="12700" cmpd="sng">
                      <a:solidFill>
                        <a:srgbClr val="FFFFFF"/>
                      </a:solidFill>
                    </a:lnL>
                    <a:lnR w="12700" cmpd="sng">
                      <a:solidFill>
                        <a:srgbClr val="FFFFFF"/>
                      </a:solidFill>
                    </a:lnR>
                    <a:lnT w="12700" cmpd="sng">
                      <a:solidFill>
                        <a:srgbClr val="FFFFFF"/>
                      </a:solidFill>
                    </a:lnT>
                    <a:lnB w="38100" cmpd="sng">
                      <a:solidFill>
                        <a:srgbClr val="FFFFFF"/>
                      </a:solidFill>
                    </a:lnB>
                    <a:lnTlToBr w="12700" cmpd="sng">
                      <a:noFill/>
                      <a:prstDash val="solid"/>
                    </a:lnTlToBr>
                    <a:lnBlToTr w="12700" cmpd="sng">
                      <a:noFill/>
                      <a:prstDash val="solid"/>
                    </a:lnBlToTr>
                    <a:solidFill>
                      <a:srgbClr val="FFBA00"/>
                    </a:solidFill>
                  </a:tcPr>
                </a:tc>
                <a:tc hMerge="1">
                  <a:txBody>
                    <a:bodyPr/>
                    <a:lstStyle/>
                    <a:p>
                      <a:endParaRPr lang="en-US" dirty="0"/>
                    </a:p>
                  </a:txBody>
                  <a:tcPr/>
                </a:tc>
                <a:extLst>
                  <a:ext uri="{0D108BD9-81ED-4DB2-BD59-A6C34878D82A}">
                    <a16:rowId xmlns:a16="http://schemas.microsoft.com/office/drawing/2014/main" val="10000"/>
                  </a:ext>
                </a:extLst>
              </a:tr>
              <a:tr h="341825">
                <a:tc>
                  <a:txBody>
                    <a:bodyPr/>
                    <a:lstStyle>
                      <a:lvl1pPr marL="0" algn="l" defTabSz="914400" rtl="0" eaLnBrk="1" latinLnBrk="0" hangingPunct="1">
                        <a:defRPr sz="1800" kern="1200">
                          <a:solidFill>
                            <a:schemeClr val="dk1"/>
                          </a:solidFill>
                          <a:latin typeface="Century Gothic"/>
                        </a:defRPr>
                      </a:lvl1pPr>
                      <a:lvl2pPr marL="457200" algn="l" defTabSz="914400" rtl="0" eaLnBrk="1" latinLnBrk="0" hangingPunct="1">
                        <a:defRPr sz="1800" kern="1200">
                          <a:solidFill>
                            <a:schemeClr val="dk1"/>
                          </a:solidFill>
                          <a:latin typeface="Century Gothic"/>
                        </a:defRPr>
                      </a:lvl2pPr>
                      <a:lvl3pPr marL="914400" algn="l" defTabSz="914400" rtl="0" eaLnBrk="1" latinLnBrk="0" hangingPunct="1">
                        <a:defRPr sz="1800" kern="1200">
                          <a:solidFill>
                            <a:schemeClr val="dk1"/>
                          </a:solidFill>
                          <a:latin typeface="Century Gothic"/>
                        </a:defRPr>
                      </a:lvl3pPr>
                      <a:lvl4pPr marL="1371600" algn="l" defTabSz="914400" rtl="0" eaLnBrk="1" latinLnBrk="0" hangingPunct="1">
                        <a:defRPr sz="1800" kern="1200">
                          <a:solidFill>
                            <a:schemeClr val="dk1"/>
                          </a:solidFill>
                          <a:latin typeface="Century Gothic"/>
                        </a:defRPr>
                      </a:lvl4pPr>
                      <a:lvl5pPr marL="1828800" algn="l" defTabSz="914400" rtl="0" eaLnBrk="1" latinLnBrk="0" hangingPunct="1">
                        <a:defRPr sz="1800" kern="1200">
                          <a:solidFill>
                            <a:schemeClr val="dk1"/>
                          </a:solidFill>
                          <a:latin typeface="Century Gothic"/>
                        </a:defRPr>
                      </a:lvl5pPr>
                      <a:lvl6pPr marL="2286000" algn="l" defTabSz="914400" rtl="0" eaLnBrk="1" latinLnBrk="0" hangingPunct="1">
                        <a:defRPr sz="1800" kern="1200">
                          <a:solidFill>
                            <a:schemeClr val="dk1"/>
                          </a:solidFill>
                          <a:latin typeface="Century Gothic"/>
                        </a:defRPr>
                      </a:lvl6pPr>
                      <a:lvl7pPr marL="2743200" algn="l" defTabSz="914400" rtl="0" eaLnBrk="1" latinLnBrk="0" hangingPunct="1">
                        <a:defRPr sz="1800" kern="1200">
                          <a:solidFill>
                            <a:schemeClr val="dk1"/>
                          </a:solidFill>
                          <a:latin typeface="Century Gothic"/>
                        </a:defRPr>
                      </a:lvl7pPr>
                      <a:lvl8pPr marL="3200400" algn="l" defTabSz="914400" rtl="0" eaLnBrk="1" latinLnBrk="0" hangingPunct="1">
                        <a:defRPr sz="1800" kern="1200">
                          <a:solidFill>
                            <a:schemeClr val="dk1"/>
                          </a:solidFill>
                          <a:latin typeface="Century Gothic"/>
                        </a:defRPr>
                      </a:lvl8pPr>
                      <a:lvl9pPr marL="3657600" algn="l" defTabSz="914400" rtl="0" eaLnBrk="1" latinLnBrk="0" hangingPunct="1">
                        <a:defRPr sz="1800" kern="1200">
                          <a:solidFill>
                            <a:schemeClr val="dk1"/>
                          </a:solidFill>
                          <a:latin typeface="Century Gothic"/>
                        </a:defRPr>
                      </a:lvl9pPr>
                    </a:lstStyle>
                    <a:p>
                      <a:r>
                        <a:rPr lang="en-US" sz="1400" dirty="0" err="1"/>
                        <a:t>pid</a:t>
                      </a:r>
                      <a:endParaRPr lang="en-US" sz="1400" dirty="0"/>
                    </a:p>
                  </a:txBody>
                  <a:tcPr>
                    <a:lnL w="12700" cmpd="sng">
                      <a:solidFill>
                        <a:srgbClr val="FFFFFF"/>
                      </a:solidFill>
                    </a:lnL>
                    <a:lnR w="12700" cmpd="sng">
                      <a:solidFill>
                        <a:srgbClr val="FFFFFF"/>
                      </a:solidFill>
                    </a:lnR>
                    <a:lnT w="38100" cmpd="sng">
                      <a:solidFill>
                        <a:srgbClr val="FFFFFF"/>
                      </a:solidFill>
                    </a:lnT>
                    <a:lnB w="12700" cmpd="sng">
                      <a:solidFill>
                        <a:srgbClr val="FFFFFF"/>
                      </a:solidFill>
                    </a:lnB>
                    <a:lnTlToBr w="12700" cmpd="sng">
                      <a:noFill/>
                      <a:prstDash val="solid"/>
                    </a:lnTlToBr>
                    <a:lnBlToTr w="12700" cmpd="sng">
                      <a:noFill/>
                      <a:prstDash val="solid"/>
                    </a:lnBlToTr>
                    <a:solidFill>
                      <a:srgbClr val="FFBA00">
                        <a:tint val="40000"/>
                      </a:srgbClr>
                    </a:solidFill>
                  </a:tcPr>
                </a:tc>
                <a:tc>
                  <a:txBody>
                    <a:bodyPr/>
                    <a:lstStyle>
                      <a:lvl1pPr marL="0" algn="l" defTabSz="914400" rtl="0" eaLnBrk="1" latinLnBrk="0" hangingPunct="1">
                        <a:defRPr sz="1800" kern="1200">
                          <a:solidFill>
                            <a:schemeClr val="dk1"/>
                          </a:solidFill>
                          <a:latin typeface="Century Gothic"/>
                        </a:defRPr>
                      </a:lvl1pPr>
                      <a:lvl2pPr marL="457200" algn="l" defTabSz="914400" rtl="0" eaLnBrk="1" latinLnBrk="0" hangingPunct="1">
                        <a:defRPr sz="1800" kern="1200">
                          <a:solidFill>
                            <a:schemeClr val="dk1"/>
                          </a:solidFill>
                          <a:latin typeface="Century Gothic"/>
                        </a:defRPr>
                      </a:lvl2pPr>
                      <a:lvl3pPr marL="914400" algn="l" defTabSz="914400" rtl="0" eaLnBrk="1" latinLnBrk="0" hangingPunct="1">
                        <a:defRPr sz="1800" kern="1200">
                          <a:solidFill>
                            <a:schemeClr val="dk1"/>
                          </a:solidFill>
                          <a:latin typeface="Century Gothic"/>
                        </a:defRPr>
                      </a:lvl3pPr>
                      <a:lvl4pPr marL="1371600" algn="l" defTabSz="914400" rtl="0" eaLnBrk="1" latinLnBrk="0" hangingPunct="1">
                        <a:defRPr sz="1800" kern="1200">
                          <a:solidFill>
                            <a:schemeClr val="dk1"/>
                          </a:solidFill>
                          <a:latin typeface="Century Gothic"/>
                        </a:defRPr>
                      </a:lvl4pPr>
                      <a:lvl5pPr marL="1828800" algn="l" defTabSz="914400" rtl="0" eaLnBrk="1" latinLnBrk="0" hangingPunct="1">
                        <a:defRPr sz="1800" kern="1200">
                          <a:solidFill>
                            <a:schemeClr val="dk1"/>
                          </a:solidFill>
                          <a:latin typeface="Century Gothic"/>
                        </a:defRPr>
                      </a:lvl5pPr>
                      <a:lvl6pPr marL="2286000" algn="l" defTabSz="914400" rtl="0" eaLnBrk="1" latinLnBrk="0" hangingPunct="1">
                        <a:defRPr sz="1800" kern="1200">
                          <a:solidFill>
                            <a:schemeClr val="dk1"/>
                          </a:solidFill>
                          <a:latin typeface="Century Gothic"/>
                        </a:defRPr>
                      </a:lvl6pPr>
                      <a:lvl7pPr marL="2743200" algn="l" defTabSz="914400" rtl="0" eaLnBrk="1" latinLnBrk="0" hangingPunct="1">
                        <a:defRPr sz="1800" kern="1200">
                          <a:solidFill>
                            <a:schemeClr val="dk1"/>
                          </a:solidFill>
                          <a:latin typeface="Century Gothic"/>
                        </a:defRPr>
                      </a:lvl7pPr>
                      <a:lvl8pPr marL="3200400" algn="l" defTabSz="914400" rtl="0" eaLnBrk="1" latinLnBrk="0" hangingPunct="1">
                        <a:defRPr sz="1800" kern="1200">
                          <a:solidFill>
                            <a:schemeClr val="dk1"/>
                          </a:solidFill>
                          <a:latin typeface="Century Gothic"/>
                        </a:defRPr>
                      </a:lvl8pPr>
                      <a:lvl9pPr marL="3657600" algn="l" defTabSz="914400" rtl="0" eaLnBrk="1" latinLnBrk="0" hangingPunct="1">
                        <a:defRPr sz="1800" kern="1200">
                          <a:solidFill>
                            <a:schemeClr val="dk1"/>
                          </a:solidFill>
                          <a:latin typeface="Century Gothic"/>
                        </a:defRPr>
                      </a:lvl9pPr>
                    </a:lstStyle>
                    <a:p>
                      <a:r>
                        <a:rPr lang="en-US" sz="1400" dirty="0"/>
                        <a:t>2235</a:t>
                      </a:r>
                    </a:p>
                  </a:txBody>
                  <a:tcPr>
                    <a:lnL w="12700" cmpd="sng">
                      <a:solidFill>
                        <a:srgbClr val="FFFFFF"/>
                      </a:solidFill>
                    </a:lnL>
                    <a:lnR w="12700" cmpd="sng">
                      <a:solidFill>
                        <a:srgbClr val="FFFFFF"/>
                      </a:solidFill>
                    </a:lnR>
                    <a:lnT w="38100" cmpd="sng">
                      <a:solidFill>
                        <a:srgbClr val="FFFFFF"/>
                      </a:solidFill>
                    </a:lnT>
                    <a:lnB w="12700" cmpd="sng">
                      <a:solidFill>
                        <a:srgbClr val="FFFFFF"/>
                      </a:solidFill>
                    </a:lnB>
                    <a:lnTlToBr w="12700" cmpd="sng">
                      <a:noFill/>
                      <a:prstDash val="solid"/>
                    </a:lnTlToBr>
                    <a:lnBlToTr w="12700" cmpd="sng">
                      <a:noFill/>
                      <a:prstDash val="solid"/>
                    </a:lnBlToTr>
                    <a:solidFill>
                      <a:srgbClr val="FFBA00">
                        <a:tint val="40000"/>
                      </a:srgbClr>
                    </a:solidFill>
                  </a:tcPr>
                </a:tc>
                <a:extLst>
                  <a:ext uri="{0D108BD9-81ED-4DB2-BD59-A6C34878D82A}">
                    <a16:rowId xmlns:a16="http://schemas.microsoft.com/office/drawing/2014/main" val="10001"/>
                  </a:ext>
                </a:extLst>
              </a:tr>
              <a:tr h="341825">
                <a:tc>
                  <a:txBody>
                    <a:bodyPr/>
                    <a:lstStyle>
                      <a:lvl1pPr marL="0" algn="l" defTabSz="914400" rtl="0" eaLnBrk="1" latinLnBrk="0" hangingPunct="1">
                        <a:defRPr sz="1800" kern="1200">
                          <a:solidFill>
                            <a:schemeClr val="dk1"/>
                          </a:solidFill>
                          <a:latin typeface="Century Gothic"/>
                        </a:defRPr>
                      </a:lvl1pPr>
                      <a:lvl2pPr marL="457200" algn="l" defTabSz="914400" rtl="0" eaLnBrk="1" latinLnBrk="0" hangingPunct="1">
                        <a:defRPr sz="1800" kern="1200">
                          <a:solidFill>
                            <a:schemeClr val="dk1"/>
                          </a:solidFill>
                          <a:latin typeface="Century Gothic"/>
                        </a:defRPr>
                      </a:lvl2pPr>
                      <a:lvl3pPr marL="914400" algn="l" defTabSz="914400" rtl="0" eaLnBrk="1" latinLnBrk="0" hangingPunct="1">
                        <a:defRPr sz="1800" kern="1200">
                          <a:solidFill>
                            <a:schemeClr val="dk1"/>
                          </a:solidFill>
                          <a:latin typeface="Century Gothic"/>
                        </a:defRPr>
                      </a:lvl3pPr>
                      <a:lvl4pPr marL="1371600" algn="l" defTabSz="914400" rtl="0" eaLnBrk="1" latinLnBrk="0" hangingPunct="1">
                        <a:defRPr sz="1800" kern="1200">
                          <a:solidFill>
                            <a:schemeClr val="dk1"/>
                          </a:solidFill>
                          <a:latin typeface="Century Gothic"/>
                        </a:defRPr>
                      </a:lvl4pPr>
                      <a:lvl5pPr marL="1828800" algn="l" defTabSz="914400" rtl="0" eaLnBrk="1" latinLnBrk="0" hangingPunct="1">
                        <a:defRPr sz="1800" kern="1200">
                          <a:solidFill>
                            <a:schemeClr val="dk1"/>
                          </a:solidFill>
                          <a:latin typeface="Century Gothic"/>
                        </a:defRPr>
                      </a:lvl5pPr>
                      <a:lvl6pPr marL="2286000" algn="l" defTabSz="914400" rtl="0" eaLnBrk="1" latinLnBrk="0" hangingPunct="1">
                        <a:defRPr sz="1800" kern="1200">
                          <a:solidFill>
                            <a:schemeClr val="dk1"/>
                          </a:solidFill>
                          <a:latin typeface="Century Gothic"/>
                        </a:defRPr>
                      </a:lvl6pPr>
                      <a:lvl7pPr marL="2743200" algn="l" defTabSz="914400" rtl="0" eaLnBrk="1" latinLnBrk="0" hangingPunct="1">
                        <a:defRPr sz="1800" kern="1200">
                          <a:solidFill>
                            <a:schemeClr val="dk1"/>
                          </a:solidFill>
                          <a:latin typeface="Century Gothic"/>
                        </a:defRPr>
                      </a:lvl7pPr>
                      <a:lvl8pPr marL="3200400" algn="l" defTabSz="914400" rtl="0" eaLnBrk="1" latinLnBrk="0" hangingPunct="1">
                        <a:defRPr sz="1800" kern="1200">
                          <a:solidFill>
                            <a:schemeClr val="dk1"/>
                          </a:solidFill>
                          <a:latin typeface="Century Gothic"/>
                        </a:defRPr>
                      </a:lvl8pPr>
                      <a:lvl9pPr marL="3657600" algn="l" defTabSz="914400" rtl="0" eaLnBrk="1" latinLnBrk="0" hangingPunct="1">
                        <a:defRPr sz="1800" kern="1200">
                          <a:solidFill>
                            <a:schemeClr val="dk1"/>
                          </a:solidFill>
                          <a:latin typeface="Century Gothic"/>
                        </a:defRPr>
                      </a:lvl9pPr>
                    </a:lstStyle>
                    <a:p>
                      <a:r>
                        <a:rPr lang="en-US" sz="1400" dirty="0" err="1"/>
                        <a:t>euid</a:t>
                      </a:r>
                      <a:endParaRPr lang="en-US" sz="1400" dirty="0"/>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FFBA00">
                        <a:tint val="20000"/>
                      </a:srgbClr>
                    </a:solidFill>
                  </a:tcPr>
                </a:tc>
                <a:tc>
                  <a:txBody>
                    <a:bodyPr/>
                    <a:lstStyle>
                      <a:lvl1pPr marL="0" algn="l" defTabSz="914400" rtl="0" eaLnBrk="1" latinLnBrk="0" hangingPunct="1">
                        <a:defRPr sz="1800" kern="1200">
                          <a:solidFill>
                            <a:schemeClr val="dk1"/>
                          </a:solidFill>
                          <a:latin typeface="Century Gothic"/>
                        </a:defRPr>
                      </a:lvl1pPr>
                      <a:lvl2pPr marL="457200" algn="l" defTabSz="914400" rtl="0" eaLnBrk="1" latinLnBrk="0" hangingPunct="1">
                        <a:defRPr sz="1800" kern="1200">
                          <a:solidFill>
                            <a:schemeClr val="dk1"/>
                          </a:solidFill>
                          <a:latin typeface="Century Gothic"/>
                        </a:defRPr>
                      </a:lvl2pPr>
                      <a:lvl3pPr marL="914400" algn="l" defTabSz="914400" rtl="0" eaLnBrk="1" latinLnBrk="0" hangingPunct="1">
                        <a:defRPr sz="1800" kern="1200">
                          <a:solidFill>
                            <a:schemeClr val="dk1"/>
                          </a:solidFill>
                          <a:latin typeface="Century Gothic"/>
                        </a:defRPr>
                      </a:lvl3pPr>
                      <a:lvl4pPr marL="1371600" algn="l" defTabSz="914400" rtl="0" eaLnBrk="1" latinLnBrk="0" hangingPunct="1">
                        <a:defRPr sz="1800" kern="1200">
                          <a:solidFill>
                            <a:schemeClr val="dk1"/>
                          </a:solidFill>
                          <a:latin typeface="Century Gothic"/>
                        </a:defRPr>
                      </a:lvl4pPr>
                      <a:lvl5pPr marL="1828800" algn="l" defTabSz="914400" rtl="0" eaLnBrk="1" latinLnBrk="0" hangingPunct="1">
                        <a:defRPr sz="1800" kern="1200">
                          <a:solidFill>
                            <a:schemeClr val="dk1"/>
                          </a:solidFill>
                          <a:latin typeface="Century Gothic"/>
                        </a:defRPr>
                      </a:lvl5pPr>
                      <a:lvl6pPr marL="2286000" algn="l" defTabSz="914400" rtl="0" eaLnBrk="1" latinLnBrk="0" hangingPunct="1">
                        <a:defRPr sz="1800" kern="1200">
                          <a:solidFill>
                            <a:schemeClr val="dk1"/>
                          </a:solidFill>
                          <a:latin typeface="Century Gothic"/>
                        </a:defRPr>
                      </a:lvl6pPr>
                      <a:lvl7pPr marL="2743200" algn="l" defTabSz="914400" rtl="0" eaLnBrk="1" latinLnBrk="0" hangingPunct="1">
                        <a:defRPr sz="1800" kern="1200">
                          <a:solidFill>
                            <a:schemeClr val="dk1"/>
                          </a:solidFill>
                          <a:latin typeface="Century Gothic"/>
                        </a:defRPr>
                      </a:lvl7pPr>
                      <a:lvl8pPr marL="3200400" algn="l" defTabSz="914400" rtl="0" eaLnBrk="1" latinLnBrk="0" hangingPunct="1">
                        <a:defRPr sz="1800" kern="1200">
                          <a:solidFill>
                            <a:schemeClr val="dk1"/>
                          </a:solidFill>
                          <a:latin typeface="Century Gothic"/>
                        </a:defRPr>
                      </a:lvl8pPr>
                      <a:lvl9pPr marL="3657600" algn="l" defTabSz="914400" rtl="0" eaLnBrk="1" latinLnBrk="0" hangingPunct="1">
                        <a:defRPr sz="1800" kern="1200">
                          <a:solidFill>
                            <a:schemeClr val="dk1"/>
                          </a:solidFill>
                          <a:latin typeface="Century Gothic"/>
                        </a:defRPr>
                      </a:lvl9pPr>
                    </a:lstStyle>
                    <a:p>
                      <a:r>
                        <a:rPr lang="en-US" sz="1400" dirty="0"/>
                        <a:t>500</a:t>
                      </a:r>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FFBA00">
                        <a:tint val="20000"/>
                      </a:srgbClr>
                    </a:solidFill>
                  </a:tcPr>
                </a:tc>
                <a:extLst>
                  <a:ext uri="{0D108BD9-81ED-4DB2-BD59-A6C34878D82A}">
                    <a16:rowId xmlns:a16="http://schemas.microsoft.com/office/drawing/2014/main" val="10002"/>
                  </a:ext>
                </a:extLst>
              </a:tr>
              <a:tr h="341825">
                <a:tc>
                  <a:txBody>
                    <a:bodyPr/>
                    <a:lstStyle>
                      <a:lvl1pPr marL="0" algn="l" defTabSz="914400" rtl="0" eaLnBrk="1" latinLnBrk="0" hangingPunct="1">
                        <a:defRPr sz="1800" kern="1200">
                          <a:solidFill>
                            <a:schemeClr val="dk1"/>
                          </a:solidFill>
                          <a:latin typeface="Century Gothic"/>
                        </a:defRPr>
                      </a:lvl1pPr>
                      <a:lvl2pPr marL="457200" algn="l" defTabSz="914400" rtl="0" eaLnBrk="1" latinLnBrk="0" hangingPunct="1">
                        <a:defRPr sz="1800" kern="1200">
                          <a:solidFill>
                            <a:schemeClr val="dk1"/>
                          </a:solidFill>
                          <a:latin typeface="Century Gothic"/>
                        </a:defRPr>
                      </a:lvl2pPr>
                      <a:lvl3pPr marL="914400" algn="l" defTabSz="914400" rtl="0" eaLnBrk="1" latinLnBrk="0" hangingPunct="1">
                        <a:defRPr sz="1800" kern="1200">
                          <a:solidFill>
                            <a:schemeClr val="dk1"/>
                          </a:solidFill>
                          <a:latin typeface="Century Gothic"/>
                        </a:defRPr>
                      </a:lvl3pPr>
                      <a:lvl4pPr marL="1371600" algn="l" defTabSz="914400" rtl="0" eaLnBrk="1" latinLnBrk="0" hangingPunct="1">
                        <a:defRPr sz="1800" kern="1200">
                          <a:solidFill>
                            <a:schemeClr val="dk1"/>
                          </a:solidFill>
                          <a:latin typeface="Century Gothic"/>
                        </a:defRPr>
                      </a:lvl4pPr>
                      <a:lvl5pPr marL="1828800" algn="l" defTabSz="914400" rtl="0" eaLnBrk="1" latinLnBrk="0" hangingPunct="1">
                        <a:defRPr sz="1800" kern="1200">
                          <a:solidFill>
                            <a:schemeClr val="dk1"/>
                          </a:solidFill>
                          <a:latin typeface="Century Gothic"/>
                        </a:defRPr>
                      </a:lvl5pPr>
                      <a:lvl6pPr marL="2286000" algn="l" defTabSz="914400" rtl="0" eaLnBrk="1" latinLnBrk="0" hangingPunct="1">
                        <a:defRPr sz="1800" kern="1200">
                          <a:solidFill>
                            <a:schemeClr val="dk1"/>
                          </a:solidFill>
                          <a:latin typeface="Century Gothic"/>
                        </a:defRPr>
                      </a:lvl6pPr>
                      <a:lvl7pPr marL="2743200" algn="l" defTabSz="914400" rtl="0" eaLnBrk="1" latinLnBrk="0" hangingPunct="1">
                        <a:defRPr sz="1800" kern="1200">
                          <a:solidFill>
                            <a:schemeClr val="dk1"/>
                          </a:solidFill>
                          <a:latin typeface="Century Gothic"/>
                        </a:defRPr>
                      </a:lvl7pPr>
                      <a:lvl8pPr marL="3200400" algn="l" defTabSz="914400" rtl="0" eaLnBrk="1" latinLnBrk="0" hangingPunct="1">
                        <a:defRPr sz="1800" kern="1200">
                          <a:solidFill>
                            <a:schemeClr val="dk1"/>
                          </a:solidFill>
                          <a:latin typeface="Century Gothic"/>
                        </a:defRPr>
                      </a:lvl8pPr>
                      <a:lvl9pPr marL="3657600" algn="l" defTabSz="914400" rtl="0" eaLnBrk="1" latinLnBrk="0" hangingPunct="1">
                        <a:defRPr sz="1800" kern="1200">
                          <a:solidFill>
                            <a:schemeClr val="dk1"/>
                          </a:solidFill>
                          <a:latin typeface="Century Gothic"/>
                        </a:defRPr>
                      </a:lvl9pPr>
                    </a:lstStyle>
                    <a:p>
                      <a:r>
                        <a:rPr lang="en-US" sz="1400" dirty="0" err="1"/>
                        <a:t>ruvido</a:t>
                      </a:r>
                      <a:endParaRPr lang="en-US" sz="1400" dirty="0"/>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FFBA00">
                        <a:tint val="40000"/>
                      </a:srgbClr>
                    </a:solidFill>
                  </a:tcPr>
                </a:tc>
                <a:tc>
                  <a:txBody>
                    <a:bodyPr/>
                    <a:lstStyle>
                      <a:lvl1pPr marL="0" algn="l" defTabSz="914400" rtl="0" eaLnBrk="1" latinLnBrk="0" hangingPunct="1">
                        <a:defRPr sz="1800" kern="1200">
                          <a:solidFill>
                            <a:schemeClr val="dk1"/>
                          </a:solidFill>
                          <a:latin typeface="Century Gothic"/>
                        </a:defRPr>
                      </a:lvl1pPr>
                      <a:lvl2pPr marL="457200" algn="l" defTabSz="914400" rtl="0" eaLnBrk="1" latinLnBrk="0" hangingPunct="1">
                        <a:defRPr sz="1800" kern="1200">
                          <a:solidFill>
                            <a:schemeClr val="dk1"/>
                          </a:solidFill>
                          <a:latin typeface="Century Gothic"/>
                        </a:defRPr>
                      </a:lvl2pPr>
                      <a:lvl3pPr marL="914400" algn="l" defTabSz="914400" rtl="0" eaLnBrk="1" latinLnBrk="0" hangingPunct="1">
                        <a:defRPr sz="1800" kern="1200">
                          <a:solidFill>
                            <a:schemeClr val="dk1"/>
                          </a:solidFill>
                          <a:latin typeface="Century Gothic"/>
                        </a:defRPr>
                      </a:lvl3pPr>
                      <a:lvl4pPr marL="1371600" algn="l" defTabSz="914400" rtl="0" eaLnBrk="1" latinLnBrk="0" hangingPunct="1">
                        <a:defRPr sz="1800" kern="1200">
                          <a:solidFill>
                            <a:schemeClr val="dk1"/>
                          </a:solidFill>
                          <a:latin typeface="Century Gothic"/>
                        </a:defRPr>
                      </a:lvl4pPr>
                      <a:lvl5pPr marL="1828800" algn="l" defTabSz="914400" rtl="0" eaLnBrk="1" latinLnBrk="0" hangingPunct="1">
                        <a:defRPr sz="1800" kern="1200">
                          <a:solidFill>
                            <a:schemeClr val="dk1"/>
                          </a:solidFill>
                          <a:latin typeface="Century Gothic"/>
                        </a:defRPr>
                      </a:lvl5pPr>
                      <a:lvl6pPr marL="2286000" algn="l" defTabSz="914400" rtl="0" eaLnBrk="1" latinLnBrk="0" hangingPunct="1">
                        <a:defRPr sz="1800" kern="1200">
                          <a:solidFill>
                            <a:schemeClr val="dk1"/>
                          </a:solidFill>
                          <a:latin typeface="Century Gothic"/>
                        </a:defRPr>
                      </a:lvl6pPr>
                      <a:lvl7pPr marL="2743200" algn="l" defTabSz="914400" rtl="0" eaLnBrk="1" latinLnBrk="0" hangingPunct="1">
                        <a:defRPr sz="1800" kern="1200">
                          <a:solidFill>
                            <a:schemeClr val="dk1"/>
                          </a:solidFill>
                          <a:latin typeface="Century Gothic"/>
                        </a:defRPr>
                      </a:lvl7pPr>
                      <a:lvl8pPr marL="3200400" algn="l" defTabSz="914400" rtl="0" eaLnBrk="1" latinLnBrk="0" hangingPunct="1">
                        <a:defRPr sz="1800" kern="1200">
                          <a:solidFill>
                            <a:schemeClr val="dk1"/>
                          </a:solidFill>
                          <a:latin typeface="Century Gothic"/>
                        </a:defRPr>
                      </a:lvl8pPr>
                      <a:lvl9pPr marL="3657600" algn="l" defTabSz="914400" rtl="0" eaLnBrk="1" latinLnBrk="0" hangingPunct="1">
                        <a:defRPr sz="1800" kern="1200">
                          <a:solidFill>
                            <a:schemeClr val="dk1"/>
                          </a:solidFill>
                          <a:latin typeface="Century Gothic"/>
                        </a:defRPr>
                      </a:lvl9pPr>
                    </a:lstStyle>
                    <a:p>
                      <a:r>
                        <a:rPr lang="en-US" sz="1400" dirty="0"/>
                        <a:t>500</a:t>
                      </a:r>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FFBA00">
                        <a:tint val="40000"/>
                      </a:srgbClr>
                    </a:solidFill>
                  </a:tcPr>
                </a:tc>
                <a:extLst>
                  <a:ext uri="{0D108BD9-81ED-4DB2-BD59-A6C34878D82A}">
                    <a16:rowId xmlns:a16="http://schemas.microsoft.com/office/drawing/2014/main" val="10003"/>
                  </a:ext>
                </a:extLst>
              </a:tr>
              <a:tr h="341825">
                <a:tc>
                  <a:txBody>
                    <a:bodyPr/>
                    <a:lstStyle>
                      <a:lvl1pPr marL="0" algn="l" defTabSz="914400" rtl="0" eaLnBrk="1" latinLnBrk="0" hangingPunct="1">
                        <a:defRPr sz="1800" kern="1200">
                          <a:solidFill>
                            <a:schemeClr val="dk1"/>
                          </a:solidFill>
                          <a:latin typeface="Century Gothic"/>
                        </a:defRPr>
                      </a:lvl1pPr>
                      <a:lvl2pPr marL="457200" algn="l" defTabSz="914400" rtl="0" eaLnBrk="1" latinLnBrk="0" hangingPunct="1">
                        <a:defRPr sz="1800" kern="1200">
                          <a:solidFill>
                            <a:schemeClr val="dk1"/>
                          </a:solidFill>
                          <a:latin typeface="Century Gothic"/>
                        </a:defRPr>
                      </a:lvl2pPr>
                      <a:lvl3pPr marL="914400" algn="l" defTabSz="914400" rtl="0" eaLnBrk="1" latinLnBrk="0" hangingPunct="1">
                        <a:defRPr sz="1800" kern="1200">
                          <a:solidFill>
                            <a:schemeClr val="dk1"/>
                          </a:solidFill>
                          <a:latin typeface="Century Gothic"/>
                        </a:defRPr>
                      </a:lvl3pPr>
                      <a:lvl4pPr marL="1371600" algn="l" defTabSz="914400" rtl="0" eaLnBrk="1" latinLnBrk="0" hangingPunct="1">
                        <a:defRPr sz="1800" kern="1200">
                          <a:solidFill>
                            <a:schemeClr val="dk1"/>
                          </a:solidFill>
                          <a:latin typeface="Century Gothic"/>
                        </a:defRPr>
                      </a:lvl4pPr>
                      <a:lvl5pPr marL="1828800" algn="l" defTabSz="914400" rtl="0" eaLnBrk="1" latinLnBrk="0" hangingPunct="1">
                        <a:defRPr sz="1800" kern="1200">
                          <a:solidFill>
                            <a:schemeClr val="dk1"/>
                          </a:solidFill>
                          <a:latin typeface="Century Gothic"/>
                        </a:defRPr>
                      </a:lvl5pPr>
                      <a:lvl6pPr marL="2286000" algn="l" defTabSz="914400" rtl="0" eaLnBrk="1" latinLnBrk="0" hangingPunct="1">
                        <a:defRPr sz="1800" kern="1200">
                          <a:solidFill>
                            <a:schemeClr val="dk1"/>
                          </a:solidFill>
                          <a:latin typeface="Century Gothic"/>
                        </a:defRPr>
                      </a:lvl6pPr>
                      <a:lvl7pPr marL="2743200" algn="l" defTabSz="914400" rtl="0" eaLnBrk="1" latinLnBrk="0" hangingPunct="1">
                        <a:defRPr sz="1800" kern="1200">
                          <a:solidFill>
                            <a:schemeClr val="dk1"/>
                          </a:solidFill>
                          <a:latin typeface="Century Gothic"/>
                        </a:defRPr>
                      </a:lvl7pPr>
                      <a:lvl8pPr marL="3200400" algn="l" defTabSz="914400" rtl="0" eaLnBrk="1" latinLnBrk="0" hangingPunct="1">
                        <a:defRPr sz="1800" kern="1200">
                          <a:solidFill>
                            <a:schemeClr val="dk1"/>
                          </a:solidFill>
                          <a:latin typeface="Century Gothic"/>
                        </a:defRPr>
                      </a:lvl8pPr>
                      <a:lvl9pPr marL="3657600" algn="l" defTabSz="914400" rtl="0" eaLnBrk="1" latinLnBrk="0" hangingPunct="1">
                        <a:defRPr sz="1800" kern="1200">
                          <a:solidFill>
                            <a:schemeClr val="dk1"/>
                          </a:solidFill>
                          <a:latin typeface="Century Gothic"/>
                        </a:defRPr>
                      </a:lvl9pPr>
                    </a:lstStyle>
                    <a:p>
                      <a:r>
                        <a:rPr lang="en-US" sz="1400" dirty="0" err="1"/>
                        <a:t>suide</a:t>
                      </a:r>
                      <a:endParaRPr lang="en-US" sz="1400" dirty="0"/>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FFBA00">
                        <a:tint val="20000"/>
                      </a:srgbClr>
                    </a:solidFill>
                  </a:tcPr>
                </a:tc>
                <a:tc>
                  <a:txBody>
                    <a:bodyPr/>
                    <a:lstStyle>
                      <a:lvl1pPr marL="0" algn="l" defTabSz="914400" rtl="0" eaLnBrk="1" latinLnBrk="0" hangingPunct="1">
                        <a:defRPr sz="1800" kern="1200">
                          <a:solidFill>
                            <a:schemeClr val="dk1"/>
                          </a:solidFill>
                          <a:latin typeface="Century Gothic"/>
                        </a:defRPr>
                      </a:lvl1pPr>
                      <a:lvl2pPr marL="457200" algn="l" defTabSz="914400" rtl="0" eaLnBrk="1" latinLnBrk="0" hangingPunct="1">
                        <a:defRPr sz="1800" kern="1200">
                          <a:solidFill>
                            <a:schemeClr val="dk1"/>
                          </a:solidFill>
                          <a:latin typeface="Century Gothic"/>
                        </a:defRPr>
                      </a:lvl2pPr>
                      <a:lvl3pPr marL="914400" algn="l" defTabSz="914400" rtl="0" eaLnBrk="1" latinLnBrk="0" hangingPunct="1">
                        <a:defRPr sz="1800" kern="1200">
                          <a:solidFill>
                            <a:schemeClr val="dk1"/>
                          </a:solidFill>
                          <a:latin typeface="Century Gothic"/>
                        </a:defRPr>
                      </a:lvl3pPr>
                      <a:lvl4pPr marL="1371600" algn="l" defTabSz="914400" rtl="0" eaLnBrk="1" latinLnBrk="0" hangingPunct="1">
                        <a:defRPr sz="1800" kern="1200">
                          <a:solidFill>
                            <a:schemeClr val="dk1"/>
                          </a:solidFill>
                          <a:latin typeface="Century Gothic"/>
                        </a:defRPr>
                      </a:lvl4pPr>
                      <a:lvl5pPr marL="1828800" algn="l" defTabSz="914400" rtl="0" eaLnBrk="1" latinLnBrk="0" hangingPunct="1">
                        <a:defRPr sz="1800" kern="1200">
                          <a:solidFill>
                            <a:schemeClr val="dk1"/>
                          </a:solidFill>
                          <a:latin typeface="Century Gothic"/>
                        </a:defRPr>
                      </a:lvl5pPr>
                      <a:lvl6pPr marL="2286000" algn="l" defTabSz="914400" rtl="0" eaLnBrk="1" latinLnBrk="0" hangingPunct="1">
                        <a:defRPr sz="1800" kern="1200">
                          <a:solidFill>
                            <a:schemeClr val="dk1"/>
                          </a:solidFill>
                          <a:latin typeface="Century Gothic"/>
                        </a:defRPr>
                      </a:lvl6pPr>
                      <a:lvl7pPr marL="2743200" algn="l" defTabSz="914400" rtl="0" eaLnBrk="1" latinLnBrk="0" hangingPunct="1">
                        <a:defRPr sz="1800" kern="1200">
                          <a:solidFill>
                            <a:schemeClr val="dk1"/>
                          </a:solidFill>
                          <a:latin typeface="Century Gothic"/>
                        </a:defRPr>
                      </a:lvl7pPr>
                      <a:lvl8pPr marL="3200400" algn="l" defTabSz="914400" rtl="0" eaLnBrk="1" latinLnBrk="0" hangingPunct="1">
                        <a:defRPr sz="1800" kern="1200">
                          <a:solidFill>
                            <a:schemeClr val="dk1"/>
                          </a:solidFill>
                          <a:latin typeface="Century Gothic"/>
                        </a:defRPr>
                      </a:lvl8pPr>
                      <a:lvl9pPr marL="3657600" algn="l" defTabSz="914400" rtl="0" eaLnBrk="1" latinLnBrk="0" hangingPunct="1">
                        <a:defRPr sz="1800" kern="1200">
                          <a:solidFill>
                            <a:schemeClr val="dk1"/>
                          </a:solidFill>
                          <a:latin typeface="Century Gothic"/>
                        </a:defRPr>
                      </a:lvl9pPr>
                    </a:lstStyle>
                    <a:p>
                      <a:r>
                        <a:rPr lang="en-US" sz="1400" dirty="0"/>
                        <a:t>500</a:t>
                      </a:r>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FFBA00">
                        <a:tint val="20000"/>
                      </a:srgbClr>
                    </a:solidFill>
                  </a:tcPr>
                </a:tc>
                <a:extLst>
                  <a:ext uri="{0D108BD9-81ED-4DB2-BD59-A6C34878D82A}">
                    <a16:rowId xmlns:a16="http://schemas.microsoft.com/office/drawing/2014/main" val="10004"/>
                  </a:ext>
                </a:extLst>
              </a:tr>
            </a:tbl>
          </a:graphicData>
        </a:graphic>
      </p:graphicFrame>
      <p:graphicFrame>
        <p:nvGraphicFramePr>
          <p:cNvPr id="17" name="Table 16">
            <a:extLst>
              <a:ext uri="{FF2B5EF4-FFF2-40B4-BE49-F238E27FC236}">
                <a16:creationId xmlns:a16="http://schemas.microsoft.com/office/drawing/2014/main" id="{2A25D601-FF12-DB68-F5C0-C82E38EE071F}"/>
              </a:ext>
            </a:extLst>
          </p:cNvPr>
          <p:cNvGraphicFramePr>
            <a:graphicFrameLocks noGrp="1"/>
          </p:cNvGraphicFramePr>
          <p:nvPr>
            <p:extLst>
              <p:ext uri="{D42A27DB-BD31-4B8C-83A1-F6EECF244321}">
                <p14:modId xmlns:p14="http://schemas.microsoft.com/office/powerpoint/2010/main" val="733161728"/>
              </p:ext>
            </p:extLst>
          </p:nvPr>
        </p:nvGraphicFramePr>
        <p:xfrm>
          <a:off x="5384292" y="2123578"/>
          <a:ext cx="1168654" cy="1616075"/>
        </p:xfrm>
        <a:graphic>
          <a:graphicData uri="http://schemas.openxmlformats.org/drawingml/2006/table">
            <a:tbl>
              <a:tblPr firstRow="1" bandRow="1"/>
              <a:tblGrid>
                <a:gridCol w="584327">
                  <a:extLst>
                    <a:ext uri="{9D8B030D-6E8A-4147-A177-3AD203B41FA5}">
                      <a16:colId xmlns:a16="http://schemas.microsoft.com/office/drawing/2014/main" val="20000"/>
                    </a:ext>
                  </a:extLst>
                </a:gridCol>
                <a:gridCol w="584327">
                  <a:extLst>
                    <a:ext uri="{9D8B030D-6E8A-4147-A177-3AD203B41FA5}">
                      <a16:colId xmlns:a16="http://schemas.microsoft.com/office/drawing/2014/main" val="20001"/>
                    </a:ext>
                  </a:extLst>
                </a:gridCol>
              </a:tblGrid>
              <a:tr h="323215">
                <a:tc gridSpan="2">
                  <a:txBody>
                    <a:bodyPr/>
                    <a:lstStyle>
                      <a:lvl1pPr marL="0" algn="l" defTabSz="914400" rtl="0" eaLnBrk="1" latinLnBrk="0" hangingPunct="1">
                        <a:defRPr sz="1800" b="1" kern="1200">
                          <a:solidFill>
                            <a:schemeClr val="lt1"/>
                          </a:solidFill>
                          <a:latin typeface="Century Gothic"/>
                        </a:defRPr>
                      </a:lvl1pPr>
                      <a:lvl2pPr marL="457200" algn="l" defTabSz="914400" rtl="0" eaLnBrk="1" latinLnBrk="0" hangingPunct="1">
                        <a:defRPr sz="1800" b="1" kern="1200">
                          <a:solidFill>
                            <a:schemeClr val="lt1"/>
                          </a:solidFill>
                          <a:latin typeface="Century Gothic"/>
                        </a:defRPr>
                      </a:lvl2pPr>
                      <a:lvl3pPr marL="914400" algn="l" defTabSz="914400" rtl="0" eaLnBrk="1" latinLnBrk="0" hangingPunct="1">
                        <a:defRPr sz="1800" b="1" kern="1200">
                          <a:solidFill>
                            <a:schemeClr val="lt1"/>
                          </a:solidFill>
                          <a:latin typeface="Century Gothic"/>
                        </a:defRPr>
                      </a:lvl3pPr>
                      <a:lvl4pPr marL="1371600" algn="l" defTabSz="914400" rtl="0" eaLnBrk="1" latinLnBrk="0" hangingPunct="1">
                        <a:defRPr sz="1800" b="1" kern="1200">
                          <a:solidFill>
                            <a:schemeClr val="lt1"/>
                          </a:solidFill>
                          <a:latin typeface="Century Gothic"/>
                        </a:defRPr>
                      </a:lvl4pPr>
                      <a:lvl5pPr marL="1828800" algn="l" defTabSz="914400" rtl="0" eaLnBrk="1" latinLnBrk="0" hangingPunct="1">
                        <a:defRPr sz="1800" b="1" kern="1200">
                          <a:solidFill>
                            <a:schemeClr val="lt1"/>
                          </a:solidFill>
                          <a:latin typeface="Century Gothic"/>
                        </a:defRPr>
                      </a:lvl5pPr>
                      <a:lvl6pPr marL="2286000" algn="l" defTabSz="914400" rtl="0" eaLnBrk="1" latinLnBrk="0" hangingPunct="1">
                        <a:defRPr sz="1800" b="1" kern="1200">
                          <a:solidFill>
                            <a:schemeClr val="lt1"/>
                          </a:solidFill>
                          <a:latin typeface="Century Gothic"/>
                        </a:defRPr>
                      </a:lvl6pPr>
                      <a:lvl7pPr marL="2743200" algn="l" defTabSz="914400" rtl="0" eaLnBrk="1" latinLnBrk="0" hangingPunct="1">
                        <a:defRPr sz="1800" b="1" kern="1200">
                          <a:solidFill>
                            <a:schemeClr val="lt1"/>
                          </a:solidFill>
                          <a:latin typeface="Century Gothic"/>
                        </a:defRPr>
                      </a:lvl7pPr>
                      <a:lvl8pPr marL="3200400" algn="l" defTabSz="914400" rtl="0" eaLnBrk="1" latinLnBrk="0" hangingPunct="1">
                        <a:defRPr sz="1800" b="1" kern="1200">
                          <a:solidFill>
                            <a:schemeClr val="lt1"/>
                          </a:solidFill>
                          <a:latin typeface="Century Gothic"/>
                        </a:defRPr>
                      </a:lvl8pPr>
                      <a:lvl9pPr marL="3657600" algn="l" defTabSz="914400" rtl="0" eaLnBrk="1" latinLnBrk="0" hangingPunct="1">
                        <a:defRPr sz="1800" b="1" kern="1200">
                          <a:solidFill>
                            <a:schemeClr val="lt1"/>
                          </a:solidFill>
                          <a:latin typeface="Century Gothic"/>
                        </a:defRPr>
                      </a:lvl9pPr>
                    </a:lstStyle>
                    <a:p>
                      <a:pPr algn="ctr"/>
                      <a:r>
                        <a:rPr lang="en-US" sz="1400" dirty="0"/>
                        <a:t>bash</a:t>
                      </a:r>
                    </a:p>
                  </a:txBody>
                  <a:tcPr>
                    <a:lnL w="12700" cmpd="sng">
                      <a:solidFill>
                        <a:srgbClr val="FFFFFF"/>
                      </a:solidFill>
                    </a:lnL>
                    <a:lnR w="12700" cmpd="sng">
                      <a:solidFill>
                        <a:srgbClr val="FFFFFF"/>
                      </a:solidFill>
                    </a:lnR>
                    <a:lnT w="12700" cmpd="sng">
                      <a:solidFill>
                        <a:srgbClr val="FFFFFF"/>
                      </a:solidFill>
                    </a:lnT>
                    <a:lnB w="38100" cmpd="sng">
                      <a:solidFill>
                        <a:srgbClr val="FFFFFF"/>
                      </a:solidFill>
                    </a:lnB>
                    <a:lnTlToBr w="12700" cmpd="sng">
                      <a:noFill/>
                      <a:prstDash val="solid"/>
                    </a:lnTlToBr>
                    <a:lnBlToTr w="12700" cmpd="sng">
                      <a:noFill/>
                      <a:prstDash val="solid"/>
                    </a:lnBlToTr>
                    <a:solidFill>
                      <a:srgbClr val="FFBA00"/>
                    </a:solidFill>
                  </a:tcPr>
                </a:tc>
                <a:tc hMerge="1">
                  <a:txBody>
                    <a:bodyPr/>
                    <a:lstStyle/>
                    <a:p>
                      <a:endParaRPr lang="en-US" dirty="0"/>
                    </a:p>
                  </a:txBody>
                  <a:tcPr/>
                </a:tc>
                <a:extLst>
                  <a:ext uri="{0D108BD9-81ED-4DB2-BD59-A6C34878D82A}">
                    <a16:rowId xmlns:a16="http://schemas.microsoft.com/office/drawing/2014/main" val="10000"/>
                  </a:ext>
                </a:extLst>
              </a:tr>
              <a:tr h="323215">
                <a:tc>
                  <a:txBody>
                    <a:bodyPr/>
                    <a:lstStyle>
                      <a:lvl1pPr marL="0" algn="l" defTabSz="914400" rtl="0" eaLnBrk="1" latinLnBrk="0" hangingPunct="1">
                        <a:defRPr sz="1800" kern="1200">
                          <a:solidFill>
                            <a:schemeClr val="dk1"/>
                          </a:solidFill>
                          <a:latin typeface="Century Gothic"/>
                        </a:defRPr>
                      </a:lvl1pPr>
                      <a:lvl2pPr marL="457200" algn="l" defTabSz="914400" rtl="0" eaLnBrk="1" latinLnBrk="0" hangingPunct="1">
                        <a:defRPr sz="1800" kern="1200">
                          <a:solidFill>
                            <a:schemeClr val="dk1"/>
                          </a:solidFill>
                          <a:latin typeface="Century Gothic"/>
                        </a:defRPr>
                      </a:lvl2pPr>
                      <a:lvl3pPr marL="914400" algn="l" defTabSz="914400" rtl="0" eaLnBrk="1" latinLnBrk="0" hangingPunct="1">
                        <a:defRPr sz="1800" kern="1200">
                          <a:solidFill>
                            <a:schemeClr val="dk1"/>
                          </a:solidFill>
                          <a:latin typeface="Century Gothic"/>
                        </a:defRPr>
                      </a:lvl3pPr>
                      <a:lvl4pPr marL="1371600" algn="l" defTabSz="914400" rtl="0" eaLnBrk="1" latinLnBrk="0" hangingPunct="1">
                        <a:defRPr sz="1800" kern="1200">
                          <a:solidFill>
                            <a:schemeClr val="dk1"/>
                          </a:solidFill>
                          <a:latin typeface="Century Gothic"/>
                        </a:defRPr>
                      </a:lvl4pPr>
                      <a:lvl5pPr marL="1828800" algn="l" defTabSz="914400" rtl="0" eaLnBrk="1" latinLnBrk="0" hangingPunct="1">
                        <a:defRPr sz="1800" kern="1200">
                          <a:solidFill>
                            <a:schemeClr val="dk1"/>
                          </a:solidFill>
                          <a:latin typeface="Century Gothic"/>
                        </a:defRPr>
                      </a:lvl5pPr>
                      <a:lvl6pPr marL="2286000" algn="l" defTabSz="914400" rtl="0" eaLnBrk="1" latinLnBrk="0" hangingPunct="1">
                        <a:defRPr sz="1800" kern="1200">
                          <a:solidFill>
                            <a:schemeClr val="dk1"/>
                          </a:solidFill>
                          <a:latin typeface="Century Gothic"/>
                        </a:defRPr>
                      </a:lvl6pPr>
                      <a:lvl7pPr marL="2743200" algn="l" defTabSz="914400" rtl="0" eaLnBrk="1" latinLnBrk="0" hangingPunct="1">
                        <a:defRPr sz="1800" kern="1200">
                          <a:solidFill>
                            <a:schemeClr val="dk1"/>
                          </a:solidFill>
                          <a:latin typeface="Century Gothic"/>
                        </a:defRPr>
                      </a:lvl7pPr>
                      <a:lvl8pPr marL="3200400" algn="l" defTabSz="914400" rtl="0" eaLnBrk="1" latinLnBrk="0" hangingPunct="1">
                        <a:defRPr sz="1800" kern="1200">
                          <a:solidFill>
                            <a:schemeClr val="dk1"/>
                          </a:solidFill>
                          <a:latin typeface="Century Gothic"/>
                        </a:defRPr>
                      </a:lvl8pPr>
                      <a:lvl9pPr marL="3657600" algn="l" defTabSz="914400" rtl="0" eaLnBrk="1" latinLnBrk="0" hangingPunct="1">
                        <a:defRPr sz="1800" kern="1200">
                          <a:solidFill>
                            <a:schemeClr val="dk1"/>
                          </a:solidFill>
                          <a:latin typeface="Century Gothic"/>
                        </a:defRPr>
                      </a:lvl9pPr>
                    </a:lstStyle>
                    <a:p>
                      <a:r>
                        <a:rPr lang="en-US" sz="1400" dirty="0" err="1"/>
                        <a:t>pid</a:t>
                      </a:r>
                      <a:endParaRPr lang="en-US" sz="1400" dirty="0"/>
                    </a:p>
                  </a:txBody>
                  <a:tcPr>
                    <a:lnL w="12700" cmpd="sng">
                      <a:solidFill>
                        <a:srgbClr val="FFFFFF"/>
                      </a:solidFill>
                    </a:lnL>
                    <a:lnR w="12700" cmpd="sng">
                      <a:solidFill>
                        <a:srgbClr val="FFFFFF"/>
                      </a:solidFill>
                    </a:lnR>
                    <a:lnT w="38100" cmpd="sng">
                      <a:solidFill>
                        <a:srgbClr val="FFFFFF"/>
                      </a:solidFill>
                    </a:lnT>
                    <a:lnB w="12700" cmpd="sng">
                      <a:solidFill>
                        <a:srgbClr val="FFFFFF"/>
                      </a:solidFill>
                    </a:lnB>
                    <a:lnTlToBr w="12700" cmpd="sng">
                      <a:noFill/>
                      <a:prstDash val="solid"/>
                    </a:lnTlToBr>
                    <a:lnBlToTr w="12700" cmpd="sng">
                      <a:noFill/>
                      <a:prstDash val="solid"/>
                    </a:lnBlToTr>
                    <a:solidFill>
                      <a:srgbClr val="FFBA00">
                        <a:tint val="40000"/>
                      </a:srgbClr>
                    </a:solidFill>
                  </a:tcPr>
                </a:tc>
                <a:tc>
                  <a:txBody>
                    <a:bodyPr/>
                    <a:lstStyle>
                      <a:lvl1pPr marL="0" algn="l" defTabSz="914400" rtl="0" eaLnBrk="1" latinLnBrk="0" hangingPunct="1">
                        <a:defRPr sz="1800" kern="1200">
                          <a:solidFill>
                            <a:schemeClr val="dk1"/>
                          </a:solidFill>
                          <a:latin typeface="Century Gothic"/>
                        </a:defRPr>
                      </a:lvl1pPr>
                      <a:lvl2pPr marL="457200" algn="l" defTabSz="914400" rtl="0" eaLnBrk="1" latinLnBrk="0" hangingPunct="1">
                        <a:defRPr sz="1800" kern="1200">
                          <a:solidFill>
                            <a:schemeClr val="dk1"/>
                          </a:solidFill>
                          <a:latin typeface="Century Gothic"/>
                        </a:defRPr>
                      </a:lvl2pPr>
                      <a:lvl3pPr marL="914400" algn="l" defTabSz="914400" rtl="0" eaLnBrk="1" latinLnBrk="0" hangingPunct="1">
                        <a:defRPr sz="1800" kern="1200">
                          <a:solidFill>
                            <a:schemeClr val="dk1"/>
                          </a:solidFill>
                          <a:latin typeface="Century Gothic"/>
                        </a:defRPr>
                      </a:lvl3pPr>
                      <a:lvl4pPr marL="1371600" algn="l" defTabSz="914400" rtl="0" eaLnBrk="1" latinLnBrk="0" hangingPunct="1">
                        <a:defRPr sz="1800" kern="1200">
                          <a:solidFill>
                            <a:schemeClr val="dk1"/>
                          </a:solidFill>
                          <a:latin typeface="Century Gothic"/>
                        </a:defRPr>
                      </a:lvl4pPr>
                      <a:lvl5pPr marL="1828800" algn="l" defTabSz="914400" rtl="0" eaLnBrk="1" latinLnBrk="0" hangingPunct="1">
                        <a:defRPr sz="1800" kern="1200">
                          <a:solidFill>
                            <a:schemeClr val="dk1"/>
                          </a:solidFill>
                          <a:latin typeface="Century Gothic"/>
                        </a:defRPr>
                      </a:lvl5pPr>
                      <a:lvl6pPr marL="2286000" algn="l" defTabSz="914400" rtl="0" eaLnBrk="1" latinLnBrk="0" hangingPunct="1">
                        <a:defRPr sz="1800" kern="1200">
                          <a:solidFill>
                            <a:schemeClr val="dk1"/>
                          </a:solidFill>
                          <a:latin typeface="Century Gothic"/>
                        </a:defRPr>
                      </a:lvl6pPr>
                      <a:lvl7pPr marL="2743200" algn="l" defTabSz="914400" rtl="0" eaLnBrk="1" latinLnBrk="0" hangingPunct="1">
                        <a:defRPr sz="1800" kern="1200">
                          <a:solidFill>
                            <a:schemeClr val="dk1"/>
                          </a:solidFill>
                          <a:latin typeface="Century Gothic"/>
                        </a:defRPr>
                      </a:lvl7pPr>
                      <a:lvl8pPr marL="3200400" algn="l" defTabSz="914400" rtl="0" eaLnBrk="1" latinLnBrk="0" hangingPunct="1">
                        <a:defRPr sz="1800" kern="1200">
                          <a:solidFill>
                            <a:schemeClr val="dk1"/>
                          </a:solidFill>
                          <a:latin typeface="Century Gothic"/>
                        </a:defRPr>
                      </a:lvl8pPr>
                      <a:lvl9pPr marL="3657600" algn="l" defTabSz="914400" rtl="0" eaLnBrk="1" latinLnBrk="0" hangingPunct="1">
                        <a:defRPr sz="1800" kern="1200">
                          <a:solidFill>
                            <a:schemeClr val="dk1"/>
                          </a:solidFill>
                          <a:latin typeface="Century Gothic"/>
                        </a:defRPr>
                      </a:lvl9pPr>
                    </a:lstStyle>
                    <a:p>
                      <a:r>
                        <a:rPr lang="en-US" sz="1400" dirty="0"/>
                        <a:t>2235</a:t>
                      </a:r>
                    </a:p>
                  </a:txBody>
                  <a:tcPr>
                    <a:lnL w="12700" cmpd="sng">
                      <a:solidFill>
                        <a:srgbClr val="FFFFFF"/>
                      </a:solidFill>
                    </a:lnL>
                    <a:lnR w="12700" cmpd="sng">
                      <a:solidFill>
                        <a:srgbClr val="FFFFFF"/>
                      </a:solidFill>
                    </a:lnR>
                    <a:lnT w="38100" cmpd="sng">
                      <a:solidFill>
                        <a:srgbClr val="FFFFFF"/>
                      </a:solidFill>
                    </a:lnT>
                    <a:lnB w="12700" cmpd="sng">
                      <a:solidFill>
                        <a:srgbClr val="FFFFFF"/>
                      </a:solidFill>
                    </a:lnB>
                    <a:lnTlToBr w="12700" cmpd="sng">
                      <a:noFill/>
                      <a:prstDash val="solid"/>
                    </a:lnTlToBr>
                    <a:lnBlToTr w="12700" cmpd="sng">
                      <a:noFill/>
                      <a:prstDash val="solid"/>
                    </a:lnBlToTr>
                    <a:solidFill>
                      <a:srgbClr val="FFBA00">
                        <a:tint val="40000"/>
                      </a:srgbClr>
                    </a:solidFill>
                  </a:tcPr>
                </a:tc>
                <a:extLst>
                  <a:ext uri="{0D108BD9-81ED-4DB2-BD59-A6C34878D82A}">
                    <a16:rowId xmlns:a16="http://schemas.microsoft.com/office/drawing/2014/main" val="10001"/>
                  </a:ext>
                </a:extLst>
              </a:tr>
              <a:tr h="323215">
                <a:tc>
                  <a:txBody>
                    <a:bodyPr/>
                    <a:lstStyle>
                      <a:lvl1pPr marL="0" algn="l" defTabSz="914400" rtl="0" eaLnBrk="1" latinLnBrk="0" hangingPunct="1">
                        <a:defRPr sz="1800" kern="1200">
                          <a:solidFill>
                            <a:schemeClr val="dk1"/>
                          </a:solidFill>
                          <a:latin typeface="Century Gothic"/>
                        </a:defRPr>
                      </a:lvl1pPr>
                      <a:lvl2pPr marL="457200" algn="l" defTabSz="914400" rtl="0" eaLnBrk="1" latinLnBrk="0" hangingPunct="1">
                        <a:defRPr sz="1800" kern="1200">
                          <a:solidFill>
                            <a:schemeClr val="dk1"/>
                          </a:solidFill>
                          <a:latin typeface="Century Gothic"/>
                        </a:defRPr>
                      </a:lvl2pPr>
                      <a:lvl3pPr marL="914400" algn="l" defTabSz="914400" rtl="0" eaLnBrk="1" latinLnBrk="0" hangingPunct="1">
                        <a:defRPr sz="1800" kern="1200">
                          <a:solidFill>
                            <a:schemeClr val="dk1"/>
                          </a:solidFill>
                          <a:latin typeface="Century Gothic"/>
                        </a:defRPr>
                      </a:lvl3pPr>
                      <a:lvl4pPr marL="1371600" algn="l" defTabSz="914400" rtl="0" eaLnBrk="1" latinLnBrk="0" hangingPunct="1">
                        <a:defRPr sz="1800" kern="1200">
                          <a:solidFill>
                            <a:schemeClr val="dk1"/>
                          </a:solidFill>
                          <a:latin typeface="Century Gothic"/>
                        </a:defRPr>
                      </a:lvl4pPr>
                      <a:lvl5pPr marL="1828800" algn="l" defTabSz="914400" rtl="0" eaLnBrk="1" latinLnBrk="0" hangingPunct="1">
                        <a:defRPr sz="1800" kern="1200">
                          <a:solidFill>
                            <a:schemeClr val="dk1"/>
                          </a:solidFill>
                          <a:latin typeface="Century Gothic"/>
                        </a:defRPr>
                      </a:lvl5pPr>
                      <a:lvl6pPr marL="2286000" algn="l" defTabSz="914400" rtl="0" eaLnBrk="1" latinLnBrk="0" hangingPunct="1">
                        <a:defRPr sz="1800" kern="1200">
                          <a:solidFill>
                            <a:schemeClr val="dk1"/>
                          </a:solidFill>
                          <a:latin typeface="Century Gothic"/>
                        </a:defRPr>
                      </a:lvl6pPr>
                      <a:lvl7pPr marL="2743200" algn="l" defTabSz="914400" rtl="0" eaLnBrk="1" latinLnBrk="0" hangingPunct="1">
                        <a:defRPr sz="1800" kern="1200">
                          <a:solidFill>
                            <a:schemeClr val="dk1"/>
                          </a:solidFill>
                          <a:latin typeface="Century Gothic"/>
                        </a:defRPr>
                      </a:lvl7pPr>
                      <a:lvl8pPr marL="3200400" algn="l" defTabSz="914400" rtl="0" eaLnBrk="1" latinLnBrk="0" hangingPunct="1">
                        <a:defRPr sz="1800" kern="1200">
                          <a:solidFill>
                            <a:schemeClr val="dk1"/>
                          </a:solidFill>
                          <a:latin typeface="Century Gothic"/>
                        </a:defRPr>
                      </a:lvl8pPr>
                      <a:lvl9pPr marL="3657600" algn="l" defTabSz="914400" rtl="0" eaLnBrk="1" latinLnBrk="0" hangingPunct="1">
                        <a:defRPr sz="1800" kern="1200">
                          <a:solidFill>
                            <a:schemeClr val="dk1"/>
                          </a:solidFill>
                          <a:latin typeface="Century Gothic"/>
                        </a:defRPr>
                      </a:lvl9pPr>
                    </a:lstStyle>
                    <a:p>
                      <a:r>
                        <a:rPr lang="en-US" sz="1400" dirty="0" err="1"/>
                        <a:t>euid</a:t>
                      </a:r>
                      <a:endParaRPr lang="en-US" sz="1400" dirty="0"/>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FFBA00">
                        <a:tint val="20000"/>
                      </a:srgbClr>
                    </a:solidFill>
                  </a:tcPr>
                </a:tc>
                <a:tc>
                  <a:txBody>
                    <a:bodyPr/>
                    <a:lstStyle>
                      <a:lvl1pPr marL="0" algn="l" defTabSz="914400" rtl="0" eaLnBrk="1" latinLnBrk="0" hangingPunct="1">
                        <a:defRPr sz="1800" kern="1200">
                          <a:solidFill>
                            <a:schemeClr val="dk1"/>
                          </a:solidFill>
                          <a:latin typeface="Century Gothic"/>
                        </a:defRPr>
                      </a:lvl1pPr>
                      <a:lvl2pPr marL="457200" algn="l" defTabSz="914400" rtl="0" eaLnBrk="1" latinLnBrk="0" hangingPunct="1">
                        <a:defRPr sz="1800" kern="1200">
                          <a:solidFill>
                            <a:schemeClr val="dk1"/>
                          </a:solidFill>
                          <a:latin typeface="Century Gothic"/>
                        </a:defRPr>
                      </a:lvl2pPr>
                      <a:lvl3pPr marL="914400" algn="l" defTabSz="914400" rtl="0" eaLnBrk="1" latinLnBrk="0" hangingPunct="1">
                        <a:defRPr sz="1800" kern="1200">
                          <a:solidFill>
                            <a:schemeClr val="dk1"/>
                          </a:solidFill>
                          <a:latin typeface="Century Gothic"/>
                        </a:defRPr>
                      </a:lvl3pPr>
                      <a:lvl4pPr marL="1371600" algn="l" defTabSz="914400" rtl="0" eaLnBrk="1" latinLnBrk="0" hangingPunct="1">
                        <a:defRPr sz="1800" kern="1200">
                          <a:solidFill>
                            <a:schemeClr val="dk1"/>
                          </a:solidFill>
                          <a:latin typeface="Century Gothic"/>
                        </a:defRPr>
                      </a:lvl4pPr>
                      <a:lvl5pPr marL="1828800" algn="l" defTabSz="914400" rtl="0" eaLnBrk="1" latinLnBrk="0" hangingPunct="1">
                        <a:defRPr sz="1800" kern="1200">
                          <a:solidFill>
                            <a:schemeClr val="dk1"/>
                          </a:solidFill>
                          <a:latin typeface="Century Gothic"/>
                        </a:defRPr>
                      </a:lvl5pPr>
                      <a:lvl6pPr marL="2286000" algn="l" defTabSz="914400" rtl="0" eaLnBrk="1" latinLnBrk="0" hangingPunct="1">
                        <a:defRPr sz="1800" kern="1200">
                          <a:solidFill>
                            <a:schemeClr val="dk1"/>
                          </a:solidFill>
                          <a:latin typeface="Century Gothic"/>
                        </a:defRPr>
                      </a:lvl6pPr>
                      <a:lvl7pPr marL="2743200" algn="l" defTabSz="914400" rtl="0" eaLnBrk="1" latinLnBrk="0" hangingPunct="1">
                        <a:defRPr sz="1800" kern="1200">
                          <a:solidFill>
                            <a:schemeClr val="dk1"/>
                          </a:solidFill>
                          <a:latin typeface="Century Gothic"/>
                        </a:defRPr>
                      </a:lvl7pPr>
                      <a:lvl8pPr marL="3200400" algn="l" defTabSz="914400" rtl="0" eaLnBrk="1" latinLnBrk="0" hangingPunct="1">
                        <a:defRPr sz="1800" kern="1200">
                          <a:solidFill>
                            <a:schemeClr val="dk1"/>
                          </a:solidFill>
                          <a:latin typeface="Century Gothic"/>
                        </a:defRPr>
                      </a:lvl8pPr>
                      <a:lvl9pPr marL="3657600" algn="l" defTabSz="914400" rtl="0" eaLnBrk="1" latinLnBrk="0" hangingPunct="1">
                        <a:defRPr sz="1800" kern="1200">
                          <a:solidFill>
                            <a:schemeClr val="dk1"/>
                          </a:solidFill>
                          <a:latin typeface="Century Gothic"/>
                        </a:defRPr>
                      </a:lvl9pPr>
                    </a:lstStyle>
                    <a:p>
                      <a:r>
                        <a:rPr lang="en-US" sz="1400" dirty="0"/>
                        <a:t>500</a:t>
                      </a:r>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FFBA00">
                        <a:tint val="20000"/>
                      </a:srgbClr>
                    </a:solidFill>
                  </a:tcPr>
                </a:tc>
                <a:extLst>
                  <a:ext uri="{0D108BD9-81ED-4DB2-BD59-A6C34878D82A}">
                    <a16:rowId xmlns:a16="http://schemas.microsoft.com/office/drawing/2014/main" val="10002"/>
                  </a:ext>
                </a:extLst>
              </a:tr>
              <a:tr h="323215">
                <a:tc>
                  <a:txBody>
                    <a:bodyPr/>
                    <a:lstStyle>
                      <a:lvl1pPr marL="0" algn="l" defTabSz="914400" rtl="0" eaLnBrk="1" latinLnBrk="0" hangingPunct="1">
                        <a:defRPr sz="1800" kern="1200">
                          <a:solidFill>
                            <a:schemeClr val="dk1"/>
                          </a:solidFill>
                          <a:latin typeface="Century Gothic"/>
                        </a:defRPr>
                      </a:lvl1pPr>
                      <a:lvl2pPr marL="457200" algn="l" defTabSz="914400" rtl="0" eaLnBrk="1" latinLnBrk="0" hangingPunct="1">
                        <a:defRPr sz="1800" kern="1200">
                          <a:solidFill>
                            <a:schemeClr val="dk1"/>
                          </a:solidFill>
                          <a:latin typeface="Century Gothic"/>
                        </a:defRPr>
                      </a:lvl2pPr>
                      <a:lvl3pPr marL="914400" algn="l" defTabSz="914400" rtl="0" eaLnBrk="1" latinLnBrk="0" hangingPunct="1">
                        <a:defRPr sz="1800" kern="1200">
                          <a:solidFill>
                            <a:schemeClr val="dk1"/>
                          </a:solidFill>
                          <a:latin typeface="Century Gothic"/>
                        </a:defRPr>
                      </a:lvl3pPr>
                      <a:lvl4pPr marL="1371600" algn="l" defTabSz="914400" rtl="0" eaLnBrk="1" latinLnBrk="0" hangingPunct="1">
                        <a:defRPr sz="1800" kern="1200">
                          <a:solidFill>
                            <a:schemeClr val="dk1"/>
                          </a:solidFill>
                          <a:latin typeface="Century Gothic"/>
                        </a:defRPr>
                      </a:lvl4pPr>
                      <a:lvl5pPr marL="1828800" algn="l" defTabSz="914400" rtl="0" eaLnBrk="1" latinLnBrk="0" hangingPunct="1">
                        <a:defRPr sz="1800" kern="1200">
                          <a:solidFill>
                            <a:schemeClr val="dk1"/>
                          </a:solidFill>
                          <a:latin typeface="Century Gothic"/>
                        </a:defRPr>
                      </a:lvl5pPr>
                      <a:lvl6pPr marL="2286000" algn="l" defTabSz="914400" rtl="0" eaLnBrk="1" latinLnBrk="0" hangingPunct="1">
                        <a:defRPr sz="1800" kern="1200">
                          <a:solidFill>
                            <a:schemeClr val="dk1"/>
                          </a:solidFill>
                          <a:latin typeface="Century Gothic"/>
                        </a:defRPr>
                      </a:lvl6pPr>
                      <a:lvl7pPr marL="2743200" algn="l" defTabSz="914400" rtl="0" eaLnBrk="1" latinLnBrk="0" hangingPunct="1">
                        <a:defRPr sz="1800" kern="1200">
                          <a:solidFill>
                            <a:schemeClr val="dk1"/>
                          </a:solidFill>
                          <a:latin typeface="Century Gothic"/>
                        </a:defRPr>
                      </a:lvl7pPr>
                      <a:lvl8pPr marL="3200400" algn="l" defTabSz="914400" rtl="0" eaLnBrk="1" latinLnBrk="0" hangingPunct="1">
                        <a:defRPr sz="1800" kern="1200">
                          <a:solidFill>
                            <a:schemeClr val="dk1"/>
                          </a:solidFill>
                          <a:latin typeface="Century Gothic"/>
                        </a:defRPr>
                      </a:lvl8pPr>
                      <a:lvl9pPr marL="3657600" algn="l" defTabSz="914400" rtl="0" eaLnBrk="1" latinLnBrk="0" hangingPunct="1">
                        <a:defRPr sz="1800" kern="1200">
                          <a:solidFill>
                            <a:schemeClr val="dk1"/>
                          </a:solidFill>
                          <a:latin typeface="Century Gothic"/>
                        </a:defRPr>
                      </a:lvl9pPr>
                    </a:lstStyle>
                    <a:p>
                      <a:r>
                        <a:rPr lang="en-US" sz="1400" dirty="0" err="1"/>
                        <a:t>ruvido</a:t>
                      </a:r>
                      <a:endParaRPr lang="en-US" sz="1400" dirty="0"/>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FFBA00">
                        <a:tint val="40000"/>
                      </a:srgbClr>
                    </a:solidFill>
                  </a:tcPr>
                </a:tc>
                <a:tc>
                  <a:txBody>
                    <a:bodyPr/>
                    <a:lstStyle>
                      <a:lvl1pPr marL="0" algn="l" defTabSz="914400" rtl="0" eaLnBrk="1" latinLnBrk="0" hangingPunct="1">
                        <a:defRPr sz="1800" kern="1200">
                          <a:solidFill>
                            <a:schemeClr val="dk1"/>
                          </a:solidFill>
                          <a:latin typeface="Century Gothic"/>
                        </a:defRPr>
                      </a:lvl1pPr>
                      <a:lvl2pPr marL="457200" algn="l" defTabSz="914400" rtl="0" eaLnBrk="1" latinLnBrk="0" hangingPunct="1">
                        <a:defRPr sz="1800" kern="1200">
                          <a:solidFill>
                            <a:schemeClr val="dk1"/>
                          </a:solidFill>
                          <a:latin typeface="Century Gothic"/>
                        </a:defRPr>
                      </a:lvl2pPr>
                      <a:lvl3pPr marL="914400" algn="l" defTabSz="914400" rtl="0" eaLnBrk="1" latinLnBrk="0" hangingPunct="1">
                        <a:defRPr sz="1800" kern="1200">
                          <a:solidFill>
                            <a:schemeClr val="dk1"/>
                          </a:solidFill>
                          <a:latin typeface="Century Gothic"/>
                        </a:defRPr>
                      </a:lvl3pPr>
                      <a:lvl4pPr marL="1371600" algn="l" defTabSz="914400" rtl="0" eaLnBrk="1" latinLnBrk="0" hangingPunct="1">
                        <a:defRPr sz="1800" kern="1200">
                          <a:solidFill>
                            <a:schemeClr val="dk1"/>
                          </a:solidFill>
                          <a:latin typeface="Century Gothic"/>
                        </a:defRPr>
                      </a:lvl4pPr>
                      <a:lvl5pPr marL="1828800" algn="l" defTabSz="914400" rtl="0" eaLnBrk="1" latinLnBrk="0" hangingPunct="1">
                        <a:defRPr sz="1800" kern="1200">
                          <a:solidFill>
                            <a:schemeClr val="dk1"/>
                          </a:solidFill>
                          <a:latin typeface="Century Gothic"/>
                        </a:defRPr>
                      </a:lvl5pPr>
                      <a:lvl6pPr marL="2286000" algn="l" defTabSz="914400" rtl="0" eaLnBrk="1" latinLnBrk="0" hangingPunct="1">
                        <a:defRPr sz="1800" kern="1200">
                          <a:solidFill>
                            <a:schemeClr val="dk1"/>
                          </a:solidFill>
                          <a:latin typeface="Century Gothic"/>
                        </a:defRPr>
                      </a:lvl6pPr>
                      <a:lvl7pPr marL="2743200" algn="l" defTabSz="914400" rtl="0" eaLnBrk="1" latinLnBrk="0" hangingPunct="1">
                        <a:defRPr sz="1800" kern="1200">
                          <a:solidFill>
                            <a:schemeClr val="dk1"/>
                          </a:solidFill>
                          <a:latin typeface="Century Gothic"/>
                        </a:defRPr>
                      </a:lvl7pPr>
                      <a:lvl8pPr marL="3200400" algn="l" defTabSz="914400" rtl="0" eaLnBrk="1" latinLnBrk="0" hangingPunct="1">
                        <a:defRPr sz="1800" kern="1200">
                          <a:solidFill>
                            <a:schemeClr val="dk1"/>
                          </a:solidFill>
                          <a:latin typeface="Century Gothic"/>
                        </a:defRPr>
                      </a:lvl8pPr>
                      <a:lvl9pPr marL="3657600" algn="l" defTabSz="914400" rtl="0" eaLnBrk="1" latinLnBrk="0" hangingPunct="1">
                        <a:defRPr sz="1800" kern="1200">
                          <a:solidFill>
                            <a:schemeClr val="dk1"/>
                          </a:solidFill>
                          <a:latin typeface="Century Gothic"/>
                        </a:defRPr>
                      </a:lvl9pPr>
                    </a:lstStyle>
                    <a:p>
                      <a:r>
                        <a:rPr lang="en-US" sz="1400" dirty="0"/>
                        <a:t>500</a:t>
                      </a:r>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FFBA00">
                        <a:tint val="40000"/>
                      </a:srgbClr>
                    </a:solidFill>
                  </a:tcPr>
                </a:tc>
                <a:extLst>
                  <a:ext uri="{0D108BD9-81ED-4DB2-BD59-A6C34878D82A}">
                    <a16:rowId xmlns:a16="http://schemas.microsoft.com/office/drawing/2014/main" val="10003"/>
                  </a:ext>
                </a:extLst>
              </a:tr>
              <a:tr h="323215">
                <a:tc>
                  <a:txBody>
                    <a:bodyPr/>
                    <a:lstStyle>
                      <a:lvl1pPr marL="0" algn="l" defTabSz="914400" rtl="0" eaLnBrk="1" latinLnBrk="0" hangingPunct="1">
                        <a:defRPr sz="1800" kern="1200">
                          <a:solidFill>
                            <a:schemeClr val="dk1"/>
                          </a:solidFill>
                          <a:latin typeface="Century Gothic"/>
                        </a:defRPr>
                      </a:lvl1pPr>
                      <a:lvl2pPr marL="457200" algn="l" defTabSz="914400" rtl="0" eaLnBrk="1" latinLnBrk="0" hangingPunct="1">
                        <a:defRPr sz="1800" kern="1200">
                          <a:solidFill>
                            <a:schemeClr val="dk1"/>
                          </a:solidFill>
                          <a:latin typeface="Century Gothic"/>
                        </a:defRPr>
                      </a:lvl2pPr>
                      <a:lvl3pPr marL="914400" algn="l" defTabSz="914400" rtl="0" eaLnBrk="1" latinLnBrk="0" hangingPunct="1">
                        <a:defRPr sz="1800" kern="1200">
                          <a:solidFill>
                            <a:schemeClr val="dk1"/>
                          </a:solidFill>
                          <a:latin typeface="Century Gothic"/>
                        </a:defRPr>
                      </a:lvl3pPr>
                      <a:lvl4pPr marL="1371600" algn="l" defTabSz="914400" rtl="0" eaLnBrk="1" latinLnBrk="0" hangingPunct="1">
                        <a:defRPr sz="1800" kern="1200">
                          <a:solidFill>
                            <a:schemeClr val="dk1"/>
                          </a:solidFill>
                          <a:latin typeface="Century Gothic"/>
                        </a:defRPr>
                      </a:lvl4pPr>
                      <a:lvl5pPr marL="1828800" algn="l" defTabSz="914400" rtl="0" eaLnBrk="1" latinLnBrk="0" hangingPunct="1">
                        <a:defRPr sz="1800" kern="1200">
                          <a:solidFill>
                            <a:schemeClr val="dk1"/>
                          </a:solidFill>
                          <a:latin typeface="Century Gothic"/>
                        </a:defRPr>
                      </a:lvl5pPr>
                      <a:lvl6pPr marL="2286000" algn="l" defTabSz="914400" rtl="0" eaLnBrk="1" latinLnBrk="0" hangingPunct="1">
                        <a:defRPr sz="1800" kern="1200">
                          <a:solidFill>
                            <a:schemeClr val="dk1"/>
                          </a:solidFill>
                          <a:latin typeface="Century Gothic"/>
                        </a:defRPr>
                      </a:lvl6pPr>
                      <a:lvl7pPr marL="2743200" algn="l" defTabSz="914400" rtl="0" eaLnBrk="1" latinLnBrk="0" hangingPunct="1">
                        <a:defRPr sz="1800" kern="1200">
                          <a:solidFill>
                            <a:schemeClr val="dk1"/>
                          </a:solidFill>
                          <a:latin typeface="Century Gothic"/>
                        </a:defRPr>
                      </a:lvl7pPr>
                      <a:lvl8pPr marL="3200400" algn="l" defTabSz="914400" rtl="0" eaLnBrk="1" latinLnBrk="0" hangingPunct="1">
                        <a:defRPr sz="1800" kern="1200">
                          <a:solidFill>
                            <a:schemeClr val="dk1"/>
                          </a:solidFill>
                          <a:latin typeface="Century Gothic"/>
                        </a:defRPr>
                      </a:lvl8pPr>
                      <a:lvl9pPr marL="3657600" algn="l" defTabSz="914400" rtl="0" eaLnBrk="1" latinLnBrk="0" hangingPunct="1">
                        <a:defRPr sz="1800" kern="1200">
                          <a:solidFill>
                            <a:schemeClr val="dk1"/>
                          </a:solidFill>
                          <a:latin typeface="Century Gothic"/>
                        </a:defRPr>
                      </a:lvl9pPr>
                    </a:lstStyle>
                    <a:p>
                      <a:r>
                        <a:rPr lang="en-US" sz="1400" dirty="0" err="1"/>
                        <a:t>suide</a:t>
                      </a:r>
                      <a:endParaRPr lang="en-US" sz="1400" dirty="0"/>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FFBA00">
                        <a:tint val="20000"/>
                      </a:srgbClr>
                    </a:solidFill>
                  </a:tcPr>
                </a:tc>
                <a:tc>
                  <a:txBody>
                    <a:bodyPr/>
                    <a:lstStyle>
                      <a:lvl1pPr marL="0" algn="l" defTabSz="914400" rtl="0" eaLnBrk="1" latinLnBrk="0" hangingPunct="1">
                        <a:defRPr sz="1800" kern="1200">
                          <a:solidFill>
                            <a:schemeClr val="dk1"/>
                          </a:solidFill>
                          <a:latin typeface="Century Gothic"/>
                        </a:defRPr>
                      </a:lvl1pPr>
                      <a:lvl2pPr marL="457200" algn="l" defTabSz="914400" rtl="0" eaLnBrk="1" latinLnBrk="0" hangingPunct="1">
                        <a:defRPr sz="1800" kern="1200">
                          <a:solidFill>
                            <a:schemeClr val="dk1"/>
                          </a:solidFill>
                          <a:latin typeface="Century Gothic"/>
                        </a:defRPr>
                      </a:lvl2pPr>
                      <a:lvl3pPr marL="914400" algn="l" defTabSz="914400" rtl="0" eaLnBrk="1" latinLnBrk="0" hangingPunct="1">
                        <a:defRPr sz="1800" kern="1200">
                          <a:solidFill>
                            <a:schemeClr val="dk1"/>
                          </a:solidFill>
                          <a:latin typeface="Century Gothic"/>
                        </a:defRPr>
                      </a:lvl3pPr>
                      <a:lvl4pPr marL="1371600" algn="l" defTabSz="914400" rtl="0" eaLnBrk="1" latinLnBrk="0" hangingPunct="1">
                        <a:defRPr sz="1800" kern="1200">
                          <a:solidFill>
                            <a:schemeClr val="dk1"/>
                          </a:solidFill>
                          <a:latin typeface="Century Gothic"/>
                        </a:defRPr>
                      </a:lvl4pPr>
                      <a:lvl5pPr marL="1828800" algn="l" defTabSz="914400" rtl="0" eaLnBrk="1" latinLnBrk="0" hangingPunct="1">
                        <a:defRPr sz="1800" kern="1200">
                          <a:solidFill>
                            <a:schemeClr val="dk1"/>
                          </a:solidFill>
                          <a:latin typeface="Century Gothic"/>
                        </a:defRPr>
                      </a:lvl5pPr>
                      <a:lvl6pPr marL="2286000" algn="l" defTabSz="914400" rtl="0" eaLnBrk="1" latinLnBrk="0" hangingPunct="1">
                        <a:defRPr sz="1800" kern="1200">
                          <a:solidFill>
                            <a:schemeClr val="dk1"/>
                          </a:solidFill>
                          <a:latin typeface="Century Gothic"/>
                        </a:defRPr>
                      </a:lvl6pPr>
                      <a:lvl7pPr marL="2743200" algn="l" defTabSz="914400" rtl="0" eaLnBrk="1" latinLnBrk="0" hangingPunct="1">
                        <a:defRPr sz="1800" kern="1200">
                          <a:solidFill>
                            <a:schemeClr val="dk1"/>
                          </a:solidFill>
                          <a:latin typeface="Century Gothic"/>
                        </a:defRPr>
                      </a:lvl7pPr>
                      <a:lvl8pPr marL="3200400" algn="l" defTabSz="914400" rtl="0" eaLnBrk="1" latinLnBrk="0" hangingPunct="1">
                        <a:defRPr sz="1800" kern="1200">
                          <a:solidFill>
                            <a:schemeClr val="dk1"/>
                          </a:solidFill>
                          <a:latin typeface="Century Gothic"/>
                        </a:defRPr>
                      </a:lvl8pPr>
                      <a:lvl9pPr marL="3657600" algn="l" defTabSz="914400" rtl="0" eaLnBrk="1" latinLnBrk="0" hangingPunct="1">
                        <a:defRPr sz="1800" kern="1200">
                          <a:solidFill>
                            <a:schemeClr val="dk1"/>
                          </a:solidFill>
                          <a:latin typeface="Century Gothic"/>
                        </a:defRPr>
                      </a:lvl9pPr>
                    </a:lstStyle>
                    <a:p>
                      <a:r>
                        <a:rPr lang="en-US" sz="1400" dirty="0"/>
                        <a:t>500</a:t>
                      </a:r>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FFBA00">
                        <a:tint val="20000"/>
                      </a:srgbClr>
                    </a:solidFill>
                  </a:tcPr>
                </a:tc>
                <a:extLst>
                  <a:ext uri="{0D108BD9-81ED-4DB2-BD59-A6C34878D82A}">
                    <a16:rowId xmlns:a16="http://schemas.microsoft.com/office/drawing/2014/main" val="10004"/>
                  </a:ext>
                </a:extLst>
              </a:tr>
            </a:tbl>
          </a:graphicData>
        </a:graphic>
      </p:graphicFrame>
      <p:pic>
        <p:nvPicPr>
          <p:cNvPr id="24" name="Picture 23">
            <a:extLst>
              <a:ext uri="{FF2B5EF4-FFF2-40B4-BE49-F238E27FC236}">
                <a16:creationId xmlns:a16="http://schemas.microsoft.com/office/drawing/2014/main" id="{66C2DF73-EB53-EEE3-2D54-8F58C37B3EA4}"/>
              </a:ext>
            </a:extLst>
          </p:cNvPr>
          <p:cNvPicPr>
            <a:picLocks noChangeAspect="1"/>
          </p:cNvPicPr>
          <p:nvPr/>
        </p:nvPicPr>
        <p:blipFill>
          <a:blip r:embed="rId2"/>
          <a:stretch>
            <a:fillRect/>
          </a:stretch>
        </p:blipFill>
        <p:spPr>
          <a:xfrm>
            <a:off x="8268369" y="6000317"/>
            <a:ext cx="1530000" cy="612000"/>
          </a:xfrm>
          <a:prstGeom prst="rect">
            <a:avLst/>
          </a:prstGeom>
        </p:spPr>
      </p:pic>
      <p:sp>
        <p:nvSpPr>
          <p:cNvPr id="18" name="Slide Number Placeholder 17">
            <a:extLst>
              <a:ext uri="{FF2B5EF4-FFF2-40B4-BE49-F238E27FC236}">
                <a16:creationId xmlns:a16="http://schemas.microsoft.com/office/drawing/2014/main" id="{7C8E535B-8DD7-3455-1528-F1FABDD8745B}"/>
              </a:ext>
            </a:extLst>
          </p:cNvPr>
          <p:cNvSpPr>
            <a:spLocks noGrp="1"/>
          </p:cNvSpPr>
          <p:nvPr>
            <p:ph type="sldNum" sz="quarter" idx="4"/>
          </p:nvPr>
        </p:nvSpPr>
        <p:spPr/>
        <p:txBody>
          <a:bodyPr/>
          <a:lstStyle/>
          <a:p>
            <a:fld id="{3A98EE3D-8CD1-4C3F-BD1C-C98C9596463C}" type="slidenum">
              <a:rPr lang="en-US" smtClean="0"/>
              <a:t>41</a:t>
            </a:fld>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0"/>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5"/>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3"/>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12"/>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11"/>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16"/>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1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P spid="5" grpId="0"/>
      <p:bldP spid="6" grpId="0"/>
      <p:bldP spid="9" grpId="0" animBg="1"/>
      <p:bldP spid="10" grpId="0" animBg="1"/>
      <p:bldP spid="11" grpId="0" animBg="1"/>
      <p:bldP spid="12" grpId="0"/>
      <p:bldP spid="13" grpId="0"/>
    </p:bldLst>
  </p:timing>
</p:sld>
</file>

<file path=ppt/slides/slide43.xml><?xml version="1.0" encoding="utf-8"?>
<p:sld xmlns:a16="http://schemas.microsoft.com/office/drawing/2014/main" xmlns:p14="http://schemas.microsoft.com/office/powerpoint/2010/main" xmlns:a14="http://schemas.microsoft.com/office/drawing/2010/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Table 6">
            <a:extLst>
              <a:ext uri="{FF2B5EF4-FFF2-40B4-BE49-F238E27FC236}">
                <a16:creationId xmlns:a16="http://schemas.microsoft.com/office/drawing/2014/main" id="{9FCAE379-E0F1-EF0E-375A-E93CB313FCB8}"/>
              </a:ext>
            </a:extLst>
          </p:cNvPr>
          <p:cNvGraphicFramePr>
            <a:graphicFrameLocks noGrp="1"/>
          </p:cNvGraphicFramePr>
          <p:nvPr>
            <p:extLst>
              <p:ext uri="{D42A27DB-BD31-4B8C-83A1-F6EECF244321}">
                <p14:modId xmlns:p14="http://schemas.microsoft.com/office/powerpoint/2010/main" val="4047076567"/>
              </p:ext>
            </p:extLst>
          </p:nvPr>
        </p:nvGraphicFramePr>
        <p:xfrm>
          <a:off x="231058" y="454843"/>
          <a:ext cx="1322440" cy="1524000"/>
        </p:xfrm>
        <a:graphic>
          <a:graphicData uri="http://schemas.openxmlformats.org/drawingml/2006/table">
            <a:tbl>
              <a:tblPr firstRow="1" bandRow="1">
                <a:tableStyleId>{5C22544A-7EE6-4342-B048-85BDC9FD1C3A}</a:tableStyleId>
              </a:tblPr>
              <a:tblGrid>
                <a:gridCol w="661220">
                  <a:extLst>
                    <a:ext uri="{9D8B030D-6E8A-4147-A177-3AD203B41FA5}">
                      <a16:colId xmlns:a16="http://schemas.microsoft.com/office/drawing/2014/main" val="20000"/>
                    </a:ext>
                  </a:extLst>
                </a:gridCol>
                <a:gridCol w="661220">
                  <a:extLst>
                    <a:ext uri="{9D8B030D-6E8A-4147-A177-3AD203B41FA5}">
                      <a16:colId xmlns:a16="http://schemas.microsoft.com/office/drawing/2014/main" val="20001"/>
                    </a:ext>
                  </a:extLst>
                </a:gridCol>
              </a:tblGrid>
              <a:tr h="286254">
                <a:tc gridSpan="2">
                  <a:txBody>
                    <a:bodyPr/>
                    <a:lstStyle/>
                    <a:p>
                      <a:pPr algn="ctr"/>
                      <a:r>
                        <a:rPr lang="en-US" sz="1400" dirty="0"/>
                        <a:t>bash</a:t>
                      </a:r>
                    </a:p>
                  </a:txBody>
                  <a:tcPr/>
                </a:tc>
                <a:tc hMerge="1">
                  <a:txBody>
                    <a:bodyPr/>
                    <a:lstStyle/>
                    <a:p>
                      <a:endParaRPr lang="en-US" dirty="0"/>
                    </a:p>
                  </a:txBody>
                  <a:tcPr/>
                </a:tc>
                <a:extLst>
                  <a:ext uri="{0D108BD9-81ED-4DB2-BD59-A6C34878D82A}">
                    <a16:rowId xmlns:a16="http://schemas.microsoft.com/office/drawing/2014/main" val="10000"/>
                  </a:ext>
                </a:extLst>
              </a:tr>
              <a:tr h="286254">
                <a:tc>
                  <a:txBody>
                    <a:bodyPr/>
                    <a:lstStyle/>
                    <a:p>
                      <a:r>
                        <a:rPr lang="en-US" sz="1400" dirty="0" err="1"/>
                        <a:t>pid</a:t>
                      </a:r>
                      <a:endParaRPr lang="en-US" sz="1400" dirty="0"/>
                    </a:p>
                  </a:txBody>
                  <a:tcPr/>
                </a:tc>
                <a:tc>
                  <a:txBody>
                    <a:bodyPr/>
                    <a:lstStyle/>
                    <a:p>
                      <a:r>
                        <a:rPr lang="en-US" sz="1400" dirty="0"/>
                        <a:t>2235</a:t>
                      </a:r>
                    </a:p>
                  </a:txBody>
                  <a:tcPr/>
                </a:tc>
                <a:extLst>
                  <a:ext uri="{0D108BD9-81ED-4DB2-BD59-A6C34878D82A}">
                    <a16:rowId xmlns:a16="http://schemas.microsoft.com/office/drawing/2014/main" val="10001"/>
                  </a:ext>
                </a:extLst>
              </a:tr>
              <a:tr h="286254">
                <a:tc>
                  <a:txBody>
                    <a:bodyPr/>
                    <a:lstStyle/>
                    <a:p>
                      <a:r>
                        <a:rPr lang="en-US" sz="1400" dirty="0" err="1"/>
                        <a:t>euid</a:t>
                      </a:r>
                      <a:endParaRPr lang="en-US" sz="1400" dirty="0"/>
                    </a:p>
                  </a:txBody>
                  <a:tcPr/>
                </a:tc>
                <a:tc>
                  <a:txBody>
                    <a:bodyPr/>
                    <a:lstStyle/>
                    <a:p>
                      <a:r>
                        <a:rPr lang="en-US" sz="1400" dirty="0"/>
                        <a:t>500</a:t>
                      </a:r>
                    </a:p>
                  </a:txBody>
                  <a:tcPr/>
                </a:tc>
                <a:extLst>
                  <a:ext uri="{0D108BD9-81ED-4DB2-BD59-A6C34878D82A}">
                    <a16:rowId xmlns:a16="http://schemas.microsoft.com/office/drawing/2014/main" val="10002"/>
                  </a:ext>
                </a:extLst>
              </a:tr>
              <a:tr h="286254">
                <a:tc>
                  <a:txBody>
                    <a:bodyPr/>
                    <a:lstStyle/>
                    <a:p>
                      <a:r>
                        <a:rPr lang="en-US" sz="1400" dirty="0" err="1"/>
                        <a:t>ruvido</a:t>
                      </a:r>
                      <a:endParaRPr lang="en-US" sz="1400" dirty="0"/>
                    </a:p>
                  </a:txBody>
                  <a:tcPr/>
                </a:tc>
                <a:tc>
                  <a:txBody>
                    <a:bodyPr/>
                    <a:lstStyle/>
                    <a:p>
                      <a:r>
                        <a:rPr lang="en-US" sz="1400" dirty="0"/>
                        <a:t>500</a:t>
                      </a:r>
                    </a:p>
                  </a:txBody>
                  <a:tcPr/>
                </a:tc>
                <a:extLst>
                  <a:ext uri="{0D108BD9-81ED-4DB2-BD59-A6C34878D82A}">
                    <a16:rowId xmlns:a16="http://schemas.microsoft.com/office/drawing/2014/main" val="10003"/>
                  </a:ext>
                </a:extLst>
              </a:tr>
              <a:tr h="286254">
                <a:tc>
                  <a:txBody>
                    <a:bodyPr/>
                    <a:lstStyle/>
                    <a:p>
                      <a:r>
                        <a:rPr lang="en-US" sz="1400" dirty="0" err="1"/>
                        <a:t>suide</a:t>
                      </a:r>
                      <a:endParaRPr lang="en-US" sz="1400" dirty="0"/>
                    </a:p>
                  </a:txBody>
                  <a:tcPr/>
                </a:tc>
                <a:tc>
                  <a:txBody>
                    <a:bodyPr/>
                    <a:lstStyle/>
                    <a:p>
                      <a:r>
                        <a:rPr lang="en-US" sz="1400" dirty="0"/>
                        <a:t>500</a:t>
                      </a:r>
                    </a:p>
                  </a:txBody>
                  <a:tcPr/>
                </a:tc>
                <a:extLst>
                  <a:ext uri="{0D108BD9-81ED-4DB2-BD59-A6C34878D82A}">
                    <a16:rowId xmlns:a16="http://schemas.microsoft.com/office/drawing/2014/main" val="10004"/>
                  </a:ext>
                </a:extLst>
              </a:tr>
            </a:tbl>
          </a:graphicData>
        </a:graphic>
      </p:graphicFrame>
      <p:graphicFrame>
        <p:nvGraphicFramePr>
          <p:cNvPr id="8" name="Table 7">
            <a:extLst>
              <a:ext uri="{FF2B5EF4-FFF2-40B4-BE49-F238E27FC236}">
                <a16:creationId xmlns:a16="http://schemas.microsoft.com/office/drawing/2014/main" id="{3C63704B-9D45-1A3A-98A6-53EF17EB1953}"/>
              </a:ext>
            </a:extLst>
          </p:cNvPr>
          <p:cNvGraphicFramePr>
            <a:graphicFrameLocks noGrp="1"/>
          </p:cNvGraphicFramePr>
          <p:nvPr>
            <p:extLst>
              <p:ext uri="{D42A27DB-BD31-4B8C-83A1-F6EECF244321}">
                <p14:modId xmlns:p14="http://schemas.microsoft.com/office/powerpoint/2010/main" val="2557254046"/>
              </p:ext>
            </p:extLst>
          </p:nvPr>
        </p:nvGraphicFramePr>
        <p:xfrm>
          <a:off x="231058" y="2298492"/>
          <a:ext cx="1316736" cy="1524000"/>
        </p:xfrm>
        <a:graphic>
          <a:graphicData uri="http://schemas.openxmlformats.org/drawingml/2006/table">
            <a:tbl>
              <a:tblPr firstRow="1" bandRow="1">
                <a:tableStyleId>{5C22544A-7EE6-4342-B048-85BDC9FD1C3A}</a:tableStyleId>
              </a:tblPr>
              <a:tblGrid>
                <a:gridCol w="658368">
                  <a:extLst>
                    <a:ext uri="{9D8B030D-6E8A-4147-A177-3AD203B41FA5}">
                      <a16:colId xmlns:a16="http://schemas.microsoft.com/office/drawing/2014/main" val="20000"/>
                    </a:ext>
                  </a:extLst>
                </a:gridCol>
                <a:gridCol w="658368">
                  <a:extLst>
                    <a:ext uri="{9D8B030D-6E8A-4147-A177-3AD203B41FA5}">
                      <a16:colId xmlns:a16="http://schemas.microsoft.com/office/drawing/2014/main" val="20001"/>
                    </a:ext>
                  </a:extLst>
                </a:gridCol>
              </a:tblGrid>
              <a:tr h="304800">
                <a:tc gridSpan="2">
                  <a:txBody>
                    <a:bodyPr/>
                    <a:lstStyle/>
                    <a:p>
                      <a:pPr algn="ctr"/>
                      <a:r>
                        <a:rPr lang="en-US" sz="1400" dirty="0"/>
                        <a:t>bash</a:t>
                      </a:r>
                    </a:p>
                  </a:txBody>
                  <a:tcPr/>
                </a:tc>
                <a:tc hMerge="1">
                  <a:txBody>
                    <a:bodyPr/>
                    <a:lstStyle/>
                    <a:p>
                      <a:endParaRPr lang="en-US" dirty="0"/>
                    </a:p>
                  </a:txBody>
                  <a:tcPr/>
                </a:tc>
                <a:extLst>
                  <a:ext uri="{0D108BD9-81ED-4DB2-BD59-A6C34878D82A}">
                    <a16:rowId xmlns:a16="http://schemas.microsoft.com/office/drawing/2014/main" val="10000"/>
                  </a:ext>
                </a:extLst>
              </a:tr>
              <a:tr h="304800">
                <a:tc>
                  <a:txBody>
                    <a:bodyPr/>
                    <a:lstStyle/>
                    <a:p>
                      <a:r>
                        <a:rPr lang="en-US" sz="1400" dirty="0" err="1"/>
                        <a:t>pid</a:t>
                      </a:r>
                      <a:endParaRPr lang="en-US" sz="1400" dirty="0"/>
                    </a:p>
                  </a:txBody>
                  <a:tcPr/>
                </a:tc>
                <a:tc>
                  <a:txBody>
                    <a:bodyPr/>
                    <a:lstStyle/>
                    <a:p>
                      <a:r>
                        <a:rPr lang="en-US" sz="1400" dirty="0"/>
                        <a:t>2297</a:t>
                      </a:r>
                    </a:p>
                  </a:txBody>
                  <a:tcPr/>
                </a:tc>
                <a:extLst>
                  <a:ext uri="{0D108BD9-81ED-4DB2-BD59-A6C34878D82A}">
                    <a16:rowId xmlns:a16="http://schemas.microsoft.com/office/drawing/2014/main" val="10001"/>
                  </a:ext>
                </a:extLst>
              </a:tr>
              <a:tr h="304800">
                <a:tc>
                  <a:txBody>
                    <a:bodyPr/>
                    <a:lstStyle/>
                    <a:p>
                      <a:r>
                        <a:rPr lang="en-US" sz="1400" dirty="0" err="1"/>
                        <a:t>euid</a:t>
                      </a:r>
                      <a:endParaRPr lang="en-US" sz="1400" dirty="0"/>
                    </a:p>
                  </a:txBody>
                  <a:tcPr/>
                </a:tc>
                <a:tc>
                  <a:txBody>
                    <a:bodyPr/>
                    <a:lstStyle/>
                    <a:p>
                      <a:r>
                        <a:rPr lang="en-US" sz="1400" dirty="0"/>
                        <a:t>500</a:t>
                      </a:r>
                    </a:p>
                  </a:txBody>
                  <a:tcPr/>
                </a:tc>
                <a:extLst>
                  <a:ext uri="{0D108BD9-81ED-4DB2-BD59-A6C34878D82A}">
                    <a16:rowId xmlns:a16="http://schemas.microsoft.com/office/drawing/2014/main" val="10002"/>
                  </a:ext>
                </a:extLst>
              </a:tr>
              <a:tr h="304800">
                <a:tc>
                  <a:txBody>
                    <a:bodyPr/>
                    <a:lstStyle/>
                    <a:p>
                      <a:r>
                        <a:rPr lang="en-US" sz="1400" dirty="0" err="1"/>
                        <a:t>ruvido</a:t>
                      </a:r>
                      <a:endParaRPr lang="en-US" sz="1400" dirty="0"/>
                    </a:p>
                  </a:txBody>
                  <a:tcPr/>
                </a:tc>
                <a:tc>
                  <a:txBody>
                    <a:bodyPr/>
                    <a:lstStyle/>
                    <a:p>
                      <a:r>
                        <a:rPr lang="en-US" sz="1400" dirty="0"/>
                        <a:t>500</a:t>
                      </a:r>
                    </a:p>
                  </a:txBody>
                  <a:tcPr/>
                </a:tc>
                <a:extLst>
                  <a:ext uri="{0D108BD9-81ED-4DB2-BD59-A6C34878D82A}">
                    <a16:rowId xmlns:a16="http://schemas.microsoft.com/office/drawing/2014/main" val="10003"/>
                  </a:ext>
                </a:extLst>
              </a:tr>
              <a:tr h="304800">
                <a:tc>
                  <a:txBody>
                    <a:bodyPr/>
                    <a:lstStyle/>
                    <a:p>
                      <a:r>
                        <a:rPr lang="en-US" sz="1400" dirty="0" err="1"/>
                        <a:t>suide</a:t>
                      </a:r>
                      <a:endParaRPr lang="en-US" sz="1400" dirty="0"/>
                    </a:p>
                  </a:txBody>
                  <a:tcPr/>
                </a:tc>
                <a:tc>
                  <a:txBody>
                    <a:bodyPr/>
                    <a:lstStyle/>
                    <a:p>
                      <a:r>
                        <a:rPr lang="en-US" sz="1400" dirty="0"/>
                        <a:t>500</a:t>
                      </a:r>
                    </a:p>
                  </a:txBody>
                  <a:tcPr/>
                </a:tc>
                <a:extLst>
                  <a:ext uri="{0D108BD9-81ED-4DB2-BD59-A6C34878D82A}">
                    <a16:rowId xmlns:a16="http://schemas.microsoft.com/office/drawing/2014/main" val="10004"/>
                  </a:ext>
                </a:extLst>
              </a:tr>
            </a:tbl>
          </a:graphicData>
        </a:graphic>
      </p:graphicFrame>
      <p:graphicFrame>
        <p:nvGraphicFramePr>
          <p:cNvPr id="15" name="Table 14">
            <a:extLst>
              <a:ext uri="{FF2B5EF4-FFF2-40B4-BE49-F238E27FC236}">
                <a16:creationId xmlns:a16="http://schemas.microsoft.com/office/drawing/2014/main" id="{D51F8280-5F9B-CEF4-9037-93D73D215C9E}"/>
              </a:ext>
            </a:extLst>
          </p:cNvPr>
          <p:cNvGraphicFramePr>
            <a:graphicFrameLocks noGrp="1"/>
          </p:cNvGraphicFramePr>
          <p:nvPr>
            <p:extLst>
              <p:ext uri="{D42A27DB-BD31-4B8C-83A1-F6EECF244321}">
                <p14:modId xmlns:p14="http://schemas.microsoft.com/office/powerpoint/2010/main" val="2907023413"/>
              </p:ext>
            </p:extLst>
          </p:nvPr>
        </p:nvGraphicFramePr>
        <p:xfrm>
          <a:off x="3108887" y="2250306"/>
          <a:ext cx="1219200" cy="1524000"/>
        </p:xfrm>
        <a:graphic>
          <a:graphicData uri="http://schemas.openxmlformats.org/drawingml/2006/table">
            <a:tbl>
              <a:tblPr firstRow="1" bandRow="1">
                <a:tableStyleId>{5C22544A-7EE6-4342-B048-85BDC9FD1C3A}</a:tableStyleId>
              </a:tblPr>
              <a:tblGrid>
                <a:gridCol w="609600">
                  <a:extLst>
                    <a:ext uri="{9D8B030D-6E8A-4147-A177-3AD203B41FA5}">
                      <a16:colId xmlns:a16="http://schemas.microsoft.com/office/drawing/2014/main" val="20000"/>
                    </a:ext>
                  </a:extLst>
                </a:gridCol>
                <a:gridCol w="609600">
                  <a:extLst>
                    <a:ext uri="{9D8B030D-6E8A-4147-A177-3AD203B41FA5}">
                      <a16:colId xmlns:a16="http://schemas.microsoft.com/office/drawing/2014/main" val="20001"/>
                    </a:ext>
                  </a:extLst>
                </a:gridCol>
              </a:tblGrid>
              <a:tr h="304800">
                <a:tc gridSpan="2">
                  <a:txBody>
                    <a:bodyPr/>
                    <a:lstStyle/>
                    <a:p>
                      <a:pPr algn="ctr"/>
                      <a:r>
                        <a:rPr lang="en-US" sz="1400" dirty="0" err="1"/>
                        <a:t>passwd</a:t>
                      </a:r>
                      <a:endParaRPr lang="en-US" sz="1400" dirty="0"/>
                    </a:p>
                  </a:txBody>
                  <a:tcPr/>
                </a:tc>
                <a:tc hMerge="1">
                  <a:txBody>
                    <a:bodyPr/>
                    <a:lstStyle/>
                    <a:p>
                      <a:endParaRPr lang="en-US" dirty="0"/>
                    </a:p>
                  </a:txBody>
                  <a:tcPr/>
                </a:tc>
                <a:extLst>
                  <a:ext uri="{0D108BD9-81ED-4DB2-BD59-A6C34878D82A}">
                    <a16:rowId xmlns:a16="http://schemas.microsoft.com/office/drawing/2014/main" val="10000"/>
                  </a:ext>
                </a:extLst>
              </a:tr>
              <a:tr h="304800">
                <a:tc>
                  <a:txBody>
                    <a:bodyPr/>
                    <a:lstStyle/>
                    <a:p>
                      <a:r>
                        <a:rPr lang="en-US" sz="1400" dirty="0" err="1"/>
                        <a:t>pid</a:t>
                      </a:r>
                      <a:endParaRPr lang="en-US" sz="1400" dirty="0"/>
                    </a:p>
                  </a:txBody>
                  <a:tcPr/>
                </a:tc>
                <a:tc>
                  <a:txBody>
                    <a:bodyPr/>
                    <a:lstStyle/>
                    <a:p>
                      <a:r>
                        <a:rPr lang="en-US" sz="1400" dirty="0"/>
                        <a:t>2297</a:t>
                      </a:r>
                    </a:p>
                  </a:txBody>
                  <a:tcPr/>
                </a:tc>
                <a:extLst>
                  <a:ext uri="{0D108BD9-81ED-4DB2-BD59-A6C34878D82A}">
                    <a16:rowId xmlns:a16="http://schemas.microsoft.com/office/drawing/2014/main" val="10001"/>
                  </a:ext>
                </a:extLst>
              </a:tr>
              <a:tr h="304800">
                <a:tc>
                  <a:txBody>
                    <a:bodyPr/>
                    <a:lstStyle/>
                    <a:p>
                      <a:r>
                        <a:rPr lang="en-US" sz="1400" dirty="0" err="1"/>
                        <a:t>euid</a:t>
                      </a:r>
                      <a:endParaRPr lang="en-US" sz="1400" dirty="0"/>
                    </a:p>
                  </a:txBody>
                  <a:tcPr/>
                </a:tc>
                <a:tc>
                  <a:txBody>
                    <a:bodyPr/>
                    <a:lstStyle/>
                    <a:p>
                      <a:r>
                        <a:rPr lang="en-US" sz="1400" dirty="0"/>
                        <a:t>0</a:t>
                      </a:r>
                    </a:p>
                  </a:txBody>
                  <a:tcPr/>
                </a:tc>
                <a:extLst>
                  <a:ext uri="{0D108BD9-81ED-4DB2-BD59-A6C34878D82A}">
                    <a16:rowId xmlns:a16="http://schemas.microsoft.com/office/drawing/2014/main" val="10002"/>
                  </a:ext>
                </a:extLst>
              </a:tr>
              <a:tr h="304800">
                <a:tc>
                  <a:txBody>
                    <a:bodyPr/>
                    <a:lstStyle/>
                    <a:p>
                      <a:r>
                        <a:rPr lang="en-US" sz="1400" dirty="0" err="1"/>
                        <a:t>ruvido</a:t>
                      </a:r>
                      <a:endParaRPr lang="en-US" sz="1400" dirty="0"/>
                    </a:p>
                  </a:txBody>
                  <a:tcPr/>
                </a:tc>
                <a:tc>
                  <a:txBody>
                    <a:bodyPr/>
                    <a:lstStyle/>
                    <a:p>
                      <a:r>
                        <a:rPr lang="en-US" sz="1400" dirty="0"/>
                        <a:t>500</a:t>
                      </a:r>
                    </a:p>
                  </a:txBody>
                  <a:tcPr/>
                </a:tc>
                <a:extLst>
                  <a:ext uri="{0D108BD9-81ED-4DB2-BD59-A6C34878D82A}">
                    <a16:rowId xmlns:a16="http://schemas.microsoft.com/office/drawing/2014/main" val="10003"/>
                  </a:ext>
                </a:extLst>
              </a:tr>
              <a:tr h="304800">
                <a:tc>
                  <a:txBody>
                    <a:bodyPr/>
                    <a:lstStyle/>
                    <a:p>
                      <a:r>
                        <a:rPr lang="en-US" sz="1400" dirty="0" err="1"/>
                        <a:t>suide</a:t>
                      </a:r>
                      <a:endParaRPr lang="en-US" sz="1400" dirty="0"/>
                    </a:p>
                  </a:txBody>
                  <a:tcPr/>
                </a:tc>
                <a:tc>
                  <a:txBody>
                    <a:bodyPr/>
                    <a:lstStyle/>
                    <a:p>
                      <a:r>
                        <a:rPr lang="en-US" sz="1400" dirty="0"/>
                        <a:t>0</a:t>
                      </a:r>
                    </a:p>
                  </a:txBody>
                  <a:tcPr/>
                </a:tc>
                <a:extLst>
                  <a:ext uri="{0D108BD9-81ED-4DB2-BD59-A6C34878D82A}">
                    <a16:rowId xmlns:a16="http://schemas.microsoft.com/office/drawing/2014/main" val="10004"/>
                  </a:ext>
                </a:extLst>
              </a:tr>
            </a:tbl>
          </a:graphicData>
        </a:graphic>
      </p:graphicFrame>
      <p:sp>
        <p:nvSpPr>
          <p:cNvPr id="55358" name="TextBox 15">
            <a:extLst>
              <a:ext uri="{FF2B5EF4-FFF2-40B4-BE49-F238E27FC236}">
                <a16:creationId xmlns:a16="http://schemas.microsoft.com/office/drawing/2014/main" id="{32825847-1C1B-38A2-8B5D-4D9C3672F6DE}"/>
              </a:ext>
            </a:extLst>
          </p:cNvPr>
          <p:cNvSpPr txBox="1">
            <a:spLocks noChangeArrowheads="1"/>
          </p:cNvSpPr>
          <p:nvPr/>
        </p:nvSpPr>
        <p:spPr bwMode="auto">
          <a:xfrm>
            <a:off x="1470811" y="2722036"/>
            <a:ext cx="1828800"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lr>
                <a:schemeClr val="accent2"/>
              </a:buClr>
              <a:buSzPct val="100000"/>
              <a:buFont typeface="Times" panose="02020603050405020304" pitchFamily="18" charset="0"/>
              <a:buChar char="•"/>
              <a:defRPr sz="2800">
                <a:solidFill>
                  <a:schemeClr val="tx1"/>
                </a:solidFill>
                <a:latin typeface="Arial" panose="020B0604020202020204" pitchFamily="34" charset="0"/>
              </a:defRPr>
            </a:lvl1pPr>
            <a:lvl2pPr marL="742950" indent="-285750" eaLnBrk="0" hangingPunct="0">
              <a:spcBef>
                <a:spcPct val="20000"/>
              </a:spcBef>
              <a:buChar char="–"/>
              <a:defRPr sz="2400">
                <a:solidFill>
                  <a:schemeClr val="tx1"/>
                </a:solidFill>
                <a:latin typeface="Arial" panose="020B0604020202020204" pitchFamily="34" charset="0"/>
              </a:defRPr>
            </a:lvl2pPr>
            <a:lvl3pPr marL="1143000" indent="-228600" eaLnBrk="0" hangingPunct="0">
              <a:spcBef>
                <a:spcPct val="20000"/>
              </a:spcBef>
              <a:buChar char="•"/>
              <a:defRPr sz="22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ClrTx/>
              <a:buSzTx/>
              <a:buFontTx/>
              <a:buNone/>
            </a:pPr>
            <a:r>
              <a:rPr lang="en-US" altLang="en-US" sz="1400" dirty="0">
                <a:latin typeface="+mn-lt"/>
              </a:rPr>
              <a:t>exec("passwd")</a:t>
            </a:r>
          </a:p>
        </p:txBody>
      </p:sp>
      <p:sp>
        <p:nvSpPr>
          <p:cNvPr id="55359" name="TextBox 17">
            <a:extLst>
              <a:ext uri="{FF2B5EF4-FFF2-40B4-BE49-F238E27FC236}">
                <a16:creationId xmlns:a16="http://schemas.microsoft.com/office/drawing/2014/main" id="{AEC5ECF3-DE6E-58E3-F453-73E268A53C17}"/>
              </a:ext>
            </a:extLst>
          </p:cNvPr>
          <p:cNvSpPr txBox="1">
            <a:spLocks noChangeArrowheads="1"/>
          </p:cNvSpPr>
          <p:nvPr/>
        </p:nvSpPr>
        <p:spPr bwMode="auto">
          <a:xfrm>
            <a:off x="136423" y="3925051"/>
            <a:ext cx="2915929" cy="954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spcBef>
                <a:spcPct val="20000"/>
              </a:spcBef>
              <a:buClr>
                <a:schemeClr val="accent2"/>
              </a:buClr>
              <a:buSzPct val="100000"/>
              <a:buFont typeface="Times" panose="02020603050405020304" pitchFamily="18" charset="0"/>
              <a:buChar char="•"/>
              <a:defRPr sz="2800">
                <a:solidFill>
                  <a:schemeClr val="tx1"/>
                </a:solidFill>
                <a:latin typeface="Arial" panose="020B0604020202020204" pitchFamily="34" charset="0"/>
              </a:defRPr>
            </a:lvl1pPr>
            <a:lvl2pPr marL="742950" indent="-285750" eaLnBrk="0" hangingPunct="0">
              <a:spcBef>
                <a:spcPct val="20000"/>
              </a:spcBef>
              <a:buChar char="–"/>
              <a:defRPr sz="2400">
                <a:solidFill>
                  <a:schemeClr val="tx1"/>
                </a:solidFill>
                <a:latin typeface="Arial" panose="020B0604020202020204" pitchFamily="34" charset="0"/>
              </a:defRPr>
            </a:lvl2pPr>
            <a:lvl3pPr marL="1143000" indent="-228600" eaLnBrk="0" hangingPunct="0">
              <a:spcBef>
                <a:spcPct val="20000"/>
              </a:spcBef>
              <a:buChar char="•"/>
              <a:defRPr sz="22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ClrTx/>
              <a:buSzTx/>
              <a:buFontTx/>
              <a:buNone/>
            </a:pPr>
            <a:r>
              <a:rPr lang="en-US" altLang="en-US" sz="1400" dirty="0">
                <a:latin typeface="+mn-lt"/>
              </a:rPr>
              <a:t>La chiamata fork crea un nuovo processo, che carica "passwd", che è di proprietà dell'utente root e ha il </a:t>
            </a:r>
            <a:r>
              <a:rPr lang="en-US" altLang="en-US" sz="1400" dirty="0">
                <a:latin typeface="+mn-lt"/>
              </a:rPr>
              <a:t>bit </a:t>
            </a:r>
            <a:r>
              <a:rPr lang="en-US" altLang="en-US" sz="1400" dirty="0" err="1">
                <a:latin typeface="+mn-lt"/>
              </a:rPr>
              <a:t>setuid </a:t>
            </a:r>
            <a:r>
              <a:rPr lang="en-US" altLang="en-US" sz="1400" dirty="0">
                <a:latin typeface="+mn-lt"/>
              </a:rPr>
              <a:t>impostato.</a:t>
            </a:r>
          </a:p>
        </p:txBody>
      </p:sp>
      <p:sp>
        <p:nvSpPr>
          <p:cNvPr id="55360" name="Right Arrow 1">
            <a:extLst>
              <a:ext uri="{FF2B5EF4-FFF2-40B4-BE49-F238E27FC236}">
                <a16:creationId xmlns:a16="http://schemas.microsoft.com/office/drawing/2014/main" id="{A5C070F8-2698-F91D-B66E-FD21070272D2}"/>
              </a:ext>
            </a:extLst>
          </p:cNvPr>
          <p:cNvSpPr>
            <a:spLocks noChangeArrowheads="1"/>
          </p:cNvSpPr>
          <p:nvPr/>
        </p:nvSpPr>
        <p:spPr bwMode="auto">
          <a:xfrm>
            <a:off x="1543546" y="2962378"/>
            <a:ext cx="1565341" cy="272233"/>
          </a:xfrm>
          <a:prstGeom prst="rightArrow">
            <a:avLst>
              <a:gd name="adj1" fmla="val 50000"/>
              <a:gd name="adj2" fmla="val 49993"/>
            </a:avLst>
          </a:prstGeom>
          <a:solidFill>
            <a:schemeClr val="accent1"/>
          </a:solidFill>
          <a:ln w="9525" algn="ctr">
            <a:solidFill>
              <a:schemeClr val="tx1"/>
            </a:solidFill>
            <a:round/>
            <a:headEnd/>
            <a:tailEnd/>
          </a:ln>
        </p:spPr>
        <p:txBody>
          <a:bodyPr wrap="none"/>
          <a:lstStyle>
            <a:lvl1pPr eaLnBrk="0" hangingPunct="0">
              <a:spcBef>
                <a:spcPct val="20000"/>
              </a:spcBef>
              <a:buClr>
                <a:schemeClr val="accent2"/>
              </a:buClr>
              <a:buSzPct val="100000"/>
              <a:buFont typeface="Times" panose="02020603050405020304" pitchFamily="18" charset="0"/>
              <a:buChar char="•"/>
              <a:defRPr sz="2800">
                <a:solidFill>
                  <a:schemeClr val="tx1"/>
                </a:solidFill>
                <a:latin typeface="Arial" panose="020B0604020202020204" pitchFamily="34" charset="0"/>
              </a:defRPr>
            </a:lvl1pPr>
            <a:lvl2pPr marL="742950" indent="-285750" eaLnBrk="0" hangingPunct="0">
              <a:spcBef>
                <a:spcPct val="20000"/>
              </a:spcBef>
              <a:buChar char="–"/>
              <a:defRPr sz="2400">
                <a:solidFill>
                  <a:schemeClr val="tx1"/>
                </a:solidFill>
                <a:latin typeface="Arial" panose="020B0604020202020204" pitchFamily="34" charset="0"/>
              </a:defRPr>
            </a:lvl2pPr>
            <a:lvl3pPr marL="1143000" indent="-228600" eaLnBrk="0" hangingPunct="0">
              <a:spcBef>
                <a:spcPct val="20000"/>
              </a:spcBef>
              <a:buChar char="•"/>
              <a:defRPr sz="22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ClrTx/>
              <a:buSzTx/>
              <a:buFontTx/>
              <a:buNone/>
            </a:pPr>
            <a:endParaRPr lang="en-US" altLang="en-US" sz="1400">
              <a:latin typeface="+mn-lt"/>
            </a:endParaRPr>
          </a:p>
        </p:txBody>
      </p:sp>
      <p:graphicFrame>
        <p:nvGraphicFramePr>
          <p:cNvPr id="17" name="Table 16">
            <a:extLst>
              <a:ext uri="{FF2B5EF4-FFF2-40B4-BE49-F238E27FC236}">
                <a16:creationId xmlns:a16="http://schemas.microsoft.com/office/drawing/2014/main" id="{EB10A8E9-66A9-2550-54B8-3E626930D007}"/>
              </a:ext>
            </a:extLst>
          </p:cNvPr>
          <p:cNvGraphicFramePr>
            <a:graphicFrameLocks noGrp="1"/>
          </p:cNvGraphicFramePr>
          <p:nvPr>
            <p:extLst>
              <p:ext uri="{D42A27DB-BD31-4B8C-83A1-F6EECF244321}">
                <p14:modId xmlns:p14="http://schemas.microsoft.com/office/powerpoint/2010/main" val="1626445014"/>
              </p:ext>
            </p:extLst>
          </p:nvPr>
        </p:nvGraphicFramePr>
        <p:xfrm>
          <a:off x="5566952" y="3269528"/>
          <a:ext cx="1219200" cy="1524000"/>
        </p:xfrm>
        <a:graphic>
          <a:graphicData uri="http://schemas.openxmlformats.org/drawingml/2006/table">
            <a:tbl>
              <a:tblPr firstRow="1" bandRow="1">
                <a:tableStyleId>{5C22544A-7EE6-4342-B048-85BDC9FD1C3A}</a:tableStyleId>
              </a:tblPr>
              <a:tblGrid>
                <a:gridCol w="609600">
                  <a:extLst>
                    <a:ext uri="{9D8B030D-6E8A-4147-A177-3AD203B41FA5}">
                      <a16:colId xmlns:a16="http://schemas.microsoft.com/office/drawing/2014/main" val="20000"/>
                    </a:ext>
                  </a:extLst>
                </a:gridCol>
                <a:gridCol w="609600">
                  <a:extLst>
                    <a:ext uri="{9D8B030D-6E8A-4147-A177-3AD203B41FA5}">
                      <a16:colId xmlns:a16="http://schemas.microsoft.com/office/drawing/2014/main" val="20001"/>
                    </a:ext>
                  </a:extLst>
                </a:gridCol>
              </a:tblGrid>
              <a:tr h="304800">
                <a:tc gridSpan="2">
                  <a:txBody>
                    <a:bodyPr/>
                    <a:lstStyle/>
                    <a:p>
                      <a:pPr algn="ctr"/>
                      <a:r>
                        <a:rPr lang="en-US" sz="1400" dirty="0" err="1"/>
                        <a:t>passwd</a:t>
                      </a:r>
                      <a:endParaRPr lang="en-US" sz="1400" dirty="0"/>
                    </a:p>
                  </a:txBody>
                  <a:tcPr/>
                </a:tc>
                <a:tc hMerge="1">
                  <a:txBody>
                    <a:bodyPr/>
                    <a:lstStyle/>
                    <a:p>
                      <a:endParaRPr lang="en-US" dirty="0"/>
                    </a:p>
                  </a:txBody>
                  <a:tcPr/>
                </a:tc>
                <a:extLst>
                  <a:ext uri="{0D108BD9-81ED-4DB2-BD59-A6C34878D82A}">
                    <a16:rowId xmlns:a16="http://schemas.microsoft.com/office/drawing/2014/main" val="10000"/>
                  </a:ext>
                </a:extLst>
              </a:tr>
              <a:tr h="304800">
                <a:tc>
                  <a:txBody>
                    <a:bodyPr/>
                    <a:lstStyle/>
                    <a:p>
                      <a:r>
                        <a:rPr lang="en-US" sz="1400" dirty="0" err="1"/>
                        <a:t>pid</a:t>
                      </a:r>
                      <a:endParaRPr lang="en-US" sz="1400" dirty="0"/>
                    </a:p>
                  </a:txBody>
                  <a:tcPr/>
                </a:tc>
                <a:tc>
                  <a:txBody>
                    <a:bodyPr/>
                    <a:lstStyle/>
                    <a:p>
                      <a:r>
                        <a:rPr lang="en-US" sz="1400" dirty="0"/>
                        <a:t>2297</a:t>
                      </a:r>
                    </a:p>
                  </a:txBody>
                  <a:tcPr/>
                </a:tc>
                <a:extLst>
                  <a:ext uri="{0D108BD9-81ED-4DB2-BD59-A6C34878D82A}">
                    <a16:rowId xmlns:a16="http://schemas.microsoft.com/office/drawing/2014/main" val="10001"/>
                  </a:ext>
                </a:extLst>
              </a:tr>
              <a:tr h="304800">
                <a:tc>
                  <a:txBody>
                    <a:bodyPr/>
                    <a:lstStyle/>
                    <a:p>
                      <a:r>
                        <a:rPr lang="en-US" sz="1400" dirty="0" err="1"/>
                        <a:t>euid</a:t>
                      </a:r>
                      <a:endParaRPr lang="en-US" sz="1400" dirty="0"/>
                    </a:p>
                  </a:txBody>
                  <a:tcPr/>
                </a:tc>
                <a:tc>
                  <a:txBody>
                    <a:bodyPr/>
                    <a:lstStyle/>
                    <a:p>
                      <a:r>
                        <a:rPr lang="en-US" sz="1400" dirty="0"/>
                        <a:t>500</a:t>
                      </a:r>
                    </a:p>
                  </a:txBody>
                  <a:tcPr/>
                </a:tc>
                <a:extLst>
                  <a:ext uri="{0D108BD9-81ED-4DB2-BD59-A6C34878D82A}">
                    <a16:rowId xmlns:a16="http://schemas.microsoft.com/office/drawing/2014/main" val="10002"/>
                  </a:ext>
                </a:extLst>
              </a:tr>
              <a:tr h="304800">
                <a:tc>
                  <a:txBody>
                    <a:bodyPr/>
                    <a:lstStyle/>
                    <a:p>
                      <a:r>
                        <a:rPr lang="en-US" sz="1400" dirty="0" err="1"/>
                        <a:t>ruvido</a:t>
                      </a:r>
                      <a:endParaRPr lang="en-US" sz="1400" dirty="0"/>
                    </a:p>
                  </a:txBody>
                  <a:tcPr/>
                </a:tc>
                <a:tc>
                  <a:txBody>
                    <a:bodyPr/>
                    <a:lstStyle/>
                    <a:p>
                      <a:r>
                        <a:rPr lang="en-US" sz="1400" dirty="0"/>
                        <a:t>500</a:t>
                      </a:r>
                    </a:p>
                  </a:txBody>
                  <a:tcPr/>
                </a:tc>
                <a:extLst>
                  <a:ext uri="{0D108BD9-81ED-4DB2-BD59-A6C34878D82A}">
                    <a16:rowId xmlns:a16="http://schemas.microsoft.com/office/drawing/2014/main" val="10003"/>
                  </a:ext>
                </a:extLst>
              </a:tr>
              <a:tr h="304800">
                <a:tc>
                  <a:txBody>
                    <a:bodyPr/>
                    <a:lstStyle/>
                    <a:p>
                      <a:r>
                        <a:rPr lang="en-US" sz="1400" dirty="0" err="1"/>
                        <a:t>suide</a:t>
                      </a:r>
                      <a:endParaRPr lang="en-US" sz="1400" dirty="0"/>
                    </a:p>
                  </a:txBody>
                  <a:tcPr/>
                </a:tc>
                <a:tc>
                  <a:txBody>
                    <a:bodyPr/>
                    <a:lstStyle/>
                    <a:p>
                      <a:r>
                        <a:rPr lang="en-US" sz="1400" dirty="0"/>
                        <a:t>0</a:t>
                      </a:r>
                    </a:p>
                  </a:txBody>
                  <a:tcPr/>
                </a:tc>
                <a:extLst>
                  <a:ext uri="{0D108BD9-81ED-4DB2-BD59-A6C34878D82A}">
                    <a16:rowId xmlns:a16="http://schemas.microsoft.com/office/drawing/2014/main" val="10004"/>
                  </a:ext>
                </a:extLst>
              </a:tr>
            </a:tbl>
          </a:graphicData>
        </a:graphic>
      </p:graphicFrame>
      <p:graphicFrame>
        <p:nvGraphicFramePr>
          <p:cNvPr id="19" name="Table 18">
            <a:extLst>
              <a:ext uri="{FF2B5EF4-FFF2-40B4-BE49-F238E27FC236}">
                <a16:creationId xmlns:a16="http://schemas.microsoft.com/office/drawing/2014/main" id="{AD85F668-B6FE-11E0-34D9-433D46C66D56}"/>
              </a:ext>
            </a:extLst>
          </p:cNvPr>
          <p:cNvGraphicFramePr>
            <a:graphicFrameLocks noGrp="1"/>
          </p:cNvGraphicFramePr>
          <p:nvPr>
            <p:extLst>
              <p:ext uri="{D42A27DB-BD31-4B8C-83A1-F6EECF244321}">
                <p14:modId xmlns:p14="http://schemas.microsoft.com/office/powerpoint/2010/main" val="2925553071"/>
              </p:ext>
            </p:extLst>
          </p:nvPr>
        </p:nvGraphicFramePr>
        <p:xfrm>
          <a:off x="5518071" y="1291407"/>
          <a:ext cx="1155858" cy="1524000"/>
        </p:xfrm>
        <a:graphic>
          <a:graphicData uri="http://schemas.openxmlformats.org/drawingml/2006/table">
            <a:tbl>
              <a:tblPr firstRow="1" bandRow="1">
                <a:tableStyleId>{5C22544A-7EE6-4342-B048-85BDC9FD1C3A}</a:tableStyleId>
              </a:tblPr>
              <a:tblGrid>
                <a:gridCol w="577929">
                  <a:extLst>
                    <a:ext uri="{9D8B030D-6E8A-4147-A177-3AD203B41FA5}">
                      <a16:colId xmlns:a16="http://schemas.microsoft.com/office/drawing/2014/main" val="20000"/>
                    </a:ext>
                  </a:extLst>
                </a:gridCol>
                <a:gridCol w="577929">
                  <a:extLst>
                    <a:ext uri="{9D8B030D-6E8A-4147-A177-3AD203B41FA5}">
                      <a16:colId xmlns:a16="http://schemas.microsoft.com/office/drawing/2014/main" val="20001"/>
                    </a:ext>
                  </a:extLst>
                </a:gridCol>
              </a:tblGrid>
              <a:tr h="304800">
                <a:tc gridSpan="2">
                  <a:txBody>
                    <a:bodyPr/>
                    <a:lstStyle/>
                    <a:p>
                      <a:pPr algn="ctr"/>
                      <a:r>
                        <a:rPr lang="en-US" sz="1400" dirty="0" err="1"/>
                        <a:t>passwd</a:t>
                      </a:r>
                      <a:endParaRPr lang="en-US" sz="1400" dirty="0"/>
                    </a:p>
                  </a:txBody>
                  <a:tcPr/>
                </a:tc>
                <a:tc hMerge="1">
                  <a:txBody>
                    <a:bodyPr/>
                    <a:lstStyle/>
                    <a:p>
                      <a:endParaRPr lang="en-US" dirty="0"/>
                    </a:p>
                  </a:txBody>
                  <a:tcPr/>
                </a:tc>
                <a:extLst>
                  <a:ext uri="{0D108BD9-81ED-4DB2-BD59-A6C34878D82A}">
                    <a16:rowId xmlns:a16="http://schemas.microsoft.com/office/drawing/2014/main" val="10000"/>
                  </a:ext>
                </a:extLst>
              </a:tr>
              <a:tr h="304800">
                <a:tc>
                  <a:txBody>
                    <a:bodyPr/>
                    <a:lstStyle/>
                    <a:p>
                      <a:r>
                        <a:rPr lang="en-US" sz="1400" dirty="0" err="1"/>
                        <a:t>pid</a:t>
                      </a:r>
                      <a:endParaRPr lang="en-US" sz="1400" dirty="0"/>
                    </a:p>
                  </a:txBody>
                  <a:tcPr/>
                </a:tc>
                <a:tc>
                  <a:txBody>
                    <a:bodyPr/>
                    <a:lstStyle/>
                    <a:p>
                      <a:r>
                        <a:rPr lang="en-US" sz="1400" dirty="0"/>
                        <a:t>2297</a:t>
                      </a:r>
                    </a:p>
                  </a:txBody>
                  <a:tcPr/>
                </a:tc>
                <a:extLst>
                  <a:ext uri="{0D108BD9-81ED-4DB2-BD59-A6C34878D82A}">
                    <a16:rowId xmlns:a16="http://schemas.microsoft.com/office/drawing/2014/main" val="10001"/>
                  </a:ext>
                </a:extLst>
              </a:tr>
              <a:tr h="304800">
                <a:tc>
                  <a:txBody>
                    <a:bodyPr/>
                    <a:lstStyle/>
                    <a:p>
                      <a:r>
                        <a:rPr lang="en-US" sz="1400" dirty="0" err="1"/>
                        <a:t>euid</a:t>
                      </a:r>
                      <a:endParaRPr lang="en-US" sz="1400" dirty="0"/>
                    </a:p>
                  </a:txBody>
                  <a:tcPr/>
                </a:tc>
                <a:tc>
                  <a:txBody>
                    <a:bodyPr/>
                    <a:lstStyle/>
                    <a:p>
                      <a:r>
                        <a:rPr lang="en-US" sz="1400" dirty="0"/>
                        <a:t>500</a:t>
                      </a:r>
                    </a:p>
                  </a:txBody>
                  <a:tcPr/>
                </a:tc>
                <a:extLst>
                  <a:ext uri="{0D108BD9-81ED-4DB2-BD59-A6C34878D82A}">
                    <a16:rowId xmlns:a16="http://schemas.microsoft.com/office/drawing/2014/main" val="10002"/>
                  </a:ext>
                </a:extLst>
              </a:tr>
              <a:tr h="304800">
                <a:tc>
                  <a:txBody>
                    <a:bodyPr/>
                    <a:lstStyle/>
                    <a:p>
                      <a:r>
                        <a:rPr lang="en-US" sz="1400" dirty="0" err="1"/>
                        <a:t>ruvido</a:t>
                      </a:r>
                      <a:endParaRPr lang="en-US" sz="1400" dirty="0"/>
                    </a:p>
                  </a:txBody>
                  <a:tcPr/>
                </a:tc>
                <a:tc>
                  <a:txBody>
                    <a:bodyPr/>
                    <a:lstStyle/>
                    <a:p>
                      <a:r>
                        <a:rPr lang="en-US" sz="1400" dirty="0"/>
                        <a:t>500</a:t>
                      </a:r>
                    </a:p>
                  </a:txBody>
                  <a:tcPr/>
                </a:tc>
                <a:extLst>
                  <a:ext uri="{0D108BD9-81ED-4DB2-BD59-A6C34878D82A}">
                    <a16:rowId xmlns:a16="http://schemas.microsoft.com/office/drawing/2014/main" val="10003"/>
                  </a:ext>
                </a:extLst>
              </a:tr>
              <a:tr h="304800">
                <a:tc>
                  <a:txBody>
                    <a:bodyPr/>
                    <a:lstStyle/>
                    <a:p>
                      <a:r>
                        <a:rPr lang="en-US" sz="1400" dirty="0" err="1"/>
                        <a:t>suide</a:t>
                      </a:r>
                      <a:endParaRPr lang="en-US" sz="1400" dirty="0"/>
                    </a:p>
                  </a:txBody>
                  <a:tcPr/>
                </a:tc>
                <a:tc>
                  <a:txBody>
                    <a:bodyPr/>
                    <a:lstStyle/>
                    <a:p>
                      <a:r>
                        <a:rPr lang="en-US" sz="1400" dirty="0"/>
                        <a:t>500</a:t>
                      </a:r>
                    </a:p>
                  </a:txBody>
                  <a:tcPr/>
                </a:tc>
                <a:extLst>
                  <a:ext uri="{0D108BD9-81ED-4DB2-BD59-A6C34878D82A}">
                    <a16:rowId xmlns:a16="http://schemas.microsoft.com/office/drawing/2014/main" val="10004"/>
                  </a:ext>
                </a:extLst>
              </a:tr>
            </a:tbl>
          </a:graphicData>
        </a:graphic>
      </p:graphicFrame>
      <p:cxnSp>
        <p:nvCxnSpPr>
          <p:cNvPr id="55399" name="Elbow Connector 8">
            <a:extLst>
              <a:ext uri="{FF2B5EF4-FFF2-40B4-BE49-F238E27FC236}">
                <a16:creationId xmlns:a16="http://schemas.microsoft.com/office/drawing/2014/main" id="{5C6294DE-5A1E-6DDC-F4EE-4089F9F93BE6}"/>
              </a:ext>
            </a:extLst>
          </p:cNvPr>
          <p:cNvCxnSpPr>
            <a:cxnSpLocks noChangeShapeType="1"/>
          </p:cNvCxnSpPr>
          <p:nvPr/>
        </p:nvCxnSpPr>
        <p:spPr bwMode="auto">
          <a:xfrm flipV="1">
            <a:off x="4298872" y="2053407"/>
            <a:ext cx="1219200" cy="822325"/>
          </a:xfrm>
          <a:prstGeom prst="bentConnector3">
            <a:avLst>
              <a:gd name="adj1" fmla="val 50000"/>
            </a:avLst>
          </a:prstGeom>
          <a:noFill/>
          <a:ln w="9525" algn="ctr">
            <a:solidFill>
              <a:schemeClr val="tx1"/>
            </a:solidFill>
            <a:round/>
            <a:headEnd/>
            <a:tailEnd type="arrow" w="med" len="med"/>
          </a:ln>
          <a:extLst>
            <a:ext uri="{909E8E84-426E-40DD-AFC4-6F175D3DCCD1}">
              <a14:hiddenFill xmlns:a14="http://schemas.microsoft.com/office/drawing/2010/main">
                <a:noFill/>
              </a14:hiddenFill>
            </a:ext>
          </a:extLst>
        </p:spPr>
      </p:cxnSp>
      <p:cxnSp>
        <p:nvCxnSpPr>
          <p:cNvPr id="55400" name="Elbow Connector 19">
            <a:extLst>
              <a:ext uri="{FF2B5EF4-FFF2-40B4-BE49-F238E27FC236}">
                <a16:creationId xmlns:a16="http://schemas.microsoft.com/office/drawing/2014/main" id="{8CCBBF05-7000-ABC8-93FC-30C3AC07F843}"/>
              </a:ext>
            </a:extLst>
          </p:cNvPr>
          <p:cNvCxnSpPr>
            <a:cxnSpLocks noChangeShapeType="1"/>
          </p:cNvCxnSpPr>
          <p:nvPr/>
        </p:nvCxnSpPr>
        <p:spPr bwMode="auto">
          <a:xfrm>
            <a:off x="4347752" y="3060492"/>
            <a:ext cx="1219200" cy="968375"/>
          </a:xfrm>
          <a:prstGeom prst="bentConnector3">
            <a:avLst>
              <a:gd name="adj1" fmla="val 50000"/>
            </a:avLst>
          </a:prstGeom>
          <a:noFill/>
          <a:ln w="9525" algn="ctr">
            <a:solidFill>
              <a:schemeClr val="tx1"/>
            </a:solidFill>
            <a:round/>
            <a:headEnd/>
            <a:tailEnd type="arrow" w="med" len="med"/>
          </a:ln>
          <a:extLst>
            <a:ext uri="{909E8E84-426E-40DD-AFC4-6F175D3DCCD1}">
              <a14:hiddenFill xmlns:a14="http://schemas.microsoft.com/office/drawing/2010/main">
                <a:noFill/>
              </a14:hiddenFill>
            </a:ext>
          </a:extLst>
        </p:spPr>
      </p:cxnSp>
      <p:sp>
        <p:nvSpPr>
          <p:cNvPr id="55401" name="TextBox 21">
            <a:extLst>
              <a:ext uri="{FF2B5EF4-FFF2-40B4-BE49-F238E27FC236}">
                <a16:creationId xmlns:a16="http://schemas.microsoft.com/office/drawing/2014/main" id="{4CE6DD91-EFEF-4B7F-ADE3-420B1308EA76}"/>
              </a:ext>
            </a:extLst>
          </p:cNvPr>
          <p:cNvSpPr txBox="1">
            <a:spLocks noChangeArrowheads="1"/>
          </p:cNvSpPr>
          <p:nvPr/>
        </p:nvSpPr>
        <p:spPr bwMode="auto">
          <a:xfrm>
            <a:off x="3890552" y="3993338"/>
            <a:ext cx="1676400"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lr>
                <a:schemeClr val="accent2"/>
              </a:buClr>
              <a:buSzPct val="100000"/>
              <a:buFont typeface="Times" panose="02020603050405020304" pitchFamily="18" charset="0"/>
              <a:buChar char="•"/>
              <a:defRPr sz="2800">
                <a:solidFill>
                  <a:schemeClr val="tx1"/>
                </a:solidFill>
                <a:latin typeface="Arial" panose="020B0604020202020204" pitchFamily="34" charset="0"/>
              </a:defRPr>
            </a:lvl1pPr>
            <a:lvl2pPr marL="742950" indent="-285750" eaLnBrk="0" hangingPunct="0">
              <a:spcBef>
                <a:spcPct val="20000"/>
              </a:spcBef>
              <a:buChar char="–"/>
              <a:defRPr sz="2400">
                <a:solidFill>
                  <a:schemeClr val="tx1"/>
                </a:solidFill>
                <a:latin typeface="Arial" panose="020B0604020202020204" pitchFamily="34" charset="0"/>
              </a:defRPr>
            </a:lvl2pPr>
            <a:lvl3pPr marL="1143000" indent="-228600" eaLnBrk="0" hangingPunct="0">
              <a:spcBef>
                <a:spcPct val="20000"/>
              </a:spcBef>
              <a:buChar char="•"/>
              <a:defRPr sz="22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ClrTx/>
              <a:buSzTx/>
              <a:buFontTx/>
              <a:buNone/>
            </a:pPr>
            <a:r>
              <a:rPr lang="en-US" altLang="en-US" sz="1400" dirty="0">
                <a:latin typeface="+mn-lt"/>
              </a:rPr>
              <a:t>Abbandono temporaneo del privilegio </a:t>
            </a:r>
          </a:p>
        </p:txBody>
      </p:sp>
      <p:sp>
        <p:nvSpPr>
          <p:cNvPr id="55402" name="TextBox 22">
            <a:extLst>
              <a:ext uri="{FF2B5EF4-FFF2-40B4-BE49-F238E27FC236}">
                <a16:creationId xmlns:a16="http://schemas.microsoft.com/office/drawing/2014/main" id="{539D6B23-52E8-E60D-93B8-A58011C0F907}"/>
              </a:ext>
            </a:extLst>
          </p:cNvPr>
          <p:cNvSpPr txBox="1">
            <a:spLocks noChangeArrowheads="1"/>
          </p:cNvSpPr>
          <p:nvPr/>
        </p:nvSpPr>
        <p:spPr bwMode="auto">
          <a:xfrm>
            <a:off x="3933469" y="1508054"/>
            <a:ext cx="1828800"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lr>
                <a:schemeClr val="accent2"/>
              </a:buClr>
              <a:buSzPct val="100000"/>
              <a:buFont typeface="Times" panose="02020603050405020304" pitchFamily="18" charset="0"/>
              <a:buChar char="•"/>
              <a:defRPr sz="2800">
                <a:solidFill>
                  <a:schemeClr val="tx1"/>
                </a:solidFill>
                <a:latin typeface="Arial" panose="020B0604020202020204" pitchFamily="34" charset="0"/>
              </a:defRPr>
            </a:lvl1pPr>
            <a:lvl2pPr marL="742950" indent="-285750" eaLnBrk="0" hangingPunct="0">
              <a:spcBef>
                <a:spcPct val="20000"/>
              </a:spcBef>
              <a:buChar char="–"/>
              <a:defRPr sz="2400">
                <a:solidFill>
                  <a:schemeClr val="tx1"/>
                </a:solidFill>
                <a:latin typeface="Arial" panose="020B0604020202020204" pitchFamily="34" charset="0"/>
              </a:defRPr>
            </a:lvl2pPr>
            <a:lvl3pPr marL="1143000" indent="-228600" eaLnBrk="0" hangingPunct="0">
              <a:spcBef>
                <a:spcPct val="20000"/>
              </a:spcBef>
              <a:buChar char="•"/>
              <a:defRPr sz="22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ClrTx/>
              <a:buSzTx/>
              <a:buFontTx/>
              <a:buNone/>
            </a:pPr>
            <a:r>
              <a:rPr lang="en-US" altLang="en-US" sz="1400" dirty="0">
                <a:latin typeface="+mn-lt"/>
              </a:rPr>
              <a:t>Eliminare il privilegio in modo permanente </a:t>
            </a:r>
          </a:p>
        </p:txBody>
      </p:sp>
      <p:pic>
        <p:nvPicPr>
          <p:cNvPr id="16" name="Picture 15">
            <a:extLst>
              <a:ext uri="{FF2B5EF4-FFF2-40B4-BE49-F238E27FC236}">
                <a16:creationId xmlns:a16="http://schemas.microsoft.com/office/drawing/2014/main" id="{34540F2F-627F-BE23-B7CB-6F35FFDC90B9}"/>
              </a:ext>
            </a:extLst>
          </p:cNvPr>
          <p:cNvPicPr>
            <a:picLocks noChangeAspect="1"/>
          </p:cNvPicPr>
          <p:nvPr/>
        </p:nvPicPr>
        <p:blipFill>
          <a:blip r:embed="rId2"/>
          <a:stretch>
            <a:fillRect/>
          </a:stretch>
        </p:blipFill>
        <p:spPr>
          <a:xfrm>
            <a:off x="8268369" y="6000317"/>
            <a:ext cx="1530000" cy="612000"/>
          </a:xfrm>
          <a:prstGeom prst="rect">
            <a:avLst/>
          </a:prstGeom>
        </p:spPr>
      </p:pic>
      <p:sp>
        <p:nvSpPr>
          <p:cNvPr id="6" name="Slide Number Placeholder 5">
            <a:extLst>
              <a:ext uri="{FF2B5EF4-FFF2-40B4-BE49-F238E27FC236}">
                <a16:creationId xmlns:a16="http://schemas.microsoft.com/office/drawing/2014/main" id="{81307906-60F4-F77F-04E4-09E738A1E77E}"/>
              </a:ext>
            </a:extLst>
          </p:cNvPr>
          <p:cNvSpPr>
            <a:spLocks noGrp="1"/>
          </p:cNvSpPr>
          <p:nvPr>
            <p:ph type="sldNum" sz="quarter" idx="4"/>
          </p:nvPr>
        </p:nvSpPr>
        <p:spPr/>
        <p:txBody>
          <a:bodyPr/>
          <a:lstStyle/>
          <a:p>
            <a:fld id="{3A98EE3D-8CD1-4C3F-BD1C-C98C9596463C}" type="slidenum">
              <a:rPr lang="en-US" smtClean="0"/>
              <a:t>42</a:t>
            </a:fld>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55358"/>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55360"/>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55359"/>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5"/>
                                        </p:tgtEl>
                                        <p:attrNameLst>
                                          <p:attrName>style.visibility</p:attrName>
                                        </p:attrNameLst>
                                      </p:cBhvr>
                                      <p:to>
                                        <p:strVal val="visible"/>
                                      </p:to>
                                    </p:set>
                                  </p:childTnLst>
                                </p:cTn>
                              </p:par>
                            </p:childTnLst>
                          </p:cTn>
                        </p:par>
                      </p:childTnLst>
                    </p:cTn>
                  </p:par>
                  <p:par>
                    <p:cTn id="13" fill="hold" nodeType="clickPar">
                      <p:stCondLst>
                        <p:cond delay="indefinite"/>
                      </p:stCondLst>
                      <p:childTnLst>
                        <p:par>
                          <p:cTn id="14" fill="hold" nodeType="withGroup">
                            <p:stCondLst>
                              <p:cond delay="0"/>
                            </p:stCondLst>
                            <p:childTnLst>
                              <p:par>
                                <p:cTn id="15" presetID="1" presetClass="entr" presetSubtype="0" fill="hold" nodeType="clickEffect">
                                  <p:stCondLst>
                                    <p:cond delay="0"/>
                                  </p:stCondLst>
                                  <p:childTnLst>
                                    <p:set>
                                      <p:cBhvr>
                                        <p:cTn id="16" dur="1" fill="hold">
                                          <p:stCondLst>
                                            <p:cond delay="0"/>
                                          </p:stCondLst>
                                        </p:cTn>
                                        <p:tgtEl>
                                          <p:spTgt spid="55402"/>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55399"/>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9"/>
                                        </p:tgtEl>
                                        <p:attrNameLst>
                                          <p:attrName>style.visibility</p:attrName>
                                        </p:attrNameLst>
                                      </p:cBhvr>
                                      <p:to>
                                        <p:strVal val="visible"/>
                                      </p:to>
                                    </p:set>
                                  </p:childTnLst>
                                </p:cTn>
                              </p:par>
                            </p:childTnLst>
                          </p:cTn>
                        </p:par>
                      </p:childTnLst>
                    </p:cTn>
                  </p:par>
                  <p:par>
                    <p:cTn id="21" fill="hold" nodeType="clickPar">
                      <p:stCondLst>
                        <p:cond delay="indefinite"/>
                      </p:stCondLst>
                      <p:childTnLst>
                        <p:par>
                          <p:cTn id="22" fill="hold" nodeType="withGroup">
                            <p:stCondLst>
                              <p:cond delay="0"/>
                            </p:stCondLst>
                            <p:childTnLst>
                              <p:par>
                                <p:cTn id="23" presetID="1" presetClass="entr" presetSubtype="0" fill="hold" nodeType="clickEffect">
                                  <p:stCondLst>
                                    <p:cond delay="0"/>
                                  </p:stCondLst>
                                  <p:childTnLst>
                                    <p:set>
                                      <p:cBhvr>
                                        <p:cTn id="24" dur="1" fill="hold">
                                          <p:stCondLst>
                                            <p:cond delay="0"/>
                                          </p:stCondLst>
                                        </p:cTn>
                                        <p:tgtEl>
                                          <p:spTgt spid="55400"/>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55401"/>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1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5358" grpId="0"/>
      <p:bldP spid="55359" grpId="0"/>
      <p:bldP spid="55360" grpId="0" animBg="1"/>
      <p:bldP spid="55401" grpId="0"/>
      <p:bldP spid="55402" grpId="0"/>
    </p:bldLst>
  </p:timing>
</p:sld>
</file>

<file path=ppt/slides/slide44.xml><?xml version="1.0" encoding="utf-8"?>
<p:sld xmlns:a16="http://schemas.microsoft.com/office/drawing/2014/main" xmlns:adec="http://schemas.microsoft.com/office/drawing/2017/decorative" xmlns:p14="http://schemas.microsoft.com/office/powerpoint/2010/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69452219-785E-4657-C5F4-A53FEF2EB02D}"/>
              </a:ext>
            </a:extLst>
          </p:cNvPr>
          <p:cNvSpPr>
            <a:spLocks noGrp="1"/>
          </p:cNvSpPr>
          <p:nvPr>
            <p:ph type="ctrTitle"/>
          </p:nvPr>
        </p:nvSpPr>
        <p:spPr>
          <a:xfrm>
            <a:off x="6970326" y="1679216"/>
            <a:ext cx="4786877" cy="1518315"/>
          </a:xfrm>
        </p:spPr>
        <p:txBody>
          <a:bodyPr/>
          <a:lstStyle/>
          <a:p>
            <a:r>
              <a:rPr lang="en-US" dirty="0"/>
              <a:t>Grazie</a:t>
            </a:r>
          </a:p>
        </p:txBody>
      </p:sp>
      <p:pic>
        <p:nvPicPr>
          <p:cNvPr id="6" name="Picture Placeholder 5" descr="A person and person looking at a computer screen">
            <a:extLst>
              <a:ext uri="{FF2B5EF4-FFF2-40B4-BE49-F238E27FC236}">
                <a16:creationId xmlns:a16="http://schemas.microsoft.com/office/drawing/2014/main" id="{AA35CD3A-9896-7953-C82D-AAE87F6124DB}"/>
              </a:ext>
            </a:extLst>
          </p:cNvPr>
          <p:cNvPicPr>
            <a:picLocks noGrp="1" noChangeAspect="1"/>
          </p:cNvPicPr>
          <p:nvPr>
            <p:ph type="pic" sz="quarter" idx="11"/>
          </p:nvPr>
        </p:nvPicPr>
        <p:blipFill>
          <a:blip r:embed="rId2"/>
          <a:srcRect l="127" r="127"/>
          <a:stretch/>
        </p:blipFill>
        <p:spPr>
          <a:xfrm>
            <a:off x="-29499" y="-2236"/>
            <a:ext cx="6814124" cy="6871095"/>
          </a:xfrm>
        </p:spPr>
      </p:pic>
      <p:sp>
        <p:nvSpPr>
          <p:cNvPr id="4" name="Text Placeholder 3">
            <a:extLst>
              <a:ext uri="{FF2B5EF4-FFF2-40B4-BE49-F238E27FC236}">
                <a16:creationId xmlns:a16="http://schemas.microsoft.com/office/drawing/2014/main" id="{7AF90D79-5C58-F576-D2D0-3F4F1822E757}"/>
              </a:ext>
            </a:extLst>
          </p:cNvPr>
          <p:cNvSpPr>
            <a:spLocks noGrp="1"/>
          </p:cNvSpPr>
          <p:nvPr>
            <p:ph type="body" sz="quarter" idx="12"/>
          </p:nvPr>
        </p:nvSpPr>
        <p:spPr>
          <a:xfrm>
            <a:off x="6970326" y="3748958"/>
            <a:ext cx="4786878" cy="2258013"/>
          </a:xfrm>
        </p:spPr>
        <p:txBody>
          <a:bodyPr/>
          <a:lstStyle/>
          <a:p>
            <a:r>
              <a:rPr lang="en-US" dirty="0"/>
              <a:t>Orario d'ufficio: </a:t>
            </a:r>
          </a:p>
          <a:p>
            <a:r>
              <a:rPr lang="en-US" dirty="0"/>
              <a:t>M-Th 15:00-16:30 sala C402</a:t>
            </a:r>
          </a:p>
          <a:p>
            <a:endParaRPr lang="en-US" dirty="0"/>
          </a:p>
          <a:p>
            <a:r>
              <a:rPr lang="en-US" dirty="0"/>
              <a:t>Si prega di inviare tutte le domande a:</a:t>
            </a:r>
          </a:p>
          <a:p>
            <a:r>
              <a:rPr lang="en-US" dirty="0"/>
              <a:t>gehad@example.com</a:t>
            </a:r>
          </a:p>
        </p:txBody>
      </p:sp>
      <p:grpSp>
        <p:nvGrpSpPr>
          <p:cNvPr id="7" name="Group 6">
            <a:extLst>
              <a:ext uri="{FF2B5EF4-FFF2-40B4-BE49-F238E27FC236}">
                <a16:creationId xmlns:a16="http://schemas.microsoft.com/office/drawing/2014/main" id="{6A8DFC8D-4AE6-170E-C27A-DA97EBD7DC87}"/>
              </a:ext>
              <a:ext uri="{C183D7F6-B498-43B3-948B-1728B52AA6E4}">
                <adec:decorative xmlns:adec="http://schemas.microsoft.com/office/drawing/2017/decorative" val="1"/>
              </a:ext>
            </a:extLst>
          </p:cNvPr>
          <p:cNvGrpSpPr/>
          <p:nvPr/>
        </p:nvGrpSpPr>
        <p:grpSpPr>
          <a:xfrm>
            <a:off x="4059704" y="0"/>
            <a:ext cx="2928883" cy="6871447"/>
            <a:chOff x="4059704" y="0"/>
            <a:chExt cx="2928883" cy="6871447"/>
          </a:xfrm>
        </p:grpSpPr>
        <p:sp>
          <p:nvSpPr>
            <p:cNvPr id="8" name="Freeform: Shape 7">
              <a:extLst>
                <a:ext uri="{FF2B5EF4-FFF2-40B4-BE49-F238E27FC236}">
                  <a16:creationId xmlns:a16="http://schemas.microsoft.com/office/drawing/2014/main" id="{CF966C9E-A9A2-BF8C-EDCB-B7F6AE51C425}"/>
                </a:ext>
              </a:extLst>
            </p:cNvPr>
            <p:cNvSpPr/>
            <p:nvPr/>
          </p:nvSpPr>
          <p:spPr>
            <a:xfrm rot="10800000">
              <a:off x="4443586" y="5022"/>
              <a:ext cx="2545001" cy="6837172"/>
            </a:xfrm>
            <a:custGeom>
              <a:avLst/>
              <a:gdLst>
                <a:gd name="connsiteX0" fmla="*/ 2518452 w 2545001"/>
                <a:gd name="connsiteY0" fmla="*/ 0 h 6837172"/>
                <a:gd name="connsiteX1" fmla="*/ 1701725 w 2545001"/>
                <a:gd name="connsiteY1" fmla="*/ 3172236 h 6837172"/>
                <a:gd name="connsiteX2" fmla="*/ 1361633 w 2545001"/>
                <a:gd name="connsiteY2" fmla="*/ 4439362 h 6837172"/>
                <a:gd name="connsiteX3" fmla="*/ 1178312 w 2545001"/>
                <a:gd name="connsiteY3" fmla="*/ 4524005 h 6837172"/>
                <a:gd name="connsiteX4" fmla="*/ 1067055 w 2545001"/>
                <a:gd name="connsiteY4" fmla="*/ 4330715 h 6837172"/>
                <a:gd name="connsiteX5" fmla="*/ 1324969 w 2545001"/>
                <a:gd name="connsiteY5" fmla="*/ 3379423 h 6837172"/>
                <a:gd name="connsiteX6" fmla="*/ 1307268 w 2545001"/>
                <a:gd name="connsiteY6" fmla="*/ 3240456 h 6837172"/>
                <a:gd name="connsiteX7" fmla="*/ 1196012 w 2545001"/>
                <a:gd name="connsiteY7" fmla="*/ 3154549 h 6837172"/>
                <a:gd name="connsiteX8" fmla="*/ 972233 w 2545001"/>
                <a:gd name="connsiteY8" fmla="*/ 3283409 h 6837172"/>
                <a:gd name="connsiteX9" fmla="*/ 580306 w 2545001"/>
                <a:gd name="connsiteY9" fmla="*/ 4728666 h 6837172"/>
                <a:gd name="connsiteX10" fmla="*/ 5057 w 2545001"/>
                <a:gd name="connsiteY10" fmla="*/ 6820750 h 6837172"/>
                <a:gd name="connsiteX11" fmla="*/ 0 w 2545001"/>
                <a:gd name="connsiteY11" fmla="*/ 6837173 h 6837172"/>
                <a:gd name="connsiteX12" fmla="*/ 26550 w 2545001"/>
                <a:gd name="connsiteY12" fmla="*/ 6837173 h 6837172"/>
                <a:gd name="connsiteX13" fmla="*/ 605591 w 2545001"/>
                <a:gd name="connsiteY13" fmla="*/ 4736246 h 6837172"/>
                <a:gd name="connsiteX14" fmla="*/ 997519 w 2545001"/>
                <a:gd name="connsiteY14" fmla="*/ 3290990 h 6837172"/>
                <a:gd name="connsiteX15" fmla="*/ 1190954 w 2545001"/>
                <a:gd name="connsiteY15" fmla="*/ 3179816 h 6837172"/>
                <a:gd name="connsiteX16" fmla="*/ 1285776 w 2545001"/>
                <a:gd name="connsiteY16" fmla="*/ 3253089 h 6837172"/>
                <a:gd name="connsiteX17" fmla="*/ 1300947 w 2545001"/>
                <a:gd name="connsiteY17" fmla="*/ 3373106 h 6837172"/>
                <a:gd name="connsiteX18" fmla="*/ 1043033 w 2545001"/>
                <a:gd name="connsiteY18" fmla="*/ 4324398 h 6837172"/>
                <a:gd name="connsiteX19" fmla="*/ 1171990 w 2545001"/>
                <a:gd name="connsiteY19" fmla="*/ 4548009 h 6837172"/>
                <a:gd name="connsiteX20" fmla="*/ 1385654 w 2545001"/>
                <a:gd name="connsiteY20" fmla="*/ 4448205 h 6837172"/>
                <a:gd name="connsiteX21" fmla="*/ 1385654 w 2545001"/>
                <a:gd name="connsiteY21" fmla="*/ 4446942 h 6837172"/>
                <a:gd name="connsiteX22" fmla="*/ 1725746 w 2545001"/>
                <a:gd name="connsiteY22" fmla="*/ 3178553 h 6837172"/>
                <a:gd name="connsiteX23" fmla="*/ 2545002 w 2545001"/>
                <a:gd name="connsiteY23" fmla="*/ 1263 h 6837172"/>
                <a:gd name="connsiteX24" fmla="*/ 2518452 w 2545001"/>
                <a:gd name="connsiteY24" fmla="*/ 0 h 68371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2545001" h="6837172">
                  <a:moveTo>
                    <a:pt x="2518452" y="0"/>
                  </a:moveTo>
                  <a:lnTo>
                    <a:pt x="1701725" y="3172236"/>
                  </a:lnTo>
                  <a:lnTo>
                    <a:pt x="1361633" y="4439362"/>
                  </a:lnTo>
                  <a:cubicBezTo>
                    <a:pt x="1328761" y="4508845"/>
                    <a:pt x="1251640" y="4544219"/>
                    <a:pt x="1178312" y="4524005"/>
                  </a:cubicBezTo>
                  <a:cubicBezTo>
                    <a:pt x="1094869" y="4501265"/>
                    <a:pt x="1044298" y="4414095"/>
                    <a:pt x="1067055" y="4330715"/>
                  </a:cubicBezTo>
                  <a:lnTo>
                    <a:pt x="1324969" y="3379423"/>
                  </a:lnTo>
                  <a:cubicBezTo>
                    <a:pt x="1337611" y="3332679"/>
                    <a:pt x="1331290" y="3283409"/>
                    <a:pt x="1307268" y="3240456"/>
                  </a:cubicBezTo>
                  <a:cubicBezTo>
                    <a:pt x="1283247" y="3197503"/>
                    <a:pt x="1244054" y="3167183"/>
                    <a:pt x="1196012" y="3154549"/>
                  </a:cubicBezTo>
                  <a:cubicBezTo>
                    <a:pt x="1098662" y="3128019"/>
                    <a:pt x="997519" y="3186133"/>
                    <a:pt x="972233" y="3283409"/>
                  </a:cubicBezTo>
                  <a:lnTo>
                    <a:pt x="580306" y="4728666"/>
                  </a:lnTo>
                  <a:lnTo>
                    <a:pt x="5057" y="6820750"/>
                  </a:lnTo>
                  <a:cubicBezTo>
                    <a:pt x="5057" y="6820750"/>
                    <a:pt x="1264" y="6833383"/>
                    <a:pt x="0" y="6837173"/>
                  </a:cubicBezTo>
                  <a:lnTo>
                    <a:pt x="26550" y="6837173"/>
                  </a:lnTo>
                  <a:lnTo>
                    <a:pt x="605591" y="4736246"/>
                  </a:lnTo>
                  <a:lnTo>
                    <a:pt x="997519" y="3290990"/>
                  </a:lnTo>
                  <a:cubicBezTo>
                    <a:pt x="1020276" y="3207609"/>
                    <a:pt x="1107512" y="3157076"/>
                    <a:pt x="1190954" y="3179816"/>
                  </a:cubicBezTo>
                  <a:cubicBezTo>
                    <a:pt x="1231411" y="3191186"/>
                    <a:pt x="1265547" y="3216453"/>
                    <a:pt x="1285776" y="3253089"/>
                  </a:cubicBezTo>
                  <a:cubicBezTo>
                    <a:pt x="1307268" y="3289726"/>
                    <a:pt x="1312326" y="3331416"/>
                    <a:pt x="1300947" y="3373106"/>
                  </a:cubicBezTo>
                  <a:lnTo>
                    <a:pt x="1043033" y="4324398"/>
                  </a:lnTo>
                  <a:cubicBezTo>
                    <a:pt x="1016483" y="4421675"/>
                    <a:pt x="1074640" y="4522742"/>
                    <a:pt x="1171990" y="4548009"/>
                  </a:cubicBezTo>
                  <a:cubicBezTo>
                    <a:pt x="1257961" y="4570749"/>
                    <a:pt x="1347725" y="4529059"/>
                    <a:pt x="1385654" y="4448205"/>
                  </a:cubicBezTo>
                  <a:lnTo>
                    <a:pt x="1385654" y="4446942"/>
                  </a:lnTo>
                  <a:lnTo>
                    <a:pt x="1725746" y="3178553"/>
                  </a:lnTo>
                  <a:lnTo>
                    <a:pt x="2545002" y="1263"/>
                  </a:lnTo>
                  <a:cubicBezTo>
                    <a:pt x="2536151" y="0"/>
                    <a:pt x="2527302" y="0"/>
                    <a:pt x="2518452" y="0"/>
                  </a:cubicBezTo>
                  <a:close/>
                </a:path>
              </a:pathLst>
            </a:custGeom>
            <a:solidFill>
              <a:schemeClr val="accent1"/>
            </a:solidFill>
            <a:ln w="12637" cap="flat">
              <a:noFill/>
              <a:prstDash val="solid"/>
              <a:miter/>
            </a:ln>
          </p:spPr>
          <p:txBody>
            <a:bodyPr rtlCol="0" anchor="ctr"/>
            <a:lstStyle/>
            <a:p>
              <a:endParaRPr lang="en-US" dirty="0"/>
            </a:p>
          </p:txBody>
        </p:sp>
        <p:cxnSp>
          <p:nvCxnSpPr>
            <p:cNvPr id="9" name="Straight Connector 8">
              <a:extLst>
                <a:ext uri="{FF2B5EF4-FFF2-40B4-BE49-F238E27FC236}">
                  <a16:creationId xmlns:a16="http://schemas.microsoft.com/office/drawing/2014/main" id="{433BC35A-F255-48AA-48B8-D6561A6FAB9E}"/>
                </a:ext>
              </a:extLst>
            </p:cNvPr>
            <p:cNvCxnSpPr>
              <a:cxnSpLocks/>
            </p:cNvCxnSpPr>
            <p:nvPr/>
          </p:nvCxnSpPr>
          <p:spPr>
            <a:xfrm flipH="1">
              <a:off x="4059704" y="0"/>
              <a:ext cx="1822122" cy="6871447"/>
            </a:xfrm>
            <a:prstGeom prst="line">
              <a:avLst/>
            </a:prstGeom>
            <a:ln w="22225">
              <a:solidFill>
                <a:schemeClr val="tx2"/>
              </a:solidFill>
            </a:ln>
          </p:spPr>
          <p:style>
            <a:lnRef idx="1">
              <a:schemeClr val="accent1"/>
            </a:lnRef>
            <a:fillRef idx="0">
              <a:schemeClr val="accent1"/>
            </a:fillRef>
            <a:effectRef idx="0">
              <a:schemeClr val="accent1"/>
            </a:effectRef>
            <a:fontRef idx="minor">
              <a:schemeClr val="tx1"/>
            </a:fontRef>
          </p:style>
        </p:cxnSp>
      </p:grpSp>
      <p:grpSp>
        <p:nvGrpSpPr>
          <p:cNvPr id="2" name="Group 1">
            <a:extLst>
              <a:ext uri="{FF2B5EF4-FFF2-40B4-BE49-F238E27FC236}">
                <a16:creationId xmlns:a16="http://schemas.microsoft.com/office/drawing/2014/main" id="{1EC8DADA-109B-196D-817A-1ACB3E3183CA}"/>
              </a:ext>
            </a:extLst>
          </p:cNvPr>
          <p:cNvGrpSpPr/>
          <p:nvPr/>
        </p:nvGrpSpPr>
        <p:grpSpPr>
          <a:xfrm>
            <a:off x="7549377" y="6167336"/>
            <a:ext cx="3294001" cy="612000"/>
            <a:chOff x="5179092" y="5483822"/>
            <a:chExt cx="3294001" cy="612000"/>
          </a:xfrm>
        </p:grpSpPr>
        <p:pic>
          <p:nvPicPr>
            <p:cNvPr id="5" name="Picture 4">
              <a:extLst>
                <a:ext uri="{FF2B5EF4-FFF2-40B4-BE49-F238E27FC236}">
                  <a16:creationId xmlns:a16="http://schemas.microsoft.com/office/drawing/2014/main" id="{C2FED455-D30F-6583-EAD1-6FB515A49870}"/>
                </a:ext>
              </a:extLst>
            </p:cNvPr>
            <p:cNvPicPr>
              <a:picLocks noChangeAspect="1"/>
            </p:cNvPicPr>
            <p:nvPr/>
          </p:nvPicPr>
          <p:blipFill>
            <a:blip r:embed="rId3"/>
            <a:stretch>
              <a:fillRect/>
            </a:stretch>
          </p:blipFill>
          <p:spPr>
            <a:xfrm>
              <a:off x="5179092" y="5483822"/>
              <a:ext cx="1530000" cy="612000"/>
            </a:xfrm>
            <a:prstGeom prst="rect">
              <a:avLst/>
            </a:prstGeom>
          </p:spPr>
        </p:pic>
        <p:pic>
          <p:nvPicPr>
            <p:cNvPr id="10" name="Picture 9">
              <a:extLst>
                <a:ext uri="{FF2B5EF4-FFF2-40B4-BE49-F238E27FC236}">
                  <a16:creationId xmlns:a16="http://schemas.microsoft.com/office/drawing/2014/main" id="{180EE198-6127-5DE1-8134-33FE6A8BE379}"/>
                </a:ext>
              </a:extLst>
            </p:cNvPr>
            <p:cNvPicPr>
              <a:picLocks noChangeAspect="1"/>
            </p:cNvPicPr>
            <p:nvPr/>
          </p:nvPicPr>
          <p:blipFill>
            <a:blip r:embed="rId4"/>
            <a:stretch>
              <a:fillRect/>
            </a:stretch>
          </p:blipFill>
          <p:spPr>
            <a:xfrm>
              <a:off x="6709092" y="5483822"/>
              <a:ext cx="1764001" cy="612000"/>
            </a:xfrm>
            <a:prstGeom prst="rect">
              <a:avLst/>
            </a:prstGeom>
          </p:spPr>
        </p:pic>
      </p:grpSp>
    </p:spTree>
    <p:extLst>
      <p:ext uri="{BB962C8B-B14F-4D97-AF65-F5344CB8AC3E}">
        <p14:creationId xmlns:p14="http://schemas.microsoft.com/office/powerpoint/2010/main" val="2899485134"/>
      </p:ext>
    </p:extLst>
  </p:cSld>
  <p:clrMapOvr>
    <a:masterClrMapping/>
  </p:clrMapOvr>
</p:sld>
</file>

<file path=ppt/slides/slide5.xml><?xml version="1.0" encoding="utf-8"?>
<p:sld xmlns:a16="http://schemas.microsoft.com/office/drawing/2014/main"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9461" name="Rectangle 2">
            <a:extLst>
              <a:ext uri="{FF2B5EF4-FFF2-40B4-BE49-F238E27FC236}">
                <a16:creationId xmlns:a16="http://schemas.microsoft.com/office/drawing/2014/main" id="{772CD2E3-A42E-9763-65D7-ADB0A39C80FA}"/>
              </a:ext>
            </a:extLst>
          </p:cNvPr>
          <p:cNvSpPr>
            <a:spLocks noGrp="1" noChangeArrowheads="1"/>
          </p:cNvSpPr>
          <p:nvPr>
            <p:ph type="ctrTitle"/>
          </p:nvPr>
        </p:nvSpPr>
        <p:spPr>
          <a:xfrm>
            <a:off x="1309123" y="450183"/>
            <a:ext cx="7185948" cy="1518315"/>
          </a:xfrm>
        </p:spPr>
        <p:txBody>
          <a:bodyPr>
            <a:normAutofit/>
          </a:bodyPr>
          <a:lstStyle/>
          <a:p>
            <a:pPr eaLnBrk="1" hangingPunct="1"/>
            <a:r>
              <a:rPr lang="en-US" altLang="en-US" sz="4000" dirty="0"/>
              <a:t>Quali obiettivi di sicurezza offre il sistema operativo? </a:t>
            </a:r>
          </a:p>
        </p:txBody>
      </p:sp>
      <p:sp>
        <p:nvSpPr>
          <p:cNvPr id="339971" name="Rectangle 3">
            <a:extLst>
              <a:ext uri="{FF2B5EF4-FFF2-40B4-BE49-F238E27FC236}">
                <a16:creationId xmlns:a16="http://schemas.microsoft.com/office/drawing/2014/main" id="{83DB14B5-4FCC-8A12-B08C-453C1AFE427B}"/>
              </a:ext>
            </a:extLst>
          </p:cNvPr>
          <p:cNvSpPr>
            <a:spLocks noGrp="1" noChangeArrowheads="1"/>
          </p:cNvSpPr>
          <p:nvPr>
            <p:ph type="body" sz="quarter" idx="12"/>
          </p:nvPr>
        </p:nvSpPr>
        <p:spPr>
          <a:xfrm>
            <a:off x="1309123" y="2340614"/>
            <a:ext cx="9260554" cy="3824212"/>
          </a:xfrm>
        </p:spPr>
        <p:txBody>
          <a:bodyPr>
            <a:noAutofit/>
          </a:bodyPr>
          <a:lstStyle/>
          <a:p>
            <a:pPr eaLnBrk="1" hangingPunct="1"/>
            <a:r>
              <a:rPr lang="en-US" altLang="en-US" dirty="0"/>
              <a:t>Passato e presente più recente: Computer desktop collegati in rete: garantire un funzionamento sicuro in un ambiente collegato in rete</a:t>
            </a:r>
          </a:p>
          <a:p>
            <a:pPr eaLnBrk="1" hangingPunct="1"/>
            <a:r>
              <a:rPr lang="en-US" altLang="en-US" dirty="0"/>
              <a:t>Una nuova minaccia?</a:t>
            </a:r>
          </a:p>
          <a:p>
            <a:pPr marL="749808" lvl="1" eaLnBrk="1" hangingPunct="1">
              <a:buFont typeface="Century Gothic" panose="020B0502020202020204" pitchFamily="34" charset="0"/>
              <a:buChar char="―"/>
            </a:pPr>
            <a:r>
              <a:rPr lang="en-US" altLang="en-US" sz="1400" dirty="0"/>
              <a:t>Attaccanti provenienti dalla rete. I programmi in rete dei computer possono essere difettosi.  Gli utenti possono essere danneggiati dalla comunicazione online.</a:t>
            </a:r>
          </a:p>
          <a:p>
            <a:pPr eaLnBrk="1" hangingPunct="1"/>
            <a:r>
              <a:rPr lang="en-US" altLang="en-US" dirty="0"/>
              <a:t>Meccanismi di sicurezza</a:t>
            </a:r>
          </a:p>
          <a:p>
            <a:pPr marL="749808" lvl="1" eaLnBrk="1" hangingPunct="1">
              <a:buFont typeface="Century Gothic" panose="020B0502020202020204" pitchFamily="34" charset="0"/>
              <a:buChar char="―"/>
            </a:pPr>
            <a:r>
              <a:rPr lang="en-US" altLang="en-US" sz="1400" dirty="0"/>
              <a:t>Autenticazione; controllo dell'accesso</a:t>
            </a:r>
          </a:p>
          <a:p>
            <a:pPr marL="749808" lvl="1" eaLnBrk="1" hangingPunct="1">
              <a:buFont typeface="Century Gothic" panose="020B0502020202020204" pitchFamily="34" charset="0"/>
              <a:buChar char="―"/>
            </a:pPr>
            <a:r>
              <a:rPr lang="en-US" altLang="en-US" sz="1400" dirty="0"/>
              <a:t>Comunicazione sicura (utilizzando la crittografia)</a:t>
            </a:r>
          </a:p>
          <a:p>
            <a:pPr marL="749808" lvl="1" eaLnBrk="1" hangingPunct="1">
              <a:buFont typeface="Century Gothic" panose="020B0502020202020204" pitchFamily="34" charset="0"/>
              <a:buChar char="―"/>
            </a:pPr>
            <a:r>
              <a:rPr lang="en-US" altLang="en-US" sz="1400" dirty="0"/>
              <a:t>Registrazione e auditing</a:t>
            </a:r>
          </a:p>
          <a:p>
            <a:pPr marL="749808" lvl="1" eaLnBrk="1" hangingPunct="1">
              <a:buFont typeface="Century Gothic" panose="020B0502020202020204" pitchFamily="34" charset="0"/>
              <a:buChar char="―"/>
            </a:pPr>
            <a:r>
              <a:rPr lang="en-US" altLang="en-US" sz="1400" dirty="0"/>
              <a:t>Prevenzione e rilevamento delle intrusioni </a:t>
            </a:r>
          </a:p>
          <a:p>
            <a:pPr marL="749808" lvl="1" eaLnBrk="1" hangingPunct="1">
              <a:buFont typeface="Century Gothic" panose="020B0502020202020204" pitchFamily="34" charset="0"/>
              <a:buChar char="―"/>
            </a:pPr>
            <a:r>
              <a:rPr lang="en-US" altLang="en-US" sz="1400" dirty="0"/>
              <a:t>Recupero</a:t>
            </a:r>
          </a:p>
        </p:txBody>
      </p:sp>
      <p:pic>
        <p:nvPicPr>
          <p:cNvPr id="2" name="Picture 1">
            <a:extLst>
              <a:ext uri="{FF2B5EF4-FFF2-40B4-BE49-F238E27FC236}">
                <a16:creationId xmlns:a16="http://schemas.microsoft.com/office/drawing/2014/main" id="{FA0A41B3-E205-329F-A76B-8CBDE3410EF6}"/>
              </a:ext>
            </a:extLst>
          </p:cNvPr>
          <p:cNvPicPr>
            <a:picLocks noChangeAspect="1"/>
          </p:cNvPicPr>
          <p:nvPr/>
        </p:nvPicPr>
        <p:blipFill>
          <a:blip r:embed="rId3"/>
          <a:stretch>
            <a:fillRect/>
          </a:stretch>
        </p:blipFill>
        <p:spPr>
          <a:xfrm>
            <a:off x="8767991" y="5783879"/>
            <a:ext cx="1530000" cy="612000"/>
          </a:xfrm>
          <a:prstGeom prst="rect">
            <a:avLst/>
          </a:prstGeom>
        </p:spPr>
      </p:pic>
      <p:sp>
        <p:nvSpPr>
          <p:cNvPr id="3" name="Slide Number Placeholder 2">
            <a:extLst>
              <a:ext uri="{FF2B5EF4-FFF2-40B4-BE49-F238E27FC236}">
                <a16:creationId xmlns:a16="http://schemas.microsoft.com/office/drawing/2014/main" id="{5A525661-D239-A654-9115-E2D0087FD4F2}"/>
              </a:ext>
            </a:extLst>
          </p:cNvPr>
          <p:cNvSpPr>
            <a:spLocks noGrp="1"/>
          </p:cNvSpPr>
          <p:nvPr>
            <p:ph type="sldNum" sz="quarter" idx="14"/>
          </p:nvPr>
        </p:nvSpPr>
        <p:spPr/>
        <p:txBody>
          <a:bodyPr/>
          <a:lstStyle/>
          <a:p>
            <a:fld id="{3A98EE3D-8CD1-4C3F-BD1C-C98C9596463C}" type="slidenum">
              <a:rPr lang="en-US" smtClean="0"/>
              <a:t>4</a:t>
            </a:fld>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339971">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339971">
                                            <p:txEl>
                                              <p:pRg st="1" end="1"/>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39971">
                                            <p:txEl>
                                              <p:pRg st="2" end="2"/>
                                            </p:txEl>
                                          </p:spTgt>
                                        </p:tgtEl>
                                        <p:attrNameLst>
                                          <p:attrName>style.visibility</p:attrName>
                                        </p:attrNameLst>
                                      </p:cBhvr>
                                      <p:to>
                                        <p:strVal val="visible"/>
                                      </p:to>
                                    </p:set>
                                  </p:childTnLst>
                                </p:cTn>
                              </p:par>
                            </p:childTnLst>
                          </p:cTn>
                        </p:par>
                      </p:childTnLst>
                    </p:cTn>
                  </p:par>
                  <p:par>
                    <p:cTn id="13" fill="hold" nodeType="clickPar">
                      <p:stCondLst>
                        <p:cond delay="indefinite"/>
                      </p:stCondLst>
                      <p:childTnLst>
                        <p:par>
                          <p:cTn id="14" fill="hold" nodeType="withGroup">
                            <p:stCondLst>
                              <p:cond delay="0"/>
                            </p:stCondLst>
                            <p:childTnLst>
                              <p:par>
                                <p:cTn id="15" presetID="1" presetClass="entr" presetSubtype="0" fill="hold" nodeType="clickEffect">
                                  <p:stCondLst>
                                    <p:cond delay="0"/>
                                  </p:stCondLst>
                                  <p:childTnLst>
                                    <p:set>
                                      <p:cBhvr>
                                        <p:cTn id="16" dur="1" fill="hold">
                                          <p:stCondLst>
                                            <p:cond delay="0"/>
                                          </p:stCondLst>
                                        </p:cTn>
                                        <p:tgtEl>
                                          <p:spTgt spid="339971">
                                            <p:txEl>
                                              <p:pRg st="3" end="3"/>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39971">
                                            <p:txEl>
                                              <p:pRg st="4" end="4"/>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39971">
                                            <p:txEl>
                                              <p:pRg st="5" end="5"/>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339971">
                                            <p:txEl>
                                              <p:pRg st="6" end="6"/>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339971">
                                            <p:txEl>
                                              <p:pRg st="7" end="7"/>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339971">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9971" grpId="0" build="p"/>
    </p:bldLst>
  </p:timing>
</p:sld>
</file>

<file path=ppt/slides/slide6.xml><?xml version="1.0" encoding="utf-8"?>
<p:sld xmlns:a16="http://schemas.microsoft.com/office/drawing/2014/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a:extLst>
              <a:ext uri="{FF2B5EF4-FFF2-40B4-BE49-F238E27FC236}">
                <a16:creationId xmlns:a16="http://schemas.microsoft.com/office/drawing/2014/main" id="{B4FE05C7-A656-43C1-129E-84BFE4072535}"/>
              </a:ext>
            </a:extLst>
          </p:cNvPr>
          <p:cNvSpPr>
            <a:spLocks noGrp="1"/>
          </p:cNvSpPr>
          <p:nvPr>
            <p:ph type="ctrTitle"/>
          </p:nvPr>
        </p:nvSpPr>
        <p:spPr>
          <a:xfrm>
            <a:off x="1534943" y="731997"/>
            <a:ext cx="6330863" cy="1518315"/>
          </a:xfrm>
        </p:spPr>
        <p:txBody>
          <a:bodyPr>
            <a:normAutofit/>
          </a:bodyPr>
          <a:lstStyle/>
          <a:p>
            <a:r>
              <a:rPr lang="en-US" altLang="en-US" dirty="0"/>
              <a:t>Quali obiettivi di sicurezza offre il sistema operativo?</a:t>
            </a:r>
          </a:p>
        </p:txBody>
      </p:sp>
      <p:sp>
        <p:nvSpPr>
          <p:cNvPr id="3" name="Text Placeholder 2">
            <a:extLst>
              <a:ext uri="{FF2B5EF4-FFF2-40B4-BE49-F238E27FC236}">
                <a16:creationId xmlns:a16="http://schemas.microsoft.com/office/drawing/2014/main" id="{8D6E416C-01EC-4083-5E15-FFCEDD222EC8}"/>
              </a:ext>
            </a:extLst>
          </p:cNvPr>
          <p:cNvSpPr>
            <a:spLocks noGrp="1"/>
          </p:cNvSpPr>
          <p:nvPr>
            <p:ph type="body" sz="quarter" idx="12"/>
          </p:nvPr>
        </p:nvSpPr>
        <p:spPr>
          <a:xfrm>
            <a:off x="1534943" y="2719352"/>
            <a:ext cx="8346476" cy="3140674"/>
          </a:xfrm>
        </p:spPr>
        <p:txBody>
          <a:bodyPr>
            <a:normAutofit/>
          </a:bodyPr>
          <a:lstStyle/>
          <a:p>
            <a:r>
              <a:rPr lang="en-US" altLang="en-US" dirty="0"/>
              <a:t>Presente e futuro prossimo: i dispositivi informatici mobili: </a:t>
            </a:r>
          </a:p>
          <a:p>
            <a:r>
              <a:rPr lang="en-US" altLang="en-US" dirty="0"/>
              <a:t>Una nuova minaccia?</a:t>
            </a:r>
          </a:p>
          <a:p>
            <a:pPr marL="749808" lvl="1">
              <a:buFont typeface="Century Gothic" panose="020B0502020202020204" pitchFamily="34" charset="0"/>
              <a:buChar char="―"/>
            </a:pPr>
            <a:r>
              <a:rPr lang="en-US" altLang="en-US" sz="1400" dirty="0"/>
              <a:t>Le applicazioni (programmi) possono essere dannose o discutibili.</a:t>
            </a:r>
          </a:p>
          <a:p>
            <a:pPr marL="749808" lvl="1">
              <a:buFont typeface="Century Gothic" panose="020B0502020202020204" pitchFamily="34" charset="0"/>
              <a:buChar char="―"/>
            </a:pPr>
            <a:r>
              <a:rPr lang="en-US" altLang="en-US" sz="1400" dirty="0"/>
              <a:t>Più strettamente legato alla vita personale del proprietario.</a:t>
            </a:r>
          </a:p>
          <a:p>
            <a:r>
              <a:rPr lang="en-US" altLang="en-US" dirty="0"/>
              <a:t>Meccanismi di sicurezza?</a:t>
            </a:r>
          </a:p>
          <a:p>
            <a:pPr marL="749808" lvl="1">
              <a:buFont typeface="Century Gothic" panose="020B0502020202020204" pitchFamily="34" charset="0"/>
              <a:buChar char="―"/>
            </a:pPr>
            <a:r>
              <a:rPr lang="en-US" altLang="en-US" sz="1400" dirty="0"/>
              <a:t>Isolamento di ciascuna applicazione. </a:t>
            </a:r>
          </a:p>
          <a:p>
            <a:pPr marL="749808" lvl="1">
              <a:buFont typeface="Century Gothic" panose="020B0502020202020204" pitchFamily="34" charset="0"/>
              <a:buChar char="―"/>
            </a:pPr>
            <a:r>
              <a:rPr lang="en-US" altLang="en-US" sz="1400" dirty="0"/>
              <a:t>Aiutare gli utenti a valutare i rischi delle app. </a:t>
            </a:r>
          </a:p>
          <a:p>
            <a:pPr marL="749808" lvl="1">
              <a:buFont typeface="Century Gothic" panose="020B0502020202020204" pitchFamily="34" charset="0"/>
              <a:buChar char="―"/>
            </a:pPr>
            <a:r>
              <a:rPr lang="en-US" altLang="en-US" sz="1400" dirty="0"/>
              <a:t>Comunicazione del rischio. </a:t>
            </a:r>
          </a:p>
          <a:p>
            <a:endParaRPr lang="en-US" altLang="en-US" dirty="0"/>
          </a:p>
          <a:p>
            <a:endParaRPr lang="en-US" dirty="0"/>
          </a:p>
        </p:txBody>
      </p:sp>
      <p:pic>
        <p:nvPicPr>
          <p:cNvPr id="6" name="Picture 5">
            <a:extLst>
              <a:ext uri="{FF2B5EF4-FFF2-40B4-BE49-F238E27FC236}">
                <a16:creationId xmlns:a16="http://schemas.microsoft.com/office/drawing/2014/main" id="{EDD6CE35-C149-F2B6-ADB1-B75D78736082}"/>
              </a:ext>
            </a:extLst>
          </p:cNvPr>
          <p:cNvPicPr>
            <a:picLocks noChangeAspect="1"/>
          </p:cNvPicPr>
          <p:nvPr/>
        </p:nvPicPr>
        <p:blipFill>
          <a:blip r:embed="rId2"/>
          <a:stretch>
            <a:fillRect/>
          </a:stretch>
        </p:blipFill>
        <p:spPr>
          <a:xfrm>
            <a:off x="8759659" y="5717066"/>
            <a:ext cx="1530000" cy="612000"/>
          </a:xfrm>
          <a:prstGeom prst="rect">
            <a:avLst/>
          </a:prstGeom>
        </p:spPr>
      </p:pic>
      <p:sp>
        <p:nvSpPr>
          <p:cNvPr id="2" name="Slide Number Placeholder 1">
            <a:extLst>
              <a:ext uri="{FF2B5EF4-FFF2-40B4-BE49-F238E27FC236}">
                <a16:creationId xmlns:a16="http://schemas.microsoft.com/office/drawing/2014/main" id="{6BBF43ED-D606-D5A5-B25A-858E7C9CB661}"/>
              </a:ext>
            </a:extLst>
          </p:cNvPr>
          <p:cNvSpPr>
            <a:spLocks noGrp="1"/>
          </p:cNvSpPr>
          <p:nvPr>
            <p:ph type="sldNum" sz="quarter" idx="14"/>
          </p:nvPr>
        </p:nvSpPr>
        <p:spPr/>
        <p:txBody>
          <a:bodyPr/>
          <a:lstStyle/>
          <a:p>
            <a:fld id="{3A98EE3D-8CD1-4C3F-BD1C-C98C9596463C}" type="slidenum">
              <a:rPr lang="en-US" smtClean="0"/>
              <a:t>5</a:t>
            </a:fld>
            <a:endParaRPr lang="en-US" dirty="0"/>
          </a:p>
        </p:txBody>
      </p:sp>
    </p:spTree>
  </p:cSld>
  <p:clrMapOvr>
    <a:masterClrMapping/>
  </p:clrMapOvr>
</p:sld>
</file>

<file path=ppt/slides/slide7.xml><?xml version="1.0" encoding="utf-8"?>
<p:sld xmlns:a16="http://schemas.microsoft.com/office/drawing/2014/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9" name="Rectangle 2">
            <a:extLst>
              <a:ext uri="{FF2B5EF4-FFF2-40B4-BE49-F238E27FC236}">
                <a16:creationId xmlns:a16="http://schemas.microsoft.com/office/drawing/2014/main" id="{497C0712-4B08-2125-D315-9A8613910B9B}"/>
              </a:ext>
            </a:extLst>
          </p:cNvPr>
          <p:cNvSpPr>
            <a:spLocks noGrp="1" noChangeArrowheads="1"/>
          </p:cNvSpPr>
          <p:nvPr>
            <p:ph type="ctrTitle"/>
          </p:nvPr>
        </p:nvSpPr>
        <p:spPr>
          <a:xfrm>
            <a:off x="1534943" y="731997"/>
            <a:ext cx="6281702" cy="1518315"/>
          </a:xfrm>
        </p:spPr>
        <p:txBody>
          <a:bodyPr>
            <a:normAutofit fontScale="90000"/>
          </a:bodyPr>
          <a:lstStyle/>
          <a:p>
            <a:pPr eaLnBrk="1" hangingPunct="1"/>
            <a:r>
              <a:rPr lang="en-US" altLang="en-US" sz="4000" dirty="0"/>
              <a:t>Protezione della memoria: Controllo dell'accesso alla memoria</a:t>
            </a:r>
          </a:p>
        </p:txBody>
      </p:sp>
      <p:sp>
        <p:nvSpPr>
          <p:cNvPr id="21510" name="Rectangle 3">
            <a:extLst>
              <a:ext uri="{FF2B5EF4-FFF2-40B4-BE49-F238E27FC236}">
                <a16:creationId xmlns:a16="http://schemas.microsoft.com/office/drawing/2014/main" id="{3476B368-7465-B6F6-5AEF-790C0EEA5866}"/>
              </a:ext>
            </a:extLst>
          </p:cNvPr>
          <p:cNvSpPr>
            <a:spLocks noGrp="1" noChangeArrowheads="1"/>
          </p:cNvSpPr>
          <p:nvPr>
            <p:ph type="body" sz="quarter" idx="12"/>
          </p:nvPr>
        </p:nvSpPr>
        <p:spPr>
          <a:xfrm>
            <a:off x="1534942" y="2513956"/>
            <a:ext cx="6920799" cy="2620104"/>
          </a:xfrm>
        </p:spPr>
        <p:txBody>
          <a:bodyPr>
            <a:noAutofit/>
          </a:bodyPr>
          <a:lstStyle/>
          <a:p>
            <a:pPr eaLnBrk="1" hangingPunct="1">
              <a:lnSpc>
                <a:spcPct val="90000"/>
              </a:lnSpc>
            </a:pPr>
            <a:r>
              <a:rPr lang="en-US" altLang="en-US" dirty="0"/>
              <a:t>Assicura che il processo di un utente non possa accedere alla memoria di un altro utente.</a:t>
            </a:r>
          </a:p>
          <a:p>
            <a:pPr marL="749808" lvl="1" eaLnBrk="1" hangingPunct="1">
              <a:lnSpc>
                <a:spcPct val="90000"/>
              </a:lnSpc>
              <a:buFont typeface="Century Gothic" panose="020B0502020202020204" pitchFamily="34" charset="0"/>
              <a:buChar char="―"/>
            </a:pPr>
            <a:r>
              <a:rPr lang="en-US" altLang="en-US" sz="1400" dirty="0"/>
              <a:t>recinzione</a:t>
            </a:r>
          </a:p>
          <a:p>
            <a:pPr marL="749808" lvl="1" eaLnBrk="1" hangingPunct="1">
              <a:lnSpc>
                <a:spcPct val="90000"/>
              </a:lnSpc>
              <a:buFont typeface="Century Gothic" panose="020B0502020202020204" pitchFamily="34" charset="0"/>
              <a:buChar char="―"/>
            </a:pPr>
            <a:r>
              <a:rPr lang="en-US" altLang="en-US" sz="1400" dirty="0"/>
              <a:t>trasferimento</a:t>
            </a:r>
          </a:p>
          <a:p>
            <a:pPr marL="749808" lvl="1" eaLnBrk="1" hangingPunct="1">
              <a:lnSpc>
                <a:spcPct val="90000"/>
              </a:lnSpc>
              <a:buFont typeface="Century Gothic" panose="020B0502020202020204" pitchFamily="34" charset="0"/>
              <a:buChar char="―"/>
            </a:pPr>
            <a:r>
              <a:rPr lang="en-US" altLang="en-US" sz="1400" dirty="0"/>
              <a:t>registro base/limiti</a:t>
            </a:r>
          </a:p>
          <a:p>
            <a:pPr marL="749808" lvl="1" eaLnBrk="1" hangingPunct="1">
              <a:lnSpc>
                <a:spcPct val="90000"/>
              </a:lnSpc>
              <a:buFont typeface="Century Gothic" panose="020B0502020202020204" pitchFamily="34" charset="0"/>
              <a:buChar char="―"/>
            </a:pPr>
            <a:r>
              <a:rPr lang="en-US" altLang="en-US" sz="1400" dirty="0"/>
              <a:t>segmentazione</a:t>
            </a:r>
          </a:p>
          <a:p>
            <a:pPr marL="749808" lvl="1" eaLnBrk="1" hangingPunct="1">
              <a:lnSpc>
                <a:spcPct val="90000"/>
              </a:lnSpc>
              <a:buFont typeface="Century Gothic" panose="020B0502020202020204" pitchFamily="34" charset="0"/>
              <a:buChar char="―"/>
            </a:pPr>
            <a:r>
              <a:rPr lang="en-US" altLang="en-US" sz="1400" dirty="0"/>
              <a:t>paginazione</a:t>
            </a:r>
          </a:p>
          <a:p>
            <a:pPr marL="749808" lvl="1" eaLnBrk="1" hangingPunct="1">
              <a:lnSpc>
                <a:spcPct val="90000"/>
              </a:lnSpc>
              <a:buFont typeface="Century Gothic" panose="020B0502020202020204" pitchFamily="34" charset="0"/>
              <a:buChar char="―"/>
            </a:pPr>
            <a:r>
              <a:rPr lang="en-US" altLang="en-US" sz="1400" dirty="0"/>
              <a:t>...</a:t>
            </a:r>
          </a:p>
          <a:p>
            <a:pPr eaLnBrk="1" hangingPunct="1">
              <a:lnSpc>
                <a:spcPct val="90000"/>
              </a:lnSpc>
            </a:pPr>
            <a:r>
              <a:rPr lang="en-US" altLang="en-US" dirty="0">
                <a:solidFill>
                  <a:srgbClr val="FF0000"/>
                </a:solidFill>
              </a:rPr>
              <a:t>I processi del sistema operativo e dell'utente devono avere privilegi diversi.</a:t>
            </a:r>
          </a:p>
        </p:txBody>
      </p:sp>
      <p:pic>
        <p:nvPicPr>
          <p:cNvPr id="3" name="Picture 2">
            <a:extLst>
              <a:ext uri="{FF2B5EF4-FFF2-40B4-BE49-F238E27FC236}">
                <a16:creationId xmlns:a16="http://schemas.microsoft.com/office/drawing/2014/main" id="{D0B866DE-1C6C-E0BC-DDB4-9566133A5816}"/>
              </a:ext>
            </a:extLst>
          </p:cNvPr>
          <p:cNvPicPr>
            <a:picLocks noChangeAspect="1"/>
          </p:cNvPicPr>
          <p:nvPr/>
        </p:nvPicPr>
        <p:blipFill>
          <a:blip r:embed="rId3"/>
          <a:stretch>
            <a:fillRect/>
          </a:stretch>
        </p:blipFill>
        <p:spPr>
          <a:xfrm>
            <a:off x="8807907" y="5813375"/>
            <a:ext cx="1530000" cy="612000"/>
          </a:xfrm>
          <a:prstGeom prst="rect">
            <a:avLst/>
          </a:prstGeom>
        </p:spPr>
      </p:pic>
      <p:sp>
        <p:nvSpPr>
          <p:cNvPr id="2" name="Slide Number Placeholder 1">
            <a:extLst>
              <a:ext uri="{FF2B5EF4-FFF2-40B4-BE49-F238E27FC236}">
                <a16:creationId xmlns:a16="http://schemas.microsoft.com/office/drawing/2014/main" id="{F0088580-1548-9479-A90C-9E38C9FEFC0A}"/>
              </a:ext>
            </a:extLst>
          </p:cNvPr>
          <p:cNvSpPr>
            <a:spLocks noGrp="1"/>
          </p:cNvSpPr>
          <p:nvPr>
            <p:ph type="sldNum" sz="quarter" idx="14"/>
          </p:nvPr>
        </p:nvSpPr>
        <p:spPr/>
        <p:txBody>
          <a:bodyPr/>
          <a:lstStyle/>
          <a:p>
            <a:fld id="{3A98EE3D-8CD1-4C3F-BD1C-C98C9596463C}" type="slidenum">
              <a:rPr lang="en-US" smtClean="0"/>
              <a:t>6</a:t>
            </a:fld>
            <a:endParaRPr lang="en-US" dirty="0"/>
          </a:p>
        </p:txBody>
      </p:sp>
    </p:spTree>
  </p:cSld>
  <p:clrMapOvr>
    <a:masterClrMapping/>
  </p:clrMapOvr>
</p:sld>
</file>

<file path=ppt/slides/slide8.xml><?xml version="1.0" encoding="utf-8"?>
<p:sld xmlns:a16="http://schemas.microsoft.com/office/drawing/2014/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3" name="Rectangle 2">
            <a:extLst>
              <a:ext uri="{FF2B5EF4-FFF2-40B4-BE49-F238E27FC236}">
                <a16:creationId xmlns:a16="http://schemas.microsoft.com/office/drawing/2014/main" id="{813DD677-E539-6E50-9B2D-19289C281778}"/>
              </a:ext>
            </a:extLst>
          </p:cNvPr>
          <p:cNvSpPr>
            <a:spLocks noGrp="1" noChangeArrowheads="1"/>
          </p:cNvSpPr>
          <p:nvPr>
            <p:ph type="ctrTitle"/>
          </p:nvPr>
        </p:nvSpPr>
        <p:spPr>
          <a:xfrm>
            <a:off x="1534943" y="731997"/>
            <a:ext cx="6901134" cy="1518315"/>
          </a:xfrm>
        </p:spPr>
        <p:txBody>
          <a:bodyPr>
            <a:normAutofit fontScale="90000"/>
          </a:bodyPr>
          <a:lstStyle/>
          <a:p>
            <a:pPr eaLnBrk="1" hangingPunct="1"/>
            <a:r>
              <a:rPr lang="en-US" altLang="en-US" sz="4000" dirty="0"/>
              <a:t>Modalità CPU (anche dette modalità processore o privilegio) </a:t>
            </a:r>
          </a:p>
        </p:txBody>
      </p:sp>
      <p:sp>
        <p:nvSpPr>
          <p:cNvPr id="22534" name="Rectangle 3">
            <a:extLst>
              <a:ext uri="{FF2B5EF4-FFF2-40B4-BE49-F238E27FC236}">
                <a16:creationId xmlns:a16="http://schemas.microsoft.com/office/drawing/2014/main" id="{167BBCB9-B844-4CE7-23F7-D16C0E56C5B5}"/>
              </a:ext>
            </a:extLst>
          </p:cNvPr>
          <p:cNvSpPr>
            <a:spLocks noGrp="1" noChangeArrowheads="1"/>
          </p:cNvSpPr>
          <p:nvPr>
            <p:ph type="body" sz="quarter" idx="12"/>
          </p:nvPr>
        </p:nvSpPr>
        <p:spPr>
          <a:xfrm>
            <a:off x="1534943" y="2432682"/>
            <a:ext cx="8985573" cy="3299523"/>
          </a:xfrm>
        </p:spPr>
        <p:txBody>
          <a:bodyPr>
            <a:noAutofit/>
          </a:bodyPr>
          <a:lstStyle/>
          <a:p>
            <a:pPr eaLnBrk="1" hangingPunct="1"/>
            <a:r>
              <a:rPr lang="en-US" altLang="en-US" dirty="0"/>
              <a:t>Modalità di sistema (modalità privilegiata, modalità master, modalità supervisore, modalità kernel)</a:t>
            </a:r>
          </a:p>
          <a:p>
            <a:pPr marL="749808" lvl="1" eaLnBrk="1" hangingPunct="1">
              <a:buFont typeface="Century Gothic" panose="020B0502020202020204" pitchFamily="34" charset="0"/>
              <a:buChar char="―"/>
            </a:pPr>
            <a:r>
              <a:rPr lang="en-US" altLang="en-US" sz="1400" dirty="0"/>
              <a:t>Può eseguire qualsiasi istruzione</a:t>
            </a:r>
          </a:p>
          <a:p>
            <a:pPr marL="749808" lvl="1" eaLnBrk="1" hangingPunct="1">
              <a:buFont typeface="Century Gothic" panose="020B0502020202020204" pitchFamily="34" charset="0"/>
              <a:buChar char="―"/>
            </a:pPr>
            <a:r>
              <a:rPr lang="en-US" altLang="en-US" sz="1400" dirty="0"/>
              <a:t>Può accedere a qualsiasi locazione di memoria, ad esempio accedere a dispositivi hardware, </a:t>
            </a:r>
          </a:p>
          <a:p>
            <a:pPr marL="749808" lvl="1" eaLnBrk="1" hangingPunct="1">
              <a:buFont typeface="Century Gothic" panose="020B0502020202020204" pitchFamily="34" charset="0"/>
              <a:buChar char="―"/>
            </a:pPr>
            <a:r>
              <a:rPr lang="en-US" altLang="en-US" sz="1400" dirty="0"/>
              <a:t>Può attivare e disattivare gli interrupt, </a:t>
            </a:r>
          </a:p>
          <a:p>
            <a:pPr marL="749808" lvl="1" eaLnBrk="1" hangingPunct="1">
              <a:buFont typeface="Century Gothic" panose="020B0502020202020204" pitchFamily="34" charset="0"/>
              <a:buChar char="―"/>
            </a:pPr>
            <a:r>
              <a:rPr lang="en-US" altLang="en-US" sz="1400" dirty="0"/>
              <a:t>Può modificare lo stato del processore privilegiato, </a:t>
            </a:r>
          </a:p>
          <a:p>
            <a:pPr marL="749808" lvl="1" eaLnBrk="1" hangingPunct="1">
              <a:buFont typeface="Century Gothic" panose="020B0502020202020204" pitchFamily="34" charset="0"/>
              <a:buChar char="―"/>
            </a:pPr>
            <a:r>
              <a:rPr lang="en-US" altLang="en-US" sz="1400" dirty="0"/>
              <a:t>Può accedere alle unità di gestione della memoria, </a:t>
            </a:r>
          </a:p>
          <a:p>
            <a:pPr marL="749808" lvl="1" eaLnBrk="1" hangingPunct="1">
              <a:buFont typeface="Century Gothic" panose="020B0502020202020204" pitchFamily="34" charset="0"/>
              <a:buChar char="―"/>
            </a:pPr>
            <a:r>
              <a:rPr lang="en-US" altLang="en-US" sz="1400" dirty="0"/>
              <a:t>Può modificare i registri di varie tabelle di descrittori . </a:t>
            </a:r>
          </a:p>
          <a:p>
            <a:pPr marL="475488" lvl="1" indent="0" eaLnBrk="1" hangingPunct="1">
              <a:buNone/>
            </a:pPr>
            <a:endParaRPr lang="en-US" altLang="en-US" sz="1400" dirty="0"/>
          </a:p>
          <a:p>
            <a:pPr marL="475488" lvl="1" indent="0" eaLnBrk="1" hangingPunct="1">
              <a:buNone/>
            </a:pPr>
            <a:r>
              <a:rPr lang="en-US" altLang="en-US" sz="1400" dirty="0"/>
              <a:t>Lettura: http://en.wikipedia.org/wiki/CPU_modes</a:t>
            </a:r>
          </a:p>
          <a:p>
            <a:pPr marL="475488" lvl="1" indent="0" eaLnBrk="1" hangingPunct="1">
              <a:buNone/>
            </a:pPr>
            <a:endParaRPr lang="en-US" altLang="en-US" sz="1400" dirty="0"/>
          </a:p>
        </p:txBody>
      </p:sp>
      <p:pic>
        <p:nvPicPr>
          <p:cNvPr id="4" name="Picture 3">
            <a:extLst>
              <a:ext uri="{FF2B5EF4-FFF2-40B4-BE49-F238E27FC236}">
                <a16:creationId xmlns:a16="http://schemas.microsoft.com/office/drawing/2014/main" id="{FA65F55B-C94B-F90D-6D55-BB7A689266DE}"/>
              </a:ext>
            </a:extLst>
          </p:cNvPr>
          <p:cNvPicPr>
            <a:picLocks noChangeAspect="1"/>
          </p:cNvPicPr>
          <p:nvPr/>
        </p:nvPicPr>
        <p:blipFill>
          <a:blip r:embed="rId3"/>
          <a:stretch>
            <a:fillRect/>
          </a:stretch>
        </p:blipFill>
        <p:spPr>
          <a:xfrm>
            <a:off x="9127057" y="5803543"/>
            <a:ext cx="1530000" cy="612000"/>
          </a:xfrm>
          <a:prstGeom prst="rect">
            <a:avLst/>
          </a:prstGeom>
        </p:spPr>
      </p:pic>
      <p:sp>
        <p:nvSpPr>
          <p:cNvPr id="2" name="Slide Number Placeholder 1">
            <a:extLst>
              <a:ext uri="{FF2B5EF4-FFF2-40B4-BE49-F238E27FC236}">
                <a16:creationId xmlns:a16="http://schemas.microsoft.com/office/drawing/2014/main" id="{BC092559-8662-C4CE-56F2-92892B654A21}"/>
              </a:ext>
            </a:extLst>
          </p:cNvPr>
          <p:cNvSpPr>
            <a:spLocks noGrp="1"/>
          </p:cNvSpPr>
          <p:nvPr>
            <p:ph type="sldNum" sz="quarter" idx="14"/>
          </p:nvPr>
        </p:nvSpPr>
        <p:spPr/>
        <p:txBody>
          <a:bodyPr/>
          <a:lstStyle/>
          <a:p>
            <a:fld id="{3A98EE3D-8CD1-4C3F-BD1C-C98C9596463C}" type="slidenum">
              <a:rPr lang="en-US" smtClean="0"/>
              <a:t>7</a:t>
            </a:fld>
            <a:endParaRPr lang="en-US" dirty="0"/>
          </a:p>
        </p:txBody>
      </p:sp>
    </p:spTree>
  </p:cSld>
  <p:clrMapOvr>
    <a:masterClrMapping/>
  </p:clrMapOvr>
</p:sld>
</file>

<file path=ppt/slides/slide9.xml><?xml version="1.0" encoding="utf-8"?>
<p:sld xmlns:a16="http://schemas.microsoft.com/office/drawing/2014/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7" name="Rectangle 2">
            <a:extLst>
              <a:ext uri="{FF2B5EF4-FFF2-40B4-BE49-F238E27FC236}">
                <a16:creationId xmlns:a16="http://schemas.microsoft.com/office/drawing/2014/main" id="{DAB2D036-78AE-B134-30FB-C33702040A21}"/>
              </a:ext>
            </a:extLst>
          </p:cNvPr>
          <p:cNvSpPr>
            <a:spLocks noGrp="1" noChangeArrowheads="1"/>
          </p:cNvSpPr>
          <p:nvPr>
            <p:ph type="ctrTitle"/>
          </p:nvPr>
        </p:nvSpPr>
        <p:spPr>
          <a:xfrm>
            <a:off x="1536221" y="997497"/>
            <a:ext cx="4786877" cy="709969"/>
          </a:xfrm>
        </p:spPr>
        <p:txBody>
          <a:bodyPr/>
          <a:lstStyle/>
          <a:p>
            <a:pPr eaLnBrk="1" hangingPunct="1"/>
            <a:r>
              <a:rPr lang="en-US" altLang="en-US" sz="4000" dirty="0"/>
              <a:t>Modalità utente </a:t>
            </a:r>
          </a:p>
        </p:txBody>
      </p:sp>
      <p:sp>
        <p:nvSpPr>
          <p:cNvPr id="23558" name="Rectangle 3">
            <a:extLst>
              <a:ext uri="{FF2B5EF4-FFF2-40B4-BE49-F238E27FC236}">
                <a16:creationId xmlns:a16="http://schemas.microsoft.com/office/drawing/2014/main" id="{5862ADF2-7B4B-ED60-60CC-C64E5A15E207}"/>
              </a:ext>
            </a:extLst>
          </p:cNvPr>
          <p:cNvSpPr>
            <a:spLocks noGrp="1" noChangeArrowheads="1"/>
          </p:cNvSpPr>
          <p:nvPr>
            <p:ph type="body" sz="quarter" idx="12"/>
          </p:nvPr>
        </p:nvSpPr>
        <p:spPr>
          <a:xfrm>
            <a:off x="1455994" y="2099374"/>
            <a:ext cx="7717503" cy="3406144"/>
          </a:xfrm>
        </p:spPr>
        <p:txBody>
          <a:bodyPr>
            <a:normAutofit/>
          </a:bodyPr>
          <a:lstStyle/>
          <a:p>
            <a:pPr eaLnBrk="1" hangingPunct="1"/>
            <a:r>
              <a:rPr lang="en-US" altLang="en-US" dirty="0"/>
              <a:t>Modalità utente </a:t>
            </a:r>
          </a:p>
          <a:p>
            <a:pPr marL="749808" lvl="1" eaLnBrk="1" hangingPunct="1">
              <a:buFont typeface="Century Gothic" panose="020B0502020202020204" pitchFamily="34" charset="0"/>
              <a:buChar char="―"/>
            </a:pPr>
            <a:r>
              <a:rPr lang="en-US" altLang="en-US" sz="1400" dirty="0"/>
              <a:t>L'accesso alla memoria è limitato, </a:t>
            </a:r>
          </a:p>
          <a:p>
            <a:pPr marL="749808" lvl="1" eaLnBrk="1" hangingPunct="1">
              <a:buFont typeface="Century Gothic" panose="020B0502020202020204" pitchFamily="34" charset="0"/>
              <a:buChar char="―"/>
            </a:pPr>
            <a:r>
              <a:rPr lang="en-US" altLang="en-US" sz="1400" dirty="0"/>
              <a:t>Impossibile eseguire alcune istruzioni</a:t>
            </a:r>
          </a:p>
          <a:p>
            <a:pPr marL="749808" lvl="1" eaLnBrk="1" hangingPunct="1">
              <a:buFont typeface="Century Gothic" panose="020B0502020202020204" pitchFamily="34" charset="0"/>
              <a:buChar char="―"/>
            </a:pPr>
            <a:r>
              <a:rPr lang="en-US" altLang="en-US" sz="1400" dirty="0"/>
              <a:t>Non è possibile disattivare gli interrupt, </a:t>
            </a:r>
          </a:p>
          <a:p>
            <a:pPr marL="749808" lvl="1" eaLnBrk="1" hangingPunct="1">
              <a:buFont typeface="Century Gothic" panose="020B0502020202020204" pitchFamily="34" charset="0"/>
              <a:buChar char="―"/>
            </a:pPr>
            <a:r>
              <a:rPr lang="en-US" altLang="en-US" sz="1400" dirty="0"/>
              <a:t>Non è possibile modificare lo stato arbitrario del processore, </a:t>
            </a:r>
          </a:p>
          <a:p>
            <a:pPr marL="749808" lvl="1" eaLnBrk="1" hangingPunct="1">
              <a:buFont typeface="Century Gothic" panose="020B0502020202020204" pitchFamily="34" charset="0"/>
              <a:buChar char="―"/>
            </a:pPr>
            <a:r>
              <a:rPr lang="en-US" altLang="en-US" sz="1400" dirty="0"/>
              <a:t>Impossibile accedere alle unità di gestione della memoria</a:t>
            </a:r>
          </a:p>
          <a:p>
            <a:pPr eaLnBrk="1" hangingPunct="1"/>
            <a:r>
              <a:rPr lang="en-US" altLang="en-US" dirty="0"/>
              <a:t>La transizione dalla modalità utente alla modalità di sistema può avvenire solo attraverso punti di ingresso ben definiti, cioè attraverso chiamate di sistema.</a:t>
            </a:r>
          </a:p>
          <a:p>
            <a:pPr marL="0" indent="0" eaLnBrk="1" hangingPunct="1">
              <a:buNone/>
            </a:pPr>
            <a:r>
              <a:rPr lang="en-US" altLang="en-US" dirty="0"/>
              <a:t>Lettura: http://en.wikipedia.org/wiki/CPU_modes</a:t>
            </a:r>
          </a:p>
          <a:p>
            <a:pPr marL="0" indent="0" eaLnBrk="1" hangingPunct="1">
              <a:buNone/>
            </a:pPr>
            <a:endParaRPr lang="en-US" altLang="en-US" dirty="0"/>
          </a:p>
        </p:txBody>
      </p:sp>
      <p:pic>
        <p:nvPicPr>
          <p:cNvPr id="3" name="Picture 2">
            <a:extLst>
              <a:ext uri="{FF2B5EF4-FFF2-40B4-BE49-F238E27FC236}">
                <a16:creationId xmlns:a16="http://schemas.microsoft.com/office/drawing/2014/main" id="{DB75DC01-AD21-88F6-FDC5-BA94404B4BD2}"/>
              </a:ext>
            </a:extLst>
          </p:cNvPr>
          <p:cNvPicPr>
            <a:picLocks noChangeAspect="1"/>
          </p:cNvPicPr>
          <p:nvPr/>
        </p:nvPicPr>
        <p:blipFill>
          <a:blip r:embed="rId3"/>
          <a:stretch>
            <a:fillRect/>
          </a:stretch>
        </p:blipFill>
        <p:spPr>
          <a:xfrm>
            <a:off x="8493274" y="5685556"/>
            <a:ext cx="1530000" cy="612000"/>
          </a:xfrm>
          <a:prstGeom prst="rect">
            <a:avLst/>
          </a:prstGeom>
        </p:spPr>
      </p:pic>
      <p:sp>
        <p:nvSpPr>
          <p:cNvPr id="2" name="Slide Number Placeholder 1">
            <a:extLst>
              <a:ext uri="{FF2B5EF4-FFF2-40B4-BE49-F238E27FC236}">
                <a16:creationId xmlns:a16="http://schemas.microsoft.com/office/drawing/2014/main" id="{B41B1771-27AA-4EEC-E87C-55D3E8735007}"/>
              </a:ext>
            </a:extLst>
          </p:cNvPr>
          <p:cNvSpPr>
            <a:spLocks noGrp="1"/>
          </p:cNvSpPr>
          <p:nvPr>
            <p:ph type="sldNum" sz="quarter" idx="14"/>
          </p:nvPr>
        </p:nvSpPr>
        <p:spPr/>
        <p:txBody>
          <a:bodyPr/>
          <a:lstStyle/>
          <a:p>
            <a:fld id="{3A98EE3D-8CD1-4C3F-BD1C-C98C9596463C}" type="slidenum">
              <a:rPr lang="en-US" smtClean="0"/>
              <a:t>8</a:t>
            </a:fld>
            <a:endParaRPr lang="en-US" dirty="0"/>
          </a:p>
        </p:txBody>
      </p:sp>
    </p:spTree>
  </p:cSld>
  <p:clrMapOvr>
    <a:masterClrMapping/>
  </p:clrMapOvr>
</p:sld>
</file>

<file path=ppt/theme/theme1.xml><?xml version="1.0" encoding="utf-8"?>
<a:theme xmlns:a="http://schemas.openxmlformats.org/drawingml/2006/main" name="Custom">
  <a:themeElements>
    <a:clrScheme name="TM11534312">
      <a:dk1>
        <a:srgbClr val="000000"/>
      </a:dk1>
      <a:lt1>
        <a:srgbClr val="FFFFFF"/>
      </a:lt1>
      <a:dk2>
        <a:srgbClr val="D87A1A"/>
      </a:dk2>
      <a:lt2>
        <a:srgbClr val="E7E6E6"/>
      </a:lt2>
      <a:accent1>
        <a:srgbClr val="FFBA00"/>
      </a:accent1>
      <a:accent2>
        <a:srgbClr val="7229D2"/>
      </a:accent2>
      <a:accent3>
        <a:srgbClr val="C62FE1"/>
      </a:accent3>
      <a:accent4>
        <a:srgbClr val="CF1DA0"/>
      </a:accent4>
      <a:accent5>
        <a:srgbClr val="E12F68"/>
      </a:accent5>
      <a:accent6>
        <a:srgbClr val="CF2E1D"/>
      </a:accent6>
      <a:hlink>
        <a:srgbClr val="87882D"/>
      </a:hlink>
      <a:folHlink>
        <a:srgbClr val="7F7F7F"/>
      </a:folHlink>
    </a:clrScheme>
    <a:fontScheme name="Custom 62">
      <a:majorFont>
        <a:latin typeface="Book Antiqua"/>
        <a:ea typeface=""/>
        <a:cs typeface=""/>
      </a:majorFont>
      <a:minorFont>
        <a:latin typeface="Century Gothic"/>
        <a:ea typeface=""/>
        <a:cs typeface=""/>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spDef>
      <a:spPr>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thm15="http://schemas.microsoft.com/office/thememl/2012/main" name="TM11534312_Win32_SL_V3" id="{A784F2EB-8377-40E2-878D-F359E4F7734D}" vid="{87F4C17B-0668-4D7F-80F5-6507D8EFBB0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79F111ED35F8CC479449609E8A0923A6" ma:contentTypeVersion="27" ma:contentTypeDescription="Create a new document." ma:contentTypeScope="" ma:versionID="c6f9a84f66a9c8b9a21755b9ffafb945">
  <xsd:schema xmlns:xsd="http://www.w3.org/2001/XMLSchema" xmlns:xs="http://www.w3.org/2001/XMLSchema" xmlns:p="http://schemas.microsoft.com/office/2006/metadata/properties" xmlns:ns1="http://schemas.microsoft.com/sharepoint/v3" xmlns:ns2="71af3243-3dd4-4a8d-8c0d-dd76da1f02a5" xmlns:ns3="16c05727-aa75-4e4a-9b5f-8a80a1165891" xmlns:ns4="230e9df3-be65-4c73-a93b-d1236ebd677e" targetNamespace="http://schemas.microsoft.com/office/2006/metadata/properties" ma:root="true" ma:fieldsID="27df39e3e7036dff54f89ddd5805ce72" ns1:_="" ns2:_="" ns3:_="" ns4:_="">
    <xsd:import namespace="http://schemas.microsoft.com/sharepoint/v3"/>
    <xsd:import namespace="71af3243-3dd4-4a8d-8c0d-dd76da1f02a5"/>
    <xsd:import namespace="16c05727-aa75-4e4a-9b5f-8a80a1165891"/>
    <xsd:import namespace="230e9df3-be65-4c73-a93b-d1236ebd677e"/>
    <xsd:element name="properties">
      <xsd:complexType>
        <xsd:sequence>
          <xsd:element name="documentManagement">
            <xsd:complexType>
              <xsd:all>
                <xsd:element ref="ns2:Status" minOccurs="0"/>
                <xsd:element ref="ns2:Image" minOccurs="0"/>
                <xsd:element ref="ns2:MediaServiceMetadata" minOccurs="0"/>
                <xsd:element ref="ns2:MediaServiceFastMetadata" minOccurs="0"/>
                <xsd:element ref="ns2:MediaServiceOCR" minOccurs="0"/>
                <xsd:element ref="ns2:MediaServiceAutoTags"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2:MediaServiceDateTaken" minOccurs="0"/>
                <xsd:element ref="ns1:_ip_UnifiedCompliancePolicyProperties" minOccurs="0"/>
                <xsd:element ref="ns1:_ip_UnifiedCompliancePolicyUIAction" minOccurs="0"/>
                <xsd:element ref="ns4:TaxCatchAll" minOccurs="0"/>
                <xsd:element ref="ns2:ImageTagsTaxHTField" minOccurs="0"/>
                <xsd:element ref="ns2:MediaServiceLocation" minOccurs="0"/>
                <xsd:element ref="ns2:MediaLengthInSeconds" minOccurs="0"/>
                <xsd:element ref="ns2:Background" minOccurs="0"/>
                <xsd:element ref="ns2:MediaServiceSearchProperties" minOccurs="0"/>
                <xsd:element ref="ns2:MediaServiceDocTags" minOccurs="0"/>
                <xsd:element ref="ns2: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20" nillable="true" ma:displayName="Unified Compliance Policy Properties" ma:hidden="true" ma:internalName="_ip_UnifiedCompliancePolicyProperties" ma:readOnly="false">
      <xsd:simpleType>
        <xsd:restriction base="dms:Note"/>
      </xsd:simpleType>
    </xsd:element>
    <xsd:element name="_ip_UnifiedCompliancePolicyUIAction" ma:index="21" nillable="true" ma:displayName="Unified Compliance Policy UI Action" ma:hidden="true" ma:internalName="_ip_UnifiedCompliancePolicyUIAction" ma:readOnly="fals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71af3243-3dd4-4a8d-8c0d-dd76da1f02a5" elementFormDefault="qualified">
    <xsd:import namespace="http://schemas.microsoft.com/office/2006/documentManagement/types"/>
    <xsd:import namespace="http://schemas.microsoft.com/office/infopath/2007/PartnerControls"/>
    <xsd:element name="Status" ma:index="2" nillable="true" ma:displayName="Status" ma:default="Not started" ma:format="Dropdown" ma:internalName="Status" ma:readOnly="false">
      <xsd:simpleType>
        <xsd:restriction base="dms:Choice">
          <xsd:enumeration value="Not started"/>
          <xsd:enumeration value="In Progress"/>
          <xsd:enumeration value="Completed"/>
        </xsd:restriction>
      </xsd:simpleType>
    </xsd:element>
    <xsd:element name="Image" ma:index="3" nillable="true" ma:displayName="Image" ma:format="Image" ma:internalName="Image" ma:readOnly="false">
      <xsd:complexType>
        <xsd:complexContent>
          <xsd:extension base="dms:URL">
            <xsd:sequence>
              <xsd:element name="Url" type="dms:ValidUrl" minOccurs="0" nillable="true"/>
              <xsd:element name="Description" type="xsd:string" nillable="true"/>
            </xsd:sequence>
          </xsd:extension>
        </xsd:complexContent>
      </xsd:complexType>
    </xsd:element>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hidden="true" ma:internalName="MediaServiceOCR" ma:readOnly="true">
      <xsd:simpleType>
        <xsd:restriction base="dms:Note"/>
      </xsd:simpleType>
    </xsd:element>
    <xsd:element name="MediaServiceAutoTags" ma:index="11" nillable="true" ma:displayName="MediaServiceAutoTags" ma:hidden="true" ma:internalName="MediaServiceAutoTags"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hidden="true" ma:internalName="MediaServiceKeyPoints" ma:readOnly="false">
      <xsd:simpleType>
        <xsd:restriction base="dms:Note"/>
      </xsd:simpleType>
    </xsd:element>
    <xsd:element name="MediaServiceDateTaken" ma:index="18" nillable="true" ma:displayName="MediaServiceDateTaken" ma:hidden="true" ma:internalName="MediaServiceDateTaken" ma:readOnly="true">
      <xsd:simpleType>
        <xsd:restriction base="dms:Text"/>
      </xsd:simpleType>
    </xsd:element>
    <xsd:element name="ImageTagsTaxHTField" ma:index="25" nillable="true" ma:taxonomy="true" ma:internalName="ImageTagsTaxHTField" ma:taxonomyFieldName="MediaServiceImageTags" ma:displayName="Image Tags" ma:readOnly="false" ma:fieldId="{5cf76f15-5ced-4ddc-b409-7134ff3c332f}" ma:taxonomyMulti="true" ma:sspId="e385fb40-52d4-4fae-9c5b-3e8ff8a5878e" ma:termSetId="09814cd3-568e-fe90-9814-8d621ff8fb84" ma:anchorId="fba54fb3-c3e1-fe81-a776-ca4b69148c4d" ma:open="true" ma:isKeyword="false">
      <xsd:complexType>
        <xsd:sequence>
          <xsd:element ref="pc:Terms" minOccurs="0" maxOccurs="1"/>
        </xsd:sequence>
      </xsd:complexType>
    </xsd:element>
    <xsd:element name="MediaServiceLocation" ma:index="26" nillable="true" ma:displayName="Location" ma:hidden="true" ma:internalName="MediaServiceLocation" ma:readOnly="true">
      <xsd:simpleType>
        <xsd:restriction base="dms:Text"/>
      </xsd:simpleType>
    </xsd:element>
    <xsd:element name="MediaLengthInSeconds" ma:index="27" nillable="true" ma:displayName="MediaLengthInSeconds" ma:hidden="true" ma:internalName="MediaLengthInSeconds" ma:readOnly="true">
      <xsd:simpleType>
        <xsd:restriction base="dms:Unknown"/>
      </xsd:simpleType>
    </xsd:element>
    <xsd:element name="Background" ma:index="28" nillable="true" ma:displayName="Background" ma:default="0" ma:format="Dropdown" ma:internalName="Background">
      <xsd:simpleType>
        <xsd:restriction base="dms:Boolean"/>
      </xsd:simpleType>
    </xsd:element>
    <xsd:element name="MediaServiceSearchProperties" ma:index="29" nillable="true" ma:displayName="MediaServiceSearchProperties" ma:hidden="true" ma:internalName="MediaServiceSearchProperties" ma:readOnly="true">
      <xsd:simpleType>
        <xsd:restriction base="dms:Note"/>
      </xsd:simpleType>
    </xsd:element>
    <xsd:element name="MediaServiceDocTags" ma:index="30" nillable="true" ma:displayName="MediaServiceDocTags" ma:hidden="true" ma:internalName="MediaServiceDocTags" ma:readOnly="true">
      <xsd:simpleType>
        <xsd:restriction base="dms:Note"/>
      </xsd:simpleType>
    </xsd:element>
    <xsd:element name="MediaServiceObjectDetectorVersions" ma:index="31" nillable="true" ma:displayName="MediaServiceObjectDetectorVersions" ma:description="" ma:hidden="true" ma:indexed="true" ma:internalName="MediaServiceObjectDetectorVersion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16c05727-aa75-4e4a-9b5f-8a80a1165891" elementFormDefault="qualified">
    <xsd:import namespace="http://schemas.microsoft.com/office/2006/documentManagement/types"/>
    <xsd:import namespace="http://schemas.microsoft.com/office/infopath/2007/PartnerControls"/>
    <xsd:element name="SharedWithUsers" ma:index="14" nillable="true" ma:displayName="Shared With" ma:hidden="true"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hidden="true" ma:internalName="SharedWithDetail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230e9df3-be65-4c73-a93b-d1236ebd677e" elementFormDefault="qualified">
    <xsd:import namespace="http://schemas.microsoft.com/office/2006/documentManagement/types"/>
    <xsd:import namespace="http://schemas.microsoft.com/office/infopath/2007/PartnerControls"/>
    <xsd:element name="TaxCatchAll" ma:index="23" nillable="true" ma:displayName="Taxonomy Catch All Column" ma:hidden="true" ma:list="{3f6bfcbc-3db3-4ae6-bd76-326f0798ad28}" ma:internalName="TaxCatchAll" ma:readOnly="false" ma:showField="CatchAllData" ma:web="16c05727-aa75-4e4a-9b5f-8a80a116589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displayName="Content Type"/>
        <xsd:element ref="dc:title" minOccurs="0" maxOccurs="1" ma:index="1"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Background xmlns="71af3243-3dd4-4a8d-8c0d-dd76da1f02a5">false</Background>
    <Status xmlns="71af3243-3dd4-4a8d-8c0d-dd76da1f02a5">Not started</Status>
    <_ip_UnifiedCompliancePolicyUIAction xmlns="http://schemas.microsoft.com/sharepoint/v3" xsi:nil="true"/>
    <Image xmlns="71af3243-3dd4-4a8d-8c0d-dd76da1f02a5">
      <Url xsi:nil="true"/>
      <Description xsi:nil="true"/>
    </Image>
    <_ip_UnifiedCompliancePolicyProperties xmlns="http://schemas.microsoft.com/sharepoint/v3" xsi:nil="true"/>
    <ImageTagsTaxHTField xmlns="71af3243-3dd4-4a8d-8c0d-dd76da1f02a5">
      <Terms xmlns="http://schemas.microsoft.com/office/infopath/2007/PartnerControls"/>
    </ImageTagsTaxHTField>
    <TaxCatchAll xmlns="230e9df3-be65-4c73-a93b-d1236ebd677e" xsi:nil="true"/>
    <MediaServiceKeyPoints xmlns="71af3243-3dd4-4a8d-8c0d-dd76da1f02a5" xsi:nil="true"/>
  </documentManagement>
</p:properties>
</file>

<file path=customXml/itemProps1.xml><?xml version="1.0" encoding="utf-8"?>
<ds:datastoreItem xmlns:ds="http://schemas.openxmlformats.org/officeDocument/2006/customXml" ds:itemID="{739EAE05-2D90-4440-A098-2E114DBDB54E}">
  <ds:schemaRefs>
    <ds:schemaRef ds:uri="http://schemas.microsoft.com/sharepoint/v3/contenttype/forms"/>
  </ds:schemaRefs>
</ds:datastoreItem>
</file>

<file path=customXml/itemProps2.xml><?xml version="1.0" encoding="utf-8"?>
<ds:datastoreItem xmlns:ds="http://schemas.openxmlformats.org/officeDocument/2006/customXml" ds:itemID="{89BB42C3-98F0-4E09-AE96-62EE07CAC5C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71af3243-3dd4-4a8d-8c0d-dd76da1f02a5"/>
    <ds:schemaRef ds:uri="16c05727-aa75-4e4a-9b5f-8a80a1165891"/>
    <ds:schemaRef ds:uri="230e9df3-be65-4c73-a93b-d1236ebd677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EC15CCAF-B227-4420-8A82-899C4EC33714}">
  <ds:schemaRefs>
    <ds:schemaRef ds:uri="http://schemas.microsoft.com/office/2006/metadata/properties"/>
    <ds:schemaRef ds:uri="http://schemas.microsoft.com/office/infopath/2007/PartnerControls"/>
    <ds:schemaRef ds:uri="71af3243-3dd4-4a8d-8c0d-dd76da1f02a5"/>
    <ds:schemaRef ds:uri="http://schemas.microsoft.com/sharepoint/v3"/>
    <ds:schemaRef ds:uri="230e9df3-be65-4c73-a93b-d1236ebd677e"/>
  </ds:schemaRefs>
</ds:datastoreItem>
</file>

<file path=docMetadata/LabelInfo.xml><?xml version="1.0" encoding="utf-8"?>
<clbl:labelList xmlns:clbl="http://schemas.microsoft.com/office/2020/mipLabelMetadata"/>
</file>

<file path=docProps/app.xml><?xml version="1.0" encoding="utf-8"?>
<ap:Properties xmlns:vt="http://schemas.openxmlformats.org/officeDocument/2006/docPropsVTypes" xmlns:ap="http://schemas.openxmlformats.org/officeDocument/2006/extended-properties">
  <ap:Template/>
  <ap:TotalTime>0</ap:TotalTime>
  <ap:Words>2540</ap:Words>
  <ap:Application>Microsoft Office PowerPoint</ap:Application>
  <ap:PresentationFormat>Widescreen</ap:PresentationFormat>
  <ap:Paragraphs>437</ap:Paragraphs>
  <ap:Slides>44</ap:Slides>
  <ap:Notes>12</ap:Notes>
  <ap:HiddenSlides>0</ap:HiddenSlides>
  <ap:MMClips>0</ap:MMClips>
  <ap:ScaleCrop>false</ap:ScaleCrop>
  <ap:HeadingPairs>
    <vt:vector baseType="variant" size="6">
      <vt:variant>
        <vt:lpstr>Fonts Used</vt:lpstr>
      </vt:variant>
      <vt:variant>
        <vt:i4>5</vt:i4>
      </vt:variant>
      <vt:variant>
        <vt:lpstr>Theme</vt:lpstr>
      </vt:variant>
      <vt:variant>
        <vt:i4>1</vt:i4>
      </vt:variant>
      <vt:variant>
        <vt:lpstr>Slide Titles</vt:lpstr>
      </vt:variant>
      <vt:variant>
        <vt:i4>44</vt:i4>
      </vt:variant>
    </vt:vector>
  </ap:HeadingPairs>
  <ap:TitlesOfParts>
    <vt:vector baseType="lpstr" size="50">
      <vt:lpstr>Book Antiqua</vt:lpstr>
      <vt:lpstr>Calibri</vt:lpstr>
      <vt:lpstr>Century Gothic</vt:lpstr>
      <vt:lpstr>Courier New</vt:lpstr>
      <vt:lpstr>Times</vt:lpstr>
      <vt:lpstr>Custom</vt:lpstr>
      <vt:lpstr>DATA PROTECTION AND PRIVACY TECHNOLOGIES FOR ENERGY</vt:lpstr>
      <vt:lpstr>PowerPoint Presentation</vt:lpstr>
      <vt:lpstr>Announcements and Outline</vt:lpstr>
      <vt:lpstr>What Security Goals Does Operating System Provide?</vt:lpstr>
      <vt:lpstr>What Security Goals Does Operating System Provide? </vt:lpstr>
      <vt:lpstr>What Security Goals Does Operating System Provide?</vt:lpstr>
      <vt:lpstr>Memory Protection: Access Control to Memory</vt:lpstr>
      <vt:lpstr>CPU Modes (a.k.a. processor modes or privilege </vt:lpstr>
      <vt:lpstr>User Mode </vt:lpstr>
      <vt:lpstr>System Calls</vt:lpstr>
      <vt:lpstr>Kernel space vs User space</vt:lpstr>
      <vt:lpstr>Privilege Levels</vt:lpstr>
      <vt:lpstr>Access control</vt:lpstr>
      <vt:lpstr>ACCESS MATRIX MODEL</vt:lpstr>
      <vt:lpstr>ACCESS MATRIX MODEL</vt:lpstr>
      <vt:lpstr>PRINCIPALS AND SUBJECTS</vt:lpstr>
      <vt:lpstr>OBJECTS</vt:lpstr>
      <vt:lpstr>Basic Concepts of UNIX Access Control: Users, Groups, Files, Processes</vt:lpstr>
      <vt:lpstr>USERS AND PRINCIPALS</vt:lpstr>
      <vt:lpstr>USERS AND PRINCIPALS</vt:lpstr>
      <vt:lpstr>Organization of Objects</vt:lpstr>
      <vt:lpstr>UNIX inodes </vt:lpstr>
      <vt:lpstr>UNIX Directories</vt:lpstr>
      <vt:lpstr>Basic Permissions Bits on Files (Non-directories)</vt:lpstr>
      <vt:lpstr>Permission Bits on Directories</vt:lpstr>
      <vt:lpstr>The suid, sgid, sticky bits</vt:lpstr>
      <vt:lpstr>Some Examples</vt:lpstr>
      <vt:lpstr>The Three Sets of Permission Bits</vt:lpstr>
      <vt:lpstr>Other Issues On Objects in UNIX</vt:lpstr>
      <vt:lpstr>Security Principles Related to Access Control</vt:lpstr>
      <vt:lpstr>Principle of Complete mediation</vt:lpstr>
      <vt:lpstr>How Complete Mediation Can Be Violated</vt:lpstr>
      <vt:lpstr>Principle of Fail-safe defaults</vt:lpstr>
      <vt:lpstr>Application of Fail-Safe Defaults</vt:lpstr>
      <vt:lpstr>Principle of Least Privilege</vt:lpstr>
      <vt:lpstr>Subjects vs. Principals</vt:lpstr>
      <vt:lpstr>Process User ID Model in Modern UNIX Systems</vt:lpstr>
      <vt:lpstr>Process User ID Model in Modern UNIX Systems</vt:lpstr>
      <vt:lpstr>The Need for suid/sgid Bits</vt:lpstr>
      <vt:lpstr>Security Problems of Programs with suid/sgid</vt:lpstr>
      <vt:lpstr>Changing effective user IDs</vt:lpstr>
      <vt:lpstr>What Happens during Logging in</vt:lpstr>
      <vt:lpstr>PowerPoint Presentation</vt:lpstr>
      <vt:lpstr>Thank you</vt:lpstr>
    </vt:vector>
  </ap:TitlesOfParts>
  <ap:LinksUpToDate>false</ap:LinksUpToDate>
  <ap:SharedDoc>false</ap:SharedDoc>
  <ap:HyperlinksChanged>false</ap:HyperlinksChanged>
  <ap:AppVersion>16.0000</ap:AppVersion>
</ap:Properties>
</file>

<file path=docProps/core.xml><?xml version="1.0" encoding="utf-8"?>
<coreProperties xmlns:dc="http://purl.org/dc/elements/1.1/" xmlns:dcterms="http://purl.org/dc/terms/" xmlns:xsi="http://www.w3.org/2001/XMLSchema-instance" xmlns="http://schemas.openxmlformats.org/package/2006/metadata/core-properties">
  <dc:title>CyberSecPro Training Presentation Template</dc:title>
  <dc:subject>CyberSecPro Modules</dc:subject>
  <dc:creator/>
  <lastModifiedBy/>
  <revision>1</revision>
  <dcterms:created xsi:type="dcterms:W3CDTF">2023-07-18T15:28:54.0000000Z</dcterms:created>
  <dcterms:modified xsi:type="dcterms:W3CDTF">2024-04-29T18:23:20.0000000Z</dcterms:modified>
  <version>Ver-1</version>
  <keywords>, docId:4EE7A08EDB13B2BAD1C68237D62C6096</keywords>
</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ies>
</file>