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25" r:id="rId4"/>
  </p:sldMasterIdLst>
  <p:notesMasterIdLst>
    <p:notesMasterId r:id="rId43"/>
  </p:notesMasterIdLst>
  <p:handoutMasterIdLst>
    <p:handoutMasterId r:id="rId44"/>
  </p:handoutMasterIdLst>
  <p:sldIdLst>
    <p:sldId id="376" r:id="rId5"/>
    <p:sldId id="407" r:id="rId6"/>
    <p:sldId id="408" r:id="rId7"/>
    <p:sldId id="409" r:id="rId8"/>
    <p:sldId id="411" r:id="rId9"/>
    <p:sldId id="412" r:id="rId10"/>
    <p:sldId id="413" r:id="rId11"/>
    <p:sldId id="414" r:id="rId12"/>
    <p:sldId id="415" r:id="rId13"/>
    <p:sldId id="416" r:id="rId14"/>
    <p:sldId id="417" r:id="rId15"/>
    <p:sldId id="418" r:id="rId16"/>
    <p:sldId id="419" r:id="rId17"/>
    <p:sldId id="420" r:id="rId18"/>
    <p:sldId id="422" r:id="rId19"/>
    <p:sldId id="423" r:id="rId20"/>
    <p:sldId id="424" r:id="rId21"/>
    <p:sldId id="425" r:id="rId22"/>
    <p:sldId id="426" r:id="rId23"/>
    <p:sldId id="427" r:id="rId24"/>
    <p:sldId id="428" r:id="rId25"/>
    <p:sldId id="429" r:id="rId26"/>
    <p:sldId id="430" r:id="rId27"/>
    <p:sldId id="432" r:id="rId28"/>
    <p:sldId id="433" r:id="rId29"/>
    <p:sldId id="435" r:id="rId30"/>
    <p:sldId id="436" r:id="rId31"/>
    <p:sldId id="437" r:id="rId32"/>
    <p:sldId id="438" r:id="rId33"/>
    <p:sldId id="439" r:id="rId34"/>
    <p:sldId id="440" r:id="rId35"/>
    <p:sldId id="441" r:id="rId36"/>
    <p:sldId id="442" r:id="rId37"/>
    <p:sldId id="443" r:id="rId38"/>
    <p:sldId id="444" r:id="rId39"/>
    <p:sldId id="445" r:id="rId40"/>
    <p:sldId id="446" r:id="rId41"/>
    <p:sldId id="38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2C4A52"/>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46190F-4508-4457-95C4-68939ECFECE3}" v="112" dt="2024-04-29T11:21:57.3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026" autoAdjust="0"/>
    <p:restoredTop sz="95388" autoAdjust="0"/>
  </p:normalViewPr>
  <p:slideViewPr>
    <p:cSldViewPr snapToGrid="0" showGuides="1">
      <p:cViewPr varScale="1">
        <p:scale>
          <a:sx n="78" d="100"/>
          <a:sy n="78" d="100"/>
        </p:scale>
        <p:origin x="418"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65" d="100"/>
          <a:sy n="65" d="100"/>
        </p:scale>
        <p:origin x="3082" y="3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FFB635-7BF7-494F-904C-40D98647E8CD}" type="doc">
      <dgm:prSet loTypeId="urn:microsoft.com/office/officeart/2005/8/layout/lProcess2" loCatId="list" qsTypeId="urn:microsoft.com/office/officeart/2005/8/quickstyle/simple2" qsCatId="simple" csTypeId="urn:microsoft.com/office/officeart/2005/8/colors/accent0_1" csCatId="mainScheme" phldr="1"/>
      <dgm:spPr/>
      <dgm:t>
        <a:bodyPr/>
        <a:lstStyle/>
        <a:p>
          <a:endParaRPr lang="en-US"/>
        </a:p>
      </dgm:t>
    </dgm:pt>
    <dgm:pt modelId="{FCF3C6A8-32AF-4703-AA48-3927F58313F1}">
      <dgm:prSet phldrT="[Text]"/>
      <dgm:spPr/>
      <dgm:t>
        <a:bodyPr/>
        <a:lstStyle/>
        <a:p>
          <a:r>
            <a:rPr lang="en-US" dirty="0"/>
            <a:t>8 April 2016</a:t>
          </a:r>
        </a:p>
      </dgm:t>
    </dgm:pt>
    <dgm:pt modelId="{492CE016-5AFE-4FBD-96E1-F292F9F645DF}" type="parTrans" cxnId="{F675A6CB-1318-46D9-8593-66A50E0E5909}">
      <dgm:prSet/>
      <dgm:spPr/>
      <dgm:t>
        <a:bodyPr/>
        <a:lstStyle/>
        <a:p>
          <a:endParaRPr lang="en-US"/>
        </a:p>
      </dgm:t>
    </dgm:pt>
    <dgm:pt modelId="{507A7B34-8D44-46D2-A711-99218DBBA4B5}" type="sibTrans" cxnId="{F675A6CB-1318-46D9-8593-66A50E0E5909}">
      <dgm:prSet/>
      <dgm:spPr/>
      <dgm:t>
        <a:bodyPr/>
        <a:lstStyle/>
        <a:p>
          <a:endParaRPr lang="en-US"/>
        </a:p>
      </dgm:t>
    </dgm:pt>
    <dgm:pt modelId="{733755F1-2D2B-4425-B320-13C5A8C5A53B}">
      <dgm:prSet phldrT="[Text]"/>
      <dgm:spPr/>
      <dgm:t>
        <a:bodyPr/>
        <a:lstStyle/>
        <a:p>
          <a:r>
            <a:rPr lang="en-GB" b="0" i="0" dirty="0"/>
            <a:t>Council of the European Union </a:t>
          </a:r>
          <a:r>
            <a:rPr lang="en-GB" dirty="0"/>
            <a:t>adopted the GDPR</a:t>
          </a:r>
          <a:endParaRPr lang="en-US" dirty="0"/>
        </a:p>
      </dgm:t>
    </dgm:pt>
    <dgm:pt modelId="{21C42EBF-7405-4DC9-90D8-9F6C684CBE76}" type="parTrans" cxnId="{49956A01-0A7B-484B-B485-9903F13765A8}">
      <dgm:prSet/>
      <dgm:spPr/>
      <dgm:t>
        <a:bodyPr/>
        <a:lstStyle/>
        <a:p>
          <a:endParaRPr lang="en-US"/>
        </a:p>
      </dgm:t>
    </dgm:pt>
    <dgm:pt modelId="{A80534EA-C1CF-4A3B-A3F1-3E128571FF8B}" type="sibTrans" cxnId="{49956A01-0A7B-484B-B485-9903F13765A8}">
      <dgm:prSet/>
      <dgm:spPr/>
      <dgm:t>
        <a:bodyPr/>
        <a:lstStyle/>
        <a:p>
          <a:endParaRPr lang="en-US"/>
        </a:p>
      </dgm:t>
    </dgm:pt>
    <dgm:pt modelId="{3F2237F2-E8DC-4C3E-BEF9-ADB66B3AE698}">
      <dgm:prSet phldrT="[Text]"/>
      <dgm:spPr/>
      <dgm:t>
        <a:bodyPr/>
        <a:lstStyle/>
        <a:p>
          <a:r>
            <a:rPr lang="en-US" dirty="0"/>
            <a:t>12 April 2016</a:t>
          </a:r>
        </a:p>
      </dgm:t>
    </dgm:pt>
    <dgm:pt modelId="{2EACA0D6-71E3-4769-8668-5860EFED6E1D}" type="parTrans" cxnId="{EE4874C0-E2B4-4F39-9FEA-0003A996E700}">
      <dgm:prSet/>
      <dgm:spPr/>
      <dgm:t>
        <a:bodyPr/>
        <a:lstStyle/>
        <a:p>
          <a:endParaRPr lang="en-US"/>
        </a:p>
      </dgm:t>
    </dgm:pt>
    <dgm:pt modelId="{931F45E6-F6DE-4084-B9F8-5ED106C779A8}" type="sibTrans" cxnId="{EE4874C0-E2B4-4F39-9FEA-0003A996E700}">
      <dgm:prSet/>
      <dgm:spPr/>
      <dgm:t>
        <a:bodyPr/>
        <a:lstStyle/>
        <a:p>
          <a:endParaRPr lang="en-US"/>
        </a:p>
      </dgm:t>
    </dgm:pt>
    <dgm:pt modelId="{5A5C4ED5-0DE5-4B76-9810-84B1B38B708D}">
      <dgm:prSet phldrT="[Text]"/>
      <dgm:spPr/>
      <dgm:t>
        <a:bodyPr/>
        <a:lstStyle/>
        <a:p>
          <a:r>
            <a:rPr lang="en-GB" dirty="0"/>
            <a:t>The GDPR was adopted by the European Parliament.</a:t>
          </a:r>
          <a:endParaRPr lang="en-US" dirty="0"/>
        </a:p>
      </dgm:t>
    </dgm:pt>
    <dgm:pt modelId="{F5515AF9-6973-4A8F-B963-68BB95C4B5A4}" type="parTrans" cxnId="{CE79E0AB-E11F-43D3-9919-3C71011BECEE}">
      <dgm:prSet/>
      <dgm:spPr/>
      <dgm:t>
        <a:bodyPr/>
        <a:lstStyle/>
        <a:p>
          <a:endParaRPr lang="en-US"/>
        </a:p>
      </dgm:t>
    </dgm:pt>
    <dgm:pt modelId="{8F9EB63F-48D9-4384-B0E1-525E20292C7D}" type="sibTrans" cxnId="{CE79E0AB-E11F-43D3-9919-3C71011BECEE}">
      <dgm:prSet/>
      <dgm:spPr/>
      <dgm:t>
        <a:bodyPr/>
        <a:lstStyle/>
        <a:p>
          <a:endParaRPr lang="en-US"/>
        </a:p>
      </dgm:t>
    </dgm:pt>
    <dgm:pt modelId="{1E1F11B2-9140-44D0-B11D-CAC85E95F7BD}">
      <dgm:prSet phldrT="[Text]"/>
      <dgm:spPr/>
      <dgm:t>
        <a:bodyPr/>
        <a:lstStyle/>
        <a:p>
          <a:r>
            <a:rPr lang="en-GB" dirty="0"/>
            <a:t>4 May 2016</a:t>
          </a:r>
          <a:endParaRPr lang="en-US" dirty="0"/>
        </a:p>
      </dgm:t>
    </dgm:pt>
    <dgm:pt modelId="{54ABD339-E48C-4931-8C8C-9A595ED92631}" type="parTrans" cxnId="{E3CCD0D8-CDB6-4E98-95AA-66E96BBF97CF}">
      <dgm:prSet/>
      <dgm:spPr/>
      <dgm:t>
        <a:bodyPr/>
        <a:lstStyle/>
        <a:p>
          <a:endParaRPr lang="en-US"/>
        </a:p>
      </dgm:t>
    </dgm:pt>
    <dgm:pt modelId="{5AFE5539-BEAF-488B-970C-E5695F236C27}" type="sibTrans" cxnId="{E3CCD0D8-CDB6-4E98-95AA-66E96BBF97CF}">
      <dgm:prSet/>
      <dgm:spPr/>
      <dgm:t>
        <a:bodyPr/>
        <a:lstStyle/>
        <a:p>
          <a:endParaRPr lang="en-US"/>
        </a:p>
      </dgm:t>
    </dgm:pt>
    <dgm:pt modelId="{92798675-6081-4F92-B0C1-A3764FC73BBF}">
      <dgm:prSet phldrT="[Text]"/>
      <dgm:spPr/>
      <dgm:t>
        <a:bodyPr/>
        <a:lstStyle/>
        <a:p>
          <a:r>
            <a:rPr lang="en-GB" dirty="0"/>
            <a:t>The official text of the Regulation was published in the Official Journal of the EU</a:t>
          </a:r>
          <a:endParaRPr lang="en-US" dirty="0"/>
        </a:p>
      </dgm:t>
    </dgm:pt>
    <dgm:pt modelId="{B97AE97D-61F6-44F9-B4B0-AD61B8D481AA}" type="parTrans" cxnId="{E194204D-D1FD-4B58-B63C-0D47BB5311C1}">
      <dgm:prSet/>
      <dgm:spPr/>
      <dgm:t>
        <a:bodyPr/>
        <a:lstStyle/>
        <a:p>
          <a:endParaRPr lang="en-US"/>
        </a:p>
      </dgm:t>
    </dgm:pt>
    <dgm:pt modelId="{EECEF34A-80C8-4F24-A112-CC054D57218D}" type="sibTrans" cxnId="{E194204D-D1FD-4B58-B63C-0D47BB5311C1}">
      <dgm:prSet/>
      <dgm:spPr/>
      <dgm:t>
        <a:bodyPr/>
        <a:lstStyle/>
        <a:p>
          <a:endParaRPr lang="en-US"/>
        </a:p>
      </dgm:t>
    </dgm:pt>
    <dgm:pt modelId="{94A5B958-B108-414F-B95F-1BF21BA428C6}">
      <dgm:prSet phldrT="[Text]"/>
      <dgm:spPr/>
      <dgm:t>
        <a:bodyPr/>
        <a:lstStyle/>
        <a:p>
          <a:r>
            <a:rPr lang="en-GB" dirty="0"/>
            <a:t>The </a:t>
          </a:r>
          <a:r>
            <a:rPr lang="en-GB" b="1" dirty="0"/>
            <a:t>Regulation</a:t>
          </a:r>
          <a:r>
            <a:rPr lang="en-GB" dirty="0"/>
            <a:t> entered into force</a:t>
          </a:r>
          <a:endParaRPr lang="en-US" dirty="0"/>
        </a:p>
      </dgm:t>
    </dgm:pt>
    <dgm:pt modelId="{7F033B7B-7608-4189-872C-A807C0C7A2D9}" type="sibTrans" cxnId="{BDF6FD75-7590-4A39-A07C-9B894039ABF7}">
      <dgm:prSet/>
      <dgm:spPr/>
      <dgm:t>
        <a:bodyPr/>
        <a:lstStyle/>
        <a:p>
          <a:endParaRPr lang="en-US"/>
        </a:p>
      </dgm:t>
    </dgm:pt>
    <dgm:pt modelId="{AC601FA5-E9C5-47B1-BD13-3FD2CDD423E8}" type="parTrans" cxnId="{BDF6FD75-7590-4A39-A07C-9B894039ABF7}">
      <dgm:prSet/>
      <dgm:spPr/>
      <dgm:t>
        <a:bodyPr/>
        <a:lstStyle/>
        <a:p>
          <a:endParaRPr lang="en-US"/>
        </a:p>
      </dgm:t>
    </dgm:pt>
    <dgm:pt modelId="{5EA8F6A1-590B-42AA-81DA-314F9F6BBB72}">
      <dgm:prSet phldrT="[Text]"/>
      <dgm:spPr/>
      <dgm:t>
        <a:bodyPr/>
        <a:lstStyle/>
        <a:p>
          <a:r>
            <a:rPr lang="en-GB" dirty="0"/>
            <a:t>The GDPR will apply </a:t>
          </a:r>
          <a:endParaRPr lang="en-US" dirty="0"/>
        </a:p>
      </dgm:t>
    </dgm:pt>
    <dgm:pt modelId="{C2A46115-46C7-4C8B-8738-799502F16225}" type="parTrans" cxnId="{0332E182-0B51-45B2-8A99-8597852F893E}">
      <dgm:prSet/>
      <dgm:spPr/>
      <dgm:t>
        <a:bodyPr/>
        <a:lstStyle/>
        <a:p>
          <a:endParaRPr lang="en-US"/>
        </a:p>
      </dgm:t>
    </dgm:pt>
    <dgm:pt modelId="{BEEBEC19-AFE0-432C-823E-4B5F99BE65C3}" type="sibTrans" cxnId="{0332E182-0B51-45B2-8A99-8597852F893E}">
      <dgm:prSet/>
      <dgm:spPr/>
      <dgm:t>
        <a:bodyPr/>
        <a:lstStyle/>
        <a:p>
          <a:endParaRPr lang="en-US"/>
        </a:p>
      </dgm:t>
    </dgm:pt>
    <dgm:pt modelId="{DD1DEF61-F6BF-4B28-A11B-22D10C8C01FA}">
      <dgm:prSet phldrT="[Text]"/>
      <dgm:spPr/>
      <dgm:t>
        <a:bodyPr/>
        <a:lstStyle/>
        <a:p>
          <a:r>
            <a:rPr lang="en-GB" b="1" dirty="0"/>
            <a:t>25 May 2018</a:t>
          </a:r>
          <a:endParaRPr lang="en-US" dirty="0"/>
        </a:p>
      </dgm:t>
    </dgm:pt>
    <dgm:pt modelId="{EEAE317C-2977-4F31-9311-299B8BF7CA3B}" type="parTrans" cxnId="{6FECC773-2B40-4D9D-AED8-35143D53BCB1}">
      <dgm:prSet/>
      <dgm:spPr/>
      <dgm:t>
        <a:bodyPr/>
        <a:lstStyle/>
        <a:p>
          <a:endParaRPr lang="en-US"/>
        </a:p>
      </dgm:t>
    </dgm:pt>
    <dgm:pt modelId="{677623D3-D10F-4D44-923D-B38D39E70E08}" type="sibTrans" cxnId="{6FECC773-2B40-4D9D-AED8-35143D53BCB1}">
      <dgm:prSet/>
      <dgm:spPr/>
      <dgm:t>
        <a:bodyPr/>
        <a:lstStyle/>
        <a:p>
          <a:endParaRPr lang="en-US"/>
        </a:p>
      </dgm:t>
    </dgm:pt>
    <dgm:pt modelId="{FC3373CF-4963-477E-B935-0C75DC38B025}">
      <dgm:prSet phldrT="[Text]"/>
      <dgm:spPr/>
      <dgm:t>
        <a:bodyPr/>
        <a:lstStyle/>
        <a:p>
          <a:r>
            <a:rPr lang="en-GB" dirty="0"/>
            <a:t>24 May 2016</a:t>
          </a:r>
          <a:endParaRPr lang="en-US" dirty="0"/>
        </a:p>
      </dgm:t>
    </dgm:pt>
    <dgm:pt modelId="{B2F23304-B382-4735-AE09-2CBA0F8580F0}" type="sibTrans" cxnId="{65618B11-4BED-4BDC-BBC1-010ECCD5C05A}">
      <dgm:prSet/>
      <dgm:spPr/>
      <dgm:t>
        <a:bodyPr/>
        <a:lstStyle/>
        <a:p>
          <a:endParaRPr lang="en-US"/>
        </a:p>
      </dgm:t>
    </dgm:pt>
    <dgm:pt modelId="{13DE5D69-8CE6-4C53-8F90-2A2B6082C4AD}" type="parTrans" cxnId="{65618B11-4BED-4BDC-BBC1-010ECCD5C05A}">
      <dgm:prSet/>
      <dgm:spPr/>
      <dgm:t>
        <a:bodyPr/>
        <a:lstStyle/>
        <a:p>
          <a:endParaRPr lang="en-US"/>
        </a:p>
      </dgm:t>
    </dgm:pt>
    <dgm:pt modelId="{0DBB2A29-F39A-44DD-AF84-54CE12B30290}" type="pres">
      <dgm:prSet presAssocID="{8FFFB635-7BF7-494F-904C-40D98647E8CD}" presName="theList" presStyleCnt="0">
        <dgm:presLayoutVars>
          <dgm:dir/>
          <dgm:animLvl val="lvl"/>
          <dgm:resizeHandles val="exact"/>
        </dgm:presLayoutVars>
      </dgm:prSet>
      <dgm:spPr/>
    </dgm:pt>
    <dgm:pt modelId="{116BFA27-6F7F-4AEA-BBDC-137BE24351D9}" type="pres">
      <dgm:prSet presAssocID="{FCF3C6A8-32AF-4703-AA48-3927F58313F1}" presName="compNode" presStyleCnt="0"/>
      <dgm:spPr/>
    </dgm:pt>
    <dgm:pt modelId="{A2564159-FA60-4C5C-9E60-8FDDFDDBD4C3}" type="pres">
      <dgm:prSet presAssocID="{FCF3C6A8-32AF-4703-AA48-3927F58313F1}" presName="aNode" presStyleLbl="bgShp" presStyleIdx="0" presStyleCnt="5"/>
      <dgm:spPr/>
    </dgm:pt>
    <dgm:pt modelId="{C22F26D6-A22B-4109-A659-9835C3ED32DE}" type="pres">
      <dgm:prSet presAssocID="{FCF3C6A8-32AF-4703-AA48-3927F58313F1}" presName="textNode" presStyleLbl="bgShp" presStyleIdx="0" presStyleCnt="5"/>
      <dgm:spPr/>
    </dgm:pt>
    <dgm:pt modelId="{70F6AE8C-A07F-48E2-AF08-F3F066538772}" type="pres">
      <dgm:prSet presAssocID="{FCF3C6A8-32AF-4703-AA48-3927F58313F1}" presName="compChildNode" presStyleCnt="0"/>
      <dgm:spPr/>
    </dgm:pt>
    <dgm:pt modelId="{B3286A0F-B060-4829-A313-C2AAED2D7FBC}" type="pres">
      <dgm:prSet presAssocID="{FCF3C6A8-32AF-4703-AA48-3927F58313F1}" presName="theInnerList" presStyleCnt="0"/>
      <dgm:spPr/>
    </dgm:pt>
    <dgm:pt modelId="{DC740082-99E4-434F-BF82-424A30E2A9F5}" type="pres">
      <dgm:prSet presAssocID="{733755F1-2D2B-4425-B320-13C5A8C5A53B}" presName="childNode" presStyleLbl="node1" presStyleIdx="0" presStyleCnt="5">
        <dgm:presLayoutVars>
          <dgm:bulletEnabled val="1"/>
        </dgm:presLayoutVars>
      </dgm:prSet>
      <dgm:spPr/>
    </dgm:pt>
    <dgm:pt modelId="{BD856CB6-8235-48D4-B3CB-788959BABD55}" type="pres">
      <dgm:prSet presAssocID="{FCF3C6A8-32AF-4703-AA48-3927F58313F1}" presName="aSpace" presStyleCnt="0"/>
      <dgm:spPr/>
    </dgm:pt>
    <dgm:pt modelId="{5DEDAF79-73BF-4FB3-909F-7D0050D32B88}" type="pres">
      <dgm:prSet presAssocID="{3F2237F2-E8DC-4C3E-BEF9-ADB66B3AE698}" presName="compNode" presStyleCnt="0"/>
      <dgm:spPr/>
    </dgm:pt>
    <dgm:pt modelId="{62B5C734-569D-43BD-A84E-F842CB28C2A7}" type="pres">
      <dgm:prSet presAssocID="{3F2237F2-E8DC-4C3E-BEF9-ADB66B3AE698}" presName="aNode" presStyleLbl="bgShp" presStyleIdx="1" presStyleCnt="5"/>
      <dgm:spPr/>
    </dgm:pt>
    <dgm:pt modelId="{9DDA8E5D-1EB7-4B9C-9041-B8BD4EF1F729}" type="pres">
      <dgm:prSet presAssocID="{3F2237F2-E8DC-4C3E-BEF9-ADB66B3AE698}" presName="textNode" presStyleLbl="bgShp" presStyleIdx="1" presStyleCnt="5"/>
      <dgm:spPr/>
    </dgm:pt>
    <dgm:pt modelId="{B0CE56D9-4E26-447F-8D69-1CB82257B4E4}" type="pres">
      <dgm:prSet presAssocID="{3F2237F2-E8DC-4C3E-BEF9-ADB66B3AE698}" presName="compChildNode" presStyleCnt="0"/>
      <dgm:spPr/>
    </dgm:pt>
    <dgm:pt modelId="{B07C35D3-A26F-49C5-98E4-3C4E4D95B1D7}" type="pres">
      <dgm:prSet presAssocID="{3F2237F2-E8DC-4C3E-BEF9-ADB66B3AE698}" presName="theInnerList" presStyleCnt="0"/>
      <dgm:spPr/>
    </dgm:pt>
    <dgm:pt modelId="{EF1B4798-2EDB-4BD3-97FD-17094C0459ED}" type="pres">
      <dgm:prSet presAssocID="{5A5C4ED5-0DE5-4B76-9810-84B1B38B708D}" presName="childNode" presStyleLbl="node1" presStyleIdx="1" presStyleCnt="5">
        <dgm:presLayoutVars>
          <dgm:bulletEnabled val="1"/>
        </dgm:presLayoutVars>
      </dgm:prSet>
      <dgm:spPr/>
    </dgm:pt>
    <dgm:pt modelId="{14DB3DBA-6BEF-4DFC-B1D3-1A2B2D50E463}" type="pres">
      <dgm:prSet presAssocID="{3F2237F2-E8DC-4C3E-BEF9-ADB66B3AE698}" presName="aSpace" presStyleCnt="0"/>
      <dgm:spPr/>
    </dgm:pt>
    <dgm:pt modelId="{DEBBB9E8-BB85-4563-A3E6-83EEA7882228}" type="pres">
      <dgm:prSet presAssocID="{1E1F11B2-9140-44D0-B11D-CAC85E95F7BD}" presName="compNode" presStyleCnt="0"/>
      <dgm:spPr/>
    </dgm:pt>
    <dgm:pt modelId="{9DD44732-CDD7-4212-9C90-C7A89946669C}" type="pres">
      <dgm:prSet presAssocID="{1E1F11B2-9140-44D0-B11D-CAC85E95F7BD}" presName="aNode" presStyleLbl="bgShp" presStyleIdx="2" presStyleCnt="5"/>
      <dgm:spPr/>
    </dgm:pt>
    <dgm:pt modelId="{B026DF15-AF18-4B9D-9F7B-2708E135BA06}" type="pres">
      <dgm:prSet presAssocID="{1E1F11B2-9140-44D0-B11D-CAC85E95F7BD}" presName="textNode" presStyleLbl="bgShp" presStyleIdx="2" presStyleCnt="5"/>
      <dgm:spPr/>
    </dgm:pt>
    <dgm:pt modelId="{C58923CC-C2F1-4C1A-AAE4-B43E819E8B52}" type="pres">
      <dgm:prSet presAssocID="{1E1F11B2-9140-44D0-B11D-CAC85E95F7BD}" presName="compChildNode" presStyleCnt="0"/>
      <dgm:spPr/>
    </dgm:pt>
    <dgm:pt modelId="{956D142F-3E96-443B-94CF-77EE72708E48}" type="pres">
      <dgm:prSet presAssocID="{1E1F11B2-9140-44D0-B11D-CAC85E95F7BD}" presName="theInnerList" presStyleCnt="0"/>
      <dgm:spPr/>
    </dgm:pt>
    <dgm:pt modelId="{8CB50DA3-C29C-453F-8F8D-B0A190A2DEC1}" type="pres">
      <dgm:prSet presAssocID="{92798675-6081-4F92-B0C1-A3764FC73BBF}" presName="childNode" presStyleLbl="node1" presStyleIdx="2" presStyleCnt="5">
        <dgm:presLayoutVars>
          <dgm:bulletEnabled val="1"/>
        </dgm:presLayoutVars>
      </dgm:prSet>
      <dgm:spPr/>
    </dgm:pt>
    <dgm:pt modelId="{A307E849-8620-4858-84D3-F0380ADAB776}" type="pres">
      <dgm:prSet presAssocID="{1E1F11B2-9140-44D0-B11D-CAC85E95F7BD}" presName="aSpace" presStyleCnt="0"/>
      <dgm:spPr/>
    </dgm:pt>
    <dgm:pt modelId="{8C0B7CE1-8108-4B76-B89D-22F901A0FA6B}" type="pres">
      <dgm:prSet presAssocID="{FC3373CF-4963-477E-B935-0C75DC38B025}" presName="compNode" presStyleCnt="0"/>
      <dgm:spPr/>
    </dgm:pt>
    <dgm:pt modelId="{DEE9E9B8-E22E-41EA-948B-00FFAA6B722E}" type="pres">
      <dgm:prSet presAssocID="{FC3373CF-4963-477E-B935-0C75DC38B025}" presName="aNode" presStyleLbl="bgShp" presStyleIdx="3" presStyleCnt="5"/>
      <dgm:spPr/>
    </dgm:pt>
    <dgm:pt modelId="{937C9665-C198-4367-9A1F-5622D0CFFA43}" type="pres">
      <dgm:prSet presAssocID="{FC3373CF-4963-477E-B935-0C75DC38B025}" presName="textNode" presStyleLbl="bgShp" presStyleIdx="3" presStyleCnt="5"/>
      <dgm:spPr/>
    </dgm:pt>
    <dgm:pt modelId="{044F534D-323D-4974-B972-BF5B52C25758}" type="pres">
      <dgm:prSet presAssocID="{FC3373CF-4963-477E-B935-0C75DC38B025}" presName="compChildNode" presStyleCnt="0"/>
      <dgm:spPr/>
    </dgm:pt>
    <dgm:pt modelId="{E429402C-EE89-4AFC-BBED-5965CB5E603E}" type="pres">
      <dgm:prSet presAssocID="{FC3373CF-4963-477E-B935-0C75DC38B025}" presName="theInnerList" presStyleCnt="0"/>
      <dgm:spPr/>
    </dgm:pt>
    <dgm:pt modelId="{3B232C60-BF5B-4B93-AFF7-3612D50015D5}" type="pres">
      <dgm:prSet presAssocID="{94A5B958-B108-414F-B95F-1BF21BA428C6}" presName="childNode" presStyleLbl="node1" presStyleIdx="3" presStyleCnt="5">
        <dgm:presLayoutVars>
          <dgm:bulletEnabled val="1"/>
        </dgm:presLayoutVars>
      </dgm:prSet>
      <dgm:spPr/>
    </dgm:pt>
    <dgm:pt modelId="{5268E58E-56D9-4453-807C-7FA50F5861BE}" type="pres">
      <dgm:prSet presAssocID="{FC3373CF-4963-477E-B935-0C75DC38B025}" presName="aSpace" presStyleCnt="0"/>
      <dgm:spPr/>
    </dgm:pt>
    <dgm:pt modelId="{C7E5F873-BF7A-4E0D-B47C-C9A0E71B4570}" type="pres">
      <dgm:prSet presAssocID="{DD1DEF61-F6BF-4B28-A11B-22D10C8C01FA}" presName="compNode" presStyleCnt="0"/>
      <dgm:spPr/>
    </dgm:pt>
    <dgm:pt modelId="{C0260977-8E2F-40DE-AF63-DC3CE96F7340}" type="pres">
      <dgm:prSet presAssocID="{DD1DEF61-F6BF-4B28-A11B-22D10C8C01FA}" presName="aNode" presStyleLbl="bgShp" presStyleIdx="4" presStyleCnt="5"/>
      <dgm:spPr/>
    </dgm:pt>
    <dgm:pt modelId="{C735D065-B1A2-4CB4-ADF8-10A7AE2768F0}" type="pres">
      <dgm:prSet presAssocID="{DD1DEF61-F6BF-4B28-A11B-22D10C8C01FA}" presName="textNode" presStyleLbl="bgShp" presStyleIdx="4" presStyleCnt="5"/>
      <dgm:spPr/>
    </dgm:pt>
    <dgm:pt modelId="{8E5315DF-A84D-40D4-86BF-F3B1035CC3BF}" type="pres">
      <dgm:prSet presAssocID="{DD1DEF61-F6BF-4B28-A11B-22D10C8C01FA}" presName="compChildNode" presStyleCnt="0"/>
      <dgm:spPr/>
    </dgm:pt>
    <dgm:pt modelId="{D508BC30-FCC4-4612-8B75-10A94BBD01B6}" type="pres">
      <dgm:prSet presAssocID="{DD1DEF61-F6BF-4B28-A11B-22D10C8C01FA}" presName="theInnerList" presStyleCnt="0"/>
      <dgm:spPr/>
    </dgm:pt>
    <dgm:pt modelId="{71212690-9B1D-4157-8790-C891AB19A57E}" type="pres">
      <dgm:prSet presAssocID="{5EA8F6A1-590B-42AA-81DA-314F9F6BBB72}" presName="childNode" presStyleLbl="node1" presStyleIdx="4" presStyleCnt="5">
        <dgm:presLayoutVars>
          <dgm:bulletEnabled val="1"/>
        </dgm:presLayoutVars>
      </dgm:prSet>
      <dgm:spPr/>
    </dgm:pt>
  </dgm:ptLst>
  <dgm:cxnLst>
    <dgm:cxn modelId="{49956A01-0A7B-484B-B485-9903F13765A8}" srcId="{FCF3C6A8-32AF-4703-AA48-3927F58313F1}" destId="{733755F1-2D2B-4425-B320-13C5A8C5A53B}" srcOrd="0" destOrd="0" parTransId="{21C42EBF-7405-4DC9-90D8-9F6C684CBE76}" sibTransId="{A80534EA-C1CF-4A3B-A3F1-3E128571FF8B}"/>
    <dgm:cxn modelId="{1698AA0A-9227-2244-9519-997CB26FC639}" type="presOf" srcId="{FC3373CF-4963-477E-B935-0C75DC38B025}" destId="{937C9665-C198-4367-9A1F-5622D0CFFA43}" srcOrd="1" destOrd="0" presId="urn:microsoft.com/office/officeart/2005/8/layout/lProcess2"/>
    <dgm:cxn modelId="{2BC6160E-079F-5340-B5F3-75FA9D7428D3}" type="presOf" srcId="{3F2237F2-E8DC-4C3E-BEF9-ADB66B3AE698}" destId="{62B5C734-569D-43BD-A84E-F842CB28C2A7}" srcOrd="0" destOrd="0" presId="urn:microsoft.com/office/officeart/2005/8/layout/lProcess2"/>
    <dgm:cxn modelId="{65618B11-4BED-4BDC-BBC1-010ECCD5C05A}" srcId="{8FFFB635-7BF7-494F-904C-40D98647E8CD}" destId="{FC3373CF-4963-477E-B935-0C75DC38B025}" srcOrd="3" destOrd="0" parTransId="{13DE5D69-8CE6-4C53-8F90-2A2B6082C4AD}" sibTransId="{B2F23304-B382-4735-AE09-2CBA0F8580F0}"/>
    <dgm:cxn modelId="{F88B071A-AA43-6149-8FE7-834C4937F004}" type="presOf" srcId="{5EA8F6A1-590B-42AA-81DA-314F9F6BBB72}" destId="{71212690-9B1D-4157-8790-C891AB19A57E}" srcOrd="0" destOrd="0" presId="urn:microsoft.com/office/officeart/2005/8/layout/lProcess2"/>
    <dgm:cxn modelId="{2E7A3D2C-0955-9B48-9EE0-B6812AA45941}" type="presOf" srcId="{FCF3C6A8-32AF-4703-AA48-3927F58313F1}" destId="{C22F26D6-A22B-4109-A659-9835C3ED32DE}" srcOrd="1" destOrd="0" presId="urn:microsoft.com/office/officeart/2005/8/layout/lProcess2"/>
    <dgm:cxn modelId="{6AD57B2D-1357-6142-98BB-9FD26389D326}" type="presOf" srcId="{FC3373CF-4963-477E-B935-0C75DC38B025}" destId="{DEE9E9B8-E22E-41EA-948B-00FFAA6B722E}" srcOrd="0" destOrd="0" presId="urn:microsoft.com/office/officeart/2005/8/layout/lProcess2"/>
    <dgm:cxn modelId="{52DC5E62-F5B1-F841-8320-482574CC57FA}" type="presOf" srcId="{DD1DEF61-F6BF-4B28-A11B-22D10C8C01FA}" destId="{C735D065-B1A2-4CB4-ADF8-10A7AE2768F0}" srcOrd="1" destOrd="0" presId="urn:microsoft.com/office/officeart/2005/8/layout/lProcess2"/>
    <dgm:cxn modelId="{0D853766-9C4D-5348-9F20-974C19625B17}" type="presOf" srcId="{733755F1-2D2B-4425-B320-13C5A8C5A53B}" destId="{DC740082-99E4-434F-BF82-424A30E2A9F5}" srcOrd="0" destOrd="0" presId="urn:microsoft.com/office/officeart/2005/8/layout/lProcess2"/>
    <dgm:cxn modelId="{43FADD47-28EC-384C-999B-B64DEDB62537}" type="presOf" srcId="{1E1F11B2-9140-44D0-B11D-CAC85E95F7BD}" destId="{B026DF15-AF18-4B9D-9F7B-2708E135BA06}" srcOrd="1" destOrd="0" presId="urn:microsoft.com/office/officeart/2005/8/layout/lProcess2"/>
    <dgm:cxn modelId="{E194204D-D1FD-4B58-B63C-0D47BB5311C1}" srcId="{1E1F11B2-9140-44D0-B11D-CAC85E95F7BD}" destId="{92798675-6081-4F92-B0C1-A3764FC73BBF}" srcOrd="0" destOrd="0" parTransId="{B97AE97D-61F6-44F9-B4B0-AD61B8D481AA}" sibTransId="{EECEF34A-80C8-4F24-A112-CC054D57218D}"/>
    <dgm:cxn modelId="{DEA7FE51-57E1-3544-B61C-0BB5D32B1B7B}" type="presOf" srcId="{94A5B958-B108-414F-B95F-1BF21BA428C6}" destId="{3B232C60-BF5B-4B93-AFF7-3612D50015D5}" srcOrd="0" destOrd="0" presId="urn:microsoft.com/office/officeart/2005/8/layout/lProcess2"/>
    <dgm:cxn modelId="{6FECC773-2B40-4D9D-AED8-35143D53BCB1}" srcId="{8FFFB635-7BF7-494F-904C-40D98647E8CD}" destId="{DD1DEF61-F6BF-4B28-A11B-22D10C8C01FA}" srcOrd="4" destOrd="0" parTransId="{EEAE317C-2977-4F31-9311-299B8BF7CA3B}" sibTransId="{677623D3-D10F-4D44-923D-B38D39E70E08}"/>
    <dgm:cxn modelId="{BDF6FD75-7590-4A39-A07C-9B894039ABF7}" srcId="{FC3373CF-4963-477E-B935-0C75DC38B025}" destId="{94A5B958-B108-414F-B95F-1BF21BA428C6}" srcOrd="0" destOrd="0" parTransId="{AC601FA5-E9C5-47B1-BD13-3FD2CDD423E8}" sibTransId="{7F033B7B-7608-4189-872C-A807C0C7A2D9}"/>
    <dgm:cxn modelId="{46C26F58-832D-D742-AFE0-B7775FBDAE72}" type="presOf" srcId="{3F2237F2-E8DC-4C3E-BEF9-ADB66B3AE698}" destId="{9DDA8E5D-1EB7-4B9C-9041-B8BD4EF1F729}" srcOrd="1" destOrd="0" presId="urn:microsoft.com/office/officeart/2005/8/layout/lProcess2"/>
    <dgm:cxn modelId="{249AC378-7F25-6948-A9D4-AA1940DAD8F5}" type="presOf" srcId="{DD1DEF61-F6BF-4B28-A11B-22D10C8C01FA}" destId="{C0260977-8E2F-40DE-AF63-DC3CE96F7340}" srcOrd="0" destOrd="0" presId="urn:microsoft.com/office/officeart/2005/8/layout/lProcess2"/>
    <dgm:cxn modelId="{5FADF35A-B67F-7847-B366-323E1DCEF401}" type="presOf" srcId="{1E1F11B2-9140-44D0-B11D-CAC85E95F7BD}" destId="{9DD44732-CDD7-4212-9C90-C7A89946669C}" srcOrd="0" destOrd="0" presId="urn:microsoft.com/office/officeart/2005/8/layout/lProcess2"/>
    <dgm:cxn modelId="{87A0A17F-6A7B-8748-8007-F2AD354C6EDB}" type="presOf" srcId="{8FFFB635-7BF7-494F-904C-40D98647E8CD}" destId="{0DBB2A29-F39A-44DD-AF84-54CE12B30290}" srcOrd="0" destOrd="0" presId="urn:microsoft.com/office/officeart/2005/8/layout/lProcess2"/>
    <dgm:cxn modelId="{0332E182-0B51-45B2-8A99-8597852F893E}" srcId="{DD1DEF61-F6BF-4B28-A11B-22D10C8C01FA}" destId="{5EA8F6A1-590B-42AA-81DA-314F9F6BBB72}" srcOrd="0" destOrd="0" parTransId="{C2A46115-46C7-4C8B-8738-799502F16225}" sibTransId="{BEEBEC19-AFE0-432C-823E-4B5F99BE65C3}"/>
    <dgm:cxn modelId="{359F4D9B-F114-034C-82D8-4C41AA45CF65}" type="presOf" srcId="{5A5C4ED5-0DE5-4B76-9810-84B1B38B708D}" destId="{EF1B4798-2EDB-4BD3-97FD-17094C0459ED}" srcOrd="0" destOrd="0" presId="urn:microsoft.com/office/officeart/2005/8/layout/lProcess2"/>
    <dgm:cxn modelId="{32A438A6-382E-134A-80E8-203641650B37}" type="presOf" srcId="{FCF3C6A8-32AF-4703-AA48-3927F58313F1}" destId="{A2564159-FA60-4C5C-9E60-8FDDFDDBD4C3}" srcOrd="0" destOrd="0" presId="urn:microsoft.com/office/officeart/2005/8/layout/lProcess2"/>
    <dgm:cxn modelId="{CE79E0AB-E11F-43D3-9919-3C71011BECEE}" srcId="{3F2237F2-E8DC-4C3E-BEF9-ADB66B3AE698}" destId="{5A5C4ED5-0DE5-4B76-9810-84B1B38B708D}" srcOrd="0" destOrd="0" parTransId="{F5515AF9-6973-4A8F-B963-68BB95C4B5A4}" sibTransId="{8F9EB63F-48D9-4384-B0E1-525E20292C7D}"/>
    <dgm:cxn modelId="{EE4874C0-E2B4-4F39-9FEA-0003A996E700}" srcId="{8FFFB635-7BF7-494F-904C-40D98647E8CD}" destId="{3F2237F2-E8DC-4C3E-BEF9-ADB66B3AE698}" srcOrd="1" destOrd="0" parTransId="{2EACA0D6-71E3-4769-8668-5860EFED6E1D}" sibTransId="{931F45E6-F6DE-4084-B9F8-5ED106C779A8}"/>
    <dgm:cxn modelId="{F675A6CB-1318-46D9-8593-66A50E0E5909}" srcId="{8FFFB635-7BF7-494F-904C-40D98647E8CD}" destId="{FCF3C6A8-32AF-4703-AA48-3927F58313F1}" srcOrd="0" destOrd="0" parTransId="{492CE016-5AFE-4FBD-96E1-F292F9F645DF}" sibTransId="{507A7B34-8D44-46D2-A711-99218DBBA4B5}"/>
    <dgm:cxn modelId="{962859D4-FE37-CC4F-B175-14A238D4C0E0}" type="presOf" srcId="{92798675-6081-4F92-B0C1-A3764FC73BBF}" destId="{8CB50DA3-C29C-453F-8F8D-B0A190A2DEC1}" srcOrd="0" destOrd="0" presId="urn:microsoft.com/office/officeart/2005/8/layout/lProcess2"/>
    <dgm:cxn modelId="{E3CCD0D8-CDB6-4E98-95AA-66E96BBF97CF}" srcId="{8FFFB635-7BF7-494F-904C-40D98647E8CD}" destId="{1E1F11B2-9140-44D0-B11D-CAC85E95F7BD}" srcOrd="2" destOrd="0" parTransId="{54ABD339-E48C-4931-8C8C-9A595ED92631}" sibTransId="{5AFE5539-BEAF-488B-970C-E5695F236C27}"/>
    <dgm:cxn modelId="{644F417A-7F48-A046-81AB-B08A5CA93822}" type="presParOf" srcId="{0DBB2A29-F39A-44DD-AF84-54CE12B30290}" destId="{116BFA27-6F7F-4AEA-BBDC-137BE24351D9}" srcOrd="0" destOrd="0" presId="urn:microsoft.com/office/officeart/2005/8/layout/lProcess2"/>
    <dgm:cxn modelId="{2E8F90BF-2E6B-274F-AED5-F4680BA5917C}" type="presParOf" srcId="{116BFA27-6F7F-4AEA-BBDC-137BE24351D9}" destId="{A2564159-FA60-4C5C-9E60-8FDDFDDBD4C3}" srcOrd="0" destOrd="0" presId="urn:microsoft.com/office/officeart/2005/8/layout/lProcess2"/>
    <dgm:cxn modelId="{07960DD2-F484-4749-8C74-2A7E7983881D}" type="presParOf" srcId="{116BFA27-6F7F-4AEA-BBDC-137BE24351D9}" destId="{C22F26D6-A22B-4109-A659-9835C3ED32DE}" srcOrd="1" destOrd="0" presId="urn:microsoft.com/office/officeart/2005/8/layout/lProcess2"/>
    <dgm:cxn modelId="{C5CAD689-B3AB-B949-84EE-C4061DC7963E}" type="presParOf" srcId="{116BFA27-6F7F-4AEA-BBDC-137BE24351D9}" destId="{70F6AE8C-A07F-48E2-AF08-F3F066538772}" srcOrd="2" destOrd="0" presId="urn:microsoft.com/office/officeart/2005/8/layout/lProcess2"/>
    <dgm:cxn modelId="{BD6117C2-9013-224A-A776-88F9A724359A}" type="presParOf" srcId="{70F6AE8C-A07F-48E2-AF08-F3F066538772}" destId="{B3286A0F-B060-4829-A313-C2AAED2D7FBC}" srcOrd="0" destOrd="0" presId="urn:microsoft.com/office/officeart/2005/8/layout/lProcess2"/>
    <dgm:cxn modelId="{46906D8A-B145-0648-8C71-DBC354582528}" type="presParOf" srcId="{B3286A0F-B060-4829-A313-C2AAED2D7FBC}" destId="{DC740082-99E4-434F-BF82-424A30E2A9F5}" srcOrd="0" destOrd="0" presId="urn:microsoft.com/office/officeart/2005/8/layout/lProcess2"/>
    <dgm:cxn modelId="{C237FCE4-263B-C946-85F8-BE25EE5BC342}" type="presParOf" srcId="{0DBB2A29-F39A-44DD-AF84-54CE12B30290}" destId="{BD856CB6-8235-48D4-B3CB-788959BABD55}" srcOrd="1" destOrd="0" presId="urn:microsoft.com/office/officeart/2005/8/layout/lProcess2"/>
    <dgm:cxn modelId="{B4BBC550-4E5F-4949-8B4E-DC443C394C2B}" type="presParOf" srcId="{0DBB2A29-F39A-44DD-AF84-54CE12B30290}" destId="{5DEDAF79-73BF-4FB3-909F-7D0050D32B88}" srcOrd="2" destOrd="0" presId="urn:microsoft.com/office/officeart/2005/8/layout/lProcess2"/>
    <dgm:cxn modelId="{7253240D-5A99-714B-8D4A-999BC02FE269}" type="presParOf" srcId="{5DEDAF79-73BF-4FB3-909F-7D0050D32B88}" destId="{62B5C734-569D-43BD-A84E-F842CB28C2A7}" srcOrd="0" destOrd="0" presId="urn:microsoft.com/office/officeart/2005/8/layout/lProcess2"/>
    <dgm:cxn modelId="{CBFD754D-A0B2-744D-B961-C44145B05943}" type="presParOf" srcId="{5DEDAF79-73BF-4FB3-909F-7D0050D32B88}" destId="{9DDA8E5D-1EB7-4B9C-9041-B8BD4EF1F729}" srcOrd="1" destOrd="0" presId="urn:microsoft.com/office/officeart/2005/8/layout/lProcess2"/>
    <dgm:cxn modelId="{35E71F4D-BD42-4C41-AB48-2FA0E2201EE7}" type="presParOf" srcId="{5DEDAF79-73BF-4FB3-909F-7D0050D32B88}" destId="{B0CE56D9-4E26-447F-8D69-1CB82257B4E4}" srcOrd="2" destOrd="0" presId="urn:microsoft.com/office/officeart/2005/8/layout/lProcess2"/>
    <dgm:cxn modelId="{29221734-F5A7-1C4F-AD9C-D3716C5B7BA7}" type="presParOf" srcId="{B0CE56D9-4E26-447F-8D69-1CB82257B4E4}" destId="{B07C35D3-A26F-49C5-98E4-3C4E4D95B1D7}" srcOrd="0" destOrd="0" presId="urn:microsoft.com/office/officeart/2005/8/layout/lProcess2"/>
    <dgm:cxn modelId="{F88200F6-0245-D04E-9D43-F180DDA8323E}" type="presParOf" srcId="{B07C35D3-A26F-49C5-98E4-3C4E4D95B1D7}" destId="{EF1B4798-2EDB-4BD3-97FD-17094C0459ED}" srcOrd="0" destOrd="0" presId="urn:microsoft.com/office/officeart/2005/8/layout/lProcess2"/>
    <dgm:cxn modelId="{39466F89-CA55-7D4B-A2FC-6E0A0AAF2EDD}" type="presParOf" srcId="{0DBB2A29-F39A-44DD-AF84-54CE12B30290}" destId="{14DB3DBA-6BEF-4DFC-B1D3-1A2B2D50E463}" srcOrd="3" destOrd="0" presId="urn:microsoft.com/office/officeart/2005/8/layout/lProcess2"/>
    <dgm:cxn modelId="{A94D62F3-B3B6-224F-B86C-9DFAA15D2B45}" type="presParOf" srcId="{0DBB2A29-F39A-44DD-AF84-54CE12B30290}" destId="{DEBBB9E8-BB85-4563-A3E6-83EEA7882228}" srcOrd="4" destOrd="0" presId="urn:microsoft.com/office/officeart/2005/8/layout/lProcess2"/>
    <dgm:cxn modelId="{3DA9C369-C5D7-F54A-877B-76252A10E26F}" type="presParOf" srcId="{DEBBB9E8-BB85-4563-A3E6-83EEA7882228}" destId="{9DD44732-CDD7-4212-9C90-C7A89946669C}" srcOrd="0" destOrd="0" presId="urn:microsoft.com/office/officeart/2005/8/layout/lProcess2"/>
    <dgm:cxn modelId="{D1B77C99-34B7-0543-B3CA-EA61091273D4}" type="presParOf" srcId="{DEBBB9E8-BB85-4563-A3E6-83EEA7882228}" destId="{B026DF15-AF18-4B9D-9F7B-2708E135BA06}" srcOrd="1" destOrd="0" presId="urn:microsoft.com/office/officeart/2005/8/layout/lProcess2"/>
    <dgm:cxn modelId="{54206BC6-BBA4-5443-977B-F17D0BAAE4D1}" type="presParOf" srcId="{DEBBB9E8-BB85-4563-A3E6-83EEA7882228}" destId="{C58923CC-C2F1-4C1A-AAE4-B43E819E8B52}" srcOrd="2" destOrd="0" presId="urn:microsoft.com/office/officeart/2005/8/layout/lProcess2"/>
    <dgm:cxn modelId="{B673B5EC-9E56-444E-A1A1-C47CF2F1FBFD}" type="presParOf" srcId="{C58923CC-C2F1-4C1A-AAE4-B43E819E8B52}" destId="{956D142F-3E96-443B-94CF-77EE72708E48}" srcOrd="0" destOrd="0" presId="urn:microsoft.com/office/officeart/2005/8/layout/lProcess2"/>
    <dgm:cxn modelId="{BBE7ADFD-BF49-1444-A80E-8D2E414B2C49}" type="presParOf" srcId="{956D142F-3E96-443B-94CF-77EE72708E48}" destId="{8CB50DA3-C29C-453F-8F8D-B0A190A2DEC1}" srcOrd="0" destOrd="0" presId="urn:microsoft.com/office/officeart/2005/8/layout/lProcess2"/>
    <dgm:cxn modelId="{27945868-F749-6B49-A5BD-D085223A1895}" type="presParOf" srcId="{0DBB2A29-F39A-44DD-AF84-54CE12B30290}" destId="{A307E849-8620-4858-84D3-F0380ADAB776}" srcOrd="5" destOrd="0" presId="urn:microsoft.com/office/officeart/2005/8/layout/lProcess2"/>
    <dgm:cxn modelId="{E17537FD-2C29-304B-86FA-DFA62AE121CB}" type="presParOf" srcId="{0DBB2A29-F39A-44DD-AF84-54CE12B30290}" destId="{8C0B7CE1-8108-4B76-B89D-22F901A0FA6B}" srcOrd="6" destOrd="0" presId="urn:microsoft.com/office/officeart/2005/8/layout/lProcess2"/>
    <dgm:cxn modelId="{91A78D06-6085-A248-9FC3-203C36594F27}" type="presParOf" srcId="{8C0B7CE1-8108-4B76-B89D-22F901A0FA6B}" destId="{DEE9E9B8-E22E-41EA-948B-00FFAA6B722E}" srcOrd="0" destOrd="0" presId="urn:microsoft.com/office/officeart/2005/8/layout/lProcess2"/>
    <dgm:cxn modelId="{D5C570A8-2E91-8441-AF1E-604E6A511801}" type="presParOf" srcId="{8C0B7CE1-8108-4B76-B89D-22F901A0FA6B}" destId="{937C9665-C198-4367-9A1F-5622D0CFFA43}" srcOrd="1" destOrd="0" presId="urn:microsoft.com/office/officeart/2005/8/layout/lProcess2"/>
    <dgm:cxn modelId="{194FB82A-4BF6-B140-A5A4-EFD668E20F9B}" type="presParOf" srcId="{8C0B7CE1-8108-4B76-B89D-22F901A0FA6B}" destId="{044F534D-323D-4974-B972-BF5B52C25758}" srcOrd="2" destOrd="0" presId="urn:microsoft.com/office/officeart/2005/8/layout/lProcess2"/>
    <dgm:cxn modelId="{AA54CEF7-35E4-8846-819C-9785100F2741}" type="presParOf" srcId="{044F534D-323D-4974-B972-BF5B52C25758}" destId="{E429402C-EE89-4AFC-BBED-5965CB5E603E}" srcOrd="0" destOrd="0" presId="urn:microsoft.com/office/officeart/2005/8/layout/lProcess2"/>
    <dgm:cxn modelId="{196E61FB-4414-E844-BD6F-DA17A92DF5FD}" type="presParOf" srcId="{E429402C-EE89-4AFC-BBED-5965CB5E603E}" destId="{3B232C60-BF5B-4B93-AFF7-3612D50015D5}" srcOrd="0" destOrd="0" presId="urn:microsoft.com/office/officeart/2005/8/layout/lProcess2"/>
    <dgm:cxn modelId="{32DFABC9-5F27-6B43-BECE-9ECCF29B49A3}" type="presParOf" srcId="{0DBB2A29-F39A-44DD-AF84-54CE12B30290}" destId="{5268E58E-56D9-4453-807C-7FA50F5861BE}" srcOrd="7" destOrd="0" presId="urn:microsoft.com/office/officeart/2005/8/layout/lProcess2"/>
    <dgm:cxn modelId="{41098AF5-D726-8140-83F3-C0BACCFE3278}" type="presParOf" srcId="{0DBB2A29-F39A-44DD-AF84-54CE12B30290}" destId="{C7E5F873-BF7A-4E0D-B47C-C9A0E71B4570}" srcOrd="8" destOrd="0" presId="urn:microsoft.com/office/officeart/2005/8/layout/lProcess2"/>
    <dgm:cxn modelId="{17F38F3B-06AF-F644-8DE2-4F59D8F9685E}" type="presParOf" srcId="{C7E5F873-BF7A-4E0D-B47C-C9A0E71B4570}" destId="{C0260977-8E2F-40DE-AF63-DC3CE96F7340}" srcOrd="0" destOrd="0" presId="urn:microsoft.com/office/officeart/2005/8/layout/lProcess2"/>
    <dgm:cxn modelId="{3299B152-1550-0E43-80D3-0F05C6FD14D9}" type="presParOf" srcId="{C7E5F873-BF7A-4E0D-B47C-C9A0E71B4570}" destId="{C735D065-B1A2-4CB4-ADF8-10A7AE2768F0}" srcOrd="1" destOrd="0" presId="urn:microsoft.com/office/officeart/2005/8/layout/lProcess2"/>
    <dgm:cxn modelId="{336BC0E9-E5F9-F74A-8151-EB58AE990A24}" type="presParOf" srcId="{C7E5F873-BF7A-4E0D-B47C-C9A0E71B4570}" destId="{8E5315DF-A84D-40D4-86BF-F3B1035CC3BF}" srcOrd="2" destOrd="0" presId="urn:microsoft.com/office/officeart/2005/8/layout/lProcess2"/>
    <dgm:cxn modelId="{F196B196-9312-6D47-8F11-7D05CCCDF3B2}" type="presParOf" srcId="{8E5315DF-A84D-40D4-86BF-F3B1035CC3BF}" destId="{D508BC30-FCC4-4612-8B75-10A94BBD01B6}" srcOrd="0" destOrd="0" presId="urn:microsoft.com/office/officeart/2005/8/layout/lProcess2"/>
    <dgm:cxn modelId="{C0C770DE-9747-C141-899D-B1879AACB051}" type="presParOf" srcId="{D508BC30-FCC4-4612-8B75-10A94BBD01B6}" destId="{71212690-9B1D-4157-8790-C891AB19A57E}"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8DA33C-F6F5-FE4B-9F51-983B1D074DA6}" type="doc">
      <dgm:prSet loTypeId="urn:microsoft.com/office/officeart/2005/8/layout/chevron2" loCatId="" qsTypeId="urn:microsoft.com/office/officeart/2005/8/quickstyle/simple1" qsCatId="simple" csTypeId="urn:microsoft.com/office/officeart/2005/8/colors/accent2_2" csCatId="accent2" phldr="1"/>
      <dgm:spPr/>
      <dgm:t>
        <a:bodyPr/>
        <a:lstStyle/>
        <a:p>
          <a:endParaRPr lang="en-US"/>
        </a:p>
      </dgm:t>
    </dgm:pt>
    <dgm:pt modelId="{63CDC272-43F0-CC42-AE27-75CAD84EEA6C}">
      <dgm:prSet phldrT="[Text]"/>
      <dgm:spPr/>
      <dgm:t>
        <a:bodyPr/>
        <a:lstStyle/>
        <a:p>
          <a:r>
            <a:rPr lang="en-GB" dirty="0"/>
            <a:t>The right to be informed.	</a:t>
          </a:r>
          <a:endParaRPr lang="en-US" dirty="0"/>
        </a:p>
      </dgm:t>
    </dgm:pt>
    <dgm:pt modelId="{1BC6C47E-CE50-9142-8C8C-D351C9B2C63C}" type="parTrans" cxnId="{D8624FE1-9A57-DF44-A179-11618514FA79}">
      <dgm:prSet/>
      <dgm:spPr/>
      <dgm:t>
        <a:bodyPr/>
        <a:lstStyle/>
        <a:p>
          <a:endParaRPr lang="en-US"/>
        </a:p>
      </dgm:t>
    </dgm:pt>
    <dgm:pt modelId="{59C63AA1-47AC-0647-B3B4-1E58C75F3F6B}" type="sibTrans" cxnId="{D8624FE1-9A57-DF44-A179-11618514FA79}">
      <dgm:prSet/>
      <dgm:spPr/>
      <dgm:t>
        <a:bodyPr/>
        <a:lstStyle/>
        <a:p>
          <a:endParaRPr lang="en-US"/>
        </a:p>
      </dgm:t>
    </dgm:pt>
    <dgm:pt modelId="{307AF223-1D60-9143-B0BF-C86C39C8410F}">
      <dgm:prSet/>
      <dgm:spPr/>
      <dgm:t>
        <a:bodyPr/>
        <a:lstStyle/>
        <a:p>
          <a:r>
            <a:rPr lang="en-GB" dirty="0"/>
            <a:t>The right of access.</a:t>
          </a:r>
        </a:p>
      </dgm:t>
    </dgm:pt>
    <dgm:pt modelId="{D8ED4105-3D1B-E748-B869-234F431C87CA}" type="parTrans" cxnId="{309B984D-E128-5C41-AB9B-20B7169459AE}">
      <dgm:prSet/>
      <dgm:spPr/>
      <dgm:t>
        <a:bodyPr/>
        <a:lstStyle/>
        <a:p>
          <a:endParaRPr lang="en-US"/>
        </a:p>
      </dgm:t>
    </dgm:pt>
    <dgm:pt modelId="{356661D4-D045-C54E-86B8-FA7DAED7326F}" type="sibTrans" cxnId="{309B984D-E128-5C41-AB9B-20B7169459AE}">
      <dgm:prSet/>
      <dgm:spPr/>
      <dgm:t>
        <a:bodyPr/>
        <a:lstStyle/>
        <a:p>
          <a:endParaRPr lang="en-US"/>
        </a:p>
      </dgm:t>
    </dgm:pt>
    <dgm:pt modelId="{8C8DBD26-E7C9-BD4D-A321-BC0BC16D65C1}">
      <dgm:prSet/>
      <dgm:spPr/>
      <dgm:t>
        <a:bodyPr/>
        <a:lstStyle/>
        <a:p>
          <a:r>
            <a:rPr lang="en-GB" dirty="0"/>
            <a:t>The right to rectification.</a:t>
          </a:r>
        </a:p>
      </dgm:t>
    </dgm:pt>
    <dgm:pt modelId="{00553A5F-5820-2A47-AA22-ADCA9D05F720}" type="parTrans" cxnId="{BC19B8E1-7534-814F-9A53-8812DE2216B8}">
      <dgm:prSet/>
      <dgm:spPr/>
      <dgm:t>
        <a:bodyPr/>
        <a:lstStyle/>
        <a:p>
          <a:endParaRPr lang="en-US"/>
        </a:p>
      </dgm:t>
    </dgm:pt>
    <dgm:pt modelId="{A4599CEB-F8D8-8C4F-AC1D-1E973C1FE50C}" type="sibTrans" cxnId="{BC19B8E1-7534-814F-9A53-8812DE2216B8}">
      <dgm:prSet/>
      <dgm:spPr/>
      <dgm:t>
        <a:bodyPr/>
        <a:lstStyle/>
        <a:p>
          <a:endParaRPr lang="en-US"/>
        </a:p>
      </dgm:t>
    </dgm:pt>
    <dgm:pt modelId="{8EC67DDE-7C2A-4F4D-83D0-BF81320EAC22}">
      <dgm:prSet/>
      <dgm:spPr/>
      <dgm:t>
        <a:bodyPr/>
        <a:lstStyle/>
        <a:p>
          <a:r>
            <a:rPr lang="en-GB" dirty="0"/>
            <a:t>The right to erasure.</a:t>
          </a:r>
        </a:p>
      </dgm:t>
    </dgm:pt>
    <dgm:pt modelId="{EBBFE678-880E-B149-AF4D-2B954E49630F}" type="parTrans" cxnId="{68FFF842-7646-F44D-AFE7-48548AC374BE}">
      <dgm:prSet/>
      <dgm:spPr/>
      <dgm:t>
        <a:bodyPr/>
        <a:lstStyle/>
        <a:p>
          <a:endParaRPr lang="en-US"/>
        </a:p>
      </dgm:t>
    </dgm:pt>
    <dgm:pt modelId="{6636FD1B-6DA4-8B42-86F4-A530B2A94ACD}" type="sibTrans" cxnId="{68FFF842-7646-F44D-AFE7-48548AC374BE}">
      <dgm:prSet/>
      <dgm:spPr/>
      <dgm:t>
        <a:bodyPr/>
        <a:lstStyle/>
        <a:p>
          <a:endParaRPr lang="en-US"/>
        </a:p>
      </dgm:t>
    </dgm:pt>
    <dgm:pt modelId="{CEB50DC6-CBF8-E547-BDF5-B0319BD815C6}">
      <dgm:prSet/>
      <dgm:spPr/>
      <dgm:t>
        <a:bodyPr/>
        <a:lstStyle/>
        <a:p>
          <a:r>
            <a:rPr lang="en-GB" dirty="0"/>
            <a:t>The right to restrict processing.</a:t>
          </a:r>
        </a:p>
      </dgm:t>
    </dgm:pt>
    <dgm:pt modelId="{32FFD6E8-D70F-A64B-AF73-77FF9A07CEC4}" type="parTrans" cxnId="{7C3E552D-55B9-A44B-B137-C90E502261B6}">
      <dgm:prSet/>
      <dgm:spPr/>
      <dgm:t>
        <a:bodyPr/>
        <a:lstStyle/>
        <a:p>
          <a:endParaRPr lang="en-US"/>
        </a:p>
      </dgm:t>
    </dgm:pt>
    <dgm:pt modelId="{C7A3B9DE-02A0-354F-8FBE-978101BCE517}" type="sibTrans" cxnId="{7C3E552D-55B9-A44B-B137-C90E502261B6}">
      <dgm:prSet/>
      <dgm:spPr/>
      <dgm:t>
        <a:bodyPr/>
        <a:lstStyle/>
        <a:p>
          <a:endParaRPr lang="en-US"/>
        </a:p>
      </dgm:t>
    </dgm:pt>
    <dgm:pt modelId="{C21AAEB4-9647-BC43-BC50-13C218423FCC}">
      <dgm:prSet/>
      <dgm:spPr/>
      <dgm:t>
        <a:bodyPr/>
        <a:lstStyle/>
        <a:p>
          <a:r>
            <a:rPr lang="en-GB" dirty="0"/>
            <a:t>The right to data portability.</a:t>
          </a:r>
        </a:p>
      </dgm:t>
    </dgm:pt>
    <dgm:pt modelId="{7225B7A7-CEB7-EE47-A9D1-D708C3A18604}" type="parTrans" cxnId="{FF0F4CFE-D931-394E-8144-D450348691A0}">
      <dgm:prSet/>
      <dgm:spPr/>
      <dgm:t>
        <a:bodyPr/>
        <a:lstStyle/>
        <a:p>
          <a:endParaRPr lang="en-US"/>
        </a:p>
      </dgm:t>
    </dgm:pt>
    <dgm:pt modelId="{36968B95-0D55-5A47-A903-5615CA21784D}" type="sibTrans" cxnId="{FF0F4CFE-D931-394E-8144-D450348691A0}">
      <dgm:prSet/>
      <dgm:spPr/>
      <dgm:t>
        <a:bodyPr/>
        <a:lstStyle/>
        <a:p>
          <a:endParaRPr lang="en-US"/>
        </a:p>
      </dgm:t>
    </dgm:pt>
    <dgm:pt modelId="{982F27A5-AD52-894F-B902-E6FD319C0D68}">
      <dgm:prSet/>
      <dgm:spPr/>
      <dgm:t>
        <a:bodyPr/>
        <a:lstStyle/>
        <a:p>
          <a:r>
            <a:rPr lang="en-GB" dirty="0"/>
            <a:t>The right to object.</a:t>
          </a:r>
        </a:p>
      </dgm:t>
    </dgm:pt>
    <dgm:pt modelId="{26C03E49-E026-3B4D-A996-9FE4CAB5C2B6}" type="parTrans" cxnId="{4198F188-E298-0447-9027-CDC87F0A3DD6}">
      <dgm:prSet/>
      <dgm:spPr/>
      <dgm:t>
        <a:bodyPr/>
        <a:lstStyle/>
        <a:p>
          <a:endParaRPr lang="en-US"/>
        </a:p>
      </dgm:t>
    </dgm:pt>
    <dgm:pt modelId="{3A45B07D-4343-BE40-BB7C-9E1335752A37}" type="sibTrans" cxnId="{4198F188-E298-0447-9027-CDC87F0A3DD6}">
      <dgm:prSet/>
      <dgm:spPr/>
      <dgm:t>
        <a:bodyPr/>
        <a:lstStyle/>
        <a:p>
          <a:endParaRPr lang="en-US"/>
        </a:p>
      </dgm:t>
    </dgm:pt>
    <dgm:pt modelId="{53F4BF02-8559-354A-BB48-6C56AAE1D803}">
      <dgm:prSet/>
      <dgm:spPr/>
      <dgm:t>
        <a:bodyPr/>
        <a:lstStyle/>
        <a:p>
          <a:r>
            <a:rPr lang="en-GB" dirty="0"/>
            <a:t>Rights in relation to automated decision making and profiling.</a:t>
          </a:r>
        </a:p>
      </dgm:t>
    </dgm:pt>
    <dgm:pt modelId="{BDA96729-1CD2-3E4B-B796-0C63D9652B83}" type="parTrans" cxnId="{F4F45007-1C99-7C46-9144-85C072D21919}">
      <dgm:prSet/>
      <dgm:spPr/>
      <dgm:t>
        <a:bodyPr/>
        <a:lstStyle/>
        <a:p>
          <a:endParaRPr lang="en-US"/>
        </a:p>
      </dgm:t>
    </dgm:pt>
    <dgm:pt modelId="{B4BAE0D7-FAF1-4D49-AB8C-EC50DA4C9798}" type="sibTrans" cxnId="{F4F45007-1C99-7C46-9144-85C072D21919}">
      <dgm:prSet/>
      <dgm:spPr/>
      <dgm:t>
        <a:bodyPr/>
        <a:lstStyle/>
        <a:p>
          <a:endParaRPr lang="en-US"/>
        </a:p>
      </dgm:t>
    </dgm:pt>
    <dgm:pt modelId="{6016F3A3-4349-664D-BC3F-5BBB27DF88DB}">
      <dgm:prSet phldrT="[Text]"/>
      <dgm:spPr/>
      <dgm:t>
        <a:bodyPr/>
        <a:lstStyle/>
        <a:p>
          <a:r>
            <a:rPr lang="en-US" dirty="0"/>
            <a:t>1</a:t>
          </a:r>
        </a:p>
      </dgm:t>
    </dgm:pt>
    <dgm:pt modelId="{080A2220-866A-C143-B590-0E8B67660A24}" type="parTrans" cxnId="{B87B9961-473B-0F4B-8425-02433C8AFEFF}">
      <dgm:prSet/>
      <dgm:spPr/>
      <dgm:t>
        <a:bodyPr/>
        <a:lstStyle/>
        <a:p>
          <a:endParaRPr lang="en-US"/>
        </a:p>
      </dgm:t>
    </dgm:pt>
    <dgm:pt modelId="{4ED0E506-C8ED-8046-9623-D55725FEF176}" type="sibTrans" cxnId="{B87B9961-473B-0F4B-8425-02433C8AFEFF}">
      <dgm:prSet/>
      <dgm:spPr/>
      <dgm:t>
        <a:bodyPr/>
        <a:lstStyle/>
        <a:p>
          <a:endParaRPr lang="en-US"/>
        </a:p>
      </dgm:t>
    </dgm:pt>
    <dgm:pt modelId="{AB5086E6-2CD1-434F-A0D9-450701C3EF77}">
      <dgm:prSet/>
      <dgm:spPr/>
      <dgm:t>
        <a:bodyPr/>
        <a:lstStyle/>
        <a:p>
          <a:r>
            <a:rPr lang="en-GB" dirty="0"/>
            <a:t>2</a:t>
          </a:r>
        </a:p>
      </dgm:t>
    </dgm:pt>
    <dgm:pt modelId="{4AA828A6-FB76-0E4F-A5A7-81FE5BD55AC3}" type="parTrans" cxnId="{A580D71B-11C6-6F4B-90F6-0432F66C1987}">
      <dgm:prSet/>
      <dgm:spPr/>
      <dgm:t>
        <a:bodyPr/>
        <a:lstStyle/>
        <a:p>
          <a:endParaRPr lang="en-US"/>
        </a:p>
      </dgm:t>
    </dgm:pt>
    <dgm:pt modelId="{E72AD2D4-F0B8-4C48-B0F9-AB84CB051EA3}" type="sibTrans" cxnId="{A580D71B-11C6-6F4B-90F6-0432F66C1987}">
      <dgm:prSet/>
      <dgm:spPr/>
      <dgm:t>
        <a:bodyPr/>
        <a:lstStyle/>
        <a:p>
          <a:endParaRPr lang="en-US"/>
        </a:p>
      </dgm:t>
    </dgm:pt>
    <dgm:pt modelId="{3A313FF0-3F23-D84A-9B18-382C31373973}">
      <dgm:prSet/>
      <dgm:spPr/>
      <dgm:t>
        <a:bodyPr/>
        <a:lstStyle/>
        <a:p>
          <a:r>
            <a:rPr lang="en-GB" dirty="0"/>
            <a:t>3</a:t>
          </a:r>
        </a:p>
      </dgm:t>
    </dgm:pt>
    <dgm:pt modelId="{6382E911-ECAE-F14C-85DF-07DB2902DE11}" type="parTrans" cxnId="{282B881E-D4AF-3E42-A7E3-74200DCB55C7}">
      <dgm:prSet/>
      <dgm:spPr/>
      <dgm:t>
        <a:bodyPr/>
        <a:lstStyle/>
        <a:p>
          <a:endParaRPr lang="en-US"/>
        </a:p>
      </dgm:t>
    </dgm:pt>
    <dgm:pt modelId="{8038C72F-947B-8848-8776-C72FEB4B4CE7}" type="sibTrans" cxnId="{282B881E-D4AF-3E42-A7E3-74200DCB55C7}">
      <dgm:prSet/>
      <dgm:spPr/>
      <dgm:t>
        <a:bodyPr/>
        <a:lstStyle/>
        <a:p>
          <a:endParaRPr lang="en-US"/>
        </a:p>
      </dgm:t>
    </dgm:pt>
    <dgm:pt modelId="{7014A78E-AAE1-C649-A8BD-A3423A98B9D1}">
      <dgm:prSet/>
      <dgm:spPr/>
      <dgm:t>
        <a:bodyPr/>
        <a:lstStyle/>
        <a:p>
          <a:r>
            <a:rPr lang="en-GB" dirty="0"/>
            <a:t>4</a:t>
          </a:r>
        </a:p>
      </dgm:t>
    </dgm:pt>
    <dgm:pt modelId="{64AB54FA-5B26-194F-8FA6-A9612C0CE523}" type="parTrans" cxnId="{27302DE5-CEF9-A842-97D2-BA577C56BD37}">
      <dgm:prSet/>
      <dgm:spPr/>
      <dgm:t>
        <a:bodyPr/>
        <a:lstStyle/>
        <a:p>
          <a:endParaRPr lang="en-US"/>
        </a:p>
      </dgm:t>
    </dgm:pt>
    <dgm:pt modelId="{57796613-566A-5144-8DF3-EF8219AC6C7F}" type="sibTrans" cxnId="{27302DE5-CEF9-A842-97D2-BA577C56BD37}">
      <dgm:prSet/>
      <dgm:spPr/>
      <dgm:t>
        <a:bodyPr/>
        <a:lstStyle/>
        <a:p>
          <a:endParaRPr lang="en-US"/>
        </a:p>
      </dgm:t>
    </dgm:pt>
    <dgm:pt modelId="{0E620073-E00B-5C4E-BD29-38CBB73C28F9}">
      <dgm:prSet/>
      <dgm:spPr/>
      <dgm:t>
        <a:bodyPr/>
        <a:lstStyle/>
        <a:p>
          <a:r>
            <a:rPr lang="en-GB" dirty="0"/>
            <a:t>5</a:t>
          </a:r>
        </a:p>
      </dgm:t>
    </dgm:pt>
    <dgm:pt modelId="{2CCB0208-BFED-2945-9FBD-720DDDEB8BFF}" type="parTrans" cxnId="{63F6067D-0022-3743-A3E9-96750626B0BF}">
      <dgm:prSet/>
      <dgm:spPr/>
      <dgm:t>
        <a:bodyPr/>
        <a:lstStyle/>
        <a:p>
          <a:endParaRPr lang="en-US"/>
        </a:p>
      </dgm:t>
    </dgm:pt>
    <dgm:pt modelId="{EA03CD0E-BA9A-6E41-B9E5-2A08C412E773}" type="sibTrans" cxnId="{63F6067D-0022-3743-A3E9-96750626B0BF}">
      <dgm:prSet/>
      <dgm:spPr/>
      <dgm:t>
        <a:bodyPr/>
        <a:lstStyle/>
        <a:p>
          <a:endParaRPr lang="en-US"/>
        </a:p>
      </dgm:t>
    </dgm:pt>
    <dgm:pt modelId="{42D01EC1-3D52-CF40-84A9-B9512859CC08}">
      <dgm:prSet/>
      <dgm:spPr/>
      <dgm:t>
        <a:bodyPr/>
        <a:lstStyle/>
        <a:p>
          <a:r>
            <a:rPr lang="en-GB" dirty="0"/>
            <a:t>6</a:t>
          </a:r>
        </a:p>
      </dgm:t>
    </dgm:pt>
    <dgm:pt modelId="{4B4EA8FD-9A97-9C41-B905-E32AA1F36420}" type="parTrans" cxnId="{1A1C4CA5-B2D7-8F44-9ACC-1AFDCC1B72EE}">
      <dgm:prSet/>
      <dgm:spPr/>
      <dgm:t>
        <a:bodyPr/>
        <a:lstStyle/>
        <a:p>
          <a:endParaRPr lang="en-US"/>
        </a:p>
      </dgm:t>
    </dgm:pt>
    <dgm:pt modelId="{C54F4886-F48D-BF44-9597-6F6E9200F326}" type="sibTrans" cxnId="{1A1C4CA5-B2D7-8F44-9ACC-1AFDCC1B72EE}">
      <dgm:prSet/>
      <dgm:spPr/>
      <dgm:t>
        <a:bodyPr/>
        <a:lstStyle/>
        <a:p>
          <a:endParaRPr lang="en-US"/>
        </a:p>
      </dgm:t>
    </dgm:pt>
    <dgm:pt modelId="{9856727A-1FE6-FE42-AAFB-ED459A31553D}">
      <dgm:prSet/>
      <dgm:spPr/>
      <dgm:t>
        <a:bodyPr/>
        <a:lstStyle/>
        <a:p>
          <a:r>
            <a:rPr lang="en-GB" dirty="0"/>
            <a:t>7</a:t>
          </a:r>
        </a:p>
      </dgm:t>
    </dgm:pt>
    <dgm:pt modelId="{28E841D8-9831-EC4A-9AEB-A7BA7B1EE8D3}" type="parTrans" cxnId="{B67A2FAE-A74D-6D45-9B9E-EA0F3CA3D6B7}">
      <dgm:prSet/>
      <dgm:spPr/>
      <dgm:t>
        <a:bodyPr/>
        <a:lstStyle/>
        <a:p>
          <a:endParaRPr lang="en-US"/>
        </a:p>
      </dgm:t>
    </dgm:pt>
    <dgm:pt modelId="{C6FFC026-D999-A247-8A0B-1E811C2EA0A2}" type="sibTrans" cxnId="{B67A2FAE-A74D-6D45-9B9E-EA0F3CA3D6B7}">
      <dgm:prSet/>
      <dgm:spPr/>
      <dgm:t>
        <a:bodyPr/>
        <a:lstStyle/>
        <a:p>
          <a:endParaRPr lang="en-US"/>
        </a:p>
      </dgm:t>
    </dgm:pt>
    <dgm:pt modelId="{3B2194F3-E37E-6546-ABFB-8F0B5E8AB2D2}">
      <dgm:prSet/>
      <dgm:spPr/>
      <dgm:t>
        <a:bodyPr/>
        <a:lstStyle/>
        <a:p>
          <a:r>
            <a:rPr lang="en-GB" dirty="0"/>
            <a:t>8</a:t>
          </a:r>
        </a:p>
      </dgm:t>
    </dgm:pt>
    <dgm:pt modelId="{222D9D40-1194-6244-893E-01709C904B1A}" type="parTrans" cxnId="{3A82E8E1-0752-8640-92B7-56C1D3520E44}">
      <dgm:prSet/>
      <dgm:spPr/>
      <dgm:t>
        <a:bodyPr/>
        <a:lstStyle/>
        <a:p>
          <a:endParaRPr lang="en-US"/>
        </a:p>
      </dgm:t>
    </dgm:pt>
    <dgm:pt modelId="{387B859D-050B-2447-943F-B35C689B1B55}" type="sibTrans" cxnId="{3A82E8E1-0752-8640-92B7-56C1D3520E44}">
      <dgm:prSet/>
      <dgm:spPr/>
      <dgm:t>
        <a:bodyPr/>
        <a:lstStyle/>
        <a:p>
          <a:endParaRPr lang="en-US"/>
        </a:p>
      </dgm:t>
    </dgm:pt>
    <dgm:pt modelId="{DAD17B05-9D7E-594B-BCC4-23CB314CB59F}" type="pres">
      <dgm:prSet presAssocID="{E78DA33C-F6F5-FE4B-9F51-983B1D074DA6}" presName="linearFlow" presStyleCnt="0">
        <dgm:presLayoutVars>
          <dgm:dir/>
          <dgm:animLvl val="lvl"/>
          <dgm:resizeHandles val="exact"/>
        </dgm:presLayoutVars>
      </dgm:prSet>
      <dgm:spPr/>
    </dgm:pt>
    <dgm:pt modelId="{57C2546A-B50A-A94E-9175-BB3FD25B50BE}" type="pres">
      <dgm:prSet presAssocID="{6016F3A3-4349-664D-BC3F-5BBB27DF88DB}" presName="composite" presStyleCnt="0"/>
      <dgm:spPr/>
    </dgm:pt>
    <dgm:pt modelId="{9D4AA4C7-23D8-3243-A05D-ACA5FDE974C7}" type="pres">
      <dgm:prSet presAssocID="{6016F3A3-4349-664D-BC3F-5BBB27DF88DB}" presName="parentText" presStyleLbl="alignNode1" presStyleIdx="0" presStyleCnt="8">
        <dgm:presLayoutVars>
          <dgm:chMax val="1"/>
          <dgm:bulletEnabled val="1"/>
        </dgm:presLayoutVars>
      </dgm:prSet>
      <dgm:spPr/>
    </dgm:pt>
    <dgm:pt modelId="{B37D713B-A59F-A248-8AA1-F4091647AA59}" type="pres">
      <dgm:prSet presAssocID="{6016F3A3-4349-664D-BC3F-5BBB27DF88DB}" presName="descendantText" presStyleLbl="alignAcc1" presStyleIdx="0" presStyleCnt="8">
        <dgm:presLayoutVars>
          <dgm:bulletEnabled val="1"/>
        </dgm:presLayoutVars>
      </dgm:prSet>
      <dgm:spPr/>
    </dgm:pt>
    <dgm:pt modelId="{E40CE6DB-2264-3D4E-BA00-09A2290AD612}" type="pres">
      <dgm:prSet presAssocID="{4ED0E506-C8ED-8046-9623-D55725FEF176}" presName="sp" presStyleCnt="0"/>
      <dgm:spPr/>
    </dgm:pt>
    <dgm:pt modelId="{F4079AE1-98A6-CB4E-A2E0-4412317014A8}" type="pres">
      <dgm:prSet presAssocID="{AB5086E6-2CD1-434F-A0D9-450701C3EF77}" presName="composite" presStyleCnt="0"/>
      <dgm:spPr/>
    </dgm:pt>
    <dgm:pt modelId="{CB7FB1C9-4C42-1C48-BC51-EC7F3988593A}" type="pres">
      <dgm:prSet presAssocID="{AB5086E6-2CD1-434F-A0D9-450701C3EF77}" presName="parentText" presStyleLbl="alignNode1" presStyleIdx="1" presStyleCnt="8">
        <dgm:presLayoutVars>
          <dgm:chMax val="1"/>
          <dgm:bulletEnabled val="1"/>
        </dgm:presLayoutVars>
      </dgm:prSet>
      <dgm:spPr/>
    </dgm:pt>
    <dgm:pt modelId="{C244B0B8-FF88-3A41-8BEE-D8321B2D43A4}" type="pres">
      <dgm:prSet presAssocID="{AB5086E6-2CD1-434F-A0D9-450701C3EF77}" presName="descendantText" presStyleLbl="alignAcc1" presStyleIdx="1" presStyleCnt="8">
        <dgm:presLayoutVars>
          <dgm:bulletEnabled val="1"/>
        </dgm:presLayoutVars>
      </dgm:prSet>
      <dgm:spPr/>
    </dgm:pt>
    <dgm:pt modelId="{B2D4904F-C02E-6D4D-94DE-64BFAC53D5CA}" type="pres">
      <dgm:prSet presAssocID="{E72AD2D4-F0B8-4C48-B0F9-AB84CB051EA3}" presName="sp" presStyleCnt="0"/>
      <dgm:spPr/>
    </dgm:pt>
    <dgm:pt modelId="{2DA94ED0-C698-B44C-9A20-0E276FB7555E}" type="pres">
      <dgm:prSet presAssocID="{3A313FF0-3F23-D84A-9B18-382C31373973}" presName="composite" presStyleCnt="0"/>
      <dgm:spPr/>
    </dgm:pt>
    <dgm:pt modelId="{89AFF35B-1DEC-8441-A249-AC3D5B3373B2}" type="pres">
      <dgm:prSet presAssocID="{3A313FF0-3F23-D84A-9B18-382C31373973}" presName="parentText" presStyleLbl="alignNode1" presStyleIdx="2" presStyleCnt="8">
        <dgm:presLayoutVars>
          <dgm:chMax val="1"/>
          <dgm:bulletEnabled val="1"/>
        </dgm:presLayoutVars>
      </dgm:prSet>
      <dgm:spPr/>
    </dgm:pt>
    <dgm:pt modelId="{CEC8A69E-8DFF-7D41-BA6C-1B6657553ADC}" type="pres">
      <dgm:prSet presAssocID="{3A313FF0-3F23-D84A-9B18-382C31373973}" presName="descendantText" presStyleLbl="alignAcc1" presStyleIdx="2" presStyleCnt="8">
        <dgm:presLayoutVars>
          <dgm:bulletEnabled val="1"/>
        </dgm:presLayoutVars>
      </dgm:prSet>
      <dgm:spPr/>
    </dgm:pt>
    <dgm:pt modelId="{93294AC2-856D-F949-AE0E-C56BBD27BA82}" type="pres">
      <dgm:prSet presAssocID="{8038C72F-947B-8848-8776-C72FEB4B4CE7}" presName="sp" presStyleCnt="0"/>
      <dgm:spPr/>
    </dgm:pt>
    <dgm:pt modelId="{026095D5-4377-5B4B-8421-F43EFF93A270}" type="pres">
      <dgm:prSet presAssocID="{7014A78E-AAE1-C649-A8BD-A3423A98B9D1}" presName="composite" presStyleCnt="0"/>
      <dgm:spPr/>
    </dgm:pt>
    <dgm:pt modelId="{43782C5E-D87B-BD41-8F08-203096FA1803}" type="pres">
      <dgm:prSet presAssocID="{7014A78E-AAE1-C649-A8BD-A3423A98B9D1}" presName="parentText" presStyleLbl="alignNode1" presStyleIdx="3" presStyleCnt="8">
        <dgm:presLayoutVars>
          <dgm:chMax val="1"/>
          <dgm:bulletEnabled val="1"/>
        </dgm:presLayoutVars>
      </dgm:prSet>
      <dgm:spPr/>
    </dgm:pt>
    <dgm:pt modelId="{78F0B2AD-4CB2-884B-B48A-5EC21E2C06C4}" type="pres">
      <dgm:prSet presAssocID="{7014A78E-AAE1-C649-A8BD-A3423A98B9D1}" presName="descendantText" presStyleLbl="alignAcc1" presStyleIdx="3" presStyleCnt="8">
        <dgm:presLayoutVars>
          <dgm:bulletEnabled val="1"/>
        </dgm:presLayoutVars>
      </dgm:prSet>
      <dgm:spPr/>
    </dgm:pt>
    <dgm:pt modelId="{28175FA8-3782-5C4E-B0CB-AB759D9AA3D9}" type="pres">
      <dgm:prSet presAssocID="{57796613-566A-5144-8DF3-EF8219AC6C7F}" presName="sp" presStyleCnt="0"/>
      <dgm:spPr/>
    </dgm:pt>
    <dgm:pt modelId="{43AB5515-09DC-BF42-B997-272348F3C839}" type="pres">
      <dgm:prSet presAssocID="{0E620073-E00B-5C4E-BD29-38CBB73C28F9}" presName="composite" presStyleCnt="0"/>
      <dgm:spPr/>
    </dgm:pt>
    <dgm:pt modelId="{F3EB64B3-C72C-3846-BD1A-B3D2C26B05B8}" type="pres">
      <dgm:prSet presAssocID="{0E620073-E00B-5C4E-BD29-38CBB73C28F9}" presName="parentText" presStyleLbl="alignNode1" presStyleIdx="4" presStyleCnt="8">
        <dgm:presLayoutVars>
          <dgm:chMax val="1"/>
          <dgm:bulletEnabled val="1"/>
        </dgm:presLayoutVars>
      </dgm:prSet>
      <dgm:spPr/>
    </dgm:pt>
    <dgm:pt modelId="{9FAAEDDE-5B88-B741-AAA9-73354DDFB2A0}" type="pres">
      <dgm:prSet presAssocID="{0E620073-E00B-5C4E-BD29-38CBB73C28F9}" presName="descendantText" presStyleLbl="alignAcc1" presStyleIdx="4" presStyleCnt="8">
        <dgm:presLayoutVars>
          <dgm:bulletEnabled val="1"/>
        </dgm:presLayoutVars>
      </dgm:prSet>
      <dgm:spPr/>
    </dgm:pt>
    <dgm:pt modelId="{C9ECF8E7-85C9-114D-91A5-3618334B7BFB}" type="pres">
      <dgm:prSet presAssocID="{EA03CD0E-BA9A-6E41-B9E5-2A08C412E773}" presName="sp" presStyleCnt="0"/>
      <dgm:spPr/>
    </dgm:pt>
    <dgm:pt modelId="{87F07772-BEB9-AA4F-9019-C36EC7C633E1}" type="pres">
      <dgm:prSet presAssocID="{42D01EC1-3D52-CF40-84A9-B9512859CC08}" presName="composite" presStyleCnt="0"/>
      <dgm:spPr/>
    </dgm:pt>
    <dgm:pt modelId="{D801C4C8-68B5-2C4C-A455-F7F34464981A}" type="pres">
      <dgm:prSet presAssocID="{42D01EC1-3D52-CF40-84A9-B9512859CC08}" presName="parentText" presStyleLbl="alignNode1" presStyleIdx="5" presStyleCnt="8">
        <dgm:presLayoutVars>
          <dgm:chMax val="1"/>
          <dgm:bulletEnabled val="1"/>
        </dgm:presLayoutVars>
      </dgm:prSet>
      <dgm:spPr/>
    </dgm:pt>
    <dgm:pt modelId="{10E8E2BA-C48D-E244-BB6A-FD54FB0C52D3}" type="pres">
      <dgm:prSet presAssocID="{42D01EC1-3D52-CF40-84A9-B9512859CC08}" presName="descendantText" presStyleLbl="alignAcc1" presStyleIdx="5" presStyleCnt="8">
        <dgm:presLayoutVars>
          <dgm:bulletEnabled val="1"/>
        </dgm:presLayoutVars>
      </dgm:prSet>
      <dgm:spPr/>
    </dgm:pt>
    <dgm:pt modelId="{DE710B24-CCBD-8847-B282-0D42A56B4377}" type="pres">
      <dgm:prSet presAssocID="{C54F4886-F48D-BF44-9597-6F6E9200F326}" presName="sp" presStyleCnt="0"/>
      <dgm:spPr/>
    </dgm:pt>
    <dgm:pt modelId="{F4FCD550-CE2E-064F-86A9-B4CF79EE511B}" type="pres">
      <dgm:prSet presAssocID="{9856727A-1FE6-FE42-AAFB-ED459A31553D}" presName="composite" presStyleCnt="0"/>
      <dgm:spPr/>
    </dgm:pt>
    <dgm:pt modelId="{C365E9C7-969E-3B4B-824F-CDC7EECB2AC3}" type="pres">
      <dgm:prSet presAssocID="{9856727A-1FE6-FE42-AAFB-ED459A31553D}" presName="parentText" presStyleLbl="alignNode1" presStyleIdx="6" presStyleCnt="8">
        <dgm:presLayoutVars>
          <dgm:chMax val="1"/>
          <dgm:bulletEnabled val="1"/>
        </dgm:presLayoutVars>
      </dgm:prSet>
      <dgm:spPr/>
    </dgm:pt>
    <dgm:pt modelId="{4B9AF16F-4119-E245-8BDB-A3A7ACB80C75}" type="pres">
      <dgm:prSet presAssocID="{9856727A-1FE6-FE42-AAFB-ED459A31553D}" presName="descendantText" presStyleLbl="alignAcc1" presStyleIdx="6" presStyleCnt="8">
        <dgm:presLayoutVars>
          <dgm:bulletEnabled val="1"/>
        </dgm:presLayoutVars>
      </dgm:prSet>
      <dgm:spPr/>
    </dgm:pt>
    <dgm:pt modelId="{1CC64990-566C-9B4E-9887-8C80D199C01E}" type="pres">
      <dgm:prSet presAssocID="{C6FFC026-D999-A247-8A0B-1E811C2EA0A2}" presName="sp" presStyleCnt="0"/>
      <dgm:spPr/>
    </dgm:pt>
    <dgm:pt modelId="{2C4CFC91-4F31-2647-A997-8B6CDCED5457}" type="pres">
      <dgm:prSet presAssocID="{3B2194F3-E37E-6546-ABFB-8F0B5E8AB2D2}" presName="composite" presStyleCnt="0"/>
      <dgm:spPr/>
    </dgm:pt>
    <dgm:pt modelId="{F963AEB7-38FC-B743-8E65-A599F6C7D2B9}" type="pres">
      <dgm:prSet presAssocID="{3B2194F3-E37E-6546-ABFB-8F0B5E8AB2D2}" presName="parentText" presStyleLbl="alignNode1" presStyleIdx="7" presStyleCnt="8">
        <dgm:presLayoutVars>
          <dgm:chMax val="1"/>
          <dgm:bulletEnabled val="1"/>
        </dgm:presLayoutVars>
      </dgm:prSet>
      <dgm:spPr/>
    </dgm:pt>
    <dgm:pt modelId="{39BE16AD-7DB8-E649-A9EF-195ED8AE0C85}" type="pres">
      <dgm:prSet presAssocID="{3B2194F3-E37E-6546-ABFB-8F0B5E8AB2D2}" presName="descendantText" presStyleLbl="alignAcc1" presStyleIdx="7" presStyleCnt="8">
        <dgm:presLayoutVars>
          <dgm:bulletEnabled val="1"/>
        </dgm:presLayoutVars>
      </dgm:prSet>
      <dgm:spPr/>
    </dgm:pt>
  </dgm:ptLst>
  <dgm:cxnLst>
    <dgm:cxn modelId="{D681CA05-0D82-8B42-9D55-6B6EC5F9FF39}" type="presOf" srcId="{9856727A-1FE6-FE42-AAFB-ED459A31553D}" destId="{C365E9C7-969E-3B4B-824F-CDC7EECB2AC3}" srcOrd="0" destOrd="0" presId="urn:microsoft.com/office/officeart/2005/8/layout/chevron2"/>
    <dgm:cxn modelId="{F4F45007-1C99-7C46-9144-85C072D21919}" srcId="{3B2194F3-E37E-6546-ABFB-8F0B5E8AB2D2}" destId="{53F4BF02-8559-354A-BB48-6C56AAE1D803}" srcOrd="0" destOrd="0" parTransId="{BDA96729-1CD2-3E4B-B796-0C63D9652B83}" sibTransId="{B4BAE0D7-FAF1-4D49-AB8C-EC50DA4C9798}"/>
    <dgm:cxn modelId="{15D34D13-81C5-5145-8DCF-84B0AA9151A8}" type="presOf" srcId="{307AF223-1D60-9143-B0BF-C86C39C8410F}" destId="{C244B0B8-FF88-3A41-8BEE-D8321B2D43A4}" srcOrd="0" destOrd="0" presId="urn:microsoft.com/office/officeart/2005/8/layout/chevron2"/>
    <dgm:cxn modelId="{A580D71B-11C6-6F4B-90F6-0432F66C1987}" srcId="{E78DA33C-F6F5-FE4B-9F51-983B1D074DA6}" destId="{AB5086E6-2CD1-434F-A0D9-450701C3EF77}" srcOrd="1" destOrd="0" parTransId="{4AA828A6-FB76-0E4F-A5A7-81FE5BD55AC3}" sibTransId="{E72AD2D4-F0B8-4C48-B0F9-AB84CB051EA3}"/>
    <dgm:cxn modelId="{282B881E-D4AF-3E42-A7E3-74200DCB55C7}" srcId="{E78DA33C-F6F5-FE4B-9F51-983B1D074DA6}" destId="{3A313FF0-3F23-D84A-9B18-382C31373973}" srcOrd="2" destOrd="0" parTransId="{6382E911-ECAE-F14C-85DF-07DB2902DE11}" sibTransId="{8038C72F-947B-8848-8776-C72FEB4B4CE7}"/>
    <dgm:cxn modelId="{7C3E552D-55B9-A44B-B137-C90E502261B6}" srcId="{0E620073-E00B-5C4E-BD29-38CBB73C28F9}" destId="{CEB50DC6-CBF8-E547-BDF5-B0319BD815C6}" srcOrd="0" destOrd="0" parTransId="{32FFD6E8-D70F-A64B-AF73-77FF9A07CEC4}" sibTransId="{C7A3B9DE-02A0-354F-8FBE-978101BCE517}"/>
    <dgm:cxn modelId="{DD2DE35D-00A4-5249-921F-FD1503C2656E}" type="presOf" srcId="{6016F3A3-4349-664D-BC3F-5BBB27DF88DB}" destId="{9D4AA4C7-23D8-3243-A05D-ACA5FDE974C7}" srcOrd="0" destOrd="0" presId="urn:microsoft.com/office/officeart/2005/8/layout/chevron2"/>
    <dgm:cxn modelId="{B87B9961-473B-0F4B-8425-02433C8AFEFF}" srcId="{E78DA33C-F6F5-FE4B-9F51-983B1D074DA6}" destId="{6016F3A3-4349-664D-BC3F-5BBB27DF88DB}" srcOrd="0" destOrd="0" parTransId="{080A2220-866A-C143-B590-0E8B67660A24}" sibTransId="{4ED0E506-C8ED-8046-9623-D55725FEF176}"/>
    <dgm:cxn modelId="{68FFF842-7646-F44D-AFE7-48548AC374BE}" srcId="{7014A78E-AAE1-C649-A8BD-A3423A98B9D1}" destId="{8EC67DDE-7C2A-4F4D-83D0-BF81320EAC22}" srcOrd="0" destOrd="0" parTransId="{EBBFE678-880E-B149-AF4D-2B954E49630F}" sibTransId="{6636FD1B-6DA4-8B42-86F4-A530B2A94ACD}"/>
    <dgm:cxn modelId="{6B83A466-E997-6240-8738-2730AE5FA5AB}" type="presOf" srcId="{8C8DBD26-E7C9-BD4D-A321-BC0BC16D65C1}" destId="{CEC8A69E-8DFF-7D41-BA6C-1B6657553ADC}" srcOrd="0" destOrd="0" presId="urn:microsoft.com/office/officeart/2005/8/layout/chevron2"/>
    <dgm:cxn modelId="{309B984D-E128-5C41-AB9B-20B7169459AE}" srcId="{AB5086E6-2CD1-434F-A0D9-450701C3EF77}" destId="{307AF223-1D60-9143-B0BF-C86C39C8410F}" srcOrd="0" destOrd="0" parTransId="{D8ED4105-3D1B-E748-B869-234F431C87CA}" sibTransId="{356661D4-D045-C54E-86B8-FA7DAED7326F}"/>
    <dgm:cxn modelId="{63F6067D-0022-3743-A3E9-96750626B0BF}" srcId="{E78DA33C-F6F5-FE4B-9F51-983B1D074DA6}" destId="{0E620073-E00B-5C4E-BD29-38CBB73C28F9}" srcOrd="4" destOrd="0" parTransId="{2CCB0208-BFED-2945-9FBD-720DDDEB8BFF}" sibTransId="{EA03CD0E-BA9A-6E41-B9E5-2A08C412E773}"/>
    <dgm:cxn modelId="{1134C07E-0C55-1443-BE18-BB3717ECAE93}" type="presOf" srcId="{CEB50DC6-CBF8-E547-BDF5-B0319BD815C6}" destId="{9FAAEDDE-5B88-B741-AAA9-73354DDFB2A0}" srcOrd="0" destOrd="0" presId="urn:microsoft.com/office/officeart/2005/8/layout/chevron2"/>
    <dgm:cxn modelId="{767F6885-6531-E841-8928-2EA26020C2EB}" type="presOf" srcId="{8EC67DDE-7C2A-4F4D-83D0-BF81320EAC22}" destId="{78F0B2AD-4CB2-884B-B48A-5EC21E2C06C4}" srcOrd="0" destOrd="0" presId="urn:microsoft.com/office/officeart/2005/8/layout/chevron2"/>
    <dgm:cxn modelId="{4198F188-E298-0447-9027-CDC87F0A3DD6}" srcId="{9856727A-1FE6-FE42-AAFB-ED459A31553D}" destId="{982F27A5-AD52-894F-B902-E6FD319C0D68}" srcOrd="0" destOrd="0" parTransId="{26C03E49-E026-3B4D-A996-9FE4CAB5C2B6}" sibTransId="{3A45B07D-4343-BE40-BB7C-9E1335752A37}"/>
    <dgm:cxn modelId="{645AADA3-B330-A245-AA3B-0E8BB4E080AC}" type="presOf" srcId="{42D01EC1-3D52-CF40-84A9-B9512859CC08}" destId="{D801C4C8-68B5-2C4C-A455-F7F34464981A}" srcOrd="0" destOrd="0" presId="urn:microsoft.com/office/officeart/2005/8/layout/chevron2"/>
    <dgm:cxn modelId="{1A1C4CA5-B2D7-8F44-9ACC-1AFDCC1B72EE}" srcId="{E78DA33C-F6F5-FE4B-9F51-983B1D074DA6}" destId="{42D01EC1-3D52-CF40-84A9-B9512859CC08}" srcOrd="5" destOrd="0" parTransId="{4B4EA8FD-9A97-9C41-B905-E32AA1F36420}" sibTransId="{C54F4886-F48D-BF44-9597-6F6E9200F326}"/>
    <dgm:cxn modelId="{28B522A6-EF98-EE4E-B98A-B74D8DBA0069}" type="presOf" srcId="{0E620073-E00B-5C4E-BD29-38CBB73C28F9}" destId="{F3EB64B3-C72C-3846-BD1A-B3D2C26B05B8}" srcOrd="0" destOrd="0" presId="urn:microsoft.com/office/officeart/2005/8/layout/chevron2"/>
    <dgm:cxn modelId="{B67A2FAE-A74D-6D45-9B9E-EA0F3CA3D6B7}" srcId="{E78DA33C-F6F5-FE4B-9F51-983B1D074DA6}" destId="{9856727A-1FE6-FE42-AAFB-ED459A31553D}" srcOrd="6" destOrd="0" parTransId="{28E841D8-9831-EC4A-9AEB-A7BA7B1EE8D3}" sibTransId="{C6FFC026-D999-A247-8A0B-1E811C2EA0A2}"/>
    <dgm:cxn modelId="{D92882BD-A6C6-934A-A9E1-D277B82492FC}" type="presOf" srcId="{3B2194F3-E37E-6546-ABFB-8F0B5E8AB2D2}" destId="{F963AEB7-38FC-B743-8E65-A599F6C7D2B9}" srcOrd="0" destOrd="0" presId="urn:microsoft.com/office/officeart/2005/8/layout/chevron2"/>
    <dgm:cxn modelId="{75D5FCBF-CD94-9544-9230-7FD2A89F117B}" type="presOf" srcId="{3A313FF0-3F23-D84A-9B18-382C31373973}" destId="{89AFF35B-1DEC-8441-A249-AC3D5B3373B2}" srcOrd="0" destOrd="0" presId="urn:microsoft.com/office/officeart/2005/8/layout/chevron2"/>
    <dgm:cxn modelId="{C7B020C3-4133-E74D-A7C7-E0AF99DAF3C5}" type="presOf" srcId="{63CDC272-43F0-CC42-AE27-75CAD84EEA6C}" destId="{B37D713B-A59F-A248-8AA1-F4091647AA59}" srcOrd="0" destOrd="0" presId="urn:microsoft.com/office/officeart/2005/8/layout/chevron2"/>
    <dgm:cxn modelId="{DE5BBFC5-7A5D-7A41-88D9-147634307665}" type="presOf" srcId="{53F4BF02-8559-354A-BB48-6C56AAE1D803}" destId="{39BE16AD-7DB8-E649-A9EF-195ED8AE0C85}" srcOrd="0" destOrd="0" presId="urn:microsoft.com/office/officeart/2005/8/layout/chevron2"/>
    <dgm:cxn modelId="{FA72DCCB-5159-DD4C-A6E6-190D7BD3EDBE}" type="presOf" srcId="{982F27A5-AD52-894F-B902-E6FD319C0D68}" destId="{4B9AF16F-4119-E245-8BDB-A3A7ACB80C75}" srcOrd="0" destOrd="0" presId="urn:microsoft.com/office/officeart/2005/8/layout/chevron2"/>
    <dgm:cxn modelId="{B31C16D4-1168-7649-A53F-8CEEC55E3828}" type="presOf" srcId="{AB5086E6-2CD1-434F-A0D9-450701C3EF77}" destId="{CB7FB1C9-4C42-1C48-BC51-EC7F3988593A}" srcOrd="0" destOrd="0" presId="urn:microsoft.com/office/officeart/2005/8/layout/chevron2"/>
    <dgm:cxn modelId="{76CD6FD4-CE03-E14B-A50C-50CE712074BA}" type="presOf" srcId="{C21AAEB4-9647-BC43-BC50-13C218423FCC}" destId="{10E8E2BA-C48D-E244-BB6A-FD54FB0C52D3}" srcOrd="0" destOrd="0" presId="urn:microsoft.com/office/officeart/2005/8/layout/chevron2"/>
    <dgm:cxn modelId="{D8624FE1-9A57-DF44-A179-11618514FA79}" srcId="{6016F3A3-4349-664D-BC3F-5BBB27DF88DB}" destId="{63CDC272-43F0-CC42-AE27-75CAD84EEA6C}" srcOrd="0" destOrd="0" parTransId="{1BC6C47E-CE50-9142-8C8C-D351C9B2C63C}" sibTransId="{59C63AA1-47AC-0647-B3B4-1E58C75F3F6B}"/>
    <dgm:cxn modelId="{BC19B8E1-7534-814F-9A53-8812DE2216B8}" srcId="{3A313FF0-3F23-D84A-9B18-382C31373973}" destId="{8C8DBD26-E7C9-BD4D-A321-BC0BC16D65C1}" srcOrd="0" destOrd="0" parTransId="{00553A5F-5820-2A47-AA22-ADCA9D05F720}" sibTransId="{A4599CEB-F8D8-8C4F-AC1D-1E973C1FE50C}"/>
    <dgm:cxn modelId="{3A82E8E1-0752-8640-92B7-56C1D3520E44}" srcId="{E78DA33C-F6F5-FE4B-9F51-983B1D074DA6}" destId="{3B2194F3-E37E-6546-ABFB-8F0B5E8AB2D2}" srcOrd="7" destOrd="0" parTransId="{222D9D40-1194-6244-893E-01709C904B1A}" sibTransId="{387B859D-050B-2447-943F-B35C689B1B55}"/>
    <dgm:cxn modelId="{27302DE5-CEF9-A842-97D2-BA577C56BD37}" srcId="{E78DA33C-F6F5-FE4B-9F51-983B1D074DA6}" destId="{7014A78E-AAE1-C649-A8BD-A3423A98B9D1}" srcOrd="3" destOrd="0" parTransId="{64AB54FA-5B26-194F-8FA6-A9612C0CE523}" sibTransId="{57796613-566A-5144-8DF3-EF8219AC6C7F}"/>
    <dgm:cxn modelId="{A5033DEA-972A-024F-BA8B-43779A97D75F}" type="presOf" srcId="{E78DA33C-F6F5-FE4B-9F51-983B1D074DA6}" destId="{DAD17B05-9D7E-594B-BCC4-23CB314CB59F}" srcOrd="0" destOrd="0" presId="urn:microsoft.com/office/officeart/2005/8/layout/chevron2"/>
    <dgm:cxn modelId="{D006A6F4-F57E-F044-AF7D-BBD084DCCF94}" type="presOf" srcId="{7014A78E-AAE1-C649-A8BD-A3423A98B9D1}" destId="{43782C5E-D87B-BD41-8F08-203096FA1803}" srcOrd="0" destOrd="0" presId="urn:microsoft.com/office/officeart/2005/8/layout/chevron2"/>
    <dgm:cxn modelId="{FF0F4CFE-D931-394E-8144-D450348691A0}" srcId="{42D01EC1-3D52-CF40-84A9-B9512859CC08}" destId="{C21AAEB4-9647-BC43-BC50-13C218423FCC}" srcOrd="0" destOrd="0" parTransId="{7225B7A7-CEB7-EE47-A9D1-D708C3A18604}" sibTransId="{36968B95-0D55-5A47-A903-5615CA21784D}"/>
    <dgm:cxn modelId="{385B7130-4764-B446-95B4-ABC1ADC11AFC}" type="presParOf" srcId="{DAD17B05-9D7E-594B-BCC4-23CB314CB59F}" destId="{57C2546A-B50A-A94E-9175-BB3FD25B50BE}" srcOrd="0" destOrd="0" presId="urn:microsoft.com/office/officeart/2005/8/layout/chevron2"/>
    <dgm:cxn modelId="{6C8A67B9-7431-144A-82F2-72684FE566C2}" type="presParOf" srcId="{57C2546A-B50A-A94E-9175-BB3FD25B50BE}" destId="{9D4AA4C7-23D8-3243-A05D-ACA5FDE974C7}" srcOrd="0" destOrd="0" presId="urn:microsoft.com/office/officeart/2005/8/layout/chevron2"/>
    <dgm:cxn modelId="{93E037E8-0FFD-3043-ACC6-BED177CFB38C}" type="presParOf" srcId="{57C2546A-B50A-A94E-9175-BB3FD25B50BE}" destId="{B37D713B-A59F-A248-8AA1-F4091647AA59}" srcOrd="1" destOrd="0" presId="urn:microsoft.com/office/officeart/2005/8/layout/chevron2"/>
    <dgm:cxn modelId="{5F751108-DA17-BA43-9714-1FAA799CB9E8}" type="presParOf" srcId="{DAD17B05-9D7E-594B-BCC4-23CB314CB59F}" destId="{E40CE6DB-2264-3D4E-BA00-09A2290AD612}" srcOrd="1" destOrd="0" presId="urn:microsoft.com/office/officeart/2005/8/layout/chevron2"/>
    <dgm:cxn modelId="{F2B4108B-50F6-4C43-BDFF-B04FAE65FA1F}" type="presParOf" srcId="{DAD17B05-9D7E-594B-BCC4-23CB314CB59F}" destId="{F4079AE1-98A6-CB4E-A2E0-4412317014A8}" srcOrd="2" destOrd="0" presId="urn:microsoft.com/office/officeart/2005/8/layout/chevron2"/>
    <dgm:cxn modelId="{0CFB3BC0-EC62-4C4E-A6BB-3758DA096ADE}" type="presParOf" srcId="{F4079AE1-98A6-CB4E-A2E0-4412317014A8}" destId="{CB7FB1C9-4C42-1C48-BC51-EC7F3988593A}" srcOrd="0" destOrd="0" presId="urn:microsoft.com/office/officeart/2005/8/layout/chevron2"/>
    <dgm:cxn modelId="{F630D362-1E17-804A-9420-A3F66A413D31}" type="presParOf" srcId="{F4079AE1-98A6-CB4E-A2E0-4412317014A8}" destId="{C244B0B8-FF88-3A41-8BEE-D8321B2D43A4}" srcOrd="1" destOrd="0" presId="urn:microsoft.com/office/officeart/2005/8/layout/chevron2"/>
    <dgm:cxn modelId="{8258D619-822D-3747-A45A-89A6291FCF14}" type="presParOf" srcId="{DAD17B05-9D7E-594B-BCC4-23CB314CB59F}" destId="{B2D4904F-C02E-6D4D-94DE-64BFAC53D5CA}" srcOrd="3" destOrd="0" presId="urn:microsoft.com/office/officeart/2005/8/layout/chevron2"/>
    <dgm:cxn modelId="{BA6FF4B1-6989-664D-A585-80E7D02EE7E6}" type="presParOf" srcId="{DAD17B05-9D7E-594B-BCC4-23CB314CB59F}" destId="{2DA94ED0-C698-B44C-9A20-0E276FB7555E}" srcOrd="4" destOrd="0" presId="urn:microsoft.com/office/officeart/2005/8/layout/chevron2"/>
    <dgm:cxn modelId="{01291955-FEBB-CD41-AAC8-AB49D2ADBEE7}" type="presParOf" srcId="{2DA94ED0-C698-B44C-9A20-0E276FB7555E}" destId="{89AFF35B-1DEC-8441-A249-AC3D5B3373B2}" srcOrd="0" destOrd="0" presId="urn:microsoft.com/office/officeart/2005/8/layout/chevron2"/>
    <dgm:cxn modelId="{C5584E92-FE73-1742-9A87-AC591F1B31DA}" type="presParOf" srcId="{2DA94ED0-C698-B44C-9A20-0E276FB7555E}" destId="{CEC8A69E-8DFF-7D41-BA6C-1B6657553ADC}" srcOrd="1" destOrd="0" presId="urn:microsoft.com/office/officeart/2005/8/layout/chevron2"/>
    <dgm:cxn modelId="{D011B264-CD0C-6142-9A8E-A958A104858F}" type="presParOf" srcId="{DAD17B05-9D7E-594B-BCC4-23CB314CB59F}" destId="{93294AC2-856D-F949-AE0E-C56BBD27BA82}" srcOrd="5" destOrd="0" presId="urn:microsoft.com/office/officeart/2005/8/layout/chevron2"/>
    <dgm:cxn modelId="{D9AD075E-D09D-5949-A729-744C05637C14}" type="presParOf" srcId="{DAD17B05-9D7E-594B-BCC4-23CB314CB59F}" destId="{026095D5-4377-5B4B-8421-F43EFF93A270}" srcOrd="6" destOrd="0" presId="urn:microsoft.com/office/officeart/2005/8/layout/chevron2"/>
    <dgm:cxn modelId="{87022432-35C9-1D44-A2D8-E5DE9F749459}" type="presParOf" srcId="{026095D5-4377-5B4B-8421-F43EFF93A270}" destId="{43782C5E-D87B-BD41-8F08-203096FA1803}" srcOrd="0" destOrd="0" presId="urn:microsoft.com/office/officeart/2005/8/layout/chevron2"/>
    <dgm:cxn modelId="{D6F67BD4-2CEC-294C-9897-9BF7324DD2A0}" type="presParOf" srcId="{026095D5-4377-5B4B-8421-F43EFF93A270}" destId="{78F0B2AD-4CB2-884B-B48A-5EC21E2C06C4}" srcOrd="1" destOrd="0" presId="urn:microsoft.com/office/officeart/2005/8/layout/chevron2"/>
    <dgm:cxn modelId="{ACBD5C91-5762-5448-BF75-6F38F7700152}" type="presParOf" srcId="{DAD17B05-9D7E-594B-BCC4-23CB314CB59F}" destId="{28175FA8-3782-5C4E-B0CB-AB759D9AA3D9}" srcOrd="7" destOrd="0" presId="urn:microsoft.com/office/officeart/2005/8/layout/chevron2"/>
    <dgm:cxn modelId="{459EF8FC-1588-834B-AFC6-C47C5245ECFE}" type="presParOf" srcId="{DAD17B05-9D7E-594B-BCC4-23CB314CB59F}" destId="{43AB5515-09DC-BF42-B997-272348F3C839}" srcOrd="8" destOrd="0" presId="urn:microsoft.com/office/officeart/2005/8/layout/chevron2"/>
    <dgm:cxn modelId="{EDC3609B-649F-374A-BC2A-80F472F1B2F4}" type="presParOf" srcId="{43AB5515-09DC-BF42-B997-272348F3C839}" destId="{F3EB64B3-C72C-3846-BD1A-B3D2C26B05B8}" srcOrd="0" destOrd="0" presId="urn:microsoft.com/office/officeart/2005/8/layout/chevron2"/>
    <dgm:cxn modelId="{4F16E138-9EA8-9F47-8C22-C18CD8185B2F}" type="presParOf" srcId="{43AB5515-09DC-BF42-B997-272348F3C839}" destId="{9FAAEDDE-5B88-B741-AAA9-73354DDFB2A0}" srcOrd="1" destOrd="0" presId="urn:microsoft.com/office/officeart/2005/8/layout/chevron2"/>
    <dgm:cxn modelId="{760BD110-15E7-E04E-88B6-5859A6FB35A8}" type="presParOf" srcId="{DAD17B05-9D7E-594B-BCC4-23CB314CB59F}" destId="{C9ECF8E7-85C9-114D-91A5-3618334B7BFB}" srcOrd="9" destOrd="0" presId="urn:microsoft.com/office/officeart/2005/8/layout/chevron2"/>
    <dgm:cxn modelId="{881A7EE6-C90A-5B49-93F4-6B37A91E6683}" type="presParOf" srcId="{DAD17B05-9D7E-594B-BCC4-23CB314CB59F}" destId="{87F07772-BEB9-AA4F-9019-C36EC7C633E1}" srcOrd="10" destOrd="0" presId="urn:microsoft.com/office/officeart/2005/8/layout/chevron2"/>
    <dgm:cxn modelId="{67A0FE7A-0F60-674D-A0E8-D9CBD40C5968}" type="presParOf" srcId="{87F07772-BEB9-AA4F-9019-C36EC7C633E1}" destId="{D801C4C8-68B5-2C4C-A455-F7F34464981A}" srcOrd="0" destOrd="0" presId="urn:microsoft.com/office/officeart/2005/8/layout/chevron2"/>
    <dgm:cxn modelId="{B36EAD4E-965F-AE4F-A214-2C4EC989B0B3}" type="presParOf" srcId="{87F07772-BEB9-AA4F-9019-C36EC7C633E1}" destId="{10E8E2BA-C48D-E244-BB6A-FD54FB0C52D3}" srcOrd="1" destOrd="0" presId="urn:microsoft.com/office/officeart/2005/8/layout/chevron2"/>
    <dgm:cxn modelId="{42297469-C054-D34D-AC1F-FED2F11C18A9}" type="presParOf" srcId="{DAD17B05-9D7E-594B-BCC4-23CB314CB59F}" destId="{DE710B24-CCBD-8847-B282-0D42A56B4377}" srcOrd="11" destOrd="0" presId="urn:microsoft.com/office/officeart/2005/8/layout/chevron2"/>
    <dgm:cxn modelId="{B4C21560-41D8-2C46-9A76-F647009D82BD}" type="presParOf" srcId="{DAD17B05-9D7E-594B-BCC4-23CB314CB59F}" destId="{F4FCD550-CE2E-064F-86A9-B4CF79EE511B}" srcOrd="12" destOrd="0" presId="urn:microsoft.com/office/officeart/2005/8/layout/chevron2"/>
    <dgm:cxn modelId="{C2513A7B-2ED7-7A41-BE20-D06666B7949E}" type="presParOf" srcId="{F4FCD550-CE2E-064F-86A9-B4CF79EE511B}" destId="{C365E9C7-969E-3B4B-824F-CDC7EECB2AC3}" srcOrd="0" destOrd="0" presId="urn:microsoft.com/office/officeart/2005/8/layout/chevron2"/>
    <dgm:cxn modelId="{372A67F7-F54D-494F-8C24-C16FB011EB58}" type="presParOf" srcId="{F4FCD550-CE2E-064F-86A9-B4CF79EE511B}" destId="{4B9AF16F-4119-E245-8BDB-A3A7ACB80C75}" srcOrd="1" destOrd="0" presId="urn:microsoft.com/office/officeart/2005/8/layout/chevron2"/>
    <dgm:cxn modelId="{D99A4FF4-1F77-C845-BC0E-66FB3581CD08}" type="presParOf" srcId="{DAD17B05-9D7E-594B-BCC4-23CB314CB59F}" destId="{1CC64990-566C-9B4E-9887-8C80D199C01E}" srcOrd="13" destOrd="0" presId="urn:microsoft.com/office/officeart/2005/8/layout/chevron2"/>
    <dgm:cxn modelId="{CFE48BE6-1CD0-8745-AF71-6F560F783809}" type="presParOf" srcId="{DAD17B05-9D7E-594B-BCC4-23CB314CB59F}" destId="{2C4CFC91-4F31-2647-A997-8B6CDCED5457}" srcOrd="14" destOrd="0" presId="urn:microsoft.com/office/officeart/2005/8/layout/chevron2"/>
    <dgm:cxn modelId="{5718F5E1-B37C-2E4F-A2C0-696AF4456048}" type="presParOf" srcId="{2C4CFC91-4F31-2647-A997-8B6CDCED5457}" destId="{F963AEB7-38FC-B743-8E65-A599F6C7D2B9}" srcOrd="0" destOrd="0" presId="urn:microsoft.com/office/officeart/2005/8/layout/chevron2"/>
    <dgm:cxn modelId="{2ACFC7CA-FD74-D943-A06B-3C55DF4D4DA3}" type="presParOf" srcId="{2C4CFC91-4F31-2647-A997-8B6CDCED5457}" destId="{39BE16AD-7DB8-E649-A9EF-195ED8AE0C85}" srcOrd="1" destOrd="0" presId="urn:microsoft.com/office/officeart/2005/8/layout/chevron2"/>
  </dgm:cxnLst>
  <dgm:bg>
    <a:solidFill>
      <a:schemeClr val="accent2">
        <a:lumMod val="60000"/>
        <a:lumOff val="40000"/>
      </a:schemeClr>
    </a:solidFill>
  </dgm:bg>
  <dgm:whole>
    <a:ln>
      <a:solidFill>
        <a:schemeClr val="accent2">
          <a:lumMod val="60000"/>
          <a:lumOff val="4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64159-FA60-4C5C-9E60-8FDDFDDBD4C3}">
      <dsp:nvSpPr>
        <dsp:cNvPr id="0" name=""/>
        <dsp:cNvSpPr/>
      </dsp:nvSpPr>
      <dsp:spPr>
        <a:xfrm>
          <a:off x="4611"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8 April 2016</a:t>
          </a:r>
        </a:p>
      </dsp:txBody>
      <dsp:txXfrm>
        <a:off x="4611" y="0"/>
        <a:ext cx="1618191" cy="592182"/>
      </dsp:txXfrm>
    </dsp:sp>
    <dsp:sp modelId="{DC740082-99E4-434F-BF82-424A30E2A9F5}">
      <dsp:nvSpPr>
        <dsp:cNvPr id="0" name=""/>
        <dsp:cNvSpPr/>
      </dsp:nvSpPr>
      <dsp:spPr>
        <a:xfrm>
          <a:off x="166430"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GB" sz="1100" b="0" i="0" kern="1200" dirty="0"/>
            <a:t>Council of the European Union </a:t>
          </a:r>
          <a:r>
            <a:rPr lang="en-GB" sz="1100" kern="1200" dirty="0"/>
            <a:t>adopted the GDPR</a:t>
          </a:r>
          <a:endParaRPr lang="en-US" sz="1100" kern="1200" dirty="0"/>
        </a:p>
      </dsp:txBody>
      <dsp:txXfrm>
        <a:off x="204010" y="629762"/>
        <a:ext cx="1219392" cy="1207901"/>
      </dsp:txXfrm>
    </dsp:sp>
    <dsp:sp modelId="{62B5C734-569D-43BD-A84E-F842CB28C2A7}">
      <dsp:nvSpPr>
        <dsp:cNvPr id="0" name=""/>
        <dsp:cNvSpPr/>
      </dsp:nvSpPr>
      <dsp:spPr>
        <a:xfrm>
          <a:off x="1744166"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12 April 2016</a:t>
          </a:r>
        </a:p>
      </dsp:txBody>
      <dsp:txXfrm>
        <a:off x="1744166" y="0"/>
        <a:ext cx="1618191" cy="592182"/>
      </dsp:txXfrm>
    </dsp:sp>
    <dsp:sp modelId="{EF1B4798-2EDB-4BD3-97FD-17094C0459ED}">
      <dsp:nvSpPr>
        <dsp:cNvPr id="0" name=""/>
        <dsp:cNvSpPr/>
      </dsp:nvSpPr>
      <dsp:spPr>
        <a:xfrm>
          <a:off x="1905986"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GB" sz="1100" kern="1200" dirty="0"/>
            <a:t>The GDPR was adopted by the European Parliament.</a:t>
          </a:r>
          <a:endParaRPr lang="en-US" sz="1100" kern="1200" dirty="0"/>
        </a:p>
      </dsp:txBody>
      <dsp:txXfrm>
        <a:off x="1943566" y="629762"/>
        <a:ext cx="1219392" cy="1207901"/>
      </dsp:txXfrm>
    </dsp:sp>
    <dsp:sp modelId="{9DD44732-CDD7-4212-9C90-C7A89946669C}">
      <dsp:nvSpPr>
        <dsp:cNvPr id="0" name=""/>
        <dsp:cNvSpPr/>
      </dsp:nvSpPr>
      <dsp:spPr>
        <a:xfrm>
          <a:off x="3483722"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4 May 2016</a:t>
          </a:r>
          <a:endParaRPr lang="en-US" sz="1900" kern="1200" dirty="0"/>
        </a:p>
      </dsp:txBody>
      <dsp:txXfrm>
        <a:off x="3483722" y="0"/>
        <a:ext cx="1618191" cy="592182"/>
      </dsp:txXfrm>
    </dsp:sp>
    <dsp:sp modelId="{8CB50DA3-C29C-453F-8F8D-B0A190A2DEC1}">
      <dsp:nvSpPr>
        <dsp:cNvPr id="0" name=""/>
        <dsp:cNvSpPr/>
      </dsp:nvSpPr>
      <dsp:spPr>
        <a:xfrm>
          <a:off x="3645541"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GB" sz="1100" kern="1200" dirty="0"/>
            <a:t>The official text of the Regulation was published in the Official Journal of the EU</a:t>
          </a:r>
          <a:endParaRPr lang="en-US" sz="1100" kern="1200" dirty="0"/>
        </a:p>
      </dsp:txBody>
      <dsp:txXfrm>
        <a:off x="3683121" y="629762"/>
        <a:ext cx="1219392" cy="1207901"/>
      </dsp:txXfrm>
    </dsp:sp>
    <dsp:sp modelId="{DEE9E9B8-E22E-41EA-948B-00FFAA6B722E}">
      <dsp:nvSpPr>
        <dsp:cNvPr id="0" name=""/>
        <dsp:cNvSpPr/>
      </dsp:nvSpPr>
      <dsp:spPr>
        <a:xfrm>
          <a:off x="5223277"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24 May 2016</a:t>
          </a:r>
          <a:endParaRPr lang="en-US" sz="1900" kern="1200" dirty="0"/>
        </a:p>
      </dsp:txBody>
      <dsp:txXfrm>
        <a:off x="5223277" y="0"/>
        <a:ext cx="1618191" cy="592182"/>
      </dsp:txXfrm>
    </dsp:sp>
    <dsp:sp modelId="{3B232C60-BF5B-4B93-AFF7-3612D50015D5}">
      <dsp:nvSpPr>
        <dsp:cNvPr id="0" name=""/>
        <dsp:cNvSpPr/>
      </dsp:nvSpPr>
      <dsp:spPr>
        <a:xfrm>
          <a:off x="5385097"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GB" sz="1100" kern="1200" dirty="0"/>
            <a:t>The </a:t>
          </a:r>
          <a:r>
            <a:rPr lang="en-GB" sz="1100" b="1" kern="1200" dirty="0"/>
            <a:t>Regulation</a:t>
          </a:r>
          <a:r>
            <a:rPr lang="en-GB" sz="1100" kern="1200" dirty="0"/>
            <a:t> entered into force</a:t>
          </a:r>
          <a:endParaRPr lang="en-US" sz="1100" kern="1200" dirty="0"/>
        </a:p>
      </dsp:txBody>
      <dsp:txXfrm>
        <a:off x="5422677" y="629762"/>
        <a:ext cx="1219392" cy="1207901"/>
      </dsp:txXfrm>
    </dsp:sp>
    <dsp:sp modelId="{C0260977-8E2F-40DE-AF63-DC3CE96F7340}">
      <dsp:nvSpPr>
        <dsp:cNvPr id="0" name=""/>
        <dsp:cNvSpPr/>
      </dsp:nvSpPr>
      <dsp:spPr>
        <a:xfrm>
          <a:off x="6962833"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1" kern="1200" dirty="0"/>
            <a:t>25 May 2018</a:t>
          </a:r>
          <a:endParaRPr lang="en-US" sz="1900" kern="1200" dirty="0"/>
        </a:p>
      </dsp:txBody>
      <dsp:txXfrm>
        <a:off x="6962833" y="0"/>
        <a:ext cx="1618191" cy="592182"/>
      </dsp:txXfrm>
    </dsp:sp>
    <dsp:sp modelId="{71212690-9B1D-4157-8790-C891AB19A57E}">
      <dsp:nvSpPr>
        <dsp:cNvPr id="0" name=""/>
        <dsp:cNvSpPr/>
      </dsp:nvSpPr>
      <dsp:spPr>
        <a:xfrm>
          <a:off x="7124652"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GB" sz="1100" kern="1200" dirty="0"/>
            <a:t>The GDPR will apply </a:t>
          </a:r>
          <a:endParaRPr lang="en-US" sz="1100" kern="1200" dirty="0"/>
        </a:p>
      </dsp:txBody>
      <dsp:txXfrm>
        <a:off x="7162232" y="629762"/>
        <a:ext cx="1219392" cy="12079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4AA4C7-23D8-3243-A05D-ACA5FDE974C7}">
      <dsp:nvSpPr>
        <dsp:cNvPr id="0" name=""/>
        <dsp:cNvSpPr/>
      </dsp:nvSpPr>
      <dsp:spPr>
        <a:xfrm rot="5400000">
          <a:off x="-77207" y="80242"/>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1</a:t>
          </a:r>
        </a:p>
      </dsp:txBody>
      <dsp:txXfrm rot="-5400000">
        <a:off x="1" y="183185"/>
        <a:ext cx="360302" cy="154416"/>
      </dsp:txXfrm>
    </dsp:sp>
    <dsp:sp modelId="{B37D713B-A59F-A248-8AA1-F4091647AA59}">
      <dsp:nvSpPr>
        <dsp:cNvPr id="0" name=""/>
        <dsp:cNvSpPr/>
      </dsp:nvSpPr>
      <dsp:spPr>
        <a:xfrm rot="5400000">
          <a:off x="4236525" y="-3873187"/>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The right to be informed.	</a:t>
          </a:r>
          <a:endParaRPr lang="en-US" sz="1900" kern="1200" dirty="0"/>
        </a:p>
      </dsp:txBody>
      <dsp:txXfrm rot="-5400000">
        <a:off x="360302" y="19368"/>
        <a:ext cx="8070680" cy="301902"/>
      </dsp:txXfrm>
    </dsp:sp>
    <dsp:sp modelId="{CB7FB1C9-4C42-1C48-BC51-EC7F3988593A}">
      <dsp:nvSpPr>
        <dsp:cNvPr id="0" name=""/>
        <dsp:cNvSpPr/>
      </dsp:nvSpPr>
      <dsp:spPr>
        <a:xfrm rot="5400000">
          <a:off x="-77207" y="518061"/>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2</a:t>
          </a:r>
        </a:p>
      </dsp:txBody>
      <dsp:txXfrm rot="-5400000">
        <a:off x="1" y="621004"/>
        <a:ext cx="360302" cy="154416"/>
      </dsp:txXfrm>
    </dsp:sp>
    <dsp:sp modelId="{C244B0B8-FF88-3A41-8BEE-D8321B2D43A4}">
      <dsp:nvSpPr>
        <dsp:cNvPr id="0" name=""/>
        <dsp:cNvSpPr/>
      </dsp:nvSpPr>
      <dsp:spPr>
        <a:xfrm rot="5400000">
          <a:off x="4236525" y="-3435369"/>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The right of access.</a:t>
          </a:r>
        </a:p>
      </dsp:txBody>
      <dsp:txXfrm rot="-5400000">
        <a:off x="360302" y="457186"/>
        <a:ext cx="8070680" cy="301902"/>
      </dsp:txXfrm>
    </dsp:sp>
    <dsp:sp modelId="{89AFF35B-1DEC-8441-A249-AC3D5B3373B2}">
      <dsp:nvSpPr>
        <dsp:cNvPr id="0" name=""/>
        <dsp:cNvSpPr/>
      </dsp:nvSpPr>
      <dsp:spPr>
        <a:xfrm rot="5400000">
          <a:off x="-77207" y="955880"/>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3</a:t>
          </a:r>
        </a:p>
      </dsp:txBody>
      <dsp:txXfrm rot="-5400000">
        <a:off x="1" y="1058823"/>
        <a:ext cx="360302" cy="154416"/>
      </dsp:txXfrm>
    </dsp:sp>
    <dsp:sp modelId="{CEC8A69E-8DFF-7D41-BA6C-1B6657553ADC}">
      <dsp:nvSpPr>
        <dsp:cNvPr id="0" name=""/>
        <dsp:cNvSpPr/>
      </dsp:nvSpPr>
      <dsp:spPr>
        <a:xfrm rot="5400000">
          <a:off x="4236525" y="-2997550"/>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The right to rectification.</a:t>
          </a:r>
        </a:p>
      </dsp:txBody>
      <dsp:txXfrm rot="-5400000">
        <a:off x="360302" y="895005"/>
        <a:ext cx="8070680" cy="301902"/>
      </dsp:txXfrm>
    </dsp:sp>
    <dsp:sp modelId="{43782C5E-D87B-BD41-8F08-203096FA1803}">
      <dsp:nvSpPr>
        <dsp:cNvPr id="0" name=""/>
        <dsp:cNvSpPr/>
      </dsp:nvSpPr>
      <dsp:spPr>
        <a:xfrm rot="5400000">
          <a:off x="-77207" y="1393698"/>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4</a:t>
          </a:r>
        </a:p>
      </dsp:txBody>
      <dsp:txXfrm rot="-5400000">
        <a:off x="1" y="1496641"/>
        <a:ext cx="360302" cy="154416"/>
      </dsp:txXfrm>
    </dsp:sp>
    <dsp:sp modelId="{78F0B2AD-4CB2-884B-B48A-5EC21E2C06C4}">
      <dsp:nvSpPr>
        <dsp:cNvPr id="0" name=""/>
        <dsp:cNvSpPr/>
      </dsp:nvSpPr>
      <dsp:spPr>
        <a:xfrm rot="5400000">
          <a:off x="4236525" y="-2559731"/>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The right to erasure.</a:t>
          </a:r>
        </a:p>
      </dsp:txBody>
      <dsp:txXfrm rot="-5400000">
        <a:off x="360302" y="1332824"/>
        <a:ext cx="8070680" cy="301902"/>
      </dsp:txXfrm>
    </dsp:sp>
    <dsp:sp modelId="{F3EB64B3-C72C-3846-BD1A-B3D2C26B05B8}">
      <dsp:nvSpPr>
        <dsp:cNvPr id="0" name=""/>
        <dsp:cNvSpPr/>
      </dsp:nvSpPr>
      <dsp:spPr>
        <a:xfrm rot="5400000">
          <a:off x="-77207" y="1831517"/>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5</a:t>
          </a:r>
        </a:p>
      </dsp:txBody>
      <dsp:txXfrm rot="-5400000">
        <a:off x="1" y="1934460"/>
        <a:ext cx="360302" cy="154416"/>
      </dsp:txXfrm>
    </dsp:sp>
    <dsp:sp modelId="{9FAAEDDE-5B88-B741-AAA9-73354DDFB2A0}">
      <dsp:nvSpPr>
        <dsp:cNvPr id="0" name=""/>
        <dsp:cNvSpPr/>
      </dsp:nvSpPr>
      <dsp:spPr>
        <a:xfrm rot="5400000">
          <a:off x="4236525" y="-2121912"/>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The right to restrict processing.</a:t>
          </a:r>
        </a:p>
      </dsp:txBody>
      <dsp:txXfrm rot="-5400000">
        <a:off x="360302" y="1770643"/>
        <a:ext cx="8070680" cy="301902"/>
      </dsp:txXfrm>
    </dsp:sp>
    <dsp:sp modelId="{D801C4C8-68B5-2C4C-A455-F7F34464981A}">
      <dsp:nvSpPr>
        <dsp:cNvPr id="0" name=""/>
        <dsp:cNvSpPr/>
      </dsp:nvSpPr>
      <dsp:spPr>
        <a:xfrm rot="5400000">
          <a:off x="-77207" y="2269336"/>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6</a:t>
          </a:r>
        </a:p>
      </dsp:txBody>
      <dsp:txXfrm rot="-5400000">
        <a:off x="1" y="2372279"/>
        <a:ext cx="360302" cy="154416"/>
      </dsp:txXfrm>
    </dsp:sp>
    <dsp:sp modelId="{10E8E2BA-C48D-E244-BB6A-FD54FB0C52D3}">
      <dsp:nvSpPr>
        <dsp:cNvPr id="0" name=""/>
        <dsp:cNvSpPr/>
      </dsp:nvSpPr>
      <dsp:spPr>
        <a:xfrm rot="5400000">
          <a:off x="4236525" y="-1684094"/>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The right to data portability.</a:t>
          </a:r>
        </a:p>
      </dsp:txBody>
      <dsp:txXfrm rot="-5400000">
        <a:off x="360302" y="2208461"/>
        <a:ext cx="8070680" cy="301902"/>
      </dsp:txXfrm>
    </dsp:sp>
    <dsp:sp modelId="{C365E9C7-969E-3B4B-824F-CDC7EECB2AC3}">
      <dsp:nvSpPr>
        <dsp:cNvPr id="0" name=""/>
        <dsp:cNvSpPr/>
      </dsp:nvSpPr>
      <dsp:spPr>
        <a:xfrm rot="5400000">
          <a:off x="-77207" y="2707154"/>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7</a:t>
          </a:r>
        </a:p>
      </dsp:txBody>
      <dsp:txXfrm rot="-5400000">
        <a:off x="1" y="2810097"/>
        <a:ext cx="360302" cy="154416"/>
      </dsp:txXfrm>
    </dsp:sp>
    <dsp:sp modelId="{4B9AF16F-4119-E245-8BDB-A3A7ACB80C75}">
      <dsp:nvSpPr>
        <dsp:cNvPr id="0" name=""/>
        <dsp:cNvSpPr/>
      </dsp:nvSpPr>
      <dsp:spPr>
        <a:xfrm rot="5400000">
          <a:off x="4236525" y="-1246275"/>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The right to object.</a:t>
          </a:r>
        </a:p>
      </dsp:txBody>
      <dsp:txXfrm rot="-5400000">
        <a:off x="360302" y="2646280"/>
        <a:ext cx="8070680" cy="301902"/>
      </dsp:txXfrm>
    </dsp:sp>
    <dsp:sp modelId="{F963AEB7-38FC-B743-8E65-A599F6C7D2B9}">
      <dsp:nvSpPr>
        <dsp:cNvPr id="0" name=""/>
        <dsp:cNvSpPr/>
      </dsp:nvSpPr>
      <dsp:spPr>
        <a:xfrm rot="5400000">
          <a:off x="-77207" y="3144973"/>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8</a:t>
          </a:r>
        </a:p>
      </dsp:txBody>
      <dsp:txXfrm rot="-5400000">
        <a:off x="1" y="3247916"/>
        <a:ext cx="360302" cy="154416"/>
      </dsp:txXfrm>
    </dsp:sp>
    <dsp:sp modelId="{39BE16AD-7DB8-E649-A9EF-195ED8AE0C85}">
      <dsp:nvSpPr>
        <dsp:cNvPr id="0" name=""/>
        <dsp:cNvSpPr/>
      </dsp:nvSpPr>
      <dsp:spPr>
        <a:xfrm rot="5400000">
          <a:off x="4236525" y="-808456"/>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GB" sz="1900" kern="1200" dirty="0"/>
            <a:t>Rights in relation to automated decision making and profiling.</a:t>
          </a:r>
        </a:p>
      </dsp:txBody>
      <dsp:txXfrm rot="-5400000">
        <a:off x="360302" y="3084099"/>
        <a:ext cx="8070680" cy="30190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69671B-947A-44A3-A764-A91E66D469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B4B23CC-4610-41C4-A0CF-67A30700C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299BE-0F96-4D8C-8AC3-AFAE1A841C66}" type="datetimeFigureOut">
              <a:rPr lang="en-US" smtClean="0"/>
              <a:t>29-Apr-24</a:t>
            </a:fld>
            <a:endParaRPr lang="en-US" dirty="0"/>
          </a:p>
        </p:txBody>
      </p:sp>
      <p:sp>
        <p:nvSpPr>
          <p:cNvPr id="4" name="Footer Placeholder 3">
            <a:extLst>
              <a:ext uri="{FF2B5EF4-FFF2-40B4-BE49-F238E27FC236}">
                <a16:creationId xmlns:a16="http://schemas.microsoft.com/office/drawing/2014/main" id="{1F94FC55-2324-40BC-8420-15EC835D95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63EC604-E5A5-4A58-AC5A-211F83D37C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3B048B-0EBA-466F-928F-37073F3BFB70}" type="slidenum">
              <a:rPr lang="en-US" smtClean="0"/>
              <a:t>‹#›</a:t>
            </a:fld>
            <a:endParaRPr lang="en-US" dirty="0"/>
          </a:p>
        </p:txBody>
      </p:sp>
    </p:spTree>
    <p:extLst>
      <p:ext uri="{BB962C8B-B14F-4D97-AF65-F5344CB8AC3E}">
        <p14:creationId xmlns:p14="http://schemas.microsoft.com/office/powerpoint/2010/main" val="406550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692AC-01A2-4EFF-966B-504F28E82D7A}" type="datetimeFigureOut">
              <a:rPr lang="en-US" noProof="0" smtClean="0"/>
              <a:t>29-Apr-24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D498D-6977-40EC-8E5E-7EB644D5E759}" type="slidenum">
              <a:rPr lang="en-US" noProof="0" smtClean="0"/>
              <a:t>‹#›</a:t>
            </a:fld>
            <a:endParaRPr lang="en-US" noProof="0" dirty="0"/>
          </a:p>
        </p:txBody>
      </p:sp>
    </p:spTree>
    <p:extLst>
      <p:ext uri="{BB962C8B-B14F-4D97-AF65-F5344CB8AC3E}">
        <p14:creationId xmlns:p14="http://schemas.microsoft.com/office/powerpoint/2010/main" val="135226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D498D-6977-40EC-8E5E-7EB644D5E759}" type="slidenum">
              <a:rPr lang="en-US" noProof="0" smtClean="0"/>
              <a:t>1</a:t>
            </a:fld>
            <a:endParaRPr lang="en-US" noProof="0" dirty="0"/>
          </a:p>
        </p:txBody>
      </p:sp>
    </p:spTree>
    <p:extLst>
      <p:ext uri="{BB962C8B-B14F-4D97-AF65-F5344CB8AC3E}">
        <p14:creationId xmlns:p14="http://schemas.microsoft.com/office/powerpoint/2010/main" val="2278711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D498D-6977-40EC-8E5E-7EB644D5E759}" type="slidenum">
              <a:rPr lang="en-US" noProof="0" smtClean="0"/>
              <a:t>2</a:t>
            </a:fld>
            <a:endParaRPr lang="en-US" noProof="0" dirty="0"/>
          </a:p>
        </p:txBody>
      </p:sp>
    </p:spTree>
    <p:extLst>
      <p:ext uri="{BB962C8B-B14F-4D97-AF65-F5344CB8AC3E}">
        <p14:creationId xmlns:p14="http://schemas.microsoft.com/office/powerpoint/2010/main" val="20600559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7FAC3601-9744-9840-0229-E000CCFBEA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31" y="-30007"/>
            <a:ext cx="6064493" cy="6879887"/>
          </a:xfrm>
          <a:prstGeom prst="rect">
            <a:avLst/>
          </a:prstGeom>
        </p:spPr>
      </p:pic>
      <p:sp>
        <p:nvSpPr>
          <p:cNvPr id="2" name="Title 1"/>
          <p:cNvSpPr>
            <a:spLocks noGrp="1"/>
          </p:cNvSpPr>
          <p:nvPr>
            <p:ph type="ctrTitle" hasCustomPrompt="1"/>
          </p:nvPr>
        </p:nvSpPr>
        <p:spPr>
          <a:xfrm>
            <a:off x="7119890" y="723440"/>
            <a:ext cx="4323426" cy="2579052"/>
          </a:xfrm>
        </p:spPr>
        <p:txBody>
          <a:bodyPr anchor="b">
            <a:normAutofit/>
          </a:bodyPr>
          <a:lstStyle>
            <a:lvl1pPr algn="l">
              <a:lnSpc>
                <a:spcPct val="90000"/>
              </a:lnSpc>
              <a:defRPr sz="6000" spc="-50" baseline="0">
                <a:solidFill>
                  <a:schemeClr val="tx1"/>
                </a:solidFill>
              </a:defRPr>
            </a:lvl1pPr>
          </a:lstStyle>
          <a:p>
            <a:r>
              <a:rPr lang="en-US" dirty="0"/>
              <a:t>Add title here</a:t>
            </a:r>
          </a:p>
        </p:txBody>
      </p:sp>
      <p:sp>
        <p:nvSpPr>
          <p:cNvPr id="3" name="Subtitle 2"/>
          <p:cNvSpPr>
            <a:spLocks noGrp="1"/>
          </p:cNvSpPr>
          <p:nvPr>
            <p:ph type="subTitle" idx="1" hasCustomPrompt="1"/>
          </p:nvPr>
        </p:nvSpPr>
        <p:spPr>
          <a:xfrm>
            <a:off x="7128152" y="5248834"/>
            <a:ext cx="4323426" cy="1008925"/>
          </a:xfrm>
        </p:spPr>
        <p:txBody>
          <a:bodyPr lIns="91440" rIns="91440">
            <a:normAutofit/>
          </a:bodyPr>
          <a:lstStyle>
            <a:lvl1pPr marL="0" indent="0" algn="l">
              <a:spcBef>
                <a:spcPts val="0"/>
              </a:spcBef>
              <a:spcAft>
                <a:spcPts val="0"/>
              </a:spcAft>
              <a:buNone/>
              <a:defRPr sz="1600" cap="all" spc="1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7119274" y="3373515"/>
            <a:ext cx="4323426" cy="1008926"/>
          </a:xfrm>
        </p:spPr>
        <p:txBody>
          <a:bodyPr lIns="91440" rIns="91440">
            <a:noAutofit/>
          </a:bodyPr>
          <a:lstStyle>
            <a:lvl1pPr marL="0" indent="0">
              <a:buNone/>
              <a:defRPr sz="6000" b="1">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a:t>
            </a:r>
          </a:p>
        </p:txBody>
      </p:sp>
      <p:cxnSp>
        <p:nvCxnSpPr>
          <p:cNvPr id="19" name="Straight Connector 18">
            <a:extLst>
              <a:ext uri="{FF2B5EF4-FFF2-40B4-BE49-F238E27FC236}">
                <a16:creationId xmlns:a16="http://schemas.microsoft.com/office/drawing/2014/main" id="{7ADF7228-F4CB-A1B9-79EA-63240531648D}"/>
              </a:ext>
              <a:ext uri="{C183D7F6-B498-43B3-948B-1728B52AA6E4}">
                <adec:decorative xmlns:adec="http://schemas.microsoft.com/office/drawing/2017/decorative" val="1"/>
              </a:ext>
            </a:extLst>
          </p:cNvPr>
          <p:cNvCxnSpPr>
            <a:cxnSpLocks/>
          </p:cNvCxnSpPr>
          <p:nvPr userDrawn="1"/>
        </p:nvCxnSpPr>
        <p:spPr>
          <a:xfrm flipH="1">
            <a:off x="4559556" y="-10665"/>
            <a:ext cx="1930144" cy="687729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6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Topic 1">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72053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 Topic 2">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400"/>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38037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 Topic 3">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84276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 - Topic 4">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2681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 Topic 5">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581226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D5142E-2E7B-1488-E5DB-290186766DFD}"/>
              </a:ext>
              <a:ext uri="{C183D7F6-B498-43B3-948B-1728B52AA6E4}">
                <adec:decorative xmlns:adec="http://schemas.microsoft.com/office/drawing/2017/decorative" val="1"/>
              </a:ext>
            </a:extLst>
          </p:cNvPr>
          <p:cNvGrpSpPr/>
          <p:nvPr userDrawn="1"/>
        </p:nvGrpSpPr>
        <p:grpSpPr>
          <a:xfrm>
            <a:off x="5382569" y="2242"/>
            <a:ext cx="6806909" cy="6862481"/>
            <a:chOff x="5382569" y="2242"/>
            <a:chExt cx="6806909" cy="6862481"/>
          </a:xfrm>
        </p:grpSpPr>
        <p:pic>
          <p:nvPicPr>
            <p:cNvPr id="6" name="Graphic 5">
              <a:extLst>
                <a:ext uri="{FF2B5EF4-FFF2-40B4-BE49-F238E27FC236}">
                  <a16:creationId xmlns:a16="http://schemas.microsoft.com/office/drawing/2014/main" id="{02299C1B-36CA-1E4A-2BE2-A212B68067E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140328" y="2242"/>
              <a:ext cx="6049150" cy="6862481"/>
            </a:xfrm>
            <a:prstGeom prst="rect">
              <a:avLst/>
            </a:prstGeom>
          </p:spPr>
        </p:pic>
        <p:pic>
          <p:nvPicPr>
            <p:cNvPr id="8" name="Graphic 7">
              <a:extLst>
                <a:ext uri="{FF2B5EF4-FFF2-40B4-BE49-F238E27FC236}">
                  <a16:creationId xmlns:a16="http://schemas.microsoft.com/office/drawing/2014/main" id="{37875AA7-8584-C85D-D920-B6F361221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5382569" y="5060315"/>
              <a:ext cx="927943" cy="1801301"/>
            </a:xfrm>
            <a:prstGeom prst="rect">
              <a:avLst/>
            </a:prstGeom>
          </p:spPr>
        </p:pic>
      </p:grpSp>
      <p:sp>
        <p:nvSpPr>
          <p:cNvPr id="2" name="Title 1"/>
          <p:cNvSpPr>
            <a:spLocks noGrp="1"/>
          </p:cNvSpPr>
          <p:nvPr>
            <p:ph type="ctrTitle" hasCustomPrompt="1"/>
          </p:nvPr>
        </p:nvSpPr>
        <p:spPr>
          <a:xfrm>
            <a:off x="6970326" y="1679216"/>
            <a:ext cx="4786877" cy="1518315"/>
          </a:xfrm>
        </p:spPr>
        <p:txBody>
          <a:bodyPr anchor="b">
            <a:normAutofit/>
          </a:bodyPr>
          <a:lstStyle>
            <a:lvl1pPr algn="l">
              <a:lnSpc>
                <a:spcPct val="90000"/>
              </a:lnSpc>
              <a:defRPr sz="6000" spc="100" baseline="0">
                <a:solidFill>
                  <a:schemeClr val="accent1"/>
                </a:solidFill>
              </a:defRPr>
            </a:lvl1pPr>
          </a:lstStyle>
          <a:p>
            <a:r>
              <a:rPr lang="en-US" dirty="0"/>
              <a:t>Add title </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29499" y="-2236"/>
            <a:ext cx="6814124"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anchor="ctr"/>
          <a:lstStyle>
            <a:lvl1pPr algn="ctr">
              <a:defRPr baseline="-25000"/>
            </a:lvl1pPr>
          </a:lstStyle>
          <a:p>
            <a:endParaRPr lang="en-US" dirty="0"/>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970326" y="3748958"/>
            <a:ext cx="4786878" cy="2258013"/>
          </a:xfrm>
        </p:spPr>
        <p:txBody>
          <a:bodyPr lIns="91440" tIns="0">
            <a:normAutofit/>
          </a:bodyPr>
          <a:lstStyle>
            <a:lvl1pPr marL="0" indent="0">
              <a:spcBef>
                <a:spcPts val="0"/>
              </a:spcBef>
              <a:spcAft>
                <a:spcPts val="0"/>
              </a:spcAft>
              <a:buFont typeface="Courier New" panose="02070309020205020404" pitchFamily="49" charset="0"/>
              <a:buNone/>
              <a:defRPr sz="16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Tree>
    <p:extLst>
      <p:ext uri="{BB962C8B-B14F-4D97-AF65-F5344CB8AC3E}">
        <p14:creationId xmlns:p14="http://schemas.microsoft.com/office/powerpoint/2010/main" val="46274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
        <p:nvSpPr>
          <p:cNvPr id="3" name="Title 1">
            <a:extLst>
              <a:ext uri="{FF2B5EF4-FFF2-40B4-BE49-F238E27FC236}">
                <a16:creationId xmlns:a16="http://schemas.microsoft.com/office/drawing/2014/main" id="{B7EC4C7D-9F32-3DD5-0898-0A64AB3E48C2}"/>
              </a:ext>
            </a:extLst>
          </p:cNvPr>
          <p:cNvSpPr>
            <a:spLocks noGrp="1"/>
          </p:cNvSpPr>
          <p:nvPr>
            <p:ph type="ctrTitle" hasCustomPrompt="1"/>
          </p:nvPr>
        </p:nvSpPr>
        <p:spPr>
          <a:xfrm>
            <a:off x="796322" y="320040"/>
            <a:ext cx="6732237" cy="1017147"/>
          </a:xfrm>
        </p:spPr>
        <p:txBody>
          <a:bodyPr anchor="b">
            <a:noAutofit/>
          </a:bodyPr>
          <a:lstStyle>
            <a:lvl1pPr algn="l">
              <a:lnSpc>
                <a:spcPct val="90000"/>
              </a:lnSpc>
              <a:defRPr sz="3600" spc="100" baseline="0">
                <a:solidFill>
                  <a:schemeClr val="tx1"/>
                </a:solidFill>
              </a:defRPr>
            </a:lvl1pPr>
          </a:lstStyle>
          <a:p>
            <a:r>
              <a:rPr lang="en-US" dirty="0"/>
              <a:t>Add title here</a:t>
            </a:r>
          </a:p>
        </p:txBody>
      </p:sp>
      <p:sp>
        <p:nvSpPr>
          <p:cNvPr id="4" name="Text Placeholder 7">
            <a:extLst>
              <a:ext uri="{FF2B5EF4-FFF2-40B4-BE49-F238E27FC236}">
                <a16:creationId xmlns:a16="http://schemas.microsoft.com/office/drawing/2014/main" id="{3CD56122-AE93-63D3-9B51-14AA353EC027}"/>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5" name="Text Placeholder 12">
            <a:extLst>
              <a:ext uri="{FF2B5EF4-FFF2-40B4-BE49-F238E27FC236}">
                <a16:creationId xmlns:a16="http://schemas.microsoft.com/office/drawing/2014/main" id="{80B457C0-C5F0-38B3-A5A4-4CF83DA5DCA9}"/>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8" name="Text Placeholder 7">
            <a:extLst>
              <a:ext uri="{FF2B5EF4-FFF2-40B4-BE49-F238E27FC236}">
                <a16:creationId xmlns:a16="http://schemas.microsoft.com/office/drawing/2014/main" id="{A608DDE2-7690-8BBF-1E41-BF40F26AF191}"/>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9" name="Text Placeholder 12">
            <a:extLst>
              <a:ext uri="{FF2B5EF4-FFF2-40B4-BE49-F238E27FC236}">
                <a16:creationId xmlns:a16="http://schemas.microsoft.com/office/drawing/2014/main" id="{4A70176D-1CA9-F362-DA0D-140ADC80AB78}"/>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5" name="Text Placeholder 7">
            <a:extLst>
              <a:ext uri="{FF2B5EF4-FFF2-40B4-BE49-F238E27FC236}">
                <a16:creationId xmlns:a16="http://schemas.microsoft.com/office/drawing/2014/main" id="{0B557568-DAFA-B892-D220-F9088C6909A3}"/>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26" name="Text Placeholder 12">
            <a:extLst>
              <a:ext uri="{FF2B5EF4-FFF2-40B4-BE49-F238E27FC236}">
                <a16:creationId xmlns:a16="http://schemas.microsoft.com/office/drawing/2014/main" id="{5920ECF3-A4B7-A9A1-C23F-56EDD775AC7B}"/>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7" name="Text Placeholder 7">
            <a:extLst>
              <a:ext uri="{FF2B5EF4-FFF2-40B4-BE49-F238E27FC236}">
                <a16:creationId xmlns:a16="http://schemas.microsoft.com/office/drawing/2014/main" id="{0A92B7FF-F522-FFD6-3A37-5C7F5CB3AE4D}"/>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8" name="Text Placeholder 12">
            <a:extLst>
              <a:ext uri="{FF2B5EF4-FFF2-40B4-BE49-F238E27FC236}">
                <a16:creationId xmlns:a16="http://schemas.microsoft.com/office/drawing/2014/main" id="{718010FC-71DC-C4A0-BBE6-35E03F05FE2E}"/>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9" name="Text Placeholder 7">
            <a:extLst>
              <a:ext uri="{FF2B5EF4-FFF2-40B4-BE49-F238E27FC236}">
                <a16:creationId xmlns:a16="http://schemas.microsoft.com/office/drawing/2014/main" id="{2512EE29-359B-8558-2A40-DB8D4D256652}"/>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30" name="Text Placeholder 12">
            <a:extLst>
              <a:ext uri="{FF2B5EF4-FFF2-40B4-BE49-F238E27FC236}">
                <a16:creationId xmlns:a16="http://schemas.microsoft.com/office/drawing/2014/main" id="{70CCBBEB-A224-6D89-748B-8053ED48B25A}"/>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Tree>
    <p:extLst>
      <p:ext uri="{BB962C8B-B14F-4D97-AF65-F5344CB8AC3E}">
        <p14:creationId xmlns:p14="http://schemas.microsoft.com/office/powerpoint/2010/main" val="24737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15541" y="715654"/>
            <a:ext cx="4786877" cy="1518315"/>
          </a:xfrm>
        </p:spPr>
        <p:txBody>
          <a:bodyPr anchor="b">
            <a:normAutofit/>
          </a:bodyPr>
          <a:lstStyle>
            <a:lvl1pPr algn="l">
              <a:lnSpc>
                <a:spcPct val="90000"/>
              </a:lnSpc>
              <a:defRPr sz="3600" spc="100" baseline="0">
                <a:solidFill>
                  <a:schemeClr val="bg1"/>
                </a:solidFill>
              </a:defRPr>
            </a:lvl1pPr>
          </a:lstStyle>
          <a:p>
            <a:r>
              <a:rPr lang="en-US" dirty="0"/>
              <a:t>Add title here</a:t>
            </a:r>
          </a:p>
        </p:txBody>
      </p:sp>
      <p:sp>
        <p:nvSpPr>
          <p:cNvPr id="3" name="Subtitle 2"/>
          <p:cNvSpPr>
            <a:spLocks noGrp="1"/>
          </p:cNvSpPr>
          <p:nvPr>
            <p:ph type="subTitle" idx="1" hasCustomPrompt="1"/>
          </p:nvPr>
        </p:nvSpPr>
        <p:spPr>
          <a:xfrm>
            <a:off x="6605708" y="2431477"/>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a:ln>
            <a:noFill/>
          </a:ln>
        </p:spPr>
        <p:txBody>
          <a:bodyPr anchor="ctr"/>
          <a:lstStyle>
            <a:lvl1pPr algn="ctr">
              <a:defRPr baseline="-25000"/>
            </a:lvl1pPr>
          </a:lstStyle>
          <a:p>
            <a:endParaRPr lang="en-US" dirty="0"/>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605708" y="3348617"/>
            <a:ext cx="2699066" cy="2569866"/>
          </a:xfrm>
        </p:spPr>
        <p:txBody>
          <a:bodyPr lIns="91440" tIns="0">
            <a:normAutofit/>
          </a:bodyPr>
          <a:lstStyle>
            <a:lvl1pPr marL="274320" indent="-274320">
              <a:spcAft>
                <a:spcPts val="600"/>
              </a:spcAft>
              <a:buFont typeface="Courier New" panose="02070309020205020404" pitchFamily="49" charset="0"/>
              <a:buChar char="o"/>
              <a:defRPr sz="14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pic>
        <p:nvPicPr>
          <p:cNvPr id="9" name="Graphic 8">
            <a:extLst>
              <a:ext uri="{FF2B5EF4-FFF2-40B4-BE49-F238E27FC236}">
                <a16:creationId xmlns:a16="http://schemas.microsoft.com/office/drawing/2014/main" id="{546FE873-5DC1-BDE4-557B-F186950336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4426666" y="5060315"/>
            <a:ext cx="927943" cy="1801301"/>
          </a:xfrm>
          <a:prstGeom prst="rect">
            <a:avLst/>
          </a:prstGeom>
        </p:spPr>
      </p:pic>
    </p:spTree>
    <p:extLst>
      <p:ext uri="{BB962C8B-B14F-4D97-AF65-F5344CB8AC3E}">
        <p14:creationId xmlns:p14="http://schemas.microsoft.com/office/powerpoint/2010/main" val="60376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4" name="Content Placeholder 3">
            <a:extLst>
              <a:ext uri="{FF2B5EF4-FFF2-40B4-BE49-F238E27FC236}">
                <a16:creationId xmlns:a16="http://schemas.microsoft.com/office/drawing/2014/main" id="{B3EF88AD-4B54-9DC5-D315-825BE9FCEEF4}"/>
              </a:ext>
            </a:extLst>
          </p:cNvPr>
          <p:cNvSpPr>
            <a:spLocks noGrp="1"/>
          </p:cNvSpPr>
          <p:nvPr>
            <p:ph sz="quarter" idx="17"/>
          </p:nvPr>
        </p:nvSpPr>
        <p:spPr>
          <a:xfrm>
            <a:off x="796322" y="2252076"/>
            <a:ext cx="5797550" cy="3051762"/>
          </a:xfrm>
        </p:spPr>
        <p:txBody>
          <a:bodyPr>
            <a:norm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12095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408820"/>
            <a:ext cx="8935507" cy="94946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4" name="Content Placeholder 3">
            <a:extLst>
              <a:ext uri="{FF2B5EF4-FFF2-40B4-BE49-F238E27FC236}">
                <a16:creationId xmlns:a16="http://schemas.microsoft.com/office/drawing/2014/main" id="{940D7E9A-1E17-C6A0-31A6-F6F620FF9E84}"/>
              </a:ext>
            </a:extLst>
          </p:cNvPr>
          <p:cNvSpPr>
            <a:spLocks noGrp="1"/>
          </p:cNvSpPr>
          <p:nvPr>
            <p:ph sz="quarter" idx="17"/>
          </p:nvPr>
        </p:nvSpPr>
        <p:spPr>
          <a:xfrm>
            <a:off x="796322" y="1986061"/>
            <a:ext cx="5797550" cy="4015244"/>
          </a:xfrm>
        </p:spPr>
        <p:txBody>
          <a:bodyPr>
            <a:norm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69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2">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796322" y="2252394"/>
            <a:ext cx="5797518" cy="2532966"/>
          </a:xfrm>
        </p:spPr>
        <p:txBody>
          <a:bodyPr lIns="91440" bIns="0" anchor="t">
            <a:normAutofit/>
          </a:bodyPr>
          <a:lstStyle>
            <a:lvl1pPr marL="0" indent="0">
              <a:spcBef>
                <a:spcPts val="600"/>
              </a:spcBef>
              <a:spcAft>
                <a:spcPts val="1800"/>
              </a:spcAft>
              <a:buNone/>
              <a:defRPr sz="1400"/>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dirty="0"/>
          </a:p>
        </p:txBody>
      </p:sp>
      <p:pic>
        <p:nvPicPr>
          <p:cNvPr id="3" name="Graphic 2">
            <a:extLst>
              <a:ext uri="{FF2B5EF4-FFF2-40B4-BE49-F238E27FC236}">
                <a16:creationId xmlns:a16="http://schemas.microsoft.com/office/drawing/2014/main" id="{B38829F9-FA07-E84B-ED85-A3958046CB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804430" y="5008931"/>
            <a:ext cx="3842918" cy="435047"/>
          </a:xfrm>
          <a:prstGeom prst="rect">
            <a:avLst/>
          </a:prstGeom>
        </p:spPr>
      </p:pic>
    </p:spTree>
    <p:extLst>
      <p:ext uri="{BB962C8B-B14F-4D97-AF65-F5344CB8AC3E}">
        <p14:creationId xmlns:p14="http://schemas.microsoft.com/office/powerpoint/2010/main" val="35429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26" name="Rectangle: Rounded Corners 25">
            <a:extLst>
              <a:ext uri="{FF2B5EF4-FFF2-40B4-BE49-F238E27FC236}">
                <a16:creationId xmlns:a16="http://schemas.microsoft.com/office/drawing/2014/main" id="{4D27DC4C-0653-4DB5-ABFE-50764C59AD69}"/>
              </a:ext>
              <a:ext uri="{C183D7F6-B498-43B3-948B-1728B52AA6E4}">
                <adec:decorative xmlns:adec="http://schemas.microsoft.com/office/drawing/2017/decorative" val="1"/>
              </a:ext>
            </a:extLst>
          </p:cNvPr>
          <p:cNvSpPr/>
          <p:nvPr userDrawn="1"/>
        </p:nvSpPr>
        <p:spPr>
          <a:xfrm>
            <a:off x="7995403" y="1894376"/>
            <a:ext cx="2847975" cy="339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447368" y="270880"/>
            <a:ext cx="11297264" cy="1524000"/>
          </a:xfrm>
        </p:spPr>
        <p:txBody>
          <a:bodyPr anchor="ctr">
            <a:normAutofit/>
          </a:bodyPr>
          <a:lstStyle>
            <a:lvl1pPr algn="ctr">
              <a:lnSpc>
                <a:spcPct val="90000"/>
              </a:lnSpc>
              <a:defRPr sz="3600" spc="100" baseline="0">
                <a:solidFill>
                  <a:schemeClr val="tx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dirty="0"/>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dirty="0"/>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dirty="0"/>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360012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mparison Dark">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3" name="Title 2">
            <a:extLst>
              <a:ext uri="{FF2B5EF4-FFF2-40B4-BE49-F238E27FC236}">
                <a16:creationId xmlns:a16="http://schemas.microsoft.com/office/drawing/2014/main" id="{30CF8376-A762-054E-EA3C-FF9430AD98E5}"/>
              </a:ext>
            </a:extLst>
          </p:cNvPr>
          <p:cNvSpPr>
            <a:spLocks noGrp="1"/>
          </p:cNvSpPr>
          <p:nvPr>
            <p:ph type="title" hasCustomPrompt="1"/>
          </p:nvPr>
        </p:nvSpPr>
        <p:spPr>
          <a:xfrm>
            <a:off x="409099" y="286603"/>
            <a:ext cx="11373803" cy="1450757"/>
          </a:xfrm>
        </p:spPr>
        <p:txBody>
          <a:bodyPr anchor="ctr">
            <a:normAutofit/>
          </a:bodyPr>
          <a:lstStyle>
            <a:lvl1pPr algn="ctr">
              <a:defRPr sz="3600">
                <a:solidFill>
                  <a:schemeClr val="bg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dirty="0"/>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dirty="0"/>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dirty="0"/>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bg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7241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sson Summary">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99788" y="353962"/>
            <a:ext cx="4786877" cy="983225"/>
          </a:xfrm>
        </p:spPr>
        <p:txBody>
          <a:bodyPr anchor="b">
            <a:normAutofit/>
          </a:bodyPr>
          <a:lstStyle>
            <a:lvl1pPr algn="l">
              <a:lnSpc>
                <a:spcPct val="90000"/>
              </a:lnSpc>
              <a:defRPr sz="3600" spc="100" baseline="0">
                <a:solidFill>
                  <a:schemeClr val="bg1"/>
                </a:solidFill>
              </a:defRPr>
            </a:lvl1pPr>
          </a:lstStyle>
          <a:p>
            <a:r>
              <a:rPr lang="en-US" dirty="0"/>
              <a:t>Add title here</a:t>
            </a:r>
          </a:p>
        </p:txBody>
      </p:sp>
      <p:sp>
        <p:nvSpPr>
          <p:cNvPr id="3" name="Subtitle 2"/>
          <p:cNvSpPr>
            <a:spLocks noGrp="1"/>
          </p:cNvSpPr>
          <p:nvPr>
            <p:ph type="subTitle" idx="1" hasCustomPrompt="1"/>
          </p:nvPr>
        </p:nvSpPr>
        <p:spPr>
          <a:xfrm>
            <a:off x="6599788" y="1517074"/>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a:ln>
            <a:noFill/>
          </a:ln>
        </p:spPr>
        <p:txBody>
          <a:bodyPr anchor="ctr"/>
          <a:lstStyle>
            <a:lvl1pPr algn="ctr">
              <a:defRPr baseline="-25000"/>
            </a:lvl1pPr>
          </a:lstStyle>
          <a:p>
            <a:endParaRPr lang="en-US" dirty="0"/>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599788" y="2341261"/>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1" name="Text Placeholder 10">
            <a:extLst>
              <a:ext uri="{FF2B5EF4-FFF2-40B4-BE49-F238E27FC236}">
                <a16:creationId xmlns:a16="http://schemas.microsoft.com/office/drawing/2014/main" id="{A9BC9EC3-C68A-CC9E-C220-8D585A8B43A0}"/>
              </a:ext>
            </a:extLst>
          </p:cNvPr>
          <p:cNvSpPr>
            <a:spLocks noGrp="1"/>
          </p:cNvSpPr>
          <p:nvPr>
            <p:ph type="body" sz="quarter" idx="15" hasCustomPrompt="1"/>
          </p:nvPr>
        </p:nvSpPr>
        <p:spPr>
          <a:xfrm>
            <a:off x="6599789" y="2753247"/>
            <a:ext cx="3852296" cy="817345"/>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pic>
        <p:nvPicPr>
          <p:cNvPr id="9" name="Graphic 8">
            <a:extLst>
              <a:ext uri="{FF2B5EF4-FFF2-40B4-BE49-F238E27FC236}">
                <a16:creationId xmlns:a16="http://schemas.microsoft.com/office/drawing/2014/main" id="{546FE873-5DC1-BDE4-557B-F186950336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4426666" y="5060315"/>
            <a:ext cx="927943" cy="1801301"/>
          </a:xfrm>
          <a:prstGeom prst="rect">
            <a:avLst/>
          </a:prstGeom>
        </p:spPr>
      </p:pic>
      <p:sp>
        <p:nvSpPr>
          <p:cNvPr id="6" name="Text Placeholder 6">
            <a:extLst>
              <a:ext uri="{FF2B5EF4-FFF2-40B4-BE49-F238E27FC236}">
                <a16:creationId xmlns:a16="http://schemas.microsoft.com/office/drawing/2014/main" id="{DE3FA6A1-74D7-3926-C0BF-FECA6C0B0338}"/>
              </a:ext>
            </a:extLst>
          </p:cNvPr>
          <p:cNvSpPr>
            <a:spLocks noGrp="1"/>
          </p:cNvSpPr>
          <p:nvPr>
            <p:ph type="body" sz="quarter" idx="13" hasCustomPrompt="1"/>
          </p:nvPr>
        </p:nvSpPr>
        <p:spPr>
          <a:xfrm>
            <a:off x="6599788" y="3563285"/>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2" name="Text Placeholder 10">
            <a:extLst>
              <a:ext uri="{FF2B5EF4-FFF2-40B4-BE49-F238E27FC236}">
                <a16:creationId xmlns:a16="http://schemas.microsoft.com/office/drawing/2014/main" id="{9487AC4B-B367-6BC8-2DCA-61A43B326449}"/>
              </a:ext>
            </a:extLst>
          </p:cNvPr>
          <p:cNvSpPr>
            <a:spLocks noGrp="1"/>
          </p:cNvSpPr>
          <p:nvPr>
            <p:ph type="body" sz="quarter" idx="16" hasCustomPrompt="1"/>
          </p:nvPr>
        </p:nvSpPr>
        <p:spPr>
          <a:xfrm>
            <a:off x="6599788" y="3982578"/>
            <a:ext cx="3860546" cy="529133"/>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sp>
        <p:nvSpPr>
          <p:cNvPr id="8" name="Text Placeholder 6">
            <a:extLst>
              <a:ext uri="{FF2B5EF4-FFF2-40B4-BE49-F238E27FC236}">
                <a16:creationId xmlns:a16="http://schemas.microsoft.com/office/drawing/2014/main" id="{34E9A44E-6692-ACFA-4EB0-368490BF357A}"/>
              </a:ext>
            </a:extLst>
          </p:cNvPr>
          <p:cNvSpPr>
            <a:spLocks noGrp="1"/>
          </p:cNvSpPr>
          <p:nvPr>
            <p:ph type="body" sz="quarter" idx="14" hasCustomPrompt="1"/>
          </p:nvPr>
        </p:nvSpPr>
        <p:spPr>
          <a:xfrm>
            <a:off x="6599788" y="4564818"/>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3" name="Text Placeholder 10">
            <a:extLst>
              <a:ext uri="{FF2B5EF4-FFF2-40B4-BE49-F238E27FC236}">
                <a16:creationId xmlns:a16="http://schemas.microsoft.com/office/drawing/2014/main" id="{AB0B6725-F963-746B-381A-0F998539A022}"/>
              </a:ext>
            </a:extLst>
          </p:cNvPr>
          <p:cNvSpPr>
            <a:spLocks noGrp="1"/>
          </p:cNvSpPr>
          <p:nvPr>
            <p:ph type="body" sz="quarter" idx="17" hasCustomPrompt="1"/>
          </p:nvPr>
        </p:nvSpPr>
        <p:spPr>
          <a:xfrm>
            <a:off x="6599788" y="4975138"/>
            <a:ext cx="3860546" cy="852906"/>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spTree>
    <p:extLst>
      <p:ext uri="{BB962C8B-B14F-4D97-AF65-F5344CB8AC3E}">
        <p14:creationId xmlns:p14="http://schemas.microsoft.com/office/powerpoint/2010/main" val="141920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Add title here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8">
            <a:extLst>
              <a:ext uri="{FF2B5EF4-FFF2-40B4-BE49-F238E27FC236}">
                <a16:creationId xmlns:a16="http://schemas.microsoft.com/office/drawing/2014/main" id="{16BCAC9C-7B8B-A7E5-574A-2C2D473655B3}"/>
              </a:ext>
            </a:extLst>
          </p:cNvPr>
          <p:cNvSpPr>
            <a:spLocks noGrp="1"/>
          </p:cNvSpPr>
          <p:nvPr>
            <p:ph type="ftr" sz="quarter" idx="3"/>
          </p:nvPr>
        </p:nvSpPr>
        <p:spPr>
          <a:xfrm>
            <a:off x="643051" y="6221324"/>
            <a:ext cx="6818262"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8" name="Slide Number Placeholder 9">
            <a:extLst>
              <a:ext uri="{FF2B5EF4-FFF2-40B4-BE49-F238E27FC236}">
                <a16:creationId xmlns:a16="http://schemas.microsoft.com/office/drawing/2014/main" id="{E44D41BF-45CF-B60E-08D3-A8C49332E574}"/>
              </a:ext>
            </a:extLst>
          </p:cNvPr>
          <p:cNvSpPr>
            <a:spLocks noGrp="1"/>
          </p:cNvSpPr>
          <p:nvPr>
            <p:ph type="sldNum" sz="quarter" idx="4"/>
          </p:nvPr>
        </p:nvSpPr>
        <p:spPr>
          <a:xfrm>
            <a:off x="10930596" y="622132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6823282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9" r:id="rId5"/>
    <p:sldLayoutId id="2147483746" r:id="rId6"/>
    <p:sldLayoutId id="2147483747" r:id="rId7"/>
    <p:sldLayoutId id="2147483748" r:id="rId8"/>
    <p:sldLayoutId id="2147483750" r:id="rId9"/>
    <p:sldLayoutId id="2147483756" r:id="rId10"/>
    <p:sldLayoutId id="2147483751" r:id="rId11"/>
    <p:sldLayoutId id="2147483752" r:id="rId12"/>
    <p:sldLayoutId id="2147483754" r:id="rId13"/>
    <p:sldLayoutId id="2147483755" r:id="rId14"/>
    <p:sldLayoutId id="2147483753" r:id="rId15"/>
  </p:sldLayoutIdLst>
  <p:hf hdr="0" ftr="0" dt="0"/>
  <p:txStyles>
    <p:titleStyle>
      <a:lvl1pPr algn="l" defTabSz="914400" rtl="0" eaLnBrk="1" latinLnBrk="0" hangingPunct="1">
        <a:lnSpc>
          <a:spcPct val="90000"/>
        </a:lnSpc>
        <a:spcBef>
          <a:spcPct val="0"/>
        </a:spcBef>
        <a:buNone/>
        <a:defRPr sz="6000" kern="1200" spc="-50" baseline="0">
          <a:solidFill>
            <a:schemeClr val="tx1"/>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7.jpg"/><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7643F50D-950F-5A7E-722A-79E4F5D31565}"/>
              </a:ext>
            </a:extLst>
          </p:cNvPr>
          <p:cNvSpPr>
            <a:spLocks noGrp="1"/>
          </p:cNvSpPr>
          <p:nvPr>
            <p:ph type="ctrTitle"/>
          </p:nvPr>
        </p:nvSpPr>
        <p:spPr>
          <a:xfrm>
            <a:off x="6404163" y="907770"/>
            <a:ext cx="4323426" cy="2191447"/>
          </a:xfrm>
        </p:spPr>
        <p:txBody>
          <a:bodyPr>
            <a:noAutofit/>
          </a:bodyPr>
          <a:lstStyle/>
          <a:p>
            <a:r>
              <a:rPr lang="en-US" sz="3200" dirty="0"/>
              <a:t>DATA PROTECTION AND PRIVACY TECHNOLOGIES FOR ENERGY</a:t>
            </a:r>
          </a:p>
        </p:txBody>
      </p:sp>
      <p:sp>
        <p:nvSpPr>
          <p:cNvPr id="96" name="Subtitle 95">
            <a:extLst>
              <a:ext uri="{FF2B5EF4-FFF2-40B4-BE49-F238E27FC236}">
                <a16:creationId xmlns:a16="http://schemas.microsoft.com/office/drawing/2014/main" id="{1C5A4B6C-BAC7-A685-A9B1-2F354B12832E}"/>
              </a:ext>
            </a:extLst>
          </p:cNvPr>
          <p:cNvSpPr>
            <a:spLocks noGrp="1"/>
          </p:cNvSpPr>
          <p:nvPr>
            <p:ph type="subTitle" idx="1"/>
          </p:nvPr>
        </p:nvSpPr>
        <p:spPr>
          <a:xfrm>
            <a:off x="5844521" y="5087389"/>
            <a:ext cx="2553081" cy="746158"/>
          </a:xfrm>
        </p:spPr>
        <p:txBody>
          <a:bodyPr/>
          <a:lstStyle/>
          <a:p>
            <a:r>
              <a:rPr lang="en-US" dirty="0"/>
              <a:t>Presentation by: </a:t>
            </a:r>
          </a:p>
          <a:p>
            <a:r>
              <a:rPr lang="en-US" dirty="0"/>
              <a:t>Antonios </a:t>
            </a:r>
            <a:r>
              <a:rPr lang="en-US" dirty="0" err="1"/>
              <a:t>ntib</a:t>
            </a:r>
            <a:endParaRPr lang="en-US" dirty="0"/>
          </a:p>
        </p:txBody>
      </p:sp>
      <p:sp>
        <p:nvSpPr>
          <p:cNvPr id="97" name="Text Placeholder 96">
            <a:extLst>
              <a:ext uri="{FF2B5EF4-FFF2-40B4-BE49-F238E27FC236}">
                <a16:creationId xmlns:a16="http://schemas.microsoft.com/office/drawing/2014/main" id="{2A924E96-9B1C-6D19-49F6-49CA70E65537}"/>
              </a:ext>
            </a:extLst>
          </p:cNvPr>
          <p:cNvSpPr>
            <a:spLocks noGrp="1"/>
          </p:cNvSpPr>
          <p:nvPr>
            <p:ph type="body" sz="quarter" idx="10"/>
          </p:nvPr>
        </p:nvSpPr>
        <p:spPr>
          <a:xfrm>
            <a:off x="6223819" y="3373514"/>
            <a:ext cx="5218881" cy="1008925"/>
          </a:xfrm>
        </p:spPr>
        <p:txBody>
          <a:bodyPr/>
          <a:lstStyle/>
          <a:p>
            <a:r>
              <a:rPr lang="en-US" b="1" dirty="0"/>
              <a:t>CSP005_S_E</a:t>
            </a:r>
            <a:endParaRPr lang="en-US" dirty="0"/>
          </a:p>
        </p:txBody>
      </p:sp>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dirty="0"/>
          </a:p>
        </p:txBody>
      </p:sp>
      <p:pic>
        <p:nvPicPr>
          <p:cNvPr id="47" name="Picture Placeholder 46" descr="A black and white cover with blue squares&#10;&#10;Description automatically generated">
            <a:extLst>
              <a:ext uri="{FF2B5EF4-FFF2-40B4-BE49-F238E27FC236}">
                <a16:creationId xmlns:a16="http://schemas.microsoft.com/office/drawing/2014/main" id="{5F839494-0FF9-BB9C-71F6-77CFACA7DA72}"/>
              </a:ext>
            </a:extLst>
          </p:cNvPr>
          <p:cNvPicPr>
            <a:picLocks noGrp="1" noChangeAspect="1"/>
          </p:cNvPicPr>
          <p:nvPr>
            <p:ph type="pic" sz="quarter" idx="11"/>
          </p:nvPr>
        </p:nvPicPr>
        <p:blipFill>
          <a:blip r:embed="rId3"/>
          <a:srcRect t="784" b="784"/>
          <a:stretch>
            <a:fillRect/>
          </a:stretch>
        </p:blipFill>
        <p:spPr/>
      </p:pic>
      <p:grpSp>
        <p:nvGrpSpPr>
          <p:cNvPr id="2" name="Group 1">
            <a:extLst>
              <a:ext uri="{FF2B5EF4-FFF2-40B4-BE49-F238E27FC236}">
                <a16:creationId xmlns:a16="http://schemas.microsoft.com/office/drawing/2014/main" id="{ABF25152-ECFC-F87E-6A60-9E7B0D98374B}"/>
              </a:ext>
            </a:extLst>
          </p:cNvPr>
          <p:cNvGrpSpPr/>
          <p:nvPr/>
        </p:nvGrpSpPr>
        <p:grpSpPr>
          <a:xfrm>
            <a:off x="7549377" y="6167336"/>
            <a:ext cx="3294001" cy="612000"/>
            <a:chOff x="5179092" y="5483822"/>
            <a:chExt cx="3294001" cy="612000"/>
          </a:xfrm>
        </p:grpSpPr>
        <p:pic>
          <p:nvPicPr>
            <p:cNvPr id="3" name="Picture 2">
              <a:extLst>
                <a:ext uri="{FF2B5EF4-FFF2-40B4-BE49-F238E27FC236}">
                  <a16:creationId xmlns:a16="http://schemas.microsoft.com/office/drawing/2014/main" id="{56048E62-9FDC-6A86-C84F-4D7DFCAA1823}"/>
                </a:ext>
              </a:extLst>
            </p:cNvPr>
            <p:cNvPicPr>
              <a:picLocks noChangeAspect="1"/>
            </p:cNvPicPr>
            <p:nvPr/>
          </p:nvPicPr>
          <p:blipFill>
            <a:blip r:embed="rId4"/>
            <a:stretch>
              <a:fillRect/>
            </a:stretch>
          </p:blipFill>
          <p:spPr>
            <a:xfrm>
              <a:off x="5179092" y="5483822"/>
              <a:ext cx="1530000" cy="612000"/>
            </a:xfrm>
            <a:prstGeom prst="rect">
              <a:avLst/>
            </a:prstGeom>
          </p:spPr>
        </p:pic>
        <p:pic>
          <p:nvPicPr>
            <p:cNvPr id="4" name="Picture 3">
              <a:extLst>
                <a:ext uri="{FF2B5EF4-FFF2-40B4-BE49-F238E27FC236}">
                  <a16:creationId xmlns:a16="http://schemas.microsoft.com/office/drawing/2014/main" id="{B4A6FF37-150C-0183-163E-54E5A9398FBB}"/>
                </a:ext>
              </a:extLst>
            </p:cNvPr>
            <p:cNvPicPr>
              <a:picLocks noChangeAspect="1"/>
            </p:cNvPicPr>
            <p:nvPr/>
          </p:nvPicPr>
          <p:blipFill>
            <a:blip r:embed="rId5"/>
            <a:stretch>
              <a:fillRect/>
            </a:stretch>
          </p:blipFill>
          <p:spPr>
            <a:xfrm>
              <a:off x="6709092" y="5483822"/>
              <a:ext cx="1764001" cy="612000"/>
            </a:xfrm>
            <a:prstGeom prst="rect">
              <a:avLst/>
            </a:prstGeom>
          </p:spPr>
        </p:pic>
      </p:grpSp>
      <p:pic>
        <p:nvPicPr>
          <p:cNvPr id="7" name="Picture 6" descr="A red sign with white text&#10;&#10;Description automatically generated">
            <a:extLst>
              <a:ext uri="{FF2B5EF4-FFF2-40B4-BE49-F238E27FC236}">
                <a16:creationId xmlns:a16="http://schemas.microsoft.com/office/drawing/2014/main" id="{11C81618-15CB-A51F-09FB-CB4FB4173364}"/>
              </a:ext>
            </a:extLst>
          </p:cNvPr>
          <p:cNvPicPr>
            <a:picLocks noChangeAspect="1"/>
          </p:cNvPicPr>
          <p:nvPr/>
        </p:nvPicPr>
        <p:blipFill>
          <a:blip r:embed="rId6"/>
          <a:stretch>
            <a:fillRect/>
          </a:stretch>
        </p:blipFill>
        <p:spPr>
          <a:xfrm>
            <a:off x="9195165" y="5087389"/>
            <a:ext cx="1532424" cy="568274"/>
          </a:xfrm>
          <a:prstGeom prst="rect">
            <a:avLst/>
          </a:prstGeom>
        </p:spPr>
      </p:pic>
      <p:sp>
        <p:nvSpPr>
          <p:cNvPr id="10" name="TextBox 9">
            <a:extLst>
              <a:ext uri="{FF2B5EF4-FFF2-40B4-BE49-F238E27FC236}">
                <a16:creationId xmlns:a16="http://schemas.microsoft.com/office/drawing/2014/main" id="{148EF31A-83FC-DC1E-BD27-C34B007DFA35}"/>
              </a:ext>
            </a:extLst>
          </p:cNvPr>
          <p:cNvSpPr txBox="1"/>
          <p:nvPr/>
        </p:nvSpPr>
        <p:spPr>
          <a:xfrm>
            <a:off x="4958049" y="4351640"/>
            <a:ext cx="6712655" cy="646331"/>
          </a:xfrm>
          <a:prstGeom prst="rect">
            <a:avLst/>
          </a:prstGeom>
          <a:noFill/>
        </p:spPr>
        <p:txBody>
          <a:bodyPr wrap="square" rtlCol="0">
            <a:spAutoFit/>
          </a:bodyPr>
          <a:lstStyle/>
          <a:p>
            <a:r>
              <a:rPr lang="en-US" b="1" dirty="0">
                <a:solidFill>
                  <a:srgbClr val="FF0000"/>
                </a:solidFill>
              </a:rPr>
              <a:t>SLIDE </a:t>
            </a:r>
            <a:r>
              <a:rPr lang="en-US" b="1">
                <a:solidFill>
                  <a:srgbClr val="FF0000"/>
                </a:solidFill>
              </a:rPr>
              <a:t>SET #11:</a:t>
            </a:r>
            <a:r>
              <a:rPr lang="en-US" b="1"/>
              <a:t> GDPR: Extensive </a:t>
            </a:r>
            <a:r>
              <a:rPr lang="en-US" b="1" dirty="0"/>
              <a:t>Analysis, </a:t>
            </a:r>
            <a:r>
              <a:rPr lang="en-GB" b="1" dirty="0"/>
              <a:t>responsibilities and obligations of data processors and controllers</a:t>
            </a:r>
            <a:endParaRPr lang="en-US" b="1" i="1" dirty="0"/>
          </a:p>
        </p:txBody>
      </p:sp>
    </p:spTree>
    <p:extLst>
      <p:ext uri="{BB962C8B-B14F-4D97-AF65-F5344CB8AC3E}">
        <p14:creationId xmlns:p14="http://schemas.microsoft.com/office/powerpoint/2010/main" val="3503979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10</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511628" y="1916077"/>
            <a:ext cx="10994571" cy="3816429"/>
          </a:xfrm>
          <a:prstGeom prst="rect">
            <a:avLst/>
          </a:prstGeom>
          <a:noFill/>
        </p:spPr>
        <p:txBody>
          <a:bodyPr wrap="square">
            <a:spAutoFit/>
          </a:bodyPr>
          <a:lstStyle/>
          <a:p>
            <a:pPr marL="285750" indent="-285750">
              <a:buFont typeface="Arial" panose="020B0604020202020204" pitchFamily="34" charset="0"/>
              <a:buChar char="•"/>
            </a:pPr>
            <a:r>
              <a:rPr lang="en-US" sz="2200" dirty="0"/>
              <a:t>Article 4(8) ‘Data processor’ means a natural or legal person, public authority, agency or any other body that processes personal data on behalf of the controller.</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Article 4(2) ‘Processing’ means any operation or set of operations that is performed upon personal data or sets of personal data, whether or not by automated means, such as collection, recording, </a:t>
            </a:r>
            <a:r>
              <a:rPr lang="en-US" sz="2200" dirty="0" err="1"/>
              <a:t>organisation</a:t>
            </a:r>
            <a:r>
              <a:rPr lang="en-US" sz="2200" dirty="0"/>
              <a:t>, structuring, storage, adaptation or alteration, retrieval, consultation, use, disclosure by transmission, dissemination or otherwise making available, alignment or combination, erasure or destruction. </a:t>
            </a:r>
          </a:p>
          <a:p>
            <a:pPr marL="285750" indent="-285750">
              <a:buFont typeface="Arial" panose="020B0604020202020204" pitchFamily="34" charset="0"/>
              <a:buChar char="•"/>
            </a:pPr>
            <a:endParaRPr lang="en-US" sz="2200" dirty="0"/>
          </a:p>
        </p:txBody>
      </p:sp>
      <p:pic>
        <p:nvPicPr>
          <p:cNvPr id="2" name="Picture 1">
            <a:extLst>
              <a:ext uri="{FF2B5EF4-FFF2-40B4-BE49-F238E27FC236}">
                <a16:creationId xmlns:a16="http://schemas.microsoft.com/office/drawing/2014/main" id="{9E43C6AC-CF0B-A254-8848-1E526A831D8E}"/>
              </a:ext>
            </a:extLst>
          </p:cNvPr>
          <p:cNvPicPr>
            <a:picLocks noChangeAspect="1"/>
          </p:cNvPicPr>
          <p:nvPr/>
        </p:nvPicPr>
        <p:blipFill>
          <a:blip r:embed="rId2"/>
          <a:stretch>
            <a:fillRect/>
          </a:stretch>
        </p:blipFill>
        <p:spPr>
          <a:xfrm>
            <a:off x="8922859" y="5887314"/>
            <a:ext cx="1530000" cy="612000"/>
          </a:xfrm>
          <a:prstGeom prst="rect">
            <a:avLst/>
          </a:prstGeom>
        </p:spPr>
      </p:pic>
      <p:sp>
        <p:nvSpPr>
          <p:cNvPr id="3" name="TextBox 2">
            <a:extLst>
              <a:ext uri="{FF2B5EF4-FFF2-40B4-BE49-F238E27FC236}">
                <a16:creationId xmlns:a16="http://schemas.microsoft.com/office/drawing/2014/main" id="{0668C38E-CD35-6C53-D58E-96A7752C23BD}"/>
              </a:ext>
            </a:extLst>
          </p:cNvPr>
          <p:cNvSpPr txBox="1"/>
          <p:nvPr/>
        </p:nvSpPr>
        <p:spPr>
          <a:xfrm>
            <a:off x="10768546" y="6193314"/>
            <a:ext cx="302225" cy="307777"/>
          </a:xfrm>
          <a:prstGeom prst="rect">
            <a:avLst/>
          </a:prstGeom>
          <a:noFill/>
        </p:spPr>
        <p:txBody>
          <a:bodyPr wrap="square" rtlCol="0">
            <a:spAutoFit/>
          </a:bodyPr>
          <a:lstStyle/>
          <a:p>
            <a:r>
              <a:rPr lang="en-US" sz="1400" dirty="0"/>
              <a:t>8</a:t>
            </a:r>
          </a:p>
        </p:txBody>
      </p:sp>
      <p:sp>
        <p:nvSpPr>
          <p:cNvPr id="5" name="TextBox 4">
            <a:extLst>
              <a:ext uri="{FF2B5EF4-FFF2-40B4-BE49-F238E27FC236}">
                <a16:creationId xmlns:a16="http://schemas.microsoft.com/office/drawing/2014/main" id="{14E66564-73C7-8B36-CF20-F5CEE1373BE7}"/>
              </a:ext>
            </a:extLst>
          </p:cNvPr>
          <p:cNvSpPr txBox="1"/>
          <p:nvPr/>
        </p:nvSpPr>
        <p:spPr>
          <a:xfrm>
            <a:off x="859971" y="812663"/>
            <a:ext cx="6096000" cy="584775"/>
          </a:xfrm>
          <a:prstGeom prst="rect">
            <a:avLst/>
          </a:prstGeom>
          <a:noFill/>
        </p:spPr>
        <p:txBody>
          <a:bodyPr wrap="square">
            <a:spAutoFit/>
          </a:bodyPr>
          <a:lstStyle/>
          <a:p>
            <a:r>
              <a:rPr lang="en-GB" sz="3200" b="1" dirty="0"/>
              <a:t>Definitions (cont’d)</a:t>
            </a:r>
            <a:endParaRPr lang="en-US" sz="3200" b="1" dirty="0"/>
          </a:p>
        </p:txBody>
      </p:sp>
    </p:spTree>
    <p:extLst>
      <p:ext uri="{BB962C8B-B14F-4D97-AF65-F5344CB8AC3E}">
        <p14:creationId xmlns:p14="http://schemas.microsoft.com/office/powerpoint/2010/main" val="1531002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11</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391887" y="1943410"/>
            <a:ext cx="10994571" cy="3477875"/>
          </a:xfrm>
          <a:prstGeom prst="rect">
            <a:avLst/>
          </a:prstGeom>
          <a:noFill/>
        </p:spPr>
        <p:txBody>
          <a:bodyPr wrap="square">
            <a:spAutoFit/>
          </a:bodyPr>
          <a:lstStyle/>
          <a:p>
            <a:pPr marL="285750" indent="-285750">
              <a:buFont typeface="Arial" panose="020B0604020202020204" pitchFamily="34" charset="0"/>
              <a:buChar char="•"/>
            </a:pPr>
            <a:r>
              <a:rPr lang="en-US" sz="2200" dirty="0"/>
              <a:t>To comply with the GDPR, data controllers must determine:  </a:t>
            </a:r>
          </a:p>
          <a:p>
            <a:pPr marL="285750" indent="-285750">
              <a:buFont typeface="Arial" panose="020B0604020202020204" pitchFamily="34" charset="0"/>
              <a:buChar char="•"/>
            </a:pPr>
            <a:r>
              <a:rPr lang="en-US" sz="2200" dirty="0"/>
              <a:t>The legal basis for collecting data; </a:t>
            </a:r>
          </a:p>
          <a:p>
            <a:pPr marL="285750" indent="-285750">
              <a:buFont typeface="Arial" panose="020B0604020202020204" pitchFamily="34" charset="0"/>
              <a:buChar char="•"/>
            </a:pPr>
            <a:r>
              <a:rPr lang="en-US" sz="2200" dirty="0"/>
              <a:t>Which items of personal data to collect, i.e. the content of the data; </a:t>
            </a:r>
          </a:p>
          <a:p>
            <a:pPr marL="285750" indent="-285750">
              <a:buFont typeface="Arial" panose="020B0604020202020204" pitchFamily="34" charset="0"/>
              <a:buChar char="•"/>
            </a:pPr>
            <a:r>
              <a:rPr lang="en-US" sz="2200" dirty="0"/>
              <a:t>The purpose or purposes the data is to be used for; </a:t>
            </a:r>
          </a:p>
          <a:p>
            <a:pPr marL="285750" indent="-285750">
              <a:buFont typeface="Arial" panose="020B0604020202020204" pitchFamily="34" charset="0"/>
              <a:buChar char="•"/>
            </a:pPr>
            <a:r>
              <a:rPr lang="en-US" sz="2200" dirty="0"/>
              <a:t>Which individuals to collect data about; </a:t>
            </a:r>
          </a:p>
          <a:p>
            <a:pPr marL="285750" indent="-285750">
              <a:buFont typeface="Arial" panose="020B0604020202020204" pitchFamily="34" charset="0"/>
              <a:buChar char="•"/>
            </a:pPr>
            <a:r>
              <a:rPr lang="en-US" sz="2200" dirty="0"/>
              <a:t>Whether to disclose the data and, if so, to whom; </a:t>
            </a:r>
          </a:p>
          <a:p>
            <a:pPr marL="285750" indent="-285750">
              <a:buFont typeface="Arial" panose="020B0604020202020204" pitchFamily="34" charset="0"/>
              <a:buChar char="•"/>
            </a:pPr>
            <a:r>
              <a:rPr lang="en-US" sz="2200" dirty="0"/>
              <a:t>Whether subject access and other individuals’ rights apply, i.e. the application of exemptions; and </a:t>
            </a:r>
          </a:p>
          <a:p>
            <a:pPr marL="285750" indent="-285750">
              <a:buFont typeface="Arial" panose="020B0604020202020204" pitchFamily="34" charset="0"/>
              <a:buChar char="•"/>
            </a:pPr>
            <a:r>
              <a:rPr lang="en-US" sz="2200" dirty="0"/>
              <a:t>How long to retain the data or whether to make non-routine amendments to the data. </a:t>
            </a:r>
          </a:p>
        </p:txBody>
      </p:sp>
      <p:pic>
        <p:nvPicPr>
          <p:cNvPr id="2" name="Picture 1">
            <a:extLst>
              <a:ext uri="{FF2B5EF4-FFF2-40B4-BE49-F238E27FC236}">
                <a16:creationId xmlns:a16="http://schemas.microsoft.com/office/drawing/2014/main" id="{081AA07B-C340-8A78-3E8D-0E409BECAD15}"/>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DBD42B3A-E483-4D1B-A042-A01976DB29CF}"/>
              </a:ext>
            </a:extLst>
          </p:cNvPr>
          <p:cNvSpPr txBox="1"/>
          <p:nvPr/>
        </p:nvSpPr>
        <p:spPr>
          <a:xfrm>
            <a:off x="10768546" y="6193314"/>
            <a:ext cx="302225" cy="307777"/>
          </a:xfrm>
          <a:prstGeom prst="rect">
            <a:avLst/>
          </a:prstGeom>
          <a:noFill/>
        </p:spPr>
        <p:txBody>
          <a:bodyPr wrap="square" rtlCol="0">
            <a:spAutoFit/>
          </a:bodyPr>
          <a:lstStyle/>
          <a:p>
            <a:r>
              <a:rPr lang="en-US" sz="1400" dirty="0"/>
              <a:t>9</a:t>
            </a:r>
          </a:p>
        </p:txBody>
      </p:sp>
      <p:sp>
        <p:nvSpPr>
          <p:cNvPr id="5" name="TextBox 4">
            <a:extLst>
              <a:ext uri="{FF2B5EF4-FFF2-40B4-BE49-F238E27FC236}">
                <a16:creationId xmlns:a16="http://schemas.microsoft.com/office/drawing/2014/main" id="{2187BBBD-A46E-B9BC-C77E-EAD9F0433F94}"/>
              </a:ext>
            </a:extLst>
          </p:cNvPr>
          <p:cNvSpPr txBox="1"/>
          <p:nvPr/>
        </p:nvSpPr>
        <p:spPr>
          <a:xfrm>
            <a:off x="391887" y="847111"/>
            <a:ext cx="10224260" cy="1077218"/>
          </a:xfrm>
          <a:prstGeom prst="rect">
            <a:avLst/>
          </a:prstGeom>
          <a:noFill/>
        </p:spPr>
        <p:txBody>
          <a:bodyPr wrap="square">
            <a:spAutoFit/>
          </a:bodyPr>
          <a:lstStyle/>
          <a:p>
            <a:r>
              <a:rPr lang="en-GB" sz="3200" b="1" dirty="0"/>
              <a:t>Responsibilities and obligations: Data Processors - Controllers</a:t>
            </a:r>
            <a:endParaRPr lang="en-US" sz="3200" b="1" dirty="0"/>
          </a:p>
        </p:txBody>
      </p:sp>
    </p:spTree>
    <p:extLst>
      <p:ext uri="{BB962C8B-B14F-4D97-AF65-F5344CB8AC3E}">
        <p14:creationId xmlns:p14="http://schemas.microsoft.com/office/powerpoint/2010/main" val="3579888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12</a:t>
            </a:fld>
            <a:endParaRPr lang="en-US" dirty="0"/>
          </a:p>
        </p:txBody>
      </p:sp>
      <p:pic>
        <p:nvPicPr>
          <p:cNvPr id="2" name="Picture 1">
            <a:extLst>
              <a:ext uri="{FF2B5EF4-FFF2-40B4-BE49-F238E27FC236}">
                <a16:creationId xmlns:a16="http://schemas.microsoft.com/office/drawing/2014/main" id="{1458D65D-50AC-0F31-6C16-688BD3F0AC2C}"/>
              </a:ext>
            </a:extLst>
          </p:cNvPr>
          <p:cNvPicPr>
            <a:picLocks noChangeAspect="1"/>
          </p:cNvPicPr>
          <p:nvPr/>
        </p:nvPicPr>
        <p:blipFill>
          <a:blip r:embed="rId2">
            <a:duotone>
              <a:prstClr val="black"/>
              <a:schemeClr val="accent2">
                <a:tint val="45000"/>
                <a:satMod val="400000"/>
              </a:schemeClr>
            </a:duotone>
          </a:blip>
          <a:stretch>
            <a:fillRect/>
          </a:stretch>
        </p:blipFill>
        <p:spPr>
          <a:xfrm>
            <a:off x="1023257" y="1289510"/>
            <a:ext cx="8762502" cy="5182049"/>
          </a:xfrm>
          <a:prstGeom prst="rect">
            <a:avLst/>
          </a:prstGeom>
        </p:spPr>
      </p:pic>
      <p:pic>
        <p:nvPicPr>
          <p:cNvPr id="3" name="Picture 2">
            <a:extLst>
              <a:ext uri="{FF2B5EF4-FFF2-40B4-BE49-F238E27FC236}">
                <a16:creationId xmlns:a16="http://schemas.microsoft.com/office/drawing/2014/main" id="{82E823FE-1449-3F83-ED52-9C3509C1A8A7}"/>
              </a:ext>
            </a:extLst>
          </p:cNvPr>
          <p:cNvPicPr>
            <a:picLocks noChangeAspect="1"/>
          </p:cNvPicPr>
          <p:nvPr/>
        </p:nvPicPr>
        <p:blipFill>
          <a:blip r:embed="rId3"/>
          <a:stretch>
            <a:fillRect/>
          </a:stretch>
        </p:blipFill>
        <p:spPr>
          <a:xfrm>
            <a:off x="8463777" y="5859559"/>
            <a:ext cx="1530000" cy="612000"/>
          </a:xfrm>
          <a:prstGeom prst="rect">
            <a:avLst/>
          </a:prstGeom>
        </p:spPr>
      </p:pic>
      <p:sp>
        <p:nvSpPr>
          <p:cNvPr id="5" name="TextBox 4">
            <a:extLst>
              <a:ext uri="{FF2B5EF4-FFF2-40B4-BE49-F238E27FC236}">
                <a16:creationId xmlns:a16="http://schemas.microsoft.com/office/drawing/2014/main" id="{2F2A991B-241A-8178-F123-8FB261D84CC2}"/>
              </a:ext>
            </a:extLst>
          </p:cNvPr>
          <p:cNvSpPr txBox="1"/>
          <p:nvPr/>
        </p:nvSpPr>
        <p:spPr>
          <a:xfrm>
            <a:off x="10768546" y="6193314"/>
            <a:ext cx="400197" cy="307777"/>
          </a:xfrm>
          <a:prstGeom prst="rect">
            <a:avLst/>
          </a:prstGeom>
          <a:noFill/>
        </p:spPr>
        <p:txBody>
          <a:bodyPr wrap="square" rtlCol="0">
            <a:spAutoFit/>
          </a:bodyPr>
          <a:lstStyle/>
          <a:p>
            <a:r>
              <a:rPr lang="en-US" sz="1400" dirty="0"/>
              <a:t>10</a:t>
            </a:r>
          </a:p>
        </p:txBody>
      </p:sp>
      <p:sp>
        <p:nvSpPr>
          <p:cNvPr id="6" name="TextBox 5">
            <a:extLst>
              <a:ext uri="{FF2B5EF4-FFF2-40B4-BE49-F238E27FC236}">
                <a16:creationId xmlns:a16="http://schemas.microsoft.com/office/drawing/2014/main" id="{E3BC091B-FCC1-D301-6D08-EEC1789BCA1E}"/>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Processors - Controllers (cont’d) </a:t>
            </a:r>
            <a:endParaRPr lang="en-US" sz="3200" b="1" dirty="0"/>
          </a:p>
        </p:txBody>
      </p:sp>
    </p:spTree>
    <p:extLst>
      <p:ext uri="{BB962C8B-B14F-4D97-AF65-F5344CB8AC3E}">
        <p14:creationId xmlns:p14="http://schemas.microsoft.com/office/powerpoint/2010/main" val="3046086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13</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522513" y="1007238"/>
            <a:ext cx="10994571" cy="5170646"/>
          </a:xfrm>
          <a:prstGeom prst="rect">
            <a:avLst/>
          </a:prstGeom>
          <a:noFill/>
        </p:spPr>
        <p:txBody>
          <a:bodyPr wrap="square">
            <a:spAutoFit/>
          </a:bodyPr>
          <a:lstStyle/>
          <a:p>
            <a:r>
              <a:rPr lang="en-US" sz="2200" dirty="0"/>
              <a:t>Article 28 (Data Processor) </a:t>
            </a:r>
          </a:p>
          <a:p>
            <a:pPr marL="285750" indent="-285750">
              <a:buFont typeface="Arial" panose="020B0604020202020204" pitchFamily="34" charset="0"/>
              <a:buChar char="•"/>
            </a:pPr>
            <a:r>
              <a:rPr lang="en-US" sz="2200" dirty="0"/>
              <a:t>A legal contract must make sure that the processor:</a:t>
            </a:r>
          </a:p>
          <a:p>
            <a:pPr marL="285750" indent="-285750">
              <a:buFont typeface="Arial" panose="020B0604020202020204" pitchFamily="34" charset="0"/>
              <a:buChar char="•"/>
            </a:pPr>
            <a:r>
              <a:rPr lang="en-US" sz="2200" dirty="0"/>
              <a:t>Processes the personal data only on documented instructions from the controller; </a:t>
            </a:r>
          </a:p>
          <a:p>
            <a:pPr marL="285750" indent="-285750">
              <a:buFont typeface="Arial" panose="020B0604020202020204" pitchFamily="34" charset="0"/>
              <a:buChar char="•"/>
            </a:pPr>
            <a:r>
              <a:rPr lang="en-US" sz="2200" dirty="0"/>
              <a:t>Makes sure that persons </a:t>
            </a:r>
            <a:r>
              <a:rPr lang="en-US" sz="2200" dirty="0" err="1"/>
              <a:t>authorised</a:t>
            </a:r>
            <a:r>
              <a:rPr lang="en-US" sz="2200" dirty="0"/>
              <a:t> to process the personal data observe confidentiality; </a:t>
            </a:r>
          </a:p>
          <a:p>
            <a:pPr marL="285750" indent="-285750">
              <a:buFont typeface="Arial" panose="020B0604020202020204" pitchFamily="34" charset="0"/>
              <a:buChar char="•"/>
            </a:pPr>
            <a:r>
              <a:rPr lang="en-US" sz="2200" dirty="0"/>
              <a:t>Takes appropriate security measures;  </a:t>
            </a:r>
          </a:p>
          <a:p>
            <a:pPr marL="285750" indent="-285750">
              <a:buFont typeface="Arial" panose="020B0604020202020204" pitchFamily="34" charset="0"/>
              <a:buChar char="•"/>
            </a:pPr>
            <a:r>
              <a:rPr lang="en-US" sz="2200" dirty="0"/>
              <a:t>Respects the conditions for engaging another processor; </a:t>
            </a:r>
          </a:p>
          <a:p>
            <a:pPr marL="285750" indent="-285750">
              <a:buFont typeface="Arial" panose="020B0604020202020204" pitchFamily="34" charset="0"/>
              <a:buChar char="•"/>
            </a:pPr>
            <a:r>
              <a:rPr lang="en-US" sz="2200" dirty="0"/>
              <a:t>Assists the controller by appropriate technical and organisational measures; </a:t>
            </a:r>
          </a:p>
          <a:p>
            <a:pPr marL="285750" indent="-285750">
              <a:buFont typeface="Arial" panose="020B0604020202020204" pitchFamily="34" charset="0"/>
              <a:buChar char="•"/>
            </a:pPr>
            <a:r>
              <a:rPr lang="en-US" sz="2200" dirty="0"/>
              <a:t>Assists the controller in ensuring compliance with the obligations to the security of processing; </a:t>
            </a:r>
          </a:p>
          <a:p>
            <a:pPr marL="285750" indent="-285750">
              <a:buFont typeface="Arial" panose="020B0604020202020204" pitchFamily="34" charset="0"/>
              <a:buChar char="•"/>
            </a:pPr>
            <a:r>
              <a:rPr lang="en-US" sz="2200" dirty="0"/>
              <a:t>Deletes or returns all the personal data to the controller after the end of the provision of services; and</a:t>
            </a:r>
          </a:p>
          <a:p>
            <a:pPr marL="285750" indent="-285750">
              <a:buFont typeface="Arial" panose="020B0604020202020204" pitchFamily="34" charset="0"/>
              <a:buChar char="•"/>
            </a:pPr>
            <a:r>
              <a:rPr lang="en-US" sz="2200" dirty="0"/>
              <a:t>Makes available to the controller all information necessary to demonstrate compliance with the Regulation.</a:t>
            </a:r>
          </a:p>
        </p:txBody>
      </p:sp>
      <p:pic>
        <p:nvPicPr>
          <p:cNvPr id="2" name="Picture 1">
            <a:extLst>
              <a:ext uri="{FF2B5EF4-FFF2-40B4-BE49-F238E27FC236}">
                <a16:creationId xmlns:a16="http://schemas.microsoft.com/office/drawing/2014/main" id="{67DD2D82-52CE-925A-405F-A73C5E4EB1A0}"/>
              </a:ext>
            </a:extLst>
          </p:cNvPr>
          <p:cNvPicPr>
            <a:picLocks noChangeAspect="1"/>
          </p:cNvPicPr>
          <p:nvPr/>
        </p:nvPicPr>
        <p:blipFill>
          <a:blip r:embed="rId2"/>
          <a:stretch>
            <a:fillRect/>
          </a:stretch>
        </p:blipFill>
        <p:spPr>
          <a:xfrm>
            <a:off x="8922859" y="5892824"/>
            <a:ext cx="1530000" cy="612000"/>
          </a:xfrm>
          <a:prstGeom prst="rect">
            <a:avLst/>
          </a:prstGeom>
        </p:spPr>
      </p:pic>
      <p:sp>
        <p:nvSpPr>
          <p:cNvPr id="3" name="TextBox 2">
            <a:extLst>
              <a:ext uri="{FF2B5EF4-FFF2-40B4-BE49-F238E27FC236}">
                <a16:creationId xmlns:a16="http://schemas.microsoft.com/office/drawing/2014/main" id="{937B810F-0F41-6C3B-6E93-79989B667EBA}"/>
              </a:ext>
            </a:extLst>
          </p:cNvPr>
          <p:cNvSpPr txBox="1"/>
          <p:nvPr/>
        </p:nvSpPr>
        <p:spPr>
          <a:xfrm>
            <a:off x="10768546" y="6193314"/>
            <a:ext cx="389311" cy="307777"/>
          </a:xfrm>
          <a:prstGeom prst="rect">
            <a:avLst/>
          </a:prstGeom>
          <a:noFill/>
        </p:spPr>
        <p:txBody>
          <a:bodyPr wrap="square" rtlCol="0">
            <a:spAutoFit/>
          </a:bodyPr>
          <a:lstStyle/>
          <a:p>
            <a:r>
              <a:rPr lang="en-US" sz="1400" dirty="0"/>
              <a:t>12</a:t>
            </a:r>
          </a:p>
        </p:txBody>
      </p:sp>
      <p:sp>
        <p:nvSpPr>
          <p:cNvPr id="7" name="TextBox 6">
            <a:extLst>
              <a:ext uri="{FF2B5EF4-FFF2-40B4-BE49-F238E27FC236}">
                <a16:creationId xmlns:a16="http://schemas.microsoft.com/office/drawing/2014/main" id="{C88644ED-BC52-D7BB-129D-C634AC792D1A}"/>
              </a:ext>
            </a:extLst>
          </p:cNvPr>
          <p:cNvSpPr txBox="1"/>
          <p:nvPr/>
        </p:nvSpPr>
        <p:spPr>
          <a:xfrm>
            <a:off x="402773" y="385122"/>
            <a:ext cx="10450284" cy="430887"/>
          </a:xfrm>
          <a:prstGeom prst="rect">
            <a:avLst/>
          </a:prstGeom>
          <a:noFill/>
        </p:spPr>
        <p:txBody>
          <a:bodyPr wrap="square">
            <a:spAutoFit/>
          </a:bodyPr>
          <a:lstStyle/>
          <a:p>
            <a:r>
              <a:rPr lang="en-GB" sz="2200" b="1" dirty="0"/>
              <a:t>Responsibilities and obligations: Data Processors - Controllers (cont’d) </a:t>
            </a:r>
            <a:endParaRPr lang="en-US" sz="2200" b="1" dirty="0"/>
          </a:p>
        </p:txBody>
      </p:sp>
    </p:spTree>
    <p:extLst>
      <p:ext uri="{BB962C8B-B14F-4D97-AF65-F5344CB8AC3E}">
        <p14:creationId xmlns:p14="http://schemas.microsoft.com/office/powerpoint/2010/main" val="1090574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14</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511627" y="1690062"/>
            <a:ext cx="10994571" cy="3477875"/>
          </a:xfrm>
          <a:prstGeom prst="rect">
            <a:avLst/>
          </a:prstGeom>
          <a:noFill/>
        </p:spPr>
        <p:txBody>
          <a:bodyPr wrap="square">
            <a:spAutoFit/>
          </a:bodyPr>
          <a:lstStyle/>
          <a:p>
            <a:pPr marL="285750" indent="-285750">
              <a:buFont typeface="Arial" panose="020B0604020202020204" pitchFamily="34" charset="0"/>
              <a:buChar char="•"/>
            </a:pPr>
            <a:r>
              <a:rPr lang="en-US" sz="2200" dirty="0"/>
              <a:t>Within the terms of the agreement with the data controller and their contract, a data processor may decide: </a:t>
            </a:r>
          </a:p>
          <a:p>
            <a:pPr marL="285750" indent="-285750">
              <a:buFont typeface="Arial" panose="020B0604020202020204" pitchFamily="34" charset="0"/>
              <a:buChar char="•"/>
            </a:pPr>
            <a:r>
              <a:rPr lang="en-US" sz="2200" dirty="0"/>
              <a:t>What IT systems or other methods to use to collect personal data; </a:t>
            </a:r>
          </a:p>
          <a:p>
            <a:pPr marL="285750" indent="-285750">
              <a:buFont typeface="Arial" panose="020B0604020202020204" pitchFamily="34" charset="0"/>
              <a:buChar char="•"/>
            </a:pPr>
            <a:r>
              <a:rPr lang="en-US" sz="2200" dirty="0"/>
              <a:t>How to store the personal data; </a:t>
            </a:r>
          </a:p>
          <a:p>
            <a:pPr marL="285750" indent="-285750">
              <a:buFont typeface="Arial" panose="020B0604020202020204" pitchFamily="34" charset="0"/>
              <a:buChar char="•"/>
            </a:pPr>
            <a:r>
              <a:rPr lang="en-US" sz="2200" dirty="0"/>
              <a:t>The detail of the security surrounding the personal data; </a:t>
            </a:r>
          </a:p>
          <a:p>
            <a:pPr marL="285750" indent="-285750">
              <a:buFont typeface="Arial" panose="020B0604020202020204" pitchFamily="34" charset="0"/>
              <a:buChar char="•"/>
            </a:pPr>
            <a:r>
              <a:rPr lang="en-US" sz="2200" dirty="0"/>
              <a:t>The means used to transfer the personal data from one </a:t>
            </a:r>
            <a:r>
              <a:rPr lang="en-US" sz="2200" dirty="0" err="1"/>
              <a:t>organisation</a:t>
            </a:r>
            <a:r>
              <a:rPr lang="en-US" sz="2200" dirty="0"/>
              <a:t> to another; </a:t>
            </a:r>
          </a:p>
          <a:p>
            <a:pPr marL="285750" indent="-285750">
              <a:buFont typeface="Arial" panose="020B0604020202020204" pitchFamily="34" charset="0"/>
              <a:buChar char="•"/>
            </a:pPr>
            <a:r>
              <a:rPr lang="en-US" sz="2200" dirty="0"/>
              <a:t>The means used to retrieve personal data about certain individuals; </a:t>
            </a:r>
          </a:p>
          <a:p>
            <a:pPr marL="285750" indent="-285750">
              <a:buFont typeface="Arial" panose="020B0604020202020204" pitchFamily="34" charset="0"/>
              <a:buChar char="•"/>
            </a:pPr>
            <a:r>
              <a:rPr lang="en-US" sz="2200" dirty="0"/>
              <a:t>The method for making sure a retention schedule is adhered to; and </a:t>
            </a:r>
          </a:p>
          <a:p>
            <a:pPr marL="285750" indent="-285750">
              <a:buFont typeface="Arial" panose="020B0604020202020204" pitchFamily="34" charset="0"/>
              <a:buChar char="•"/>
            </a:pPr>
            <a:r>
              <a:rPr lang="en-US" sz="2200" dirty="0"/>
              <a:t>The means used to delete or dispose of the data. </a:t>
            </a:r>
          </a:p>
        </p:txBody>
      </p:sp>
      <p:pic>
        <p:nvPicPr>
          <p:cNvPr id="2" name="Picture 1">
            <a:extLst>
              <a:ext uri="{FF2B5EF4-FFF2-40B4-BE49-F238E27FC236}">
                <a16:creationId xmlns:a16="http://schemas.microsoft.com/office/drawing/2014/main" id="{EA9F7648-387C-1C10-57AC-795CA75AA03C}"/>
              </a:ext>
            </a:extLst>
          </p:cNvPr>
          <p:cNvPicPr>
            <a:picLocks noChangeAspect="1"/>
          </p:cNvPicPr>
          <p:nvPr/>
        </p:nvPicPr>
        <p:blipFill>
          <a:blip r:embed="rId2"/>
          <a:stretch>
            <a:fillRect/>
          </a:stretch>
        </p:blipFill>
        <p:spPr>
          <a:xfrm>
            <a:off x="8725034" y="5825414"/>
            <a:ext cx="1530000" cy="612000"/>
          </a:xfrm>
          <a:prstGeom prst="rect">
            <a:avLst/>
          </a:prstGeom>
        </p:spPr>
      </p:pic>
      <p:sp>
        <p:nvSpPr>
          <p:cNvPr id="3" name="TextBox 2">
            <a:extLst>
              <a:ext uri="{FF2B5EF4-FFF2-40B4-BE49-F238E27FC236}">
                <a16:creationId xmlns:a16="http://schemas.microsoft.com/office/drawing/2014/main" id="{6AC88806-77CC-21BD-A080-8C38990ADD13}"/>
              </a:ext>
            </a:extLst>
          </p:cNvPr>
          <p:cNvSpPr txBox="1"/>
          <p:nvPr/>
        </p:nvSpPr>
        <p:spPr>
          <a:xfrm>
            <a:off x="10768546" y="6193314"/>
            <a:ext cx="519940" cy="307777"/>
          </a:xfrm>
          <a:prstGeom prst="rect">
            <a:avLst/>
          </a:prstGeom>
          <a:noFill/>
        </p:spPr>
        <p:txBody>
          <a:bodyPr wrap="square" rtlCol="0">
            <a:spAutoFit/>
          </a:bodyPr>
          <a:lstStyle/>
          <a:p>
            <a:r>
              <a:rPr lang="en-US" sz="1400" dirty="0"/>
              <a:t>13</a:t>
            </a:r>
          </a:p>
        </p:txBody>
      </p:sp>
      <p:sp>
        <p:nvSpPr>
          <p:cNvPr id="5" name="TextBox 4">
            <a:extLst>
              <a:ext uri="{FF2B5EF4-FFF2-40B4-BE49-F238E27FC236}">
                <a16:creationId xmlns:a16="http://schemas.microsoft.com/office/drawing/2014/main" id="{C1FAFFE7-0764-04FA-1AA8-C17C34979CE9}"/>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Processors - Controllers (cont’d) </a:t>
            </a:r>
            <a:endParaRPr lang="en-US" sz="3200" b="1" dirty="0"/>
          </a:p>
        </p:txBody>
      </p:sp>
    </p:spTree>
    <p:extLst>
      <p:ext uri="{BB962C8B-B14F-4D97-AF65-F5344CB8AC3E}">
        <p14:creationId xmlns:p14="http://schemas.microsoft.com/office/powerpoint/2010/main" val="4220525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15</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386661" y="1333272"/>
            <a:ext cx="10994571" cy="1200329"/>
          </a:xfrm>
          <a:prstGeom prst="rect">
            <a:avLst/>
          </a:prstGeom>
          <a:noFill/>
        </p:spPr>
        <p:txBody>
          <a:bodyPr wrap="square">
            <a:spAutoFit/>
          </a:bodyPr>
          <a:lstStyle/>
          <a:p>
            <a:pPr fontAlgn="auto">
              <a:spcAft>
                <a:spcPts val="0"/>
              </a:spcAft>
            </a:pPr>
            <a:r>
              <a:rPr lang="en-GB" sz="2400" dirty="0"/>
              <a:t>Article 5: </a:t>
            </a:r>
            <a:r>
              <a:rPr lang="en-GB" sz="2400" i="1" dirty="0"/>
              <a:t>Principles relating to </a:t>
            </a:r>
            <a:r>
              <a:rPr lang="en-GB" sz="2400" b="1" i="1" dirty="0"/>
              <a:t>processing of personal data </a:t>
            </a:r>
            <a:endParaRPr lang="en-GB" sz="2400" b="1" dirty="0"/>
          </a:p>
          <a:p>
            <a:pPr fontAlgn="auto">
              <a:spcAft>
                <a:spcPts val="0"/>
              </a:spcAft>
            </a:pPr>
            <a:r>
              <a:rPr lang="en-GB" sz="2400" dirty="0"/>
              <a:t>“</a:t>
            </a:r>
            <a:r>
              <a:rPr lang="en-GB" sz="2400" b="1" dirty="0"/>
              <a:t>The controller</a:t>
            </a:r>
            <a:r>
              <a:rPr lang="en-GB" sz="2400" b="1" dirty="0">
                <a:solidFill>
                  <a:srgbClr val="BFE10E"/>
                </a:solidFill>
              </a:rPr>
              <a:t> </a:t>
            </a:r>
            <a:r>
              <a:rPr lang="en-GB" sz="2400" dirty="0"/>
              <a:t>shall be responsible for, and be able to demonstrate compliance with, paragraph 1 (‘accountability’).”</a:t>
            </a:r>
            <a:endParaRPr lang="en-US" sz="2400" dirty="0"/>
          </a:p>
        </p:txBody>
      </p:sp>
      <p:grpSp>
        <p:nvGrpSpPr>
          <p:cNvPr id="18" name="Group 17">
            <a:extLst>
              <a:ext uri="{FF2B5EF4-FFF2-40B4-BE49-F238E27FC236}">
                <a16:creationId xmlns:a16="http://schemas.microsoft.com/office/drawing/2014/main" id="{663920FB-3DA7-0B2D-2FAF-871E662731A2}"/>
              </a:ext>
            </a:extLst>
          </p:cNvPr>
          <p:cNvGrpSpPr/>
          <p:nvPr/>
        </p:nvGrpSpPr>
        <p:grpSpPr>
          <a:xfrm>
            <a:off x="1480458" y="2593109"/>
            <a:ext cx="8284695" cy="3312122"/>
            <a:chOff x="457202" y="1475923"/>
            <a:chExt cx="8381999" cy="4106647"/>
          </a:xfrm>
          <a:solidFill>
            <a:schemeClr val="accent2">
              <a:lumMod val="60000"/>
              <a:lumOff val="40000"/>
            </a:schemeClr>
          </a:solidFill>
        </p:grpSpPr>
        <p:sp>
          <p:nvSpPr>
            <p:cNvPr id="19" name="Freeform 8">
              <a:extLst>
                <a:ext uri="{FF2B5EF4-FFF2-40B4-BE49-F238E27FC236}">
                  <a16:creationId xmlns:a16="http://schemas.microsoft.com/office/drawing/2014/main" id="{CB1A33F2-52F9-20F2-0C1C-45445131DF57}"/>
                </a:ext>
              </a:extLst>
            </p:cNvPr>
            <p:cNvSpPr/>
            <p:nvPr/>
          </p:nvSpPr>
          <p:spPr>
            <a:xfrm>
              <a:off x="457202" y="1475923"/>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n-GB" b="1" kern="1200" dirty="0">
                  <a:solidFill>
                    <a:schemeClr val="tx1"/>
                  </a:solidFill>
                </a:rPr>
                <a:t>1</a:t>
              </a:r>
            </a:p>
          </p:txBody>
        </p:sp>
        <p:sp>
          <p:nvSpPr>
            <p:cNvPr id="20" name="Freeform 9">
              <a:extLst>
                <a:ext uri="{FF2B5EF4-FFF2-40B4-BE49-F238E27FC236}">
                  <a16:creationId xmlns:a16="http://schemas.microsoft.com/office/drawing/2014/main" id="{610416EA-2431-B4EE-7D9D-466D55E6411F}"/>
                </a:ext>
              </a:extLst>
            </p:cNvPr>
            <p:cNvSpPr/>
            <p:nvPr/>
          </p:nvSpPr>
          <p:spPr>
            <a:xfrm>
              <a:off x="985620" y="1475924"/>
              <a:ext cx="7853581" cy="490934"/>
            </a:xfrm>
            <a:custGeom>
              <a:avLst/>
              <a:gdLst>
                <a:gd name="connsiteX0" fmla="*/ 81824 w 490933"/>
                <a:gd name="connsiteY0" fmla="*/ 0 h 7853580"/>
                <a:gd name="connsiteX1" fmla="*/ 409109 w 490933"/>
                <a:gd name="connsiteY1" fmla="*/ 0 h 7853580"/>
                <a:gd name="connsiteX2" fmla="*/ 490933 w 490933"/>
                <a:gd name="connsiteY2" fmla="*/ 81824 h 7853580"/>
                <a:gd name="connsiteX3" fmla="*/ 490933 w 490933"/>
                <a:gd name="connsiteY3" fmla="*/ 7853580 h 7853580"/>
                <a:gd name="connsiteX4" fmla="*/ 490933 w 490933"/>
                <a:gd name="connsiteY4" fmla="*/ 7853580 h 7853580"/>
                <a:gd name="connsiteX5" fmla="*/ 0 w 490933"/>
                <a:gd name="connsiteY5" fmla="*/ 7853580 h 7853580"/>
                <a:gd name="connsiteX6" fmla="*/ 0 w 490933"/>
                <a:gd name="connsiteY6" fmla="*/ 7853580 h 7853580"/>
                <a:gd name="connsiteX7" fmla="*/ 0 w 490933"/>
                <a:gd name="connsiteY7" fmla="*/ 81824 h 7853580"/>
                <a:gd name="connsiteX8" fmla="*/ 81824 w 490933"/>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933" h="7853580">
                  <a:moveTo>
                    <a:pt x="490933" y="1308965"/>
                  </a:moveTo>
                  <a:lnTo>
                    <a:pt x="490933" y="6544615"/>
                  </a:lnTo>
                  <a:cubicBezTo>
                    <a:pt x="490933" y="7267530"/>
                    <a:pt x="488643" y="7853572"/>
                    <a:pt x="485818" y="7853572"/>
                  </a:cubicBezTo>
                  <a:lnTo>
                    <a:pt x="0" y="7853572"/>
                  </a:lnTo>
                  <a:lnTo>
                    <a:pt x="0" y="7853572"/>
                  </a:lnTo>
                  <a:lnTo>
                    <a:pt x="0" y="8"/>
                  </a:lnTo>
                  <a:lnTo>
                    <a:pt x="0" y="8"/>
                  </a:lnTo>
                  <a:lnTo>
                    <a:pt x="485818" y="8"/>
                  </a:lnTo>
                  <a:cubicBezTo>
                    <a:pt x="488643" y="8"/>
                    <a:pt x="490933" y="586050"/>
                    <a:pt x="490933"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205" rIns="39205" bIns="39206" numCol="1" spcCol="1270" anchor="ctr" anchorCtr="0">
              <a:noAutofit/>
            </a:bodyPr>
            <a:lstStyle/>
            <a:p>
              <a:pPr marL="228600" lvl="1" indent="-228600" algn="l" defTabSz="1066800">
                <a:lnSpc>
                  <a:spcPct val="90000"/>
                </a:lnSpc>
                <a:spcBef>
                  <a:spcPct val="0"/>
                </a:spcBef>
                <a:spcAft>
                  <a:spcPct val="15000"/>
                </a:spcAft>
                <a:buChar char="••"/>
              </a:pPr>
              <a:r>
                <a:rPr lang="en-GB" sz="2000" b="1" kern="1200" dirty="0"/>
                <a:t> Processed lawfully, fairly and in a transparent manner</a:t>
              </a:r>
              <a:endParaRPr lang="en-GB" sz="2000" b="1" kern="1200" dirty="0">
                <a:solidFill>
                  <a:schemeClr val="tx1"/>
                </a:solidFill>
              </a:endParaRPr>
            </a:p>
          </p:txBody>
        </p:sp>
        <p:sp>
          <p:nvSpPr>
            <p:cNvPr id="21" name="Freeform 10">
              <a:extLst>
                <a:ext uri="{FF2B5EF4-FFF2-40B4-BE49-F238E27FC236}">
                  <a16:creationId xmlns:a16="http://schemas.microsoft.com/office/drawing/2014/main" id="{36053730-BE87-6AF5-20AD-8239D2877648}"/>
                </a:ext>
              </a:extLst>
            </p:cNvPr>
            <p:cNvSpPr/>
            <p:nvPr/>
          </p:nvSpPr>
          <p:spPr>
            <a:xfrm>
              <a:off x="457202" y="2146275"/>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n-GB" b="1" kern="1200" dirty="0">
                  <a:solidFill>
                    <a:schemeClr val="tx1"/>
                  </a:solidFill>
                </a:rPr>
                <a:t>2</a:t>
              </a:r>
            </a:p>
          </p:txBody>
        </p:sp>
        <p:sp>
          <p:nvSpPr>
            <p:cNvPr id="22" name="Freeform 11">
              <a:extLst>
                <a:ext uri="{FF2B5EF4-FFF2-40B4-BE49-F238E27FC236}">
                  <a16:creationId xmlns:a16="http://schemas.microsoft.com/office/drawing/2014/main" id="{95D4EEDD-AC77-A100-954D-7A3296FA74A7}"/>
                </a:ext>
              </a:extLst>
            </p:cNvPr>
            <p:cNvSpPr/>
            <p:nvPr/>
          </p:nvSpPr>
          <p:spPr>
            <a:xfrm>
              <a:off x="985620" y="2146276"/>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n-GB" sz="2000" b="1" kern="1200" dirty="0"/>
                <a:t> Collected for specified, explicit and legitimate purposes</a:t>
              </a:r>
              <a:endParaRPr lang="en-GB" sz="2000" b="1" kern="1200" dirty="0">
                <a:solidFill>
                  <a:schemeClr val="tx1"/>
                </a:solidFill>
              </a:endParaRPr>
            </a:p>
          </p:txBody>
        </p:sp>
        <p:sp>
          <p:nvSpPr>
            <p:cNvPr id="23" name="Freeform 12">
              <a:extLst>
                <a:ext uri="{FF2B5EF4-FFF2-40B4-BE49-F238E27FC236}">
                  <a16:creationId xmlns:a16="http://schemas.microsoft.com/office/drawing/2014/main" id="{9701EB32-A76A-7E26-75AE-2196AEA578BF}"/>
                </a:ext>
              </a:extLst>
            </p:cNvPr>
            <p:cNvSpPr/>
            <p:nvPr/>
          </p:nvSpPr>
          <p:spPr>
            <a:xfrm>
              <a:off x="457202" y="2816628"/>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n-GB" b="1" kern="1200" dirty="0">
                  <a:solidFill>
                    <a:schemeClr val="tx1"/>
                  </a:solidFill>
                </a:rPr>
                <a:t>3</a:t>
              </a:r>
            </a:p>
          </p:txBody>
        </p:sp>
        <p:sp>
          <p:nvSpPr>
            <p:cNvPr id="24" name="Freeform 13">
              <a:extLst>
                <a:ext uri="{FF2B5EF4-FFF2-40B4-BE49-F238E27FC236}">
                  <a16:creationId xmlns:a16="http://schemas.microsoft.com/office/drawing/2014/main" id="{E4EE3B13-5C1A-46ED-8CE1-2967787347CD}"/>
                </a:ext>
              </a:extLst>
            </p:cNvPr>
            <p:cNvSpPr/>
            <p:nvPr/>
          </p:nvSpPr>
          <p:spPr>
            <a:xfrm>
              <a:off x="985620" y="2816628"/>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n-GB" sz="2000" b="1" kern="1200" dirty="0"/>
                <a:t> </a:t>
              </a:r>
              <a:r>
                <a:rPr lang="en-GB" sz="2000" b="1" kern="1200" dirty="0">
                  <a:solidFill>
                    <a:schemeClr val="tx1"/>
                  </a:solidFill>
                </a:rPr>
                <a:t>Adequate,</a:t>
              </a:r>
              <a:r>
                <a:rPr lang="en-GB" sz="2000" b="1" kern="1200" dirty="0"/>
                <a:t> relevant and limited to what is necessary</a:t>
              </a:r>
              <a:endParaRPr lang="en-GB" sz="2000" b="1" kern="1200" dirty="0">
                <a:solidFill>
                  <a:schemeClr val="tx1"/>
                </a:solidFill>
              </a:endParaRPr>
            </a:p>
          </p:txBody>
        </p:sp>
        <p:sp>
          <p:nvSpPr>
            <p:cNvPr id="25" name="Freeform 14">
              <a:extLst>
                <a:ext uri="{FF2B5EF4-FFF2-40B4-BE49-F238E27FC236}">
                  <a16:creationId xmlns:a16="http://schemas.microsoft.com/office/drawing/2014/main" id="{A9BE6ED6-06A3-6907-A698-BFC04DDC52F3}"/>
                </a:ext>
              </a:extLst>
            </p:cNvPr>
            <p:cNvSpPr/>
            <p:nvPr/>
          </p:nvSpPr>
          <p:spPr>
            <a:xfrm>
              <a:off x="457202" y="3486980"/>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n-GB" b="1" kern="1200" dirty="0">
                  <a:solidFill>
                    <a:schemeClr val="tx1"/>
                  </a:solidFill>
                </a:rPr>
                <a:t>4</a:t>
              </a:r>
            </a:p>
          </p:txBody>
        </p:sp>
        <p:sp>
          <p:nvSpPr>
            <p:cNvPr id="26" name="Freeform 15">
              <a:extLst>
                <a:ext uri="{FF2B5EF4-FFF2-40B4-BE49-F238E27FC236}">
                  <a16:creationId xmlns:a16="http://schemas.microsoft.com/office/drawing/2014/main" id="{4D2CF79D-0756-1A0E-CE97-C8DC1E2A5611}"/>
                </a:ext>
              </a:extLst>
            </p:cNvPr>
            <p:cNvSpPr/>
            <p:nvPr/>
          </p:nvSpPr>
          <p:spPr>
            <a:xfrm>
              <a:off x="985620" y="3486981"/>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n-GB" sz="2000" b="1" kern="1200" dirty="0"/>
                <a:t> </a:t>
              </a:r>
              <a:r>
                <a:rPr lang="en-GB" sz="2000" b="1" kern="1200" dirty="0">
                  <a:solidFill>
                    <a:schemeClr val="tx1"/>
                  </a:solidFill>
                </a:rPr>
                <a:t>Accurate and, where necessary, </a:t>
              </a:r>
              <a:r>
                <a:rPr lang="en-GB" sz="2000" b="1" kern="1200" dirty="0"/>
                <a:t>kept </a:t>
              </a:r>
              <a:r>
                <a:rPr lang="en-GB" sz="2000" b="1" kern="1200" dirty="0">
                  <a:solidFill>
                    <a:schemeClr val="tx1"/>
                  </a:solidFill>
                </a:rPr>
                <a:t>up to date</a:t>
              </a:r>
            </a:p>
          </p:txBody>
        </p:sp>
        <p:sp>
          <p:nvSpPr>
            <p:cNvPr id="27" name="Freeform 16">
              <a:extLst>
                <a:ext uri="{FF2B5EF4-FFF2-40B4-BE49-F238E27FC236}">
                  <a16:creationId xmlns:a16="http://schemas.microsoft.com/office/drawing/2014/main" id="{3A48393D-D63B-25B1-D952-6DC0EC3144C6}"/>
                </a:ext>
              </a:extLst>
            </p:cNvPr>
            <p:cNvSpPr/>
            <p:nvPr/>
          </p:nvSpPr>
          <p:spPr>
            <a:xfrm>
              <a:off x="457202" y="4157333"/>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n-GB" b="1" kern="1200" dirty="0">
                  <a:solidFill>
                    <a:schemeClr val="tx1"/>
                  </a:solidFill>
                </a:rPr>
                <a:t>5</a:t>
              </a:r>
            </a:p>
          </p:txBody>
        </p:sp>
        <p:sp>
          <p:nvSpPr>
            <p:cNvPr id="28" name="Freeform 17">
              <a:extLst>
                <a:ext uri="{FF2B5EF4-FFF2-40B4-BE49-F238E27FC236}">
                  <a16:creationId xmlns:a16="http://schemas.microsoft.com/office/drawing/2014/main" id="{DFEB7A61-6A1E-7B62-EF6E-B4963CC2ED11}"/>
                </a:ext>
              </a:extLst>
            </p:cNvPr>
            <p:cNvSpPr/>
            <p:nvPr/>
          </p:nvSpPr>
          <p:spPr>
            <a:xfrm>
              <a:off x="985620" y="4157333"/>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n-GB" sz="2000" b="1" kern="1200" dirty="0"/>
                <a:t> Retained only for as long as necessary</a:t>
              </a:r>
              <a:endParaRPr lang="en-GB" sz="2000" b="1" kern="1200" dirty="0">
                <a:solidFill>
                  <a:schemeClr val="tx1"/>
                </a:solidFill>
              </a:endParaRPr>
            </a:p>
          </p:txBody>
        </p:sp>
        <p:sp>
          <p:nvSpPr>
            <p:cNvPr id="29" name="Freeform 18">
              <a:extLst>
                <a:ext uri="{FF2B5EF4-FFF2-40B4-BE49-F238E27FC236}">
                  <a16:creationId xmlns:a16="http://schemas.microsoft.com/office/drawing/2014/main" id="{BB75FEE0-48D9-F5C9-C837-9CF089003674}"/>
                </a:ext>
              </a:extLst>
            </p:cNvPr>
            <p:cNvSpPr/>
            <p:nvPr/>
          </p:nvSpPr>
          <p:spPr>
            <a:xfrm>
              <a:off x="457202" y="4827685"/>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n-GB" b="1" kern="1200" dirty="0">
                  <a:solidFill>
                    <a:schemeClr val="tx1"/>
                  </a:solidFill>
                </a:rPr>
                <a:t>6</a:t>
              </a:r>
            </a:p>
          </p:txBody>
        </p:sp>
        <p:sp>
          <p:nvSpPr>
            <p:cNvPr id="30" name="Freeform 19">
              <a:extLst>
                <a:ext uri="{FF2B5EF4-FFF2-40B4-BE49-F238E27FC236}">
                  <a16:creationId xmlns:a16="http://schemas.microsoft.com/office/drawing/2014/main" id="{869979E9-2C45-3A42-78AE-A7E97D505C2A}"/>
                </a:ext>
              </a:extLst>
            </p:cNvPr>
            <p:cNvSpPr/>
            <p:nvPr/>
          </p:nvSpPr>
          <p:spPr>
            <a:xfrm>
              <a:off x="985620" y="4827686"/>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n-GB" sz="2000" b="1" kern="1200" dirty="0"/>
                <a:t> Processed in an appropriate manner to maintain security</a:t>
              </a:r>
              <a:endParaRPr lang="en-GB" sz="2000" b="1" kern="1200" dirty="0">
                <a:solidFill>
                  <a:schemeClr val="tx1"/>
                </a:solidFill>
              </a:endParaRPr>
            </a:p>
          </p:txBody>
        </p:sp>
      </p:grpSp>
      <p:pic>
        <p:nvPicPr>
          <p:cNvPr id="31" name="Picture 30">
            <a:extLst>
              <a:ext uri="{FF2B5EF4-FFF2-40B4-BE49-F238E27FC236}">
                <a16:creationId xmlns:a16="http://schemas.microsoft.com/office/drawing/2014/main" id="{EBCC2E13-58FD-BDCE-11C8-B8B3A0F41A16}"/>
              </a:ext>
            </a:extLst>
          </p:cNvPr>
          <p:cNvPicPr>
            <a:picLocks noChangeAspect="1"/>
          </p:cNvPicPr>
          <p:nvPr/>
        </p:nvPicPr>
        <p:blipFill>
          <a:blip r:embed="rId2"/>
          <a:stretch>
            <a:fillRect/>
          </a:stretch>
        </p:blipFill>
        <p:spPr>
          <a:xfrm>
            <a:off x="8812120" y="5860990"/>
            <a:ext cx="1530000" cy="612000"/>
          </a:xfrm>
          <a:prstGeom prst="rect">
            <a:avLst/>
          </a:prstGeom>
        </p:spPr>
      </p:pic>
      <p:sp>
        <p:nvSpPr>
          <p:cNvPr id="32" name="TextBox 31">
            <a:extLst>
              <a:ext uri="{FF2B5EF4-FFF2-40B4-BE49-F238E27FC236}">
                <a16:creationId xmlns:a16="http://schemas.microsoft.com/office/drawing/2014/main" id="{28D09B7C-F013-E03E-25C7-5CF883A4CB43}"/>
              </a:ext>
            </a:extLst>
          </p:cNvPr>
          <p:cNvSpPr txBox="1"/>
          <p:nvPr/>
        </p:nvSpPr>
        <p:spPr>
          <a:xfrm>
            <a:off x="10768546" y="6193315"/>
            <a:ext cx="476397" cy="307777"/>
          </a:xfrm>
          <a:prstGeom prst="rect">
            <a:avLst/>
          </a:prstGeom>
          <a:noFill/>
        </p:spPr>
        <p:txBody>
          <a:bodyPr wrap="square" rtlCol="0">
            <a:spAutoFit/>
          </a:bodyPr>
          <a:lstStyle/>
          <a:p>
            <a:r>
              <a:rPr lang="en-US" sz="1400" dirty="0"/>
              <a:t>15</a:t>
            </a:r>
          </a:p>
        </p:txBody>
      </p:sp>
      <p:sp>
        <p:nvSpPr>
          <p:cNvPr id="33" name="TextBox 32">
            <a:extLst>
              <a:ext uri="{FF2B5EF4-FFF2-40B4-BE49-F238E27FC236}">
                <a16:creationId xmlns:a16="http://schemas.microsoft.com/office/drawing/2014/main" id="{CB39F599-A5F0-795D-EAC9-7FD47B5B51E4}"/>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Processors - Controllers (cont’d) </a:t>
            </a:r>
            <a:endParaRPr lang="en-US" sz="3200" b="1" dirty="0"/>
          </a:p>
        </p:txBody>
      </p:sp>
    </p:spTree>
    <p:extLst>
      <p:ext uri="{BB962C8B-B14F-4D97-AF65-F5344CB8AC3E}">
        <p14:creationId xmlns:p14="http://schemas.microsoft.com/office/powerpoint/2010/main" val="1503933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16</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359229" y="1462340"/>
            <a:ext cx="10994571" cy="769441"/>
          </a:xfrm>
          <a:prstGeom prst="rect">
            <a:avLst/>
          </a:prstGeom>
          <a:noFill/>
        </p:spPr>
        <p:txBody>
          <a:bodyPr wrap="square">
            <a:spAutoFit/>
          </a:bodyPr>
          <a:lstStyle/>
          <a:p>
            <a:pPr marL="285750" indent="-285750">
              <a:buFont typeface="Arial" panose="020B0604020202020204" pitchFamily="34" charset="0"/>
              <a:buChar char="•"/>
            </a:pPr>
            <a:r>
              <a:rPr lang="en-US" sz="2200" dirty="0"/>
              <a:t>Article 12, clause 2 (and recital 59): The controller must facilitate the exercise of data subject rights.</a:t>
            </a:r>
          </a:p>
        </p:txBody>
      </p:sp>
      <p:graphicFrame>
        <p:nvGraphicFramePr>
          <p:cNvPr id="3" name="Diagram 2">
            <a:extLst>
              <a:ext uri="{FF2B5EF4-FFF2-40B4-BE49-F238E27FC236}">
                <a16:creationId xmlns:a16="http://schemas.microsoft.com/office/drawing/2014/main" id="{8FF0EA01-3B4D-5494-13AF-6A11A1604F5B}"/>
              </a:ext>
            </a:extLst>
          </p:cNvPr>
          <p:cNvGraphicFramePr/>
          <p:nvPr>
            <p:extLst>
              <p:ext uri="{D42A27DB-BD31-4B8C-83A1-F6EECF244321}">
                <p14:modId xmlns:p14="http://schemas.microsoft.com/office/powerpoint/2010/main" val="1932297743"/>
              </p:ext>
            </p:extLst>
          </p:nvPr>
        </p:nvGraphicFramePr>
        <p:xfrm>
          <a:off x="784030" y="2415335"/>
          <a:ext cx="8447315" cy="3585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DCDE4268-FC6B-5496-858C-776871D57CFF}"/>
              </a:ext>
            </a:extLst>
          </p:cNvPr>
          <p:cNvPicPr>
            <a:picLocks noChangeAspect="1"/>
          </p:cNvPicPr>
          <p:nvPr/>
        </p:nvPicPr>
        <p:blipFill>
          <a:blip r:embed="rId7"/>
          <a:stretch>
            <a:fillRect/>
          </a:stretch>
        </p:blipFill>
        <p:spPr>
          <a:xfrm>
            <a:off x="9392789" y="6000854"/>
            <a:ext cx="1530000" cy="612000"/>
          </a:xfrm>
          <a:prstGeom prst="rect">
            <a:avLst/>
          </a:prstGeom>
        </p:spPr>
      </p:pic>
      <p:sp>
        <p:nvSpPr>
          <p:cNvPr id="6" name="TextBox 5">
            <a:extLst>
              <a:ext uri="{FF2B5EF4-FFF2-40B4-BE49-F238E27FC236}">
                <a16:creationId xmlns:a16="http://schemas.microsoft.com/office/drawing/2014/main" id="{074A3F0D-2173-01AF-EC6D-CD90449BD096}"/>
              </a:ext>
            </a:extLst>
          </p:cNvPr>
          <p:cNvSpPr txBox="1"/>
          <p:nvPr/>
        </p:nvSpPr>
        <p:spPr>
          <a:xfrm>
            <a:off x="11084233" y="6318529"/>
            <a:ext cx="432851" cy="307777"/>
          </a:xfrm>
          <a:prstGeom prst="rect">
            <a:avLst/>
          </a:prstGeom>
          <a:noFill/>
        </p:spPr>
        <p:txBody>
          <a:bodyPr wrap="square" rtlCol="0">
            <a:spAutoFit/>
          </a:bodyPr>
          <a:lstStyle/>
          <a:p>
            <a:r>
              <a:rPr lang="en-US" sz="1400" dirty="0"/>
              <a:t>16</a:t>
            </a:r>
          </a:p>
        </p:txBody>
      </p:sp>
      <p:sp>
        <p:nvSpPr>
          <p:cNvPr id="7" name="TextBox 6">
            <a:extLst>
              <a:ext uri="{FF2B5EF4-FFF2-40B4-BE49-F238E27FC236}">
                <a16:creationId xmlns:a16="http://schemas.microsoft.com/office/drawing/2014/main" id="{79AFC9C5-3A80-2CCE-78C3-1FB18D2F9847}"/>
              </a:ext>
            </a:extLst>
          </p:cNvPr>
          <p:cNvSpPr txBox="1"/>
          <p:nvPr/>
        </p:nvSpPr>
        <p:spPr>
          <a:xfrm>
            <a:off x="402773" y="385122"/>
            <a:ext cx="10907484" cy="1077218"/>
          </a:xfrm>
          <a:prstGeom prst="rect">
            <a:avLst/>
          </a:prstGeom>
          <a:noFill/>
        </p:spPr>
        <p:txBody>
          <a:bodyPr wrap="square">
            <a:spAutoFit/>
          </a:bodyPr>
          <a:lstStyle/>
          <a:p>
            <a:r>
              <a:rPr lang="en-GB" sz="3200" b="1" dirty="0"/>
              <a:t>Responsibilities and obligations: Data Processors - Controllers (cont’d) </a:t>
            </a:r>
            <a:endParaRPr lang="en-US" sz="3200" b="1" dirty="0"/>
          </a:p>
        </p:txBody>
      </p:sp>
    </p:spTree>
    <p:extLst>
      <p:ext uri="{BB962C8B-B14F-4D97-AF65-F5344CB8AC3E}">
        <p14:creationId xmlns:p14="http://schemas.microsoft.com/office/powerpoint/2010/main" val="380071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17</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141514" y="1826016"/>
            <a:ext cx="11506200" cy="3416320"/>
          </a:xfrm>
          <a:prstGeom prst="rect">
            <a:avLst/>
          </a:prstGeom>
          <a:noFill/>
        </p:spPr>
        <p:txBody>
          <a:bodyPr wrap="square">
            <a:spAutoFit/>
          </a:bodyPr>
          <a:lstStyle/>
          <a:p>
            <a:r>
              <a:rPr lang="en-US" dirty="0"/>
              <a:t>Article 30: Records of processing activities</a:t>
            </a:r>
          </a:p>
          <a:p>
            <a:endParaRPr lang="en-US" dirty="0"/>
          </a:p>
          <a:p>
            <a:r>
              <a:rPr lang="en-US" dirty="0"/>
              <a:t>The controller or their representative shall maintain a record of processing activities containing all of the following information:</a:t>
            </a:r>
          </a:p>
          <a:p>
            <a:r>
              <a:rPr lang="en-US" dirty="0"/>
              <a:t>The name and contact details of the controller, joint controller, the controller's representative and data protection officer (DPO); </a:t>
            </a:r>
          </a:p>
          <a:p>
            <a:r>
              <a:rPr lang="en-US" dirty="0"/>
              <a:t>The purposes of the processing;</a:t>
            </a:r>
          </a:p>
          <a:p>
            <a:r>
              <a:rPr lang="en-US" dirty="0"/>
              <a:t>A description of the categories of data subjects and of the categories of personal data;</a:t>
            </a:r>
          </a:p>
          <a:p>
            <a:r>
              <a:rPr lang="en-US" dirty="0"/>
              <a:t>The categories of recipients to whom the personal data has been or will be disclosed; </a:t>
            </a:r>
          </a:p>
          <a:p>
            <a:r>
              <a:rPr lang="en-US" dirty="0"/>
              <a:t>International transfers of personal data and the documentation of appropriate safeguards;</a:t>
            </a:r>
          </a:p>
          <a:p>
            <a:r>
              <a:rPr lang="en-US" dirty="0"/>
              <a:t>The envisaged time limits for erasure of the different categories of data;</a:t>
            </a:r>
          </a:p>
          <a:p>
            <a:r>
              <a:rPr lang="en-US" dirty="0"/>
              <a:t>A general description of the technical and organisational security measures implemented.  </a:t>
            </a:r>
          </a:p>
        </p:txBody>
      </p:sp>
      <p:pic>
        <p:nvPicPr>
          <p:cNvPr id="8" name="Picture 7">
            <a:extLst>
              <a:ext uri="{FF2B5EF4-FFF2-40B4-BE49-F238E27FC236}">
                <a16:creationId xmlns:a16="http://schemas.microsoft.com/office/drawing/2014/main" id="{A58FC503-51B5-DB37-8B23-B7BC9BB363A7}"/>
              </a:ext>
            </a:extLst>
          </p:cNvPr>
          <p:cNvPicPr>
            <a:picLocks noChangeAspect="1"/>
          </p:cNvPicPr>
          <p:nvPr/>
        </p:nvPicPr>
        <p:blipFill>
          <a:blip r:embed="rId2"/>
          <a:stretch>
            <a:fillRect/>
          </a:stretch>
        </p:blipFill>
        <p:spPr>
          <a:xfrm>
            <a:off x="8714149" y="5861336"/>
            <a:ext cx="1530000" cy="612000"/>
          </a:xfrm>
          <a:prstGeom prst="rect">
            <a:avLst/>
          </a:prstGeom>
        </p:spPr>
      </p:pic>
      <p:sp>
        <p:nvSpPr>
          <p:cNvPr id="9" name="TextBox 8">
            <a:extLst>
              <a:ext uri="{FF2B5EF4-FFF2-40B4-BE49-F238E27FC236}">
                <a16:creationId xmlns:a16="http://schemas.microsoft.com/office/drawing/2014/main" id="{8CDAADE9-30B5-BDCC-B890-29F67F6F5C57}"/>
              </a:ext>
            </a:extLst>
          </p:cNvPr>
          <p:cNvSpPr txBox="1"/>
          <p:nvPr/>
        </p:nvSpPr>
        <p:spPr>
          <a:xfrm>
            <a:off x="10635344" y="6193315"/>
            <a:ext cx="435428" cy="307777"/>
          </a:xfrm>
          <a:prstGeom prst="rect">
            <a:avLst/>
          </a:prstGeom>
          <a:noFill/>
        </p:spPr>
        <p:txBody>
          <a:bodyPr wrap="square" rtlCol="0">
            <a:spAutoFit/>
          </a:bodyPr>
          <a:lstStyle/>
          <a:p>
            <a:r>
              <a:rPr lang="en-US" sz="1400" dirty="0"/>
              <a:t>17</a:t>
            </a:r>
          </a:p>
        </p:txBody>
      </p:sp>
      <p:sp>
        <p:nvSpPr>
          <p:cNvPr id="10" name="TextBox 9">
            <a:extLst>
              <a:ext uri="{FF2B5EF4-FFF2-40B4-BE49-F238E27FC236}">
                <a16:creationId xmlns:a16="http://schemas.microsoft.com/office/drawing/2014/main" id="{8FB3B412-6A2B-19C0-8CBD-8BDE30EADDC6}"/>
              </a:ext>
            </a:extLst>
          </p:cNvPr>
          <p:cNvSpPr txBox="1"/>
          <p:nvPr/>
        </p:nvSpPr>
        <p:spPr>
          <a:xfrm>
            <a:off x="293916" y="639354"/>
            <a:ext cx="10224260" cy="1077218"/>
          </a:xfrm>
          <a:prstGeom prst="rect">
            <a:avLst/>
          </a:prstGeom>
          <a:noFill/>
        </p:spPr>
        <p:txBody>
          <a:bodyPr wrap="square">
            <a:spAutoFit/>
          </a:bodyPr>
          <a:lstStyle/>
          <a:p>
            <a:r>
              <a:rPr lang="en-GB" sz="3200" b="1" dirty="0"/>
              <a:t>Responsibilities and obligations: Data Processors - Controllers (cont’d) </a:t>
            </a:r>
            <a:endParaRPr lang="en-US" sz="3200" b="1" dirty="0"/>
          </a:p>
        </p:txBody>
      </p:sp>
    </p:spTree>
    <p:extLst>
      <p:ext uri="{BB962C8B-B14F-4D97-AF65-F5344CB8AC3E}">
        <p14:creationId xmlns:p14="http://schemas.microsoft.com/office/powerpoint/2010/main" val="3370874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18</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250371" y="2348530"/>
            <a:ext cx="11506200" cy="1477328"/>
          </a:xfrm>
          <a:prstGeom prst="rect">
            <a:avLst/>
          </a:prstGeom>
          <a:noFill/>
        </p:spPr>
        <p:txBody>
          <a:bodyPr wrap="square">
            <a:spAutoFit/>
          </a:bodyPr>
          <a:lstStyle/>
          <a:p>
            <a:pPr marL="0" lvl="0" indent="0">
              <a:buNone/>
            </a:pPr>
            <a:r>
              <a:rPr lang="en-US" sz="1800" dirty="0"/>
              <a:t>The definition of a personal data breach in the GDPR:</a:t>
            </a:r>
          </a:p>
          <a:p>
            <a:pPr marL="0" lvl="0" indent="0">
              <a:buNone/>
            </a:pPr>
            <a:endParaRPr lang="en-US" dirty="0"/>
          </a:p>
          <a:p>
            <a:pPr marL="0" lvl="0" indent="0">
              <a:buNone/>
            </a:pPr>
            <a:r>
              <a:rPr lang="en-US" sz="1800" dirty="0"/>
              <a:t>A ‘personal data breach’ means a breach of security leading to the accidental or unlawful destruction, loss, alteration, </a:t>
            </a:r>
            <a:r>
              <a:rPr lang="en-US" sz="1800" dirty="0" err="1"/>
              <a:t>unauthorised</a:t>
            </a:r>
            <a:r>
              <a:rPr lang="en-US" sz="1800" dirty="0"/>
              <a:t> disclosure of, or access to, personal data transmitted, stored or otherwise processed. </a:t>
            </a:r>
          </a:p>
        </p:txBody>
      </p:sp>
      <p:pic>
        <p:nvPicPr>
          <p:cNvPr id="2" name="Picture 1">
            <a:extLst>
              <a:ext uri="{FF2B5EF4-FFF2-40B4-BE49-F238E27FC236}">
                <a16:creationId xmlns:a16="http://schemas.microsoft.com/office/drawing/2014/main" id="{ED99CE3C-7524-E52E-8BC7-57374C5F7A3E}"/>
              </a:ext>
            </a:extLst>
          </p:cNvPr>
          <p:cNvPicPr>
            <a:picLocks noChangeAspect="1"/>
          </p:cNvPicPr>
          <p:nvPr/>
        </p:nvPicPr>
        <p:blipFill>
          <a:blip r:embed="rId2"/>
          <a:stretch>
            <a:fillRect/>
          </a:stretch>
        </p:blipFill>
        <p:spPr>
          <a:xfrm>
            <a:off x="8933615" y="5861336"/>
            <a:ext cx="1530000" cy="612000"/>
          </a:xfrm>
          <a:prstGeom prst="rect">
            <a:avLst/>
          </a:prstGeom>
        </p:spPr>
      </p:pic>
      <p:sp>
        <p:nvSpPr>
          <p:cNvPr id="3" name="TextBox 2">
            <a:extLst>
              <a:ext uri="{FF2B5EF4-FFF2-40B4-BE49-F238E27FC236}">
                <a16:creationId xmlns:a16="http://schemas.microsoft.com/office/drawing/2014/main" id="{8F66045D-3CD3-083C-389B-705AED1EB7A1}"/>
              </a:ext>
            </a:extLst>
          </p:cNvPr>
          <p:cNvSpPr txBox="1"/>
          <p:nvPr/>
        </p:nvSpPr>
        <p:spPr>
          <a:xfrm>
            <a:off x="10768546" y="6193315"/>
            <a:ext cx="617912" cy="307777"/>
          </a:xfrm>
          <a:prstGeom prst="rect">
            <a:avLst/>
          </a:prstGeom>
          <a:noFill/>
        </p:spPr>
        <p:txBody>
          <a:bodyPr wrap="square" rtlCol="0">
            <a:spAutoFit/>
          </a:bodyPr>
          <a:lstStyle/>
          <a:p>
            <a:r>
              <a:rPr lang="en-US" sz="1400" dirty="0"/>
              <a:t>18</a:t>
            </a:r>
          </a:p>
        </p:txBody>
      </p:sp>
      <p:sp>
        <p:nvSpPr>
          <p:cNvPr id="5" name="TextBox 4">
            <a:extLst>
              <a:ext uri="{FF2B5EF4-FFF2-40B4-BE49-F238E27FC236}">
                <a16:creationId xmlns:a16="http://schemas.microsoft.com/office/drawing/2014/main" id="{CB67CE95-A651-BCEF-5224-CBF2D74E57E4}"/>
              </a:ext>
            </a:extLst>
          </p:cNvPr>
          <p:cNvSpPr txBox="1"/>
          <p:nvPr/>
        </p:nvSpPr>
        <p:spPr>
          <a:xfrm>
            <a:off x="402773" y="385122"/>
            <a:ext cx="10224260" cy="584775"/>
          </a:xfrm>
          <a:prstGeom prst="rect">
            <a:avLst/>
          </a:prstGeom>
          <a:noFill/>
        </p:spPr>
        <p:txBody>
          <a:bodyPr wrap="square">
            <a:spAutoFit/>
          </a:bodyPr>
          <a:lstStyle/>
          <a:p>
            <a:r>
              <a:rPr lang="en-GB" sz="3200" b="1" dirty="0"/>
              <a:t>Responsibilities and obligations: Data Breaches</a:t>
            </a:r>
            <a:endParaRPr lang="en-US" sz="3200" b="1" dirty="0"/>
          </a:p>
        </p:txBody>
      </p:sp>
    </p:spTree>
    <p:extLst>
      <p:ext uri="{BB962C8B-B14F-4D97-AF65-F5344CB8AC3E}">
        <p14:creationId xmlns:p14="http://schemas.microsoft.com/office/powerpoint/2010/main" val="10881237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19</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402773" y="2137455"/>
            <a:ext cx="11506200" cy="3046988"/>
          </a:xfrm>
          <a:prstGeom prst="rect">
            <a:avLst/>
          </a:prstGeom>
          <a:noFill/>
        </p:spPr>
        <p:txBody>
          <a:bodyPr wrap="square">
            <a:spAutoFit/>
          </a:bodyPr>
          <a:lstStyle/>
          <a:p>
            <a:pPr marL="0" lvl="0" indent="0">
              <a:buNone/>
            </a:pPr>
            <a:r>
              <a:rPr lang="en-GB" sz="3200" b="1" dirty="0"/>
              <a:t>Obligation for the data processor to notify the data controller:</a:t>
            </a:r>
          </a:p>
          <a:p>
            <a:pPr marL="0" lvl="0" indent="0">
              <a:buNone/>
            </a:pPr>
            <a:endParaRPr lang="en-GB" sz="3200" b="1" dirty="0"/>
          </a:p>
          <a:p>
            <a:r>
              <a:rPr lang="en-GB" sz="3200" dirty="0"/>
              <a:t>Notification without undue delay after becoming aware.</a:t>
            </a:r>
          </a:p>
          <a:p>
            <a:r>
              <a:rPr lang="en-GB" sz="3200" dirty="0"/>
              <a:t>No exemptions.</a:t>
            </a:r>
          </a:p>
          <a:p>
            <a:r>
              <a:rPr lang="en-GB" sz="3200" dirty="0"/>
              <a:t>All data breaches have to be reported.</a:t>
            </a:r>
          </a:p>
        </p:txBody>
      </p:sp>
      <p:pic>
        <p:nvPicPr>
          <p:cNvPr id="2" name="Picture 1">
            <a:extLst>
              <a:ext uri="{FF2B5EF4-FFF2-40B4-BE49-F238E27FC236}">
                <a16:creationId xmlns:a16="http://schemas.microsoft.com/office/drawing/2014/main" id="{59BDBC5A-D006-7D4E-62E2-E5A673A768DB}"/>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A7970FF2-1728-A6B3-DB9D-DB100CEF014B}"/>
              </a:ext>
            </a:extLst>
          </p:cNvPr>
          <p:cNvSpPr txBox="1"/>
          <p:nvPr/>
        </p:nvSpPr>
        <p:spPr>
          <a:xfrm>
            <a:off x="10768546" y="6193314"/>
            <a:ext cx="530825" cy="307777"/>
          </a:xfrm>
          <a:prstGeom prst="rect">
            <a:avLst/>
          </a:prstGeom>
          <a:noFill/>
        </p:spPr>
        <p:txBody>
          <a:bodyPr wrap="square" rtlCol="0">
            <a:spAutoFit/>
          </a:bodyPr>
          <a:lstStyle/>
          <a:p>
            <a:r>
              <a:rPr lang="en-US" sz="1400" dirty="0"/>
              <a:t>19</a:t>
            </a:r>
          </a:p>
        </p:txBody>
      </p:sp>
      <p:sp>
        <p:nvSpPr>
          <p:cNvPr id="5" name="TextBox 4">
            <a:extLst>
              <a:ext uri="{FF2B5EF4-FFF2-40B4-BE49-F238E27FC236}">
                <a16:creationId xmlns:a16="http://schemas.microsoft.com/office/drawing/2014/main" id="{0C050848-FBC8-BC3C-4032-2623645C36FF}"/>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Breaches (cont’d)</a:t>
            </a:r>
            <a:endParaRPr lang="en-US" sz="3200" b="1" dirty="0"/>
          </a:p>
        </p:txBody>
      </p:sp>
    </p:spTree>
    <p:extLst>
      <p:ext uri="{BB962C8B-B14F-4D97-AF65-F5344CB8AC3E}">
        <p14:creationId xmlns:p14="http://schemas.microsoft.com/office/powerpoint/2010/main" val="94825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dirty="0"/>
          </a:p>
        </p:txBody>
      </p:sp>
      <p:pic>
        <p:nvPicPr>
          <p:cNvPr id="14" name="Picture 13">
            <a:extLst>
              <a:ext uri="{FF2B5EF4-FFF2-40B4-BE49-F238E27FC236}">
                <a16:creationId xmlns:a16="http://schemas.microsoft.com/office/drawing/2014/main" id="{DB6AA25F-3B8C-8721-288B-2F31C107F74B}"/>
              </a:ext>
            </a:extLst>
          </p:cNvPr>
          <p:cNvPicPr>
            <a:picLocks noChangeAspect="1"/>
          </p:cNvPicPr>
          <p:nvPr/>
        </p:nvPicPr>
        <p:blipFill>
          <a:blip r:embed="rId3"/>
          <a:stretch>
            <a:fillRect/>
          </a:stretch>
        </p:blipFill>
        <p:spPr>
          <a:xfrm>
            <a:off x="191702" y="1338943"/>
            <a:ext cx="11808595" cy="41801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03451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20</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402773" y="2008013"/>
            <a:ext cx="11506200" cy="3046988"/>
          </a:xfrm>
          <a:prstGeom prst="rect">
            <a:avLst/>
          </a:prstGeom>
          <a:noFill/>
        </p:spPr>
        <p:txBody>
          <a:bodyPr wrap="square">
            <a:spAutoFit/>
          </a:bodyPr>
          <a:lstStyle/>
          <a:p>
            <a:pPr marL="0" lvl="0" indent="0">
              <a:buNone/>
            </a:pPr>
            <a:r>
              <a:rPr lang="en-GB" sz="3200" b="1" dirty="0"/>
              <a:t>Obligation for the data processor to notify the data controller:</a:t>
            </a:r>
          </a:p>
          <a:p>
            <a:pPr marL="457200" indent="-457200">
              <a:buFont typeface="Arial" panose="020B0604020202020204" pitchFamily="34" charset="0"/>
              <a:buChar char="•"/>
            </a:pPr>
            <a:r>
              <a:rPr lang="en-GB" sz="3200" dirty="0"/>
              <a:t>Notification without undue delay after becoming aware.</a:t>
            </a:r>
          </a:p>
          <a:p>
            <a:pPr marL="457200" indent="-457200">
              <a:buFont typeface="Arial" panose="020B0604020202020204" pitchFamily="34" charset="0"/>
              <a:buChar char="•"/>
            </a:pPr>
            <a:r>
              <a:rPr lang="en-GB" sz="3200" dirty="0"/>
              <a:t>No exemptions.</a:t>
            </a:r>
          </a:p>
          <a:p>
            <a:pPr marL="457200" indent="-457200">
              <a:buFont typeface="Arial" panose="020B0604020202020204" pitchFamily="34" charset="0"/>
              <a:buChar char="•"/>
            </a:pPr>
            <a:r>
              <a:rPr lang="en-GB" sz="3200" dirty="0"/>
              <a:t>All data breaches have to be reported.</a:t>
            </a:r>
          </a:p>
        </p:txBody>
      </p:sp>
      <p:pic>
        <p:nvPicPr>
          <p:cNvPr id="2" name="Picture 1">
            <a:extLst>
              <a:ext uri="{FF2B5EF4-FFF2-40B4-BE49-F238E27FC236}">
                <a16:creationId xmlns:a16="http://schemas.microsoft.com/office/drawing/2014/main" id="{E96F7A2A-4053-FFC1-1679-9B4D9BA8251C}"/>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58D5FCD-47EF-CBEB-7020-B617D24D79B0}"/>
              </a:ext>
            </a:extLst>
          </p:cNvPr>
          <p:cNvSpPr txBox="1"/>
          <p:nvPr/>
        </p:nvSpPr>
        <p:spPr>
          <a:xfrm>
            <a:off x="10678886" y="6193314"/>
            <a:ext cx="391885" cy="307777"/>
          </a:xfrm>
          <a:prstGeom prst="rect">
            <a:avLst/>
          </a:prstGeom>
          <a:noFill/>
        </p:spPr>
        <p:txBody>
          <a:bodyPr wrap="square" rtlCol="0">
            <a:spAutoFit/>
          </a:bodyPr>
          <a:lstStyle/>
          <a:p>
            <a:r>
              <a:rPr lang="en-US" sz="1400" dirty="0"/>
              <a:t>20</a:t>
            </a:r>
          </a:p>
        </p:txBody>
      </p:sp>
      <p:sp>
        <p:nvSpPr>
          <p:cNvPr id="5" name="TextBox 4">
            <a:extLst>
              <a:ext uri="{FF2B5EF4-FFF2-40B4-BE49-F238E27FC236}">
                <a16:creationId xmlns:a16="http://schemas.microsoft.com/office/drawing/2014/main" id="{BF79CA4E-9769-E7EF-B98C-60168BE75ECC}"/>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Breaches (cont’d)</a:t>
            </a:r>
            <a:endParaRPr lang="en-US" sz="3200" b="1" dirty="0"/>
          </a:p>
        </p:txBody>
      </p:sp>
    </p:spTree>
    <p:extLst>
      <p:ext uri="{BB962C8B-B14F-4D97-AF65-F5344CB8AC3E}">
        <p14:creationId xmlns:p14="http://schemas.microsoft.com/office/powerpoint/2010/main" val="2732566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21</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342900" y="1820323"/>
            <a:ext cx="11506200" cy="3170099"/>
          </a:xfrm>
          <a:prstGeom prst="rect">
            <a:avLst/>
          </a:prstGeom>
          <a:noFill/>
        </p:spPr>
        <p:txBody>
          <a:bodyPr wrap="square">
            <a:spAutoFit/>
          </a:bodyPr>
          <a:lstStyle/>
          <a:p>
            <a:pPr marL="0" lvl="0" indent="0">
              <a:buNone/>
            </a:pPr>
            <a:r>
              <a:rPr lang="en-US" sz="2500" b="1" dirty="0"/>
              <a:t>Obligation for the data controller to notify the supervisory authority:</a:t>
            </a:r>
          </a:p>
          <a:p>
            <a:pPr marL="0" lvl="0" indent="0">
              <a:buNone/>
            </a:pPr>
            <a:endParaRPr lang="en-US" sz="2500" b="1" dirty="0"/>
          </a:p>
          <a:p>
            <a:pPr marL="342900" lvl="0" indent="-342900">
              <a:buFont typeface="Arial" panose="020B0604020202020204" pitchFamily="34" charset="0"/>
              <a:buChar char="•"/>
            </a:pPr>
            <a:r>
              <a:rPr lang="en-US" sz="2500" dirty="0"/>
              <a:t>Notification without undue delay and not later than 72 hours.</a:t>
            </a:r>
          </a:p>
          <a:p>
            <a:pPr marL="342900" lvl="0" indent="-342900">
              <a:buFont typeface="Arial" panose="020B0604020202020204" pitchFamily="34" charset="0"/>
              <a:buChar char="•"/>
            </a:pPr>
            <a:r>
              <a:rPr lang="en-US" sz="2500" dirty="0"/>
              <a:t>Unnecessary in certain circumstances.</a:t>
            </a:r>
          </a:p>
          <a:p>
            <a:pPr marL="342900" lvl="0" indent="-342900">
              <a:buFont typeface="Arial" panose="020B0604020202020204" pitchFamily="34" charset="0"/>
              <a:buChar char="•"/>
            </a:pPr>
            <a:r>
              <a:rPr lang="en-US" sz="2500" dirty="0"/>
              <a:t>Description of the nature of the breach.</a:t>
            </a:r>
          </a:p>
          <a:p>
            <a:pPr marL="342900" lvl="0" indent="-342900">
              <a:buFont typeface="Arial" panose="020B0604020202020204" pitchFamily="34" charset="0"/>
              <a:buChar char="•"/>
            </a:pPr>
            <a:r>
              <a:rPr lang="en-US" sz="2500" dirty="0"/>
              <a:t>No requirement to notify if unlikely to result in a risk to the rights and freedoms of natural entities. Failure to report within 72 hours must be explained.</a:t>
            </a:r>
          </a:p>
        </p:txBody>
      </p:sp>
      <p:pic>
        <p:nvPicPr>
          <p:cNvPr id="2" name="Picture 1">
            <a:extLst>
              <a:ext uri="{FF2B5EF4-FFF2-40B4-BE49-F238E27FC236}">
                <a16:creationId xmlns:a16="http://schemas.microsoft.com/office/drawing/2014/main" id="{E757223D-7B16-09D7-A297-73C92FB215F4}"/>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C67A2A3-AFAC-F3B4-0838-62480AACB05E}"/>
              </a:ext>
            </a:extLst>
          </p:cNvPr>
          <p:cNvSpPr txBox="1"/>
          <p:nvPr/>
        </p:nvSpPr>
        <p:spPr>
          <a:xfrm>
            <a:off x="10570030" y="6193314"/>
            <a:ext cx="500742" cy="307777"/>
          </a:xfrm>
          <a:prstGeom prst="rect">
            <a:avLst/>
          </a:prstGeom>
          <a:noFill/>
        </p:spPr>
        <p:txBody>
          <a:bodyPr wrap="square" rtlCol="0">
            <a:spAutoFit/>
          </a:bodyPr>
          <a:lstStyle/>
          <a:p>
            <a:r>
              <a:rPr lang="en-US" sz="1400" dirty="0"/>
              <a:t>21</a:t>
            </a:r>
          </a:p>
        </p:txBody>
      </p:sp>
      <p:sp>
        <p:nvSpPr>
          <p:cNvPr id="5" name="TextBox 4">
            <a:extLst>
              <a:ext uri="{FF2B5EF4-FFF2-40B4-BE49-F238E27FC236}">
                <a16:creationId xmlns:a16="http://schemas.microsoft.com/office/drawing/2014/main" id="{8B516514-AE6A-A1CD-EA68-8032355F582C}"/>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Breaches (cont’d)</a:t>
            </a:r>
            <a:endParaRPr lang="en-US" sz="3200" b="1" dirty="0"/>
          </a:p>
        </p:txBody>
      </p:sp>
    </p:spTree>
    <p:extLst>
      <p:ext uri="{BB962C8B-B14F-4D97-AF65-F5344CB8AC3E}">
        <p14:creationId xmlns:p14="http://schemas.microsoft.com/office/powerpoint/2010/main" val="4117902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22</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721031" y="1983567"/>
            <a:ext cx="10047515" cy="2800767"/>
          </a:xfrm>
          <a:prstGeom prst="rect">
            <a:avLst/>
          </a:prstGeom>
          <a:noFill/>
        </p:spPr>
        <p:txBody>
          <a:bodyPr wrap="square">
            <a:spAutoFit/>
          </a:bodyPr>
          <a:lstStyle/>
          <a:p>
            <a:pPr marL="0" lvl="0" indent="0">
              <a:buNone/>
            </a:pPr>
            <a:r>
              <a:rPr lang="en-US" sz="2000" b="1" dirty="0"/>
              <a:t>Obligation for the data controller to notify the supervisory authority:</a:t>
            </a:r>
          </a:p>
          <a:p>
            <a:pPr marL="0" lvl="0" indent="0">
              <a:buNone/>
            </a:pPr>
            <a:endParaRPr lang="en-US" b="1" dirty="0"/>
          </a:p>
          <a:p>
            <a:pPr marL="0" lvl="0" indent="0">
              <a:buNone/>
            </a:pPr>
            <a:endParaRPr lang="en-US" sz="1800" b="1" dirty="0"/>
          </a:p>
          <a:p>
            <a:pPr marL="342900" lvl="0" indent="-342900">
              <a:buFont typeface="Arial" panose="020B0604020202020204" pitchFamily="34" charset="0"/>
              <a:buChar char="•"/>
            </a:pPr>
            <a:r>
              <a:rPr lang="en-US" sz="2000" dirty="0"/>
              <a:t>Notification without undue delay and not later than 72 hours.</a:t>
            </a:r>
          </a:p>
          <a:p>
            <a:pPr marL="342900" lvl="0" indent="-342900">
              <a:buFont typeface="Arial" panose="020B0604020202020204" pitchFamily="34" charset="0"/>
              <a:buChar char="•"/>
            </a:pPr>
            <a:r>
              <a:rPr lang="en-US" sz="2000" dirty="0"/>
              <a:t>Unnecessary in certain circumstances.</a:t>
            </a:r>
          </a:p>
          <a:p>
            <a:pPr marL="342900" lvl="0" indent="-342900">
              <a:buFont typeface="Arial" panose="020B0604020202020204" pitchFamily="34" charset="0"/>
              <a:buChar char="•"/>
            </a:pPr>
            <a:r>
              <a:rPr lang="en-US" sz="2000" dirty="0"/>
              <a:t>Description of the nature of the breach.</a:t>
            </a:r>
          </a:p>
          <a:p>
            <a:pPr marL="342900" lvl="0" indent="-342900">
              <a:buFont typeface="Arial" panose="020B0604020202020204" pitchFamily="34" charset="0"/>
              <a:buChar char="•"/>
            </a:pPr>
            <a:r>
              <a:rPr lang="en-US" sz="2000" dirty="0"/>
              <a:t>No requirement to notify if unlikely to result in a risk to the rights and freedoms of natural persons.</a:t>
            </a:r>
          </a:p>
          <a:p>
            <a:pPr marL="342900" lvl="0" indent="-342900">
              <a:buFont typeface="Arial" panose="020B0604020202020204" pitchFamily="34" charset="0"/>
              <a:buChar char="•"/>
            </a:pPr>
            <a:r>
              <a:rPr lang="en-US" sz="2000" dirty="0"/>
              <a:t>Failure to report within 72 hours must be explained.</a:t>
            </a:r>
          </a:p>
        </p:txBody>
      </p:sp>
      <p:pic>
        <p:nvPicPr>
          <p:cNvPr id="2" name="Picture 1">
            <a:extLst>
              <a:ext uri="{FF2B5EF4-FFF2-40B4-BE49-F238E27FC236}">
                <a16:creationId xmlns:a16="http://schemas.microsoft.com/office/drawing/2014/main" id="{F2028DF5-7915-9F8A-6B5A-4349BE95E265}"/>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247BC065-404C-098C-DE6D-A2DA6B118F48}"/>
              </a:ext>
            </a:extLst>
          </p:cNvPr>
          <p:cNvSpPr txBox="1"/>
          <p:nvPr/>
        </p:nvSpPr>
        <p:spPr>
          <a:xfrm>
            <a:off x="10768546" y="6193314"/>
            <a:ext cx="617912" cy="307777"/>
          </a:xfrm>
          <a:prstGeom prst="rect">
            <a:avLst/>
          </a:prstGeom>
          <a:noFill/>
        </p:spPr>
        <p:txBody>
          <a:bodyPr wrap="square" rtlCol="0">
            <a:spAutoFit/>
          </a:bodyPr>
          <a:lstStyle/>
          <a:p>
            <a:r>
              <a:rPr lang="en-US" sz="1400" dirty="0"/>
              <a:t>22</a:t>
            </a:r>
          </a:p>
        </p:txBody>
      </p:sp>
      <p:sp>
        <p:nvSpPr>
          <p:cNvPr id="5" name="TextBox 4">
            <a:extLst>
              <a:ext uri="{FF2B5EF4-FFF2-40B4-BE49-F238E27FC236}">
                <a16:creationId xmlns:a16="http://schemas.microsoft.com/office/drawing/2014/main" id="{4C1229C1-E9C1-698A-48C1-BFCBE6A899D8}"/>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Breaches (cont’d)</a:t>
            </a:r>
            <a:endParaRPr lang="en-US" sz="3200" b="1" dirty="0"/>
          </a:p>
        </p:txBody>
      </p:sp>
    </p:spTree>
    <p:extLst>
      <p:ext uri="{BB962C8B-B14F-4D97-AF65-F5344CB8AC3E}">
        <p14:creationId xmlns:p14="http://schemas.microsoft.com/office/powerpoint/2010/main" val="26542514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23</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342900" y="2072498"/>
            <a:ext cx="11506200" cy="3477875"/>
          </a:xfrm>
          <a:prstGeom prst="rect">
            <a:avLst/>
          </a:prstGeom>
          <a:noFill/>
        </p:spPr>
        <p:txBody>
          <a:bodyPr wrap="square">
            <a:spAutoFit/>
          </a:bodyPr>
          <a:lstStyle/>
          <a:p>
            <a:pPr marL="0" lvl="0" indent="0">
              <a:buNone/>
            </a:pPr>
            <a:r>
              <a:rPr lang="en-GB" sz="2000" b="1" dirty="0"/>
              <a:t>Obligation for the data controller to communicate a personal data breach to data subjects:</a:t>
            </a:r>
          </a:p>
          <a:p>
            <a:pPr marL="0" lvl="0" indent="0">
              <a:buNone/>
            </a:pPr>
            <a:endParaRPr lang="en-GB" sz="2000" b="1" dirty="0"/>
          </a:p>
          <a:p>
            <a:pPr marL="285750" indent="-285750">
              <a:buFont typeface="Arial" panose="020B0604020202020204" pitchFamily="34" charset="0"/>
              <a:buChar char="•"/>
            </a:pPr>
            <a:r>
              <a:rPr lang="en-GB" sz="2000" dirty="0"/>
              <a:t>Communication to the data subject without undue delay if high risk.</a:t>
            </a:r>
          </a:p>
          <a:p>
            <a:pPr marL="285750" indent="-285750">
              <a:buFont typeface="Arial" panose="020B0604020202020204" pitchFamily="34" charset="0"/>
              <a:buChar char="•"/>
            </a:pPr>
            <a:r>
              <a:rPr lang="en-GB" sz="2000" dirty="0"/>
              <a:t>Communication in clear plain language.</a:t>
            </a:r>
          </a:p>
          <a:p>
            <a:pPr marL="285750" indent="-285750">
              <a:buFont typeface="Arial" panose="020B0604020202020204" pitchFamily="34" charset="0"/>
              <a:buChar char="•"/>
            </a:pPr>
            <a:r>
              <a:rPr lang="en-GB" sz="2000" dirty="0"/>
              <a:t>Supervisory authority may compel communication with the data subject.</a:t>
            </a:r>
          </a:p>
          <a:p>
            <a:pPr marL="0" indent="0">
              <a:buNone/>
            </a:pPr>
            <a:endParaRPr lang="en-GB" sz="2000" b="1" dirty="0"/>
          </a:p>
          <a:p>
            <a:pPr marL="0" indent="0">
              <a:buNone/>
            </a:pPr>
            <a:r>
              <a:rPr lang="en-GB" sz="2000" b="1" dirty="0"/>
              <a:t>Exemptions if: </a:t>
            </a:r>
          </a:p>
          <a:p>
            <a:pPr marL="0" indent="0">
              <a:buNone/>
            </a:pPr>
            <a:endParaRPr lang="en-GB" sz="2000" b="1" dirty="0"/>
          </a:p>
          <a:p>
            <a:pPr marL="285750" indent="-285750">
              <a:buFont typeface="Arial" panose="020B0604020202020204" pitchFamily="34" charset="0"/>
              <a:buChar char="•"/>
            </a:pPr>
            <a:r>
              <a:rPr lang="en-GB" sz="2000" dirty="0"/>
              <a:t>Appropriate technical and organisational measures are taken;</a:t>
            </a:r>
          </a:p>
          <a:p>
            <a:pPr marL="285750" indent="-285750">
              <a:buFont typeface="Arial" panose="020B0604020202020204" pitchFamily="34" charset="0"/>
              <a:buChar char="•"/>
            </a:pPr>
            <a:r>
              <a:rPr lang="en-GB" sz="2000" dirty="0"/>
              <a:t>A high risk to a data subject will not materialise; or</a:t>
            </a:r>
          </a:p>
          <a:p>
            <a:pPr marL="285750" indent="-285750">
              <a:buFont typeface="Arial" panose="020B0604020202020204" pitchFamily="34" charset="0"/>
              <a:buChar char="•"/>
            </a:pPr>
            <a:r>
              <a:rPr lang="en-GB" sz="2000" dirty="0"/>
              <a:t>Communication with a data subject would involve disproportionate effort.</a:t>
            </a:r>
          </a:p>
        </p:txBody>
      </p:sp>
      <p:pic>
        <p:nvPicPr>
          <p:cNvPr id="2" name="Picture 1">
            <a:extLst>
              <a:ext uri="{FF2B5EF4-FFF2-40B4-BE49-F238E27FC236}">
                <a16:creationId xmlns:a16="http://schemas.microsoft.com/office/drawing/2014/main" id="{86500C56-E853-2083-65F2-DC786C40935D}"/>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BD6D3C63-1448-DF21-72F2-567E916B300F}"/>
              </a:ext>
            </a:extLst>
          </p:cNvPr>
          <p:cNvSpPr txBox="1"/>
          <p:nvPr/>
        </p:nvSpPr>
        <p:spPr>
          <a:xfrm>
            <a:off x="10768546" y="6193314"/>
            <a:ext cx="432854" cy="307777"/>
          </a:xfrm>
          <a:prstGeom prst="rect">
            <a:avLst/>
          </a:prstGeom>
          <a:noFill/>
        </p:spPr>
        <p:txBody>
          <a:bodyPr wrap="square" rtlCol="0">
            <a:spAutoFit/>
          </a:bodyPr>
          <a:lstStyle/>
          <a:p>
            <a:r>
              <a:rPr lang="en-US" sz="1400" dirty="0"/>
              <a:t>23</a:t>
            </a:r>
          </a:p>
        </p:txBody>
      </p:sp>
      <p:sp>
        <p:nvSpPr>
          <p:cNvPr id="5" name="TextBox 4">
            <a:extLst>
              <a:ext uri="{FF2B5EF4-FFF2-40B4-BE49-F238E27FC236}">
                <a16:creationId xmlns:a16="http://schemas.microsoft.com/office/drawing/2014/main" id="{32B32615-90B9-6910-D824-896A4E12BDE1}"/>
              </a:ext>
            </a:extLst>
          </p:cNvPr>
          <p:cNvSpPr txBox="1"/>
          <p:nvPr/>
        </p:nvSpPr>
        <p:spPr>
          <a:xfrm>
            <a:off x="402773" y="385122"/>
            <a:ext cx="10224260" cy="1077218"/>
          </a:xfrm>
          <a:prstGeom prst="rect">
            <a:avLst/>
          </a:prstGeom>
          <a:noFill/>
        </p:spPr>
        <p:txBody>
          <a:bodyPr wrap="square">
            <a:spAutoFit/>
          </a:bodyPr>
          <a:lstStyle/>
          <a:p>
            <a:r>
              <a:rPr lang="en-GB" sz="3200" b="1" dirty="0"/>
              <a:t>Responsibilities and obligations: Data Breaches (cont’d)</a:t>
            </a:r>
            <a:endParaRPr lang="en-US" sz="3200" b="1" dirty="0"/>
          </a:p>
        </p:txBody>
      </p:sp>
    </p:spTree>
    <p:extLst>
      <p:ext uri="{BB962C8B-B14F-4D97-AF65-F5344CB8AC3E}">
        <p14:creationId xmlns:p14="http://schemas.microsoft.com/office/powerpoint/2010/main" val="2509634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24</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152400" y="1930984"/>
            <a:ext cx="11506200" cy="2585323"/>
          </a:xfrm>
          <a:prstGeom prst="rect">
            <a:avLst/>
          </a:prstGeom>
          <a:noFill/>
        </p:spPr>
        <p:txBody>
          <a:bodyPr wrap="square">
            <a:spAutoFit/>
          </a:bodyPr>
          <a:lstStyle/>
          <a:p>
            <a:pPr marL="457200" lvl="1" indent="0">
              <a:buClr>
                <a:srgbClr val="92D050"/>
              </a:buClr>
              <a:buNone/>
            </a:pPr>
            <a:r>
              <a:rPr lang="en-US" b="1" dirty="0">
                <a:latin typeface="Century Gothic (Body)"/>
                <a:ea typeface="Arial" charset="0"/>
                <a:cs typeface="Arial" charset="0"/>
              </a:rPr>
              <a:t>Article 79: Natural entities have rights</a:t>
            </a:r>
          </a:p>
          <a:p>
            <a:pPr marL="457200" lvl="1" indent="0">
              <a:buClr>
                <a:srgbClr val="92D050"/>
              </a:buClr>
              <a:buNone/>
            </a:pPr>
            <a:endParaRPr lang="en-US" b="1" i="1" dirty="0">
              <a:latin typeface="Century Gothic (Body)"/>
              <a:ea typeface="Arial" charset="0"/>
              <a:cs typeface="Arial" charset="0"/>
            </a:endParaRP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Judicial remedy where their rights have been infringed as a result of the processing of personal data.</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In the courts of the Member State where the controller or processor has an establishment.</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In the courts of the Member State where the data subject habitually resides. </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Any person who has suffered material or non-material damage shall have the right to receive compensation from the controller or processor.</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controller involved in processing shall be liable for damage caused by processing.</a:t>
            </a:r>
          </a:p>
        </p:txBody>
      </p:sp>
      <p:pic>
        <p:nvPicPr>
          <p:cNvPr id="2" name="Picture 1">
            <a:extLst>
              <a:ext uri="{FF2B5EF4-FFF2-40B4-BE49-F238E27FC236}">
                <a16:creationId xmlns:a16="http://schemas.microsoft.com/office/drawing/2014/main" id="{03CD8598-60C9-FD73-5C0F-B53557C1C2C0}"/>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45BE57FD-3A61-D9CB-62DC-D49AAF42A42F}"/>
              </a:ext>
            </a:extLst>
          </p:cNvPr>
          <p:cNvSpPr txBox="1"/>
          <p:nvPr/>
        </p:nvSpPr>
        <p:spPr>
          <a:xfrm>
            <a:off x="10768546" y="6193314"/>
            <a:ext cx="389311" cy="307777"/>
          </a:xfrm>
          <a:prstGeom prst="rect">
            <a:avLst/>
          </a:prstGeom>
          <a:noFill/>
        </p:spPr>
        <p:txBody>
          <a:bodyPr wrap="square" rtlCol="0">
            <a:spAutoFit/>
          </a:bodyPr>
          <a:lstStyle/>
          <a:p>
            <a:r>
              <a:rPr lang="en-US" sz="1400" dirty="0"/>
              <a:t>25</a:t>
            </a:r>
          </a:p>
        </p:txBody>
      </p:sp>
      <p:sp>
        <p:nvSpPr>
          <p:cNvPr id="6" name="TextBox 5">
            <a:extLst>
              <a:ext uri="{FF2B5EF4-FFF2-40B4-BE49-F238E27FC236}">
                <a16:creationId xmlns:a16="http://schemas.microsoft.com/office/drawing/2014/main" id="{B2AB26A0-0912-D094-0EB7-3BF107EF7B0C}"/>
              </a:ext>
            </a:extLst>
          </p:cNvPr>
          <p:cNvSpPr txBox="1"/>
          <p:nvPr/>
        </p:nvSpPr>
        <p:spPr>
          <a:xfrm>
            <a:off x="446314" y="536083"/>
            <a:ext cx="8142514" cy="584775"/>
          </a:xfrm>
          <a:prstGeom prst="rect">
            <a:avLst/>
          </a:prstGeom>
          <a:noFill/>
        </p:spPr>
        <p:txBody>
          <a:bodyPr wrap="square">
            <a:spAutoFit/>
          </a:bodyPr>
          <a:lstStyle/>
          <a:p>
            <a:r>
              <a:rPr lang="en-US" sz="3200" b="1" dirty="0"/>
              <a:t>Rights, remedies, liabilities and penalties</a:t>
            </a:r>
          </a:p>
        </p:txBody>
      </p:sp>
    </p:spTree>
    <p:extLst>
      <p:ext uri="{BB962C8B-B14F-4D97-AF65-F5344CB8AC3E}">
        <p14:creationId xmlns:p14="http://schemas.microsoft.com/office/powerpoint/2010/main" val="95670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25</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206827" y="2348343"/>
            <a:ext cx="11800115" cy="2862322"/>
          </a:xfrm>
          <a:prstGeom prst="rect">
            <a:avLst/>
          </a:prstGeom>
          <a:noFill/>
        </p:spPr>
        <p:txBody>
          <a:bodyPr wrap="square">
            <a:spAutoFit/>
          </a:bodyPr>
          <a:lstStyle/>
          <a:p>
            <a:pPr marL="457200" lvl="1" indent="0">
              <a:buClr>
                <a:srgbClr val="92D050"/>
              </a:buClr>
              <a:buNone/>
            </a:pPr>
            <a:r>
              <a:rPr lang="en-US" sz="2000" b="1" dirty="0">
                <a:latin typeface="Century Gothic (Body)"/>
                <a:ea typeface="Arial" charset="0"/>
                <a:cs typeface="Arial" charset="0"/>
              </a:rPr>
              <a:t>Article 79: Natural entities have rights</a:t>
            </a:r>
          </a:p>
          <a:p>
            <a:pPr marL="457200" lvl="1" indent="0">
              <a:buClr>
                <a:srgbClr val="92D050"/>
              </a:buClr>
              <a:buNone/>
            </a:pPr>
            <a:endParaRPr lang="en-US" sz="2000" b="1" dirty="0">
              <a:latin typeface="Century Gothic (Body)"/>
              <a:ea typeface="Arial" charset="0"/>
              <a:cs typeface="Arial" charset="0"/>
            </a:endParaRPr>
          </a:p>
          <a:p>
            <a:pPr marL="457200" lvl="1" indent="0">
              <a:buClr>
                <a:srgbClr val="92D050"/>
              </a:buClr>
              <a:buNone/>
            </a:pPr>
            <a:r>
              <a:rPr lang="en-US" sz="2000" dirty="0">
                <a:latin typeface="Century Gothic (Body)"/>
                <a:ea typeface="Arial" charset="0"/>
                <a:cs typeface="Arial" charset="0"/>
              </a:rPr>
              <a:t>Judicial remedy where their rights have been infringed as a result of the processing of personal data.</a:t>
            </a:r>
          </a:p>
          <a:p>
            <a:pPr marL="457200" lvl="1" indent="0">
              <a:buClr>
                <a:srgbClr val="92D050"/>
              </a:buClr>
              <a:buNone/>
            </a:pPr>
            <a:r>
              <a:rPr lang="en-US" sz="2000" dirty="0">
                <a:latin typeface="Century Gothic (Body)"/>
                <a:ea typeface="Arial" charset="0"/>
                <a:cs typeface="Arial" charset="0"/>
              </a:rPr>
              <a:t>In the courts of the Member State where the controller or processor has an establishment.</a:t>
            </a:r>
          </a:p>
          <a:p>
            <a:pPr marL="457200" lvl="1" indent="0">
              <a:buClr>
                <a:srgbClr val="92D050"/>
              </a:buClr>
              <a:buNone/>
            </a:pPr>
            <a:r>
              <a:rPr lang="en-US" sz="2000" dirty="0">
                <a:latin typeface="Century Gothic (Body)"/>
                <a:ea typeface="Arial" charset="0"/>
                <a:cs typeface="Arial" charset="0"/>
              </a:rPr>
              <a:t>In the courts of the Member State where the data subject habitually resides. </a:t>
            </a:r>
          </a:p>
          <a:p>
            <a:pPr marL="457200" lvl="1" indent="0">
              <a:buClr>
                <a:srgbClr val="92D050"/>
              </a:buClr>
              <a:buNone/>
            </a:pPr>
            <a:r>
              <a:rPr lang="en-US" sz="2000" dirty="0">
                <a:latin typeface="Century Gothic (Body)"/>
                <a:ea typeface="Arial" charset="0"/>
                <a:cs typeface="Arial" charset="0"/>
              </a:rPr>
              <a:t>Any person who has suffered material or non-material damage shall have the right to receive compensation from the controller or processor.</a:t>
            </a:r>
          </a:p>
          <a:p>
            <a:pPr marL="457200" lvl="1" indent="0">
              <a:buClr>
                <a:srgbClr val="92D050"/>
              </a:buClr>
              <a:buNone/>
            </a:pPr>
            <a:r>
              <a:rPr lang="en-US" sz="2000" dirty="0">
                <a:latin typeface="Century Gothic (Body)"/>
                <a:ea typeface="Arial" charset="0"/>
                <a:cs typeface="Arial" charset="0"/>
              </a:rPr>
              <a:t>The controller involved in processing shall be liable for damage caused by processing.</a:t>
            </a:r>
          </a:p>
        </p:txBody>
      </p:sp>
      <p:pic>
        <p:nvPicPr>
          <p:cNvPr id="2" name="Picture 1">
            <a:extLst>
              <a:ext uri="{FF2B5EF4-FFF2-40B4-BE49-F238E27FC236}">
                <a16:creationId xmlns:a16="http://schemas.microsoft.com/office/drawing/2014/main" id="{379A1F94-BF35-D542-5231-4507FCB7527F}"/>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C5ECE11-A607-3CA8-79FA-675F63E79B3E}"/>
              </a:ext>
            </a:extLst>
          </p:cNvPr>
          <p:cNvSpPr txBox="1"/>
          <p:nvPr/>
        </p:nvSpPr>
        <p:spPr>
          <a:xfrm>
            <a:off x="10768546" y="6193314"/>
            <a:ext cx="432854" cy="307777"/>
          </a:xfrm>
          <a:prstGeom prst="rect">
            <a:avLst/>
          </a:prstGeom>
          <a:noFill/>
        </p:spPr>
        <p:txBody>
          <a:bodyPr wrap="square" rtlCol="0">
            <a:spAutoFit/>
          </a:bodyPr>
          <a:lstStyle/>
          <a:p>
            <a:r>
              <a:rPr lang="en-US" sz="1400" dirty="0"/>
              <a:t>26</a:t>
            </a:r>
          </a:p>
        </p:txBody>
      </p:sp>
      <p:sp>
        <p:nvSpPr>
          <p:cNvPr id="5" name="TextBox 4">
            <a:extLst>
              <a:ext uri="{FF2B5EF4-FFF2-40B4-BE49-F238E27FC236}">
                <a16:creationId xmlns:a16="http://schemas.microsoft.com/office/drawing/2014/main" id="{4C575273-8F4A-A5A1-762F-BC7C0D9062F2}"/>
              </a:ext>
            </a:extLst>
          </p:cNvPr>
          <p:cNvSpPr txBox="1"/>
          <p:nvPr/>
        </p:nvSpPr>
        <p:spPr>
          <a:xfrm>
            <a:off x="446313" y="536083"/>
            <a:ext cx="10580915" cy="584775"/>
          </a:xfrm>
          <a:prstGeom prst="rect">
            <a:avLst/>
          </a:prstGeom>
          <a:noFill/>
        </p:spPr>
        <p:txBody>
          <a:bodyPr wrap="square">
            <a:spAutoFit/>
          </a:bodyPr>
          <a:lstStyle/>
          <a:p>
            <a:r>
              <a:rPr lang="en-US" sz="3200" b="1" dirty="0"/>
              <a:t>Rights, remedies, liabilities and penalties (cont’d)</a:t>
            </a:r>
          </a:p>
        </p:txBody>
      </p:sp>
    </p:spTree>
    <p:extLst>
      <p:ext uri="{BB962C8B-B14F-4D97-AF65-F5344CB8AC3E}">
        <p14:creationId xmlns:p14="http://schemas.microsoft.com/office/powerpoint/2010/main" val="3442864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26</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217714" y="2763842"/>
            <a:ext cx="11506200" cy="2523768"/>
          </a:xfrm>
          <a:prstGeom prst="rect">
            <a:avLst/>
          </a:prstGeom>
          <a:noFill/>
        </p:spPr>
        <p:txBody>
          <a:bodyPr wrap="square">
            <a:spAutoFit/>
          </a:bodyPr>
          <a:lstStyle/>
          <a:p>
            <a:pPr marL="800100" lvl="1" indent="-342900">
              <a:buClr>
                <a:schemeClr val="tx1"/>
              </a:buClr>
              <a:buFont typeface="Arial" panose="020B0604020202020204" pitchFamily="34" charset="0"/>
              <a:buChar char="•"/>
            </a:pPr>
            <a:r>
              <a:rPr lang="en-US" sz="2000" dirty="0">
                <a:latin typeface="Century Gothic (Body)"/>
                <a:ea typeface="Arial" charset="0"/>
                <a:cs typeface="Arial" charset="0"/>
              </a:rPr>
              <a:t>In each case, fines will be effective, proportionate and dissuasive.</a:t>
            </a:r>
          </a:p>
          <a:p>
            <a:pPr marL="800100" lvl="1" indent="-342900">
              <a:buClr>
                <a:schemeClr val="tx1"/>
              </a:buClr>
              <a:buFont typeface="Arial" panose="020B0604020202020204" pitchFamily="34" charset="0"/>
              <a:buChar char="•"/>
            </a:pPr>
            <a:r>
              <a:rPr lang="en-US" sz="2000" dirty="0">
                <a:latin typeface="Century Gothic (Body)"/>
                <a:ea typeface="Arial" charset="0"/>
                <a:cs typeface="Arial" charset="0"/>
              </a:rPr>
              <a:t>Fines administered will take into account technical and organisational measures implemented.</a:t>
            </a:r>
          </a:p>
          <a:p>
            <a:pPr marL="800100" lvl="1" indent="-342900">
              <a:buClr>
                <a:schemeClr val="tx1"/>
              </a:buClr>
              <a:buFont typeface="Arial" panose="020B0604020202020204" pitchFamily="34" charset="0"/>
              <a:buChar char="•"/>
            </a:pPr>
            <a:r>
              <a:rPr lang="en-US" sz="2000" dirty="0">
                <a:latin typeface="Century Gothic (Body)"/>
                <a:ea typeface="Arial" charset="0"/>
                <a:cs typeface="Arial" charset="0"/>
              </a:rPr>
              <a:t>€10,000,000 or, in the case of an undertaking, up to 2% of the total worldwide annual turnover of the preceding financial year. </a:t>
            </a:r>
          </a:p>
          <a:p>
            <a:pPr marL="800100" lvl="1" indent="-342900">
              <a:buClr>
                <a:schemeClr val="tx1"/>
              </a:buClr>
              <a:buFont typeface="Arial" panose="020B0604020202020204" pitchFamily="34" charset="0"/>
              <a:buChar char="•"/>
            </a:pPr>
            <a:r>
              <a:rPr lang="en-US" sz="2000" dirty="0">
                <a:latin typeface="Century Gothic (Body)"/>
                <a:ea typeface="Arial" charset="0"/>
                <a:cs typeface="Arial" charset="0"/>
              </a:rPr>
              <a:t>€20,000,000 or, in the case of an undertaking, up to 4% of the total worldwide annual turnover in the preceding financial year.    </a:t>
            </a:r>
          </a:p>
          <a:p>
            <a:pPr marL="457200" lvl="1" indent="0">
              <a:buClr>
                <a:srgbClr val="92D050"/>
              </a:buClr>
              <a:buNone/>
            </a:pPr>
            <a:endParaRPr lang="en-US" b="1" i="1" dirty="0">
              <a:latin typeface="Century Gothic (Body)"/>
              <a:ea typeface="Arial" charset="0"/>
              <a:cs typeface="Arial" charset="0"/>
            </a:endParaRPr>
          </a:p>
        </p:txBody>
      </p:sp>
      <p:pic>
        <p:nvPicPr>
          <p:cNvPr id="2" name="Picture 1">
            <a:extLst>
              <a:ext uri="{FF2B5EF4-FFF2-40B4-BE49-F238E27FC236}">
                <a16:creationId xmlns:a16="http://schemas.microsoft.com/office/drawing/2014/main" id="{EF2AE8F2-A416-7DC9-7C49-B296EF8307B0}"/>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4A55C77F-6373-8E1C-5456-A55D2F7F902B}"/>
              </a:ext>
            </a:extLst>
          </p:cNvPr>
          <p:cNvSpPr txBox="1"/>
          <p:nvPr/>
        </p:nvSpPr>
        <p:spPr>
          <a:xfrm>
            <a:off x="10768546" y="6193314"/>
            <a:ext cx="509053" cy="307777"/>
          </a:xfrm>
          <a:prstGeom prst="rect">
            <a:avLst/>
          </a:prstGeom>
          <a:noFill/>
        </p:spPr>
        <p:txBody>
          <a:bodyPr wrap="square" rtlCol="0">
            <a:spAutoFit/>
          </a:bodyPr>
          <a:lstStyle/>
          <a:p>
            <a:r>
              <a:rPr lang="en-US" sz="1400" dirty="0"/>
              <a:t>28</a:t>
            </a:r>
          </a:p>
        </p:txBody>
      </p:sp>
      <p:sp>
        <p:nvSpPr>
          <p:cNvPr id="5" name="TextBox 4">
            <a:extLst>
              <a:ext uri="{FF2B5EF4-FFF2-40B4-BE49-F238E27FC236}">
                <a16:creationId xmlns:a16="http://schemas.microsoft.com/office/drawing/2014/main" id="{C4A80DEB-F1FA-44AA-012F-240F24BF8DB7}"/>
              </a:ext>
            </a:extLst>
          </p:cNvPr>
          <p:cNvSpPr txBox="1"/>
          <p:nvPr/>
        </p:nvSpPr>
        <p:spPr>
          <a:xfrm>
            <a:off x="446313" y="536083"/>
            <a:ext cx="10580915" cy="584775"/>
          </a:xfrm>
          <a:prstGeom prst="rect">
            <a:avLst/>
          </a:prstGeom>
          <a:noFill/>
        </p:spPr>
        <p:txBody>
          <a:bodyPr wrap="square">
            <a:spAutoFit/>
          </a:bodyPr>
          <a:lstStyle/>
          <a:p>
            <a:r>
              <a:rPr lang="en-US" sz="3200" b="1" dirty="0"/>
              <a:t>Rights, remedies, liabilities and penalties (cont’d)</a:t>
            </a:r>
          </a:p>
        </p:txBody>
      </p:sp>
    </p:spTree>
    <p:extLst>
      <p:ext uri="{BB962C8B-B14F-4D97-AF65-F5344CB8AC3E}">
        <p14:creationId xmlns:p14="http://schemas.microsoft.com/office/powerpoint/2010/main" val="3216408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27</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239486" y="2551837"/>
            <a:ext cx="11506200" cy="2308324"/>
          </a:xfrm>
          <a:prstGeom prst="rect">
            <a:avLst/>
          </a:prstGeom>
          <a:noFill/>
        </p:spPr>
        <p:txBody>
          <a:bodyPr wrap="square">
            <a:spAutoFit/>
          </a:bodyPr>
          <a:lstStyle/>
          <a:p>
            <a:pPr marL="457200" lvl="1" indent="0">
              <a:buClr>
                <a:srgbClr val="92D050"/>
              </a:buClr>
              <a:buNone/>
            </a:pPr>
            <a:r>
              <a:rPr lang="en-US" b="1" dirty="0">
                <a:latin typeface="Century Gothic (Body)"/>
                <a:ea typeface="Arial" charset="0"/>
                <a:cs typeface="Arial" charset="0"/>
              </a:rPr>
              <a:t>Article 83: General conditions for imposing administrative fines </a:t>
            </a:r>
          </a:p>
          <a:p>
            <a:pPr marL="457200" lvl="1" indent="0">
              <a:buClr>
                <a:srgbClr val="92D050"/>
              </a:buClr>
              <a:buNone/>
            </a:pPr>
            <a:endParaRPr lang="en-US" dirty="0">
              <a:latin typeface="Century Gothic (Body)"/>
              <a:ea typeface="Arial" charset="0"/>
              <a:cs typeface="Arial" charset="0"/>
            </a:endParaRP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nature, gravity and duration of the infringement;</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intentional or negligent character of the infringement;</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Any action taken by the controller or processor to mitigate the damage suffered by data subjects;</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degree of responsibility of the controller or processor taking into account technical and organisational measures implemented by them; </a:t>
            </a:r>
          </a:p>
        </p:txBody>
      </p:sp>
      <p:pic>
        <p:nvPicPr>
          <p:cNvPr id="2" name="Picture 1">
            <a:extLst>
              <a:ext uri="{FF2B5EF4-FFF2-40B4-BE49-F238E27FC236}">
                <a16:creationId xmlns:a16="http://schemas.microsoft.com/office/drawing/2014/main" id="{A5C3959D-7249-41A1-8975-FC514478B061}"/>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8033FE1-88B9-4FFB-FC23-33625F90166E}"/>
              </a:ext>
            </a:extLst>
          </p:cNvPr>
          <p:cNvSpPr txBox="1"/>
          <p:nvPr/>
        </p:nvSpPr>
        <p:spPr>
          <a:xfrm>
            <a:off x="10591800" y="6193314"/>
            <a:ext cx="478971" cy="307777"/>
          </a:xfrm>
          <a:prstGeom prst="rect">
            <a:avLst/>
          </a:prstGeom>
          <a:noFill/>
        </p:spPr>
        <p:txBody>
          <a:bodyPr wrap="square" rtlCol="0">
            <a:spAutoFit/>
          </a:bodyPr>
          <a:lstStyle/>
          <a:p>
            <a:r>
              <a:rPr lang="en-US" sz="1400" dirty="0"/>
              <a:t>29</a:t>
            </a:r>
          </a:p>
        </p:txBody>
      </p:sp>
      <p:sp>
        <p:nvSpPr>
          <p:cNvPr id="5" name="TextBox 4">
            <a:extLst>
              <a:ext uri="{FF2B5EF4-FFF2-40B4-BE49-F238E27FC236}">
                <a16:creationId xmlns:a16="http://schemas.microsoft.com/office/drawing/2014/main" id="{B8A69968-C994-9C30-8925-652352C1530C}"/>
              </a:ext>
            </a:extLst>
          </p:cNvPr>
          <p:cNvSpPr txBox="1"/>
          <p:nvPr/>
        </p:nvSpPr>
        <p:spPr>
          <a:xfrm>
            <a:off x="446313" y="536083"/>
            <a:ext cx="10580915" cy="584775"/>
          </a:xfrm>
          <a:prstGeom prst="rect">
            <a:avLst/>
          </a:prstGeom>
          <a:noFill/>
        </p:spPr>
        <p:txBody>
          <a:bodyPr wrap="square">
            <a:spAutoFit/>
          </a:bodyPr>
          <a:lstStyle/>
          <a:p>
            <a:r>
              <a:rPr lang="en-US" sz="3200" b="1" dirty="0"/>
              <a:t>Rights, remedies, liabilities and penalties (cont’d)</a:t>
            </a:r>
          </a:p>
        </p:txBody>
      </p:sp>
    </p:spTree>
    <p:extLst>
      <p:ext uri="{BB962C8B-B14F-4D97-AF65-F5344CB8AC3E}">
        <p14:creationId xmlns:p14="http://schemas.microsoft.com/office/powerpoint/2010/main" val="39554711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28</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342900" y="2285012"/>
            <a:ext cx="11506200" cy="2862322"/>
          </a:xfrm>
          <a:prstGeom prst="rect">
            <a:avLst/>
          </a:prstGeom>
          <a:noFill/>
        </p:spPr>
        <p:txBody>
          <a:bodyPr wrap="square">
            <a:spAutoFit/>
          </a:bodyPr>
          <a:lstStyle/>
          <a:p>
            <a:pPr marL="457200" lvl="1" indent="0">
              <a:buClr>
                <a:srgbClr val="92D050"/>
              </a:buClr>
              <a:buNone/>
            </a:pPr>
            <a:r>
              <a:rPr lang="en-US" b="1" dirty="0">
                <a:latin typeface="Century Gothic (Body)"/>
                <a:ea typeface="Arial" charset="0"/>
                <a:cs typeface="Arial" charset="0"/>
              </a:rPr>
              <a:t>Article 82: Right to compensation and liability </a:t>
            </a:r>
          </a:p>
          <a:p>
            <a:pPr marL="457200" lvl="1" indent="0">
              <a:buClr>
                <a:srgbClr val="92D050"/>
              </a:buClr>
              <a:buNone/>
            </a:pPr>
            <a:endParaRPr lang="en-US" dirty="0">
              <a:latin typeface="Century Gothic (Body)"/>
              <a:ea typeface="Arial" charset="0"/>
              <a:cs typeface="Arial" charset="0"/>
            </a:endParaRP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Any person who has suffered material or non-material damage shall have the right to receive compensation from the controller or processor.</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controller involved in processing shall be liable for damage caused by processing.</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processor is liable only for damage caused by processing or where it has acted contrary to lawful instructions of the controller. </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Exemption for the controller and processor where they are not responsible.</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Joint and several liability to ensure effective compensation.</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Compensation </a:t>
            </a:r>
            <a:r>
              <a:rPr lang="en-US" dirty="0" err="1">
                <a:latin typeface="Century Gothic (Body)"/>
                <a:ea typeface="Arial" charset="0"/>
                <a:cs typeface="Arial" charset="0"/>
              </a:rPr>
              <a:t>clawback</a:t>
            </a:r>
            <a:r>
              <a:rPr lang="en-US" dirty="0">
                <a:latin typeface="Century Gothic (Body)"/>
                <a:ea typeface="Arial" charset="0"/>
                <a:cs typeface="Arial" charset="0"/>
              </a:rPr>
              <a:t> provision.</a:t>
            </a:r>
          </a:p>
        </p:txBody>
      </p:sp>
      <p:pic>
        <p:nvPicPr>
          <p:cNvPr id="2" name="Picture 1">
            <a:extLst>
              <a:ext uri="{FF2B5EF4-FFF2-40B4-BE49-F238E27FC236}">
                <a16:creationId xmlns:a16="http://schemas.microsoft.com/office/drawing/2014/main" id="{25A77B46-2500-981D-6332-4DAD5BD8EDE6}"/>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040CCCF4-3720-17B8-C1F5-3822CDCF978E}"/>
              </a:ext>
            </a:extLst>
          </p:cNvPr>
          <p:cNvSpPr txBox="1"/>
          <p:nvPr/>
        </p:nvSpPr>
        <p:spPr>
          <a:xfrm>
            <a:off x="10768546" y="6193314"/>
            <a:ext cx="443740" cy="307777"/>
          </a:xfrm>
          <a:prstGeom prst="rect">
            <a:avLst/>
          </a:prstGeom>
          <a:noFill/>
        </p:spPr>
        <p:txBody>
          <a:bodyPr wrap="square" rtlCol="0">
            <a:spAutoFit/>
          </a:bodyPr>
          <a:lstStyle/>
          <a:p>
            <a:r>
              <a:rPr lang="en-US" sz="1400" dirty="0"/>
              <a:t>30</a:t>
            </a:r>
          </a:p>
        </p:txBody>
      </p:sp>
      <p:sp>
        <p:nvSpPr>
          <p:cNvPr id="5" name="TextBox 4">
            <a:extLst>
              <a:ext uri="{FF2B5EF4-FFF2-40B4-BE49-F238E27FC236}">
                <a16:creationId xmlns:a16="http://schemas.microsoft.com/office/drawing/2014/main" id="{5E6010D9-4783-A8F9-CDF6-24FF417A40AE}"/>
              </a:ext>
            </a:extLst>
          </p:cNvPr>
          <p:cNvSpPr txBox="1"/>
          <p:nvPr/>
        </p:nvSpPr>
        <p:spPr>
          <a:xfrm>
            <a:off x="446313" y="536083"/>
            <a:ext cx="10580915" cy="584775"/>
          </a:xfrm>
          <a:prstGeom prst="rect">
            <a:avLst/>
          </a:prstGeom>
          <a:noFill/>
        </p:spPr>
        <p:txBody>
          <a:bodyPr wrap="square">
            <a:spAutoFit/>
          </a:bodyPr>
          <a:lstStyle/>
          <a:p>
            <a:r>
              <a:rPr lang="en-US" sz="3200" b="1" dirty="0"/>
              <a:t>Rights, remedies, liabilities and penalties (cont’d)</a:t>
            </a:r>
          </a:p>
        </p:txBody>
      </p:sp>
    </p:spTree>
    <p:extLst>
      <p:ext uri="{BB962C8B-B14F-4D97-AF65-F5344CB8AC3E}">
        <p14:creationId xmlns:p14="http://schemas.microsoft.com/office/powerpoint/2010/main" val="13700169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29</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0" y="2285012"/>
            <a:ext cx="11506200" cy="2862322"/>
          </a:xfrm>
          <a:prstGeom prst="rect">
            <a:avLst/>
          </a:prstGeom>
          <a:noFill/>
        </p:spPr>
        <p:txBody>
          <a:bodyPr wrap="square">
            <a:spAutoFit/>
          </a:bodyPr>
          <a:lstStyle/>
          <a:p>
            <a:pPr marL="457200" lvl="1" indent="0">
              <a:buClr>
                <a:srgbClr val="92D050"/>
              </a:buClr>
              <a:buNone/>
            </a:pPr>
            <a:r>
              <a:rPr lang="en-US" b="1" dirty="0">
                <a:latin typeface="Century Gothic (Body)"/>
                <a:ea typeface="Arial" charset="0"/>
                <a:cs typeface="Arial" charset="0"/>
              </a:rPr>
              <a:t>Article 82: Right to compensation and liability </a:t>
            </a:r>
          </a:p>
          <a:p>
            <a:pPr marL="457200" lvl="1" indent="0">
              <a:buClr>
                <a:srgbClr val="92D050"/>
              </a:buClr>
              <a:buNone/>
            </a:pPr>
            <a:endParaRPr lang="en-US" b="1" i="1" dirty="0">
              <a:latin typeface="Century Gothic (Body)"/>
              <a:ea typeface="Arial" charset="0"/>
              <a:cs typeface="Arial" charset="0"/>
            </a:endParaRP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Any person who has suffered material or non-material damage shall have the right to receive compensation from the controller or processor.</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controller involved in processing shall be liable for damage caused by processing.</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processor is liable only for damage caused by processing or where it has acted contrary to lawful instructions of the controller. </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Exemption for the controller and processor where they are not responsible.</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Joint and several liability to ensure effective compensation.</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Compensation claw back provision.</a:t>
            </a:r>
          </a:p>
        </p:txBody>
      </p:sp>
      <p:pic>
        <p:nvPicPr>
          <p:cNvPr id="2" name="Picture 1">
            <a:extLst>
              <a:ext uri="{FF2B5EF4-FFF2-40B4-BE49-F238E27FC236}">
                <a16:creationId xmlns:a16="http://schemas.microsoft.com/office/drawing/2014/main" id="{D3813A82-1808-0FCB-2BAF-23C3F659C679}"/>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B1406F76-1A19-950A-DCBF-4B5F0693FB47}"/>
              </a:ext>
            </a:extLst>
          </p:cNvPr>
          <p:cNvSpPr txBox="1"/>
          <p:nvPr/>
        </p:nvSpPr>
        <p:spPr>
          <a:xfrm>
            <a:off x="10768546" y="6193314"/>
            <a:ext cx="498168" cy="307777"/>
          </a:xfrm>
          <a:prstGeom prst="rect">
            <a:avLst/>
          </a:prstGeom>
          <a:noFill/>
        </p:spPr>
        <p:txBody>
          <a:bodyPr wrap="square" rtlCol="0">
            <a:spAutoFit/>
          </a:bodyPr>
          <a:lstStyle/>
          <a:p>
            <a:r>
              <a:rPr lang="en-US" sz="1400" dirty="0"/>
              <a:t>31</a:t>
            </a:r>
          </a:p>
        </p:txBody>
      </p:sp>
      <p:sp>
        <p:nvSpPr>
          <p:cNvPr id="5" name="TextBox 4">
            <a:extLst>
              <a:ext uri="{FF2B5EF4-FFF2-40B4-BE49-F238E27FC236}">
                <a16:creationId xmlns:a16="http://schemas.microsoft.com/office/drawing/2014/main" id="{D0AB64F5-928F-499E-5726-C5E09BBF90FA}"/>
              </a:ext>
            </a:extLst>
          </p:cNvPr>
          <p:cNvSpPr txBox="1"/>
          <p:nvPr/>
        </p:nvSpPr>
        <p:spPr>
          <a:xfrm>
            <a:off x="446313" y="536083"/>
            <a:ext cx="10580915" cy="584775"/>
          </a:xfrm>
          <a:prstGeom prst="rect">
            <a:avLst/>
          </a:prstGeom>
          <a:noFill/>
        </p:spPr>
        <p:txBody>
          <a:bodyPr wrap="square">
            <a:spAutoFit/>
          </a:bodyPr>
          <a:lstStyle/>
          <a:p>
            <a:r>
              <a:rPr lang="en-US" sz="3200" b="1" dirty="0"/>
              <a:t>Rights, remedies, liabilities and penalties (cont’d)</a:t>
            </a:r>
          </a:p>
        </p:txBody>
      </p:sp>
    </p:spTree>
    <p:extLst>
      <p:ext uri="{BB962C8B-B14F-4D97-AF65-F5344CB8AC3E}">
        <p14:creationId xmlns:p14="http://schemas.microsoft.com/office/powerpoint/2010/main" val="2703131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598714" y="1690062"/>
            <a:ext cx="10994571" cy="3477875"/>
          </a:xfrm>
          <a:prstGeom prst="rect">
            <a:avLst/>
          </a:prstGeom>
          <a:noFill/>
        </p:spPr>
        <p:txBody>
          <a:bodyPr wrap="square">
            <a:spAutoFit/>
          </a:bodyPr>
          <a:lstStyle/>
          <a:p>
            <a:pPr marL="285750" indent="-285750">
              <a:buFont typeface="Arial" panose="020B0604020202020204" pitchFamily="34" charset="0"/>
              <a:buChar char="•"/>
            </a:pPr>
            <a:r>
              <a:rPr lang="en-GB" sz="2200" dirty="0"/>
              <a:t>The definitions of ‘data controller’ and ‘data processor’ under the GDPR.</a:t>
            </a:r>
          </a:p>
          <a:p>
            <a:endParaRPr lang="en-GB" sz="2200" dirty="0"/>
          </a:p>
          <a:p>
            <a:pPr marL="285750" indent="-285750">
              <a:buFont typeface="Arial" panose="020B0604020202020204" pitchFamily="34" charset="0"/>
              <a:buChar char="•"/>
            </a:pPr>
            <a:r>
              <a:rPr lang="en-GB" sz="2200" dirty="0"/>
              <a:t>The responsibilities and obligations of controllers and processors.</a:t>
            </a:r>
          </a:p>
          <a:p>
            <a:endParaRPr lang="en-GB" sz="2200" dirty="0"/>
          </a:p>
          <a:p>
            <a:pPr marL="285750" indent="-285750">
              <a:buFont typeface="Arial" panose="020B0604020202020204" pitchFamily="34" charset="0"/>
              <a:buChar char="•"/>
            </a:pPr>
            <a:r>
              <a:rPr lang="en-GB" sz="2200" dirty="0"/>
              <a:t>The data breach reporting responsibilities of controllers and processors.</a:t>
            </a:r>
          </a:p>
          <a:p>
            <a:endParaRPr lang="en-GB" sz="2200" dirty="0"/>
          </a:p>
          <a:p>
            <a:pPr marL="285750" indent="-285750">
              <a:buFont typeface="Arial" panose="020B0604020202020204" pitchFamily="34" charset="0"/>
              <a:buChar char="•"/>
            </a:pPr>
            <a:r>
              <a:rPr lang="en-GB" sz="2200" dirty="0"/>
              <a:t>The liability of, and penalties that may be imposed on, data processors and controllers.</a:t>
            </a:r>
          </a:p>
          <a:p>
            <a:endParaRPr lang="en-GB" sz="2200" dirty="0"/>
          </a:p>
          <a:p>
            <a:pPr marL="285750" indent="-285750">
              <a:buFont typeface="Arial" panose="020B0604020202020204" pitchFamily="34" charset="0"/>
              <a:buChar char="•"/>
            </a:pPr>
            <a:r>
              <a:rPr lang="en-GB" sz="2200" dirty="0"/>
              <a:t>The appointment of joint controllers and subcontracting processors</a:t>
            </a:r>
            <a:endParaRPr lang="en-US" sz="2200" dirty="0"/>
          </a:p>
        </p:txBody>
      </p:sp>
      <p:pic>
        <p:nvPicPr>
          <p:cNvPr id="18" name="Picture 17">
            <a:extLst>
              <a:ext uri="{FF2B5EF4-FFF2-40B4-BE49-F238E27FC236}">
                <a16:creationId xmlns:a16="http://schemas.microsoft.com/office/drawing/2014/main" id="{A56CC1B4-2731-B920-747E-001689E92ECD}"/>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19" name="TextBox 18">
            <a:extLst>
              <a:ext uri="{FF2B5EF4-FFF2-40B4-BE49-F238E27FC236}">
                <a16:creationId xmlns:a16="http://schemas.microsoft.com/office/drawing/2014/main" id="{50ECAB19-D1B9-138B-2886-4BB6F52ADE67}"/>
              </a:ext>
            </a:extLst>
          </p:cNvPr>
          <p:cNvSpPr txBox="1"/>
          <p:nvPr/>
        </p:nvSpPr>
        <p:spPr>
          <a:xfrm>
            <a:off x="10768546" y="6193314"/>
            <a:ext cx="302225" cy="307777"/>
          </a:xfrm>
          <a:prstGeom prst="rect">
            <a:avLst/>
          </a:prstGeom>
          <a:noFill/>
        </p:spPr>
        <p:txBody>
          <a:bodyPr wrap="square" rtlCol="0">
            <a:spAutoFit/>
          </a:bodyPr>
          <a:lstStyle/>
          <a:p>
            <a:r>
              <a:rPr lang="en-US" sz="1400" dirty="0"/>
              <a:t>1</a:t>
            </a:r>
          </a:p>
        </p:txBody>
      </p:sp>
    </p:spTree>
    <p:extLst>
      <p:ext uri="{BB962C8B-B14F-4D97-AF65-F5344CB8AC3E}">
        <p14:creationId xmlns:p14="http://schemas.microsoft.com/office/powerpoint/2010/main" val="426902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30</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185058" y="2119930"/>
            <a:ext cx="11506200" cy="2308324"/>
          </a:xfrm>
          <a:prstGeom prst="rect">
            <a:avLst/>
          </a:prstGeom>
          <a:noFill/>
        </p:spPr>
        <p:txBody>
          <a:bodyPr wrap="square">
            <a:spAutoFit/>
          </a:bodyPr>
          <a:lstStyle/>
          <a:p>
            <a:pPr marL="457200" lvl="1" indent="0">
              <a:buClr>
                <a:srgbClr val="92D050"/>
              </a:buClr>
              <a:buNone/>
            </a:pPr>
            <a:r>
              <a:rPr lang="en-US" b="1" dirty="0">
                <a:ea typeface="Arial" charset="0"/>
                <a:cs typeface="Arial" charset="0"/>
              </a:rPr>
              <a:t>Article 26: Joint controllers</a:t>
            </a:r>
          </a:p>
          <a:p>
            <a:pPr marL="457200" lvl="1" indent="0">
              <a:buClr>
                <a:srgbClr val="92D050"/>
              </a:buClr>
              <a:buNone/>
            </a:pPr>
            <a:r>
              <a:rPr lang="en-US" dirty="0">
                <a:ea typeface="Arial" charset="0"/>
                <a:cs typeface="Arial" charset="0"/>
              </a:rPr>
              <a:t>When two or more controllers jointly determine the purposes and means of processing, they shall be joint controllers.  </a:t>
            </a:r>
          </a:p>
          <a:p>
            <a:pPr marL="457200" lvl="1" indent="0">
              <a:buClr>
                <a:srgbClr val="92D050"/>
              </a:buClr>
              <a:buNone/>
            </a:pPr>
            <a:endParaRPr lang="en-US" dirty="0">
              <a:ea typeface="Arial" charset="0"/>
              <a:cs typeface="Arial" charset="0"/>
            </a:endParaRPr>
          </a:p>
          <a:p>
            <a:pPr marL="457200" lvl="1" indent="0">
              <a:buClr>
                <a:srgbClr val="92D050"/>
              </a:buClr>
              <a:buNone/>
            </a:pPr>
            <a:endParaRPr lang="en-US" dirty="0">
              <a:ea typeface="Arial" charset="0"/>
              <a:cs typeface="Arial" charset="0"/>
            </a:endParaRPr>
          </a:p>
          <a:p>
            <a:pPr marL="457200" lvl="1" indent="0">
              <a:buClr>
                <a:srgbClr val="92D050"/>
              </a:buClr>
              <a:buNone/>
            </a:pPr>
            <a:r>
              <a:rPr lang="en-US" b="1" dirty="0">
                <a:ea typeface="Arial" charset="0"/>
                <a:cs typeface="Arial" charset="0"/>
              </a:rPr>
              <a:t>Article 29: Working party guidance </a:t>
            </a:r>
          </a:p>
          <a:p>
            <a:pPr marL="457200" lvl="1" indent="0">
              <a:buClr>
                <a:srgbClr val="92D050"/>
              </a:buClr>
              <a:buNone/>
            </a:pPr>
            <a:r>
              <a:rPr lang="en-US" dirty="0">
                <a:ea typeface="Arial" charset="0"/>
                <a:cs typeface="Arial" charset="0"/>
              </a:rPr>
              <a:t>Joint controllers should appoint one establishment, which has the power to implement decisions about processing with respect to all the joint controllers. </a:t>
            </a:r>
          </a:p>
        </p:txBody>
      </p:sp>
      <p:pic>
        <p:nvPicPr>
          <p:cNvPr id="2" name="Picture 1">
            <a:extLst>
              <a:ext uri="{FF2B5EF4-FFF2-40B4-BE49-F238E27FC236}">
                <a16:creationId xmlns:a16="http://schemas.microsoft.com/office/drawing/2014/main" id="{D2BA5102-6EA1-D59B-3F84-CE4CF6094EEE}"/>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9839DDA6-D8BC-3588-3E96-9F858E792E43}"/>
              </a:ext>
            </a:extLst>
          </p:cNvPr>
          <p:cNvSpPr txBox="1"/>
          <p:nvPr/>
        </p:nvSpPr>
        <p:spPr>
          <a:xfrm>
            <a:off x="10768546" y="6193314"/>
            <a:ext cx="487283" cy="307777"/>
          </a:xfrm>
          <a:prstGeom prst="rect">
            <a:avLst/>
          </a:prstGeom>
          <a:noFill/>
        </p:spPr>
        <p:txBody>
          <a:bodyPr wrap="square" rtlCol="0">
            <a:spAutoFit/>
          </a:bodyPr>
          <a:lstStyle/>
          <a:p>
            <a:r>
              <a:rPr lang="en-US" sz="1400" dirty="0"/>
              <a:t>32</a:t>
            </a:r>
          </a:p>
        </p:txBody>
      </p:sp>
      <p:sp>
        <p:nvSpPr>
          <p:cNvPr id="6" name="TextBox 5">
            <a:extLst>
              <a:ext uri="{FF2B5EF4-FFF2-40B4-BE49-F238E27FC236}">
                <a16:creationId xmlns:a16="http://schemas.microsoft.com/office/drawing/2014/main" id="{5941062A-4FEE-78AD-2E9A-35629BE3ECD6}"/>
              </a:ext>
            </a:extLst>
          </p:cNvPr>
          <p:cNvSpPr txBox="1"/>
          <p:nvPr/>
        </p:nvSpPr>
        <p:spPr>
          <a:xfrm>
            <a:off x="487135" y="807725"/>
            <a:ext cx="10670721" cy="584775"/>
          </a:xfrm>
          <a:prstGeom prst="rect">
            <a:avLst/>
          </a:prstGeom>
          <a:noFill/>
        </p:spPr>
        <p:txBody>
          <a:bodyPr wrap="square">
            <a:spAutoFit/>
          </a:bodyPr>
          <a:lstStyle/>
          <a:p>
            <a:r>
              <a:rPr lang="en-US" sz="3200" b="1" dirty="0"/>
              <a:t>Synergy between Data Controllers (Joint Controllers)</a:t>
            </a:r>
          </a:p>
        </p:txBody>
      </p:sp>
    </p:spTree>
    <p:extLst>
      <p:ext uri="{BB962C8B-B14F-4D97-AF65-F5344CB8AC3E}">
        <p14:creationId xmlns:p14="http://schemas.microsoft.com/office/powerpoint/2010/main" val="617578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31</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87086" y="2413337"/>
            <a:ext cx="11506200" cy="2031325"/>
          </a:xfrm>
          <a:prstGeom prst="rect">
            <a:avLst/>
          </a:prstGeom>
          <a:noFill/>
        </p:spPr>
        <p:txBody>
          <a:bodyPr wrap="square">
            <a:spAutoFit/>
          </a:bodyPr>
          <a:lstStyle/>
          <a:p>
            <a:pPr marL="457200" lvl="1" indent="0">
              <a:buClr>
                <a:srgbClr val="92D050"/>
              </a:buClr>
              <a:buNone/>
            </a:pPr>
            <a:r>
              <a:rPr lang="en-US" b="1" dirty="0">
                <a:ea typeface="Arial" charset="0"/>
                <a:cs typeface="Arial" charset="0"/>
              </a:rPr>
              <a:t>Article 26: Joint controllers</a:t>
            </a:r>
          </a:p>
          <a:p>
            <a:pPr marL="457200" lvl="1" indent="0">
              <a:buClr>
                <a:srgbClr val="92D050"/>
              </a:buClr>
              <a:buNone/>
            </a:pPr>
            <a:r>
              <a:rPr lang="en-US" dirty="0">
                <a:ea typeface="Arial" charset="0"/>
                <a:cs typeface="Arial" charset="0"/>
              </a:rPr>
              <a:t>When two or more controllers jointly determine the purposes and means of processing, they shall be joint controllers.  </a:t>
            </a:r>
          </a:p>
          <a:p>
            <a:pPr marL="457200" lvl="1" indent="0">
              <a:buClr>
                <a:srgbClr val="92D050"/>
              </a:buClr>
              <a:buNone/>
            </a:pPr>
            <a:endParaRPr lang="en-US" dirty="0">
              <a:ea typeface="Arial" charset="0"/>
              <a:cs typeface="Arial" charset="0"/>
            </a:endParaRPr>
          </a:p>
          <a:p>
            <a:pPr marL="457200" lvl="1" indent="0">
              <a:buClr>
                <a:srgbClr val="92D050"/>
              </a:buClr>
              <a:buNone/>
            </a:pPr>
            <a:r>
              <a:rPr lang="en-US" b="1" dirty="0">
                <a:ea typeface="Arial" charset="0"/>
                <a:cs typeface="Arial" charset="0"/>
              </a:rPr>
              <a:t>Article 29: Working party guidance </a:t>
            </a:r>
          </a:p>
          <a:p>
            <a:pPr marL="457200" lvl="1" indent="0">
              <a:buClr>
                <a:srgbClr val="92D050"/>
              </a:buClr>
              <a:buNone/>
            </a:pPr>
            <a:r>
              <a:rPr lang="en-US" dirty="0">
                <a:ea typeface="Arial" charset="0"/>
                <a:cs typeface="Arial" charset="0"/>
              </a:rPr>
              <a:t>Joint controllers should appoint one establishment, which has the power to implement decisions about processing with respect to all the joint controllers. </a:t>
            </a:r>
          </a:p>
        </p:txBody>
      </p:sp>
      <p:pic>
        <p:nvPicPr>
          <p:cNvPr id="2" name="Picture 1">
            <a:extLst>
              <a:ext uri="{FF2B5EF4-FFF2-40B4-BE49-F238E27FC236}">
                <a16:creationId xmlns:a16="http://schemas.microsoft.com/office/drawing/2014/main" id="{90A8D2C7-52B4-7C6D-CAB6-037F59D9BA5F}"/>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98B31A7D-8D15-1B90-35B8-144D632BC271}"/>
              </a:ext>
            </a:extLst>
          </p:cNvPr>
          <p:cNvSpPr txBox="1"/>
          <p:nvPr/>
        </p:nvSpPr>
        <p:spPr>
          <a:xfrm>
            <a:off x="10768546" y="6193314"/>
            <a:ext cx="421968" cy="307777"/>
          </a:xfrm>
          <a:prstGeom prst="rect">
            <a:avLst/>
          </a:prstGeom>
          <a:noFill/>
        </p:spPr>
        <p:txBody>
          <a:bodyPr wrap="square" rtlCol="0">
            <a:spAutoFit/>
          </a:bodyPr>
          <a:lstStyle/>
          <a:p>
            <a:r>
              <a:rPr lang="en-US" sz="1400" dirty="0"/>
              <a:t>33</a:t>
            </a:r>
          </a:p>
        </p:txBody>
      </p:sp>
      <p:sp>
        <p:nvSpPr>
          <p:cNvPr id="5" name="TextBox 4">
            <a:extLst>
              <a:ext uri="{FF2B5EF4-FFF2-40B4-BE49-F238E27FC236}">
                <a16:creationId xmlns:a16="http://schemas.microsoft.com/office/drawing/2014/main" id="{68AB9332-4867-547B-C155-D90E399DDC63}"/>
              </a:ext>
            </a:extLst>
          </p:cNvPr>
          <p:cNvSpPr txBox="1"/>
          <p:nvPr/>
        </p:nvSpPr>
        <p:spPr>
          <a:xfrm>
            <a:off x="487135" y="807725"/>
            <a:ext cx="10670721" cy="1077218"/>
          </a:xfrm>
          <a:prstGeom prst="rect">
            <a:avLst/>
          </a:prstGeom>
          <a:noFill/>
        </p:spPr>
        <p:txBody>
          <a:bodyPr wrap="square">
            <a:spAutoFit/>
          </a:bodyPr>
          <a:lstStyle/>
          <a:p>
            <a:r>
              <a:rPr lang="en-US" sz="3200" b="1" dirty="0"/>
              <a:t>Synergy between Data Controllers (Joint Controllers) (cont’d)</a:t>
            </a:r>
          </a:p>
        </p:txBody>
      </p:sp>
    </p:spTree>
    <p:extLst>
      <p:ext uri="{BB962C8B-B14F-4D97-AF65-F5344CB8AC3E}">
        <p14:creationId xmlns:p14="http://schemas.microsoft.com/office/powerpoint/2010/main" val="7339065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32</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69395" y="2266600"/>
            <a:ext cx="11506200" cy="2862322"/>
          </a:xfrm>
          <a:prstGeom prst="rect">
            <a:avLst/>
          </a:prstGeom>
          <a:noFill/>
        </p:spPr>
        <p:txBody>
          <a:bodyPr wrap="square">
            <a:spAutoFit/>
          </a:bodyPr>
          <a:lstStyle/>
          <a:p>
            <a:pPr marL="457200" lvl="1" indent="0">
              <a:buClr>
                <a:srgbClr val="92D050"/>
              </a:buClr>
              <a:buNone/>
            </a:pPr>
            <a:r>
              <a:rPr lang="en-US" b="1" dirty="0">
                <a:ea typeface="Arial" charset="0"/>
                <a:cs typeface="Arial" charset="0"/>
              </a:rPr>
              <a:t>Article 26: Joint controllers shall:</a:t>
            </a:r>
          </a:p>
          <a:p>
            <a:pPr marL="457200" lvl="1" indent="0">
              <a:buClr>
                <a:srgbClr val="92D050"/>
              </a:buClr>
              <a:buNone/>
            </a:pPr>
            <a:endParaRPr lang="en-US" dirty="0">
              <a:ea typeface="Arial" charset="0"/>
              <a:cs typeface="Arial" charset="0"/>
            </a:endParaRPr>
          </a:p>
          <a:p>
            <a:pPr marL="742950" lvl="1" indent="-285750">
              <a:buClr>
                <a:schemeClr val="tx1"/>
              </a:buClr>
              <a:buFont typeface="Arial" panose="020B0604020202020204" pitchFamily="34" charset="0"/>
              <a:buChar char="•"/>
            </a:pPr>
            <a:r>
              <a:rPr lang="en-US" dirty="0">
                <a:ea typeface="Arial" charset="0"/>
                <a:cs typeface="Arial" charset="0"/>
              </a:rPr>
              <a:t>Determine the responsibilities and obligations in a transparent manner and determine their respective responsibilities for compliance; </a:t>
            </a:r>
          </a:p>
          <a:p>
            <a:pPr marL="742950" lvl="1" indent="-285750">
              <a:buClr>
                <a:schemeClr val="tx1"/>
              </a:buClr>
              <a:buFont typeface="Arial" panose="020B0604020202020204" pitchFamily="34" charset="0"/>
              <a:buChar char="•"/>
            </a:pPr>
            <a:r>
              <a:rPr lang="en-US" dirty="0">
                <a:ea typeface="Arial" charset="0"/>
                <a:cs typeface="Arial" charset="0"/>
              </a:rPr>
              <a:t>Designate a point of contact for exercising the rights of the data subject; and</a:t>
            </a:r>
          </a:p>
          <a:p>
            <a:pPr marL="742950" lvl="1" indent="-285750">
              <a:buClr>
                <a:schemeClr val="tx1"/>
              </a:buClr>
              <a:buFont typeface="Arial" panose="020B0604020202020204" pitchFamily="34" charset="0"/>
              <a:buChar char="•"/>
            </a:pPr>
            <a:r>
              <a:rPr lang="en-US" dirty="0">
                <a:ea typeface="Arial" charset="0"/>
                <a:cs typeface="Arial" charset="0"/>
              </a:rPr>
              <a:t>Decide on the respective duties to:</a:t>
            </a:r>
          </a:p>
          <a:p>
            <a:pPr marL="742950" lvl="1" indent="-285750">
              <a:buClr>
                <a:schemeClr val="tx1"/>
              </a:buClr>
              <a:buFont typeface="Arial" panose="020B0604020202020204" pitchFamily="34" charset="0"/>
              <a:buChar char="•"/>
            </a:pPr>
            <a:r>
              <a:rPr lang="en-US" dirty="0">
                <a:ea typeface="Arial" charset="0"/>
                <a:cs typeface="Arial" charset="0"/>
              </a:rPr>
              <a:t>Provide data subjects with access to the information collected; and </a:t>
            </a:r>
          </a:p>
          <a:p>
            <a:pPr marL="742950" lvl="1" indent="-285750">
              <a:buClr>
                <a:schemeClr val="tx1"/>
              </a:buClr>
              <a:buFont typeface="Arial" panose="020B0604020202020204" pitchFamily="34" charset="0"/>
              <a:buChar char="•"/>
            </a:pPr>
            <a:r>
              <a:rPr lang="en-US" dirty="0">
                <a:ea typeface="Arial" charset="0"/>
                <a:cs typeface="Arial" charset="0"/>
              </a:rPr>
              <a:t>Provide information about the controller where personal data has not been obtained from the data subject.</a:t>
            </a:r>
          </a:p>
          <a:p>
            <a:pPr marL="457200" lvl="1" indent="0">
              <a:buClr>
                <a:srgbClr val="92D050"/>
              </a:buClr>
              <a:buNone/>
            </a:pPr>
            <a:endParaRPr lang="en-US" b="1" i="1" dirty="0">
              <a:latin typeface="Arial" charset="0"/>
              <a:ea typeface="Arial" charset="0"/>
              <a:cs typeface="Arial" charset="0"/>
            </a:endParaRPr>
          </a:p>
        </p:txBody>
      </p:sp>
      <p:pic>
        <p:nvPicPr>
          <p:cNvPr id="2" name="Picture 1">
            <a:extLst>
              <a:ext uri="{FF2B5EF4-FFF2-40B4-BE49-F238E27FC236}">
                <a16:creationId xmlns:a16="http://schemas.microsoft.com/office/drawing/2014/main" id="{F29056F1-1F20-DCA2-D40D-7E317352A9A2}"/>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FDEA763-AD2F-631B-2316-F275B51A95B5}"/>
              </a:ext>
            </a:extLst>
          </p:cNvPr>
          <p:cNvSpPr txBox="1"/>
          <p:nvPr/>
        </p:nvSpPr>
        <p:spPr>
          <a:xfrm>
            <a:off x="10768545" y="6193314"/>
            <a:ext cx="465511" cy="307777"/>
          </a:xfrm>
          <a:prstGeom prst="rect">
            <a:avLst/>
          </a:prstGeom>
          <a:noFill/>
        </p:spPr>
        <p:txBody>
          <a:bodyPr wrap="square" rtlCol="0">
            <a:spAutoFit/>
          </a:bodyPr>
          <a:lstStyle/>
          <a:p>
            <a:r>
              <a:rPr lang="en-US" sz="1400" dirty="0"/>
              <a:t>33</a:t>
            </a:r>
          </a:p>
        </p:txBody>
      </p:sp>
      <p:sp>
        <p:nvSpPr>
          <p:cNvPr id="5" name="TextBox 4">
            <a:extLst>
              <a:ext uri="{FF2B5EF4-FFF2-40B4-BE49-F238E27FC236}">
                <a16:creationId xmlns:a16="http://schemas.microsoft.com/office/drawing/2014/main" id="{84D99B84-DC6E-34C0-152E-C85741E37C6C}"/>
              </a:ext>
            </a:extLst>
          </p:cNvPr>
          <p:cNvSpPr txBox="1"/>
          <p:nvPr/>
        </p:nvSpPr>
        <p:spPr>
          <a:xfrm>
            <a:off x="487135" y="807725"/>
            <a:ext cx="10670721" cy="1077218"/>
          </a:xfrm>
          <a:prstGeom prst="rect">
            <a:avLst/>
          </a:prstGeom>
          <a:noFill/>
        </p:spPr>
        <p:txBody>
          <a:bodyPr wrap="square">
            <a:spAutoFit/>
          </a:bodyPr>
          <a:lstStyle/>
          <a:p>
            <a:r>
              <a:rPr lang="en-US" sz="3200" b="1" dirty="0"/>
              <a:t>Synergy between Data Controllers (Joint Controllers) (cont’d)</a:t>
            </a:r>
          </a:p>
        </p:txBody>
      </p:sp>
    </p:spTree>
    <p:extLst>
      <p:ext uri="{BB962C8B-B14F-4D97-AF65-F5344CB8AC3E}">
        <p14:creationId xmlns:p14="http://schemas.microsoft.com/office/powerpoint/2010/main" val="28864259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33</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185056" y="2365473"/>
            <a:ext cx="11506200" cy="2862322"/>
          </a:xfrm>
          <a:prstGeom prst="rect">
            <a:avLst/>
          </a:prstGeom>
          <a:noFill/>
        </p:spPr>
        <p:txBody>
          <a:bodyPr wrap="square">
            <a:spAutoFit/>
          </a:bodyPr>
          <a:lstStyle/>
          <a:p>
            <a:pPr marL="457200" lvl="1" indent="0">
              <a:buClr>
                <a:srgbClr val="92D050"/>
              </a:buClr>
              <a:buNone/>
            </a:pPr>
            <a:r>
              <a:rPr lang="en-US" b="1" dirty="0">
                <a:ea typeface="Arial" charset="0"/>
                <a:cs typeface="Arial" charset="0"/>
              </a:rPr>
              <a:t>Article 26: Joint controllers shall:</a:t>
            </a:r>
          </a:p>
          <a:p>
            <a:pPr marL="457200" lvl="1" indent="0">
              <a:buClr>
                <a:srgbClr val="92D050"/>
              </a:buClr>
              <a:buNone/>
            </a:pPr>
            <a:endParaRPr lang="en-US" dirty="0">
              <a:ea typeface="Arial" charset="0"/>
              <a:cs typeface="Arial" charset="0"/>
            </a:endParaRPr>
          </a:p>
          <a:p>
            <a:pPr marL="742950" lvl="1" indent="-285750">
              <a:buClr>
                <a:schemeClr val="tx1"/>
              </a:buClr>
              <a:buFont typeface="Arial" panose="020B0604020202020204" pitchFamily="34" charset="0"/>
              <a:buChar char="•"/>
            </a:pPr>
            <a:r>
              <a:rPr lang="en-US" dirty="0">
                <a:ea typeface="Arial" charset="0"/>
                <a:cs typeface="Arial" charset="0"/>
              </a:rPr>
              <a:t>Determine the responsibilities and obligations in a transparent manner and determine their respective responsibilities for compliance; </a:t>
            </a:r>
          </a:p>
          <a:p>
            <a:pPr marL="742950" lvl="1" indent="-285750">
              <a:buClr>
                <a:schemeClr val="tx1"/>
              </a:buClr>
              <a:buFont typeface="Arial" panose="020B0604020202020204" pitchFamily="34" charset="0"/>
              <a:buChar char="•"/>
            </a:pPr>
            <a:r>
              <a:rPr lang="en-US" dirty="0">
                <a:ea typeface="Arial" charset="0"/>
                <a:cs typeface="Arial" charset="0"/>
              </a:rPr>
              <a:t>Designate a point of contact for exercising the rights of the data subject; and</a:t>
            </a:r>
          </a:p>
          <a:p>
            <a:pPr marL="742950" lvl="1" indent="-285750">
              <a:buClr>
                <a:schemeClr val="tx1"/>
              </a:buClr>
              <a:buFont typeface="Arial" panose="020B0604020202020204" pitchFamily="34" charset="0"/>
              <a:buChar char="•"/>
            </a:pPr>
            <a:r>
              <a:rPr lang="en-US" dirty="0">
                <a:ea typeface="Arial" charset="0"/>
                <a:cs typeface="Arial" charset="0"/>
              </a:rPr>
              <a:t>Decide on the respective duties to:</a:t>
            </a:r>
          </a:p>
          <a:p>
            <a:pPr marL="742950" lvl="1" indent="-285750">
              <a:buClr>
                <a:schemeClr val="tx1"/>
              </a:buClr>
              <a:buFont typeface="Arial" panose="020B0604020202020204" pitchFamily="34" charset="0"/>
              <a:buChar char="•"/>
            </a:pPr>
            <a:r>
              <a:rPr lang="en-US" dirty="0">
                <a:ea typeface="Arial" charset="0"/>
                <a:cs typeface="Arial" charset="0"/>
              </a:rPr>
              <a:t>Provide data subjects with access to the information collected; and </a:t>
            </a:r>
          </a:p>
          <a:p>
            <a:pPr marL="742950" lvl="1" indent="-285750">
              <a:buClr>
                <a:schemeClr val="tx1"/>
              </a:buClr>
              <a:buFont typeface="Arial" panose="020B0604020202020204" pitchFamily="34" charset="0"/>
              <a:buChar char="•"/>
            </a:pPr>
            <a:r>
              <a:rPr lang="en-US" dirty="0">
                <a:ea typeface="Arial" charset="0"/>
                <a:cs typeface="Arial" charset="0"/>
              </a:rPr>
              <a:t>Provide information about the controller where personal data has not been obtained from the data subject.</a:t>
            </a:r>
          </a:p>
          <a:p>
            <a:pPr marL="457200" lvl="1" indent="0">
              <a:buClr>
                <a:srgbClr val="92D050"/>
              </a:buClr>
              <a:buNone/>
            </a:pPr>
            <a:endParaRPr lang="en-US" b="1" i="1" dirty="0">
              <a:latin typeface="Arial" charset="0"/>
              <a:ea typeface="Arial" charset="0"/>
              <a:cs typeface="Arial" charset="0"/>
            </a:endParaRPr>
          </a:p>
        </p:txBody>
      </p:sp>
      <p:pic>
        <p:nvPicPr>
          <p:cNvPr id="2" name="Picture 1">
            <a:extLst>
              <a:ext uri="{FF2B5EF4-FFF2-40B4-BE49-F238E27FC236}">
                <a16:creationId xmlns:a16="http://schemas.microsoft.com/office/drawing/2014/main" id="{BE116B96-7885-ABD0-C3E5-55D6288681E2}"/>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F9D0250C-F760-4A94-8EC3-82023D5037D8}"/>
              </a:ext>
            </a:extLst>
          </p:cNvPr>
          <p:cNvSpPr txBox="1"/>
          <p:nvPr/>
        </p:nvSpPr>
        <p:spPr>
          <a:xfrm>
            <a:off x="10591800" y="6193314"/>
            <a:ext cx="478971" cy="307777"/>
          </a:xfrm>
          <a:prstGeom prst="rect">
            <a:avLst/>
          </a:prstGeom>
          <a:noFill/>
        </p:spPr>
        <p:txBody>
          <a:bodyPr wrap="square" rtlCol="0">
            <a:spAutoFit/>
          </a:bodyPr>
          <a:lstStyle/>
          <a:p>
            <a:r>
              <a:rPr lang="en-US" sz="1400" dirty="0"/>
              <a:t>34</a:t>
            </a:r>
          </a:p>
        </p:txBody>
      </p:sp>
      <p:sp>
        <p:nvSpPr>
          <p:cNvPr id="5" name="TextBox 4">
            <a:extLst>
              <a:ext uri="{FF2B5EF4-FFF2-40B4-BE49-F238E27FC236}">
                <a16:creationId xmlns:a16="http://schemas.microsoft.com/office/drawing/2014/main" id="{425FF626-CD76-574F-086D-E33FE99F4063}"/>
              </a:ext>
            </a:extLst>
          </p:cNvPr>
          <p:cNvSpPr txBox="1"/>
          <p:nvPr/>
        </p:nvSpPr>
        <p:spPr>
          <a:xfrm>
            <a:off x="487135" y="807725"/>
            <a:ext cx="10670721" cy="1077218"/>
          </a:xfrm>
          <a:prstGeom prst="rect">
            <a:avLst/>
          </a:prstGeom>
          <a:noFill/>
        </p:spPr>
        <p:txBody>
          <a:bodyPr wrap="square">
            <a:spAutoFit/>
          </a:bodyPr>
          <a:lstStyle/>
          <a:p>
            <a:r>
              <a:rPr lang="en-US" sz="3200" b="1" dirty="0"/>
              <a:t>Synergy between Data Controllers (Joint Controllers) (cont’d)</a:t>
            </a:r>
          </a:p>
        </p:txBody>
      </p:sp>
    </p:spTree>
    <p:extLst>
      <p:ext uri="{BB962C8B-B14F-4D97-AF65-F5344CB8AC3E}">
        <p14:creationId xmlns:p14="http://schemas.microsoft.com/office/powerpoint/2010/main" val="9940362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34</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250370" y="2551212"/>
            <a:ext cx="11136087" cy="2862322"/>
          </a:xfrm>
          <a:prstGeom prst="rect">
            <a:avLst/>
          </a:prstGeom>
          <a:noFill/>
        </p:spPr>
        <p:txBody>
          <a:bodyPr wrap="square">
            <a:spAutoFit/>
          </a:bodyPr>
          <a:lstStyle/>
          <a:p>
            <a:pPr marL="457200" lvl="1" indent="0">
              <a:buClr>
                <a:srgbClr val="92D050"/>
              </a:buClr>
              <a:buNone/>
            </a:pPr>
            <a:r>
              <a:rPr lang="en-US" b="1" dirty="0">
                <a:ea typeface="Arial" charset="0"/>
                <a:cs typeface="Arial" charset="0"/>
              </a:rPr>
              <a:t>Article 27: Representatives of controllers or processors not established in the Union</a:t>
            </a:r>
          </a:p>
          <a:p>
            <a:pPr marL="457200" lvl="1" indent="0">
              <a:buClr>
                <a:srgbClr val="92D050"/>
              </a:buClr>
              <a:buNone/>
            </a:pPr>
            <a:endParaRPr lang="en-US" dirty="0">
              <a:ea typeface="Arial" charset="0"/>
              <a:cs typeface="Arial" charset="0"/>
            </a:endParaRPr>
          </a:p>
          <a:p>
            <a:pPr marL="457200" lvl="1" indent="0">
              <a:buClr>
                <a:srgbClr val="92D050"/>
              </a:buClr>
              <a:buNone/>
            </a:pPr>
            <a:r>
              <a:rPr lang="en-US" dirty="0">
                <a:ea typeface="Arial" charset="0"/>
                <a:cs typeface="Arial" charset="0"/>
              </a:rPr>
              <a:t>Where the controller or the processor is not established in the Union:</a:t>
            </a:r>
          </a:p>
          <a:p>
            <a:pPr marL="457200" lvl="1" indent="0">
              <a:buClr>
                <a:srgbClr val="92D050"/>
              </a:buClr>
              <a:buNone/>
            </a:pPr>
            <a:endParaRPr lang="en-US" dirty="0">
              <a:ea typeface="Arial" charset="0"/>
              <a:cs typeface="Arial" charset="0"/>
            </a:endParaRPr>
          </a:p>
          <a:p>
            <a:pPr marL="742950" lvl="1" indent="-285750">
              <a:buClr>
                <a:schemeClr val="tx1"/>
              </a:buClr>
              <a:buFont typeface="Arial" panose="020B0604020202020204" pitchFamily="34" charset="0"/>
              <a:buChar char="•"/>
            </a:pPr>
            <a:r>
              <a:rPr lang="en-US" dirty="0">
                <a:ea typeface="Arial" charset="0"/>
                <a:cs typeface="Arial" charset="0"/>
              </a:rPr>
              <a:t>They shall designate in writing a representative in the Union.</a:t>
            </a:r>
          </a:p>
          <a:p>
            <a:pPr marL="742950" lvl="1" indent="-285750">
              <a:buClr>
                <a:schemeClr val="tx1"/>
              </a:buClr>
              <a:buFont typeface="Arial" panose="020B0604020202020204" pitchFamily="34" charset="0"/>
              <a:buChar char="•"/>
            </a:pPr>
            <a:r>
              <a:rPr lang="en-US" dirty="0">
                <a:ea typeface="Arial" charset="0"/>
                <a:cs typeface="Arial" charset="0"/>
              </a:rPr>
              <a:t>A representative shall be established where data processing or profiling resides.</a:t>
            </a:r>
          </a:p>
          <a:p>
            <a:pPr marL="742950" lvl="1" indent="-285750">
              <a:buClr>
                <a:schemeClr val="tx1"/>
              </a:buClr>
              <a:buFont typeface="Arial" panose="020B0604020202020204" pitchFamily="34" charset="0"/>
              <a:buChar char="•"/>
            </a:pPr>
            <a:r>
              <a:rPr lang="en-US" dirty="0">
                <a:ea typeface="Arial" charset="0"/>
                <a:cs typeface="Arial" charset="0"/>
              </a:rPr>
              <a:t>The representative shall be mandated to be addressed by supervisory authorities and data subjects for the purposes of the Regulation.</a:t>
            </a:r>
          </a:p>
          <a:p>
            <a:pPr marL="742950" lvl="1" indent="-285750">
              <a:buClr>
                <a:schemeClr val="tx1"/>
              </a:buClr>
              <a:buFont typeface="Arial" panose="020B0604020202020204" pitchFamily="34" charset="0"/>
              <a:buChar char="•"/>
            </a:pPr>
            <a:r>
              <a:rPr lang="en-US" dirty="0">
                <a:ea typeface="Arial" charset="0"/>
                <a:cs typeface="Arial" charset="0"/>
              </a:rPr>
              <a:t>The designation of a representative does not absolve the controller or processor from legal liabilities.</a:t>
            </a:r>
          </a:p>
        </p:txBody>
      </p:sp>
      <p:pic>
        <p:nvPicPr>
          <p:cNvPr id="2" name="Picture 1">
            <a:extLst>
              <a:ext uri="{FF2B5EF4-FFF2-40B4-BE49-F238E27FC236}">
                <a16:creationId xmlns:a16="http://schemas.microsoft.com/office/drawing/2014/main" id="{388409F5-5871-D227-EE53-2819DC2EED5D}"/>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7453FCC7-0AB0-48F3-0943-51D7CDD021E8}"/>
              </a:ext>
            </a:extLst>
          </p:cNvPr>
          <p:cNvSpPr txBox="1"/>
          <p:nvPr/>
        </p:nvSpPr>
        <p:spPr>
          <a:xfrm>
            <a:off x="10768546" y="6193314"/>
            <a:ext cx="617912" cy="307777"/>
          </a:xfrm>
          <a:prstGeom prst="rect">
            <a:avLst/>
          </a:prstGeom>
          <a:noFill/>
        </p:spPr>
        <p:txBody>
          <a:bodyPr wrap="square" rtlCol="0">
            <a:spAutoFit/>
          </a:bodyPr>
          <a:lstStyle/>
          <a:p>
            <a:r>
              <a:rPr lang="en-US" sz="1400" dirty="0"/>
              <a:t>35</a:t>
            </a:r>
          </a:p>
        </p:txBody>
      </p:sp>
      <p:sp>
        <p:nvSpPr>
          <p:cNvPr id="5" name="TextBox 4">
            <a:extLst>
              <a:ext uri="{FF2B5EF4-FFF2-40B4-BE49-F238E27FC236}">
                <a16:creationId xmlns:a16="http://schemas.microsoft.com/office/drawing/2014/main" id="{19AE7AFD-5D40-E704-7C84-76A98557A51D}"/>
              </a:ext>
            </a:extLst>
          </p:cNvPr>
          <p:cNvSpPr txBox="1"/>
          <p:nvPr/>
        </p:nvSpPr>
        <p:spPr>
          <a:xfrm>
            <a:off x="487135" y="807725"/>
            <a:ext cx="10670721" cy="1077218"/>
          </a:xfrm>
          <a:prstGeom prst="rect">
            <a:avLst/>
          </a:prstGeom>
          <a:noFill/>
        </p:spPr>
        <p:txBody>
          <a:bodyPr wrap="square">
            <a:spAutoFit/>
          </a:bodyPr>
          <a:lstStyle/>
          <a:p>
            <a:r>
              <a:rPr lang="en-US" sz="3200" b="1" dirty="0"/>
              <a:t>Synergy between Data Controllers (Joint Controllers) (cont’d)</a:t>
            </a:r>
          </a:p>
        </p:txBody>
      </p:sp>
    </p:spTree>
    <p:extLst>
      <p:ext uri="{BB962C8B-B14F-4D97-AF65-F5344CB8AC3E}">
        <p14:creationId xmlns:p14="http://schemas.microsoft.com/office/powerpoint/2010/main" val="9459976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35</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32656" y="2266600"/>
            <a:ext cx="11506200" cy="3139321"/>
          </a:xfrm>
          <a:prstGeom prst="rect">
            <a:avLst/>
          </a:prstGeom>
          <a:noFill/>
        </p:spPr>
        <p:txBody>
          <a:bodyPr wrap="square">
            <a:spAutoFit/>
          </a:bodyPr>
          <a:lstStyle/>
          <a:p>
            <a:pPr marL="457200" lvl="1" indent="0">
              <a:buClr>
                <a:srgbClr val="92D050"/>
              </a:buClr>
              <a:buNone/>
            </a:pPr>
            <a:r>
              <a:rPr lang="en-US" b="1" dirty="0">
                <a:ea typeface="Arial" charset="0"/>
                <a:cs typeface="Arial" charset="0"/>
              </a:rPr>
              <a:t>Article 26: Joint controllers shall:</a:t>
            </a:r>
          </a:p>
          <a:p>
            <a:pPr marL="457200" lvl="1" indent="0">
              <a:buClr>
                <a:srgbClr val="92D050"/>
              </a:buClr>
              <a:buNone/>
            </a:pPr>
            <a:endParaRPr lang="en-US" b="1" i="1" dirty="0">
              <a:ea typeface="Arial" charset="0"/>
              <a:cs typeface="Arial" charset="0"/>
            </a:endParaRPr>
          </a:p>
          <a:p>
            <a:pPr marL="457200" lvl="1" indent="0">
              <a:buClr>
                <a:srgbClr val="92D050"/>
              </a:buClr>
              <a:buNone/>
            </a:pPr>
            <a:endParaRPr lang="en-US" b="1" i="1" dirty="0">
              <a:ea typeface="Arial" charset="0"/>
              <a:cs typeface="Arial" charset="0"/>
            </a:endParaRPr>
          </a:p>
          <a:p>
            <a:pPr marL="742950" lvl="1" indent="-285750">
              <a:buClr>
                <a:schemeClr val="tx1"/>
              </a:buClr>
              <a:buFont typeface="Arial" panose="020B0604020202020204" pitchFamily="34" charset="0"/>
              <a:buChar char="•"/>
            </a:pPr>
            <a:r>
              <a:rPr lang="en-US" dirty="0">
                <a:ea typeface="Arial" charset="0"/>
                <a:cs typeface="Arial" charset="0"/>
              </a:rPr>
              <a:t>Determine the responsibilities and obligations in a transparent manner and determine their respective responsibilities for compliance; </a:t>
            </a:r>
          </a:p>
          <a:p>
            <a:pPr marL="742950" lvl="1" indent="-285750">
              <a:buClr>
                <a:schemeClr val="tx1"/>
              </a:buClr>
              <a:buFont typeface="Arial" panose="020B0604020202020204" pitchFamily="34" charset="0"/>
              <a:buChar char="•"/>
            </a:pPr>
            <a:r>
              <a:rPr lang="en-US" dirty="0">
                <a:ea typeface="Arial" charset="0"/>
                <a:cs typeface="Arial" charset="0"/>
              </a:rPr>
              <a:t>Designate a point of contact for exercising the rights of the data subject; and</a:t>
            </a:r>
          </a:p>
          <a:p>
            <a:pPr marL="742950" lvl="1" indent="-285750">
              <a:buClr>
                <a:schemeClr val="tx1"/>
              </a:buClr>
              <a:buFont typeface="Arial" panose="020B0604020202020204" pitchFamily="34" charset="0"/>
              <a:buChar char="•"/>
            </a:pPr>
            <a:r>
              <a:rPr lang="en-US" dirty="0">
                <a:ea typeface="Arial" charset="0"/>
                <a:cs typeface="Arial" charset="0"/>
              </a:rPr>
              <a:t>Decide on the respective duties to:</a:t>
            </a:r>
          </a:p>
          <a:p>
            <a:pPr marL="742950" lvl="1" indent="-285750">
              <a:buClr>
                <a:schemeClr val="tx1"/>
              </a:buClr>
              <a:buFont typeface="Arial" panose="020B0604020202020204" pitchFamily="34" charset="0"/>
              <a:buChar char="•"/>
            </a:pPr>
            <a:r>
              <a:rPr lang="en-US" dirty="0">
                <a:ea typeface="Arial" charset="0"/>
                <a:cs typeface="Arial" charset="0"/>
              </a:rPr>
              <a:t>Provide data subjects with access to the information collected; and </a:t>
            </a:r>
          </a:p>
          <a:p>
            <a:pPr marL="742950" lvl="1" indent="-285750">
              <a:buClr>
                <a:schemeClr val="tx1"/>
              </a:buClr>
              <a:buFont typeface="Arial" panose="020B0604020202020204" pitchFamily="34" charset="0"/>
              <a:buChar char="•"/>
            </a:pPr>
            <a:r>
              <a:rPr lang="en-US" dirty="0">
                <a:ea typeface="Arial" charset="0"/>
                <a:cs typeface="Arial" charset="0"/>
              </a:rPr>
              <a:t>Provide information about the controller where personal data has not been obtained from the data subject.</a:t>
            </a:r>
          </a:p>
          <a:p>
            <a:pPr marL="457200" lvl="1" indent="0">
              <a:buClr>
                <a:srgbClr val="92D050"/>
              </a:buClr>
              <a:buNone/>
            </a:pPr>
            <a:endParaRPr lang="en-US" b="1" i="1" dirty="0">
              <a:ea typeface="Arial" charset="0"/>
              <a:cs typeface="Arial" charset="0"/>
            </a:endParaRPr>
          </a:p>
        </p:txBody>
      </p:sp>
      <p:pic>
        <p:nvPicPr>
          <p:cNvPr id="2" name="Picture 1">
            <a:extLst>
              <a:ext uri="{FF2B5EF4-FFF2-40B4-BE49-F238E27FC236}">
                <a16:creationId xmlns:a16="http://schemas.microsoft.com/office/drawing/2014/main" id="{71B68D91-3AD4-7984-6579-B65419262430}"/>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AE34DBDA-C550-1609-CC68-EBA0796A6DC7}"/>
              </a:ext>
            </a:extLst>
          </p:cNvPr>
          <p:cNvSpPr txBox="1"/>
          <p:nvPr/>
        </p:nvSpPr>
        <p:spPr>
          <a:xfrm>
            <a:off x="10768546" y="6193314"/>
            <a:ext cx="617912" cy="307777"/>
          </a:xfrm>
          <a:prstGeom prst="rect">
            <a:avLst/>
          </a:prstGeom>
          <a:noFill/>
        </p:spPr>
        <p:txBody>
          <a:bodyPr wrap="square" rtlCol="0">
            <a:spAutoFit/>
          </a:bodyPr>
          <a:lstStyle/>
          <a:p>
            <a:r>
              <a:rPr lang="en-US" sz="1400" dirty="0"/>
              <a:t>36</a:t>
            </a:r>
          </a:p>
        </p:txBody>
      </p:sp>
      <p:sp>
        <p:nvSpPr>
          <p:cNvPr id="5" name="TextBox 4">
            <a:extLst>
              <a:ext uri="{FF2B5EF4-FFF2-40B4-BE49-F238E27FC236}">
                <a16:creationId xmlns:a16="http://schemas.microsoft.com/office/drawing/2014/main" id="{2F9982D0-873D-6AC2-B32B-1AAC8F4F803D}"/>
              </a:ext>
            </a:extLst>
          </p:cNvPr>
          <p:cNvSpPr txBox="1"/>
          <p:nvPr/>
        </p:nvSpPr>
        <p:spPr>
          <a:xfrm>
            <a:off x="487135" y="807725"/>
            <a:ext cx="10670721" cy="1077218"/>
          </a:xfrm>
          <a:prstGeom prst="rect">
            <a:avLst/>
          </a:prstGeom>
          <a:noFill/>
        </p:spPr>
        <p:txBody>
          <a:bodyPr wrap="square">
            <a:spAutoFit/>
          </a:bodyPr>
          <a:lstStyle/>
          <a:p>
            <a:r>
              <a:rPr lang="en-US" sz="3200" b="1" dirty="0"/>
              <a:t>Synergy between Data Controllers (Joint Controllers) (cont’d)</a:t>
            </a:r>
          </a:p>
        </p:txBody>
      </p:sp>
    </p:spTree>
    <p:extLst>
      <p:ext uri="{BB962C8B-B14F-4D97-AF65-F5344CB8AC3E}">
        <p14:creationId xmlns:p14="http://schemas.microsoft.com/office/powerpoint/2010/main" val="14514022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36</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130628" y="2588015"/>
            <a:ext cx="11506200" cy="2031325"/>
          </a:xfrm>
          <a:prstGeom prst="rect">
            <a:avLst/>
          </a:prstGeom>
          <a:noFill/>
        </p:spPr>
        <p:txBody>
          <a:bodyPr wrap="square">
            <a:spAutoFit/>
          </a:bodyPr>
          <a:lstStyle/>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Data processors may appoint a sub-processor</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Data processors may only process data on behalf of a controller where a written agreement is made between the two parties.</a:t>
            </a: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The agreement should outline the obligations and responsibilities, as set out in the GDPR. </a:t>
            </a:r>
          </a:p>
          <a:p>
            <a:pPr marL="742950" lvl="1" indent="-285750">
              <a:buClr>
                <a:schemeClr val="tx1"/>
              </a:buClr>
              <a:buFont typeface="Arial" panose="020B0604020202020204" pitchFamily="34" charset="0"/>
              <a:buChar char="•"/>
            </a:pPr>
            <a:endParaRPr lang="en-US" dirty="0">
              <a:latin typeface="Century Gothic (Body)"/>
              <a:ea typeface="Arial" charset="0"/>
              <a:cs typeface="Arial" charset="0"/>
            </a:endParaRPr>
          </a:p>
          <a:p>
            <a:pPr marL="742950" lvl="1" indent="-285750">
              <a:buClr>
                <a:schemeClr val="tx1"/>
              </a:buClr>
              <a:buFont typeface="Arial" panose="020B0604020202020204" pitchFamily="34" charset="0"/>
              <a:buChar char="•"/>
            </a:pPr>
            <a:r>
              <a:rPr lang="en-US" dirty="0">
                <a:latin typeface="Century Gothic (Body)"/>
                <a:ea typeface="Arial" charset="0"/>
                <a:cs typeface="Arial" charset="0"/>
              </a:rPr>
              <a:t>Data processors may not engage a sub-processor or contract a data processing service provider without the controller’s </a:t>
            </a:r>
            <a:r>
              <a:rPr lang="en-US" dirty="0" err="1">
                <a:latin typeface="Century Gothic (Body)"/>
                <a:ea typeface="Arial" charset="0"/>
                <a:cs typeface="Arial" charset="0"/>
              </a:rPr>
              <a:t>authorisation</a:t>
            </a:r>
            <a:r>
              <a:rPr lang="en-US" dirty="0">
                <a:latin typeface="Century Gothic (Body)"/>
                <a:ea typeface="Arial" charset="0"/>
                <a:cs typeface="Arial" charset="0"/>
              </a:rPr>
              <a:t>. </a:t>
            </a:r>
          </a:p>
        </p:txBody>
      </p:sp>
      <p:pic>
        <p:nvPicPr>
          <p:cNvPr id="2" name="Picture 1">
            <a:extLst>
              <a:ext uri="{FF2B5EF4-FFF2-40B4-BE49-F238E27FC236}">
                <a16:creationId xmlns:a16="http://schemas.microsoft.com/office/drawing/2014/main" id="{72884456-B870-6021-FDC5-51036D185296}"/>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EEE4940A-13C0-4758-B0E1-3972DAA8E9FB}"/>
              </a:ext>
            </a:extLst>
          </p:cNvPr>
          <p:cNvSpPr txBox="1"/>
          <p:nvPr/>
        </p:nvSpPr>
        <p:spPr>
          <a:xfrm>
            <a:off x="10768546" y="6193314"/>
            <a:ext cx="530825" cy="307777"/>
          </a:xfrm>
          <a:prstGeom prst="rect">
            <a:avLst/>
          </a:prstGeom>
          <a:noFill/>
        </p:spPr>
        <p:txBody>
          <a:bodyPr wrap="square" rtlCol="0">
            <a:spAutoFit/>
          </a:bodyPr>
          <a:lstStyle/>
          <a:p>
            <a:r>
              <a:rPr lang="en-US" sz="1400" dirty="0"/>
              <a:t>37</a:t>
            </a:r>
          </a:p>
        </p:txBody>
      </p:sp>
      <p:sp>
        <p:nvSpPr>
          <p:cNvPr id="5" name="TextBox 4">
            <a:extLst>
              <a:ext uri="{FF2B5EF4-FFF2-40B4-BE49-F238E27FC236}">
                <a16:creationId xmlns:a16="http://schemas.microsoft.com/office/drawing/2014/main" id="{937F8230-65FD-3B16-0B6F-28C3C792AB26}"/>
              </a:ext>
            </a:extLst>
          </p:cNvPr>
          <p:cNvSpPr txBox="1"/>
          <p:nvPr/>
        </p:nvSpPr>
        <p:spPr>
          <a:xfrm>
            <a:off x="487135" y="807725"/>
            <a:ext cx="10670721" cy="1077218"/>
          </a:xfrm>
          <a:prstGeom prst="rect">
            <a:avLst/>
          </a:prstGeom>
          <a:noFill/>
        </p:spPr>
        <p:txBody>
          <a:bodyPr wrap="square">
            <a:spAutoFit/>
          </a:bodyPr>
          <a:lstStyle/>
          <a:p>
            <a:r>
              <a:rPr lang="en-US" sz="3200" b="1" dirty="0"/>
              <a:t>Synergy between Data Controllers (Joint Controllers) (cont’d)</a:t>
            </a:r>
          </a:p>
        </p:txBody>
      </p:sp>
    </p:spTree>
    <p:extLst>
      <p:ext uri="{BB962C8B-B14F-4D97-AF65-F5344CB8AC3E}">
        <p14:creationId xmlns:p14="http://schemas.microsoft.com/office/powerpoint/2010/main" val="6924905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37</a:t>
            </a:fld>
            <a:endParaRPr lang="en-US" dirty="0"/>
          </a:p>
        </p:txBody>
      </p:sp>
      <p:sp>
        <p:nvSpPr>
          <p:cNvPr id="7" name="TextBox 6">
            <a:extLst>
              <a:ext uri="{FF2B5EF4-FFF2-40B4-BE49-F238E27FC236}">
                <a16:creationId xmlns:a16="http://schemas.microsoft.com/office/drawing/2014/main" id="{4E053354-6820-E2BA-57EF-0189E648371B}"/>
              </a:ext>
            </a:extLst>
          </p:cNvPr>
          <p:cNvSpPr txBox="1"/>
          <p:nvPr/>
        </p:nvSpPr>
        <p:spPr>
          <a:xfrm>
            <a:off x="198665" y="2225299"/>
            <a:ext cx="11506200" cy="3693319"/>
          </a:xfrm>
          <a:prstGeom prst="rect">
            <a:avLst/>
          </a:prstGeom>
          <a:noFill/>
        </p:spPr>
        <p:txBody>
          <a:bodyPr wrap="square">
            <a:spAutoFit/>
          </a:bodyPr>
          <a:lstStyle/>
          <a:p>
            <a:pPr marL="742950" lvl="1" indent="-285750">
              <a:buClr>
                <a:schemeClr val="tx1"/>
              </a:buClr>
              <a:buFont typeface="Arial" panose="020B0604020202020204" pitchFamily="34" charset="0"/>
              <a:buChar char="•"/>
            </a:pPr>
            <a:r>
              <a:rPr lang="en-US" b="1" dirty="0">
                <a:ea typeface="Arial" charset="0"/>
                <a:cs typeface="Arial" charset="0"/>
              </a:rPr>
              <a:t>Sub-processors or subcontracted processors shall:</a:t>
            </a:r>
          </a:p>
          <a:p>
            <a:pPr marL="742950" lvl="1" indent="-285750">
              <a:buClr>
                <a:srgbClr val="92D050"/>
              </a:buClr>
              <a:buFont typeface="Arial" panose="020B0604020202020204" pitchFamily="34" charset="0"/>
              <a:buChar char="•"/>
            </a:pPr>
            <a:endParaRPr lang="en-US" b="1" i="1" dirty="0">
              <a:ea typeface="Arial" charset="0"/>
              <a:cs typeface="Arial" charset="0"/>
            </a:endParaRPr>
          </a:p>
          <a:p>
            <a:pPr marL="742950" lvl="1" indent="-285750">
              <a:buClr>
                <a:srgbClr val="92D050"/>
              </a:buClr>
              <a:buFont typeface="Arial" panose="020B0604020202020204" pitchFamily="34" charset="0"/>
              <a:buChar char="•"/>
            </a:pPr>
            <a:endParaRPr lang="en-US" b="1" i="1" dirty="0">
              <a:ea typeface="Arial" charset="0"/>
              <a:cs typeface="Arial" charset="0"/>
            </a:endParaRPr>
          </a:p>
          <a:p>
            <a:pPr marL="742950" lvl="1" indent="-285750">
              <a:buClr>
                <a:schemeClr val="tx1"/>
              </a:buClr>
              <a:buFont typeface="Arial" panose="020B0604020202020204" pitchFamily="34" charset="0"/>
              <a:buChar char="•"/>
            </a:pPr>
            <a:r>
              <a:rPr lang="en-US" dirty="0">
                <a:ea typeface="Arial" charset="0"/>
                <a:cs typeface="Arial" charset="0"/>
              </a:rPr>
              <a:t>Only process data in accordance with the controller’s instructions; </a:t>
            </a:r>
          </a:p>
          <a:p>
            <a:pPr marL="742950" lvl="1" indent="-285750">
              <a:buClr>
                <a:schemeClr val="tx1"/>
              </a:buClr>
              <a:buFont typeface="Arial" panose="020B0604020202020204" pitchFamily="34" charset="0"/>
              <a:buChar char="•"/>
            </a:pPr>
            <a:r>
              <a:rPr lang="en-US" dirty="0">
                <a:ea typeface="Arial" charset="0"/>
                <a:cs typeface="Arial" charset="0"/>
              </a:rPr>
              <a:t>Maintain records of data processing activities;</a:t>
            </a:r>
          </a:p>
          <a:p>
            <a:pPr marL="742950" lvl="1" indent="-285750">
              <a:buClr>
                <a:schemeClr val="tx1"/>
              </a:buClr>
              <a:buFont typeface="Arial" panose="020B0604020202020204" pitchFamily="34" charset="0"/>
              <a:buChar char="•"/>
            </a:pPr>
            <a:r>
              <a:rPr lang="en-US" dirty="0">
                <a:ea typeface="Arial" charset="0"/>
                <a:cs typeface="Arial" charset="0"/>
              </a:rPr>
              <a:t>Make sure that persons authorized to process the personal data observe confidentiality; </a:t>
            </a:r>
          </a:p>
          <a:p>
            <a:pPr marL="742950" lvl="1" indent="-285750">
              <a:buClr>
                <a:schemeClr val="tx1"/>
              </a:buClr>
              <a:buFont typeface="Arial" panose="020B0604020202020204" pitchFamily="34" charset="0"/>
              <a:buChar char="•"/>
            </a:pPr>
            <a:r>
              <a:rPr lang="en-US" dirty="0">
                <a:ea typeface="Arial" charset="0"/>
                <a:cs typeface="Arial" charset="0"/>
              </a:rPr>
              <a:t>Take appropriate security measures;  </a:t>
            </a:r>
          </a:p>
          <a:p>
            <a:pPr marL="742950" lvl="1" indent="-285750">
              <a:buClr>
                <a:schemeClr val="tx1"/>
              </a:buClr>
              <a:buFont typeface="Arial" panose="020B0604020202020204" pitchFamily="34" charset="0"/>
              <a:buChar char="•"/>
            </a:pPr>
            <a:r>
              <a:rPr lang="en-US" dirty="0">
                <a:ea typeface="Arial" charset="0"/>
                <a:cs typeface="Arial" charset="0"/>
              </a:rPr>
              <a:t>Assist the controller by applying appropriate technical and organisational measures; </a:t>
            </a:r>
          </a:p>
          <a:p>
            <a:pPr marL="742950" lvl="1" indent="-285750">
              <a:buClr>
                <a:schemeClr val="tx1"/>
              </a:buClr>
              <a:buFont typeface="Arial" panose="020B0604020202020204" pitchFamily="34" charset="0"/>
              <a:buChar char="•"/>
            </a:pPr>
            <a:r>
              <a:rPr lang="en-US" dirty="0">
                <a:ea typeface="Arial" charset="0"/>
                <a:cs typeface="Arial" charset="0"/>
              </a:rPr>
              <a:t>Assist the controller in ensuring compliance with the obligations to the security of processing; </a:t>
            </a:r>
          </a:p>
          <a:p>
            <a:pPr marL="742950" lvl="1" indent="-285750">
              <a:buClr>
                <a:schemeClr val="tx1"/>
              </a:buClr>
              <a:buFont typeface="Arial" panose="020B0604020202020204" pitchFamily="34" charset="0"/>
              <a:buChar char="•"/>
            </a:pPr>
            <a:r>
              <a:rPr lang="en-US" dirty="0">
                <a:ea typeface="Arial" charset="0"/>
                <a:cs typeface="Arial" charset="0"/>
              </a:rPr>
              <a:t>Delete or return all the personal data to the controller after the end of the provision of services; and</a:t>
            </a:r>
          </a:p>
          <a:p>
            <a:pPr marL="742950" lvl="1" indent="-285750">
              <a:buClr>
                <a:schemeClr val="tx1"/>
              </a:buClr>
              <a:buFont typeface="Arial" panose="020B0604020202020204" pitchFamily="34" charset="0"/>
              <a:buChar char="•"/>
            </a:pPr>
            <a:r>
              <a:rPr lang="en-US" dirty="0">
                <a:ea typeface="Arial" charset="0"/>
                <a:cs typeface="Arial" charset="0"/>
              </a:rPr>
              <a:t>Make available to the controller all information necessary to demonstrate compliance with the Regulation.</a:t>
            </a:r>
          </a:p>
        </p:txBody>
      </p:sp>
      <p:pic>
        <p:nvPicPr>
          <p:cNvPr id="2" name="Picture 1">
            <a:extLst>
              <a:ext uri="{FF2B5EF4-FFF2-40B4-BE49-F238E27FC236}">
                <a16:creationId xmlns:a16="http://schemas.microsoft.com/office/drawing/2014/main" id="{805DDADE-5877-27F8-4545-C6495993446A}"/>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5" name="TextBox 4">
            <a:extLst>
              <a:ext uri="{FF2B5EF4-FFF2-40B4-BE49-F238E27FC236}">
                <a16:creationId xmlns:a16="http://schemas.microsoft.com/office/drawing/2014/main" id="{B366DAD3-E5EF-D88E-451B-47757EEC2B8B}"/>
              </a:ext>
            </a:extLst>
          </p:cNvPr>
          <p:cNvSpPr txBox="1"/>
          <p:nvPr/>
        </p:nvSpPr>
        <p:spPr>
          <a:xfrm>
            <a:off x="10768546" y="6193314"/>
            <a:ext cx="530825" cy="307777"/>
          </a:xfrm>
          <a:prstGeom prst="rect">
            <a:avLst/>
          </a:prstGeom>
          <a:noFill/>
        </p:spPr>
        <p:txBody>
          <a:bodyPr wrap="square" rtlCol="0">
            <a:spAutoFit/>
          </a:bodyPr>
          <a:lstStyle/>
          <a:p>
            <a:r>
              <a:rPr lang="en-US" sz="1400" dirty="0"/>
              <a:t>38</a:t>
            </a:r>
          </a:p>
        </p:txBody>
      </p:sp>
      <p:sp>
        <p:nvSpPr>
          <p:cNvPr id="6" name="TextBox 5">
            <a:extLst>
              <a:ext uri="{FF2B5EF4-FFF2-40B4-BE49-F238E27FC236}">
                <a16:creationId xmlns:a16="http://schemas.microsoft.com/office/drawing/2014/main" id="{16DA3D1D-9245-F461-BA3C-1F70BDC4F577}"/>
              </a:ext>
            </a:extLst>
          </p:cNvPr>
          <p:cNvSpPr txBox="1"/>
          <p:nvPr/>
        </p:nvSpPr>
        <p:spPr>
          <a:xfrm>
            <a:off x="487135" y="807725"/>
            <a:ext cx="10670721" cy="1077218"/>
          </a:xfrm>
          <a:prstGeom prst="rect">
            <a:avLst/>
          </a:prstGeom>
          <a:noFill/>
        </p:spPr>
        <p:txBody>
          <a:bodyPr wrap="square">
            <a:spAutoFit/>
          </a:bodyPr>
          <a:lstStyle/>
          <a:p>
            <a:r>
              <a:rPr lang="en-US" sz="3200" b="1" dirty="0"/>
              <a:t>Synergy between Data Controllers (Joint Controllers) (cont’d)</a:t>
            </a:r>
          </a:p>
        </p:txBody>
      </p:sp>
    </p:spTree>
    <p:extLst>
      <p:ext uri="{BB962C8B-B14F-4D97-AF65-F5344CB8AC3E}">
        <p14:creationId xmlns:p14="http://schemas.microsoft.com/office/powerpoint/2010/main" val="32124971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452219-785E-4657-C5F4-A53FEF2EB02D}"/>
              </a:ext>
            </a:extLst>
          </p:cNvPr>
          <p:cNvSpPr>
            <a:spLocks noGrp="1"/>
          </p:cNvSpPr>
          <p:nvPr>
            <p:ph type="ctrTitle"/>
          </p:nvPr>
        </p:nvSpPr>
        <p:spPr>
          <a:xfrm>
            <a:off x="6970326" y="1679216"/>
            <a:ext cx="4786877" cy="1518315"/>
          </a:xfrm>
        </p:spPr>
        <p:txBody>
          <a:bodyPr/>
          <a:lstStyle/>
          <a:p>
            <a:r>
              <a:rPr lang="en-US" dirty="0"/>
              <a:t>Thank you</a:t>
            </a:r>
          </a:p>
        </p:txBody>
      </p:sp>
      <p:pic>
        <p:nvPicPr>
          <p:cNvPr id="6" name="Picture Placeholder 5" descr="A person and person looking at a computer screen">
            <a:extLst>
              <a:ext uri="{FF2B5EF4-FFF2-40B4-BE49-F238E27FC236}">
                <a16:creationId xmlns:a16="http://schemas.microsoft.com/office/drawing/2014/main" id="{AA35CD3A-9896-7953-C82D-AAE87F6124DB}"/>
              </a:ext>
            </a:extLst>
          </p:cNvPr>
          <p:cNvPicPr>
            <a:picLocks noGrp="1" noChangeAspect="1"/>
          </p:cNvPicPr>
          <p:nvPr>
            <p:ph type="pic" sz="quarter" idx="11"/>
          </p:nvPr>
        </p:nvPicPr>
        <p:blipFill>
          <a:blip r:embed="rId2"/>
          <a:srcRect l="127" r="127"/>
          <a:stretch/>
        </p:blipFill>
        <p:spPr>
          <a:xfrm>
            <a:off x="-29499" y="-2236"/>
            <a:ext cx="6814124" cy="6871095"/>
          </a:xfrm>
        </p:spPr>
      </p:pic>
      <p:sp>
        <p:nvSpPr>
          <p:cNvPr id="4" name="Text Placeholder 3">
            <a:extLst>
              <a:ext uri="{FF2B5EF4-FFF2-40B4-BE49-F238E27FC236}">
                <a16:creationId xmlns:a16="http://schemas.microsoft.com/office/drawing/2014/main" id="{7AF90D79-5C58-F576-D2D0-3F4F1822E757}"/>
              </a:ext>
            </a:extLst>
          </p:cNvPr>
          <p:cNvSpPr>
            <a:spLocks noGrp="1"/>
          </p:cNvSpPr>
          <p:nvPr>
            <p:ph type="body" sz="quarter" idx="12"/>
          </p:nvPr>
        </p:nvSpPr>
        <p:spPr>
          <a:xfrm>
            <a:off x="6970326" y="3748958"/>
            <a:ext cx="4786878" cy="2258013"/>
          </a:xfrm>
        </p:spPr>
        <p:txBody>
          <a:bodyPr/>
          <a:lstStyle/>
          <a:p>
            <a:r>
              <a:rPr lang="en-US" dirty="0"/>
              <a:t>Office hours: </a:t>
            </a:r>
          </a:p>
          <a:p>
            <a:r>
              <a:rPr lang="en-US" dirty="0"/>
              <a:t>M-Th 3:00pm-4:30pm room C402</a:t>
            </a:r>
          </a:p>
          <a:p>
            <a:endParaRPr lang="en-US" dirty="0"/>
          </a:p>
          <a:p>
            <a:r>
              <a:rPr lang="en-US" dirty="0"/>
              <a:t>Please send all questions to:</a:t>
            </a:r>
          </a:p>
          <a:p>
            <a:r>
              <a:rPr lang="en-US" dirty="0"/>
              <a:t>gehad@example.com</a:t>
            </a:r>
          </a:p>
        </p:txBody>
      </p:sp>
      <p:grpSp>
        <p:nvGrpSpPr>
          <p:cNvPr id="7" name="Group 6">
            <a:extLst>
              <a:ext uri="{FF2B5EF4-FFF2-40B4-BE49-F238E27FC236}">
                <a16:creationId xmlns:a16="http://schemas.microsoft.com/office/drawing/2014/main" id="{6A8DFC8D-4AE6-170E-C27A-DA97EBD7DC87}"/>
              </a:ext>
              <a:ext uri="{C183D7F6-B498-43B3-948B-1728B52AA6E4}">
                <adec:decorative xmlns:adec="http://schemas.microsoft.com/office/drawing/2017/decorative" val="1"/>
              </a:ext>
            </a:extLst>
          </p:cNvPr>
          <p:cNvGrpSpPr/>
          <p:nvPr/>
        </p:nvGrpSpPr>
        <p:grpSpPr>
          <a:xfrm>
            <a:off x="4059704" y="0"/>
            <a:ext cx="2928883" cy="6871447"/>
            <a:chOff x="4059704" y="0"/>
            <a:chExt cx="2928883" cy="6871447"/>
          </a:xfrm>
        </p:grpSpPr>
        <p:sp>
          <p:nvSpPr>
            <p:cNvPr id="8" name="Freeform: Shape 7">
              <a:extLst>
                <a:ext uri="{FF2B5EF4-FFF2-40B4-BE49-F238E27FC236}">
                  <a16:creationId xmlns:a16="http://schemas.microsoft.com/office/drawing/2014/main" id="{CF966C9E-A9A2-BF8C-EDCB-B7F6AE51C425}"/>
                </a:ext>
              </a:extLst>
            </p:cNvPr>
            <p:cNvSpPr/>
            <p:nvPr/>
          </p:nvSpPr>
          <p:spPr>
            <a:xfrm rot="10800000">
              <a:off x="4443586" y="5022"/>
              <a:ext cx="2545001" cy="6837172"/>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rtlCol="0" anchor="ctr"/>
            <a:lstStyle/>
            <a:p>
              <a:endParaRPr lang="en-US" dirty="0"/>
            </a:p>
          </p:txBody>
        </p:sp>
        <p:cxnSp>
          <p:nvCxnSpPr>
            <p:cNvPr id="9" name="Straight Connector 8">
              <a:extLst>
                <a:ext uri="{FF2B5EF4-FFF2-40B4-BE49-F238E27FC236}">
                  <a16:creationId xmlns:a16="http://schemas.microsoft.com/office/drawing/2014/main" id="{433BC35A-F255-48AA-48B8-D6561A6FAB9E}"/>
                </a:ext>
              </a:extLst>
            </p:cNvPr>
            <p:cNvCxnSpPr>
              <a:cxnSpLocks/>
            </p:cNvCxnSpPr>
            <p:nvPr/>
          </p:nvCxnSpPr>
          <p:spPr>
            <a:xfrm flipH="1">
              <a:off x="4059704"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1EC8DADA-109B-196D-817A-1ACB3E3183CA}"/>
              </a:ext>
            </a:extLst>
          </p:cNvPr>
          <p:cNvGrpSpPr/>
          <p:nvPr/>
        </p:nvGrpSpPr>
        <p:grpSpPr>
          <a:xfrm>
            <a:off x="7579827" y="6006971"/>
            <a:ext cx="3294001" cy="612000"/>
            <a:chOff x="5179092" y="5483822"/>
            <a:chExt cx="3294001" cy="612000"/>
          </a:xfrm>
        </p:grpSpPr>
        <p:pic>
          <p:nvPicPr>
            <p:cNvPr id="5" name="Picture 4">
              <a:extLst>
                <a:ext uri="{FF2B5EF4-FFF2-40B4-BE49-F238E27FC236}">
                  <a16:creationId xmlns:a16="http://schemas.microsoft.com/office/drawing/2014/main" id="{C2FED455-D30F-6583-EAD1-6FB515A49870}"/>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180EE198-6127-5DE1-8134-33FE6A8BE379}"/>
                </a:ext>
              </a:extLst>
            </p:cNvPr>
            <p:cNvPicPr>
              <a:picLocks noChangeAspect="1"/>
            </p:cNvPicPr>
            <p:nvPr/>
          </p:nvPicPr>
          <p:blipFill>
            <a:blip r:embed="rId4"/>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899485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4</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533399" y="1203181"/>
            <a:ext cx="10994571" cy="3477875"/>
          </a:xfrm>
          <a:prstGeom prst="rect">
            <a:avLst/>
          </a:prstGeom>
          <a:noFill/>
        </p:spPr>
        <p:txBody>
          <a:bodyPr wrap="square">
            <a:spAutoFit/>
          </a:bodyPr>
          <a:lstStyle/>
          <a:p>
            <a:pPr marL="285750" indent="-285750">
              <a:buFont typeface="Arial" panose="020B0604020202020204" pitchFamily="34" charset="0"/>
              <a:buChar char="•"/>
            </a:pPr>
            <a:r>
              <a:rPr lang="en-GB" sz="2200" dirty="0"/>
              <a:t>The definitions of ‘data controller’ and ‘data processor’ under the GDPR.</a:t>
            </a:r>
          </a:p>
          <a:p>
            <a:endParaRPr lang="en-GB" sz="2200" dirty="0"/>
          </a:p>
          <a:p>
            <a:pPr marL="285750" indent="-285750">
              <a:buFont typeface="Arial" panose="020B0604020202020204" pitchFamily="34" charset="0"/>
              <a:buChar char="•"/>
            </a:pPr>
            <a:r>
              <a:rPr lang="en-GB" sz="2200" dirty="0"/>
              <a:t>The responsibilities and obligations of controllers and processors.</a:t>
            </a:r>
          </a:p>
          <a:p>
            <a:endParaRPr lang="en-GB" sz="2200" dirty="0"/>
          </a:p>
          <a:p>
            <a:pPr marL="285750" indent="-285750">
              <a:buFont typeface="Arial" panose="020B0604020202020204" pitchFamily="34" charset="0"/>
              <a:buChar char="•"/>
            </a:pPr>
            <a:r>
              <a:rPr lang="en-GB" sz="2200" dirty="0"/>
              <a:t>The data breach reporting responsibilities of controllers and processors.</a:t>
            </a:r>
          </a:p>
          <a:p>
            <a:endParaRPr lang="en-GB" sz="2200" dirty="0"/>
          </a:p>
          <a:p>
            <a:pPr marL="285750" indent="-285750">
              <a:buFont typeface="Arial" panose="020B0604020202020204" pitchFamily="34" charset="0"/>
              <a:buChar char="•"/>
            </a:pPr>
            <a:r>
              <a:rPr lang="en-GB" sz="2200" dirty="0"/>
              <a:t>The liability of, and penalties that may be imposed on, data processors and controllers.</a:t>
            </a:r>
          </a:p>
          <a:p>
            <a:endParaRPr lang="en-GB" sz="2200" dirty="0"/>
          </a:p>
          <a:p>
            <a:pPr marL="285750" indent="-285750">
              <a:buFont typeface="Arial" panose="020B0604020202020204" pitchFamily="34" charset="0"/>
              <a:buChar char="•"/>
            </a:pPr>
            <a:r>
              <a:rPr lang="en-GB" sz="2200" dirty="0"/>
              <a:t>The appointment of joint controllers and subcontracting processors</a:t>
            </a:r>
            <a:endParaRPr lang="en-US" sz="2200" dirty="0"/>
          </a:p>
        </p:txBody>
      </p:sp>
      <p:pic>
        <p:nvPicPr>
          <p:cNvPr id="3" name="Picture 2">
            <a:extLst>
              <a:ext uri="{FF2B5EF4-FFF2-40B4-BE49-F238E27FC236}">
                <a16:creationId xmlns:a16="http://schemas.microsoft.com/office/drawing/2014/main" id="{36BE6B7D-23EE-1FE3-E0A3-D643AC4B4233}"/>
              </a:ext>
            </a:extLst>
          </p:cNvPr>
          <p:cNvPicPr>
            <a:picLocks noChangeAspect="1"/>
          </p:cNvPicPr>
          <p:nvPr/>
        </p:nvPicPr>
        <p:blipFill>
          <a:blip r:embed="rId2"/>
          <a:stretch>
            <a:fillRect/>
          </a:stretch>
        </p:blipFill>
        <p:spPr>
          <a:xfrm>
            <a:off x="8844777" y="5887314"/>
            <a:ext cx="1530000" cy="612000"/>
          </a:xfrm>
          <a:prstGeom prst="rect">
            <a:avLst/>
          </a:prstGeom>
        </p:spPr>
      </p:pic>
      <p:sp>
        <p:nvSpPr>
          <p:cNvPr id="5" name="TextBox 4">
            <a:extLst>
              <a:ext uri="{FF2B5EF4-FFF2-40B4-BE49-F238E27FC236}">
                <a16:creationId xmlns:a16="http://schemas.microsoft.com/office/drawing/2014/main" id="{8A647C9D-8934-91EA-1FF1-221ACBB2044B}"/>
              </a:ext>
            </a:extLst>
          </p:cNvPr>
          <p:cNvSpPr txBox="1"/>
          <p:nvPr/>
        </p:nvSpPr>
        <p:spPr>
          <a:xfrm>
            <a:off x="10768546" y="6193314"/>
            <a:ext cx="302225" cy="307777"/>
          </a:xfrm>
          <a:prstGeom prst="rect">
            <a:avLst/>
          </a:prstGeom>
          <a:noFill/>
        </p:spPr>
        <p:txBody>
          <a:bodyPr wrap="square" rtlCol="0">
            <a:spAutoFit/>
          </a:bodyPr>
          <a:lstStyle/>
          <a:p>
            <a:r>
              <a:rPr lang="en-US" sz="1400" dirty="0"/>
              <a:t>2</a:t>
            </a:r>
          </a:p>
        </p:txBody>
      </p:sp>
    </p:spTree>
    <p:extLst>
      <p:ext uri="{BB962C8B-B14F-4D97-AF65-F5344CB8AC3E}">
        <p14:creationId xmlns:p14="http://schemas.microsoft.com/office/powerpoint/2010/main" val="1661584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5</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304800" y="1329863"/>
            <a:ext cx="10994571" cy="2462213"/>
          </a:xfrm>
          <a:prstGeom prst="rect">
            <a:avLst/>
          </a:prstGeom>
          <a:noFill/>
        </p:spPr>
        <p:txBody>
          <a:bodyPr wrap="square">
            <a:spAutoFit/>
          </a:bodyPr>
          <a:lstStyle/>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EU organizations that process the personal data of EU residents have only a short time to make sure that they are compliant.</a:t>
            </a:r>
          </a:p>
          <a:p>
            <a:endParaRPr lang="en-US" sz="2200" dirty="0"/>
          </a:p>
          <a:p>
            <a:pPr marL="285750" indent="-285750">
              <a:buFont typeface="Arial" panose="020B0604020202020204" pitchFamily="34" charset="0"/>
              <a:buChar char="•"/>
            </a:pPr>
            <a:r>
              <a:rPr lang="en-US" sz="2200" dirty="0"/>
              <a:t>The Regulation extends the data rights of individuals, and requires organizations to develop clear policies and procedures to protect personal data, and adopt appropriate technical and organizational measures</a:t>
            </a:r>
          </a:p>
        </p:txBody>
      </p:sp>
      <p:graphicFrame>
        <p:nvGraphicFramePr>
          <p:cNvPr id="5" name="Diagram 4">
            <a:extLst>
              <a:ext uri="{FF2B5EF4-FFF2-40B4-BE49-F238E27FC236}">
                <a16:creationId xmlns:a16="http://schemas.microsoft.com/office/drawing/2014/main" id="{771D7A46-D889-2899-4F89-82A8FB14E707}"/>
              </a:ext>
            </a:extLst>
          </p:cNvPr>
          <p:cNvGraphicFramePr/>
          <p:nvPr>
            <p:extLst>
              <p:ext uri="{D42A27DB-BD31-4B8C-83A1-F6EECF244321}">
                <p14:modId xmlns:p14="http://schemas.microsoft.com/office/powerpoint/2010/main" val="4090223322"/>
              </p:ext>
            </p:extLst>
          </p:nvPr>
        </p:nvGraphicFramePr>
        <p:xfrm>
          <a:off x="1360278" y="3917272"/>
          <a:ext cx="8585636" cy="197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8514A7FA-C7F2-57AA-6A69-A6DDBDD3D342}"/>
              </a:ext>
            </a:extLst>
          </p:cNvPr>
          <p:cNvPicPr>
            <a:picLocks noChangeAspect="1"/>
          </p:cNvPicPr>
          <p:nvPr/>
        </p:nvPicPr>
        <p:blipFill>
          <a:blip r:embed="rId7"/>
          <a:stretch>
            <a:fillRect/>
          </a:stretch>
        </p:blipFill>
        <p:spPr>
          <a:xfrm>
            <a:off x="9238546" y="5940856"/>
            <a:ext cx="1530000" cy="612000"/>
          </a:xfrm>
          <a:prstGeom prst="rect">
            <a:avLst/>
          </a:prstGeom>
        </p:spPr>
      </p:pic>
      <p:sp>
        <p:nvSpPr>
          <p:cNvPr id="7" name="TextBox 6">
            <a:extLst>
              <a:ext uri="{FF2B5EF4-FFF2-40B4-BE49-F238E27FC236}">
                <a16:creationId xmlns:a16="http://schemas.microsoft.com/office/drawing/2014/main" id="{D91EA5C2-8767-1B60-35A7-55CB32351045}"/>
              </a:ext>
            </a:extLst>
          </p:cNvPr>
          <p:cNvSpPr txBox="1"/>
          <p:nvPr/>
        </p:nvSpPr>
        <p:spPr>
          <a:xfrm>
            <a:off x="10997146" y="6224968"/>
            <a:ext cx="302225" cy="307777"/>
          </a:xfrm>
          <a:prstGeom prst="rect">
            <a:avLst/>
          </a:prstGeom>
          <a:noFill/>
        </p:spPr>
        <p:txBody>
          <a:bodyPr wrap="square" rtlCol="0">
            <a:spAutoFit/>
          </a:bodyPr>
          <a:lstStyle/>
          <a:p>
            <a:r>
              <a:rPr lang="en-US" sz="1400" dirty="0"/>
              <a:t>3</a:t>
            </a:r>
          </a:p>
        </p:txBody>
      </p:sp>
      <p:sp>
        <p:nvSpPr>
          <p:cNvPr id="9" name="TextBox 8">
            <a:extLst>
              <a:ext uri="{FF2B5EF4-FFF2-40B4-BE49-F238E27FC236}">
                <a16:creationId xmlns:a16="http://schemas.microsoft.com/office/drawing/2014/main" id="{B1C70829-B1F6-DDDE-EBCD-3FF42DA82515}"/>
              </a:ext>
            </a:extLst>
          </p:cNvPr>
          <p:cNvSpPr txBox="1"/>
          <p:nvPr/>
        </p:nvSpPr>
        <p:spPr>
          <a:xfrm>
            <a:off x="533400" y="478514"/>
            <a:ext cx="10463745" cy="630942"/>
          </a:xfrm>
          <a:prstGeom prst="rect">
            <a:avLst/>
          </a:prstGeom>
          <a:noFill/>
        </p:spPr>
        <p:txBody>
          <a:bodyPr wrap="square">
            <a:spAutoFit/>
          </a:bodyPr>
          <a:lstStyle/>
          <a:p>
            <a:r>
              <a:rPr lang="en-US" sz="3500" b="1" dirty="0"/>
              <a:t> Article 99: Entry into force and application </a:t>
            </a:r>
          </a:p>
        </p:txBody>
      </p:sp>
    </p:spTree>
    <p:extLst>
      <p:ext uri="{BB962C8B-B14F-4D97-AF65-F5344CB8AC3E}">
        <p14:creationId xmlns:p14="http://schemas.microsoft.com/office/powerpoint/2010/main" val="3134665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6</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489856" y="1812781"/>
            <a:ext cx="10994571" cy="3477875"/>
          </a:xfrm>
          <a:prstGeom prst="rect">
            <a:avLst/>
          </a:prstGeom>
          <a:noFill/>
        </p:spPr>
        <p:txBody>
          <a:bodyPr wrap="square">
            <a:spAutoFit/>
          </a:bodyPr>
          <a:lstStyle/>
          <a:p>
            <a:pPr marL="285750" indent="-285750">
              <a:buFont typeface="Arial" panose="020B0604020202020204" pitchFamily="34" charset="0"/>
              <a:buChar char="•"/>
            </a:pPr>
            <a:r>
              <a:rPr lang="en-GB" sz="2200" dirty="0"/>
              <a:t>The definitions of ‘data controller’ and ‘data processor’ under the GDPR.</a:t>
            </a:r>
          </a:p>
          <a:p>
            <a:endParaRPr lang="en-GB" sz="2200" dirty="0"/>
          </a:p>
          <a:p>
            <a:pPr marL="285750" indent="-285750">
              <a:buFont typeface="Arial" panose="020B0604020202020204" pitchFamily="34" charset="0"/>
              <a:buChar char="•"/>
            </a:pPr>
            <a:r>
              <a:rPr lang="en-GB" sz="2200" dirty="0"/>
              <a:t>The responsibilities and obligations of controllers and processors.</a:t>
            </a:r>
          </a:p>
          <a:p>
            <a:endParaRPr lang="en-GB" sz="2200" dirty="0"/>
          </a:p>
          <a:p>
            <a:pPr marL="285750" indent="-285750">
              <a:buFont typeface="Arial" panose="020B0604020202020204" pitchFamily="34" charset="0"/>
              <a:buChar char="•"/>
            </a:pPr>
            <a:r>
              <a:rPr lang="en-GB" sz="2200" dirty="0"/>
              <a:t>The data breach reporting responsibilities of controllers and processors.</a:t>
            </a:r>
          </a:p>
          <a:p>
            <a:endParaRPr lang="en-GB" sz="2200" dirty="0"/>
          </a:p>
          <a:p>
            <a:pPr marL="285750" indent="-285750">
              <a:buFont typeface="Arial" panose="020B0604020202020204" pitchFamily="34" charset="0"/>
              <a:buChar char="•"/>
            </a:pPr>
            <a:r>
              <a:rPr lang="en-GB" sz="2200" dirty="0"/>
              <a:t>The liability of, and penalties that may be imposed on, data processors and controllers.</a:t>
            </a:r>
          </a:p>
          <a:p>
            <a:endParaRPr lang="en-GB" sz="2200" dirty="0"/>
          </a:p>
          <a:p>
            <a:pPr marL="285750" indent="-285750">
              <a:buFont typeface="Arial" panose="020B0604020202020204" pitchFamily="34" charset="0"/>
              <a:buChar char="•"/>
            </a:pPr>
            <a:r>
              <a:rPr lang="en-GB" sz="2200" dirty="0"/>
              <a:t>The appointment of joint controllers and subcontracting processors</a:t>
            </a:r>
            <a:endParaRPr lang="en-US" sz="2200" dirty="0"/>
          </a:p>
        </p:txBody>
      </p:sp>
      <p:pic>
        <p:nvPicPr>
          <p:cNvPr id="2" name="Picture 1">
            <a:extLst>
              <a:ext uri="{FF2B5EF4-FFF2-40B4-BE49-F238E27FC236}">
                <a16:creationId xmlns:a16="http://schemas.microsoft.com/office/drawing/2014/main" id="{09A1BB66-05BD-A4ED-A76A-EA79C46BEE91}"/>
              </a:ext>
            </a:extLst>
          </p:cNvPr>
          <p:cNvPicPr>
            <a:picLocks noChangeAspect="1"/>
          </p:cNvPicPr>
          <p:nvPr/>
        </p:nvPicPr>
        <p:blipFill>
          <a:blip r:embed="rId2"/>
          <a:stretch>
            <a:fillRect/>
          </a:stretch>
        </p:blipFill>
        <p:spPr>
          <a:xfrm>
            <a:off x="8779464" y="5984774"/>
            <a:ext cx="1530000" cy="612000"/>
          </a:xfrm>
          <a:prstGeom prst="rect">
            <a:avLst/>
          </a:prstGeom>
        </p:spPr>
      </p:pic>
      <p:sp>
        <p:nvSpPr>
          <p:cNvPr id="3" name="TextBox 2">
            <a:extLst>
              <a:ext uri="{FF2B5EF4-FFF2-40B4-BE49-F238E27FC236}">
                <a16:creationId xmlns:a16="http://schemas.microsoft.com/office/drawing/2014/main" id="{8E74206D-8DF5-455A-801C-7F45E0A5ED9A}"/>
              </a:ext>
            </a:extLst>
          </p:cNvPr>
          <p:cNvSpPr txBox="1"/>
          <p:nvPr/>
        </p:nvSpPr>
        <p:spPr>
          <a:xfrm>
            <a:off x="11084233" y="6318529"/>
            <a:ext cx="302225" cy="307777"/>
          </a:xfrm>
          <a:prstGeom prst="rect">
            <a:avLst/>
          </a:prstGeom>
          <a:noFill/>
        </p:spPr>
        <p:txBody>
          <a:bodyPr wrap="square" rtlCol="0">
            <a:spAutoFit/>
          </a:bodyPr>
          <a:lstStyle/>
          <a:p>
            <a:r>
              <a:rPr lang="en-US" sz="1400" dirty="0"/>
              <a:t>4</a:t>
            </a:r>
          </a:p>
        </p:txBody>
      </p:sp>
      <p:sp>
        <p:nvSpPr>
          <p:cNvPr id="6" name="TextBox 5">
            <a:extLst>
              <a:ext uri="{FF2B5EF4-FFF2-40B4-BE49-F238E27FC236}">
                <a16:creationId xmlns:a16="http://schemas.microsoft.com/office/drawing/2014/main" id="{EF52037A-AA26-8BF0-1D5C-7E598329FFCC}"/>
              </a:ext>
            </a:extLst>
          </p:cNvPr>
          <p:cNvSpPr txBox="1"/>
          <p:nvPr/>
        </p:nvSpPr>
        <p:spPr>
          <a:xfrm>
            <a:off x="859971" y="812663"/>
            <a:ext cx="6096000" cy="584775"/>
          </a:xfrm>
          <a:prstGeom prst="rect">
            <a:avLst/>
          </a:prstGeom>
          <a:noFill/>
        </p:spPr>
        <p:txBody>
          <a:bodyPr wrap="square">
            <a:spAutoFit/>
          </a:bodyPr>
          <a:lstStyle/>
          <a:p>
            <a:r>
              <a:rPr lang="en-GB" sz="3200" b="1" dirty="0"/>
              <a:t>Definitions</a:t>
            </a:r>
            <a:endParaRPr lang="en-US" sz="3200" b="1" dirty="0"/>
          </a:p>
        </p:txBody>
      </p:sp>
    </p:spTree>
    <p:extLst>
      <p:ext uri="{BB962C8B-B14F-4D97-AF65-F5344CB8AC3E}">
        <p14:creationId xmlns:p14="http://schemas.microsoft.com/office/powerpoint/2010/main" val="469897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7</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598714" y="2237324"/>
            <a:ext cx="10994571" cy="1107996"/>
          </a:xfrm>
          <a:prstGeom prst="rect">
            <a:avLst/>
          </a:prstGeom>
          <a:noFill/>
        </p:spPr>
        <p:txBody>
          <a:bodyPr wrap="square">
            <a:spAutoFit/>
          </a:bodyPr>
          <a:lstStyle/>
          <a:p>
            <a:pPr marL="285750" indent="-285750">
              <a:buFont typeface="Arial" panose="020B0604020202020204" pitchFamily="34" charset="0"/>
              <a:buChar char="•"/>
            </a:pPr>
            <a:r>
              <a:rPr lang="en-US" sz="2200" dirty="0"/>
              <a:t>Article 4(1) ‘Personal data’ means any information relating to an identified or identifiable natural person (‘data subject’); an identifiable person is one who can be identified, directly or indirectly. </a:t>
            </a:r>
          </a:p>
        </p:txBody>
      </p:sp>
      <p:pic>
        <p:nvPicPr>
          <p:cNvPr id="2" name="Picture 1">
            <a:extLst>
              <a:ext uri="{FF2B5EF4-FFF2-40B4-BE49-F238E27FC236}">
                <a16:creationId xmlns:a16="http://schemas.microsoft.com/office/drawing/2014/main" id="{DB78BA3A-B0B5-3B8C-1364-9AA58729E7E1}"/>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59B6F9A1-E22E-DDBD-C9DD-E243A0C2D881}"/>
              </a:ext>
            </a:extLst>
          </p:cNvPr>
          <p:cNvSpPr txBox="1"/>
          <p:nvPr/>
        </p:nvSpPr>
        <p:spPr>
          <a:xfrm>
            <a:off x="10768546" y="6193314"/>
            <a:ext cx="302225" cy="307777"/>
          </a:xfrm>
          <a:prstGeom prst="rect">
            <a:avLst/>
          </a:prstGeom>
          <a:noFill/>
        </p:spPr>
        <p:txBody>
          <a:bodyPr wrap="square" rtlCol="0">
            <a:spAutoFit/>
          </a:bodyPr>
          <a:lstStyle/>
          <a:p>
            <a:r>
              <a:rPr lang="en-US" sz="1400" dirty="0"/>
              <a:t>5</a:t>
            </a:r>
          </a:p>
        </p:txBody>
      </p:sp>
      <p:sp>
        <p:nvSpPr>
          <p:cNvPr id="5" name="TextBox 4">
            <a:extLst>
              <a:ext uri="{FF2B5EF4-FFF2-40B4-BE49-F238E27FC236}">
                <a16:creationId xmlns:a16="http://schemas.microsoft.com/office/drawing/2014/main" id="{E6EB724E-AAE3-B5E7-B8F7-83133E8D15CD}"/>
              </a:ext>
            </a:extLst>
          </p:cNvPr>
          <p:cNvSpPr txBox="1"/>
          <p:nvPr/>
        </p:nvSpPr>
        <p:spPr>
          <a:xfrm>
            <a:off x="859971" y="812663"/>
            <a:ext cx="6096000" cy="584775"/>
          </a:xfrm>
          <a:prstGeom prst="rect">
            <a:avLst/>
          </a:prstGeom>
          <a:noFill/>
        </p:spPr>
        <p:txBody>
          <a:bodyPr wrap="square">
            <a:spAutoFit/>
          </a:bodyPr>
          <a:lstStyle/>
          <a:p>
            <a:r>
              <a:rPr lang="en-GB" sz="3200" b="1" dirty="0"/>
              <a:t>Definitions (cont’d)</a:t>
            </a:r>
            <a:endParaRPr lang="en-US" sz="3200" b="1" dirty="0"/>
          </a:p>
        </p:txBody>
      </p:sp>
    </p:spTree>
    <p:extLst>
      <p:ext uri="{BB962C8B-B14F-4D97-AF65-F5344CB8AC3E}">
        <p14:creationId xmlns:p14="http://schemas.microsoft.com/office/powerpoint/2010/main" val="1782610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8</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391887" y="2259095"/>
            <a:ext cx="10994571" cy="3139321"/>
          </a:xfrm>
          <a:prstGeom prst="rect">
            <a:avLst/>
          </a:prstGeom>
          <a:noFill/>
        </p:spPr>
        <p:txBody>
          <a:bodyPr wrap="square">
            <a:spAutoFit/>
          </a:bodyPr>
          <a:lstStyle/>
          <a:p>
            <a:pPr marL="285750" indent="-285750">
              <a:buFont typeface="Arial" panose="020B0604020202020204" pitchFamily="34" charset="0"/>
              <a:buChar char="•"/>
            </a:pPr>
            <a:r>
              <a:rPr lang="en-US" sz="2200" dirty="0"/>
              <a:t>Article 4(1) ‘Personal data’ means any information relating to an identified or identifiable natural person (‘data subject’); an identifiable person is one who can be identified, directly or indirectly. </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Article 4(7) ‘Controller means the natural or legal person, public authority, agency or any other body that, alone or jointly with others, determines the purposes and means of the processing.</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endParaRPr lang="en-US" sz="2200" dirty="0"/>
          </a:p>
        </p:txBody>
      </p:sp>
      <p:pic>
        <p:nvPicPr>
          <p:cNvPr id="2" name="Picture 1">
            <a:extLst>
              <a:ext uri="{FF2B5EF4-FFF2-40B4-BE49-F238E27FC236}">
                <a16:creationId xmlns:a16="http://schemas.microsoft.com/office/drawing/2014/main" id="{C7EDA273-3807-D7EA-36C2-3F7EC14CA47C}"/>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9028380B-AE1C-A5F0-AAF8-010A97957EBB}"/>
              </a:ext>
            </a:extLst>
          </p:cNvPr>
          <p:cNvSpPr txBox="1"/>
          <p:nvPr/>
        </p:nvSpPr>
        <p:spPr>
          <a:xfrm>
            <a:off x="10768546" y="6193314"/>
            <a:ext cx="302225" cy="307777"/>
          </a:xfrm>
          <a:prstGeom prst="rect">
            <a:avLst/>
          </a:prstGeom>
          <a:noFill/>
        </p:spPr>
        <p:txBody>
          <a:bodyPr wrap="square" rtlCol="0">
            <a:spAutoFit/>
          </a:bodyPr>
          <a:lstStyle/>
          <a:p>
            <a:r>
              <a:rPr lang="en-US" sz="1400" dirty="0"/>
              <a:t>6</a:t>
            </a:r>
          </a:p>
        </p:txBody>
      </p:sp>
      <p:sp>
        <p:nvSpPr>
          <p:cNvPr id="5" name="TextBox 4">
            <a:extLst>
              <a:ext uri="{FF2B5EF4-FFF2-40B4-BE49-F238E27FC236}">
                <a16:creationId xmlns:a16="http://schemas.microsoft.com/office/drawing/2014/main" id="{49C8BC44-765D-4D0C-40CB-7276A4946CE3}"/>
              </a:ext>
            </a:extLst>
          </p:cNvPr>
          <p:cNvSpPr txBox="1"/>
          <p:nvPr/>
        </p:nvSpPr>
        <p:spPr>
          <a:xfrm>
            <a:off x="859971" y="812663"/>
            <a:ext cx="6096000" cy="584775"/>
          </a:xfrm>
          <a:prstGeom prst="rect">
            <a:avLst/>
          </a:prstGeom>
          <a:noFill/>
        </p:spPr>
        <p:txBody>
          <a:bodyPr wrap="square">
            <a:spAutoFit/>
          </a:bodyPr>
          <a:lstStyle/>
          <a:p>
            <a:r>
              <a:rPr lang="en-GB" sz="3200" b="1" dirty="0"/>
              <a:t>Definitions (cont’d)</a:t>
            </a:r>
            <a:endParaRPr lang="en-US" sz="3200" b="1" dirty="0"/>
          </a:p>
        </p:txBody>
      </p:sp>
    </p:spTree>
    <p:extLst>
      <p:ext uri="{BB962C8B-B14F-4D97-AF65-F5344CB8AC3E}">
        <p14:creationId xmlns:p14="http://schemas.microsoft.com/office/powerpoint/2010/main" val="1565538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9</a:t>
            </a:fld>
            <a:endParaRPr lang="en-US" dirty="0"/>
          </a:p>
        </p:txBody>
      </p:sp>
      <p:sp>
        <p:nvSpPr>
          <p:cNvPr id="17" name="TextBox 16">
            <a:extLst>
              <a:ext uri="{FF2B5EF4-FFF2-40B4-BE49-F238E27FC236}">
                <a16:creationId xmlns:a16="http://schemas.microsoft.com/office/drawing/2014/main" id="{FD8F04C8-580D-9927-DAF9-3B52E3AD0717}"/>
              </a:ext>
            </a:extLst>
          </p:cNvPr>
          <p:cNvSpPr txBox="1"/>
          <p:nvPr/>
        </p:nvSpPr>
        <p:spPr>
          <a:xfrm>
            <a:off x="522513" y="1953636"/>
            <a:ext cx="10994571" cy="3816429"/>
          </a:xfrm>
          <a:prstGeom prst="rect">
            <a:avLst/>
          </a:prstGeom>
          <a:noFill/>
        </p:spPr>
        <p:txBody>
          <a:bodyPr wrap="square">
            <a:spAutoFit/>
          </a:bodyPr>
          <a:lstStyle/>
          <a:p>
            <a:pPr marL="285750" indent="-285750">
              <a:buFont typeface="Arial" panose="020B0604020202020204" pitchFamily="34" charset="0"/>
              <a:buChar char="•"/>
            </a:pPr>
            <a:r>
              <a:rPr lang="en-US" sz="2200" dirty="0"/>
              <a:t>Article 4(8) ‘Data processor’ means a natural or legal person, public authority, agency or any other body that processes personal data on behalf of the controller.</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Article 4(2) ‘Processing’ means any operation or set of operations that is performed upon personal data or sets of personal data, whether or not by automated means, such as collection, recording, </a:t>
            </a:r>
            <a:r>
              <a:rPr lang="en-US" sz="2200" dirty="0" err="1"/>
              <a:t>organisation</a:t>
            </a:r>
            <a:r>
              <a:rPr lang="en-US" sz="2200" dirty="0"/>
              <a:t>, structuring, storage, adaptation or alteration, retrieval, consultation, use, disclosure by transmission, dissemination or otherwise making available, alignment or combination, erasure or destruction. </a:t>
            </a:r>
          </a:p>
          <a:p>
            <a:pPr marL="285750" indent="-285750">
              <a:buFont typeface="Arial" panose="020B0604020202020204" pitchFamily="34" charset="0"/>
              <a:buChar char="•"/>
            </a:pPr>
            <a:endParaRPr lang="en-US" sz="2200" dirty="0"/>
          </a:p>
        </p:txBody>
      </p:sp>
      <p:pic>
        <p:nvPicPr>
          <p:cNvPr id="2" name="Picture 1">
            <a:extLst>
              <a:ext uri="{FF2B5EF4-FFF2-40B4-BE49-F238E27FC236}">
                <a16:creationId xmlns:a16="http://schemas.microsoft.com/office/drawing/2014/main" id="{6A75E209-DCA7-9F58-B3D1-C5BF12A1F8CF}"/>
              </a:ext>
            </a:extLst>
          </p:cNvPr>
          <p:cNvPicPr>
            <a:picLocks noChangeAspect="1"/>
          </p:cNvPicPr>
          <p:nvPr/>
        </p:nvPicPr>
        <p:blipFill>
          <a:blip r:embed="rId2"/>
          <a:stretch>
            <a:fillRect/>
          </a:stretch>
        </p:blipFill>
        <p:spPr>
          <a:xfrm>
            <a:off x="8670606" y="5892216"/>
            <a:ext cx="1530000" cy="612000"/>
          </a:xfrm>
          <a:prstGeom prst="rect">
            <a:avLst/>
          </a:prstGeom>
        </p:spPr>
      </p:pic>
      <p:sp>
        <p:nvSpPr>
          <p:cNvPr id="3" name="TextBox 2">
            <a:extLst>
              <a:ext uri="{FF2B5EF4-FFF2-40B4-BE49-F238E27FC236}">
                <a16:creationId xmlns:a16="http://schemas.microsoft.com/office/drawing/2014/main" id="{4211946D-9261-4BE8-2185-0E2D92438BBE}"/>
              </a:ext>
            </a:extLst>
          </p:cNvPr>
          <p:cNvSpPr txBox="1"/>
          <p:nvPr/>
        </p:nvSpPr>
        <p:spPr>
          <a:xfrm>
            <a:off x="10975375" y="6225971"/>
            <a:ext cx="302225" cy="307777"/>
          </a:xfrm>
          <a:prstGeom prst="rect">
            <a:avLst/>
          </a:prstGeom>
          <a:noFill/>
        </p:spPr>
        <p:txBody>
          <a:bodyPr wrap="square" rtlCol="0">
            <a:spAutoFit/>
          </a:bodyPr>
          <a:lstStyle/>
          <a:p>
            <a:r>
              <a:rPr lang="en-US" sz="1400" dirty="0"/>
              <a:t>7</a:t>
            </a:r>
          </a:p>
        </p:txBody>
      </p:sp>
      <p:sp>
        <p:nvSpPr>
          <p:cNvPr id="5" name="TextBox 4">
            <a:extLst>
              <a:ext uri="{FF2B5EF4-FFF2-40B4-BE49-F238E27FC236}">
                <a16:creationId xmlns:a16="http://schemas.microsoft.com/office/drawing/2014/main" id="{EC52B4AB-CFCA-7744-8344-4451F1D9B7E9}"/>
              </a:ext>
            </a:extLst>
          </p:cNvPr>
          <p:cNvSpPr txBox="1"/>
          <p:nvPr/>
        </p:nvSpPr>
        <p:spPr>
          <a:xfrm>
            <a:off x="859971" y="812663"/>
            <a:ext cx="6096000" cy="584775"/>
          </a:xfrm>
          <a:prstGeom prst="rect">
            <a:avLst/>
          </a:prstGeom>
          <a:noFill/>
        </p:spPr>
        <p:txBody>
          <a:bodyPr wrap="square">
            <a:spAutoFit/>
          </a:bodyPr>
          <a:lstStyle/>
          <a:p>
            <a:r>
              <a:rPr lang="en-GB" sz="3200" b="1" dirty="0"/>
              <a:t>Definitions (cont’d)</a:t>
            </a:r>
            <a:endParaRPr lang="en-US" sz="3200" b="1" dirty="0"/>
          </a:p>
        </p:txBody>
      </p:sp>
    </p:spTree>
    <p:extLst>
      <p:ext uri="{BB962C8B-B14F-4D97-AF65-F5344CB8AC3E}">
        <p14:creationId xmlns:p14="http://schemas.microsoft.com/office/powerpoint/2010/main" val="754643889"/>
      </p:ext>
    </p:extLst>
  </p:cSld>
  <p:clrMapOvr>
    <a:masterClrMapping/>
  </p:clrMapOvr>
</p:sld>
</file>

<file path=ppt/theme/theme1.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39EAE05-2D90-4440-A098-2E114DBDB54E}">
  <ds:schemaRefs>
    <ds:schemaRef ds:uri="http://schemas.microsoft.com/sharepoint/v3/contenttype/forms"/>
  </ds:schemaRefs>
</ds:datastoreItem>
</file>

<file path=customXml/itemProps2.xml><?xml version="1.0" encoding="utf-8"?>
<ds:datastoreItem xmlns:ds="http://schemas.openxmlformats.org/officeDocument/2006/customXml" ds:itemID="{89BB42C3-98F0-4E09-AE96-62EE07CAC5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15CCAF-B227-4420-8A82-899C4EC33714}">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Theme-CyberSecPro-1</Template>
  <TotalTime>0</TotalTime>
  <Words>3049</Words>
  <Application>Microsoft Office PowerPoint</Application>
  <PresentationFormat>Widescreen</PresentationFormat>
  <Paragraphs>368</Paragraphs>
  <Slides>38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Book Antiqua</vt:lpstr>
      <vt:lpstr>Calibri</vt:lpstr>
      <vt:lpstr>Century Gothic</vt:lpstr>
      <vt:lpstr>Century Gothic (Body)</vt:lpstr>
      <vt:lpstr>Courier New</vt:lpstr>
      <vt:lpstr>Custom</vt:lpstr>
      <vt:lpstr>DATA PROTECTION AND PRIVACY TECHNOLOGIES FOR ENERGY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CyberSecPro Training Presentation Template</dc:title>
  <dc:subject>CyberSecPro Modules</dc:subject>
  <dc:creator/>
  <cp:lastModifiedBy/>
  <cp:revision>1</cp:revision>
  <dcterms:created xsi:type="dcterms:W3CDTF">2023-07-18T15:28:54Z</dcterms:created>
  <dcterms:modified xsi:type="dcterms:W3CDTF">2024-04-29T18:24:08Z</dcterms:modified>
  <cp:version>Ver-1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