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25" r:id="rId4"/>
  </p:sldMasterIdLst>
  <p:notesMasterIdLst>
    <p:notesMasterId r:id="rId32"/>
  </p:notesMasterIdLst>
  <p:handoutMasterIdLst>
    <p:handoutMasterId r:id="rId33"/>
  </p:handoutMasterIdLst>
  <p:sldIdLst>
    <p:sldId id="376" r:id="rId5"/>
    <p:sldId id="407" r:id="rId6"/>
    <p:sldId id="411" r:id="rId7"/>
    <p:sldId id="412" r:id="rId8"/>
    <p:sldId id="414" r:id="rId9"/>
    <p:sldId id="415" r:id="rId10"/>
    <p:sldId id="417" r:id="rId11"/>
    <p:sldId id="418" r:id="rId12"/>
    <p:sldId id="419" r:id="rId13"/>
    <p:sldId id="420" r:id="rId14"/>
    <p:sldId id="422" r:id="rId15"/>
    <p:sldId id="423" r:id="rId16"/>
    <p:sldId id="424" r:id="rId17"/>
    <p:sldId id="425" r:id="rId18"/>
    <p:sldId id="427" r:id="rId19"/>
    <p:sldId id="428" r:id="rId20"/>
    <p:sldId id="430" r:id="rId21"/>
    <p:sldId id="432" r:id="rId22"/>
    <p:sldId id="435" r:id="rId23"/>
    <p:sldId id="436" r:id="rId24"/>
    <p:sldId id="437" r:id="rId25"/>
    <p:sldId id="439" r:id="rId26"/>
    <p:sldId id="441" r:id="rId27"/>
    <p:sldId id="443" r:id="rId28"/>
    <p:sldId id="445" r:id="rId29"/>
    <p:sldId id="446" r:id="rId30"/>
    <p:sldId id="38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2C4A52"/>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46190F-4508-4457-95C4-68939ECFECE3}" v="112" dt="2024-04-29T11:21:57.3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3" d="100"/>
          <a:sy n="93" d="100"/>
        </p:scale>
        <p:origin x="1272" y="30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FFB635-7BF7-494F-904C-40D98647E8CD}" type="doc">
      <dgm:prSet loTypeId="urn:microsoft.com/office/officeart/2005/8/layout/lProcess2" loCatId="list" qsTypeId="urn:microsoft.com/office/officeart/2005/8/quickstyle/simple2" qsCatId="simple" csTypeId="urn:microsoft.com/office/officeart/2005/8/colors/accent0_1" csCatId="mainScheme" phldr="1"/>
      <dgm:spPr/>
      <dgm:t>
        <a:bodyPr/>
        <a:lstStyle/>
        <a:p>
          <a:endParaRPr lang="en-US"/>
        </a:p>
      </dgm:t>
    </dgm:pt>
    <dgm:pt modelId="{FCF3C6A8-32AF-4703-AA48-3927F58313F1}">
      <dgm:prSet phldrT="[Text]"/>
      <dgm:spPr/>
      <dgm:t>
        <a:bodyPr/>
        <a:lstStyle/>
        <a:p>
          <a:r>
            <a:rPr lang="el"/>
            <a:t>8 Απριλίου 2016</a:t>
          </a:r>
        </a:p>
      </dgm:t>
    </dgm:pt>
    <dgm:pt modelId="{492CE016-5AFE-4FBD-96E1-F292F9F645DF}" type="parTrans" cxnId="{F675A6CB-1318-46D9-8593-66A50E0E5909}">
      <dgm:prSet/>
      <dgm:spPr/>
      <dgm:t>
        <a:bodyPr/>
        <a:lstStyle/>
        <a:p>
          <a:endParaRPr lang="en-US"/>
        </a:p>
      </dgm:t>
    </dgm:pt>
    <dgm:pt modelId="{507A7B34-8D44-46D2-A711-99218DBBA4B5}" type="sibTrans" cxnId="{F675A6CB-1318-46D9-8593-66A50E0E5909}">
      <dgm:prSet/>
      <dgm:spPr/>
      <dgm:t>
        <a:bodyPr/>
        <a:lstStyle/>
        <a:p>
          <a:endParaRPr lang="en-US"/>
        </a:p>
      </dgm:t>
    </dgm:pt>
    <dgm:pt modelId="{733755F1-2D2B-4425-B320-13C5A8C5A53B}">
      <dgm:prSet phldrT="[Text]"/>
      <dgm:spPr/>
      <dgm:t>
        <a:bodyPr/>
        <a:lstStyle/>
        <a:p>
          <a:r>
            <a:rPr lang="el" b="0" i="0"/>
            <a:t>Το Συμβούλιο της Ευρωπαϊκής Ένωσης ενέκρινε τον ΓΚΠΔ</a:t>
          </a:r>
          <a:endParaRPr lang="en-US"/>
        </a:p>
      </dgm:t>
    </dgm:pt>
    <dgm:pt modelId="{21C42EBF-7405-4DC9-90D8-9F6C684CBE76}" type="parTrans" cxnId="{49956A01-0A7B-484B-B485-9903F13765A8}">
      <dgm:prSet/>
      <dgm:spPr/>
      <dgm:t>
        <a:bodyPr/>
        <a:lstStyle/>
        <a:p>
          <a:endParaRPr lang="en-US"/>
        </a:p>
      </dgm:t>
    </dgm:pt>
    <dgm:pt modelId="{A80534EA-C1CF-4A3B-A3F1-3E128571FF8B}" type="sibTrans" cxnId="{49956A01-0A7B-484B-B485-9903F13765A8}">
      <dgm:prSet/>
      <dgm:spPr/>
      <dgm:t>
        <a:bodyPr/>
        <a:lstStyle/>
        <a:p>
          <a:endParaRPr lang="en-US"/>
        </a:p>
      </dgm:t>
    </dgm:pt>
    <dgm:pt modelId="{3F2237F2-E8DC-4C3E-BEF9-ADB66B3AE698}">
      <dgm:prSet phldrT="[Text]"/>
      <dgm:spPr/>
      <dgm:t>
        <a:bodyPr/>
        <a:lstStyle/>
        <a:p>
          <a:r>
            <a:rPr lang="el"/>
            <a:t>12 Απριλίου 2016</a:t>
          </a:r>
        </a:p>
      </dgm:t>
    </dgm:pt>
    <dgm:pt modelId="{2EACA0D6-71E3-4769-8668-5860EFED6E1D}" type="parTrans" cxnId="{EE4874C0-E2B4-4F39-9FEA-0003A996E700}">
      <dgm:prSet/>
      <dgm:spPr/>
      <dgm:t>
        <a:bodyPr/>
        <a:lstStyle/>
        <a:p>
          <a:endParaRPr lang="en-US"/>
        </a:p>
      </dgm:t>
    </dgm:pt>
    <dgm:pt modelId="{931F45E6-F6DE-4084-B9F8-5ED106C779A8}" type="sibTrans" cxnId="{EE4874C0-E2B4-4F39-9FEA-0003A996E700}">
      <dgm:prSet/>
      <dgm:spPr/>
      <dgm:t>
        <a:bodyPr/>
        <a:lstStyle/>
        <a:p>
          <a:endParaRPr lang="en-US"/>
        </a:p>
      </dgm:t>
    </dgm:pt>
    <dgm:pt modelId="{5A5C4ED5-0DE5-4B76-9810-84B1B38B708D}">
      <dgm:prSet phldrT="[Text]"/>
      <dgm:spPr/>
      <dgm:t>
        <a:bodyPr/>
        <a:lstStyle/>
        <a:p>
          <a:r>
            <a:rPr lang="el"/>
            <a:t>Ο GDPR εγκρίθηκε από το Ευρωπαϊκό Κοινοβούλιο.</a:t>
          </a:r>
          <a:endParaRPr lang="en-US"/>
        </a:p>
      </dgm:t>
    </dgm:pt>
    <dgm:pt modelId="{F5515AF9-6973-4A8F-B963-68BB95C4B5A4}" type="parTrans" cxnId="{CE79E0AB-E11F-43D3-9919-3C71011BECEE}">
      <dgm:prSet/>
      <dgm:spPr/>
      <dgm:t>
        <a:bodyPr/>
        <a:lstStyle/>
        <a:p>
          <a:endParaRPr lang="en-US"/>
        </a:p>
      </dgm:t>
    </dgm:pt>
    <dgm:pt modelId="{8F9EB63F-48D9-4384-B0E1-525E20292C7D}" type="sibTrans" cxnId="{CE79E0AB-E11F-43D3-9919-3C71011BECEE}">
      <dgm:prSet/>
      <dgm:spPr/>
      <dgm:t>
        <a:bodyPr/>
        <a:lstStyle/>
        <a:p>
          <a:endParaRPr lang="en-US"/>
        </a:p>
      </dgm:t>
    </dgm:pt>
    <dgm:pt modelId="{1E1F11B2-9140-44D0-B11D-CAC85E95F7BD}">
      <dgm:prSet phldrT="[Text]"/>
      <dgm:spPr/>
      <dgm:t>
        <a:bodyPr/>
        <a:lstStyle/>
        <a:p>
          <a:r>
            <a:rPr lang="el"/>
            <a:t>4 Μαΐου 2016</a:t>
          </a:r>
          <a:endParaRPr lang="en-US"/>
        </a:p>
      </dgm:t>
    </dgm:pt>
    <dgm:pt modelId="{54ABD339-E48C-4931-8C8C-9A595ED92631}" type="parTrans" cxnId="{E3CCD0D8-CDB6-4E98-95AA-66E96BBF97CF}">
      <dgm:prSet/>
      <dgm:spPr/>
      <dgm:t>
        <a:bodyPr/>
        <a:lstStyle/>
        <a:p>
          <a:endParaRPr lang="en-US"/>
        </a:p>
      </dgm:t>
    </dgm:pt>
    <dgm:pt modelId="{5AFE5539-BEAF-488B-970C-E5695F236C27}" type="sibTrans" cxnId="{E3CCD0D8-CDB6-4E98-95AA-66E96BBF97CF}">
      <dgm:prSet/>
      <dgm:spPr/>
      <dgm:t>
        <a:bodyPr/>
        <a:lstStyle/>
        <a:p>
          <a:endParaRPr lang="en-US"/>
        </a:p>
      </dgm:t>
    </dgm:pt>
    <dgm:pt modelId="{92798675-6081-4F92-B0C1-A3764FC73BBF}">
      <dgm:prSet phldrT="[Text]"/>
      <dgm:spPr/>
      <dgm:t>
        <a:bodyPr/>
        <a:lstStyle/>
        <a:p>
          <a:r>
            <a:rPr lang="el"/>
            <a:t>Το επίσημο κείμενο του κανονισμού δημοσιεύθηκε στην Επίσημη Εφημερίδα της ΕΕ</a:t>
          </a:r>
          <a:endParaRPr lang="en-US"/>
        </a:p>
      </dgm:t>
    </dgm:pt>
    <dgm:pt modelId="{B97AE97D-61F6-44F9-B4B0-AD61B8D481AA}" type="parTrans" cxnId="{E194204D-D1FD-4B58-B63C-0D47BB5311C1}">
      <dgm:prSet/>
      <dgm:spPr/>
      <dgm:t>
        <a:bodyPr/>
        <a:lstStyle/>
        <a:p>
          <a:endParaRPr lang="en-US"/>
        </a:p>
      </dgm:t>
    </dgm:pt>
    <dgm:pt modelId="{EECEF34A-80C8-4F24-A112-CC054D57218D}" type="sibTrans" cxnId="{E194204D-D1FD-4B58-B63C-0D47BB5311C1}">
      <dgm:prSet/>
      <dgm:spPr/>
      <dgm:t>
        <a:bodyPr/>
        <a:lstStyle/>
        <a:p>
          <a:endParaRPr lang="en-US"/>
        </a:p>
      </dgm:t>
    </dgm:pt>
    <dgm:pt modelId="{94A5B958-B108-414F-B95F-1BF21BA428C6}">
      <dgm:prSet phldrT="[Text]"/>
      <dgm:spPr/>
      <dgm:t>
        <a:bodyPr/>
        <a:lstStyle/>
        <a:p>
          <a:r>
            <a:rPr lang="el"/>
            <a:t>Ο </a:t>
          </a:r>
          <a:r>
            <a:rPr lang="el" b="1"/>
            <a:t>κανονισμός</a:t>
          </a:r>
          <a:r>
            <a:rPr lang="el"/>
            <a:t> τέθηκε σε ισχύ</a:t>
          </a:r>
          <a:endParaRPr lang="en-US"/>
        </a:p>
      </dgm:t>
    </dgm:pt>
    <dgm:pt modelId="{7F033B7B-7608-4189-872C-A807C0C7A2D9}" type="sibTrans" cxnId="{BDF6FD75-7590-4A39-A07C-9B894039ABF7}">
      <dgm:prSet/>
      <dgm:spPr/>
      <dgm:t>
        <a:bodyPr/>
        <a:lstStyle/>
        <a:p>
          <a:endParaRPr lang="en-US"/>
        </a:p>
      </dgm:t>
    </dgm:pt>
    <dgm:pt modelId="{AC601FA5-E9C5-47B1-BD13-3FD2CDD423E8}" type="parTrans" cxnId="{BDF6FD75-7590-4A39-A07C-9B894039ABF7}">
      <dgm:prSet/>
      <dgm:spPr/>
      <dgm:t>
        <a:bodyPr/>
        <a:lstStyle/>
        <a:p>
          <a:endParaRPr lang="en-US"/>
        </a:p>
      </dgm:t>
    </dgm:pt>
    <dgm:pt modelId="{5EA8F6A1-590B-42AA-81DA-314F9F6BBB72}">
      <dgm:prSet phldrT="[Text]"/>
      <dgm:spPr/>
      <dgm:t>
        <a:bodyPr/>
        <a:lstStyle/>
        <a:p>
          <a:r>
            <a:rPr lang="el"/>
            <a:t>Θα ισχύει ο GDPR </a:t>
          </a:r>
          <a:endParaRPr lang="en-US"/>
        </a:p>
      </dgm:t>
    </dgm:pt>
    <dgm:pt modelId="{C2A46115-46C7-4C8B-8738-799502F16225}" type="parTrans" cxnId="{0332E182-0B51-45B2-8A99-8597852F893E}">
      <dgm:prSet/>
      <dgm:spPr/>
      <dgm:t>
        <a:bodyPr/>
        <a:lstStyle/>
        <a:p>
          <a:endParaRPr lang="en-US"/>
        </a:p>
      </dgm:t>
    </dgm:pt>
    <dgm:pt modelId="{BEEBEC19-AFE0-432C-823E-4B5F99BE65C3}" type="sibTrans" cxnId="{0332E182-0B51-45B2-8A99-8597852F893E}">
      <dgm:prSet/>
      <dgm:spPr/>
      <dgm:t>
        <a:bodyPr/>
        <a:lstStyle/>
        <a:p>
          <a:endParaRPr lang="en-US"/>
        </a:p>
      </dgm:t>
    </dgm:pt>
    <dgm:pt modelId="{DD1DEF61-F6BF-4B28-A11B-22D10C8C01FA}">
      <dgm:prSet phldrT="[Text]"/>
      <dgm:spPr/>
      <dgm:t>
        <a:bodyPr/>
        <a:lstStyle/>
        <a:p>
          <a:r>
            <a:rPr lang="el" b="1"/>
            <a:t>25 Μαΐου 2018</a:t>
          </a:r>
          <a:endParaRPr lang="en-US"/>
        </a:p>
      </dgm:t>
    </dgm:pt>
    <dgm:pt modelId="{EEAE317C-2977-4F31-9311-299B8BF7CA3B}" type="parTrans" cxnId="{6FECC773-2B40-4D9D-AED8-35143D53BCB1}">
      <dgm:prSet/>
      <dgm:spPr/>
      <dgm:t>
        <a:bodyPr/>
        <a:lstStyle/>
        <a:p>
          <a:endParaRPr lang="en-US"/>
        </a:p>
      </dgm:t>
    </dgm:pt>
    <dgm:pt modelId="{677623D3-D10F-4D44-923D-B38D39E70E08}" type="sibTrans" cxnId="{6FECC773-2B40-4D9D-AED8-35143D53BCB1}">
      <dgm:prSet/>
      <dgm:spPr/>
      <dgm:t>
        <a:bodyPr/>
        <a:lstStyle/>
        <a:p>
          <a:endParaRPr lang="en-US"/>
        </a:p>
      </dgm:t>
    </dgm:pt>
    <dgm:pt modelId="{FC3373CF-4963-477E-B935-0C75DC38B025}">
      <dgm:prSet phldrT="[Text]"/>
      <dgm:spPr/>
      <dgm:t>
        <a:bodyPr/>
        <a:lstStyle/>
        <a:p>
          <a:r>
            <a:rPr lang="el"/>
            <a:t>24 Μαΐου 2016</a:t>
          </a:r>
          <a:endParaRPr lang="en-US"/>
        </a:p>
      </dgm:t>
    </dgm:pt>
    <dgm:pt modelId="{B2F23304-B382-4735-AE09-2CBA0F8580F0}" type="sibTrans" cxnId="{65618B11-4BED-4BDC-BBC1-010ECCD5C05A}">
      <dgm:prSet/>
      <dgm:spPr/>
      <dgm:t>
        <a:bodyPr/>
        <a:lstStyle/>
        <a:p>
          <a:endParaRPr lang="en-US"/>
        </a:p>
      </dgm:t>
    </dgm:pt>
    <dgm:pt modelId="{13DE5D69-8CE6-4C53-8F90-2A2B6082C4AD}" type="parTrans" cxnId="{65618B11-4BED-4BDC-BBC1-010ECCD5C05A}">
      <dgm:prSet/>
      <dgm:spPr/>
      <dgm:t>
        <a:bodyPr/>
        <a:lstStyle/>
        <a:p>
          <a:endParaRPr lang="en-US"/>
        </a:p>
      </dgm:t>
    </dgm:pt>
    <dgm:pt modelId="{0DBB2A29-F39A-44DD-AF84-54CE12B30290}" type="pres">
      <dgm:prSet presAssocID="{8FFFB635-7BF7-494F-904C-40D98647E8CD}" presName="theList" presStyleCnt="0">
        <dgm:presLayoutVars>
          <dgm:dir/>
          <dgm:animLvl val="lvl"/>
          <dgm:resizeHandles val="exact"/>
        </dgm:presLayoutVars>
      </dgm:prSet>
      <dgm:spPr/>
    </dgm:pt>
    <dgm:pt modelId="{116BFA27-6F7F-4AEA-BBDC-137BE24351D9}" type="pres">
      <dgm:prSet presAssocID="{FCF3C6A8-32AF-4703-AA48-3927F58313F1}" presName="compNode" presStyleCnt="0"/>
      <dgm:spPr/>
    </dgm:pt>
    <dgm:pt modelId="{A2564159-FA60-4C5C-9E60-8FDDFDDBD4C3}" type="pres">
      <dgm:prSet presAssocID="{FCF3C6A8-32AF-4703-AA48-3927F58313F1}" presName="aNode" presStyleLbl="bgShp" presStyleIdx="0" presStyleCnt="5"/>
      <dgm:spPr/>
    </dgm:pt>
    <dgm:pt modelId="{C22F26D6-A22B-4109-A659-9835C3ED32DE}" type="pres">
      <dgm:prSet presAssocID="{FCF3C6A8-32AF-4703-AA48-3927F58313F1}" presName="textNode" presStyleLbl="bgShp" presStyleIdx="0" presStyleCnt="5"/>
      <dgm:spPr/>
    </dgm:pt>
    <dgm:pt modelId="{70F6AE8C-A07F-48E2-AF08-F3F066538772}" type="pres">
      <dgm:prSet presAssocID="{FCF3C6A8-32AF-4703-AA48-3927F58313F1}" presName="compChildNode" presStyleCnt="0"/>
      <dgm:spPr/>
    </dgm:pt>
    <dgm:pt modelId="{B3286A0F-B060-4829-A313-C2AAED2D7FBC}" type="pres">
      <dgm:prSet presAssocID="{FCF3C6A8-32AF-4703-AA48-3927F58313F1}" presName="theInnerList" presStyleCnt="0"/>
      <dgm:spPr/>
    </dgm:pt>
    <dgm:pt modelId="{DC740082-99E4-434F-BF82-424A30E2A9F5}" type="pres">
      <dgm:prSet presAssocID="{733755F1-2D2B-4425-B320-13C5A8C5A53B}" presName="childNode" presStyleLbl="node1" presStyleIdx="0" presStyleCnt="5">
        <dgm:presLayoutVars>
          <dgm:bulletEnabled val="1"/>
        </dgm:presLayoutVars>
      </dgm:prSet>
      <dgm:spPr/>
    </dgm:pt>
    <dgm:pt modelId="{BD856CB6-8235-48D4-B3CB-788959BABD55}" type="pres">
      <dgm:prSet presAssocID="{FCF3C6A8-32AF-4703-AA48-3927F58313F1}" presName="aSpace" presStyleCnt="0"/>
      <dgm:spPr/>
    </dgm:pt>
    <dgm:pt modelId="{5DEDAF79-73BF-4FB3-909F-7D0050D32B88}" type="pres">
      <dgm:prSet presAssocID="{3F2237F2-E8DC-4C3E-BEF9-ADB66B3AE698}" presName="compNode" presStyleCnt="0"/>
      <dgm:spPr/>
    </dgm:pt>
    <dgm:pt modelId="{62B5C734-569D-43BD-A84E-F842CB28C2A7}" type="pres">
      <dgm:prSet presAssocID="{3F2237F2-E8DC-4C3E-BEF9-ADB66B3AE698}" presName="aNode" presStyleLbl="bgShp" presStyleIdx="1" presStyleCnt="5"/>
      <dgm:spPr/>
    </dgm:pt>
    <dgm:pt modelId="{9DDA8E5D-1EB7-4B9C-9041-B8BD4EF1F729}" type="pres">
      <dgm:prSet presAssocID="{3F2237F2-E8DC-4C3E-BEF9-ADB66B3AE698}" presName="textNode" presStyleLbl="bgShp" presStyleIdx="1" presStyleCnt="5"/>
      <dgm:spPr/>
    </dgm:pt>
    <dgm:pt modelId="{B0CE56D9-4E26-447F-8D69-1CB82257B4E4}" type="pres">
      <dgm:prSet presAssocID="{3F2237F2-E8DC-4C3E-BEF9-ADB66B3AE698}" presName="compChildNode" presStyleCnt="0"/>
      <dgm:spPr/>
    </dgm:pt>
    <dgm:pt modelId="{B07C35D3-A26F-49C5-98E4-3C4E4D95B1D7}" type="pres">
      <dgm:prSet presAssocID="{3F2237F2-E8DC-4C3E-BEF9-ADB66B3AE698}" presName="theInnerList" presStyleCnt="0"/>
      <dgm:spPr/>
    </dgm:pt>
    <dgm:pt modelId="{EF1B4798-2EDB-4BD3-97FD-17094C0459ED}" type="pres">
      <dgm:prSet presAssocID="{5A5C4ED5-0DE5-4B76-9810-84B1B38B708D}" presName="childNode" presStyleLbl="node1" presStyleIdx="1" presStyleCnt="5">
        <dgm:presLayoutVars>
          <dgm:bulletEnabled val="1"/>
        </dgm:presLayoutVars>
      </dgm:prSet>
      <dgm:spPr/>
    </dgm:pt>
    <dgm:pt modelId="{14DB3DBA-6BEF-4DFC-B1D3-1A2B2D50E463}" type="pres">
      <dgm:prSet presAssocID="{3F2237F2-E8DC-4C3E-BEF9-ADB66B3AE698}" presName="aSpace" presStyleCnt="0"/>
      <dgm:spPr/>
    </dgm:pt>
    <dgm:pt modelId="{DEBBB9E8-BB85-4563-A3E6-83EEA7882228}" type="pres">
      <dgm:prSet presAssocID="{1E1F11B2-9140-44D0-B11D-CAC85E95F7BD}" presName="compNode" presStyleCnt="0"/>
      <dgm:spPr/>
    </dgm:pt>
    <dgm:pt modelId="{9DD44732-CDD7-4212-9C90-C7A89946669C}" type="pres">
      <dgm:prSet presAssocID="{1E1F11B2-9140-44D0-B11D-CAC85E95F7BD}" presName="aNode" presStyleLbl="bgShp" presStyleIdx="2" presStyleCnt="5"/>
      <dgm:spPr/>
    </dgm:pt>
    <dgm:pt modelId="{B026DF15-AF18-4B9D-9F7B-2708E135BA06}" type="pres">
      <dgm:prSet presAssocID="{1E1F11B2-9140-44D0-B11D-CAC85E95F7BD}" presName="textNode" presStyleLbl="bgShp" presStyleIdx="2" presStyleCnt="5"/>
      <dgm:spPr/>
    </dgm:pt>
    <dgm:pt modelId="{C58923CC-C2F1-4C1A-AAE4-B43E819E8B52}" type="pres">
      <dgm:prSet presAssocID="{1E1F11B2-9140-44D0-B11D-CAC85E95F7BD}" presName="compChildNode" presStyleCnt="0"/>
      <dgm:spPr/>
    </dgm:pt>
    <dgm:pt modelId="{956D142F-3E96-443B-94CF-77EE72708E48}" type="pres">
      <dgm:prSet presAssocID="{1E1F11B2-9140-44D0-B11D-CAC85E95F7BD}" presName="theInnerList" presStyleCnt="0"/>
      <dgm:spPr/>
    </dgm:pt>
    <dgm:pt modelId="{8CB50DA3-C29C-453F-8F8D-B0A190A2DEC1}" type="pres">
      <dgm:prSet presAssocID="{92798675-6081-4F92-B0C1-A3764FC73BBF}" presName="childNode" presStyleLbl="node1" presStyleIdx="2" presStyleCnt="5">
        <dgm:presLayoutVars>
          <dgm:bulletEnabled val="1"/>
        </dgm:presLayoutVars>
      </dgm:prSet>
      <dgm:spPr/>
    </dgm:pt>
    <dgm:pt modelId="{A307E849-8620-4858-84D3-F0380ADAB776}" type="pres">
      <dgm:prSet presAssocID="{1E1F11B2-9140-44D0-B11D-CAC85E95F7BD}" presName="aSpace" presStyleCnt="0"/>
      <dgm:spPr/>
    </dgm:pt>
    <dgm:pt modelId="{8C0B7CE1-8108-4B76-B89D-22F901A0FA6B}" type="pres">
      <dgm:prSet presAssocID="{FC3373CF-4963-477E-B935-0C75DC38B025}" presName="compNode" presStyleCnt="0"/>
      <dgm:spPr/>
    </dgm:pt>
    <dgm:pt modelId="{DEE9E9B8-E22E-41EA-948B-00FFAA6B722E}" type="pres">
      <dgm:prSet presAssocID="{FC3373CF-4963-477E-B935-0C75DC38B025}" presName="aNode" presStyleLbl="bgShp" presStyleIdx="3" presStyleCnt="5"/>
      <dgm:spPr/>
    </dgm:pt>
    <dgm:pt modelId="{937C9665-C198-4367-9A1F-5622D0CFFA43}" type="pres">
      <dgm:prSet presAssocID="{FC3373CF-4963-477E-B935-0C75DC38B025}" presName="textNode" presStyleLbl="bgShp" presStyleIdx="3" presStyleCnt="5"/>
      <dgm:spPr/>
    </dgm:pt>
    <dgm:pt modelId="{044F534D-323D-4974-B972-BF5B52C25758}" type="pres">
      <dgm:prSet presAssocID="{FC3373CF-4963-477E-B935-0C75DC38B025}" presName="compChildNode" presStyleCnt="0"/>
      <dgm:spPr/>
    </dgm:pt>
    <dgm:pt modelId="{E429402C-EE89-4AFC-BBED-5965CB5E603E}" type="pres">
      <dgm:prSet presAssocID="{FC3373CF-4963-477E-B935-0C75DC38B025}" presName="theInnerList" presStyleCnt="0"/>
      <dgm:spPr/>
    </dgm:pt>
    <dgm:pt modelId="{3B232C60-BF5B-4B93-AFF7-3612D50015D5}" type="pres">
      <dgm:prSet presAssocID="{94A5B958-B108-414F-B95F-1BF21BA428C6}" presName="childNode" presStyleLbl="node1" presStyleIdx="3" presStyleCnt="5">
        <dgm:presLayoutVars>
          <dgm:bulletEnabled val="1"/>
        </dgm:presLayoutVars>
      </dgm:prSet>
      <dgm:spPr/>
    </dgm:pt>
    <dgm:pt modelId="{5268E58E-56D9-4453-807C-7FA50F5861BE}" type="pres">
      <dgm:prSet presAssocID="{FC3373CF-4963-477E-B935-0C75DC38B025}" presName="aSpace" presStyleCnt="0"/>
      <dgm:spPr/>
    </dgm:pt>
    <dgm:pt modelId="{C7E5F873-BF7A-4E0D-B47C-C9A0E71B4570}" type="pres">
      <dgm:prSet presAssocID="{DD1DEF61-F6BF-4B28-A11B-22D10C8C01FA}" presName="compNode" presStyleCnt="0"/>
      <dgm:spPr/>
    </dgm:pt>
    <dgm:pt modelId="{C0260977-8E2F-40DE-AF63-DC3CE96F7340}" type="pres">
      <dgm:prSet presAssocID="{DD1DEF61-F6BF-4B28-A11B-22D10C8C01FA}" presName="aNode" presStyleLbl="bgShp" presStyleIdx="4" presStyleCnt="5"/>
      <dgm:spPr/>
    </dgm:pt>
    <dgm:pt modelId="{C735D065-B1A2-4CB4-ADF8-10A7AE2768F0}" type="pres">
      <dgm:prSet presAssocID="{DD1DEF61-F6BF-4B28-A11B-22D10C8C01FA}" presName="textNode" presStyleLbl="bgShp" presStyleIdx="4" presStyleCnt="5"/>
      <dgm:spPr/>
    </dgm:pt>
    <dgm:pt modelId="{8E5315DF-A84D-40D4-86BF-F3B1035CC3BF}" type="pres">
      <dgm:prSet presAssocID="{DD1DEF61-F6BF-4B28-A11B-22D10C8C01FA}" presName="compChildNode" presStyleCnt="0"/>
      <dgm:spPr/>
    </dgm:pt>
    <dgm:pt modelId="{D508BC30-FCC4-4612-8B75-10A94BBD01B6}" type="pres">
      <dgm:prSet presAssocID="{DD1DEF61-F6BF-4B28-A11B-22D10C8C01FA}" presName="theInnerList" presStyleCnt="0"/>
      <dgm:spPr/>
    </dgm:pt>
    <dgm:pt modelId="{71212690-9B1D-4157-8790-C891AB19A57E}" type="pres">
      <dgm:prSet presAssocID="{5EA8F6A1-590B-42AA-81DA-314F9F6BBB72}" presName="childNode" presStyleLbl="node1" presStyleIdx="4" presStyleCnt="5">
        <dgm:presLayoutVars>
          <dgm:bulletEnabled val="1"/>
        </dgm:presLayoutVars>
      </dgm:prSet>
      <dgm:spPr/>
    </dgm:pt>
  </dgm:ptLst>
  <dgm:cxnLst>
    <dgm:cxn modelId="{49956A01-0A7B-484B-B485-9903F13765A8}" srcId="{FCF3C6A8-32AF-4703-AA48-3927F58313F1}" destId="{733755F1-2D2B-4425-B320-13C5A8C5A53B}" srcOrd="0" destOrd="0" parTransId="{21C42EBF-7405-4DC9-90D8-9F6C684CBE76}" sibTransId="{A80534EA-C1CF-4A3B-A3F1-3E128571FF8B}"/>
    <dgm:cxn modelId="{1698AA0A-9227-2244-9519-997CB26FC639}" type="presOf" srcId="{FC3373CF-4963-477E-B935-0C75DC38B025}" destId="{937C9665-C198-4367-9A1F-5622D0CFFA43}" srcOrd="1" destOrd="0" presId="urn:microsoft.com/office/officeart/2005/8/layout/lProcess2"/>
    <dgm:cxn modelId="{2BC6160E-079F-5340-B5F3-75FA9D7428D3}" type="presOf" srcId="{3F2237F2-E8DC-4C3E-BEF9-ADB66B3AE698}" destId="{62B5C734-569D-43BD-A84E-F842CB28C2A7}" srcOrd="0" destOrd="0" presId="urn:microsoft.com/office/officeart/2005/8/layout/lProcess2"/>
    <dgm:cxn modelId="{65618B11-4BED-4BDC-BBC1-010ECCD5C05A}" srcId="{8FFFB635-7BF7-494F-904C-40D98647E8CD}" destId="{FC3373CF-4963-477E-B935-0C75DC38B025}" srcOrd="3" destOrd="0" parTransId="{13DE5D69-8CE6-4C53-8F90-2A2B6082C4AD}" sibTransId="{B2F23304-B382-4735-AE09-2CBA0F8580F0}"/>
    <dgm:cxn modelId="{F88B071A-AA43-6149-8FE7-834C4937F004}" type="presOf" srcId="{5EA8F6A1-590B-42AA-81DA-314F9F6BBB72}" destId="{71212690-9B1D-4157-8790-C891AB19A57E}" srcOrd="0" destOrd="0" presId="urn:microsoft.com/office/officeart/2005/8/layout/lProcess2"/>
    <dgm:cxn modelId="{2E7A3D2C-0955-9B48-9EE0-B6812AA45941}" type="presOf" srcId="{FCF3C6A8-32AF-4703-AA48-3927F58313F1}" destId="{C22F26D6-A22B-4109-A659-9835C3ED32DE}" srcOrd="1" destOrd="0" presId="urn:microsoft.com/office/officeart/2005/8/layout/lProcess2"/>
    <dgm:cxn modelId="{6AD57B2D-1357-6142-98BB-9FD26389D326}" type="presOf" srcId="{FC3373CF-4963-477E-B935-0C75DC38B025}" destId="{DEE9E9B8-E22E-41EA-948B-00FFAA6B722E}" srcOrd="0" destOrd="0" presId="urn:microsoft.com/office/officeart/2005/8/layout/lProcess2"/>
    <dgm:cxn modelId="{52DC5E62-F5B1-F841-8320-482574CC57FA}" type="presOf" srcId="{DD1DEF61-F6BF-4B28-A11B-22D10C8C01FA}" destId="{C735D065-B1A2-4CB4-ADF8-10A7AE2768F0}" srcOrd="1" destOrd="0" presId="urn:microsoft.com/office/officeart/2005/8/layout/lProcess2"/>
    <dgm:cxn modelId="{0D853766-9C4D-5348-9F20-974C19625B17}" type="presOf" srcId="{733755F1-2D2B-4425-B320-13C5A8C5A53B}" destId="{DC740082-99E4-434F-BF82-424A30E2A9F5}" srcOrd="0" destOrd="0" presId="urn:microsoft.com/office/officeart/2005/8/layout/lProcess2"/>
    <dgm:cxn modelId="{43FADD47-28EC-384C-999B-B64DEDB62537}" type="presOf" srcId="{1E1F11B2-9140-44D0-B11D-CAC85E95F7BD}" destId="{B026DF15-AF18-4B9D-9F7B-2708E135BA06}" srcOrd="1" destOrd="0" presId="urn:microsoft.com/office/officeart/2005/8/layout/lProcess2"/>
    <dgm:cxn modelId="{E194204D-D1FD-4B58-B63C-0D47BB5311C1}" srcId="{1E1F11B2-9140-44D0-B11D-CAC85E95F7BD}" destId="{92798675-6081-4F92-B0C1-A3764FC73BBF}" srcOrd="0" destOrd="0" parTransId="{B97AE97D-61F6-44F9-B4B0-AD61B8D481AA}" sibTransId="{EECEF34A-80C8-4F24-A112-CC054D57218D}"/>
    <dgm:cxn modelId="{DEA7FE51-57E1-3544-B61C-0BB5D32B1B7B}" type="presOf" srcId="{94A5B958-B108-414F-B95F-1BF21BA428C6}" destId="{3B232C60-BF5B-4B93-AFF7-3612D50015D5}" srcOrd="0" destOrd="0" presId="urn:microsoft.com/office/officeart/2005/8/layout/lProcess2"/>
    <dgm:cxn modelId="{6FECC773-2B40-4D9D-AED8-35143D53BCB1}" srcId="{8FFFB635-7BF7-494F-904C-40D98647E8CD}" destId="{DD1DEF61-F6BF-4B28-A11B-22D10C8C01FA}" srcOrd="4" destOrd="0" parTransId="{EEAE317C-2977-4F31-9311-299B8BF7CA3B}" sibTransId="{677623D3-D10F-4D44-923D-B38D39E70E08}"/>
    <dgm:cxn modelId="{BDF6FD75-7590-4A39-A07C-9B894039ABF7}" srcId="{FC3373CF-4963-477E-B935-0C75DC38B025}" destId="{94A5B958-B108-414F-B95F-1BF21BA428C6}" srcOrd="0" destOrd="0" parTransId="{AC601FA5-E9C5-47B1-BD13-3FD2CDD423E8}" sibTransId="{7F033B7B-7608-4189-872C-A807C0C7A2D9}"/>
    <dgm:cxn modelId="{46C26F58-832D-D742-AFE0-B7775FBDAE72}" type="presOf" srcId="{3F2237F2-E8DC-4C3E-BEF9-ADB66B3AE698}" destId="{9DDA8E5D-1EB7-4B9C-9041-B8BD4EF1F729}" srcOrd="1" destOrd="0" presId="urn:microsoft.com/office/officeart/2005/8/layout/lProcess2"/>
    <dgm:cxn modelId="{249AC378-7F25-6948-A9D4-AA1940DAD8F5}" type="presOf" srcId="{DD1DEF61-F6BF-4B28-A11B-22D10C8C01FA}" destId="{C0260977-8E2F-40DE-AF63-DC3CE96F7340}" srcOrd="0" destOrd="0" presId="urn:microsoft.com/office/officeart/2005/8/layout/lProcess2"/>
    <dgm:cxn modelId="{5FADF35A-B67F-7847-B366-323E1DCEF401}" type="presOf" srcId="{1E1F11B2-9140-44D0-B11D-CAC85E95F7BD}" destId="{9DD44732-CDD7-4212-9C90-C7A89946669C}" srcOrd="0" destOrd="0" presId="urn:microsoft.com/office/officeart/2005/8/layout/lProcess2"/>
    <dgm:cxn modelId="{87A0A17F-6A7B-8748-8007-F2AD354C6EDB}" type="presOf" srcId="{8FFFB635-7BF7-494F-904C-40D98647E8CD}" destId="{0DBB2A29-F39A-44DD-AF84-54CE12B30290}" srcOrd="0" destOrd="0" presId="urn:microsoft.com/office/officeart/2005/8/layout/lProcess2"/>
    <dgm:cxn modelId="{0332E182-0B51-45B2-8A99-8597852F893E}" srcId="{DD1DEF61-F6BF-4B28-A11B-22D10C8C01FA}" destId="{5EA8F6A1-590B-42AA-81DA-314F9F6BBB72}" srcOrd="0" destOrd="0" parTransId="{C2A46115-46C7-4C8B-8738-799502F16225}" sibTransId="{BEEBEC19-AFE0-432C-823E-4B5F99BE65C3}"/>
    <dgm:cxn modelId="{359F4D9B-F114-034C-82D8-4C41AA45CF65}" type="presOf" srcId="{5A5C4ED5-0DE5-4B76-9810-84B1B38B708D}" destId="{EF1B4798-2EDB-4BD3-97FD-17094C0459ED}" srcOrd="0" destOrd="0" presId="urn:microsoft.com/office/officeart/2005/8/layout/lProcess2"/>
    <dgm:cxn modelId="{32A438A6-382E-134A-80E8-203641650B37}" type="presOf" srcId="{FCF3C6A8-32AF-4703-AA48-3927F58313F1}" destId="{A2564159-FA60-4C5C-9E60-8FDDFDDBD4C3}" srcOrd="0" destOrd="0" presId="urn:microsoft.com/office/officeart/2005/8/layout/lProcess2"/>
    <dgm:cxn modelId="{CE79E0AB-E11F-43D3-9919-3C71011BECEE}" srcId="{3F2237F2-E8DC-4C3E-BEF9-ADB66B3AE698}" destId="{5A5C4ED5-0DE5-4B76-9810-84B1B38B708D}" srcOrd="0" destOrd="0" parTransId="{F5515AF9-6973-4A8F-B963-68BB95C4B5A4}" sibTransId="{8F9EB63F-48D9-4384-B0E1-525E20292C7D}"/>
    <dgm:cxn modelId="{EE4874C0-E2B4-4F39-9FEA-0003A996E700}" srcId="{8FFFB635-7BF7-494F-904C-40D98647E8CD}" destId="{3F2237F2-E8DC-4C3E-BEF9-ADB66B3AE698}" srcOrd="1" destOrd="0" parTransId="{2EACA0D6-71E3-4769-8668-5860EFED6E1D}" sibTransId="{931F45E6-F6DE-4084-B9F8-5ED106C779A8}"/>
    <dgm:cxn modelId="{F675A6CB-1318-46D9-8593-66A50E0E5909}" srcId="{8FFFB635-7BF7-494F-904C-40D98647E8CD}" destId="{FCF3C6A8-32AF-4703-AA48-3927F58313F1}" srcOrd="0" destOrd="0" parTransId="{492CE016-5AFE-4FBD-96E1-F292F9F645DF}" sibTransId="{507A7B34-8D44-46D2-A711-99218DBBA4B5}"/>
    <dgm:cxn modelId="{962859D4-FE37-CC4F-B175-14A238D4C0E0}" type="presOf" srcId="{92798675-6081-4F92-B0C1-A3764FC73BBF}" destId="{8CB50DA3-C29C-453F-8F8D-B0A190A2DEC1}" srcOrd="0" destOrd="0" presId="urn:microsoft.com/office/officeart/2005/8/layout/lProcess2"/>
    <dgm:cxn modelId="{E3CCD0D8-CDB6-4E98-95AA-66E96BBF97CF}" srcId="{8FFFB635-7BF7-494F-904C-40D98647E8CD}" destId="{1E1F11B2-9140-44D0-B11D-CAC85E95F7BD}" srcOrd="2" destOrd="0" parTransId="{54ABD339-E48C-4931-8C8C-9A595ED92631}" sibTransId="{5AFE5539-BEAF-488B-970C-E5695F236C27}"/>
    <dgm:cxn modelId="{644F417A-7F48-A046-81AB-B08A5CA93822}" type="presParOf" srcId="{0DBB2A29-F39A-44DD-AF84-54CE12B30290}" destId="{116BFA27-6F7F-4AEA-BBDC-137BE24351D9}" srcOrd="0" destOrd="0" presId="urn:microsoft.com/office/officeart/2005/8/layout/lProcess2"/>
    <dgm:cxn modelId="{2E8F90BF-2E6B-274F-AED5-F4680BA5917C}" type="presParOf" srcId="{116BFA27-6F7F-4AEA-BBDC-137BE24351D9}" destId="{A2564159-FA60-4C5C-9E60-8FDDFDDBD4C3}" srcOrd="0" destOrd="0" presId="urn:microsoft.com/office/officeart/2005/8/layout/lProcess2"/>
    <dgm:cxn modelId="{07960DD2-F484-4749-8C74-2A7E7983881D}" type="presParOf" srcId="{116BFA27-6F7F-4AEA-BBDC-137BE24351D9}" destId="{C22F26D6-A22B-4109-A659-9835C3ED32DE}" srcOrd="1" destOrd="0" presId="urn:microsoft.com/office/officeart/2005/8/layout/lProcess2"/>
    <dgm:cxn modelId="{C5CAD689-B3AB-B949-84EE-C4061DC7963E}" type="presParOf" srcId="{116BFA27-6F7F-4AEA-BBDC-137BE24351D9}" destId="{70F6AE8C-A07F-48E2-AF08-F3F066538772}" srcOrd="2" destOrd="0" presId="urn:microsoft.com/office/officeart/2005/8/layout/lProcess2"/>
    <dgm:cxn modelId="{BD6117C2-9013-224A-A776-88F9A724359A}" type="presParOf" srcId="{70F6AE8C-A07F-48E2-AF08-F3F066538772}" destId="{B3286A0F-B060-4829-A313-C2AAED2D7FBC}" srcOrd="0" destOrd="0" presId="urn:microsoft.com/office/officeart/2005/8/layout/lProcess2"/>
    <dgm:cxn modelId="{46906D8A-B145-0648-8C71-DBC354582528}" type="presParOf" srcId="{B3286A0F-B060-4829-A313-C2AAED2D7FBC}" destId="{DC740082-99E4-434F-BF82-424A30E2A9F5}" srcOrd="0" destOrd="0" presId="urn:microsoft.com/office/officeart/2005/8/layout/lProcess2"/>
    <dgm:cxn modelId="{C237FCE4-263B-C946-85F8-BE25EE5BC342}" type="presParOf" srcId="{0DBB2A29-F39A-44DD-AF84-54CE12B30290}" destId="{BD856CB6-8235-48D4-B3CB-788959BABD55}" srcOrd="1" destOrd="0" presId="urn:microsoft.com/office/officeart/2005/8/layout/lProcess2"/>
    <dgm:cxn modelId="{B4BBC550-4E5F-4949-8B4E-DC443C394C2B}" type="presParOf" srcId="{0DBB2A29-F39A-44DD-AF84-54CE12B30290}" destId="{5DEDAF79-73BF-4FB3-909F-7D0050D32B88}" srcOrd="2" destOrd="0" presId="urn:microsoft.com/office/officeart/2005/8/layout/lProcess2"/>
    <dgm:cxn modelId="{7253240D-5A99-714B-8D4A-999BC02FE269}" type="presParOf" srcId="{5DEDAF79-73BF-4FB3-909F-7D0050D32B88}" destId="{62B5C734-569D-43BD-A84E-F842CB28C2A7}" srcOrd="0" destOrd="0" presId="urn:microsoft.com/office/officeart/2005/8/layout/lProcess2"/>
    <dgm:cxn modelId="{CBFD754D-A0B2-744D-B961-C44145B05943}" type="presParOf" srcId="{5DEDAF79-73BF-4FB3-909F-7D0050D32B88}" destId="{9DDA8E5D-1EB7-4B9C-9041-B8BD4EF1F729}" srcOrd="1" destOrd="0" presId="urn:microsoft.com/office/officeart/2005/8/layout/lProcess2"/>
    <dgm:cxn modelId="{35E71F4D-BD42-4C41-AB48-2FA0E2201EE7}" type="presParOf" srcId="{5DEDAF79-73BF-4FB3-909F-7D0050D32B88}" destId="{B0CE56D9-4E26-447F-8D69-1CB82257B4E4}" srcOrd="2" destOrd="0" presId="urn:microsoft.com/office/officeart/2005/8/layout/lProcess2"/>
    <dgm:cxn modelId="{29221734-F5A7-1C4F-AD9C-D3716C5B7BA7}" type="presParOf" srcId="{B0CE56D9-4E26-447F-8D69-1CB82257B4E4}" destId="{B07C35D3-A26F-49C5-98E4-3C4E4D95B1D7}" srcOrd="0" destOrd="0" presId="urn:microsoft.com/office/officeart/2005/8/layout/lProcess2"/>
    <dgm:cxn modelId="{F88200F6-0245-D04E-9D43-F180DDA8323E}" type="presParOf" srcId="{B07C35D3-A26F-49C5-98E4-3C4E4D95B1D7}" destId="{EF1B4798-2EDB-4BD3-97FD-17094C0459ED}" srcOrd="0" destOrd="0" presId="urn:microsoft.com/office/officeart/2005/8/layout/lProcess2"/>
    <dgm:cxn modelId="{39466F89-CA55-7D4B-A2FC-6E0A0AAF2EDD}" type="presParOf" srcId="{0DBB2A29-F39A-44DD-AF84-54CE12B30290}" destId="{14DB3DBA-6BEF-4DFC-B1D3-1A2B2D50E463}" srcOrd="3" destOrd="0" presId="urn:microsoft.com/office/officeart/2005/8/layout/lProcess2"/>
    <dgm:cxn modelId="{A94D62F3-B3B6-224F-B86C-9DFAA15D2B45}" type="presParOf" srcId="{0DBB2A29-F39A-44DD-AF84-54CE12B30290}" destId="{DEBBB9E8-BB85-4563-A3E6-83EEA7882228}" srcOrd="4" destOrd="0" presId="urn:microsoft.com/office/officeart/2005/8/layout/lProcess2"/>
    <dgm:cxn modelId="{3DA9C369-C5D7-F54A-877B-76252A10E26F}" type="presParOf" srcId="{DEBBB9E8-BB85-4563-A3E6-83EEA7882228}" destId="{9DD44732-CDD7-4212-9C90-C7A89946669C}" srcOrd="0" destOrd="0" presId="urn:microsoft.com/office/officeart/2005/8/layout/lProcess2"/>
    <dgm:cxn modelId="{D1B77C99-34B7-0543-B3CA-EA61091273D4}" type="presParOf" srcId="{DEBBB9E8-BB85-4563-A3E6-83EEA7882228}" destId="{B026DF15-AF18-4B9D-9F7B-2708E135BA06}" srcOrd="1" destOrd="0" presId="urn:microsoft.com/office/officeart/2005/8/layout/lProcess2"/>
    <dgm:cxn modelId="{54206BC6-BBA4-5443-977B-F17D0BAAE4D1}" type="presParOf" srcId="{DEBBB9E8-BB85-4563-A3E6-83EEA7882228}" destId="{C58923CC-C2F1-4C1A-AAE4-B43E819E8B52}" srcOrd="2" destOrd="0" presId="urn:microsoft.com/office/officeart/2005/8/layout/lProcess2"/>
    <dgm:cxn modelId="{B673B5EC-9E56-444E-A1A1-C47CF2F1FBFD}" type="presParOf" srcId="{C58923CC-C2F1-4C1A-AAE4-B43E819E8B52}" destId="{956D142F-3E96-443B-94CF-77EE72708E48}" srcOrd="0" destOrd="0" presId="urn:microsoft.com/office/officeart/2005/8/layout/lProcess2"/>
    <dgm:cxn modelId="{BBE7ADFD-BF49-1444-A80E-8D2E414B2C49}" type="presParOf" srcId="{956D142F-3E96-443B-94CF-77EE72708E48}" destId="{8CB50DA3-C29C-453F-8F8D-B0A190A2DEC1}" srcOrd="0" destOrd="0" presId="urn:microsoft.com/office/officeart/2005/8/layout/lProcess2"/>
    <dgm:cxn modelId="{27945868-F749-6B49-A5BD-D085223A1895}" type="presParOf" srcId="{0DBB2A29-F39A-44DD-AF84-54CE12B30290}" destId="{A307E849-8620-4858-84D3-F0380ADAB776}" srcOrd="5" destOrd="0" presId="urn:microsoft.com/office/officeart/2005/8/layout/lProcess2"/>
    <dgm:cxn modelId="{E17537FD-2C29-304B-86FA-DFA62AE121CB}" type="presParOf" srcId="{0DBB2A29-F39A-44DD-AF84-54CE12B30290}" destId="{8C0B7CE1-8108-4B76-B89D-22F901A0FA6B}" srcOrd="6" destOrd="0" presId="urn:microsoft.com/office/officeart/2005/8/layout/lProcess2"/>
    <dgm:cxn modelId="{91A78D06-6085-A248-9FC3-203C36594F27}" type="presParOf" srcId="{8C0B7CE1-8108-4B76-B89D-22F901A0FA6B}" destId="{DEE9E9B8-E22E-41EA-948B-00FFAA6B722E}" srcOrd="0" destOrd="0" presId="urn:microsoft.com/office/officeart/2005/8/layout/lProcess2"/>
    <dgm:cxn modelId="{D5C570A8-2E91-8441-AF1E-604E6A511801}" type="presParOf" srcId="{8C0B7CE1-8108-4B76-B89D-22F901A0FA6B}" destId="{937C9665-C198-4367-9A1F-5622D0CFFA43}" srcOrd="1" destOrd="0" presId="urn:microsoft.com/office/officeart/2005/8/layout/lProcess2"/>
    <dgm:cxn modelId="{194FB82A-4BF6-B140-A5A4-EFD668E20F9B}" type="presParOf" srcId="{8C0B7CE1-8108-4B76-B89D-22F901A0FA6B}" destId="{044F534D-323D-4974-B972-BF5B52C25758}" srcOrd="2" destOrd="0" presId="urn:microsoft.com/office/officeart/2005/8/layout/lProcess2"/>
    <dgm:cxn modelId="{AA54CEF7-35E4-8846-819C-9785100F2741}" type="presParOf" srcId="{044F534D-323D-4974-B972-BF5B52C25758}" destId="{E429402C-EE89-4AFC-BBED-5965CB5E603E}" srcOrd="0" destOrd="0" presId="urn:microsoft.com/office/officeart/2005/8/layout/lProcess2"/>
    <dgm:cxn modelId="{196E61FB-4414-E844-BD6F-DA17A92DF5FD}" type="presParOf" srcId="{E429402C-EE89-4AFC-BBED-5965CB5E603E}" destId="{3B232C60-BF5B-4B93-AFF7-3612D50015D5}" srcOrd="0" destOrd="0" presId="urn:microsoft.com/office/officeart/2005/8/layout/lProcess2"/>
    <dgm:cxn modelId="{32DFABC9-5F27-6B43-BECE-9ECCF29B49A3}" type="presParOf" srcId="{0DBB2A29-F39A-44DD-AF84-54CE12B30290}" destId="{5268E58E-56D9-4453-807C-7FA50F5861BE}" srcOrd="7" destOrd="0" presId="urn:microsoft.com/office/officeart/2005/8/layout/lProcess2"/>
    <dgm:cxn modelId="{41098AF5-D726-8140-83F3-C0BACCFE3278}" type="presParOf" srcId="{0DBB2A29-F39A-44DD-AF84-54CE12B30290}" destId="{C7E5F873-BF7A-4E0D-B47C-C9A0E71B4570}" srcOrd="8" destOrd="0" presId="urn:microsoft.com/office/officeart/2005/8/layout/lProcess2"/>
    <dgm:cxn modelId="{17F38F3B-06AF-F644-8DE2-4F59D8F9685E}" type="presParOf" srcId="{C7E5F873-BF7A-4E0D-B47C-C9A0E71B4570}" destId="{C0260977-8E2F-40DE-AF63-DC3CE96F7340}" srcOrd="0" destOrd="0" presId="urn:microsoft.com/office/officeart/2005/8/layout/lProcess2"/>
    <dgm:cxn modelId="{3299B152-1550-0E43-80D3-0F05C6FD14D9}" type="presParOf" srcId="{C7E5F873-BF7A-4E0D-B47C-C9A0E71B4570}" destId="{C735D065-B1A2-4CB4-ADF8-10A7AE2768F0}" srcOrd="1" destOrd="0" presId="urn:microsoft.com/office/officeart/2005/8/layout/lProcess2"/>
    <dgm:cxn modelId="{336BC0E9-E5F9-F74A-8151-EB58AE990A24}" type="presParOf" srcId="{C7E5F873-BF7A-4E0D-B47C-C9A0E71B4570}" destId="{8E5315DF-A84D-40D4-86BF-F3B1035CC3BF}" srcOrd="2" destOrd="0" presId="urn:microsoft.com/office/officeart/2005/8/layout/lProcess2"/>
    <dgm:cxn modelId="{F196B196-9312-6D47-8F11-7D05CCCDF3B2}" type="presParOf" srcId="{8E5315DF-A84D-40D4-86BF-F3B1035CC3BF}" destId="{D508BC30-FCC4-4612-8B75-10A94BBD01B6}" srcOrd="0" destOrd="0" presId="urn:microsoft.com/office/officeart/2005/8/layout/lProcess2"/>
    <dgm:cxn modelId="{C0C770DE-9747-C141-899D-B1879AACB051}" type="presParOf" srcId="{D508BC30-FCC4-4612-8B75-10A94BBD01B6}" destId="{71212690-9B1D-4157-8790-C891AB19A57E}"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8DA33C-F6F5-FE4B-9F51-983B1D074DA6}" type="doc">
      <dgm:prSet loTypeId="urn:microsoft.com/office/officeart/2005/8/layout/chevron2" loCatId="" qsTypeId="urn:microsoft.com/office/officeart/2005/8/quickstyle/simple1" qsCatId="simple" csTypeId="urn:microsoft.com/office/officeart/2005/8/colors/accent2_2" csCatId="accent2" phldr="1"/>
      <dgm:spPr/>
      <dgm:t>
        <a:bodyPr/>
        <a:lstStyle/>
        <a:p>
          <a:endParaRPr lang="en-US"/>
        </a:p>
      </dgm:t>
    </dgm:pt>
    <dgm:pt modelId="{63CDC272-43F0-CC42-AE27-75CAD84EEA6C}">
      <dgm:prSet phldrT="[Text]"/>
      <dgm:spPr/>
      <dgm:t>
        <a:bodyPr/>
        <a:lstStyle/>
        <a:p>
          <a:r>
            <a:rPr lang="el"/>
            <a:t>Το δικαίωμα ενημέρωσης.</a:t>
          </a:r>
          <a:endParaRPr lang="en-US"/>
        </a:p>
      </dgm:t>
    </dgm:pt>
    <dgm:pt modelId="{1BC6C47E-CE50-9142-8C8C-D351C9B2C63C}" type="parTrans" cxnId="{D8624FE1-9A57-DF44-A179-11618514FA79}">
      <dgm:prSet/>
      <dgm:spPr/>
      <dgm:t>
        <a:bodyPr/>
        <a:lstStyle/>
        <a:p>
          <a:endParaRPr lang="en-US"/>
        </a:p>
      </dgm:t>
    </dgm:pt>
    <dgm:pt modelId="{59C63AA1-47AC-0647-B3B4-1E58C75F3F6B}" type="sibTrans" cxnId="{D8624FE1-9A57-DF44-A179-11618514FA79}">
      <dgm:prSet/>
      <dgm:spPr/>
      <dgm:t>
        <a:bodyPr/>
        <a:lstStyle/>
        <a:p>
          <a:endParaRPr lang="en-US"/>
        </a:p>
      </dgm:t>
    </dgm:pt>
    <dgm:pt modelId="{307AF223-1D60-9143-B0BF-C86C39C8410F}">
      <dgm:prSet/>
      <dgm:spPr/>
      <dgm:t>
        <a:bodyPr/>
        <a:lstStyle/>
        <a:p>
          <a:r>
            <a:rPr lang="el"/>
            <a:t>Το δικαίωμα πρόσβασης.</a:t>
          </a:r>
        </a:p>
      </dgm:t>
    </dgm:pt>
    <dgm:pt modelId="{D8ED4105-3D1B-E748-B869-234F431C87CA}" type="parTrans" cxnId="{309B984D-E128-5C41-AB9B-20B7169459AE}">
      <dgm:prSet/>
      <dgm:spPr/>
      <dgm:t>
        <a:bodyPr/>
        <a:lstStyle/>
        <a:p>
          <a:endParaRPr lang="en-US"/>
        </a:p>
      </dgm:t>
    </dgm:pt>
    <dgm:pt modelId="{356661D4-D045-C54E-86B8-FA7DAED7326F}" type="sibTrans" cxnId="{309B984D-E128-5C41-AB9B-20B7169459AE}">
      <dgm:prSet/>
      <dgm:spPr/>
      <dgm:t>
        <a:bodyPr/>
        <a:lstStyle/>
        <a:p>
          <a:endParaRPr lang="en-US"/>
        </a:p>
      </dgm:t>
    </dgm:pt>
    <dgm:pt modelId="{8C8DBD26-E7C9-BD4D-A321-BC0BC16D65C1}">
      <dgm:prSet/>
      <dgm:spPr/>
      <dgm:t>
        <a:bodyPr/>
        <a:lstStyle/>
        <a:p>
          <a:r>
            <a:rPr lang="el"/>
            <a:t>Το δικαίωμα διόρθωσης.</a:t>
          </a:r>
        </a:p>
      </dgm:t>
    </dgm:pt>
    <dgm:pt modelId="{00553A5F-5820-2A47-AA22-ADCA9D05F720}" type="parTrans" cxnId="{BC19B8E1-7534-814F-9A53-8812DE2216B8}">
      <dgm:prSet/>
      <dgm:spPr/>
      <dgm:t>
        <a:bodyPr/>
        <a:lstStyle/>
        <a:p>
          <a:endParaRPr lang="en-US"/>
        </a:p>
      </dgm:t>
    </dgm:pt>
    <dgm:pt modelId="{A4599CEB-F8D8-8C4F-AC1D-1E973C1FE50C}" type="sibTrans" cxnId="{BC19B8E1-7534-814F-9A53-8812DE2216B8}">
      <dgm:prSet/>
      <dgm:spPr/>
      <dgm:t>
        <a:bodyPr/>
        <a:lstStyle/>
        <a:p>
          <a:endParaRPr lang="en-US"/>
        </a:p>
      </dgm:t>
    </dgm:pt>
    <dgm:pt modelId="{8EC67DDE-7C2A-4F4D-83D0-BF81320EAC22}">
      <dgm:prSet/>
      <dgm:spPr/>
      <dgm:t>
        <a:bodyPr/>
        <a:lstStyle/>
        <a:p>
          <a:r>
            <a:rPr lang="el"/>
            <a:t>Το δικαίωμα διαγραφής.</a:t>
          </a:r>
        </a:p>
      </dgm:t>
    </dgm:pt>
    <dgm:pt modelId="{EBBFE678-880E-B149-AF4D-2B954E49630F}" type="parTrans" cxnId="{68FFF842-7646-F44D-AFE7-48548AC374BE}">
      <dgm:prSet/>
      <dgm:spPr/>
      <dgm:t>
        <a:bodyPr/>
        <a:lstStyle/>
        <a:p>
          <a:endParaRPr lang="en-US"/>
        </a:p>
      </dgm:t>
    </dgm:pt>
    <dgm:pt modelId="{6636FD1B-6DA4-8B42-86F4-A530B2A94ACD}" type="sibTrans" cxnId="{68FFF842-7646-F44D-AFE7-48548AC374BE}">
      <dgm:prSet/>
      <dgm:spPr/>
      <dgm:t>
        <a:bodyPr/>
        <a:lstStyle/>
        <a:p>
          <a:endParaRPr lang="en-US"/>
        </a:p>
      </dgm:t>
    </dgm:pt>
    <dgm:pt modelId="{CEB50DC6-CBF8-E547-BDF5-B0319BD815C6}">
      <dgm:prSet/>
      <dgm:spPr/>
      <dgm:t>
        <a:bodyPr/>
        <a:lstStyle/>
        <a:p>
          <a:r>
            <a:rPr lang="el"/>
            <a:t>Το δικαίωμα περιορισμού της επεξεργασίας.</a:t>
          </a:r>
        </a:p>
      </dgm:t>
    </dgm:pt>
    <dgm:pt modelId="{32FFD6E8-D70F-A64B-AF73-77FF9A07CEC4}" type="parTrans" cxnId="{7C3E552D-55B9-A44B-B137-C90E502261B6}">
      <dgm:prSet/>
      <dgm:spPr/>
      <dgm:t>
        <a:bodyPr/>
        <a:lstStyle/>
        <a:p>
          <a:endParaRPr lang="en-US"/>
        </a:p>
      </dgm:t>
    </dgm:pt>
    <dgm:pt modelId="{C7A3B9DE-02A0-354F-8FBE-978101BCE517}" type="sibTrans" cxnId="{7C3E552D-55B9-A44B-B137-C90E502261B6}">
      <dgm:prSet/>
      <dgm:spPr/>
      <dgm:t>
        <a:bodyPr/>
        <a:lstStyle/>
        <a:p>
          <a:endParaRPr lang="en-US"/>
        </a:p>
      </dgm:t>
    </dgm:pt>
    <dgm:pt modelId="{C21AAEB4-9647-BC43-BC50-13C218423FCC}">
      <dgm:prSet/>
      <dgm:spPr/>
      <dgm:t>
        <a:bodyPr/>
        <a:lstStyle/>
        <a:p>
          <a:r>
            <a:rPr lang="el"/>
            <a:t>Το δικαίωμα στη φορητότητα των δεδομένων.</a:t>
          </a:r>
        </a:p>
      </dgm:t>
    </dgm:pt>
    <dgm:pt modelId="{7225B7A7-CEB7-EE47-A9D1-D708C3A18604}" type="parTrans" cxnId="{FF0F4CFE-D931-394E-8144-D450348691A0}">
      <dgm:prSet/>
      <dgm:spPr/>
      <dgm:t>
        <a:bodyPr/>
        <a:lstStyle/>
        <a:p>
          <a:endParaRPr lang="en-US"/>
        </a:p>
      </dgm:t>
    </dgm:pt>
    <dgm:pt modelId="{36968B95-0D55-5A47-A903-5615CA21784D}" type="sibTrans" cxnId="{FF0F4CFE-D931-394E-8144-D450348691A0}">
      <dgm:prSet/>
      <dgm:spPr/>
      <dgm:t>
        <a:bodyPr/>
        <a:lstStyle/>
        <a:p>
          <a:endParaRPr lang="en-US"/>
        </a:p>
      </dgm:t>
    </dgm:pt>
    <dgm:pt modelId="{982F27A5-AD52-894F-B902-E6FD319C0D68}">
      <dgm:prSet/>
      <dgm:spPr/>
      <dgm:t>
        <a:bodyPr/>
        <a:lstStyle/>
        <a:p>
          <a:r>
            <a:rPr lang="el"/>
            <a:t>Το δικαίωμα εναντίωσης.</a:t>
          </a:r>
        </a:p>
      </dgm:t>
    </dgm:pt>
    <dgm:pt modelId="{26C03E49-E026-3B4D-A996-9FE4CAB5C2B6}" type="parTrans" cxnId="{4198F188-E298-0447-9027-CDC87F0A3DD6}">
      <dgm:prSet/>
      <dgm:spPr/>
      <dgm:t>
        <a:bodyPr/>
        <a:lstStyle/>
        <a:p>
          <a:endParaRPr lang="en-US"/>
        </a:p>
      </dgm:t>
    </dgm:pt>
    <dgm:pt modelId="{3A45B07D-4343-BE40-BB7C-9E1335752A37}" type="sibTrans" cxnId="{4198F188-E298-0447-9027-CDC87F0A3DD6}">
      <dgm:prSet/>
      <dgm:spPr/>
      <dgm:t>
        <a:bodyPr/>
        <a:lstStyle/>
        <a:p>
          <a:endParaRPr lang="en-US"/>
        </a:p>
      </dgm:t>
    </dgm:pt>
    <dgm:pt modelId="{53F4BF02-8559-354A-BB48-6C56AAE1D803}">
      <dgm:prSet/>
      <dgm:spPr/>
      <dgm:t>
        <a:bodyPr/>
        <a:lstStyle/>
        <a:p>
          <a:r>
            <a:rPr lang="el"/>
            <a:t>Δικαιώματα σε σχέση με την αυτοματοποιημένη λήψη αποφάσεων και την κατάρτιση προφίλ.</a:t>
          </a:r>
        </a:p>
      </dgm:t>
    </dgm:pt>
    <dgm:pt modelId="{BDA96729-1CD2-3E4B-B796-0C63D9652B83}" type="parTrans" cxnId="{F4F45007-1C99-7C46-9144-85C072D21919}">
      <dgm:prSet/>
      <dgm:spPr/>
      <dgm:t>
        <a:bodyPr/>
        <a:lstStyle/>
        <a:p>
          <a:endParaRPr lang="en-US"/>
        </a:p>
      </dgm:t>
    </dgm:pt>
    <dgm:pt modelId="{B4BAE0D7-FAF1-4D49-AB8C-EC50DA4C9798}" type="sibTrans" cxnId="{F4F45007-1C99-7C46-9144-85C072D21919}">
      <dgm:prSet/>
      <dgm:spPr/>
      <dgm:t>
        <a:bodyPr/>
        <a:lstStyle/>
        <a:p>
          <a:endParaRPr lang="en-US"/>
        </a:p>
      </dgm:t>
    </dgm:pt>
    <dgm:pt modelId="{6016F3A3-4349-664D-BC3F-5BBB27DF88DB}">
      <dgm:prSet phldrT="[Text]"/>
      <dgm:spPr/>
      <dgm:t>
        <a:bodyPr/>
        <a:lstStyle/>
        <a:p>
          <a:r>
            <a:rPr lang="el"/>
            <a:t>1</a:t>
          </a:r>
        </a:p>
      </dgm:t>
    </dgm:pt>
    <dgm:pt modelId="{080A2220-866A-C143-B590-0E8B67660A24}" type="parTrans" cxnId="{B87B9961-473B-0F4B-8425-02433C8AFEFF}">
      <dgm:prSet/>
      <dgm:spPr/>
      <dgm:t>
        <a:bodyPr/>
        <a:lstStyle/>
        <a:p>
          <a:endParaRPr lang="en-US"/>
        </a:p>
      </dgm:t>
    </dgm:pt>
    <dgm:pt modelId="{4ED0E506-C8ED-8046-9623-D55725FEF176}" type="sibTrans" cxnId="{B87B9961-473B-0F4B-8425-02433C8AFEFF}">
      <dgm:prSet/>
      <dgm:spPr/>
      <dgm:t>
        <a:bodyPr/>
        <a:lstStyle/>
        <a:p>
          <a:endParaRPr lang="en-US"/>
        </a:p>
      </dgm:t>
    </dgm:pt>
    <dgm:pt modelId="{AB5086E6-2CD1-434F-A0D9-450701C3EF77}">
      <dgm:prSet/>
      <dgm:spPr/>
      <dgm:t>
        <a:bodyPr/>
        <a:lstStyle/>
        <a:p>
          <a:r>
            <a:rPr lang="el"/>
            <a:t>2</a:t>
          </a:r>
        </a:p>
      </dgm:t>
    </dgm:pt>
    <dgm:pt modelId="{4AA828A6-FB76-0E4F-A5A7-81FE5BD55AC3}" type="parTrans" cxnId="{A580D71B-11C6-6F4B-90F6-0432F66C1987}">
      <dgm:prSet/>
      <dgm:spPr/>
      <dgm:t>
        <a:bodyPr/>
        <a:lstStyle/>
        <a:p>
          <a:endParaRPr lang="en-US"/>
        </a:p>
      </dgm:t>
    </dgm:pt>
    <dgm:pt modelId="{E72AD2D4-F0B8-4C48-B0F9-AB84CB051EA3}" type="sibTrans" cxnId="{A580D71B-11C6-6F4B-90F6-0432F66C1987}">
      <dgm:prSet/>
      <dgm:spPr/>
      <dgm:t>
        <a:bodyPr/>
        <a:lstStyle/>
        <a:p>
          <a:endParaRPr lang="en-US"/>
        </a:p>
      </dgm:t>
    </dgm:pt>
    <dgm:pt modelId="{3A313FF0-3F23-D84A-9B18-382C31373973}">
      <dgm:prSet/>
      <dgm:spPr/>
      <dgm:t>
        <a:bodyPr/>
        <a:lstStyle/>
        <a:p>
          <a:r>
            <a:rPr lang="el"/>
            <a:t>3</a:t>
          </a:r>
        </a:p>
      </dgm:t>
    </dgm:pt>
    <dgm:pt modelId="{6382E911-ECAE-F14C-85DF-07DB2902DE11}" type="parTrans" cxnId="{282B881E-D4AF-3E42-A7E3-74200DCB55C7}">
      <dgm:prSet/>
      <dgm:spPr/>
      <dgm:t>
        <a:bodyPr/>
        <a:lstStyle/>
        <a:p>
          <a:endParaRPr lang="en-US"/>
        </a:p>
      </dgm:t>
    </dgm:pt>
    <dgm:pt modelId="{8038C72F-947B-8848-8776-C72FEB4B4CE7}" type="sibTrans" cxnId="{282B881E-D4AF-3E42-A7E3-74200DCB55C7}">
      <dgm:prSet/>
      <dgm:spPr/>
      <dgm:t>
        <a:bodyPr/>
        <a:lstStyle/>
        <a:p>
          <a:endParaRPr lang="en-US"/>
        </a:p>
      </dgm:t>
    </dgm:pt>
    <dgm:pt modelId="{7014A78E-AAE1-C649-A8BD-A3423A98B9D1}">
      <dgm:prSet/>
      <dgm:spPr/>
      <dgm:t>
        <a:bodyPr/>
        <a:lstStyle/>
        <a:p>
          <a:r>
            <a:rPr lang="el"/>
            <a:t>4</a:t>
          </a:r>
        </a:p>
      </dgm:t>
    </dgm:pt>
    <dgm:pt modelId="{64AB54FA-5B26-194F-8FA6-A9612C0CE523}" type="parTrans" cxnId="{27302DE5-CEF9-A842-97D2-BA577C56BD37}">
      <dgm:prSet/>
      <dgm:spPr/>
      <dgm:t>
        <a:bodyPr/>
        <a:lstStyle/>
        <a:p>
          <a:endParaRPr lang="en-US"/>
        </a:p>
      </dgm:t>
    </dgm:pt>
    <dgm:pt modelId="{57796613-566A-5144-8DF3-EF8219AC6C7F}" type="sibTrans" cxnId="{27302DE5-CEF9-A842-97D2-BA577C56BD37}">
      <dgm:prSet/>
      <dgm:spPr/>
      <dgm:t>
        <a:bodyPr/>
        <a:lstStyle/>
        <a:p>
          <a:endParaRPr lang="en-US"/>
        </a:p>
      </dgm:t>
    </dgm:pt>
    <dgm:pt modelId="{0E620073-E00B-5C4E-BD29-38CBB73C28F9}">
      <dgm:prSet/>
      <dgm:spPr/>
      <dgm:t>
        <a:bodyPr/>
        <a:lstStyle/>
        <a:p>
          <a:r>
            <a:rPr lang="el"/>
            <a:t>5</a:t>
          </a:r>
        </a:p>
      </dgm:t>
    </dgm:pt>
    <dgm:pt modelId="{2CCB0208-BFED-2945-9FBD-720DDDEB8BFF}" type="parTrans" cxnId="{63F6067D-0022-3743-A3E9-96750626B0BF}">
      <dgm:prSet/>
      <dgm:spPr/>
      <dgm:t>
        <a:bodyPr/>
        <a:lstStyle/>
        <a:p>
          <a:endParaRPr lang="en-US"/>
        </a:p>
      </dgm:t>
    </dgm:pt>
    <dgm:pt modelId="{EA03CD0E-BA9A-6E41-B9E5-2A08C412E773}" type="sibTrans" cxnId="{63F6067D-0022-3743-A3E9-96750626B0BF}">
      <dgm:prSet/>
      <dgm:spPr/>
      <dgm:t>
        <a:bodyPr/>
        <a:lstStyle/>
        <a:p>
          <a:endParaRPr lang="en-US"/>
        </a:p>
      </dgm:t>
    </dgm:pt>
    <dgm:pt modelId="{42D01EC1-3D52-CF40-84A9-B9512859CC08}">
      <dgm:prSet/>
      <dgm:spPr/>
      <dgm:t>
        <a:bodyPr/>
        <a:lstStyle/>
        <a:p>
          <a:r>
            <a:rPr lang="el"/>
            <a:t>6</a:t>
          </a:r>
        </a:p>
      </dgm:t>
    </dgm:pt>
    <dgm:pt modelId="{4B4EA8FD-9A97-9C41-B905-E32AA1F36420}" type="parTrans" cxnId="{1A1C4CA5-B2D7-8F44-9ACC-1AFDCC1B72EE}">
      <dgm:prSet/>
      <dgm:spPr/>
      <dgm:t>
        <a:bodyPr/>
        <a:lstStyle/>
        <a:p>
          <a:endParaRPr lang="en-US"/>
        </a:p>
      </dgm:t>
    </dgm:pt>
    <dgm:pt modelId="{C54F4886-F48D-BF44-9597-6F6E9200F326}" type="sibTrans" cxnId="{1A1C4CA5-B2D7-8F44-9ACC-1AFDCC1B72EE}">
      <dgm:prSet/>
      <dgm:spPr/>
      <dgm:t>
        <a:bodyPr/>
        <a:lstStyle/>
        <a:p>
          <a:endParaRPr lang="en-US"/>
        </a:p>
      </dgm:t>
    </dgm:pt>
    <dgm:pt modelId="{9856727A-1FE6-FE42-AAFB-ED459A31553D}">
      <dgm:prSet/>
      <dgm:spPr/>
      <dgm:t>
        <a:bodyPr/>
        <a:lstStyle/>
        <a:p>
          <a:r>
            <a:rPr lang="el"/>
            <a:t>7</a:t>
          </a:r>
        </a:p>
      </dgm:t>
    </dgm:pt>
    <dgm:pt modelId="{28E841D8-9831-EC4A-9AEB-A7BA7B1EE8D3}" type="parTrans" cxnId="{B67A2FAE-A74D-6D45-9B9E-EA0F3CA3D6B7}">
      <dgm:prSet/>
      <dgm:spPr/>
      <dgm:t>
        <a:bodyPr/>
        <a:lstStyle/>
        <a:p>
          <a:endParaRPr lang="en-US"/>
        </a:p>
      </dgm:t>
    </dgm:pt>
    <dgm:pt modelId="{C6FFC026-D999-A247-8A0B-1E811C2EA0A2}" type="sibTrans" cxnId="{B67A2FAE-A74D-6D45-9B9E-EA0F3CA3D6B7}">
      <dgm:prSet/>
      <dgm:spPr/>
      <dgm:t>
        <a:bodyPr/>
        <a:lstStyle/>
        <a:p>
          <a:endParaRPr lang="en-US"/>
        </a:p>
      </dgm:t>
    </dgm:pt>
    <dgm:pt modelId="{3B2194F3-E37E-6546-ABFB-8F0B5E8AB2D2}">
      <dgm:prSet/>
      <dgm:spPr/>
      <dgm:t>
        <a:bodyPr/>
        <a:lstStyle/>
        <a:p>
          <a:r>
            <a:rPr lang="el"/>
            <a:t>8</a:t>
          </a:r>
        </a:p>
      </dgm:t>
    </dgm:pt>
    <dgm:pt modelId="{222D9D40-1194-6244-893E-01709C904B1A}" type="parTrans" cxnId="{3A82E8E1-0752-8640-92B7-56C1D3520E44}">
      <dgm:prSet/>
      <dgm:spPr/>
      <dgm:t>
        <a:bodyPr/>
        <a:lstStyle/>
        <a:p>
          <a:endParaRPr lang="en-US"/>
        </a:p>
      </dgm:t>
    </dgm:pt>
    <dgm:pt modelId="{387B859D-050B-2447-943F-B35C689B1B55}" type="sibTrans" cxnId="{3A82E8E1-0752-8640-92B7-56C1D3520E44}">
      <dgm:prSet/>
      <dgm:spPr/>
      <dgm:t>
        <a:bodyPr/>
        <a:lstStyle/>
        <a:p>
          <a:endParaRPr lang="en-US"/>
        </a:p>
      </dgm:t>
    </dgm:pt>
    <dgm:pt modelId="{DAD17B05-9D7E-594B-BCC4-23CB314CB59F}" type="pres">
      <dgm:prSet presAssocID="{E78DA33C-F6F5-FE4B-9F51-983B1D074DA6}" presName="linearFlow" presStyleCnt="0">
        <dgm:presLayoutVars>
          <dgm:dir/>
          <dgm:animLvl val="lvl"/>
          <dgm:resizeHandles val="exact"/>
        </dgm:presLayoutVars>
      </dgm:prSet>
      <dgm:spPr/>
    </dgm:pt>
    <dgm:pt modelId="{57C2546A-B50A-A94E-9175-BB3FD25B50BE}" type="pres">
      <dgm:prSet presAssocID="{6016F3A3-4349-664D-BC3F-5BBB27DF88DB}" presName="composite" presStyleCnt="0"/>
      <dgm:spPr/>
    </dgm:pt>
    <dgm:pt modelId="{9D4AA4C7-23D8-3243-A05D-ACA5FDE974C7}" type="pres">
      <dgm:prSet presAssocID="{6016F3A3-4349-664D-BC3F-5BBB27DF88DB}" presName="parentText" presStyleLbl="alignNode1" presStyleIdx="0" presStyleCnt="8">
        <dgm:presLayoutVars>
          <dgm:chMax val="1"/>
          <dgm:bulletEnabled val="1"/>
        </dgm:presLayoutVars>
      </dgm:prSet>
      <dgm:spPr/>
    </dgm:pt>
    <dgm:pt modelId="{B37D713B-A59F-A248-8AA1-F4091647AA59}" type="pres">
      <dgm:prSet presAssocID="{6016F3A3-4349-664D-BC3F-5BBB27DF88DB}" presName="descendantText" presStyleLbl="alignAcc1" presStyleIdx="0" presStyleCnt="8">
        <dgm:presLayoutVars>
          <dgm:bulletEnabled val="1"/>
        </dgm:presLayoutVars>
      </dgm:prSet>
      <dgm:spPr/>
    </dgm:pt>
    <dgm:pt modelId="{E40CE6DB-2264-3D4E-BA00-09A2290AD612}" type="pres">
      <dgm:prSet presAssocID="{4ED0E506-C8ED-8046-9623-D55725FEF176}" presName="sp" presStyleCnt="0"/>
      <dgm:spPr/>
    </dgm:pt>
    <dgm:pt modelId="{F4079AE1-98A6-CB4E-A2E0-4412317014A8}" type="pres">
      <dgm:prSet presAssocID="{AB5086E6-2CD1-434F-A0D9-450701C3EF77}" presName="composite" presStyleCnt="0"/>
      <dgm:spPr/>
    </dgm:pt>
    <dgm:pt modelId="{CB7FB1C9-4C42-1C48-BC51-EC7F3988593A}" type="pres">
      <dgm:prSet presAssocID="{AB5086E6-2CD1-434F-A0D9-450701C3EF77}" presName="parentText" presStyleLbl="alignNode1" presStyleIdx="1" presStyleCnt="8">
        <dgm:presLayoutVars>
          <dgm:chMax val="1"/>
          <dgm:bulletEnabled val="1"/>
        </dgm:presLayoutVars>
      </dgm:prSet>
      <dgm:spPr/>
    </dgm:pt>
    <dgm:pt modelId="{C244B0B8-FF88-3A41-8BEE-D8321B2D43A4}" type="pres">
      <dgm:prSet presAssocID="{AB5086E6-2CD1-434F-A0D9-450701C3EF77}" presName="descendantText" presStyleLbl="alignAcc1" presStyleIdx="1" presStyleCnt="8">
        <dgm:presLayoutVars>
          <dgm:bulletEnabled val="1"/>
        </dgm:presLayoutVars>
      </dgm:prSet>
      <dgm:spPr/>
    </dgm:pt>
    <dgm:pt modelId="{B2D4904F-C02E-6D4D-94DE-64BFAC53D5CA}" type="pres">
      <dgm:prSet presAssocID="{E72AD2D4-F0B8-4C48-B0F9-AB84CB051EA3}" presName="sp" presStyleCnt="0"/>
      <dgm:spPr/>
    </dgm:pt>
    <dgm:pt modelId="{2DA94ED0-C698-B44C-9A20-0E276FB7555E}" type="pres">
      <dgm:prSet presAssocID="{3A313FF0-3F23-D84A-9B18-382C31373973}" presName="composite" presStyleCnt="0"/>
      <dgm:spPr/>
    </dgm:pt>
    <dgm:pt modelId="{89AFF35B-1DEC-8441-A249-AC3D5B3373B2}" type="pres">
      <dgm:prSet presAssocID="{3A313FF0-3F23-D84A-9B18-382C31373973}" presName="parentText" presStyleLbl="alignNode1" presStyleIdx="2" presStyleCnt="8">
        <dgm:presLayoutVars>
          <dgm:chMax val="1"/>
          <dgm:bulletEnabled val="1"/>
        </dgm:presLayoutVars>
      </dgm:prSet>
      <dgm:spPr/>
    </dgm:pt>
    <dgm:pt modelId="{CEC8A69E-8DFF-7D41-BA6C-1B6657553ADC}" type="pres">
      <dgm:prSet presAssocID="{3A313FF0-3F23-D84A-9B18-382C31373973}" presName="descendantText" presStyleLbl="alignAcc1" presStyleIdx="2" presStyleCnt="8">
        <dgm:presLayoutVars>
          <dgm:bulletEnabled val="1"/>
        </dgm:presLayoutVars>
      </dgm:prSet>
      <dgm:spPr/>
    </dgm:pt>
    <dgm:pt modelId="{93294AC2-856D-F949-AE0E-C56BBD27BA82}" type="pres">
      <dgm:prSet presAssocID="{8038C72F-947B-8848-8776-C72FEB4B4CE7}" presName="sp" presStyleCnt="0"/>
      <dgm:spPr/>
    </dgm:pt>
    <dgm:pt modelId="{026095D5-4377-5B4B-8421-F43EFF93A270}" type="pres">
      <dgm:prSet presAssocID="{7014A78E-AAE1-C649-A8BD-A3423A98B9D1}" presName="composite" presStyleCnt="0"/>
      <dgm:spPr/>
    </dgm:pt>
    <dgm:pt modelId="{43782C5E-D87B-BD41-8F08-203096FA1803}" type="pres">
      <dgm:prSet presAssocID="{7014A78E-AAE1-C649-A8BD-A3423A98B9D1}" presName="parentText" presStyleLbl="alignNode1" presStyleIdx="3" presStyleCnt="8">
        <dgm:presLayoutVars>
          <dgm:chMax val="1"/>
          <dgm:bulletEnabled val="1"/>
        </dgm:presLayoutVars>
      </dgm:prSet>
      <dgm:spPr/>
    </dgm:pt>
    <dgm:pt modelId="{78F0B2AD-4CB2-884B-B48A-5EC21E2C06C4}" type="pres">
      <dgm:prSet presAssocID="{7014A78E-AAE1-C649-A8BD-A3423A98B9D1}" presName="descendantText" presStyleLbl="alignAcc1" presStyleIdx="3" presStyleCnt="8">
        <dgm:presLayoutVars>
          <dgm:bulletEnabled val="1"/>
        </dgm:presLayoutVars>
      </dgm:prSet>
      <dgm:spPr/>
    </dgm:pt>
    <dgm:pt modelId="{28175FA8-3782-5C4E-B0CB-AB759D9AA3D9}" type="pres">
      <dgm:prSet presAssocID="{57796613-566A-5144-8DF3-EF8219AC6C7F}" presName="sp" presStyleCnt="0"/>
      <dgm:spPr/>
    </dgm:pt>
    <dgm:pt modelId="{43AB5515-09DC-BF42-B997-272348F3C839}" type="pres">
      <dgm:prSet presAssocID="{0E620073-E00B-5C4E-BD29-38CBB73C28F9}" presName="composite" presStyleCnt="0"/>
      <dgm:spPr/>
    </dgm:pt>
    <dgm:pt modelId="{F3EB64B3-C72C-3846-BD1A-B3D2C26B05B8}" type="pres">
      <dgm:prSet presAssocID="{0E620073-E00B-5C4E-BD29-38CBB73C28F9}" presName="parentText" presStyleLbl="alignNode1" presStyleIdx="4" presStyleCnt="8">
        <dgm:presLayoutVars>
          <dgm:chMax val="1"/>
          <dgm:bulletEnabled val="1"/>
        </dgm:presLayoutVars>
      </dgm:prSet>
      <dgm:spPr/>
    </dgm:pt>
    <dgm:pt modelId="{9FAAEDDE-5B88-B741-AAA9-73354DDFB2A0}" type="pres">
      <dgm:prSet presAssocID="{0E620073-E00B-5C4E-BD29-38CBB73C28F9}" presName="descendantText" presStyleLbl="alignAcc1" presStyleIdx="4" presStyleCnt="8">
        <dgm:presLayoutVars>
          <dgm:bulletEnabled val="1"/>
        </dgm:presLayoutVars>
      </dgm:prSet>
      <dgm:spPr/>
    </dgm:pt>
    <dgm:pt modelId="{C9ECF8E7-85C9-114D-91A5-3618334B7BFB}" type="pres">
      <dgm:prSet presAssocID="{EA03CD0E-BA9A-6E41-B9E5-2A08C412E773}" presName="sp" presStyleCnt="0"/>
      <dgm:spPr/>
    </dgm:pt>
    <dgm:pt modelId="{87F07772-BEB9-AA4F-9019-C36EC7C633E1}" type="pres">
      <dgm:prSet presAssocID="{42D01EC1-3D52-CF40-84A9-B9512859CC08}" presName="composite" presStyleCnt="0"/>
      <dgm:spPr/>
    </dgm:pt>
    <dgm:pt modelId="{D801C4C8-68B5-2C4C-A455-F7F34464981A}" type="pres">
      <dgm:prSet presAssocID="{42D01EC1-3D52-CF40-84A9-B9512859CC08}" presName="parentText" presStyleLbl="alignNode1" presStyleIdx="5" presStyleCnt="8">
        <dgm:presLayoutVars>
          <dgm:chMax val="1"/>
          <dgm:bulletEnabled val="1"/>
        </dgm:presLayoutVars>
      </dgm:prSet>
      <dgm:spPr/>
    </dgm:pt>
    <dgm:pt modelId="{10E8E2BA-C48D-E244-BB6A-FD54FB0C52D3}" type="pres">
      <dgm:prSet presAssocID="{42D01EC1-3D52-CF40-84A9-B9512859CC08}" presName="descendantText" presStyleLbl="alignAcc1" presStyleIdx="5" presStyleCnt="8">
        <dgm:presLayoutVars>
          <dgm:bulletEnabled val="1"/>
        </dgm:presLayoutVars>
      </dgm:prSet>
      <dgm:spPr/>
    </dgm:pt>
    <dgm:pt modelId="{DE710B24-CCBD-8847-B282-0D42A56B4377}" type="pres">
      <dgm:prSet presAssocID="{C54F4886-F48D-BF44-9597-6F6E9200F326}" presName="sp" presStyleCnt="0"/>
      <dgm:spPr/>
    </dgm:pt>
    <dgm:pt modelId="{F4FCD550-CE2E-064F-86A9-B4CF79EE511B}" type="pres">
      <dgm:prSet presAssocID="{9856727A-1FE6-FE42-AAFB-ED459A31553D}" presName="composite" presStyleCnt="0"/>
      <dgm:spPr/>
    </dgm:pt>
    <dgm:pt modelId="{C365E9C7-969E-3B4B-824F-CDC7EECB2AC3}" type="pres">
      <dgm:prSet presAssocID="{9856727A-1FE6-FE42-AAFB-ED459A31553D}" presName="parentText" presStyleLbl="alignNode1" presStyleIdx="6" presStyleCnt="8">
        <dgm:presLayoutVars>
          <dgm:chMax val="1"/>
          <dgm:bulletEnabled val="1"/>
        </dgm:presLayoutVars>
      </dgm:prSet>
      <dgm:spPr/>
    </dgm:pt>
    <dgm:pt modelId="{4B9AF16F-4119-E245-8BDB-A3A7ACB80C75}" type="pres">
      <dgm:prSet presAssocID="{9856727A-1FE6-FE42-AAFB-ED459A31553D}" presName="descendantText" presStyleLbl="alignAcc1" presStyleIdx="6" presStyleCnt="8">
        <dgm:presLayoutVars>
          <dgm:bulletEnabled val="1"/>
        </dgm:presLayoutVars>
      </dgm:prSet>
      <dgm:spPr/>
    </dgm:pt>
    <dgm:pt modelId="{1CC64990-566C-9B4E-9887-8C80D199C01E}" type="pres">
      <dgm:prSet presAssocID="{C6FFC026-D999-A247-8A0B-1E811C2EA0A2}" presName="sp" presStyleCnt="0"/>
      <dgm:spPr/>
    </dgm:pt>
    <dgm:pt modelId="{2C4CFC91-4F31-2647-A997-8B6CDCED5457}" type="pres">
      <dgm:prSet presAssocID="{3B2194F3-E37E-6546-ABFB-8F0B5E8AB2D2}" presName="composite" presStyleCnt="0"/>
      <dgm:spPr/>
    </dgm:pt>
    <dgm:pt modelId="{F963AEB7-38FC-B743-8E65-A599F6C7D2B9}" type="pres">
      <dgm:prSet presAssocID="{3B2194F3-E37E-6546-ABFB-8F0B5E8AB2D2}" presName="parentText" presStyleLbl="alignNode1" presStyleIdx="7" presStyleCnt="8">
        <dgm:presLayoutVars>
          <dgm:chMax val="1"/>
          <dgm:bulletEnabled val="1"/>
        </dgm:presLayoutVars>
      </dgm:prSet>
      <dgm:spPr/>
    </dgm:pt>
    <dgm:pt modelId="{39BE16AD-7DB8-E649-A9EF-195ED8AE0C85}" type="pres">
      <dgm:prSet presAssocID="{3B2194F3-E37E-6546-ABFB-8F0B5E8AB2D2}" presName="descendantText" presStyleLbl="alignAcc1" presStyleIdx="7" presStyleCnt="8">
        <dgm:presLayoutVars>
          <dgm:bulletEnabled val="1"/>
        </dgm:presLayoutVars>
      </dgm:prSet>
      <dgm:spPr/>
    </dgm:pt>
  </dgm:ptLst>
  <dgm:cxnLst>
    <dgm:cxn modelId="{D681CA05-0D82-8B42-9D55-6B6EC5F9FF39}" type="presOf" srcId="{9856727A-1FE6-FE42-AAFB-ED459A31553D}" destId="{C365E9C7-969E-3B4B-824F-CDC7EECB2AC3}" srcOrd="0" destOrd="0" presId="urn:microsoft.com/office/officeart/2005/8/layout/chevron2"/>
    <dgm:cxn modelId="{F4F45007-1C99-7C46-9144-85C072D21919}" srcId="{3B2194F3-E37E-6546-ABFB-8F0B5E8AB2D2}" destId="{53F4BF02-8559-354A-BB48-6C56AAE1D803}" srcOrd="0" destOrd="0" parTransId="{BDA96729-1CD2-3E4B-B796-0C63D9652B83}" sibTransId="{B4BAE0D7-FAF1-4D49-AB8C-EC50DA4C9798}"/>
    <dgm:cxn modelId="{15D34D13-81C5-5145-8DCF-84B0AA9151A8}" type="presOf" srcId="{307AF223-1D60-9143-B0BF-C86C39C8410F}" destId="{C244B0B8-FF88-3A41-8BEE-D8321B2D43A4}" srcOrd="0" destOrd="0" presId="urn:microsoft.com/office/officeart/2005/8/layout/chevron2"/>
    <dgm:cxn modelId="{A580D71B-11C6-6F4B-90F6-0432F66C1987}" srcId="{E78DA33C-F6F5-FE4B-9F51-983B1D074DA6}" destId="{AB5086E6-2CD1-434F-A0D9-450701C3EF77}" srcOrd="1" destOrd="0" parTransId="{4AA828A6-FB76-0E4F-A5A7-81FE5BD55AC3}" sibTransId="{E72AD2D4-F0B8-4C48-B0F9-AB84CB051EA3}"/>
    <dgm:cxn modelId="{282B881E-D4AF-3E42-A7E3-74200DCB55C7}" srcId="{E78DA33C-F6F5-FE4B-9F51-983B1D074DA6}" destId="{3A313FF0-3F23-D84A-9B18-382C31373973}" srcOrd="2" destOrd="0" parTransId="{6382E911-ECAE-F14C-85DF-07DB2902DE11}" sibTransId="{8038C72F-947B-8848-8776-C72FEB4B4CE7}"/>
    <dgm:cxn modelId="{7C3E552D-55B9-A44B-B137-C90E502261B6}" srcId="{0E620073-E00B-5C4E-BD29-38CBB73C28F9}" destId="{CEB50DC6-CBF8-E547-BDF5-B0319BD815C6}" srcOrd="0" destOrd="0" parTransId="{32FFD6E8-D70F-A64B-AF73-77FF9A07CEC4}" sibTransId="{C7A3B9DE-02A0-354F-8FBE-978101BCE517}"/>
    <dgm:cxn modelId="{DD2DE35D-00A4-5249-921F-FD1503C2656E}" type="presOf" srcId="{6016F3A3-4349-664D-BC3F-5BBB27DF88DB}" destId="{9D4AA4C7-23D8-3243-A05D-ACA5FDE974C7}" srcOrd="0" destOrd="0" presId="urn:microsoft.com/office/officeart/2005/8/layout/chevron2"/>
    <dgm:cxn modelId="{B87B9961-473B-0F4B-8425-02433C8AFEFF}" srcId="{E78DA33C-F6F5-FE4B-9F51-983B1D074DA6}" destId="{6016F3A3-4349-664D-BC3F-5BBB27DF88DB}" srcOrd="0" destOrd="0" parTransId="{080A2220-866A-C143-B590-0E8B67660A24}" sibTransId="{4ED0E506-C8ED-8046-9623-D55725FEF176}"/>
    <dgm:cxn modelId="{68FFF842-7646-F44D-AFE7-48548AC374BE}" srcId="{7014A78E-AAE1-C649-A8BD-A3423A98B9D1}" destId="{8EC67DDE-7C2A-4F4D-83D0-BF81320EAC22}" srcOrd="0" destOrd="0" parTransId="{EBBFE678-880E-B149-AF4D-2B954E49630F}" sibTransId="{6636FD1B-6DA4-8B42-86F4-A530B2A94ACD}"/>
    <dgm:cxn modelId="{6B83A466-E997-6240-8738-2730AE5FA5AB}" type="presOf" srcId="{8C8DBD26-E7C9-BD4D-A321-BC0BC16D65C1}" destId="{CEC8A69E-8DFF-7D41-BA6C-1B6657553ADC}" srcOrd="0" destOrd="0" presId="urn:microsoft.com/office/officeart/2005/8/layout/chevron2"/>
    <dgm:cxn modelId="{309B984D-E128-5C41-AB9B-20B7169459AE}" srcId="{AB5086E6-2CD1-434F-A0D9-450701C3EF77}" destId="{307AF223-1D60-9143-B0BF-C86C39C8410F}" srcOrd="0" destOrd="0" parTransId="{D8ED4105-3D1B-E748-B869-234F431C87CA}" sibTransId="{356661D4-D045-C54E-86B8-FA7DAED7326F}"/>
    <dgm:cxn modelId="{63F6067D-0022-3743-A3E9-96750626B0BF}" srcId="{E78DA33C-F6F5-FE4B-9F51-983B1D074DA6}" destId="{0E620073-E00B-5C4E-BD29-38CBB73C28F9}" srcOrd="4" destOrd="0" parTransId="{2CCB0208-BFED-2945-9FBD-720DDDEB8BFF}" sibTransId="{EA03CD0E-BA9A-6E41-B9E5-2A08C412E773}"/>
    <dgm:cxn modelId="{1134C07E-0C55-1443-BE18-BB3717ECAE93}" type="presOf" srcId="{CEB50DC6-CBF8-E547-BDF5-B0319BD815C6}" destId="{9FAAEDDE-5B88-B741-AAA9-73354DDFB2A0}" srcOrd="0" destOrd="0" presId="urn:microsoft.com/office/officeart/2005/8/layout/chevron2"/>
    <dgm:cxn modelId="{767F6885-6531-E841-8928-2EA26020C2EB}" type="presOf" srcId="{8EC67DDE-7C2A-4F4D-83D0-BF81320EAC22}" destId="{78F0B2AD-4CB2-884B-B48A-5EC21E2C06C4}" srcOrd="0" destOrd="0" presId="urn:microsoft.com/office/officeart/2005/8/layout/chevron2"/>
    <dgm:cxn modelId="{4198F188-E298-0447-9027-CDC87F0A3DD6}" srcId="{9856727A-1FE6-FE42-AAFB-ED459A31553D}" destId="{982F27A5-AD52-894F-B902-E6FD319C0D68}" srcOrd="0" destOrd="0" parTransId="{26C03E49-E026-3B4D-A996-9FE4CAB5C2B6}" sibTransId="{3A45B07D-4343-BE40-BB7C-9E1335752A37}"/>
    <dgm:cxn modelId="{645AADA3-B330-A245-AA3B-0E8BB4E080AC}" type="presOf" srcId="{42D01EC1-3D52-CF40-84A9-B9512859CC08}" destId="{D801C4C8-68B5-2C4C-A455-F7F34464981A}" srcOrd="0" destOrd="0" presId="urn:microsoft.com/office/officeart/2005/8/layout/chevron2"/>
    <dgm:cxn modelId="{1A1C4CA5-B2D7-8F44-9ACC-1AFDCC1B72EE}" srcId="{E78DA33C-F6F5-FE4B-9F51-983B1D074DA6}" destId="{42D01EC1-3D52-CF40-84A9-B9512859CC08}" srcOrd="5" destOrd="0" parTransId="{4B4EA8FD-9A97-9C41-B905-E32AA1F36420}" sibTransId="{C54F4886-F48D-BF44-9597-6F6E9200F326}"/>
    <dgm:cxn modelId="{28B522A6-EF98-EE4E-B98A-B74D8DBA0069}" type="presOf" srcId="{0E620073-E00B-5C4E-BD29-38CBB73C28F9}" destId="{F3EB64B3-C72C-3846-BD1A-B3D2C26B05B8}" srcOrd="0" destOrd="0" presId="urn:microsoft.com/office/officeart/2005/8/layout/chevron2"/>
    <dgm:cxn modelId="{B67A2FAE-A74D-6D45-9B9E-EA0F3CA3D6B7}" srcId="{E78DA33C-F6F5-FE4B-9F51-983B1D074DA6}" destId="{9856727A-1FE6-FE42-AAFB-ED459A31553D}" srcOrd="6" destOrd="0" parTransId="{28E841D8-9831-EC4A-9AEB-A7BA7B1EE8D3}" sibTransId="{C6FFC026-D999-A247-8A0B-1E811C2EA0A2}"/>
    <dgm:cxn modelId="{D92882BD-A6C6-934A-A9E1-D277B82492FC}" type="presOf" srcId="{3B2194F3-E37E-6546-ABFB-8F0B5E8AB2D2}" destId="{F963AEB7-38FC-B743-8E65-A599F6C7D2B9}" srcOrd="0" destOrd="0" presId="urn:microsoft.com/office/officeart/2005/8/layout/chevron2"/>
    <dgm:cxn modelId="{75D5FCBF-CD94-9544-9230-7FD2A89F117B}" type="presOf" srcId="{3A313FF0-3F23-D84A-9B18-382C31373973}" destId="{89AFF35B-1DEC-8441-A249-AC3D5B3373B2}" srcOrd="0" destOrd="0" presId="urn:microsoft.com/office/officeart/2005/8/layout/chevron2"/>
    <dgm:cxn modelId="{C7B020C3-4133-E74D-A7C7-E0AF99DAF3C5}" type="presOf" srcId="{63CDC272-43F0-CC42-AE27-75CAD84EEA6C}" destId="{B37D713B-A59F-A248-8AA1-F4091647AA59}" srcOrd="0" destOrd="0" presId="urn:microsoft.com/office/officeart/2005/8/layout/chevron2"/>
    <dgm:cxn modelId="{DE5BBFC5-7A5D-7A41-88D9-147634307665}" type="presOf" srcId="{53F4BF02-8559-354A-BB48-6C56AAE1D803}" destId="{39BE16AD-7DB8-E649-A9EF-195ED8AE0C85}" srcOrd="0" destOrd="0" presId="urn:microsoft.com/office/officeart/2005/8/layout/chevron2"/>
    <dgm:cxn modelId="{FA72DCCB-5159-DD4C-A6E6-190D7BD3EDBE}" type="presOf" srcId="{982F27A5-AD52-894F-B902-E6FD319C0D68}" destId="{4B9AF16F-4119-E245-8BDB-A3A7ACB80C75}" srcOrd="0" destOrd="0" presId="urn:microsoft.com/office/officeart/2005/8/layout/chevron2"/>
    <dgm:cxn modelId="{B31C16D4-1168-7649-A53F-8CEEC55E3828}" type="presOf" srcId="{AB5086E6-2CD1-434F-A0D9-450701C3EF77}" destId="{CB7FB1C9-4C42-1C48-BC51-EC7F3988593A}" srcOrd="0" destOrd="0" presId="urn:microsoft.com/office/officeart/2005/8/layout/chevron2"/>
    <dgm:cxn modelId="{76CD6FD4-CE03-E14B-A50C-50CE712074BA}" type="presOf" srcId="{C21AAEB4-9647-BC43-BC50-13C218423FCC}" destId="{10E8E2BA-C48D-E244-BB6A-FD54FB0C52D3}" srcOrd="0" destOrd="0" presId="urn:microsoft.com/office/officeart/2005/8/layout/chevron2"/>
    <dgm:cxn modelId="{D8624FE1-9A57-DF44-A179-11618514FA79}" srcId="{6016F3A3-4349-664D-BC3F-5BBB27DF88DB}" destId="{63CDC272-43F0-CC42-AE27-75CAD84EEA6C}" srcOrd="0" destOrd="0" parTransId="{1BC6C47E-CE50-9142-8C8C-D351C9B2C63C}" sibTransId="{59C63AA1-47AC-0647-B3B4-1E58C75F3F6B}"/>
    <dgm:cxn modelId="{BC19B8E1-7534-814F-9A53-8812DE2216B8}" srcId="{3A313FF0-3F23-D84A-9B18-382C31373973}" destId="{8C8DBD26-E7C9-BD4D-A321-BC0BC16D65C1}" srcOrd="0" destOrd="0" parTransId="{00553A5F-5820-2A47-AA22-ADCA9D05F720}" sibTransId="{A4599CEB-F8D8-8C4F-AC1D-1E973C1FE50C}"/>
    <dgm:cxn modelId="{3A82E8E1-0752-8640-92B7-56C1D3520E44}" srcId="{E78DA33C-F6F5-FE4B-9F51-983B1D074DA6}" destId="{3B2194F3-E37E-6546-ABFB-8F0B5E8AB2D2}" srcOrd="7" destOrd="0" parTransId="{222D9D40-1194-6244-893E-01709C904B1A}" sibTransId="{387B859D-050B-2447-943F-B35C689B1B55}"/>
    <dgm:cxn modelId="{27302DE5-CEF9-A842-97D2-BA577C56BD37}" srcId="{E78DA33C-F6F5-FE4B-9F51-983B1D074DA6}" destId="{7014A78E-AAE1-C649-A8BD-A3423A98B9D1}" srcOrd="3" destOrd="0" parTransId="{64AB54FA-5B26-194F-8FA6-A9612C0CE523}" sibTransId="{57796613-566A-5144-8DF3-EF8219AC6C7F}"/>
    <dgm:cxn modelId="{A5033DEA-972A-024F-BA8B-43779A97D75F}" type="presOf" srcId="{E78DA33C-F6F5-FE4B-9F51-983B1D074DA6}" destId="{DAD17B05-9D7E-594B-BCC4-23CB314CB59F}" srcOrd="0" destOrd="0" presId="urn:microsoft.com/office/officeart/2005/8/layout/chevron2"/>
    <dgm:cxn modelId="{D006A6F4-F57E-F044-AF7D-BBD084DCCF94}" type="presOf" srcId="{7014A78E-AAE1-C649-A8BD-A3423A98B9D1}" destId="{43782C5E-D87B-BD41-8F08-203096FA1803}" srcOrd="0" destOrd="0" presId="urn:microsoft.com/office/officeart/2005/8/layout/chevron2"/>
    <dgm:cxn modelId="{FF0F4CFE-D931-394E-8144-D450348691A0}" srcId="{42D01EC1-3D52-CF40-84A9-B9512859CC08}" destId="{C21AAEB4-9647-BC43-BC50-13C218423FCC}" srcOrd="0" destOrd="0" parTransId="{7225B7A7-CEB7-EE47-A9D1-D708C3A18604}" sibTransId="{36968B95-0D55-5A47-A903-5615CA21784D}"/>
    <dgm:cxn modelId="{385B7130-4764-B446-95B4-ABC1ADC11AFC}" type="presParOf" srcId="{DAD17B05-9D7E-594B-BCC4-23CB314CB59F}" destId="{57C2546A-B50A-A94E-9175-BB3FD25B50BE}" srcOrd="0" destOrd="0" presId="urn:microsoft.com/office/officeart/2005/8/layout/chevron2"/>
    <dgm:cxn modelId="{6C8A67B9-7431-144A-82F2-72684FE566C2}" type="presParOf" srcId="{57C2546A-B50A-A94E-9175-BB3FD25B50BE}" destId="{9D4AA4C7-23D8-3243-A05D-ACA5FDE974C7}" srcOrd="0" destOrd="0" presId="urn:microsoft.com/office/officeart/2005/8/layout/chevron2"/>
    <dgm:cxn modelId="{93E037E8-0FFD-3043-ACC6-BED177CFB38C}" type="presParOf" srcId="{57C2546A-B50A-A94E-9175-BB3FD25B50BE}" destId="{B37D713B-A59F-A248-8AA1-F4091647AA59}" srcOrd="1" destOrd="0" presId="urn:microsoft.com/office/officeart/2005/8/layout/chevron2"/>
    <dgm:cxn modelId="{5F751108-DA17-BA43-9714-1FAA799CB9E8}" type="presParOf" srcId="{DAD17B05-9D7E-594B-BCC4-23CB314CB59F}" destId="{E40CE6DB-2264-3D4E-BA00-09A2290AD612}" srcOrd="1" destOrd="0" presId="urn:microsoft.com/office/officeart/2005/8/layout/chevron2"/>
    <dgm:cxn modelId="{F2B4108B-50F6-4C43-BDFF-B04FAE65FA1F}" type="presParOf" srcId="{DAD17B05-9D7E-594B-BCC4-23CB314CB59F}" destId="{F4079AE1-98A6-CB4E-A2E0-4412317014A8}" srcOrd="2" destOrd="0" presId="urn:microsoft.com/office/officeart/2005/8/layout/chevron2"/>
    <dgm:cxn modelId="{0CFB3BC0-EC62-4C4E-A6BB-3758DA096ADE}" type="presParOf" srcId="{F4079AE1-98A6-CB4E-A2E0-4412317014A8}" destId="{CB7FB1C9-4C42-1C48-BC51-EC7F3988593A}" srcOrd="0" destOrd="0" presId="urn:microsoft.com/office/officeart/2005/8/layout/chevron2"/>
    <dgm:cxn modelId="{F630D362-1E17-804A-9420-A3F66A413D31}" type="presParOf" srcId="{F4079AE1-98A6-CB4E-A2E0-4412317014A8}" destId="{C244B0B8-FF88-3A41-8BEE-D8321B2D43A4}" srcOrd="1" destOrd="0" presId="urn:microsoft.com/office/officeart/2005/8/layout/chevron2"/>
    <dgm:cxn modelId="{8258D619-822D-3747-A45A-89A6291FCF14}" type="presParOf" srcId="{DAD17B05-9D7E-594B-BCC4-23CB314CB59F}" destId="{B2D4904F-C02E-6D4D-94DE-64BFAC53D5CA}" srcOrd="3" destOrd="0" presId="urn:microsoft.com/office/officeart/2005/8/layout/chevron2"/>
    <dgm:cxn modelId="{BA6FF4B1-6989-664D-A585-80E7D02EE7E6}" type="presParOf" srcId="{DAD17B05-9D7E-594B-BCC4-23CB314CB59F}" destId="{2DA94ED0-C698-B44C-9A20-0E276FB7555E}" srcOrd="4" destOrd="0" presId="urn:microsoft.com/office/officeart/2005/8/layout/chevron2"/>
    <dgm:cxn modelId="{01291955-FEBB-CD41-AAC8-AB49D2ADBEE7}" type="presParOf" srcId="{2DA94ED0-C698-B44C-9A20-0E276FB7555E}" destId="{89AFF35B-1DEC-8441-A249-AC3D5B3373B2}" srcOrd="0" destOrd="0" presId="urn:microsoft.com/office/officeart/2005/8/layout/chevron2"/>
    <dgm:cxn modelId="{C5584E92-FE73-1742-9A87-AC591F1B31DA}" type="presParOf" srcId="{2DA94ED0-C698-B44C-9A20-0E276FB7555E}" destId="{CEC8A69E-8DFF-7D41-BA6C-1B6657553ADC}" srcOrd="1" destOrd="0" presId="urn:microsoft.com/office/officeart/2005/8/layout/chevron2"/>
    <dgm:cxn modelId="{D011B264-CD0C-6142-9A8E-A958A104858F}" type="presParOf" srcId="{DAD17B05-9D7E-594B-BCC4-23CB314CB59F}" destId="{93294AC2-856D-F949-AE0E-C56BBD27BA82}" srcOrd="5" destOrd="0" presId="urn:microsoft.com/office/officeart/2005/8/layout/chevron2"/>
    <dgm:cxn modelId="{D9AD075E-D09D-5949-A729-744C05637C14}" type="presParOf" srcId="{DAD17B05-9D7E-594B-BCC4-23CB314CB59F}" destId="{026095D5-4377-5B4B-8421-F43EFF93A270}" srcOrd="6" destOrd="0" presId="urn:microsoft.com/office/officeart/2005/8/layout/chevron2"/>
    <dgm:cxn modelId="{87022432-35C9-1D44-A2D8-E5DE9F749459}" type="presParOf" srcId="{026095D5-4377-5B4B-8421-F43EFF93A270}" destId="{43782C5E-D87B-BD41-8F08-203096FA1803}" srcOrd="0" destOrd="0" presId="urn:microsoft.com/office/officeart/2005/8/layout/chevron2"/>
    <dgm:cxn modelId="{D6F67BD4-2CEC-294C-9897-9BF7324DD2A0}" type="presParOf" srcId="{026095D5-4377-5B4B-8421-F43EFF93A270}" destId="{78F0B2AD-4CB2-884B-B48A-5EC21E2C06C4}" srcOrd="1" destOrd="0" presId="urn:microsoft.com/office/officeart/2005/8/layout/chevron2"/>
    <dgm:cxn modelId="{ACBD5C91-5762-5448-BF75-6F38F7700152}" type="presParOf" srcId="{DAD17B05-9D7E-594B-BCC4-23CB314CB59F}" destId="{28175FA8-3782-5C4E-B0CB-AB759D9AA3D9}" srcOrd="7" destOrd="0" presId="urn:microsoft.com/office/officeart/2005/8/layout/chevron2"/>
    <dgm:cxn modelId="{459EF8FC-1588-834B-AFC6-C47C5245ECFE}" type="presParOf" srcId="{DAD17B05-9D7E-594B-BCC4-23CB314CB59F}" destId="{43AB5515-09DC-BF42-B997-272348F3C839}" srcOrd="8" destOrd="0" presId="urn:microsoft.com/office/officeart/2005/8/layout/chevron2"/>
    <dgm:cxn modelId="{EDC3609B-649F-374A-BC2A-80F472F1B2F4}" type="presParOf" srcId="{43AB5515-09DC-BF42-B997-272348F3C839}" destId="{F3EB64B3-C72C-3846-BD1A-B3D2C26B05B8}" srcOrd="0" destOrd="0" presId="urn:microsoft.com/office/officeart/2005/8/layout/chevron2"/>
    <dgm:cxn modelId="{4F16E138-9EA8-9F47-8C22-C18CD8185B2F}" type="presParOf" srcId="{43AB5515-09DC-BF42-B997-272348F3C839}" destId="{9FAAEDDE-5B88-B741-AAA9-73354DDFB2A0}" srcOrd="1" destOrd="0" presId="urn:microsoft.com/office/officeart/2005/8/layout/chevron2"/>
    <dgm:cxn modelId="{760BD110-15E7-E04E-88B6-5859A6FB35A8}" type="presParOf" srcId="{DAD17B05-9D7E-594B-BCC4-23CB314CB59F}" destId="{C9ECF8E7-85C9-114D-91A5-3618334B7BFB}" srcOrd="9" destOrd="0" presId="urn:microsoft.com/office/officeart/2005/8/layout/chevron2"/>
    <dgm:cxn modelId="{881A7EE6-C90A-5B49-93F4-6B37A91E6683}" type="presParOf" srcId="{DAD17B05-9D7E-594B-BCC4-23CB314CB59F}" destId="{87F07772-BEB9-AA4F-9019-C36EC7C633E1}" srcOrd="10" destOrd="0" presId="urn:microsoft.com/office/officeart/2005/8/layout/chevron2"/>
    <dgm:cxn modelId="{67A0FE7A-0F60-674D-A0E8-D9CBD40C5968}" type="presParOf" srcId="{87F07772-BEB9-AA4F-9019-C36EC7C633E1}" destId="{D801C4C8-68B5-2C4C-A455-F7F34464981A}" srcOrd="0" destOrd="0" presId="urn:microsoft.com/office/officeart/2005/8/layout/chevron2"/>
    <dgm:cxn modelId="{B36EAD4E-965F-AE4F-A214-2C4EC989B0B3}" type="presParOf" srcId="{87F07772-BEB9-AA4F-9019-C36EC7C633E1}" destId="{10E8E2BA-C48D-E244-BB6A-FD54FB0C52D3}" srcOrd="1" destOrd="0" presId="urn:microsoft.com/office/officeart/2005/8/layout/chevron2"/>
    <dgm:cxn modelId="{42297469-C054-D34D-AC1F-FED2F11C18A9}" type="presParOf" srcId="{DAD17B05-9D7E-594B-BCC4-23CB314CB59F}" destId="{DE710B24-CCBD-8847-B282-0D42A56B4377}" srcOrd="11" destOrd="0" presId="urn:microsoft.com/office/officeart/2005/8/layout/chevron2"/>
    <dgm:cxn modelId="{B4C21560-41D8-2C46-9A76-F647009D82BD}" type="presParOf" srcId="{DAD17B05-9D7E-594B-BCC4-23CB314CB59F}" destId="{F4FCD550-CE2E-064F-86A9-B4CF79EE511B}" srcOrd="12" destOrd="0" presId="urn:microsoft.com/office/officeart/2005/8/layout/chevron2"/>
    <dgm:cxn modelId="{C2513A7B-2ED7-7A41-BE20-D06666B7949E}" type="presParOf" srcId="{F4FCD550-CE2E-064F-86A9-B4CF79EE511B}" destId="{C365E9C7-969E-3B4B-824F-CDC7EECB2AC3}" srcOrd="0" destOrd="0" presId="urn:microsoft.com/office/officeart/2005/8/layout/chevron2"/>
    <dgm:cxn modelId="{372A67F7-F54D-494F-8C24-C16FB011EB58}" type="presParOf" srcId="{F4FCD550-CE2E-064F-86A9-B4CF79EE511B}" destId="{4B9AF16F-4119-E245-8BDB-A3A7ACB80C75}" srcOrd="1" destOrd="0" presId="urn:microsoft.com/office/officeart/2005/8/layout/chevron2"/>
    <dgm:cxn modelId="{D99A4FF4-1F77-C845-BC0E-66FB3581CD08}" type="presParOf" srcId="{DAD17B05-9D7E-594B-BCC4-23CB314CB59F}" destId="{1CC64990-566C-9B4E-9887-8C80D199C01E}" srcOrd="13" destOrd="0" presId="urn:microsoft.com/office/officeart/2005/8/layout/chevron2"/>
    <dgm:cxn modelId="{CFE48BE6-1CD0-8745-AF71-6F560F783809}" type="presParOf" srcId="{DAD17B05-9D7E-594B-BCC4-23CB314CB59F}" destId="{2C4CFC91-4F31-2647-A997-8B6CDCED5457}" srcOrd="14" destOrd="0" presId="urn:microsoft.com/office/officeart/2005/8/layout/chevron2"/>
    <dgm:cxn modelId="{5718F5E1-B37C-2E4F-A2C0-696AF4456048}" type="presParOf" srcId="{2C4CFC91-4F31-2647-A997-8B6CDCED5457}" destId="{F963AEB7-38FC-B743-8E65-A599F6C7D2B9}" srcOrd="0" destOrd="0" presId="urn:microsoft.com/office/officeart/2005/8/layout/chevron2"/>
    <dgm:cxn modelId="{2ACFC7CA-FD74-D943-A06B-3C55DF4D4DA3}" type="presParOf" srcId="{2C4CFC91-4F31-2647-A997-8B6CDCED5457}" destId="{39BE16AD-7DB8-E649-A9EF-195ED8AE0C85}" srcOrd="1" destOrd="0" presId="urn:microsoft.com/office/officeart/2005/8/layout/chevron2"/>
  </dgm:cxnLst>
  <dgm:bg>
    <a:solidFill>
      <a:schemeClr val="accent2">
        <a:lumMod val="60000"/>
        <a:lumOff val="40000"/>
      </a:schemeClr>
    </a:solidFill>
  </dgm:bg>
  <dgm:whole>
    <a:ln>
      <a:solidFill>
        <a:schemeClr val="accent2">
          <a:lumMod val="60000"/>
          <a:lumOff val="4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64159-FA60-4C5C-9E60-8FDDFDDBD4C3}">
      <dsp:nvSpPr>
        <dsp:cNvPr id="0" name=""/>
        <dsp:cNvSpPr/>
      </dsp:nvSpPr>
      <dsp:spPr>
        <a:xfrm>
          <a:off x="4611"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 sz="1600" kern="1200"/>
            <a:t>8 Απριλίου 2016</a:t>
          </a:r>
        </a:p>
      </dsp:txBody>
      <dsp:txXfrm>
        <a:off x="4611" y="0"/>
        <a:ext cx="1618191" cy="592182"/>
      </dsp:txXfrm>
    </dsp:sp>
    <dsp:sp modelId="{DC740082-99E4-434F-BF82-424A30E2A9F5}">
      <dsp:nvSpPr>
        <dsp:cNvPr id="0" name=""/>
        <dsp:cNvSpPr/>
      </dsp:nvSpPr>
      <dsp:spPr>
        <a:xfrm>
          <a:off x="166430"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l" sz="1100" b="0" i="0" kern="1200"/>
            <a:t>Το Συμβούλιο της Ευρωπαϊκής Ένωσης ενέκρινε τον ΓΚΠΔ</a:t>
          </a:r>
          <a:endParaRPr lang="en-US" sz="1100" kern="1200"/>
        </a:p>
      </dsp:txBody>
      <dsp:txXfrm>
        <a:off x="204010" y="629762"/>
        <a:ext cx="1219392" cy="1207901"/>
      </dsp:txXfrm>
    </dsp:sp>
    <dsp:sp modelId="{62B5C734-569D-43BD-A84E-F842CB28C2A7}">
      <dsp:nvSpPr>
        <dsp:cNvPr id="0" name=""/>
        <dsp:cNvSpPr/>
      </dsp:nvSpPr>
      <dsp:spPr>
        <a:xfrm>
          <a:off x="1744166"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 sz="1600" kern="1200"/>
            <a:t>12 Απριλίου 2016</a:t>
          </a:r>
        </a:p>
      </dsp:txBody>
      <dsp:txXfrm>
        <a:off x="1744166" y="0"/>
        <a:ext cx="1618191" cy="592182"/>
      </dsp:txXfrm>
    </dsp:sp>
    <dsp:sp modelId="{EF1B4798-2EDB-4BD3-97FD-17094C0459ED}">
      <dsp:nvSpPr>
        <dsp:cNvPr id="0" name=""/>
        <dsp:cNvSpPr/>
      </dsp:nvSpPr>
      <dsp:spPr>
        <a:xfrm>
          <a:off x="1905986"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l" sz="1100" kern="1200"/>
            <a:t>Ο GDPR εγκρίθηκε από το Ευρωπαϊκό Κοινοβούλιο.</a:t>
          </a:r>
          <a:endParaRPr lang="en-US" sz="1100" kern="1200"/>
        </a:p>
      </dsp:txBody>
      <dsp:txXfrm>
        <a:off x="1943566" y="629762"/>
        <a:ext cx="1219392" cy="1207901"/>
      </dsp:txXfrm>
    </dsp:sp>
    <dsp:sp modelId="{9DD44732-CDD7-4212-9C90-C7A89946669C}">
      <dsp:nvSpPr>
        <dsp:cNvPr id="0" name=""/>
        <dsp:cNvSpPr/>
      </dsp:nvSpPr>
      <dsp:spPr>
        <a:xfrm>
          <a:off x="3483722"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 sz="1600" kern="1200"/>
            <a:t>4 Μαΐου 2016</a:t>
          </a:r>
          <a:endParaRPr lang="en-US" sz="1600" kern="1200"/>
        </a:p>
      </dsp:txBody>
      <dsp:txXfrm>
        <a:off x="3483722" y="0"/>
        <a:ext cx="1618191" cy="592182"/>
      </dsp:txXfrm>
    </dsp:sp>
    <dsp:sp modelId="{8CB50DA3-C29C-453F-8F8D-B0A190A2DEC1}">
      <dsp:nvSpPr>
        <dsp:cNvPr id="0" name=""/>
        <dsp:cNvSpPr/>
      </dsp:nvSpPr>
      <dsp:spPr>
        <a:xfrm>
          <a:off x="3645541"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l" sz="1100" kern="1200"/>
            <a:t>Το επίσημο κείμενο του κανονισμού δημοσιεύθηκε στην Επίσημη Εφημερίδα της ΕΕ</a:t>
          </a:r>
          <a:endParaRPr lang="en-US" sz="1100" kern="1200"/>
        </a:p>
      </dsp:txBody>
      <dsp:txXfrm>
        <a:off x="3683121" y="629762"/>
        <a:ext cx="1219392" cy="1207901"/>
      </dsp:txXfrm>
    </dsp:sp>
    <dsp:sp modelId="{DEE9E9B8-E22E-41EA-948B-00FFAA6B722E}">
      <dsp:nvSpPr>
        <dsp:cNvPr id="0" name=""/>
        <dsp:cNvSpPr/>
      </dsp:nvSpPr>
      <dsp:spPr>
        <a:xfrm>
          <a:off x="5223277"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 sz="1600" kern="1200"/>
            <a:t>24 Μαΐου 2016</a:t>
          </a:r>
          <a:endParaRPr lang="en-US" sz="1600" kern="1200"/>
        </a:p>
      </dsp:txBody>
      <dsp:txXfrm>
        <a:off x="5223277" y="0"/>
        <a:ext cx="1618191" cy="592182"/>
      </dsp:txXfrm>
    </dsp:sp>
    <dsp:sp modelId="{3B232C60-BF5B-4B93-AFF7-3612D50015D5}">
      <dsp:nvSpPr>
        <dsp:cNvPr id="0" name=""/>
        <dsp:cNvSpPr/>
      </dsp:nvSpPr>
      <dsp:spPr>
        <a:xfrm>
          <a:off x="5385097"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l" sz="1100" kern="1200"/>
            <a:t>Ο </a:t>
          </a:r>
          <a:r>
            <a:rPr lang="el" sz="1100" b="1" kern="1200"/>
            <a:t>κανονισμός</a:t>
          </a:r>
          <a:r>
            <a:rPr lang="el" sz="1100" kern="1200"/>
            <a:t> τέθηκε σε ισχύ</a:t>
          </a:r>
          <a:endParaRPr lang="en-US" sz="1100" kern="1200"/>
        </a:p>
      </dsp:txBody>
      <dsp:txXfrm>
        <a:off x="5422677" y="629762"/>
        <a:ext cx="1219392" cy="1207901"/>
      </dsp:txXfrm>
    </dsp:sp>
    <dsp:sp modelId="{C0260977-8E2F-40DE-AF63-DC3CE96F7340}">
      <dsp:nvSpPr>
        <dsp:cNvPr id="0" name=""/>
        <dsp:cNvSpPr/>
      </dsp:nvSpPr>
      <dsp:spPr>
        <a:xfrm>
          <a:off x="6962833" y="0"/>
          <a:ext cx="1618191" cy="197394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 sz="1600" b="1" kern="1200"/>
            <a:t>25 Μαΐου 2018</a:t>
          </a:r>
          <a:endParaRPr lang="en-US" sz="1600" kern="1200"/>
        </a:p>
      </dsp:txBody>
      <dsp:txXfrm>
        <a:off x="6962833" y="0"/>
        <a:ext cx="1618191" cy="592182"/>
      </dsp:txXfrm>
    </dsp:sp>
    <dsp:sp modelId="{71212690-9B1D-4157-8790-C891AB19A57E}">
      <dsp:nvSpPr>
        <dsp:cNvPr id="0" name=""/>
        <dsp:cNvSpPr/>
      </dsp:nvSpPr>
      <dsp:spPr>
        <a:xfrm>
          <a:off x="7124652" y="592182"/>
          <a:ext cx="1294552" cy="128306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l" sz="1100" kern="1200"/>
            <a:t>Θα ισχύει ο GDPR </a:t>
          </a:r>
          <a:endParaRPr lang="en-US" sz="1100" kern="1200"/>
        </a:p>
      </dsp:txBody>
      <dsp:txXfrm>
        <a:off x="7162232" y="629762"/>
        <a:ext cx="1219392" cy="12079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4AA4C7-23D8-3243-A05D-ACA5FDE974C7}">
      <dsp:nvSpPr>
        <dsp:cNvPr id="0" name=""/>
        <dsp:cNvSpPr/>
      </dsp:nvSpPr>
      <dsp:spPr>
        <a:xfrm rot="5400000">
          <a:off x="-77207" y="80242"/>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1</a:t>
          </a:r>
        </a:p>
      </dsp:txBody>
      <dsp:txXfrm rot="-5400000">
        <a:off x="1" y="183185"/>
        <a:ext cx="360302" cy="154416"/>
      </dsp:txXfrm>
    </dsp:sp>
    <dsp:sp modelId="{B37D713B-A59F-A248-8AA1-F4091647AA59}">
      <dsp:nvSpPr>
        <dsp:cNvPr id="0" name=""/>
        <dsp:cNvSpPr/>
      </dsp:nvSpPr>
      <dsp:spPr>
        <a:xfrm rot="5400000">
          <a:off x="4236525" y="-3873187"/>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Το δικαίωμα ενημέρωσης.</a:t>
          </a:r>
          <a:endParaRPr lang="en-US" sz="1300" kern="1200"/>
        </a:p>
      </dsp:txBody>
      <dsp:txXfrm rot="-5400000">
        <a:off x="360302" y="19368"/>
        <a:ext cx="8070680" cy="301902"/>
      </dsp:txXfrm>
    </dsp:sp>
    <dsp:sp modelId="{CB7FB1C9-4C42-1C48-BC51-EC7F3988593A}">
      <dsp:nvSpPr>
        <dsp:cNvPr id="0" name=""/>
        <dsp:cNvSpPr/>
      </dsp:nvSpPr>
      <dsp:spPr>
        <a:xfrm rot="5400000">
          <a:off x="-77207" y="518061"/>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2</a:t>
          </a:r>
        </a:p>
      </dsp:txBody>
      <dsp:txXfrm rot="-5400000">
        <a:off x="1" y="621004"/>
        <a:ext cx="360302" cy="154416"/>
      </dsp:txXfrm>
    </dsp:sp>
    <dsp:sp modelId="{C244B0B8-FF88-3A41-8BEE-D8321B2D43A4}">
      <dsp:nvSpPr>
        <dsp:cNvPr id="0" name=""/>
        <dsp:cNvSpPr/>
      </dsp:nvSpPr>
      <dsp:spPr>
        <a:xfrm rot="5400000">
          <a:off x="4236525" y="-3435369"/>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Το δικαίωμα πρόσβασης.</a:t>
          </a:r>
        </a:p>
      </dsp:txBody>
      <dsp:txXfrm rot="-5400000">
        <a:off x="360302" y="457186"/>
        <a:ext cx="8070680" cy="301902"/>
      </dsp:txXfrm>
    </dsp:sp>
    <dsp:sp modelId="{89AFF35B-1DEC-8441-A249-AC3D5B3373B2}">
      <dsp:nvSpPr>
        <dsp:cNvPr id="0" name=""/>
        <dsp:cNvSpPr/>
      </dsp:nvSpPr>
      <dsp:spPr>
        <a:xfrm rot="5400000">
          <a:off x="-77207" y="955880"/>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3</a:t>
          </a:r>
        </a:p>
      </dsp:txBody>
      <dsp:txXfrm rot="-5400000">
        <a:off x="1" y="1058823"/>
        <a:ext cx="360302" cy="154416"/>
      </dsp:txXfrm>
    </dsp:sp>
    <dsp:sp modelId="{CEC8A69E-8DFF-7D41-BA6C-1B6657553ADC}">
      <dsp:nvSpPr>
        <dsp:cNvPr id="0" name=""/>
        <dsp:cNvSpPr/>
      </dsp:nvSpPr>
      <dsp:spPr>
        <a:xfrm rot="5400000">
          <a:off x="4236525" y="-2997550"/>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Το δικαίωμα διόρθωσης.</a:t>
          </a:r>
        </a:p>
      </dsp:txBody>
      <dsp:txXfrm rot="-5400000">
        <a:off x="360302" y="895005"/>
        <a:ext cx="8070680" cy="301902"/>
      </dsp:txXfrm>
    </dsp:sp>
    <dsp:sp modelId="{43782C5E-D87B-BD41-8F08-203096FA1803}">
      <dsp:nvSpPr>
        <dsp:cNvPr id="0" name=""/>
        <dsp:cNvSpPr/>
      </dsp:nvSpPr>
      <dsp:spPr>
        <a:xfrm rot="5400000">
          <a:off x="-77207" y="1393698"/>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4</a:t>
          </a:r>
        </a:p>
      </dsp:txBody>
      <dsp:txXfrm rot="-5400000">
        <a:off x="1" y="1496641"/>
        <a:ext cx="360302" cy="154416"/>
      </dsp:txXfrm>
    </dsp:sp>
    <dsp:sp modelId="{78F0B2AD-4CB2-884B-B48A-5EC21E2C06C4}">
      <dsp:nvSpPr>
        <dsp:cNvPr id="0" name=""/>
        <dsp:cNvSpPr/>
      </dsp:nvSpPr>
      <dsp:spPr>
        <a:xfrm rot="5400000">
          <a:off x="4236525" y="-2559731"/>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Το δικαίωμα διαγραφής.</a:t>
          </a:r>
        </a:p>
      </dsp:txBody>
      <dsp:txXfrm rot="-5400000">
        <a:off x="360302" y="1332824"/>
        <a:ext cx="8070680" cy="301902"/>
      </dsp:txXfrm>
    </dsp:sp>
    <dsp:sp modelId="{F3EB64B3-C72C-3846-BD1A-B3D2C26B05B8}">
      <dsp:nvSpPr>
        <dsp:cNvPr id="0" name=""/>
        <dsp:cNvSpPr/>
      </dsp:nvSpPr>
      <dsp:spPr>
        <a:xfrm rot="5400000">
          <a:off x="-77207" y="1831517"/>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5</a:t>
          </a:r>
        </a:p>
      </dsp:txBody>
      <dsp:txXfrm rot="-5400000">
        <a:off x="1" y="1934460"/>
        <a:ext cx="360302" cy="154416"/>
      </dsp:txXfrm>
    </dsp:sp>
    <dsp:sp modelId="{9FAAEDDE-5B88-B741-AAA9-73354DDFB2A0}">
      <dsp:nvSpPr>
        <dsp:cNvPr id="0" name=""/>
        <dsp:cNvSpPr/>
      </dsp:nvSpPr>
      <dsp:spPr>
        <a:xfrm rot="5400000">
          <a:off x="4236525" y="-2121912"/>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Το δικαίωμα περιορισμού της επεξεργασίας.</a:t>
          </a:r>
        </a:p>
      </dsp:txBody>
      <dsp:txXfrm rot="-5400000">
        <a:off x="360302" y="1770643"/>
        <a:ext cx="8070680" cy="301902"/>
      </dsp:txXfrm>
    </dsp:sp>
    <dsp:sp modelId="{D801C4C8-68B5-2C4C-A455-F7F34464981A}">
      <dsp:nvSpPr>
        <dsp:cNvPr id="0" name=""/>
        <dsp:cNvSpPr/>
      </dsp:nvSpPr>
      <dsp:spPr>
        <a:xfrm rot="5400000">
          <a:off x="-77207" y="2269336"/>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6</a:t>
          </a:r>
        </a:p>
      </dsp:txBody>
      <dsp:txXfrm rot="-5400000">
        <a:off x="1" y="2372279"/>
        <a:ext cx="360302" cy="154416"/>
      </dsp:txXfrm>
    </dsp:sp>
    <dsp:sp modelId="{10E8E2BA-C48D-E244-BB6A-FD54FB0C52D3}">
      <dsp:nvSpPr>
        <dsp:cNvPr id="0" name=""/>
        <dsp:cNvSpPr/>
      </dsp:nvSpPr>
      <dsp:spPr>
        <a:xfrm rot="5400000">
          <a:off x="4236525" y="-1684094"/>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Το δικαίωμα στη φορητότητα των δεδομένων.</a:t>
          </a:r>
        </a:p>
      </dsp:txBody>
      <dsp:txXfrm rot="-5400000">
        <a:off x="360302" y="2208461"/>
        <a:ext cx="8070680" cy="301902"/>
      </dsp:txXfrm>
    </dsp:sp>
    <dsp:sp modelId="{C365E9C7-969E-3B4B-824F-CDC7EECB2AC3}">
      <dsp:nvSpPr>
        <dsp:cNvPr id="0" name=""/>
        <dsp:cNvSpPr/>
      </dsp:nvSpPr>
      <dsp:spPr>
        <a:xfrm rot="5400000">
          <a:off x="-77207" y="2707154"/>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7</a:t>
          </a:r>
        </a:p>
      </dsp:txBody>
      <dsp:txXfrm rot="-5400000">
        <a:off x="1" y="2810097"/>
        <a:ext cx="360302" cy="154416"/>
      </dsp:txXfrm>
    </dsp:sp>
    <dsp:sp modelId="{4B9AF16F-4119-E245-8BDB-A3A7ACB80C75}">
      <dsp:nvSpPr>
        <dsp:cNvPr id="0" name=""/>
        <dsp:cNvSpPr/>
      </dsp:nvSpPr>
      <dsp:spPr>
        <a:xfrm rot="5400000">
          <a:off x="4236525" y="-1246275"/>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Το δικαίωμα εναντίωσης.</a:t>
          </a:r>
        </a:p>
      </dsp:txBody>
      <dsp:txXfrm rot="-5400000">
        <a:off x="360302" y="2646280"/>
        <a:ext cx="8070680" cy="301902"/>
      </dsp:txXfrm>
    </dsp:sp>
    <dsp:sp modelId="{F963AEB7-38FC-B743-8E65-A599F6C7D2B9}">
      <dsp:nvSpPr>
        <dsp:cNvPr id="0" name=""/>
        <dsp:cNvSpPr/>
      </dsp:nvSpPr>
      <dsp:spPr>
        <a:xfrm rot="5400000">
          <a:off x="-77207" y="3144973"/>
          <a:ext cx="514718" cy="360302"/>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l" sz="1000" kern="1200"/>
            <a:t>8</a:t>
          </a:r>
        </a:p>
      </dsp:txBody>
      <dsp:txXfrm rot="-5400000">
        <a:off x="1" y="3247916"/>
        <a:ext cx="360302" cy="154416"/>
      </dsp:txXfrm>
    </dsp:sp>
    <dsp:sp modelId="{39BE16AD-7DB8-E649-A9EF-195ED8AE0C85}">
      <dsp:nvSpPr>
        <dsp:cNvPr id="0" name=""/>
        <dsp:cNvSpPr/>
      </dsp:nvSpPr>
      <dsp:spPr>
        <a:xfrm rot="5400000">
          <a:off x="4236525" y="-808456"/>
          <a:ext cx="334566" cy="8087012"/>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 sz="1300" kern="1200"/>
            <a:t>Δικαιώματα σε σχέση με την αυτοματοποιημένη λήψη αποφάσεων και την κατάρτιση προφίλ.</a:t>
          </a:r>
        </a:p>
      </dsp:txBody>
      <dsp:txXfrm rot="-5400000">
        <a:off x="360302" y="3084099"/>
        <a:ext cx="8070680" cy="30190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69671B-947A-44A3-A764-A91E66D469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B4B23CC-4610-41C4-A0CF-67A30700C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299BE-0F96-4D8C-8AC3-AFAE1A841C66}" type="datetimeFigureOut">
              <a:rPr lang="en-US" smtClean="0"/>
              <a:t>30/04/2025</a:t>
            </a:fld>
            <a:endParaRPr lang="en-US"/>
          </a:p>
        </p:txBody>
      </p:sp>
      <p:sp>
        <p:nvSpPr>
          <p:cNvPr id="4" name="Footer Placeholder 3">
            <a:extLst>
              <a:ext uri="{FF2B5EF4-FFF2-40B4-BE49-F238E27FC236}">
                <a16:creationId xmlns:a16="http://schemas.microsoft.com/office/drawing/2014/main" id="{1F94FC55-2324-40BC-8420-15EC835D95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63EC604-E5A5-4A58-AC5A-211F83D37C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3B048B-0EBA-466F-928F-37073F3BFB70}" type="slidenum">
              <a:rPr lang="en-US" smtClean="0"/>
              <a:t>‹#›</a:t>
            </a:fld>
            <a:endParaRPr lang="en-US"/>
          </a:p>
        </p:txBody>
      </p:sp>
    </p:spTree>
    <p:extLst>
      <p:ext uri="{BB962C8B-B14F-4D97-AF65-F5344CB8AC3E}">
        <p14:creationId xmlns:p14="http://schemas.microsoft.com/office/powerpoint/2010/main" val="406550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692AC-01A2-4EFF-966B-504F28E82D7A}" type="datetimeFigureOut">
              <a:rPr lang="en-US" noProof="0" smtClean="0"/>
              <a:t>30/04/2025</a:t>
            </a:fld>
            <a:endParaRPr lang="en-US"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 noProof="0"/>
              <a:t>Κάντε κλικ για να επεξεργαστείτε στυλ κειμένου υποδείγματος</a:t>
            </a:r>
          </a:p>
          <a:p>
            <a:pPr lvl="1"/>
            <a:r>
              <a:rPr lang="el" noProof="0"/>
              <a:t>Δεύτερο επίπεδο</a:t>
            </a:r>
          </a:p>
          <a:p>
            <a:pPr lvl="2"/>
            <a:r>
              <a:rPr lang="el" noProof="0"/>
              <a:t>Τρίτο επίπεδο</a:t>
            </a:r>
          </a:p>
          <a:p>
            <a:pPr lvl="3"/>
            <a:r>
              <a:rPr lang="el" noProof="0"/>
              <a:t>Τέταρτο επίπεδο</a:t>
            </a:r>
          </a:p>
          <a:p>
            <a:pPr lvl="4"/>
            <a:r>
              <a:rPr lang="el" noProof="0"/>
              <a:t>Πέμπτο επίπεδο</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D498D-6977-40EC-8E5E-7EB644D5E759}" type="slidenum">
              <a:rPr lang="en-US" noProof="0" smtClean="0"/>
              <a:t>‹#›</a:t>
            </a:fld>
            <a:endParaRPr lang="en-US" noProof="0"/>
          </a:p>
        </p:txBody>
      </p:sp>
    </p:spTree>
    <p:extLst>
      <p:ext uri="{BB962C8B-B14F-4D97-AF65-F5344CB8AC3E}">
        <p14:creationId xmlns:p14="http://schemas.microsoft.com/office/powerpoint/2010/main" val="135226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1</a:t>
            </a:fld>
            <a:endParaRPr lang="en-US" noProof="0"/>
          </a:p>
        </p:txBody>
      </p:sp>
    </p:spTree>
    <p:extLst>
      <p:ext uri="{BB962C8B-B14F-4D97-AF65-F5344CB8AC3E}">
        <p14:creationId xmlns:p14="http://schemas.microsoft.com/office/powerpoint/2010/main" val="2278711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2</a:t>
            </a:fld>
            <a:endParaRPr lang="en-US" noProof="0"/>
          </a:p>
        </p:txBody>
      </p:sp>
    </p:spTree>
    <p:extLst>
      <p:ext uri="{BB962C8B-B14F-4D97-AF65-F5344CB8AC3E}">
        <p14:creationId xmlns:p14="http://schemas.microsoft.com/office/powerpoint/2010/main" val="20600559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7FAC3601-9744-9840-0229-E000CCFBEA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31" y="-30007"/>
            <a:ext cx="6064493" cy="6879887"/>
          </a:xfrm>
          <a:prstGeom prst="rect">
            <a:avLst/>
          </a:prstGeom>
        </p:spPr>
      </p:pic>
      <p:sp>
        <p:nvSpPr>
          <p:cNvPr id="2" name="Title 1"/>
          <p:cNvSpPr>
            <a:spLocks noGrp="1"/>
          </p:cNvSpPr>
          <p:nvPr>
            <p:ph type="ctrTitle" hasCustomPrompt="1"/>
          </p:nvPr>
        </p:nvSpPr>
        <p:spPr>
          <a:xfrm>
            <a:off x="7119890" y="723440"/>
            <a:ext cx="4323426" cy="2579052"/>
          </a:xfrm>
        </p:spPr>
        <p:txBody>
          <a:bodyPr anchor="b">
            <a:normAutofit/>
          </a:bodyPr>
          <a:lstStyle>
            <a:lvl1pPr algn="l">
              <a:lnSpc>
                <a:spcPct val="90000"/>
              </a:lnSpc>
              <a:defRPr sz="6000" spc="-50" baseline="0">
                <a:solidFill>
                  <a:schemeClr val="tx1"/>
                </a:solidFill>
              </a:defRPr>
            </a:lvl1pPr>
          </a:lstStyle>
          <a:p>
            <a:r>
              <a:rPr lang="el"/>
              <a:t>Προσθέστε τίτλο εδώ</a:t>
            </a:r>
          </a:p>
        </p:txBody>
      </p:sp>
      <p:sp>
        <p:nvSpPr>
          <p:cNvPr id="3" name="Subtitle 2"/>
          <p:cNvSpPr>
            <a:spLocks noGrp="1"/>
          </p:cNvSpPr>
          <p:nvPr>
            <p:ph type="subTitle" idx="1" hasCustomPrompt="1"/>
          </p:nvPr>
        </p:nvSpPr>
        <p:spPr>
          <a:xfrm>
            <a:off x="7128152" y="5248834"/>
            <a:ext cx="4323426" cy="1008925"/>
          </a:xfrm>
        </p:spPr>
        <p:txBody>
          <a:bodyPr lIns="91440" rIns="91440">
            <a:normAutofit/>
          </a:bodyPr>
          <a:lstStyle>
            <a:lvl1pPr marL="0" indent="0" algn="l">
              <a:spcBef>
                <a:spcPts val="0"/>
              </a:spcBef>
              <a:spcAft>
                <a:spcPts val="0"/>
              </a:spcAft>
              <a:buNone/>
              <a:defRPr sz="1600" cap="all" spc="1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7119274" y="3373515"/>
            <a:ext cx="4323426" cy="1008926"/>
          </a:xfrm>
        </p:spPr>
        <p:txBody>
          <a:bodyPr lIns="91440" rIns="91440">
            <a:noAutofit/>
          </a:bodyPr>
          <a:lstStyle>
            <a:lvl1pPr marL="0" indent="0">
              <a:buNone/>
              <a:defRPr sz="6000" b="1">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a:t>
            </a:r>
          </a:p>
        </p:txBody>
      </p:sp>
      <p:cxnSp>
        <p:nvCxnSpPr>
          <p:cNvPr id="19" name="Straight Connector 18">
            <a:extLst>
              <a:ext uri="{FF2B5EF4-FFF2-40B4-BE49-F238E27FC236}">
                <a16:creationId xmlns:a16="http://schemas.microsoft.com/office/drawing/2014/main" id="{7ADF7228-F4CB-A1B9-79EA-63240531648D}"/>
              </a:ext>
              <a:ext uri="{C183D7F6-B498-43B3-948B-1728B52AA6E4}">
                <adec:decorative xmlns:adec="http://schemas.microsoft.com/office/drawing/2017/decorative" val="1"/>
              </a:ext>
            </a:extLst>
          </p:cNvPr>
          <p:cNvCxnSpPr>
            <a:cxnSpLocks/>
          </p:cNvCxnSpPr>
          <p:nvPr userDrawn="1"/>
        </p:nvCxnSpPr>
        <p:spPr>
          <a:xfrm flipH="1">
            <a:off x="4559556" y="-10665"/>
            <a:ext cx="1930144" cy="687729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6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Topic 1">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72053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 Topic 2">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38037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 Topic 3">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84276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 - Topic 4">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2681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 Topic 5">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581226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D5142E-2E7B-1488-E5DB-290186766DFD}"/>
              </a:ext>
              <a:ext uri="{C183D7F6-B498-43B3-948B-1728B52AA6E4}">
                <adec:decorative xmlns:adec="http://schemas.microsoft.com/office/drawing/2017/decorative" val="1"/>
              </a:ext>
            </a:extLst>
          </p:cNvPr>
          <p:cNvGrpSpPr/>
          <p:nvPr userDrawn="1"/>
        </p:nvGrpSpPr>
        <p:grpSpPr>
          <a:xfrm>
            <a:off x="5382569" y="2242"/>
            <a:ext cx="6806909" cy="6862481"/>
            <a:chOff x="5382569" y="2242"/>
            <a:chExt cx="6806909" cy="6862481"/>
          </a:xfrm>
        </p:grpSpPr>
        <p:pic>
          <p:nvPicPr>
            <p:cNvPr id="6" name="Graphic 5">
              <a:extLst>
                <a:ext uri="{FF2B5EF4-FFF2-40B4-BE49-F238E27FC236}">
                  <a16:creationId xmlns:a16="http://schemas.microsoft.com/office/drawing/2014/main" id="{02299C1B-36CA-1E4A-2BE2-A212B68067E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140328" y="2242"/>
              <a:ext cx="6049150" cy="6862481"/>
            </a:xfrm>
            <a:prstGeom prst="rect">
              <a:avLst/>
            </a:prstGeom>
          </p:spPr>
        </p:pic>
        <p:pic>
          <p:nvPicPr>
            <p:cNvPr id="8" name="Graphic 7">
              <a:extLst>
                <a:ext uri="{FF2B5EF4-FFF2-40B4-BE49-F238E27FC236}">
                  <a16:creationId xmlns:a16="http://schemas.microsoft.com/office/drawing/2014/main" id="{37875AA7-8584-C85D-D920-B6F361221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5382569" y="5060315"/>
              <a:ext cx="927943" cy="1801301"/>
            </a:xfrm>
            <a:prstGeom prst="rect">
              <a:avLst/>
            </a:prstGeom>
          </p:spPr>
        </p:pic>
      </p:grpSp>
      <p:sp>
        <p:nvSpPr>
          <p:cNvPr id="2" name="Title 1"/>
          <p:cNvSpPr>
            <a:spLocks noGrp="1"/>
          </p:cNvSpPr>
          <p:nvPr>
            <p:ph type="ctrTitle" hasCustomPrompt="1"/>
          </p:nvPr>
        </p:nvSpPr>
        <p:spPr>
          <a:xfrm>
            <a:off x="6970326" y="1679216"/>
            <a:ext cx="4786877" cy="1518315"/>
          </a:xfrm>
        </p:spPr>
        <p:txBody>
          <a:bodyPr anchor="b">
            <a:normAutofit/>
          </a:bodyPr>
          <a:lstStyle>
            <a:lvl1pPr algn="l">
              <a:lnSpc>
                <a:spcPct val="90000"/>
              </a:lnSpc>
              <a:defRPr sz="6000" spc="100" baseline="0">
                <a:solidFill>
                  <a:schemeClr val="accent1"/>
                </a:solidFill>
              </a:defRPr>
            </a:lvl1pPr>
          </a:lstStyle>
          <a:p>
            <a:r>
              <a:rPr lang="el"/>
              <a:t>Προσθήκη τίτλου </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29499" y="-2236"/>
            <a:ext cx="6814124"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anchor="ctr"/>
          <a:lstStyle>
            <a:lvl1pPr algn="ctr">
              <a:defRPr baseline="-25000"/>
            </a:lvl1pPr>
          </a:lstStyle>
          <a:p>
            <a:endParaRPr lang="en-US"/>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970326" y="3748958"/>
            <a:ext cx="4786878" cy="2258013"/>
          </a:xfrm>
        </p:spPr>
        <p:txBody>
          <a:bodyPr lIns="91440" tIns="0">
            <a:normAutofit/>
          </a:bodyPr>
          <a:lstStyle>
            <a:lvl1pPr marL="0" indent="0">
              <a:spcBef>
                <a:spcPts val="0"/>
              </a:spcBef>
              <a:spcAft>
                <a:spcPts val="0"/>
              </a:spcAft>
              <a:buFont typeface="Courier New" panose="02070309020205020404" pitchFamily="49" charset="0"/>
              <a:buNone/>
              <a:defRPr sz="16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46274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
        <p:nvSpPr>
          <p:cNvPr id="3" name="Title 1">
            <a:extLst>
              <a:ext uri="{FF2B5EF4-FFF2-40B4-BE49-F238E27FC236}">
                <a16:creationId xmlns:a16="http://schemas.microsoft.com/office/drawing/2014/main" id="{B7EC4C7D-9F32-3DD5-0898-0A64AB3E48C2}"/>
              </a:ext>
            </a:extLst>
          </p:cNvPr>
          <p:cNvSpPr>
            <a:spLocks noGrp="1"/>
          </p:cNvSpPr>
          <p:nvPr>
            <p:ph type="ctrTitle" hasCustomPrompt="1"/>
          </p:nvPr>
        </p:nvSpPr>
        <p:spPr>
          <a:xfrm>
            <a:off x="796322" y="320040"/>
            <a:ext cx="6732237" cy="1017147"/>
          </a:xfrm>
        </p:spPr>
        <p:txBody>
          <a:bodyPr anchor="b">
            <a:noAutofit/>
          </a:bodyPr>
          <a:lstStyle>
            <a:lvl1pPr algn="l">
              <a:lnSpc>
                <a:spcPct val="90000"/>
              </a:lnSpc>
              <a:defRPr sz="3600" spc="100" baseline="0">
                <a:solidFill>
                  <a:schemeClr val="tx1"/>
                </a:solidFill>
              </a:defRPr>
            </a:lvl1pPr>
          </a:lstStyle>
          <a:p>
            <a:r>
              <a:rPr lang="el"/>
              <a:t>Προσθέστε τίτλο εδώ</a:t>
            </a:r>
          </a:p>
        </p:txBody>
      </p:sp>
      <p:sp>
        <p:nvSpPr>
          <p:cNvPr id="4" name="Text Placeholder 7">
            <a:extLst>
              <a:ext uri="{FF2B5EF4-FFF2-40B4-BE49-F238E27FC236}">
                <a16:creationId xmlns:a16="http://schemas.microsoft.com/office/drawing/2014/main" id="{3CD56122-AE93-63D3-9B51-14AA353EC027}"/>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5" name="Text Placeholder 12">
            <a:extLst>
              <a:ext uri="{FF2B5EF4-FFF2-40B4-BE49-F238E27FC236}">
                <a16:creationId xmlns:a16="http://schemas.microsoft.com/office/drawing/2014/main" id="{80B457C0-C5F0-38B3-A5A4-4CF83DA5DCA9}"/>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8" name="Text Placeholder 7">
            <a:extLst>
              <a:ext uri="{FF2B5EF4-FFF2-40B4-BE49-F238E27FC236}">
                <a16:creationId xmlns:a16="http://schemas.microsoft.com/office/drawing/2014/main" id="{A608DDE2-7690-8BBF-1E41-BF40F26AF191}"/>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9" name="Text Placeholder 12">
            <a:extLst>
              <a:ext uri="{FF2B5EF4-FFF2-40B4-BE49-F238E27FC236}">
                <a16:creationId xmlns:a16="http://schemas.microsoft.com/office/drawing/2014/main" id="{4A70176D-1CA9-F362-DA0D-140ADC80AB78}"/>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5" name="Text Placeholder 7">
            <a:extLst>
              <a:ext uri="{FF2B5EF4-FFF2-40B4-BE49-F238E27FC236}">
                <a16:creationId xmlns:a16="http://schemas.microsoft.com/office/drawing/2014/main" id="{0B557568-DAFA-B892-D220-F9088C6909A3}"/>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26" name="Text Placeholder 12">
            <a:extLst>
              <a:ext uri="{FF2B5EF4-FFF2-40B4-BE49-F238E27FC236}">
                <a16:creationId xmlns:a16="http://schemas.microsoft.com/office/drawing/2014/main" id="{5920ECF3-A4B7-A9A1-C23F-56EDD775AC7B}"/>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7" name="Text Placeholder 7">
            <a:extLst>
              <a:ext uri="{FF2B5EF4-FFF2-40B4-BE49-F238E27FC236}">
                <a16:creationId xmlns:a16="http://schemas.microsoft.com/office/drawing/2014/main" id="{0A92B7FF-F522-FFD6-3A37-5C7F5CB3AE4D}"/>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8" name="Text Placeholder 12">
            <a:extLst>
              <a:ext uri="{FF2B5EF4-FFF2-40B4-BE49-F238E27FC236}">
                <a16:creationId xmlns:a16="http://schemas.microsoft.com/office/drawing/2014/main" id="{718010FC-71DC-C4A0-BBE6-35E03F05FE2E}"/>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9" name="Text Placeholder 7">
            <a:extLst>
              <a:ext uri="{FF2B5EF4-FFF2-40B4-BE49-F238E27FC236}">
                <a16:creationId xmlns:a16="http://schemas.microsoft.com/office/drawing/2014/main" id="{2512EE29-359B-8558-2A40-DB8D4D256652}"/>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30" name="Text Placeholder 12">
            <a:extLst>
              <a:ext uri="{FF2B5EF4-FFF2-40B4-BE49-F238E27FC236}">
                <a16:creationId xmlns:a16="http://schemas.microsoft.com/office/drawing/2014/main" id="{70CCBBEB-A224-6D89-748B-8053ED48B25A}"/>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Tree>
    <p:extLst>
      <p:ext uri="{BB962C8B-B14F-4D97-AF65-F5344CB8AC3E}">
        <p14:creationId xmlns:p14="http://schemas.microsoft.com/office/powerpoint/2010/main" val="24737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15541" y="715654"/>
            <a:ext cx="4786877" cy="151831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6605708" y="2431477"/>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a:ln>
            <a:noFill/>
          </a:ln>
        </p:spPr>
        <p:txBody>
          <a:bodyPr anchor="ctr"/>
          <a:lstStyle>
            <a:lvl1pPr algn="ctr">
              <a:defRPr baseline="-25000"/>
            </a:lvl1pPr>
          </a:lstStyle>
          <a:p>
            <a:endParaRPr lang="en-US"/>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605708" y="3348617"/>
            <a:ext cx="2699066" cy="2569866"/>
          </a:xfrm>
        </p:spPr>
        <p:txBody>
          <a:bodyPr lIns="91440" tIns="0">
            <a:normAutofit/>
          </a:bodyPr>
          <a:lstStyle>
            <a:lvl1pPr marL="274320" indent="-274320">
              <a:spcAft>
                <a:spcPts val="600"/>
              </a:spcAft>
              <a:buFont typeface="Courier New" panose="02070309020205020404" pitchFamily="49" charset="0"/>
              <a:buChar char="o"/>
              <a:defRPr sz="14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pic>
        <p:nvPicPr>
          <p:cNvPr id="9" name="Graphic 8">
            <a:extLst>
              <a:ext uri="{FF2B5EF4-FFF2-40B4-BE49-F238E27FC236}">
                <a16:creationId xmlns:a16="http://schemas.microsoft.com/office/drawing/2014/main" id="{546FE873-5DC1-BDE4-557B-F186950336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4426666" y="5060315"/>
            <a:ext cx="927943" cy="1801301"/>
          </a:xfrm>
          <a:prstGeom prst="rect">
            <a:avLst/>
          </a:prstGeom>
        </p:spPr>
      </p:pic>
    </p:spTree>
    <p:extLst>
      <p:ext uri="{BB962C8B-B14F-4D97-AF65-F5344CB8AC3E}">
        <p14:creationId xmlns:p14="http://schemas.microsoft.com/office/powerpoint/2010/main" val="60376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B3EF88AD-4B54-9DC5-D315-825BE9FCEEF4}"/>
              </a:ext>
            </a:extLst>
          </p:cNvPr>
          <p:cNvSpPr>
            <a:spLocks noGrp="1"/>
          </p:cNvSpPr>
          <p:nvPr>
            <p:ph sz="quarter" idx="17"/>
          </p:nvPr>
        </p:nvSpPr>
        <p:spPr>
          <a:xfrm>
            <a:off x="796322" y="2252076"/>
            <a:ext cx="5797550" cy="3051762"/>
          </a:xfrm>
        </p:spPr>
        <p:txBody>
          <a:bodyPr>
            <a:normAutofit/>
          </a:bodyPr>
          <a:lstStyle>
            <a:lvl1pPr>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12095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408820"/>
            <a:ext cx="8935507" cy="94946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940D7E9A-1E17-C6A0-31A6-F6F620FF9E84}"/>
              </a:ext>
            </a:extLst>
          </p:cNvPr>
          <p:cNvSpPr>
            <a:spLocks noGrp="1"/>
          </p:cNvSpPr>
          <p:nvPr>
            <p:ph sz="quarter" idx="17"/>
          </p:nvPr>
        </p:nvSpPr>
        <p:spPr>
          <a:xfrm>
            <a:off x="796322" y="1986061"/>
            <a:ext cx="5797550" cy="4015244"/>
          </a:xfrm>
        </p:spPr>
        <p:txBody>
          <a:bodyPr>
            <a:normAutofit/>
          </a:bodyPr>
          <a:lstStyle>
            <a:lvl1pPr>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769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2">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796322" y="2252394"/>
            <a:ext cx="5797518" cy="2532966"/>
          </a:xfrm>
        </p:spPr>
        <p:txBody>
          <a:bodyPr lIns="91440" bIns="0" anchor="t">
            <a:normAutofit/>
          </a:bodyPr>
          <a:lstStyle>
            <a:lvl1pPr marL="0" indent="0">
              <a:spcBef>
                <a:spcPts val="600"/>
              </a:spcBef>
              <a:spcAft>
                <a:spcPts val="1800"/>
              </a:spcAft>
              <a:buNone/>
              <a:defRPr sz="1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cxnSp>
        <p:nvCxnSpPr>
          <p:cNvPr id="22" name="Straight Connector 21">
            <a:extLst>
              <a:ext uri="{FF2B5EF4-FFF2-40B4-BE49-F238E27FC236}">
                <a16:creationId xmlns:a16="http://schemas.microsoft.com/office/drawing/2014/main" id="{C01359A1-A1B1-9DC6-08B9-8042E7FBA168}"/>
              </a:ext>
              <a:ext uri="{C183D7F6-B498-43B3-948B-1728B52AA6E4}">
                <adec:decorative xmlns:adec="http://schemas.microsoft.com/office/drawing/2017/decorative" val="1"/>
              </a:ext>
            </a:extLst>
          </p:cNvPr>
          <p:cNvCxnSpPr>
            <a:cxnSpLocks/>
          </p:cNvCxnSpPr>
          <p:nvPr userDrawn="1"/>
        </p:nvCxnSpPr>
        <p:spPr>
          <a:xfrm rot="10800000" flipH="1">
            <a:off x="6889763"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flipH="1">
            <a:off x="7163691" y="0"/>
            <a:ext cx="5024825" cy="6858000"/>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655820 w 5840730"/>
              <a:gd name="connsiteY6" fmla="*/ 1770075 h 6887937"/>
              <a:gd name="connsiteX7" fmla="*/ 3893820 w 5840730"/>
              <a:gd name="connsiteY7" fmla="*/ 4688535 h 6887937"/>
              <a:gd name="connsiteX8" fmla="*/ 3992880 w 5840730"/>
              <a:gd name="connsiteY8" fmla="*/ 490570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3893820 w 5840730"/>
              <a:gd name="connsiteY6" fmla="*/ 4688535 h 6887937"/>
              <a:gd name="connsiteX7" fmla="*/ 3992880 w 5840730"/>
              <a:gd name="connsiteY7" fmla="*/ 4905705 h 6887937"/>
              <a:gd name="connsiteX8" fmla="*/ 4213860 w 5840730"/>
              <a:gd name="connsiteY8" fmla="*/ 4757115 h 6887937"/>
              <a:gd name="connsiteX9" fmla="*/ 4457700 w 5840730"/>
              <a:gd name="connsiteY9" fmla="*/ 3842715 h 6887937"/>
              <a:gd name="connsiteX10" fmla="*/ 4686300 w 5840730"/>
              <a:gd name="connsiteY10" fmla="*/ 371317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3893820 w 5840730"/>
              <a:gd name="connsiteY5" fmla="*/ 4688535 h 6887937"/>
              <a:gd name="connsiteX6" fmla="*/ 3992880 w 5840730"/>
              <a:gd name="connsiteY6" fmla="*/ 4905705 h 6887937"/>
              <a:gd name="connsiteX7" fmla="*/ 4213860 w 5840730"/>
              <a:gd name="connsiteY7" fmla="*/ 4757115 h 6887937"/>
              <a:gd name="connsiteX8" fmla="*/ 4457700 w 5840730"/>
              <a:gd name="connsiteY8" fmla="*/ 3842715 h 6887937"/>
              <a:gd name="connsiteX9" fmla="*/ 4686300 w 5840730"/>
              <a:gd name="connsiteY9" fmla="*/ 371317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3893820 w 5840730"/>
              <a:gd name="connsiteY4" fmla="*/ 4688535 h 6887937"/>
              <a:gd name="connsiteX5" fmla="*/ 3992880 w 5840730"/>
              <a:gd name="connsiteY5" fmla="*/ 4905705 h 6887937"/>
              <a:gd name="connsiteX6" fmla="*/ 4213860 w 5840730"/>
              <a:gd name="connsiteY6" fmla="*/ 4757115 h 6887937"/>
              <a:gd name="connsiteX7" fmla="*/ 4457700 w 5840730"/>
              <a:gd name="connsiteY7" fmla="*/ 3842715 h 6887937"/>
              <a:gd name="connsiteX8" fmla="*/ 4686300 w 5840730"/>
              <a:gd name="connsiteY8" fmla="*/ 371317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3893820 w 5840730"/>
              <a:gd name="connsiteY3" fmla="*/ 4688535 h 6887937"/>
              <a:gd name="connsiteX4" fmla="*/ 3992880 w 5840730"/>
              <a:gd name="connsiteY4" fmla="*/ 4905705 h 6887937"/>
              <a:gd name="connsiteX5" fmla="*/ 4213860 w 5840730"/>
              <a:gd name="connsiteY5" fmla="*/ 4757115 h 6887937"/>
              <a:gd name="connsiteX6" fmla="*/ 4457700 w 5840730"/>
              <a:gd name="connsiteY6" fmla="*/ 3842715 h 6887937"/>
              <a:gd name="connsiteX7" fmla="*/ 4686300 w 5840730"/>
              <a:gd name="connsiteY7" fmla="*/ 371317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3893820 w 5840730"/>
              <a:gd name="connsiteY2" fmla="*/ 4688535 h 6887937"/>
              <a:gd name="connsiteX3" fmla="*/ 3992880 w 5840730"/>
              <a:gd name="connsiteY3" fmla="*/ 4905705 h 6887937"/>
              <a:gd name="connsiteX4" fmla="*/ 4213860 w 5840730"/>
              <a:gd name="connsiteY4" fmla="*/ 4757115 h 6887937"/>
              <a:gd name="connsiteX5" fmla="*/ 4457700 w 5840730"/>
              <a:gd name="connsiteY5" fmla="*/ 3842715 h 6887937"/>
              <a:gd name="connsiteX6" fmla="*/ 4686300 w 5840730"/>
              <a:gd name="connsiteY6" fmla="*/ 371317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4790753"/>
              <a:gd name="connsiteY0" fmla="*/ 0 h 6887937"/>
              <a:gd name="connsiteX1" fmla="*/ 2674743 w 4790753"/>
              <a:gd name="connsiteY1" fmla="*/ 49345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893820 w 4790753"/>
              <a:gd name="connsiteY2" fmla="*/ 4688535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97763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310950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90698 w 4790753"/>
              <a:gd name="connsiteY2" fmla="*/ 3504252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412040 w 4790753"/>
              <a:gd name="connsiteY2" fmla="*/ 3464777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244891 w 4790753"/>
              <a:gd name="connsiteY2" fmla="*/ 3464778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4790753"/>
              <a:gd name="connsiteY0" fmla="*/ 0 h 6887937"/>
              <a:gd name="connsiteX1" fmla="*/ 2487931 w 4790753"/>
              <a:gd name="connsiteY1" fmla="*/ 0 h 6887937"/>
              <a:gd name="connsiteX2" fmla="*/ 3392375 w 4790753"/>
              <a:gd name="connsiteY2" fmla="*/ 3464779 h 6887937"/>
              <a:gd name="connsiteX3" fmla="*/ 3992880 w 4790753"/>
              <a:gd name="connsiteY3" fmla="*/ 4905705 h 6887937"/>
              <a:gd name="connsiteX4" fmla="*/ 4213860 w 4790753"/>
              <a:gd name="connsiteY4" fmla="*/ 4757115 h 6887937"/>
              <a:gd name="connsiteX5" fmla="*/ 4457700 w 4790753"/>
              <a:gd name="connsiteY5" fmla="*/ 3842715 h 6887937"/>
              <a:gd name="connsiteX6" fmla="*/ 4686300 w 4790753"/>
              <a:gd name="connsiteY6" fmla="*/ 3713175 h 6887937"/>
              <a:gd name="connsiteX7" fmla="*/ 4785360 w 4790753"/>
              <a:gd name="connsiteY7" fmla="*/ 3926535 h 6887937"/>
              <a:gd name="connsiteX8" fmla="*/ 4028621 w 4790753"/>
              <a:gd name="connsiteY8" fmla="*/ 6887937 h 6887937"/>
              <a:gd name="connsiteX9" fmla="*/ 0 w 4790753"/>
              <a:gd name="connsiteY9" fmla="*/ 6877051 h 6887937"/>
              <a:gd name="connsiteX10" fmla="*/ 0 w 4790753"/>
              <a:gd name="connsiteY10" fmla="*/ 0 h 6887937"/>
              <a:gd name="connsiteX0" fmla="*/ 0 w 5110169"/>
              <a:gd name="connsiteY0" fmla="*/ 0 h 6887937"/>
              <a:gd name="connsiteX1" fmla="*/ 2487931 w 5110169"/>
              <a:gd name="connsiteY1" fmla="*/ 0 h 6887937"/>
              <a:gd name="connsiteX2" fmla="*/ 3392375 w 5110169"/>
              <a:gd name="connsiteY2" fmla="*/ 3464779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66000 w 5110169"/>
              <a:gd name="connsiteY2" fmla="*/ 4629324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16839 w 5110169"/>
              <a:gd name="connsiteY2" fmla="*/ 4550372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589019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92880 w 5110169"/>
              <a:gd name="connsiteY3" fmla="*/ 4905705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034002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3953550 w 5110169"/>
              <a:gd name="connsiteY3" fmla="*/ 5300466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42040 w 5110169"/>
              <a:gd name="connsiteY3" fmla="*/ 5566930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677510 w 5110169"/>
              <a:gd name="connsiteY2" fmla="*/ 4510896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05329 w 5110169"/>
              <a:gd name="connsiteY2" fmla="*/ 4974740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775832 w 5110169"/>
              <a:gd name="connsiteY2" fmla="*/ 503395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32208 w 5110169"/>
              <a:gd name="connsiteY3" fmla="*/ 5379419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213860 w 5110169"/>
              <a:gd name="connsiteY4" fmla="*/ 4757115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4457700 w 5110169"/>
              <a:gd name="connsiteY5" fmla="*/ 384271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686300 w 5110169"/>
              <a:gd name="connsiteY6" fmla="*/ 3713175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785360 w 5110169"/>
              <a:gd name="connsiteY7" fmla="*/ 3926535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198620 w 5110169"/>
              <a:gd name="connsiteY7" fmla="*/ 4133044 h 6887937"/>
              <a:gd name="connsiteX8" fmla="*/ 5110169 w 5110169"/>
              <a:gd name="connsiteY8" fmla="*/ 6887937 h 6887937"/>
              <a:gd name="connsiteX9" fmla="*/ 0 w 5110169"/>
              <a:gd name="connsiteY9" fmla="*/ 6877051 h 6887937"/>
              <a:gd name="connsiteX10" fmla="*/ 0 w 5110169"/>
              <a:gd name="connsiteY10" fmla="*/ 0 h 6887937"/>
              <a:gd name="connsiteX0" fmla="*/ 0 w 5110169"/>
              <a:gd name="connsiteY0" fmla="*/ 0 h 6887937"/>
              <a:gd name="connsiteX1" fmla="*/ 2487931 w 5110169"/>
              <a:gd name="connsiteY1" fmla="*/ 0 h 6887937"/>
              <a:gd name="connsiteX2" fmla="*/ 3834825 w 5110169"/>
              <a:gd name="connsiteY2" fmla="*/ 5142514 h 6887937"/>
              <a:gd name="connsiteX3" fmla="*/ 4074118 w 5110169"/>
              <a:gd name="connsiteY3" fmla="*/ 5314407 h 6887937"/>
              <a:gd name="connsiteX4" fmla="*/ 4168140 w 5110169"/>
              <a:gd name="connsiteY4" fmla="*/ 5055407 h 6887937"/>
              <a:gd name="connsiteX5" fmla="*/ 3935730 w 5110169"/>
              <a:gd name="connsiteY5" fmla="*/ 4175425 h 6887937"/>
              <a:gd name="connsiteX6" fmla="*/ 4061460 w 5110169"/>
              <a:gd name="connsiteY6" fmla="*/ 3931157 h 6887937"/>
              <a:gd name="connsiteX7" fmla="*/ 4251960 w 5110169"/>
              <a:gd name="connsiteY7" fmla="*/ 4071856 h 6887937"/>
              <a:gd name="connsiteX8" fmla="*/ 5110169 w 5110169"/>
              <a:gd name="connsiteY8" fmla="*/ 6887937 h 6887937"/>
              <a:gd name="connsiteX9" fmla="*/ 0 w 5110169"/>
              <a:gd name="connsiteY9" fmla="*/ 6877051 h 6887937"/>
              <a:gd name="connsiteX10" fmla="*/ 0 w 5110169"/>
              <a:gd name="connsiteY10" fmla="*/ 0 h 6887937"/>
              <a:gd name="connsiteX0" fmla="*/ 0 w 5030921"/>
              <a:gd name="connsiteY0" fmla="*/ 0 h 6877051"/>
              <a:gd name="connsiteX1" fmla="*/ 2487931 w 5030921"/>
              <a:gd name="connsiteY1" fmla="*/ 0 h 6877051"/>
              <a:gd name="connsiteX2" fmla="*/ 3834825 w 5030921"/>
              <a:gd name="connsiteY2" fmla="*/ 5142514 h 6877051"/>
              <a:gd name="connsiteX3" fmla="*/ 4074118 w 5030921"/>
              <a:gd name="connsiteY3" fmla="*/ 5314407 h 6877051"/>
              <a:gd name="connsiteX4" fmla="*/ 4168140 w 5030921"/>
              <a:gd name="connsiteY4" fmla="*/ 5055407 h 6877051"/>
              <a:gd name="connsiteX5" fmla="*/ 3935730 w 5030921"/>
              <a:gd name="connsiteY5" fmla="*/ 4175425 h 6877051"/>
              <a:gd name="connsiteX6" fmla="*/ 4061460 w 5030921"/>
              <a:gd name="connsiteY6" fmla="*/ 3931157 h 6877051"/>
              <a:gd name="connsiteX7" fmla="*/ 4251960 w 5030921"/>
              <a:gd name="connsiteY7" fmla="*/ 4071856 h 6877051"/>
              <a:gd name="connsiteX8" fmla="*/ 5030921 w 5030921"/>
              <a:gd name="connsiteY8" fmla="*/ 6875699 h 6877051"/>
              <a:gd name="connsiteX9" fmla="*/ 0 w 5030921"/>
              <a:gd name="connsiteY9" fmla="*/ 6877051 h 6877051"/>
              <a:gd name="connsiteX10" fmla="*/ 0 w 5030921"/>
              <a:gd name="connsiteY10" fmla="*/ 0 h 6877051"/>
              <a:gd name="connsiteX0" fmla="*/ 0 w 4963865"/>
              <a:gd name="connsiteY0" fmla="*/ 0 h 6877051"/>
              <a:gd name="connsiteX1" fmla="*/ 2487931 w 4963865"/>
              <a:gd name="connsiteY1" fmla="*/ 0 h 6877051"/>
              <a:gd name="connsiteX2" fmla="*/ 3834825 w 4963865"/>
              <a:gd name="connsiteY2" fmla="*/ 5142514 h 6877051"/>
              <a:gd name="connsiteX3" fmla="*/ 4074118 w 4963865"/>
              <a:gd name="connsiteY3" fmla="*/ 5314407 h 6877051"/>
              <a:gd name="connsiteX4" fmla="*/ 4168140 w 4963865"/>
              <a:gd name="connsiteY4" fmla="*/ 5055407 h 6877051"/>
              <a:gd name="connsiteX5" fmla="*/ 3935730 w 4963865"/>
              <a:gd name="connsiteY5" fmla="*/ 4175425 h 6877051"/>
              <a:gd name="connsiteX6" fmla="*/ 4061460 w 4963865"/>
              <a:gd name="connsiteY6" fmla="*/ 3931157 h 6877051"/>
              <a:gd name="connsiteX7" fmla="*/ 4251960 w 4963865"/>
              <a:gd name="connsiteY7" fmla="*/ 4071856 h 6877051"/>
              <a:gd name="connsiteX8" fmla="*/ 4963865 w 4963865"/>
              <a:gd name="connsiteY8" fmla="*/ 6875699 h 6877051"/>
              <a:gd name="connsiteX9" fmla="*/ 0 w 4963865"/>
              <a:gd name="connsiteY9" fmla="*/ 6877051 h 6877051"/>
              <a:gd name="connsiteX10" fmla="*/ 0 w 4963865"/>
              <a:gd name="connsiteY10" fmla="*/ 0 h 6877051"/>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31157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41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79198 w 5024825"/>
              <a:gd name="connsiteY3" fmla="*/ 5441882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 name="connsiteX0" fmla="*/ 0 w 5024825"/>
              <a:gd name="connsiteY0" fmla="*/ 0 h 6881818"/>
              <a:gd name="connsiteX1" fmla="*/ 2487931 w 5024825"/>
              <a:gd name="connsiteY1" fmla="*/ 0 h 6881818"/>
              <a:gd name="connsiteX2" fmla="*/ 3834825 w 5024825"/>
              <a:gd name="connsiteY2" fmla="*/ 5142514 h 6881818"/>
              <a:gd name="connsiteX3" fmla="*/ 4048718 w 5024825"/>
              <a:gd name="connsiteY3" fmla="*/ 5314407 h 6881818"/>
              <a:gd name="connsiteX4" fmla="*/ 4168140 w 5024825"/>
              <a:gd name="connsiteY4" fmla="*/ 5055407 h 6881818"/>
              <a:gd name="connsiteX5" fmla="*/ 3935730 w 5024825"/>
              <a:gd name="connsiteY5" fmla="*/ 4175425 h 6881818"/>
              <a:gd name="connsiteX6" fmla="*/ 4061460 w 5024825"/>
              <a:gd name="connsiteY6" fmla="*/ 3941355 h 6881818"/>
              <a:gd name="connsiteX7" fmla="*/ 4251960 w 5024825"/>
              <a:gd name="connsiteY7" fmla="*/ 4071856 h 6881818"/>
              <a:gd name="connsiteX8" fmla="*/ 5024825 w 5024825"/>
              <a:gd name="connsiteY8" fmla="*/ 6881818 h 6881818"/>
              <a:gd name="connsiteX9" fmla="*/ 0 w 5024825"/>
              <a:gd name="connsiteY9" fmla="*/ 6877051 h 6881818"/>
              <a:gd name="connsiteX10" fmla="*/ 0 w 5024825"/>
              <a:gd name="connsiteY10" fmla="*/ 0 h 688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24825" h="6881818">
                <a:moveTo>
                  <a:pt x="0" y="0"/>
                </a:moveTo>
                <a:lnTo>
                  <a:pt x="2487931" y="0"/>
                </a:lnTo>
                <a:lnTo>
                  <a:pt x="3834825" y="5142514"/>
                </a:lnTo>
                <a:cubicBezTo>
                  <a:pt x="3851116" y="5182666"/>
                  <a:pt x="3878538" y="5351369"/>
                  <a:pt x="4048718" y="5314407"/>
                </a:cubicBezTo>
                <a:cubicBezTo>
                  <a:pt x="4218898" y="5277445"/>
                  <a:pt x="4184015" y="5205230"/>
                  <a:pt x="4168140" y="5055407"/>
                </a:cubicBezTo>
                <a:lnTo>
                  <a:pt x="3935730" y="4175425"/>
                </a:lnTo>
                <a:cubicBezTo>
                  <a:pt x="3924300" y="4083966"/>
                  <a:pt x="3902710" y="3989870"/>
                  <a:pt x="4061460" y="3941355"/>
                </a:cubicBezTo>
                <a:cubicBezTo>
                  <a:pt x="4194810" y="3923207"/>
                  <a:pt x="4213860" y="4007005"/>
                  <a:pt x="4251960" y="4071856"/>
                </a:cubicBezTo>
                <a:lnTo>
                  <a:pt x="5024825" y="6881818"/>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pic>
        <p:nvPicPr>
          <p:cNvPr id="3" name="Graphic 2">
            <a:extLst>
              <a:ext uri="{FF2B5EF4-FFF2-40B4-BE49-F238E27FC236}">
                <a16:creationId xmlns:a16="http://schemas.microsoft.com/office/drawing/2014/main" id="{B38829F9-FA07-E84B-ED85-A3958046CB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804430" y="5008931"/>
            <a:ext cx="3842918" cy="435047"/>
          </a:xfrm>
          <a:prstGeom prst="rect">
            <a:avLst/>
          </a:prstGeom>
        </p:spPr>
      </p:pic>
    </p:spTree>
    <p:extLst>
      <p:ext uri="{BB962C8B-B14F-4D97-AF65-F5344CB8AC3E}">
        <p14:creationId xmlns:p14="http://schemas.microsoft.com/office/powerpoint/2010/main" val="35429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26" name="Rectangle: Rounded Corners 25">
            <a:extLst>
              <a:ext uri="{FF2B5EF4-FFF2-40B4-BE49-F238E27FC236}">
                <a16:creationId xmlns:a16="http://schemas.microsoft.com/office/drawing/2014/main" id="{4D27DC4C-0653-4DB5-ABFE-50764C59AD69}"/>
              </a:ext>
              <a:ext uri="{C183D7F6-B498-43B3-948B-1728B52AA6E4}">
                <adec:decorative xmlns:adec="http://schemas.microsoft.com/office/drawing/2017/decorative" val="1"/>
              </a:ext>
            </a:extLst>
          </p:cNvPr>
          <p:cNvSpPr/>
          <p:nvPr userDrawn="1"/>
        </p:nvSpPr>
        <p:spPr>
          <a:xfrm>
            <a:off x="7995403" y="1894376"/>
            <a:ext cx="2847975" cy="339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447368" y="270880"/>
            <a:ext cx="11297264" cy="1524000"/>
          </a:xfrm>
        </p:spPr>
        <p:txBody>
          <a:bodyPr anchor="ctr">
            <a:normAutofit/>
          </a:bodyPr>
          <a:lstStyle>
            <a:lvl1pPr algn="ctr">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360012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mparison Dark">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3" name="Title 2">
            <a:extLst>
              <a:ext uri="{FF2B5EF4-FFF2-40B4-BE49-F238E27FC236}">
                <a16:creationId xmlns:a16="http://schemas.microsoft.com/office/drawing/2014/main" id="{30CF8376-A762-054E-EA3C-FF9430AD98E5}"/>
              </a:ext>
            </a:extLst>
          </p:cNvPr>
          <p:cNvSpPr>
            <a:spLocks noGrp="1"/>
          </p:cNvSpPr>
          <p:nvPr>
            <p:ph type="title" hasCustomPrompt="1"/>
          </p:nvPr>
        </p:nvSpPr>
        <p:spPr>
          <a:xfrm>
            <a:off x="409099" y="286603"/>
            <a:ext cx="11373803" cy="1450757"/>
          </a:xfrm>
        </p:spPr>
        <p:txBody>
          <a:bodyPr anchor="ctr">
            <a:normAutofit/>
          </a:bodyPr>
          <a:lstStyle>
            <a:lvl1pPr algn="ctr">
              <a:defRPr sz="3600">
                <a:solidFill>
                  <a:schemeClr val="bg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bg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7241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sson Summary">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99788" y="353962"/>
            <a:ext cx="4786877" cy="98322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6599788" y="1517074"/>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a:ln>
            <a:noFill/>
          </a:ln>
        </p:spPr>
        <p:txBody>
          <a:bodyPr anchor="ctr"/>
          <a:lstStyle>
            <a:lvl1pPr algn="ctr">
              <a:defRPr baseline="-25000"/>
            </a:lvl1pPr>
          </a:lstStyle>
          <a:p>
            <a:endParaRPr lang="en-US"/>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599788" y="2341261"/>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1" name="Text Placeholder 10">
            <a:extLst>
              <a:ext uri="{FF2B5EF4-FFF2-40B4-BE49-F238E27FC236}">
                <a16:creationId xmlns:a16="http://schemas.microsoft.com/office/drawing/2014/main" id="{A9BC9EC3-C68A-CC9E-C220-8D585A8B43A0}"/>
              </a:ext>
            </a:extLst>
          </p:cNvPr>
          <p:cNvSpPr>
            <a:spLocks noGrp="1"/>
          </p:cNvSpPr>
          <p:nvPr>
            <p:ph type="body" sz="quarter" idx="15" hasCustomPrompt="1"/>
          </p:nvPr>
        </p:nvSpPr>
        <p:spPr>
          <a:xfrm>
            <a:off x="6599789" y="2753247"/>
            <a:ext cx="3852296" cy="817345"/>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pic>
        <p:nvPicPr>
          <p:cNvPr id="9" name="Graphic 8">
            <a:extLst>
              <a:ext uri="{FF2B5EF4-FFF2-40B4-BE49-F238E27FC236}">
                <a16:creationId xmlns:a16="http://schemas.microsoft.com/office/drawing/2014/main" id="{546FE873-5DC1-BDE4-557B-F186950336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4426666" y="5060315"/>
            <a:ext cx="927943" cy="1801301"/>
          </a:xfrm>
          <a:prstGeom prst="rect">
            <a:avLst/>
          </a:prstGeom>
        </p:spPr>
      </p:pic>
      <p:sp>
        <p:nvSpPr>
          <p:cNvPr id="6" name="Text Placeholder 6">
            <a:extLst>
              <a:ext uri="{FF2B5EF4-FFF2-40B4-BE49-F238E27FC236}">
                <a16:creationId xmlns:a16="http://schemas.microsoft.com/office/drawing/2014/main" id="{DE3FA6A1-74D7-3926-C0BF-FECA6C0B0338}"/>
              </a:ext>
            </a:extLst>
          </p:cNvPr>
          <p:cNvSpPr>
            <a:spLocks noGrp="1"/>
          </p:cNvSpPr>
          <p:nvPr>
            <p:ph type="body" sz="quarter" idx="13" hasCustomPrompt="1"/>
          </p:nvPr>
        </p:nvSpPr>
        <p:spPr>
          <a:xfrm>
            <a:off x="6599788" y="3563285"/>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2" name="Text Placeholder 10">
            <a:extLst>
              <a:ext uri="{FF2B5EF4-FFF2-40B4-BE49-F238E27FC236}">
                <a16:creationId xmlns:a16="http://schemas.microsoft.com/office/drawing/2014/main" id="{9487AC4B-B367-6BC8-2DCA-61A43B326449}"/>
              </a:ext>
            </a:extLst>
          </p:cNvPr>
          <p:cNvSpPr>
            <a:spLocks noGrp="1"/>
          </p:cNvSpPr>
          <p:nvPr>
            <p:ph type="body" sz="quarter" idx="16" hasCustomPrompt="1"/>
          </p:nvPr>
        </p:nvSpPr>
        <p:spPr>
          <a:xfrm>
            <a:off x="6599788" y="3982578"/>
            <a:ext cx="3860546" cy="529133"/>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
        <p:nvSpPr>
          <p:cNvPr id="8" name="Text Placeholder 6">
            <a:extLst>
              <a:ext uri="{FF2B5EF4-FFF2-40B4-BE49-F238E27FC236}">
                <a16:creationId xmlns:a16="http://schemas.microsoft.com/office/drawing/2014/main" id="{34E9A44E-6692-ACFA-4EB0-368490BF357A}"/>
              </a:ext>
            </a:extLst>
          </p:cNvPr>
          <p:cNvSpPr>
            <a:spLocks noGrp="1"/>
          </p:cNvSpPr>
          <p:nvPr>
            <p:ph type="body" sz="quarter" idx="14" hasCustomPrompt="1"/>
          </p:nvPr>
        </p:nvSpPr>
        <p:spPr>
          <a:xfrm>
            <a:off x="6599788" y="4564818"/>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3" name="Text Placeholder 10">
            <a:extLst>
              <a:ext uri="{FF2B5EF4-FFF2-40B4-BE49-F238E27FC236}">
                <a16:creationId xmlns:a16="http://schemas.microsoft.com/office/drawing/2014/main" id="{AB0B6725-F963-746B-381A-0F998539A022}"/>
              </a:ext>
            </a:extLst>
          </p:cNvPr>
          <p:cNvSpPr>
            <a:spLocks noGrp="1"/>
          </p:cNvSpPr>
          <p:nvPr>
            <p:ph type="body" sz="quarter" idx="17" hasCustomPrompt="1"/>
          </p:nvPr>
        </p:nvSpPr>
        <p:spPr>
          <a:xfrm>
            <a:off x="6599788" y="4975138"/>
            <a:ext cx="3860546" cy="852906"/>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141920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
              <a:t>Προσθέστε τίτλο εδώ</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7" name="Footer Placeholder 8">
            <a:extLst>
              <a:ext uri="{FF2B5EF4-FFF2-40B4-BE49-F238E27FC236}">
                <a16:creationId xmlns:a16="http://schemas.microsoft.com/office/drawing/2014/main" id="{16BCAC9C-7B8B-A7E5-574A-2C2D473655B3}"/>
              </a:ext>
            </a:extLst>
          </p:cNvPr>
          <p:cNvSpPr>
            <a:spLocks noGrp="1"/>
          </p:cNvSpPr>
          <p:nvPr>
            <p:ph type="ftr" sz="quarter" idx="3"/>
          </p:nvPr>
        </p:nvSpPr>
        <p:spPr>
          <a:xfrm>
            <a:off x="643051" y="6221324"/>
            <a:ext cx="6818262"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8" name="Slide Number Placeholder 9">
            <a:extLst>
              <a:ext uri="{FF2B5EF4-FFF2-40B4-BE49-F238E27FC236}">
                <a16:creationId xmlns:a16="http://schemas.microsoft.com/office/drawing/2014/main" id="{E44D41BF-45CF-B60E-08D3-A8C49332E574}"/>
              </a:ext>
            </a:extLst>
          </p:cNvPr>
          <p:cNvSpPr>
            <a:spLocks noGrp="1"/>
          </p:cNvSpPr>
          <p:nvPr>
            <p:ph type="sldNum" sz="quarter" idx="4"/>
          </p:nvPr>
        </p:nvSpPr>
        <p:spPr>
          <a:xfrm>
            <a:off x="10930596" y="622132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6823282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9" r:id="rId5"/>
    <p:sldLayoutId id="2147483746" r:id="rId6"/>
    <p:sldLayoutId id="2147483747" r:id="rId7"/>
    <p:sldLayoutId id="2147483748" r:id="rId8"/>
    <p:sldLayoutId id="2147483750" r:id="rId9"/>
    <p:sldLayoutId id="2147483756" r:id="rId10"/>
    <p:sldLayoutId id="2147483751" r:id="rId11"/>
    <p:sldLayoutId id="2147483752" r:id="rId12"/>
    <p:sldLayoutId id="2147483754" r:id="rId13"/>
    <p:sldLayoutId id="2147483755" r:id="rId14"/>
    <p:sldLayoutId id="2147483753" r:id="rId15"/>
  </p:sldLayoutIdLst>
  <p:hf hdr="0" ftr="0" dt="0"/>
  <p:txStyles>
    <p:titleStyle>
      <a:lvl1pPr algn="l" defTabSz="914400" rtl="0" eaLnBrk="1" latinLnBrk="0" hangingPunct="1">
        <a:lnSpc>
          <a:spcPct val="90000"/>
        </a:lnSpc>
        <a:spcBef>
          <a:spcPct val="0"/>
        </a:spcBef>
        <a:buNone/>
        <a:defRPr sz="6000" kern="1200" spc="-50" baseline="0">
          <a:solidFill>
            <a:schemeClr val="tx1"/>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7.jpeg"/><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7643F50D-950F-5A7E-722A-79E4F5D31565}"/>
              </a:ext>
            </a:extLst>
          </p:cNvPr>
          <p:cNvSpPr>
            <a:spLocks noGrp="1"/>
          </p:cNvSpPr>
          <p:nvPr>
            <p:ph type="ctrTitle"/>
          </p:nvPr>
        </p:nvSpPr>
        <p:spPr>
          <a:xfrm>
            <a:off x="6404163" y="907770"/>
            <a:ext cx="4323426" cy="2191447"/>
          </a:xfrm>
        </p:spPr>
        <p:txBody>
          <a:bodyPr>
            <a:noAutofit/>
          </a:bodyPr>
          <a:lstStyle/>
          <a:p>
            <a:r>
              <a:rPr lang="el" sz="3200" dirty="0"/>
              <a:t>ΤΕΧΝΟΛΟΓΙΕΣ ΠΡΟΣΤΑΣΙΑΣ ΔΕΔΟΜΕΝΩΝ ΚΑΙ </a:t>
            </a:r>
            <a:r>
              <a:rPr lang="el-GR" sz="3200" dirty="0"/>
              <a:t>ΙΔΙΩΤΙΚΟΤΗΤΑΣ </a:t>
            </a:r>
            <a:r>
              <a:rPr lang="el" sz="3200" dirty="0"/>
              <a:t>ΓΙΑ ΤΗΝ ΕΝΕΡΓΕΙΑ</a:t>
            </a:r>
          </a:p>
        </p:txBody>
      </p:sp>
      <p:sp>
        <p:nvSpPr>
          <p:cNvPr id="96" name="Subtitle 95">
            <a:extLst>
              <a:ext uri="{FF2B5EF4-FFF2-40B4-BE49-F238E27FC236}">
                <a16:creationId xmlns:a16="http://schemas.microsoft.com/office/drawing/2014/main" id="{1C5A4B6C-BAC7-A685-A9B1-2F354B12832E}"/>
              </a:ext>
            </a:extLst>
          </p:cNvPr>
          <p:cNvSpPr>
            <a:spLocks noGrp="1"/>
          </p:cNvSpPr>
          <p:nvPr>
            <p:ph type="subTitle" idx="1"/>
          </p:nvPr>
        </p:nvSpPr>
        <p:spPr>
          <a:xfrm>
            <a:off x="5528567" y="5239188"/>
            <a:ext cx="2553081" cy="746158"/>
          </a:xfrm>
        </p:spPr>
        <p:txBody>
          <a:bodyPr/>
          <a:lstStyle/>
          <a:p>
            <a:r>
              <a:rPr lang="el" dirty="0"/>
              <a:t>Παρουσίαση από: </a:t>
            </a:r>
          </a:p>
          <a:p>
            <a:r>
              <a:rPr lang="el" dirty="0"/>
              <a:t>Αντώνιος ντιμπ</a:t>
            </a:r>
            <a:endParaRPr lang="en-US" dirty="0"/>
          </a:p>
        </p:txBody>
      </p:sp>
      <p:sp>
        <p:nvSpPr>
          <p:cNvPr id="97" name="Text Placeholder 96">
            <a:extLst>
              <a:ext uri="{FF2B5EF4-FFF2-40B4-BE49-F238E27FC236}">
                <a16:creationId xmlns:a16="http://schemas.microsoft.com/office/drawing/2014/main" id="{2A924E96-9B1C-6D19-49F6-49CA70E65537}"/>
              </a:ext>
            </a:extLst>
          </p:cNvPr>
          <p:cNvSpPr>
            <a:spLocks noGrp="1"/>
          </p:cNvSpPr>
          <p:nvPr>
            <p:ph type="body" sz="quarter" idx="10"/>
          </p:nvPr>
        </p:nvSpPr>
        <p:spPr>
          <a:xfrm>
            <a:off x="6131165" y="3208917"/>
            <a:ext cx="5218881" cy="1008925"/>
          </a:xfrm>
        </p:spPr>
        <p:txBody>
          <a:bodyPr/>
          <a:lstStyle/>
          <a:p>
            <a:r>
              <a:rPr lang="el" b="1" dirty="0"/>
              <a:t>CSP005_S_E</a:t>
            </a:r>
            <a:endParaRPr lang="en-US" dirty="0"/>
          </a:p>
        </p:txBody>
      </p:sp>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47" name="Picture Placeholder 46" descr="Ασπρόμαυρο εξώφυλλο με μπλε τετράγωνα&#10;&#10;Περιγραφή που δημιουργείται αυτόματα">
            <a:extLst>
              <a:ext uri="{FF2B5EF4-FFF2-40B4-BE49-F238E27FC236}">
                <a16:creationId xmlns:a16="http://schemas.microsoft.com/office/drawing/2014/main" id="{5F839494-0FF9-BB9C-71F6-77CFACA7DA72}"/>
              </a:ext>
            </a:extLst>
          </p:cNvPr>
          <p:cNvPicPr>
            <a:picLocks noGrp="1" noChangeAspect="1"/>
          </p:cNvPicPr>
          <p:nvPr>
            <p:ph type="pic" sz="quarter" idx="11"/>
          </p:nvPr>
        </p:nvPicPr>
        <p:blipFill>
          <a:blip r:embed="rId3"/>
          <a:srcRect t="784" b="784"/>
          <a:stretch>
            <a:fillRect/>
          </a:stretch>
        </p:blipFill>
        <p:spPr/>
      </p:pic>
      <p:grpSp>
        <p:nvGrpSpPr>
          <p:cNvPr id="2" name="Group 1">
            <a:extLst>
              <a:ext uri="{FF2B5EF4-FFF2-40B4-BE49-F238E27FC236}">
                <a16:creationId xmlns:a16="http://schemas.microsoft.com/office/drawing/2014/main" id="{ABF25152-ECFC-F87E-6A60-9E7B0D98374B}"/>
              </a:ext>
            </a:extLst>
          </p:cNvPr>
          <p:cNvGrpSpPr/>
          <p:nvPr/>
        </p:nvGrpSpPr>
        <p:grpSpPr>
          <a:xfrm>
            <a:off x="7549377" y="6167336"/>
            <a:ext cx="3294001" cy="612000"/>
            <a:chOff x="5179092" y="5483822"/>
            <a:chExt cx="3294001" cy="612000"/>
          </a:xfrm>
        </p:grpSpPr>
        <p:pic>
          <p:nvPicPr>
            <p:cNvPr id="3" name="Picture 2">
              <a:extLst>
                <a:ext uri="{FF2B5EF4-FFF2-40B4-BE49-F238E27FC236}">
                  <a16:creationId xmlns:a16="http://schemas.microsoft.com/office/drawing/2014/main" id="{56048E62-9FDC-6A86-C84F-4D7DFCAA1823}"/>
                </a:ext>
              </a:extLst>
            </p:cNvPr>
            <p:cNvPicPr>
              <a:picLocks noChangeAspect="1"/>
            </p:cNvPicPr>
            <p:nvPr/>
          </p:nvPicPr>
          <p:blipFill>
            <a:blip r:embed="rId4"/>
            <a:stretch>
              <a:fillRect/>
            </a:stretch>
          </p:blipFill>
          <p:spPr>
            <a:xfrm>
              <a:off x="5179092" y="5483822"/>
              <a:ext cx="1530000" cy="612000"/>
            </a:xfrm>
            <a:prstGeom prst="rect">
              <a:avLst/>
            </a:prstGeom>
          </p:spPr>
        </p:pic>
        <p:pic>
          <p:nvPicPr>
            <p:cNvPr id="4" name="Picture 3">
              <a:extLst>
                <a:ext uri="{FF2B5EF4-FFF2-40B4-BE49-F238E27FC236}">
                  <a16:creationId xmlns:a16="http://schemas.microsoft.com/office/drawing/2014/main" id="{B4A6FF37-150C-0183-163E-54E5A9398FBB}"/>
                </a:ext>
              </a:extLst>
            </p:cNvPr>
            <p:cNvPicPr>
              <a:picLocks noChangeAspect="1"/>
            </p:cNvPicPr>
            <p:nvPr/>
          </p:nvPicPr>
          <p:blipFill>
            <a:blip r:embed="rId5"/>
            <a:stretch>
              <a:fillRect/>
            </a:stretch>
          </p:blipFill>
          <p:spPr>
            <a:xfrm>
              <a:off x="6709092" y="5483822"/>
              <a:ext cx="1764001" cy="612000"/>
            </a:xfrm>
            <a:prstGeom prst="rect">
              <a:avLst/>
            </a:prstGeom>
          </p:spPr>
        </p:pic>
      </p:grpSp>
      <p:pic>
        <p:nvPicPr>
          <p:cNvPr id="7" name="Picture 6" descr="Ένα κόκκινο σύμβολο με λευκό κείμενο&#10;&#10;Περιγραφή που δημιουργείται αυτόματα">
            <a:extLst>
              <a:ext uri="{FF2B5EF4-FFF2-40B4-BE49-F238E27FC236}">
                <a16:creationId xmlns:a16="http://schemas.microsoft.com/office/drawing/2014/main" id="{11C81618-15CB-A51F-09FB-CB4FB4173364}"/>
              </a:ext>
            </a:extLst>
          </p:cNvPr>
          <p:cNvPicPr>
            <a:picLocks noChangeAspect="1"/>
          </p:cNvPicPr>
          <p:nvPr/>
        </p:nvPicPr>
        <p:blipFill>
          <a:blip r:embed="rId6"/>
          <a:stretch>
            <a:fillRect/>
          </a:stretch>
        </p:blipFill>
        <p:spPr>
          <a:xfrm>
            <a:off x="9195165" y="5229657"/>
            <a:ext cx="1532424" cy="568274"/>
          </a:xfrm>
          <a:prstGeom prst="rect">
            <a:avLst/>
          </a:prstGeom>
        </p:spPr>
      </p:pic>
      <p:sp>
        <p:nvSpPr>
          <p:cNvPr id="10" name="TextBox 9">
            <a:extLst>
              <a:ext uri="{FF2B5EF4-FFF2-40B4-BE49-F238E27FC236}">
                <a16:creationId xmlns:a16="http://schemas.microsoft.com/office/drawing/2014/main" id="{148EF31A-83FC-DC1E-BD27-C34B007DFA35}"/>
              </a:ext>
            </a:extLst>
          </p:cNvPr>
          <p:cNvSpPr txBox="1"/>
          <p:nvPr/>
        </p:nvSpPr>
        <p:spPr>
          <a:xfrm>
            <a:off x="4853274" y="4225053"/>
            <a:ext cx="6712655" cy="646331"/>
          </a:xfrm>
          <a:prstGeom prst="rect">
            <a:avLst/>
          </a:prstGeom>
          <a:noFill/>
        </p:spPr>
        <p:txBody>
          <a:bodyPr wrap="square" rtlCol="0">
            <a:spAutoFit/>
          </a:bodyPr>
          <a:lstStyle/>
          <a:p>
            <a:r>
              <a:rPr lang="el" b="1" dirty="0">
                <a:solidFill>
                  <a:srgbClr val="FF0000"/>
                </a:solidFill>
              </a:rPr>
              <a:t>ΣΕΤ ΔΙΑΦΑΝΕΙΏΝ #11:</a:t>
            </a:r>
            <a:r>
              <a:rPr lang="el" b="1" dirty="0"/>
              <a:t> GDPR: Εκτενής ανάλυση, ευθύνες και υποχρεώσεις των εκτελούντων την επεξεργασία δεδομένων και των υπευθύνων επεξεργασίας</a:t>
            </a:r>
            <a:endParaRPr lang="en-US" b="1" i="1" dirty="0"/>
          </a:p>
        </p:txBody>
      </p:sp>
    </p:spTree>
    <p:extLst>
      <p:ext uri="{BB962C8B-B14F-4D97-AF65-F5344CB8AC3E}">
        <p14:creationId xmlns:p14="http://schemas.microsoft.com/office/powerpoint/2010/main" val="3503979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10</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176820" y="1440881"/>
            <a:ext cx="10994571" cy="3785652"/>
          </a:xfrm>
          <a:prstGeom prst="rect">
            <a:avLst/>
          </a:prstGeom>
          <a:noFill/>
        </p:spPr>
        <p:txBody>
          <a:bodyPr wrap="square">
            <a:spAutoFit/>
          </a:bodyPr>
          <a:lstStyle/>
          <a:p>
            <a:pPr marL="285750" indent="-285750">
              <a:buFont typeface="Arial" panose="020B0604020202020204" pitchFamily="34" charset="0"/>
              <a:buChar char="•"/>
            </a:pPr>
            <a:r>
              <a:rPr lang="el" sz="2000" dirty="0"/>
              <a:t>Σύμφωνα με τους όρους της συμφωνίας με τον υπεύθυνο επεξεργασίας δεδομένων και της σύμβασής τους, ο εκτελών την επεξεργασία δεδομένων μπορεί να αποφασίσει: </a:t>
            </a:r>
          </a:p>
          <a:p>
            <a:pPr marL="285750" indent="-285750">
              <a:buFont typeface="Arial" panose="020B0604020202020204" pitchFamily="34" charset="0"/>
              <a:buChar char="•"/>
            </a:pPr>
            <a:r>
              <a:rPr lang="el" sz="2000" dirty="0"/>
              <a:t>Ποια συστήματα πληροφορικής ή άλλες μέθοδοι πρέπει να χρησιμοποιηθούν για τη συλλογή προσωπικών δεδομένων; </a:t>
            </a:r>
          </a:p>
          <a:p>
            <a:pPr marL="285750" indent="-285750">
              <a:buFont typeface="Arial" panose="020B0604020202020204" pitchFamily="34" charset="0"/>
              <a:buChar char="•"/>
            </a:pPr>
            <a:r>
              <a:rPr lang="el" sz="2000" dirty="0"/>
              <a:t>Πώς να αποθηκεύσετε τα προσωπικά δεδομένα; </a:t>
            </a:r>
          </a:p>
          <a:p>
            <a:pPr marL="285750" indent="-285750">
              <a:buFont typeface="Arial" panose="020B0604020202020204" pitchFamily="34" charset="0"/>
              <a:buChar char="•"/>
            </a:pPr>
            <a:r>
              <a:rPr lang="el" sz="2000" dirty="0"/>
              <a:t>Η λεπτομέρεια της ασφάλειας που περιβάλλει τα προσωπικά δεδομένα. </a:t>
            </a:r>
          </a:p>
          <a:p>
            <a:pPr marL="285750" indent="-285750">
              <a:buFont typeface="Arial" panose="020B0604020202020204" pitchFamily="34" charset="0"/>
              <a:buChar char="•"/>
            </a:pPr>
            <a:r>
              <a:rPr lang="el" sz="2000" dirty="0"/>
              <a:t>τα μέσα που χρησιμοποιούνται για τη διαβίβαση των δεδομένων προσωπικού χαρακτήρα από έναν οργανισμό σε άλλον· </a:t>
            </a:r>
          </a:p>
          <a:p>
            <a:pPr marL="285750" indent="-285750">
              <a:buFont typeface="Arial" panose="020B0604020202020204" pitchFamily="34" charset="0"/>
              <a:buChar char="•"/>
            </a:pPr>
            <a:r>
              <a:rPr lang="el" sz="2000" dirty="0"/>
              <a:t>Τα μέσα που χρησιμοποιούνται για την ανάκτηση προσωπικών δεδομένων σχετικά με ορισμένα άτομα. </a:t>
            </a:r>
          </a:p>
          <a:p>
            <a:pPr marL="285750" indent="-285750">
              <a:buFont typeface="Arial" panose="020B0604020202020204" pitchFamily="34" charset="0"/>
              <a:buChar char="•"/>
            </a:pPr>
            <a:r>
              <a:rPr lang="el" sz="2000" dirty="0"/>
              <a:t>Η μέθοδος για τη διασφάλιση της τήρησης ενός χρονοδιαγράμματος διατήρησης. και </a:t>
            </a:r>
          </a:p>
          <a:p>
            <a:pPr marL="285750" indent="-285750">
              <a:buFont typeface="Arial" panose="020B0604020202020204" pitchFamily="34" charset="0"/>
              <a:buChar char="•"/>
            </a:pPr>
            <a:r>
              <a:rPr lang="el" sz="2000" dirty="0"/>
              <a:t>Τα μέσα που χρησιμοποιούνται για τη διαγραφή ή τη διάθεση των δεδομένων. </a:t>
            </a:r>
          </a:p>
        </p:txBody>
      </p:sp>
      <p:pic>
        <p:nvPicPr>
          <p:cNvPr id="2" name="Picture 1">
            <a:extLst>
              <a:ext uri="{FF2B5EF4-FFF2-40B4-BE49-F238E27FC236}">
                <a16:creationId xmlns:a16="http://schemas.microsoft.com/office/drawing/2014/main" id="{EA9F7648-387C-1C10-57AC-795CA75AA03C}"/>
              </a:ext>
            </a:extLst>
          </p:cNvPr>
          <p:cNvPicPr>
            <a:picLocks noChangeAspect="1"/>
          </p:cNvPicPr>
          <p:nvPr/>
        </p:nvPicPr>
        <p:blipFill>
          <a:blip r:embed="rId2"/>
          <a:stretch>
            <a:fillRect/>
          </a:stretch>
        </p:blipFill>
        <p:spPr>
          <a:xfrm>
            <a:off x="8725034" y="5825414"/>
            <a:ext cx="1530000" cy="612000"/>
          </a:xfrm>
          <a:prstGeom prst="rect">
            <a:avLst/>
          </a:prstGeom>
        </p:spPr>
      </p:pic>
      <p:sp>
        <p:nvSpPr>
          <p:cNvPr id="3" name="TextBox 2">
            <a:extLst>
              <a:ext uri="{FF2B5EF4-FFF2-40B4-BE49-F238E27FC236}">
                <a16:creationId xmlns:a16="http://schemas.microsoft.com/office/drawing/2014/main" id="{6AC88806-77CC-21BD-A080-8C38990ADD13}"/>
              </a:ext>
            </a:extLst>
          </p:cNvPr>
          <p:cNvSpPr txBox="1"/>
          <p:nvPr/>
        </p:nvSpPr>
        <p:spPr>
          <a:xfrm>
            <a:off x="10768546" y="6193314"/>
            <a:ext cx="519940" cy="307777"/>
          </a:xfrm>
          <a:prstGeom prst="rect">
            <a:avLst/>
          </a:prstGeom>
          <a:noFill/>
        </p:spPr>
        <p:txBody>
          <a:bodyPr wrap="square" rtlCol="0">
            <a:spAutoFit/>
          </a:bodyPr>
          <a:lstStyle/>
          <a:p>
            <a:r>
              <a:rPr lang="el" sz="1400"/>
              <a:t>13</a:t>
            </a:r>
          </a:p>
        </p:txBody>
      </p:sp>
      <p:sp>
        <p:nvSpPr>
          <p:cNvPr id="5" name="TextBox 4">
            <a:extLst>
              <a:ext uri="{FF2B5EF4-FFF2-40B4-BE49-F238E27FC236}">
                <a16:creationId xmlns:a16="http://schemas.microsoft.com/office/drawing/2014/main" id="{C1FAFFE7-0764-04FA-1AA8-C17C34979CE9}"/>
              </a:ext>
            </a:extLst>
          </p:cNvPr>
          <p:cNvSpPr txBox="1"/>
          <p:nvPr/>
        </p:nvSpPr>
        <p:spPr>
          <a:xfrm>
            <a:off x="402773" y="126076"/>
            <a:ext cx="10224260" cy="1077218"/>
          </a:xfrm>
          <a:prstGeom prst="rect">
            <a:avLst/>
          </a:prstGeom>
          <a:noFill/>
        </p:spPr>
        <p:txBody>
          <a:bodyPr wrap="square">
            <a:spAutoFit/>
          </a:bodyPr>
          <a:lstStyle/>
          <a:p>
            <a:r>
              <a:rPr lang="el" sz="3200" b="1" dirty="0"/>
              <a:t>Αρμοδιότητες και υποχρεώσεις: Εκτελούντες την επεξεργασία - Υπεύθυνοι επεξεργασίας (συνέχεια) </a:t>
            </a:r>
            <a:endParaRPr lang="en-US" sz="3200" b="1" dirty="0"/>
          </a:p>
        </p:txBody>
      </p:sp>
    </p:spTree>
    <p:extLst>
      <p:ext uri="{BB962C8B-B14F-4D97-AF65-F5344CB8AC3E}">
        <p14:creationId xmlns:p14="http://schemas.microsoft.com/office/powerpoint/2010/main" val="4220525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11</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314212" y="1260815"/>
            <a:ext cx="10994571" cy="1200329"/>
          </a:xfrm>
          <a:prstGeom prst="rect">
            <a:avLst/>
          </a:prstGeom>
          <a:noFill/>
        </p:spPr>
        <p:txBody>
          <a:bodyPr wrap="square">
            <a:spAutoFit/>
          </a:bodyPr>
          <a:lstStyle/>
          <a:p>
            <a:pPr fontAlgn="auto">
              <a:spcAft>
                <a:spcPts val="0"/>
              </a:spcAft>
            </a:pPr>
            <a:r>
              <a:rPr lang="el" sz="2400" dirty="0"/>
              <a:t>Άρθρο 5: </a:t>
            </a:r>
            <a:r>
              <a:rPr lang="el" sz="2400" i="1" dirty="0"/>
              <a:t>Αρχές που διέπουν την </a:t>
            </a:r>
            <a:r>
              <a:rPr lang="el" sz="2400" b="1" i="1" dirty="0"/>
              <a:t>επεξεργασία δεδομένων προσωπικού χαρακτήρα </a:t>
            </a:r>
            <a:endParaRPr lang="en-GB" sz="2400" b="1" dirty="0"/>
          </a:p>
          <a:p>
            <a:pPr fontAlgn="auto">
              <a:spcAft>
                <a:spcPts val="0"/>
              </a:spcAft>
            </a:pPr>
            <a:r>
              <a:rPr lang="el" sz="2400" dirty="0"/>
              <a:t>«</a:t>
            </a:r>
            <a:r>
              <a:rPr lang="el" sz="2400" b="1" dirty="0"/>
              <a:t>Ο υπεύθυνος επεξεργασίας</a:t>
            </a:r>
            <a:r>
              <a:rPr lang="el" sz="2400" b="1" dirty="0">
                <a:solidFill>
                  <a:srgbClr val="BFE10E"/>
                </a:solidFill>
              </a:rPr>
              <a:t> </a:t>
            </a:r>
            <a:r>
              <a:rPr lang="el" sz="2400" dirty="0"/>
              <a:t>φέρει την ευθύνη και είναι σε θέση να αποδείξει τη συμμόρφωση με την παράγραφο 1 («λογοδοσία»).»</a:t>
            </a:r>
            <a:endParaRPr lang="en-US" sz="2400" dirty="0"/>
          </a:p>
        </p:txBody>
      </p:sp>
      <p:grpSp>
        <p:nvGrpSpPr>
          <p:cNvPr id="18" name="Group 17">
            <a:extLst>
              <a:ext uri="{FF2B5EF4-FFF2-40B4-BE49-F238E27FC236}">
                <a16:creationId xmlns:a16="http://schemas.microsoft.com/office/drawing/2014/main" id="{663920FB-3DA7-0B2D-2FAF-871E662731A2}"/>
              </a:ext>
            </a:extLst>
          </p:cNvPr>
          <p:cNvGrpSpPr/>
          <p:nvPr/>
        </p:nvGrpSpPr>
        <p:grpSpPr>
          <a:xfrm>
            <a:off x="314212" y="2978652"/>
            <a:ext cx="8284695" cy="3312122"/>
            <a:chOff x="457202" y="1475923"/>
            <a:chExt cx="8381999" cy="4106647"/>
          </a:xfrm>
          <a:solidFill>
            <a:schemeClr val="accent2">
              <a:lumMod val="60000"/>
              <a:lumOff val="40000"/>
            </a:schemeClr>
          </a:solidFill>
        </p:grpSpPr>
        <p:sp>
          <p:nvSpPr>
            <p:cNvPr id="19" name="Freeform 8">
              <a:extLst>
                <a:ext uri="{FF2B5EF4-FFF2-40B4-BE49-F238E27FC236}">
                  <a16:creationId xmlns:a16="http://schemas.microsoft.com/office/drawing/2014/main" id="{CB1A33F2-52F9-20F2-0C1C-45445131DF57}"/>
                </a:ext>
              </a:extLst>
            </p:cNvPr>
            <p:cNvSpPr/>
            <p:nvPr/>
          </p:nvSpPr>
          <p:spPr>
            <a:xfrm>
              <a:off x="457202" y="1475923"/>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l" sz="1400" b="1" kern="1200">
                  <a:solidFill>
                    <a:schemeClr val="tx1"/>
                  </a:solidFill>
                </a:rPr>
                <a:t>1</a:t>
              </a:r>
            </a:p>
          </p:txBody>
        </p:sp>
        <p:sp>
          <p:nvSpPr>
            <p:cNvPr id="20" name="Freeform 9">
              <a:extLst>
                <a:ext uri="{FF2B5EF4-FFF2-40B4-BE49-F238E27FC236}">
                  <a16:creationId xmlns:a16="http://schemas.microsoft.com/office/drawing/2014/main" id="{610416EA-2431-B4EE-7D9D-466D55E6411F}"/>
                </a:ext>
              </a:extLst>
            </p:cNvPr>
            <p:cNvSpPr/>
            <p:nvPr/>
          </p:nvSpPr>
          <p:spPr>
            <a:xfrm>
              <a:off x="985620" y="1475924"/>
              <a:ext cx="7853581" cy="490935"/>
            </a:xfrm>
            <a:custGeom>
              <a:avLst/>
              <a:gdLst>
                <a:gd name="connsiteX0" fmla="*/ 81824 w 490933"/>
                <a:gd name="connsiteY0" fmla="*/ 0 h 7853580"/>
                <a:gd name="connsiteX1" fmla="*/ 409109 w 490933"/>
                <a:gd name="connsiteY1" fmla="*/ 0 h 7853580"/>
                <a:gd name="connsiteX2" fmla="*/ 490933 w 490933"/>
                <a:gd name="connsiteY2" fmla="*/ 81824 h 7853580"/>
                <a:gd name="connsiteX3" fmla="*/ 490933 w 490933"/>
                <a:gd name="connsiteY3" fmla="*/ 7853580 h 7853580"/>
                <a:gd name="connsiteX4" fmla="*/ 490933 w 490933"/>
                <a:gd name="connsiteY4" fmla="*/ 7853580 h 7853580"/>
                <a:gd name="connsiteX5" fmla="*/ 0 w 490933"/>
                <a:gd name="connsiteY5" fmla="*/ 7853580 h 7853580"/>
                <a:gd name="connsiteX6" fmla="*/ 0 w 490933"/>
                <a:gd name="connsiteY6" fmla="*/ 7853580 h 7853580"/>
                <a:gd name="connsiteX7" fmla="*/ 0 w 490933"/>
                <a:gd name="connsiteY7" fmla="*/ 81824 h 7853580"/>
                <a:gd name="connsiteX8" fmla="*/ 81824 w 490933"/>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933" h="7853580">
                  <a:moveTo>
                    <a:pt x="490933" y="1308965"/>
                  </a:moveTo>
                  <a:lnTo>
                    <a:pt x="490933" y="6544615"/>
                  </a:lnTo>
                  <a:cubicBezTo>
                    <a:pt x="490933" y="7267530"/>
                    <a:pt x="488643" y="7853572"/>
                    <a:pt x="485818" y="7853572"/>
                  </a:cubicBezTo>
                  <a:lnTo>
                    <a:pt x="0" y="7853572"/>
                  </a:lnTo>
                  <a:lnTo>
                    <a:pt x="0" y="7853572"/>
                  </a:lnTo>
                  <a:lnTo>
                    <a:pt x="0" y="8"/>
                  </a:lnTo>
                  <a:lnTo>
                    <a:pt x="0" y="8"/>
                  </a:lnTo>
                  <a:lnTo>
                    <a:pt x="485818" y="8"/>
                  </a:lnTo>
                  <a:cubicBezTo>
                    <a:pt x="488643" y="8"/>
                    <a:pt x="490933" y="586050"/>
                    <a:pt x="490933"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205" rIns="39205" bIns="39206" numCol="1" spcCol="1270" anchor="ctr" anchorCtr="0">
              <a:noAutofit/>
            </a:bodyPr>
            <a:lstStyle/>
            <a:p>
              <a:pPr marL="228600" lvl="1" indent="-228600" algn="l" defTabSz="1066800">
                <a:lnSpc>
                  <a:spcPct val="90000"/>
                </a:lnSpc>
                <a:spcBef>
                  <a:spcPct val="0"/>
                </a:spcBef>
                <a:spcAft>
                  <a:spcPct val="15000"/>
                </a:spcAft>
                <a:buChar char="••"/>
              </a:pPr>
              <a:r>
                <a:rPr lang="el" sz="1400" b="1" kern="1200" dirty="0"/>
                <a:t> Υποβάλλονται σε σύννομη, θεμιτή και διαφανή επεξεργασία</a:t>
              </a:r>
              <a:endParaRPr lang="en-GB" sz="1400" b="1" kern="1200" dirty="0">
                <a:solidFill>
                  <a:schemeClr val="tx1"/>
                </a:solidFill>
              </a:endParaRPr>
            </a:p>
          </p:txBody>
        </p:sp>
        <p:sp>
          <p:nvSpPr>
            <p:cNvPr id="21" name="Freeform 10">
              <a:extLst>
                <a:ext uri="{FF2B5EF4-FFF2-40B4-BE49-F238E27FC236}">
                  <a16:creationId xmlns:a16="http://schemas.microsoft.com/office/drawing/2014/main" id="{36053730-BE87-6AF5-20AD-8239D2877648}"/>
                </a:ext>
              </a:extLst>
            </p:cNvPr>
            <p:cNvSpPr/>
            <p:nvPr/>
          </p:nvSpPr>
          <p:spPr>
            <a:xfrm>
              <a:off x="457202" y="2146275"/>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l" sz="1400" b="1" kern="1200">
                  <a:solidFill>
                    <a:schemeClr val="tx1"/>
                  </a:solidFill>
                </a:rPr>
                <a:t>2</a:t>
              </a:r>
            </a:p>
          </p:txBody>
        </p:sp>
        <p:sp>
          <p:nvSpPr>
            <p:cNvPr id="22" name="Freeform 11">
              <a:extLst>
                <a:ext uri="{FF2B5EF4-FFF2-40B4-BE49-F238E27FC236}">
                  <a16:creationId xmlns:a16="http://schemas.microsoft.com/office/drawing/2014/main" id="{95D4EEDD-AC77-A100-954D-7A3296FA74A7}"/>
                </a:ext>
              </a:extLst>
            </p:cNvPr>
            <p:cNvSpPr/>
            <p:nvPr/>
          </p:nvSpPr>
          <p:spPr>
            <a:xfrm>
              <a:off x="985620" y="2146276"/>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l" sz="1400" b="1" kern="1200"/>
                <a:t> Συλλέγονται για καθορισμένους, ρητούς και νόμιμους σκοπούς</a:t>
              </a:r>
              <a:endParaRPr lang="en-GB" sz="1400" b="1" kern="1200">
                <a:solidFill>
                  <a:schemeClr val="tx1"/>
                </a:solidFill>
              </a:endParaRPr>
            </a:p>
          </p:txBody>
        </p:sp>
        <p:sp>
          <p:nvSpPr>
            <p:cNvPr id="23" name="Freeform 12">
              <a:extLst>
                <a:ext uri="{FF2B5EF4-FFF2-40B4-BE49-F238E27FC236}">
                  <a16:creationId xmlns:a16="http://schemas.microsoft.com/office/drawing/2014/main" id="{9701EB32-A76A-7E26-75AE-2196AEA578BF}"/>
                </a:ext>
              </a:extLst>
            </p:cNvPr>
            <p:cNvSpPr/>
            <p:nvPr/>
          </p:nvSpPr>
          <p:spPr>
            <a:xfrm>
              <a:off x="457202" y="2816628"/>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l" sz="1400" b="1" kern="1200">
                  <a:solidFill>
                    <a:schemeClr val="tx1"/>
                  </a:solidFill>
                </a:rPr>
                <a:t>3</a:t>
              </a:r>
            </a:p>
          </p:txBody>
        </p:sp>
        <p:sp>
          <p:nvSpPr>
            <p:cNvPr id="24" name="Freeform 13">
              <a:extLst>
                <a:ext uri="{FF2B5EF4-FFF2-40B4-BE49-F238E27FC236}">
                  <a16:creationId xmlns:a16="http://schemas.microsoft.com/office/drawing/2014/main" id="{E4EE3B13-5C1A-46ED-8CE1-2967787347CD}"/>
                </a:ext>
              </a:extLst>
            </p:cNvPr>
            <p:cNvSpPr/>
            <p:nvPr/>
          </p:nvSpPr>
          <p:spPr>
            <a:xfrm>
              <a:off x="985620" y="2816628"/>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l" sz="1400" b="1" kern="1200"/>
                <a:t> Επαρκής, συναφής και περιορισμένος σε ό,τι είναι αναγκαίο</a:t>
              </a:r>
              <a:endParaRPr lang="en-GB" sz="1400" b="1" kern="1200">
                <a:solidFill>
                  <a:schemeClr val="tx1"/>
                </a:solidFill>
              </a:endParaRPr>
            </a:p>
          </p:txBody>
        </p:sp>
        <p:sp>
          <p:nvSpPr>
            <p:cNvPr id="25" name="Freeform 14">
              <a:extLst>
                <a:ext uri="{FF2B5EF4-FFF2-40B4-BE49-F238E27FC236}">
                  <a16:creationId xmlns:a16="http://schemas.microsoft.com/office/drawing/2014/main" id="{A9BE6ED6-06A3-6907-A698-BFC04DDC52F3}"/>
                </a:ext>
              </a:extLst>
            </p:cNvPr>
            <p:cNvSpPr/>
            <p:nvPr/>
          </p:nvSpPr>
          <p:spPr>
            <a:xfrm>
              <a:off x="457202" y="3486980"/>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l" sz="1400" b="1" kern="1200">
                  <a:solidFill>
                    <a:schemeClr val="tx1"/>
                  </a:solidFill>
                </a:rPr>
                <a:t>4</a:t>
              </a:r>
            </a:p>
          </p:txBody>
        </p:sp>
        <p:sp>
          <p:nvSpPr>
            <p:cNvPr id="26" name="Freeform 15">
              <a:extLst>
                <a:ext uri="{FF2B5EF4-FFF2-40B4-BE49-F238E27FC236}">
                  <a16:creationId xmlns:a16="http://schemas.microsoft.com/office/drawing/2014/main" id="{4D2CF79D-0756-1A0E-CE97-C8DC1E2A5611}"/>
                </a:ext>
              </a:extLst>
            </p:cNvPr>
            <p:cNvSpPr/>
            <p:nvPr/>
          </p:nvSpPr>
          <p:spPr>
            <a:xfrm>
              <a:off x="985620" y="3486981"/>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l" sz="1400" b="1" kern="1200"/>
                <a:t> Ακριβή και, όπου απαιτείται, ενημερωμένα</a:t>
              </a:r>
            </a:p>
          </p:txBody>
        </p:sp>
        <p:sp>
          <p:nvSpPr>
            <p:cNvPr id="27" name="Freeform 16">
              <a:extLst>
                <a:ext uri="{FF2B5EF4-FFF2-40B4-BE49-F238E27FC236}">
                  <a16:creationId xmlns:a16="http://schemas.microsoft.com/office/drawing/2014/main" id="{3A48393D-D63B-25B1-D952-6DC0EC3144C6}"/>
                </a:ext>
              </a:extLst>
            </p:cNvPr>
            <p:cNvSpPr/>
            <p:nvPr/>
          </p:nvSpPr>
          <p:spPr>
            <a:xfrm>
              <a:off x="457202" y="4157333"/>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l" sz="1400" b="1" kern="1200">
                  <a:solidFill>
                    <a:schemeClr val="tx1"/>
                  </a:solidFill>
                </a:rPr>
                <a:t>5</a:t>
              </a:r>
            </a:p>
          </p:txBody>
        </p:sp>
        <p:sp>
          <p:nvSpPr>
            <p:cNvPr id="28" name="Freeform 17">
              <a:extLst>
                <a:ext uri="{FF2B5EF4-FFF2-40B4-BE49-F238E27FC236}">
                  <a16:creationId xmlns:a16="http://schemas.microsoft.com/office/drawing/2014/main" id="{DFEB7A61-6A1E-7B62-EF6E-B4963CC2ED11}"/>
                </a:ext>
              </a:extLst>
            </p:cNvPr>
            <p:cNvSpPr/>
            <p:nvPr/>
          </p:nvSpPr>
          <p:spPr>
            <a:xfrm>
              <a:off x="985620" y="4157333"/>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l" sz="1400" b="1" kern="1200"/>
                <a:t> Διατηρείται μόνο για όσο χρονικό διάστημα είναι απαραίτητο</a:t>
              </a:r>
              <a:endParaRPr lang="en-GB" sz="1400" b="1" kern="1200">
                <a:solidFill>
                  <a:schemeClr val="tx1"/>
                </a:solidFill>
              </a:endParaRPr>
            </a:p>
          </p:txBody>
        </p:sp>
        <p:sp>
          <p:nvSpPr>
            <p:cNvPr id="29" name="Freeform 18">
              <a:extLst>
                <a:ext uri="{FF2B5EF4-FFF2-40B4-BE49-F238E27FC236}">
                  <a16:creationId xmlns:a16="http://schemas.microsoft.com/office/drawing/2014/main" id="{BB75FEE0-48D9-F5C9-C837-9CF089003674}"/>
                </a:ext>
              </a:extLst>
            </p:cNvPr>
            <p:cNvSpPr/>
            <p:nvPr/>
          </p:nvSpPr>
          <p:spPr>
            <a:xfrm>
              <a:off x="457202" y="4827685"/>
              <a:ext cx="528419" cy="754885"/>
            </a:xfrm>
            <a:custGeom>
              <a:avLst/>
              <a:gdLst>
                <a:gd name="connsiteX0" fmla="*/ 0 w 754885"/>
                <a:gd name="connsiteY0" fmla="*/ 0 h 528419"/>
                <a:gd name="connsiteX1" fmla="*/ 490676 w 754885"/>
                <a:gd name="connsiteY1" fmla="*/ 0 h 528419"/>
                <a:gd name="connsiteX2" fmla="*/ 754885 w 754885"/>
                <a:gd name="connsiteY2" fmla="*/ 264210 h 528419"/>
                <a:gd name="connsiteX3" fmla="*/ 490676 w 754885"/>
                <a:gd name="connsiteY3" fmla="*/ 528419 h 528419"/>
                <a:gd name="connsiteX4" fmla="*/ 0 w 754885"/>
                <a:gd name="connsiteY4" fmla="*/ 528419 h 528419"/>
                <a:gd name="connsiteX5" fmla="*/ 264210 w 754885"/>
                <a:gd name="connsiteY5" fmla="*/ 264210 h 528419"/>
                <a:gd name="connsiteX6" fmla="*/ 0 w 754885"/>
                <a:gd name="connsiteY6" fmla="*/ 0 h 528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4885" h="528419">
                  <a:moveTo>
                    <a:pt x="754885" y="0"/>
                  </a:moveTo>
                  <a:lnTo>
                    <a:pt x="754885" y="343473"/>
                  </a:lnTo>
                  <a:lnTo>
                    <a:pt x="377442" y="528419"/>
                  </a:lnTo>
                  <a:lnTo>
                    <a:pt x="0" y="343473"/>
                  </a:lnTo>
                  <a:lnTo>
                    <a:pt x="0" y="0"/>
                  </a:lnTo>
                  <a:lnTo>
                    <a:pt x="377442" y="184947"/>
                  </a:lnTo>
                  <a:lnTo>
                    <a:pt x="754885" y="0"/>
                  </a:lnTo>
                  <a:close/>
                </a:path>
              </a:pathLst>
            </a:custGeom>
            <a:grpFill/>
            <a:ln>
              <a:solidFill>
                <a:srgbClr val="BFE10E"/>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701" tIns="276910" rIns="12699" bIns="276909" numCol="1" spcCol="1270" anchor="ctr" anchorCtr="0">
              <a:noAutofit/>
            </a:bodyPr>
            <a:lstStyle/>
            <a:p>
              <a:pPr lvl="0" algn="ctr" defTabSz="889000">
                <a:lnSpc>
                  <a:spcPct val="90000"/>
                </a:lnSpc>
                <a:spcBef>
                  <a:spcPct val="0"/>
                </a:spcBef>
                <a:spcAft>
                  <a:spcPct val="35000"/>
                </a:spcAft>
              </a:pPr>
              <a:r>
                <a:rPr lang="el" sz="1400" b="1" kern="1200">
                  <a:solidFill>
                    <a:schemeClr val="tx1"/>
                  </a:solidFill>
                </a:rPr>
                <a:t>6</a:t>
              </a:r>
            </a:p>
          </p:txBody>
        </p:sp>
        <p:sp>
          <p:nvSpPr>
            <p:cNvPr id="30" name="Freeform 19">
              <a:extLst>
                <a:ext uri="{FF2B5EF4-FFF2-40B4-BE49-F238E27FC236}">
                  <a16:creationId xmlns:a16="http://schemas.microsoft.com/office/drawing/2014/main" id="{869979E9-2C45-3A42-78AE-A7E97D505C2A}"/>
                </a:ext>
              </a:extLst>
            </p:cNvPr>
            <p:cNvSpPr/>
            <p:nvPr/>
          </p:nvSpPr>
          <p:spPr>
            <a:xfrm>
              <a:off x="985620" y="4827686"/>
              <a:ext cx="7853581" cy="490676"/>
            </a:xfrm>
            <a:custGeom>
              <a:avLst/>
              <a:gdLst>
                <a:gd name="connsiteX0" fmla="*/ 81781 w 490675"/>
                <a:gd name="connsiteY0" fmla="*/ 0 h 7853580"/>
                <a:gd name="connsiteX1" fmla="*/ 408894 w 490675"/>
                <a:gd name="connsiteY1" fmla="*/ 0 h 7853580"/>
                <a:gd name="connsiteX2" fmla="*/ 490675 w 490675"/>
                <a:gd name="connsiteY2" fmla="*/ 81781 h 7853580"/>
                <a:gd name="connsiteX3" fmla="*/ 490675 w 490675"/>
                <a:gd name="connsiteY3" fmla="*/ 7853580 h 7853580"/>
                <a:gd name="connsiteX4" fmla="*/ 490675 w 490675"/>
                <a:gd name="connsiteY4" fmla="*/ 7853580 h 7853580"/>
                <a:gd name="connsiteX5" fmla="*/ 0 w 490675"/>
                <a:gd name="connsiteY5" fmla="*/ 7853580 h 7853580"/>
                <a:gd name="connsiteX6" fmla="*/ 0 w 490675"/>
                <a:gd name="connsiteY6" fmla="*/ 7853580 h 7853580"/>
                <a:gd name="connsiteX7" fmla="*/ 0 w 490675"/>
                <a:gd name="connsiteY7" fmla="*/ 81781 h 7853580"/>
                <a:gd name="connsiteX8" fmla="*/ 81781 w 490675"/>
                <a:gd name="connsiteY8" fmla="*/ 0 h 7853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0675" h="7853580">
                  <a:moveTo>
                    <a:pt x="490675" y="1308965"/>
                  </a:moveTo>
                  <a:lnTo>
                    <a:pt x="490675" y="6544615"/>
                  </a:lnTo>
                  <a:cubicBezTo>
                    <a:pt x="490675" y="7267526"/>
                    <a:pt x="488387" y="7853572"/>
                    <a:pt x="485565" y="7853572"/>
                  </a:cubicBezTo>
                  <a:lnTo>
                    <a:pt x="0" y="7853572"/>
                  </a:lnTo>
                  <a:lnTo>
                    <a:pt x="0" y="7853572"/>
                  </a:lnTo>
                  <a:lnTo>
                    <a:pt x="0" y="8"/>
                  </a:lnTo>
                  <a:lnTo>
                    <a:pt x="0" y="8"/>
                  </a:lnTo>
                  <a:lnTo>
                    <a:pt x="485565" y="8"/>
                  </a:lnTo>
                  <a:cubicBezTo>
                    <a:pt x="488387" y="8"/>
                    <a:pt x="490675" y="586054"/>
                    <a:pt x="490675" y="1308965"/>
                  </a:cubicBezTo>
                  <a:close/>
                </a:path>
              </a:pathLst>
            </a:custGeom>
            <a:grpFill/>
            <a:ln>
              <a:solidFill>
                <a:srgbClr val="BFE10E"/>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0689" tIns="39193" rIns="39193" bIns="39194" numCol="1" spcCol="1270" anchor="ctr" anchorCtr="0">
              <a:noAutofit/>
            </a:bodyPr>
            <a:lstStyle/>
            <a:p>
              <a:pPr marL="228600" lvl="1" indent="-228600" algn="l" defTabSz="1066800">
                <a:lnSpc>
                  <a:spcPct val="90000"/>
                </a:lnSpc>
                <a:spcBef>
                  <a:spcPct val="0"/>
                </a:spcBef>
                <a:spcAft>
                  <a:spcPct val="15000"/>
                </a:spcAft>
                <a:buChar char="••"/>
              </a:pPr>
              <a:r>
                <a:rPr lang="el" sz="1400" b="1" kern="1200"/>
                <a:t> Υποβάλλονται σε επεξεργασία με κατάλληλο τρόπο για τη διατήρηση της ασφάλειας</a:t>
              </a:r>
              <a:endParaRPr lang="en-GB" sz="1400" b="1" kern="1200">
                <a:solidFill>
                  <a:schemeClr val="tx1"/>
                </a:solidFill>
              </a:endParaRPr>
            </a:p>
          </p:txBody>
        </p:sp>
      </p:grpSp>
      <p:pic>
        <p:nvPicPr>
          <p:cNvPr id="31" name="Picture 30">
            <a:extLst>
              <a:ext uri="{FF2B5EF4-FFF2-40B4-BE49-F238E27FC236}">
                <a16:creationId xmlns:a16="http://schemas.microsoft.com/office/drawing/2014/main" id="{EBCC2E13-58FD-BDCE-11C8-B8B3A0F41A16}"/>
              </a:ext>
            </a:extLst>
          </p:cNvPr>
          <p:cNvPicPr>
            <a:picLocks noChangeAspect="1"/>
          </p:cNvPicPr>
          <p:nvPr/>
        </p:nvPicPr>
        <p:blipFill>
          <a:blip r:embed="rId2"/>
          <a:stretch>
            <a:fillRect/>
          </a:stretch>
        </p:blipFill>
        <p:spPr>
          <a:xfrm>
            <a:off x="8812120" y="5860990"/>
            <a:ext cx="1530000" cy="612000"/>
          </a:xfrm>
          <a:prstGeom prst="rect">
            <a:avLst/>
          </a:prstGeom>
        </p:spPr>
      </p:pic>
      <p:sp>
        <p:nvSpPr>
          <p:cNvPr id="32" name="TextBox 31">
            <a:extLst>
              <a:ext uri="{FF2B5EF4-FFF2-40B4-BE49-F238E27FC236}">
                <a16:creationId xmlns:a16="http://schemas.microsoft.com/office/drawing/2014/main" id="{28D09B7C-F013-E03E-25C7-5CF883A4CB43}"/>
              </a:ext>
            </a:extLst>
          </p:cNvPr>
          <p:cNvSpPr txBox="1"/>
          <p:nvPr/>
        </p:nvSpPr>
        <p:spPr>
          <a:xfrm>
            <a:off x="10768546" y="6193315"/>
            <a:ext cx="476397" cy="307777"/>
          </a:xfrm>
          <a:prstGeom prst="rect">
            <a:avLst/>
          </a:prstGeom>
          <a:noFill/>
        </p:spPr>
        <p:txBody>
          <a:bodyPr wrap="square" rtlCol="0">
            <a:spAutoFit/>
          </a:bodyPr>
          <a:lstStyle/>
          <a:p>
            <a:r>
              <a:rPr lang="el" sz="1400"/>
              <a:t>15</a:t>
            </a:r>
          </a:p>
        </p:txBody>
      </p:sp>
      <p:sp>
        <p:nvSpPr>
          <p:cNvPr id="33" name="TextBox 32">
            <a:extLst>
              <a:ext uri="{FF2B5EF4-FFF2-40B4-BE49-F238E27FC236}">
                <a16:creationId xmlns:a16="http://schemas.microsoft.com/office/drawing/2014/main" id="{CB39F599-A5F0-795D-EAC9-7FD47B5B51E4}"/>
              </a:ext>
            </a:extLst>
          </p:cNvPr>
          <p:cNvSpPr txBox="1"/>
          <p:nvPr/>
        </p:nvSpPr>
        <p:spPr>
          <a:xfrm>
            <a:off x="386661" y="183597"/>
            <a:ext cx="10224260" cy="1077218"/>
          </a:xfrm>
          <a:prstGeom prst="rect">
            <a:avLst/>
          </a:prstGeom>
          <a:noFill/>
        </p:spPr>
        <p:txBody>
          <a:bodyPr wrap="square">
            <a:spAutoFit/>
          </a:bodyPr>
          <a:lstStyle/>
          <a:p>
            <a:r>
              <a:rPr lang="el" sz="3200" b="1" dirty="0"/>
              <a:t>Αρμοδιότητες και υποχρεώσεις: Εκτελούντες την επεξεργασία - Υπεύθυνοι επεξεργασίας (συνέχεια) </a:t>
            </a:r>
            <a:endParaRPr lang="en-US" sz="3200" b="1" dirty="0"/>
          </a:p>
        </p:txBody>
      </p:sp>
    </p:spTree>
    <p:extLst>
      <p:ext uri="{BB962C8B-B14F-4D97-AF65-F5344CB8AC3E}">
        <p14:creationId xmlns:p14="http://schemas.microsoft.com/office/powerpoint/2010/main" val="1503933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12</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359229" y="1462340"/>
            <a:ext cx="10994571" cy="769441"/>
          </a:xfrm>
          <a:prstGeom prst="rect">
            <a:avLst/>
          </a:prstGeom>
          <a:noFill/>
        </p:spPr>
        <p:txBody>
          <a:bodyPr wrap="square">
            <a:spAutoFit/>
          </a:bodyPr>
          <a:lstStyle/>
          <a:p>
            <a:pPr marL="285750" indent="-285750">
              <a:buFont typeface="Arial" panose="020B0604020202020204" pitchFamily="34" charset="0"/>
              <a:buChar char="•"/>
            </a:pPr>
            <a:r>
              <a:rPr lang="el" sz="2200" dirty="0"/>
              <a:t>Άρθρο 12, ρήτρα 2 (και αιτιολογική σκέψη 59): Ο υπεύθυνος επεξεργασίας πρέπει να διευκολύνει την άσκηση των δικαιωμάτων των υποκειμένων των δεδομένων.</a:t>
            </a:r>
          </a:p>
        </p:txBody>
      </p:sp>
      <p:graphicFrame>
        <p:nvGraphicFramePr>
          <p:cNvPr id="3" name="Diagram 2">
            <a:extLst>
              <a:ext uri="{FF2B5EF4-FFF2-40B4-BE49-F238E27FC236}">
                <a16:creationId xmlns:a16="http://schemas.microsoft.com/office/drawing/2014/main" id="{8FF0EA01-3B4D-5494-13AF-6A11A1604F5B}"/>
              </a:ext>
            </a:extLst>
          </p:cNvPr>
          <p:cNvGraphicFramePr/>
          <p:nvPr>
            <p:extLst>
              <p:ext uri="{D42A27DB-BD31-4B8C-83A1-F6EECF244321}">
                <p14:modId xmlns:p14="http://schemas.microsoft.com/office/powerpoint/2010/main" val="1388572986"/>
              </p:ext>
            </p:extLst>
          </p:nvPr>
        </p:nvGraphicFramePr>
        <p:xfrm>
          <a:off x="612580" y="2705255"/>
          <a:ext cx="8447315" cy="3585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DCDE4268-FC6B-5496-858C-776871D57CFF}"/>
              </a:ext>
            </a:extLst>
          </p:cNvPr>
          <p:cNvPicPr>
            <a:picLocks noChangeAspect="1"/>
          </p:cNvPicPr>
          <p:nvPr/>
        </p:nvPicPr>
        <p:blipFill>
          <a:blip r:embed="rId7"/>
          <a:stretch>
            <a:fillRect/>
          </a:stretch>
        </p:blipFill>
        <p:spPr>
          <a:xfrm>
            <a:off x="9392789" y="6000854"/>
            <a:ext cx="1530000" cy="612000"/>
          </a:xfrm>
          <a:prstGeom prst="rect">
            <a:avLst/>
          </a:prstGeom>
        </p:spPr>
      </p:pic>
      <p:sp>
        <p:nvSpPr>
          <p:cNvPr id="6" name="TextBox 5">
            <a:extLst>
              <a:ext uri="{FF2B5EF4-FFF2-40B4-BE49-F238E27FC236}">
                <a16:creationId xmlns:a16="http://schemas.microsoft.com/office/drawing/2014/main" id="{074A3F0D-2173-01AF-EC6D-CD90449BD096}"/>
              </a:ext>
            </a:extLst>
          </p:cNvPr>
          <p:cNvSpPr txBox="1"/>
          <p:nvPr/>
        </p:nvSpPr>
        <p:spPr>
          <a:xfrm>
            <a:off x="11084233" y="6318529"/>
            <a:ext cx="432851" cy="307777"/>
          </a:xfrm>
          <a:prstGeom prst="rect">
            <a:avLst/>
          </a:prstGeom>
          <a:noFill/>
        </p:spPr>
        <p:txBody>
          <a:bodyPr wrap="square" rtlCol="0">
            <a:spAutoFit/>
          </a:bodyPr>
          <a:lstStyle/>
          <a:p>
            <a:r>
              <a:rPr lang="el" sz="1400"/>
              <a:t>16</a:t>
            </a:r>
          </a:p>
        </p:txBody>
      </p:sp>
      <p:sp>
        <p:nvSpPr>
          <p:cNvPr id="7" name="TextBox 6">
            <a:extLst>
              <a:ext uri="{FF2B5EF4-FFF2-40B4-BE49-F238E27FC236}">
                <a16:creationId xmlns:a16="http://schemas.microsoft.com/office/drawing/2014/main" id="{79AFC9C5-3A80-2CCE-78C3-1FB18D2F9847}"/>
              </a:ext>
            </a:extLst>
          </p:cNvPr>
          <p:cNvSpPr txBox="1"/>
          <p:nvPr/>
        </p:nvSpPr>
        <p:spPr>
          <a:xfrm>
            <a:off x="402773" y="385122"/>
            <a:ext cx="10907484" cy="1077218"/>
          </a:xfrm>
          <a:prstGeom prst="rect">
            <a:avLst/>
          </a:prstGeom>
          <a:noFill/>
        </p:spPr>
        <p:txBody>
          <a:bodyPr wrap="square">
            <a:spAutoFit/>
          </a:bodyPr>
          <a:lstStyle/>
          <a:p>
            <a:r>
              <a:rPr lang="el" sz="3200" b="1"/>
              <a:t>Αρμοδιότητες και υποχρεώσεις: Εκτελούντες την επεξεργασία - Υπεύθυνοι επεξεργασίας (συνέχεια) </a:t>
            </a:r>
            <a:endParaRPr lang="en-US" sz="3200" b="1"/>
          </a:p>
        </p:txBody>
      </p:sp>
    </p:spTree>
    <p:extLst>
      <p:ext uri="{BB962C8B-B14F-4D97-AF65-F5344CB8AC3E}">
        <p14:creationId xmlns:p14="http://schemas.microsoft.com/office/powerpoint/2010/main" val="380071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13</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141514" y="1826016"/>
            <a:ext cx="11506200" cy="3416320"/>
          </a:xfrm>
          <a:prstGeom prst="rect">
            <a:avLst/>
          </a:prstGeom>
          <a:noFill/>
        </p:spPr>
        <p:txBody>
          <a:bodyPr wrap="square">
            <a:spAutoFit/>
          </a:bodyPr>
          <a:lstStyle/>
          <a:p>
            <a:r>
              <a:rPr lang="el"/>
              <a:t>Άρθρο 30: Αρχεία δραστηριοτήτων επεξεργασίας</a:t>
            </a:r>
          </a:p>
          <a:p>
            <a:endParaRPr lang="en-US"/>
          </a:p>
          <a:p>
            <a:r>
              <a:rPr lang="el"/>
              <a:t>Ο υπεύθυνος επεξεργασίας ή ο εκπρόσωπός του τηρεί αρχείο των δραστηριοτήτων επεξεργασίας, το οποίο περιέχει όλες τις ακόλουθες πληροφορίες:</a:t>
            </a:r>
          </a:p>
          <a:p>
            <a:r>
              <a:rPr lang="el"/>
              <a:t>το όνομα και τα στοιχεία επικοινωνίας του υπευθύνου επεξεργασίας, του από κοινού υπευθύνου επεξεργασίας, του εκπροσώπου του υπευθύνου επεξεργασίας και του υπευθύνου προστασίας δεδομένων (ΥΠΔ)· </a:t>
            </a:r>
          </a:p>
          <a:p>
            <a:r>
              <a:rPr lang="el"/>
              <a:t>Τους σκοπούς της επεξεργασίας.</a:t>
            </a:r>
          </a:p>
          <a:p>
            <a:r>
              <a:rPr lang="el"/>
              <a:t>περιγραφή των κατηγοριών των υποκειμένων των δεδομένων και των κατηγοριών δεδομένων προσωπικού χαρακτήρα·</a:t>
            </a:r>
          </a:p>
          <a:p>
            <a:r>
              <a:rPr lang="el"/>
              <a:t>Τις κατηγορίες αποδεκτών στους οποίους έχουν αποκαλυφθεί ή θα αποκαλυφθούν τα προσωπικά δεδομένα. </a:t>
            </a:r>
          </a:p>
          <a:p>
            <a:r>
              <a:rPr lang="el"/>
              <a:t>Διεθνείς διαβιβάσεις δεδομένων προσωπικού χαρακτήρα και τεκμηρίωση κατάλληλων εγγυήσεων.</a:t>
            </a:r>
          </a:p>
          <a:p>
            <a:r>
              <a:rPr lang="el"/>
              <a:t>τις προβλεπόμενες προθεσμίες για τη διαγραφή των διαφόρων κατηγοριών δεδομένων·</a:t>
            </a:r>
          </a:p>
          <a:p>
            <a:r>
              <a:rPr lang="el"/>
              <a:t>Γενική περιγραφή των τεχνικών και οργανωτικών μέτρων ασφαλείας που εφαρμόστηκαν.  </a:t>
            </a:r>
          </a:p>
        </p:txBody>
      </p:sp>
      <p:pic>
        <p:nvPicPr>
          <p:cNvPr id="8" name="Picture 7">
            <a:extLst>
              <a:ext uri="{FF2B5EF4-FFF2-40B4-BE49-F238E27FC236}">
                <a16:creationId xmlns:a16="http://schemas.microsoft.com/office/drawing/2014/main" id="{A58FC503-51B5-DB37-8B23-B7BC9BB363A7}"/>
              </a:ext>
            </a:extLst>
          </p:cNvPr>
          <p:cNvPicPr>
            <a:picLocks noChangeAspect="1"/>
          </p:cNvPicPr>
          <p:nvPr/>
        </p:nvPicPr>
        <p:blipFill>
          <a:blip r:embed="rId2"/>
          <a:stretch>
            <a:fillRect/>
          </a:stretch>
        </p:blipFill>
        <p:spPr>
          <a:xfrm>
            <a:off x="8714149" y="5861336"/>
            <a:ext cx="1530000" cy="612000"/>
          </a:xfrm>
          <a:prstGeom prst="rect">
            <a:avLst/>
          </a:prstGeom>
        </p:spPr>
      </p:pic>
      <p:sp>
        <p:nvSpPr>
          <p:cNvPr id="9" name="TextBox 8">
            <a:extLst>
              <a:ext uri="{FF2B5EF4-FFF2-40B4-BE49-F238E27FC236}">
                <a16:creationId xmlns:a16="http://schemas.microsoft.com/office/drawing/2014/main" id="{8CDAADE9-30B5-BDCC-B890-29F67F6F5C57}"/>
              </a:ext>
            </a:extLst>
          </p:cNvPr>
          <p:cNvSpPr txBox="1"/>
          <p:nvPr/>
        </p:nvSpPr>
        <p:spPr>
          <a:xfrm>
            <a:off x="10635344" y="6193315"/>
            <a:ext cx="435428" cy="307777"/>
          </a:xfrm>
          <a:prstGeom prst="rect">
            <a:avLst/>
          </a:prstGeom>
          <a:noFill/>
        </p:spPr>
        <p:txBody>
          <a:bodyPr wrap="square" rtlCol="0">
            <a:spAutoFit/>
          </a:bodyPr>
          <a:lstStyle/>
          <a:p>
            <a:r>
              <a:rPr lang="el" sz="1400"/>
              <a:t>17</a:t>
            </a:r>
          </a:p>
        </p:txBody>
      </p:sp>
      <p:sp>
        <p:nvSpPr>
          <p:cNvPr id="10" name="TextBox 9">
            <a:extLst>
              <a:ext uri="{FF2B5EF4-FFF2-40B4-BE49-F238E27FC236}">
                <a16:creationId xmlns:a16="http://schemas.microsoft.com/office/drawing/2014/main" id="{8FB3B412-6A2B-19C0-8CBD-8BDE30EADDC6}"/>
              </a:ext>
            </a:extLst>
          </p:cNvPr>
          <p:cNvSpPr txBox="1"/>
          <p:nvPr/>
        </p:nvSpPr>
        <p:spPr>
          <a:xfrm>
            <a:off x="293916" y="639354"/>
            <a:ext cx="10224260" cy="1077218"/>
          </a:xfrm>
          <a:prstGeom prst="rect">
            <a:avLst/>
          </a:prstGeom>
          <a:noFill/>
        </p:spPr>
        <p:txBody>
          <a:bodyPr wrap="square">
            <a:spAutoFit/>
          </a:bodyPr>
          <a:lstStyle/>
          <a:p>
            <a:r>
              <a:rPr lang="el" sz="3200" b="1"/>
              <a:t>Αρμοδιότητες και υποχρεώσεις: Εκτελούντες την επεξεργασία - Υπεύθυνοι επεξεργασίας (συνέχεια) </a:t>
            </a:r>
            <a:endParaRPr lang="en-US" sz="3200" b="1"/>
          </a:p>
        </p:txBody>
      </p:sp>
    </p:spTree>
    <p:extLst>
      <p:ext uri="{BB962C8B-B14F-4D97-AF65-F5344CB8AC3E}">
        <p14:creationId xmlns:p14="http://schemas.microsoft.com/office/powerpoint/2010/main" val="3370874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14</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250371" y="2348530"/>
            <a:ext cx="11506200" cy="1477328"/>
          </a:xfrm>
          <a:prstGeom prst="rect">
            <a:avLst/>
          </a:prstGeom>
          <a:noFill/>
        </p:spPr>
        <p:txBody>
          <a:bodyPr wrap="square">
            <a:spAutoFit/>
          </a:bodyPr>
          <a:lstStyle/>
          <a:p>
            <a:pPr marL="0" lvl="0" indent="0">
              <a:buNone/>
            </a:pPr>
            <a:r>
              <a:rPr lang="el" sz="1800"/>
              <a:t>Ο ορισμός της παραβίασης προσωπικών δεδομένων στον GDPR:</a:t>
            </a:r>
          </a:p>
          <a:p>
            <a:pPr marL="0" lvl="0" indent="0">
              <a:buNone/>
            </a:pPr>
            <a:endParaRPr lang="en-US"/>
          </a:p>
          <a:p>
            <a:pPr marL="0" lvl="0" indent="0">
              <a:buNone/>
            </a:pPr>
            <a:r>
              <a:rPr lang="el" sz="1800"/>
              <a:t>Ως «παραβίαση δεδομένων προσωπικού χαρακτήρα» νοείται η παραβίαση της ασφάλειας που οδηγεί σε τυχαία ή παράνομη καταστροφή, απώλεια, μεταβολή, άνευ αδείας κοινολόγηση ή πρόσβαση δεδομένων προσωπικού χαρακτήρα που διαβιβάστηκαν, αποθηκεύτηκαν ή υποβλήθηκαν κατ' άλλο τρόπο σε επεξεργασία. </a:t>
            </a:r>
          </a:p>
        </p:txBody>
      </p:sp>
      <p:pic>
        <p:nvPicPr>
          <p:cNvPr id="2" name="Picture 1">
            <a:extLst>
              <a:ext uri="{FF2B5EF4-FFF2-40B4-BE49-F238E27FC236}">
                <a16:creationId xmlns:a16="http://schemas.microsoft.com/office/drawing/2014/main" id="{ED99CE3C-7524-E52E-8BC7-57374C5F7A3E}"/>
              </a:ext>
            </a:extLst>
          </p:cNvPr>
          <p:cNvPicPr>
            <a:picLocks noChangeAspect="1"/>
          </p:cNvPicPr>
          <p:nvPr/>
        </p:nvPicPr>
        <p:blipFill>
          <a:blip r:embed="rId2"/>
          <a:stretch>
            <a:fillRect/>
          </a:stretch>
        </p:blipFill>
        <p:spPr>
          <a:xfrm>
            <a:off x="8933615" y="5861336"/>
            <a:ext cx="1530000" cy="612000"/>
          </a:xfrm>
          <a:prstGeom prst="rect">
            <a:avLst/>
          </a:prstGeom>
        </p:spPr>
      </p:pic>
      <p:sp>
        <p:nvSpPr>
          <p:cNvPr id="3" name="TextBox 2">
            <a:extLst>
              <a:ext uri="{FF2B5EF4-FFF2-40B4-BE49-F238E27FC236}">
                <a16:creationId xmlns:a16="http://schemas.microsoft.com/office/drawing/2014/main" id="{8F66045D-3CD3-083C-389B-705AED1EB7A1}"/>
              </a:ext>
            </a:extLst>
          </p:cNvPr>
          <p:cNvSpPr txBox="1"/>
          <p:nvPr/>
        </p:nvSpPr>
        <p:spPr>
          <a:xfrm>
            <a:off x="10768546" y="6193315"/>
            <a:ext cx="617912" cy="307777"/>
          </a:xfrm>
          <a:prstGeom prst="rect">
            <a:avLst/>
          </a:prstGeom>
          <a:noFill/>
        </p:spPr>
        <p:txBody>
          <a:bodyPr wrap="square" rtlCol="0">
            <a:spAutoFit/>
          </a:bodyPr>
          <a:lstStyle/>
          <a:p>
            <a:r>
              <a:rPr lang="el" sz="1400"/>
              <a:t>18</a:t>
            </a:r>
          </a:p>
        </p:txBody>
      </p:sp>
      <p:sp>
        <p:nvSpPr>
          <p:cNvPr id="5" name="TextBox 4">
            <a:extLst>
              <a:ext uri="{FF2B5EF4-FFF2-40B4-BE49-F238E27FC236}">
                <a16:creationId xmlns:a16="http://schemas.microsoft.com/office/drawing/2014/main" id="{CB67CE95-A651-BCEF-5224-CBF2D74E57E4}"/>
              </a:ext>
            </a:extLst>
          </p:cNvPr>
          <p:cNvSpPr txBox="1"/>
          <p:nvPr/>
        </p:nvSpPr>
        <p:spPr>
          <a:xfrm>
            <a:off x="402773" y="385122"/>
            <a:ext cx="10224260" cy="584775"/>
          </a:xfrm>
          <a:prstGeom prst="rect">
            <a:avLst/>
          </a:prstGeom>
          <a:noFill/>
        </p:spPr>
        <p:txBody>
          <a:bodyPr wrap="square">
            <a:spAutoFit/>
          </a:bodyPr>
          <a:lstStyle/>
          <a:p>
            <a:r>
              <a:rPr lang="el" sz="3200" b="1"/>
              <a:t>Ευθύνες και υποχρεώσεις: Παραβιάσεις δεδομένων</a:t>
            </a:r>
            <a:endParaRPr lang="en-US" sz="3200" b="1"/>
          </a:p>
        </p:txBody>
      </p:sp>
    </p:spTree>
    <p:extLst>
      <p:ext uri="{BB962C8B-B14F-4D97-AF65-F5344CB8AC3E}">
        <p14:creationId xmlns:p14="http://schemas.microsoft.com/office/powerpoint/2010/main" val="1088123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15</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402773" y="1905506"/>
            <a:ext cx="11506200" cy="3046988"/>
          </a:xfrm>
          <a:prstGeom prst="rect">
            <a:avLst/>
          </a:prstGeom>
          <a:noFill/>
        </p:spPr>
        <p:txBody>
          <a:bodyPr wrap="square">
            <a:spAutoFit/>
          </a:bodyPr>
          <a:lstStyle/>
          <a:p>
            <a:pPr marL="0" lvl="0" indent="0">
              <a:buNone/>
            </a:pPr>
            <a:r>
              <a:rPr lang="el" sz="3200" b="1" dirty="0"/>
              <a:t>Υποχρέωση του εκτελούντος την επεξεργασία να ενημερώνει τον υπεύθυνο επεξεργασίας:</a:t>
            </a:r>
          </a:p>
          <a:p>
            <a:pPr marL="457200" indent="-457200">
              <a:buFont typeface="Arial" panose="020B0604020202020204" pitchFamily="34" charset="0"/>
              <a:buChar char="•"/>
            </a:pPr>
            <a:r>
              <a:rPr lang="el" sz="3200" dirty="0"/>
              <a:t>Ειδοποίηση χωρίς αδικαιολόγητη καθυστέρηση μόλις λάβει γνώση.</a:t>
            </a:r>
          </a:p>
          <a:p>
            <a:pPr marL="457200" indent="-457200">
              <a:buFont typeface="Arial" panose="020B0604020202020204" pitchFamily="34" charset="0"/>
              <a:buChar char="•"/>
            </a:pPr>
            <a:r>
              <a:rPr lang="el" sz="3200" dirty="0"/>
              <a:t>Χωρίς εξαιρέσεις.</a:t>
            </a:r>
          </a:p>
          <a:p>
            <a:pPr marL="457200" indent="-457200">
              <a:buFont typeface="Arial" panose="020B0604020202020204" pitchFamily="34" charset="0"/>
              <a:buChar char="•"/>
            </a:pPr>
            <a:r>
              <a:rPr lang="el" sz="3200" dirty="0"/>
              <a:t>Όλες οι παραβιάσεις δεδομένων πρέπει να αναφέρονται.</a:t>
            </a:r>
          </a:p>
        </p:txBody>
      </p:sp>
      <p:pic>
        <p:nvPicPr>
          <p:cNvPr id="2" name="Picture 1">
            <a:extLst>
              <a:ext uri="{FF2B5EF4-FFF2-40B4-BE49-F238E27FC236}">
                <a16:creationId xmlns:a16="http://schemas.microsoft.com/office/drawing/2014/main" id="{E96F7A2A-4053-FFC1-1679-9B4D9BA8251C}"/>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58D5FCD-47EF-CBEB-7020-B617D24D79B0}"/>
              </a:ext>
            </a:extLst>
          </p:cNvPr>
          <p:cNvSpPr txBox="1"/>
          <p:nvPr/>
        </p:nvSpPr>
        <p:spPr>
          <a:xfrm>
            <a:off x="10678886" y="6193314"/>
            <a:ext cx="391885" cy="307777"/>
          </a:xfrm>
          <a:prstGeom prst="rect">
            <a:avLst/>
          </a:prstGeom>
          <a:noFill/>
        </p:spPr>
        <p:txBody>
          <a:bodyPr wrap="square" rtlCol="0">
            <a:spAutoFit/>
          </a:bodyPr>
          <a:lstStyle/>
          <a:p>
            <a:r>
              <a:rPr lang="el" sz="1400"/>
              <a:t>20</a:t>
            </a:r>
          </a:p>
        </p:txBody>
      </p:sp>
      <p:sp>
        <p:nvSpPr>
          <p:cNvPr id="5" name="TextBox 4">
            <a:extLst>
              <a:ext uri="{FF2B5EF4-FFF2-40B4-BE49-F238E27FC236}">
                <a16:creationId xmlns:a16="http://schemas.microsoft.com/office/drawing/2014/main" id="{BF79CA4E-9769-E7EF-B98C-60168BE75ECC}"/>
              </a:ext>
            </a:extLst>
          </p:cNvPr>
          <p:cNvSpPr txBox="1"/>
          <p:nvPr/>
        </p:nvSpPr>
        <p:spPr>
          <a:xfrm>
            <a:off x="402773" y="385122"/>
            <a:ext cx="10224260" cy="1077218"/>
          </a:xfrm>
          <a:prstGeom prst="rect">
            <a:avLst/>
          </a:prstGeom>
          <a:noFill/>
        </p:spPr>
        <p:txBody>
          <a:bodyPr wrap="square">
            <a:spAutoFit/>
          </a:bodyPr>
          <a:lstStyle/>
          <a:p>
            <a:r>
              <a:rPr lang="el" sz="3200" b="1"/>
              <a:t>Ευθύνες και υποχρεώσεις: Παραβιάσεις δεδομένων (συνέχεια)</a:t>
            </a:r>
            <a:endParaRPr lang="en-US" sz="3200" b="1"/>
          </a:p>
        </p:txBody>
      </p:sp>
    </p:spTree>
    <p:extLst>
      <p:ext uri="{BB962C8B-B14F-4D97-AF65-F5344CB8AC3E}">
        <p14:creationId xmlns:p14="http://schemas.microsoft.com/office/powerpoint/2010/main" val="2732566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16</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342900" y="1820323"/>
            <a:ext cx="11506200" cy="3170099"/>
          </a:xfrm>
          <a:prstGeom prst="rect">
            <a:avLst/>
          </a:prstGeom>
          <a:noFill/>
        </p:spPr>
        <p:txBody>
          <a:bodyPr wrap="square">
            <a:spAutoFit/>
          </a:bodyPr>
          <a:lstStyle/>
          <a:p>
            <a:pPr marL="0" lvl="0" indent="0">
              <a:buNone/>
            </a:pPr>
            <a:r>
              <a:rPr lang="el" sz="2500" b="1"/>
              <a:t>Υποχρέωση του υπευθύνου επεξεργασίας να ενημερώνει την αρχή ελέγχου:</a:t>
            </a:r>
          </a:p>
          <a:p>
            <a:pPr marL="0" lvl="0" indent="0">
              <a:buNone/>
            </a:pPr>
            <a:endParaRPr lang="en-US" sz="2500" b="1"/>
          </a:p>
          <a:p>
            <a:pPr marL="342900" lvl="0" indent="-342900">
              <a:buFont typeface="Arial" panose="020B0604020202020204" pitchFamily="34" charset="0"/>
              <a:buChar char="•"/>
            </a:pPr>
            <a:r>
              <a:rPr lang="el" sz="2500"/>
              <a:t>Κοινοποίηση χωρίς αδικαιολόγητη καθυστέρηση και το αργότερο εντός 72 ωρών.</a:t>
            </a:r>
          </a:p>
          <a:p>
            <a:pPr marL="342900" lvl="0" indent="-342900">
              <a:buFont typeface="Arial" panose="020B0604020202020204" pitchFamily="34" charset="0"/>
              <a:buChar char="•"/>
            </a:pPr>
            <a:r>
              <a:rPr lang="el" sz="2500"/>
              <a:t>Περιττό σε ορισμένες περιπτώσεις.</a:t>
            </a:r>
          </a:p>
          <a:p>
            <a:pPr marL="342900" lvl="0" indent="-342900">
              <a:buFont typeface="Arial" panose="020B0604020202020204" pitchFamily="34" charset="0"/>
              <a:buChar char="•"/>
            </a:pPr>
            <a:r>
              <a:rPr lang="el" sz="2500"/>
              <a:t>Περιγραφή της φύσης της παράβασης.</a:t>
            </a:r>
          </a:p>
          <a:p>
            <a:pPr marL="342900" lvl="0" indent="-342900">
              <a:buFont typeface="Arial" panose="020B0604020202020204" pitchFamily="34" charset="0"/>
              <a:buChar char="•"/>
            </a:pPr>
            <a:r>
              <a:rPr lang="el" sz="2500"/>
              <a:t>Καμία απαίτηση κοινοποίησης εάν είναι απίθανο να οδηγήσει σε κίνδυνο για τα δικαιώματα και τις ελευθερίες των φυσικών προσώπων. Η παράλειψη αναφοράς εντός 72 ωρών πρέπει να εξηγείται.</a:t>
            </a:r>
          </a:p>
        </p:txBody>
      </p:sp>
      <p:pic>
        <p:nvPicPr>
          <p:cNvPr id="2" name="Picture 1">
            <a:extLst>
              <a:ext uri="{FF2B5EF4-FFF2-40B4-BE49-F238E27FC236}">
                <a16:creationId xmlns:a16="http://schemas.microsoft.com/office/drawing/2014/main" id="{E757223D-7B16-09D7-A297-73C92FB215F4}"/>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C67A2A3-AFAC-F3B4-0838-62480AACB05E}"/>
              </a:ext>
            </a:extLst>
          </p:cNvPr>
          <p:cNvSpPr txBox="1"/>
          <p:nvPr/>
        </p:nvSpPr>
        <p:spPr>
          <a:xfrm>
            <a:off x="10570030" y="6193314"/>
            <a:ext cx="500742" cy="307777"/>
          </a:xfrm>
          <a:prstGeom prst="rect">
            <a:avLst/>
          </a:prstGeom>
          <a:noFill/>
        </p:spPr>
        <p:txBody>
          <a:bodyPr wrap="square" rtlCol="0">
            <a:spAutoFit/>
          </a:bodyPr>
          <a:lstStyle/>
          <a:p>
            <a:r>
              <a:rPr lang="el" sz="1400"/>
              <a:t>21</a:t>
            </a:r>
          </a:p>
        </p:txBody>
      </p:sp>
      <p:sp>
        <p:nvSpPr>
          <p:cNvPr id="5" name="TextBox 4">
            <a:extLst>
              <a:ext uri="{FF2B5EF4-FFF2-40B4-BE49-F238E27FC236}">
                <a16:creationId xmlns:a16="http://schemas.microsoft.com/office/drawing/2014/main" id="{8B516514-AE6A-A1CD-EA68-8032355F582C}"/>
              </a:ext>
            </a:extLst>
          </p:cNvPr>
          <p:cNvSpPr txBox="1"/>
          <p:nvPr/>
        </p:nvSpPr>
        <p:spPr>
          <a:xfrm>
            <a:off x="402773" y="385122"/>
            <a:ext cx="10224260" cy="1077218"/>
          </a:xfrm>
          <a:prstGeom prst="rect">
            <a:avLst/>
          </a:prstGeom>
          <a:noFill/>
        </p:spPr>
        <p:txBody>
          <a:bodyPr wrap="square">
            <a:spAutoFit/>
          </a:bodyPr>
          <a:lstStyle/>
          <a:p>
            <a:r>
              <a:rPr lang="el" sz="3200" b="1"/>
              <a:t>Ευθύνες και υποχρεώσεις: Παραβιάσεις δεδομένων (συνέχεια)</a:t>
            </a:r>
            <a:endParaRPr lang="en-US" sz="3200" b="1"/>
          </a:p>
        </p:txBody>
      </p:sp>
    </p:spTree>
    <p:extLst>
      <p:ext uri="{BB962C8B-B14F-4D97-AF65-F5344CB8AC3E}">
        <p14:creationId xmlns:p14="http://schemas.microsoft.com/office/powerpoint/2010/main" val="4117902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17</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342900" y="2072498"/>
            <a:ext cx="11506200" cy="3477875"/>
          </a:xfrm>
          <a:prstGeom prst="rect">
            <a:avLst/>
          </a:prstGeom>
          <a:noFill/>
        </p:spPr>
        <p:txBody>
          <a:bodyPr wrap="square">
            <a:spAutoFit/>
          </a:bodyPr>
          <a:lstStyle/>
          <a:p>
            <a:pPr marL="0" lvl="0" indent="0">
              <a:buNone/>
            </a:pPr>
            <a:r>
              <a:rPr lang="el" sz="2000" b="1"/>
              <a:t>Υποχρέωση του υπεύθυνου επεξεργασίας δεδομένων να γνωστοποιεί παραβίαση δεδομένων προσωπικού χαρακτήρα στα υποκείμενα των δεδομένων:</a:t>
            </a:r>
          </a:p>
          <a:p>
            <a:pPr marL="0" lvl="0" indent="0">
              <a:buNone/>
            </a:pPr>
            <a:endParaRPr lang="en-GB" sz="2000" b="1"/>
          </a:p>
          <a:p>
            <a:pPr marL="285750" indent="-285750">
              <a:buFont typeface="Arial" panose="020B0604020202020204" pitchFamily="34" charset="0"/>
              <a:buChar char="•"/>
            </a:pPr>
            <a:r>
              <a:rPr lang="el" sz="2000"/>
              <a:t>Κοινοποίηση στο υποκείμενο των δεδομένων χωρίς αδικαιολόγητη καθυστέρηση εάν υπάρχει υψηλός κίνδυνος.</a:t>
            </a:r>
          </a:p>
          <a:p>
            <a:pPr marL="285750" indent="-285750">
              <a:buFont typeface="Arial" panose="020B0604020202020204" pitchFamily="34" charset="0"/>
              <a:buChar char="•"/>
            </a:pPr>
            <a:r>
              <a:rPr lang="el" sz="2000"/>
              <a:t>Επικοινωνία σε σαφή, απλή γλώσσα.</a:t>
            </a:r>
          </a:p>
          <a:p>
            <a:pPr marL="285750" indent="-285750">
              <a:buFont typeface="Arial" panose="020B0604020202020204" pitchFamily="34" charset="0"/>
              <a:buChar char="•"/>
            </a:pPr>
            <a:r>
              <a:rPr lang="el" sz="2000"/>
              <a:t>Η αρχή ελέγχου μπορεί να επιβάλει την επικοινωνία με το υποκείμενο των δεδομένων.</a:t>
            </a:r>
          </a:p>
          <a:p>
            <a:pPr marL="0" indent="0">
              <a:buNone/>
            </a:pPr>
            <a:endParaRPr lang="en-GB" sz="2000" b="1"/>
          </a:p>
          <a:p>
            <a:pPr marL="0" indent="0">
              <a:buNone/>
            </a:pPr>
            <a:r>
              <a:rPr lang="el" sz="2000" b="1"/>
              <a:t>Εξαιρέσεις εάν: </a:t>
            </a:r>
          </a:p>
          <a:p>
            <a:pPr marL="0" indent="0">
              <a:buNone/>
            </a:pPr>
            <a:endParaRPr lang="en-GB" sz="2000" b="1"/>
          </a:p>
          <a:p>
            <a:pPr marL="285750" indent="-285750">
              <a:buFont typeface="Arial" panose="020B0604020202020204" pitchFamily="34" charset="0"/>
              <a:buChar char="•"/>
            </a:pPr>
            <a:r>
              <a:rPr lang="el" sz="2000"/>
              <a:t>λαμβάνονται κατάλληλα τεχνικά και οργανωτικά μέτρα·</a:t>
            </a:r>
          </a:p>
          <a:p>
            <a:pPr marL="285750" indent="-285750">
              <a:buFont typeface="Arial" panose="020B0604020202020204" pitchFamily="34" charset="0"/>
              <a:buChar char="•"/>
            </a:pPr>
            <a:r>
              <a:rPr lang="el" sz="2000"/>
              <a:t>Δεν θα επέλθει υψηλός κίνδυνος για το υποκείμενο των δεδομένων· ή</a:t>
            </a:r>
          </a:p>
          <a:p>
            <a:pPr marL="285750" indent="-285750">
              <a:buFont typeface="Arial" panose="020B0604020202020204" pitchFamily="34" charset="0"/>
              <a:buChar char="•"/>
            </a:pPr>
            <a:r>
              <a:rPr lang="el" sz="2000"/>
              <a:t>Η επικοινωνία με το υποκείμενο των δεδομένων θα απαιτούσε δυσανάλογη προσπάθεια.</a:t>
            </a:r>
          </a:p>
        </p:txBody>
      </p:sp>
      <p:pic>
        <p:nvPicPr>
          <p:cNvPr id="2" name="Picture 1">
            <a:extLst>
              <a:ext uri="{FF2B5EF4-FFF2-40B4-BE49-F238E27FC236}">
                <a16:creationId xmlns:a16="http://schemas.microsoft.com/office/drawing/2014/main" id="{86500C56-E853-2083-65F2-DC786C40935D}"/>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BD6D3C63-1448-DF21-72F2-567E916B300F}"/>
              </a:ext>
            </a:extLst>
          </p:cNvPr>
          <p:cNvSpPr txBox="1"/>
          <p:nvPr/>
        </p:nvSpPr>
        <p:spPr>
          <a:xfrm>
            <a:off x="10768546" y="6193314"/>
            <a:ext cx="432854" cy="307777"/>
          </a:xfrm>
          <a:prstGeom prst="rect">
            <a:avLst/>
          </a:prstGeom>
          <a:noFill/>
        </p:spPr>
        <p:txBody>
          <a:bodyPr wrap="square" rtlCol="0">
            <a:spAutoFit/>
          </a:bodyPr>
          <a:lstStyle/>
          <a:p>
            <a:r>
              <a:rPr lang="el" sz="1400"/>
              <a:t>23</a:t>
            </a:r>
          </a:p>
        </p:txBody>
      </p:sp>
      <p:sp>
        <p:nvSpPr>
          <p:cNvPr id="5" name="TextBox 4">
            <a:extLst>
              <a:ext uri="{FF2B5EF4-FFF2-40B4-BE49-F238E27FC236}">
                <a16:creationId xmlns:a16="http://schemas.microsoft.com/office/drawing/2014/main" id="{32B32615-90B9-6910-D824-896A4E12BDE1}"/>
              </a:ext>
            </a:extLst>
          </p:cNvPr>
          <p:cNvSpPr txBox="1"/>
          <p:nvPr/>
        </p:nvSpPr>
        <p:spPr>
          <a:xfrm>
            <a:off x="402773" y="385122"/>
            <a:ext cx="10224260" cy="1077218"/>
          </a:xfrm>
          <a:prstGeom prst="rect">
            <a:avLst/>
          </a:prstGeom>
          <a:noFill/>
        </p:spPr>
        <p:txBody>
          <a:bodyPr wrap="square">
            <a:spAutoFit/>
          </a:bodyPr>
          <a:lstStyle/>
          <a:p>
            <a:r>
              <a:rPr lang="el" sz="3200" b="1"/>
              <a:t>Ευθύνες και υποχρεώσεις: Παραβιάσεις δεδομένων (συνέχεια)</a:t>
            </a:r>
            <a:endParaRPr lang="en-US" sz="3200" b="1"/>
          </a:p>
        </p:txBody>
      </p:sp>
    </p:spTree>
    <p:extLst>
      <p:ext uri="{BB962C8B-B14F-4D97-AF65-F5344CB8AC3E}">
        <p14:creationId xmlns:p14="http://schemas.microsoft.com/office/powerpoint/2010/main" val="2509634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18</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152400" y="1930984"/>
            <a:ext cx="11506200" cy="2585323"/>
          </a:xfrm>
          <a:prstGeom prst="rect">
            <a:avLst/>
          </a:prstGeom>
          <a:noFill/>
        </p:spPr>
        <p:txBody>
          <a:bodyPr wrap="square">
            <a:spAutoFit/>
          </a:bodyPr>
          <a:lstStyle/>
          <a:p>
            <a:pPr marL="457200" lvl="1" indent="0">
              <a:buClr>
                <a:srgbClr val="92D050"/>
              </a:buClr>
              <a:buNone/>
            </a:pPr>
            <a:r>
              <a:rPr lang="el" b="1">
                <a:latin typeface="Century Gothic (Body)"/>
                <a:ea typeface="Arial" charset="0"/>
                <a:cs typeface="Arial" charset="0"/>
              </a:rPr>
              <a:t>Άρθρο 79: Τα φυσικά πρόσωπα έχουν δικαιώματα</a:t>
            </a:r>
          </a:p>
          <a:p>
            <a:pPr marL="457200" lvl="1" indent="0">
              <a:buClr>
                <a:srgbClr val="92D050"/>
              </a:buClr>
              <a:buNone/>
            </a:pPr>
            <a:endParaRPr lang="en-US" b="1" i="1">
              <a:latin typeface="Century Gothic (Body)"/>
              <a:ea typeface="Arial" charset="0"/>
              <a:cs typeface="Arial" charset="0"/>
            </a:endParaRPr>
          </a:p>
          <a:p>
            <a:pPr marL="742950" lvl="1" indent="-285750">
              <a:buClr>
                <a:schemeClr val="tx1"/>
              </a:buClr>
              <a:buFont typeface="Arial" panose="020B0604020202020204" pitchFamily="34" charset="0"/>
              <a:buChar char="•"/>
            </a:pPr>
            <a:r>
              <a:rPr lang="el">
                <a:latin typeface="Century Gothic (Body)"/>
                <a:ea typeface="Arial" charset="0"/>
                <a:cs typeface="Arial" charset="0"/>
              </a:rPr>
              <a:t>Ένδικα μέσα σε περίπτωση παραβίασης των δικαιωμάτων τους ως αποτέλεσμα της επεξεργασίας δεδομένων προσωπικού χαρακτήρα.</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Ενώπιον των δικαστηρίων του κράτους μέλους στο οποίο ο υπεύθυνος επεξεργασίας ή ο εκτελών την επεξεργασία έχει εγκατάσταση.</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Ενώπιον των δικαστηρίων του κράτους μέλους στο οποίο το υποκείμενο των δεδομένων έχει τη συνήθη διαμονή του. </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Κάθε πρόσωπο που υπέστη υλική ή μη υλική ζημία έχει δικαίωμα αποζημίωσης από τον υπεύθυνο επεξεργασίας ή τον εκτελούντα την επεξεργασία.</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Ο υπεύθυνος επεξεργασίας που εμπλέκεται στην επεξεργασία ευθύνεται για τη ζημία που προκαλείται από την επεξεργασία.</a:t>
            </a:r>
          </a:p>
        </p:txBody>
      </p:sp>
      <p:pic>
        <p:nvPicPr>
          <p:cNvPr id="2" name="Picture 1">
            <a:extLst>
              <a:ext uri="{FF2B5EF4-FFF2-40B4-BE49-F238E27FC236}">
                <a16:creationId xmlns:a16="http://schemas.microsoft.com/office/drawing/2014/main" id="{03CD8598-60C9-FD73-5C0F-B53557C1C2C0}"/>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45BE57FD-3A61-D9CB-62DC-D49AAF42A42F}"/>
              </a:ext>
            </a:extLst>
          </p:cNvPr>
          <p:cNvSpPr txBox="1"/>
          <p:nvPr/>
        </p:nvSpPr>
        <p:spPr>
          <a:xfrm>
            <a:off x="10768546" y="6193314"/>
            <a:ext cx="389311" cy="307777"/>
          </a:xfrm>
          <a:prstGeom prst="rect">
            <a:avLst/>
          </a:prstGeom>
          <a:noFill/>
        </p:spPr>
        <p:txBody>
          <a:bodyPr wrap="square" rtlCol="0">
            <a:spAutoFit/>
          </a:bodyPr>
          <a:lstStyle/>
          <a:p>
            <a:r>
              <a:rPr lang="el" sz="1400"/>
              <a:t>25</a:t>
            </a:r>
          </a:p>
        </p:txBody>
      </p:sp>
      <p:sp>
        <p:nvSpPr>
          <p:cNvPr id="6" name="TextBox 5">
            <a:extLst>
              <a:ext uri="{FF2B5EF4-FFF2-40B4-BE49-F238E27FC236}">
                <a16:creationId xmlns:a16="http://schemas.microsoft.com/office/drawing/2014/main" id="{B2AB26A0-0912-D094-0EB7-3BF107EF7B0C}"/>
              </a:ext>
            </a:extLst>
          </p:cNvPr>
          <p:cNvSpPr txBox="1"/>
          <p:nvPr/>
        </p:nvSpPr>
        <p:spPr>
          <a:xfrm>
            <a:off x="446314" y="536083"/>
            <a:ext cx="8142514" cy="584775"/>
          </a:xfrm>
          <a:prstGeom prst="rect">
            <a:avLst/>
          </a:prstGeom>
          <a:noFill/>
        </p:spPr>
        <p:txBody>
          <a:bodyPr wrap="square">
            <a:spAutoFit/>
          </a:bodyPr>
          <a:lstStyle/>
          <a:p>
            <a:r>
              <a:rPr lang="el" sz="3200" b="1"/>
              <a:t>Δικαιώματα, ένδικα μέσα, υποχρεώσεις και κυρώσεις</a:t>
            </a:r>
          </a:p>
        </p:txBody>
      </p:sp>
    </p:spTree>
    <p:extLst>
      <p:ext uri="{BB962C8B-B14F-4D97-AF65-F5344CB8AC3E}">
        <p14:creationId xmlns:p14="http://schemas.microsoft.com/office/powerpoint/2010/main" val="95670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19</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217714" y="2763842"/>
            <a:ext cx="11506200" cy="2523768"/>
          </a:xfrm>
          <a:prstGeom prst="rect">
            <a:avLst/>
          </a:prstGeom>
          <a:noFill/>
        </p:spPr>
        <p:txBody>
          <a:bodyPr wrap="square">
            <a:spAutoFit/>
          </a:bodyPr>
          <a:lstStyle/>
          <a:p>
            <a:pPr marL="800100" lvl="1" indent="-342900">
              <a:buClr>
                <a:schemeClr val="tx1"/>
              </a:buClr>
              <a:buFont typeface="Arial" panose="020B0604020202020204" pitchFamily="34" charset="0"/>
              <a:buChar char="•"/>
            </a:pPr>
            <a:r>
              <a:rPr lang="el" sz="2000">
                <a:latin typeface="Century Gothic (Body)"/>
                <a:ea typeface="Arial" charset="0"/>
                <a:cs typeface="Arial" charset="0"/>
              </a:rPr>
              <a:t>Σε κάθε περίπτωση, τα πρόστιμα θα είναι αποτελεσματικά, αναλογικά και αποτρεπτικά.</a:t>
            </a:r>
          </a:p>
          <a:p>
            <a:pPr marL="800100" lvl="1" indent="-342900">
              <a:buClr>
                <a:schemeClr val="tx1"/>
              </a:buClr>
              <a:buFont typeface="Arial" panose="020B0604020202020204" pitchFamily="34" charset="0"/>
              <a:buChar char="•"/>
            </a:pPr>
            <a:r>
              <a:rPr lang="el" sz="2000">
                <a:latin typeface="Century Gothic (Body)"/>
                <a:ea typeface="Arial" charset="0"/>
                <a:cs typeface="Arial" charset="0"/>
              </a:rPr>
              <a:t>Τα χορηγούμενα πρόστιμα θα λαμβάνουν υπόψη τα τεχνικά και οργανωτικά μέτρα που εφαρμόζονται.</a:t>
            </a:r>
          </a:p>
          <a:p>
            <a:pPr marL="800100" lvl="1" indent="-342900">
              <a:buClr>
                <a:schemeClr val="tx1"/>
              </a:buClr>
              <a:buFont typeface="Arial" panose="020B0604020202020204" pitchFamily="34" charset="0"/>
              <a:buChar char="•"/>
            </a:pPr>
            <a:r>
              <a:rPr lang="el" sz="2000">
                <a:latin typeface="Century Gothic (Body)"/>
                <a:ea typeface="Arial" charset="0"/>
                <a:cs typeface="Arial" charset="0"/>
              </a:rPr>
              <a:t>10.000.000 ευρώ ή, σε περίπτωση επιχείρησης, μέχρι ποσοστού 2% του συνολικού παγκόσμιου ετήσιου κύκλου εργασιών του προηγούμενου οικονομικού έτους. </a:t>
            </a:r>
          </a:p>
          <a:p>
            <a:pPr marL="800100" lvl="1" indent="-342900">
              <a:buClr>
                <a:schemeClr val="tx1"/>
              </a:buClr>
              <a:buFont typeface="Arial" panose="020B0604020202020204" pitchFamily="34" charset="0"/>
              <a:buChar char="•"/>
            </a:pPr>
            <a:r>
              <a:rPr lang="el" sz="2000">
                <a:latin typeface="Century Gothic (Body)"/>
                <a:ea typeface="Arial" charset="0"/>
                <a:cs typeface="Arial" charset="0"/>
              </a:rPr>
              <a:t>20.000.000 ευρώ ή, σε περίπτωση επιχείρησης, έως το 4% του συνολικού παγκόσμιου ετήσιου κύκλου εργασιών κατά το προηγούμενο οικονομικό έτος.    </a:t>
            </a:r>
          </a:p>
          <a:p>
            <a:pPr marL="457200" lvl="1" indent="0">
              <a:buClr>
                <a:srgbClr val="92D050"/>
              </a:buClr>
              <a:buNone/>
            </a:pPr>
            <a:endParaRPr lang="en-US" b="1" i="1">
              <a:latin typeface="Century Gothic (Body)"/>
              <a:ea typeface="Arial" charset="0"/>
              <a:cs typeface="Arial" charset="0"/>
            </a:endParaRPr>
          </a:p>
        </p:txBody>
      </p:sp>
      <p:pic>
        <p:nvPicPr>
          <p:cNvPr id="2" name="Picture 1">
            <a:extLst>
              <a:ext uri="{FF2B5EF4-FFF2-40B4-BE49-F238E27FC236}">
                <a16:creationId xmlns:a16="http://schemas.microsoft.com/office/drawing/2014/main" id="{EF2AE8F2-A416-7DC9-7C49-B296EF8307B0}"/>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4A55C77F-6373-8E1C-5456-A55D2F7F902B}"/>
              </a:ext>
            </a:extLst>
          </p:cNvPr>
          <p:cNvSpPr txBox="1"/>
          <p:nvPr/>
        </p:nvSpPr>
        <p:spPr>
          <a:xfrm>
            <a:off x="10768546" y="6193314"/>
            <a:ext cx="509053" cy="307777"/>
          </a:xfrm>
          <a:prstGeom prst="rect">
            <a:avLst/>
          </a:prstGeom>
          <a:noFill/>
        </p:spPr>
        <p:txBody>
          <a:bodyPr wrap="square" rtlCol="0">
            <a:spAutoFit/>
          </a:bodyPr>
          <a:lstStyle/>
          <a:p>
            <a:r>
              <a:rPr lang="el" sz="1400"/>
              <a:t>28</a:t>
            </a:r>
          </a:p>
        </p:txBody>
      </p:sp>
      <p:sp>
        <p:nvSpPr>
          <p:cNvPr id="5" name="TextBox 4">
            <a:extLst>
              <a:ext uri="{FF2B5EF4-FFF2-40B4-BE49-F238E27FC236}">
                <a16:creationId xmlns:a16="http://schemas.microsoft.com/office/drawing/2014/main" id="{C4A80DEB-F1FA-44AA-012F-240F24BF8DB7}"/>
              </a:ext>
            </a:extLst>
          </p:cNvPr>
          <p:cNvSpPr txBox="1"/>
          <p:nvPr/>
        </p:nvSpPr>
        <p:spPr>
          <a:xfrm>
            <a:off x="446313" y="536083"/>
            <a:ext cx="10580915" cy="584775"/>
          </a:xfrm>
          <a:prstGeom prst="rect">
            <a:avLst/>
          </a:prstGeom>
          <a:noFill/>
        </p:spPr>
        <p:txBody>
          <a:bodyPr wrap="square">
            <a:spAutoFit/>
          </a:bodyPr>
          <a:lstStyle/>
          <a:p>
            <a:r>
              <a:rPr lang="el" sz="3200" b="1"/>
              <a:t>Δικαιώματα, ένδικα μέσα, υποχρεώσεις και κυρώσεις (συνέχεια)</a:t>
            </a:r>
          </a:p>
        </p:txBody>
      </p:sp>
    </p:spTree>
    <p:extLst>
      <p:ext uri="{BB962C8B-B14F-4D97-AF65-F5344CB8AC3E}">
        <p14:creationId xmlns:p14="http://schemas.microsoft.com/office/powerpoint/2010/main" val="3216408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DB6AA25F-3B8C-8721-288B-2F31C107F74B}"/>
              </a:ext>
            </a:extLst>
          </p:cNvPr>
          <p:cNvPicPr>
            <a:picLocks noChangeAspect="1"/>
          </p:cNvPicPr>
          <p:nvPr/>
        </p:nvPicPr>
        <p:blipFill>
          <a:blip r:embed="rId3"/>
          <a:stretch>
            <a:fillRect/>
          </a:stretch>
        </p:blipFill>
        <p:spPr>
          <a:xfrm>
            <a:off x="191702" y="1338943"/>
            <a:ext cx="11808595" cy="41801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03451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20</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239486" y="2551837"/>
            <a:ext cx="11506200" cy="2308324"/>
          </a:xfrm>
          <a:prstGeom prst="rect">
            <a:avLst/>
          </a:prstGeom>
          <a:noFill/>
        </p:spPr>
        <p:txBody>
          <a:bodyPr wrap="square">
            <a:spAutoFit/>
          </a:bodyPr>
          <a:lstStyle/>
          <a:p>
            <a:pPr marL="457200" lvl="1" indent="0">
              <a:buClr>
                <a:srgbClr val="92D050"/>
              </a:buClr>
              <a:buNone/>
            </a:pPr>
            <a:r>
              <a:rPr lang="el" b="1">
                <a:latin typeface="Century Gothic (Body)"/>
                <a:ea typeface="Arial" charset="0"/>
                <a:cs typeface="Arial" charset="0"/>
              </a:rPr>
              <a:t>Άρθρο 83: Γενικοί όροι επιβολής διοικητικών προστίμων </a:t>
            </a:r>
          </a:p>
          <a:p>
            <a:pPr marL="457200" lvl="1" indent="0">
              <a:buClr>
                <a:srgbClr val="92D050"/>
              </a:buClr>
              <a:buNone/>
            </a:pPr>
            <a:endParaRPr lang="en-US">
              <a:latin typeface="Century Gothic (Body)"/>
              <a:ea typeface="Arial" charset="0"/>
              <a:cs typeface="Arial" charset="0"/>
            </a:endParaRPr>
          </a:p>
          <a:p>
            <a:pPr marL="742950" lvl="1" indent="-285750">
              <a:buClr>
                <a:schemeClr val="tx1"/>
              </a:buClr>
              <a:buFont typeface="Arial" panose="020B0604020202020204" pitchFamily="34" charset="0"/>
              <a:buChar char="•"/>
            </a:pPr>
            <a:r>
              <a:rPr lang="el">
                <a:latin typeface="Century Gothic (Body)"/>
                <a:ea typeface="Arial" charset="0"/>
                <a:cs typeface="Arial" charset="0"/>
              </a:rPr>
              <a:t>τη φύση, τη σοβαρότητα και τη διάρκεια της παράβασης·</a:t>
            </a:r>
          </a:p>
          <a:p>
            <a:pPr marL="742950" lvl="1" indent="-285750">
              <a:buClr>
                <a:schemeClr val="tx1"/>
              </a:buClr>
              <a:buFont typeface="Arial" panose="020B0604020202020204" pitchFamily="34" charset="0"/>
              <a:buChar char="•"/>
            </a:pPr>
            <a:r>
              <a:rPr lang="el">
                <a:latin typeface="Century Gothic (Body)"/>
                <a:ea typeface="Arial" charset="0"/>
                <a:cs typeface="Arial" charset="0"/>
              </a:rPr>
              <a:t>τον εκ προθέσεως ή εξ αμελείας χαρακτήρα της παράβασης·</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Κάθε ενέργεια του υπευθύνου επεξεργασίας ή του εκτελούντος την επεξεργασία για τον μετριασμό της ζημίας που υπέστησαν τα υποκείμενα των δεδομένων.</a:t>
            </a:r>
          </a:p>
          <a:p>
            <a:pPr marL="742950" lvl="1" indent="-285750">
              <a:buClr>
                <a:schemeClr val="tx1"/>
              </a:buClr>
              <a:buFont typeface="Arial" panose="020B0604020202020204" pitchFamily="34" charset="0"/>
              <a:buChar char="•"/>
            </a:pPr>
            <a:r>
              <a:rPr lang="el">
                <a:latin typeface="Century Gothic (Body)"/>
                <a:ea typeface="Arial" charset="0"/>
                <a:cs typeface="Arial" charset="0"/>
              </a:rPr>
              <a:t>τον βαθμό ευθύνης του υπευθύνου επεξεργασίας ή του εκτελούντος την επεξεργασία, λαμβανομένων υπόψη των τεχνικών και οργανωτικών μέτρων που εφαρμόζουν· </a:t>
            </a:r>
          </a:p>
        </p:txBody>
      </p:sp>
      <p:pic>
        <p:nvPicPr>
          <p:cNvPr id="2" name="Picture 1">
            <a:extLst>
              <a:ext uri="{FF2B5EF4-FFF2-40B4-BE49-F238E27FC236}">
                <a16:creationId xmlns:a16="http://schemas.microsoft.com/office/drawing/2014/main" id="{A5C3959D-7249-41A1-8975-FC514478B061}"/>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8033FE1-88B9-4FFB-FC23-33625F90166E}"/>
              </a:ext>
            </a:extLst>
          </p:cNvPr>
          <p:cNvSpPr txBox="1"/>
          <p:nvPr/>
        </p:nvSpPr>
        <p:spPr>
          <a:xfrm>
            <a:off x="10591800" y="6193314"/>
            <a:ext cx="478971" cy="307777"/>
          </a:xfrm>
          <a:prstGeom prst="rect">
            <a:avLst/>
          </a:prstGeom>
          <a:noFill/>
        </p:spPr>
        <p:txBody>
          <a:bodyPr wrap="square" rtlCol="0">
            <a:spAutoFit/>
          </a:bodyPr>
          <a:lstStyle/>
          <a:p>
            <a:r>
              <a:rPr lang="el" sz="1400"/>
              <a:t>29</a:t>
            </a:r>
          </a:p>
        </p:txBody>
      </p:sp>
      <p:sp>
        <p:nvSpPr>
          <p:cNvPr id="5" name="TextBox 4">
            <a:extLst>
              <a:ext uri="{FF2B5EF4-FFF2-40B4-BE49-F238E27FC236}">
                <a16:creationId xmlns:a16="http://schemas.microsoft.com/office/drawing/2014/main" id="{B8A69968-C994-9C30-8925-652352C1530C}"/>
              </a:ext>
            </a:extLst>
          </p:cNvPr>
          <p:cNvSpPr txBox="1"/>
          <p:nvPr/>
        </p:nvSpPr>
        <p:spPr>
          <a:xfrm>
            <a:off x="446313" y="536083"/>
            <a:ext cx="10580915" cy="584775"/>
          </a:xfrm>
          <a:prstGeom prst="rect">
            <a:avLst/>
          </a:prstGeom>
          <a:noFill/>
        </p:spPr>
        <p:txBody>
          <a:bodyPr wrap="square">
            <a:spAutoFit/>
          </a:bodyPr>
          <a:lstStyle/>
          <a:p>
            <a:r>
              <a:rPr lang="el" sz="3200" b="1"/>
              <a:t>Δικαιώματα, ένδικα μέσα, υποχρεώσεις και κυρώσεις (συνέχεια)</a:t>
            </a:r>
          </a:p>
        </p:txBody>
      </p:sp>
    </p:spTree>
    <p:extLst>
      <p:ext uri="{BB962C8B-B14F-4D97-AF65-F5344CB8AC3E}">
        <p14:creationId xmlns:p14="http://schemas.microsoft.com/office/powerpoint/2010/main" val="39554711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21</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342900" y="2285012"/>
            <a:ext cx="11506200" cy="2862322"/>
          </a:xfrm>
          <a:prstGeom prst="rect">
            <a:avLst/>
          </a:prstGeom>
          <a:noFill/>
        </p:spPr>
        <p:txBody>
          <a:bodyPr wrap="square">
            <a:spAutoFit/>
          </a:bodyPr>
          <a:lstStyle/>
          <a:p>
            <a:pPr marL="457200" lvl="1" indent="0">
              <a:buClr>
                <a:srgbClr val="92D050"/>
              </a:buClr>
              <a:buNone/>
            </a:pPr>
            <a:r>
              <a:rPr lang="el" b="1">
                <a:latin typeface="Century Gothic (Body)"/>
                <a:ea typeface="Arial" charset="0"/>
                <a:cs typeface="Arial" charset="0"/>
              </a:rPr>
              <a:t>Άρθρο 82: Δικαίωμα αποζημίωσης και ευθύνη </a:t>
            </a:r>
          </a:p>
          <a:p>
            <a:pPr marL="457200" lvl="1" indent="0">
              <a:buClr>
                <a:srgbClr val="92D050"/>
              </a:buClr>
              <a:buNone/>
            </a:pPr>
            <a:endParaRPr lang="en-US">
              <a:latin typeface="Century Gothic (Body)"/>
              <a:ea typeface="Arial" charset="0"/>
              <a:cs typeface="Arial" charset="0"/>
            </a:endParaRPr>
          </a:p>
          <a:p>
            <a:pPr marL="742950" lvl="1" indent="-285750">
              <a:buClr>
                <a:schemeClr val="tx1"/>
              </a:buClr>
              <a:buFont typeface="Arial" panose="020B0604020202020204" pitchFamily="34" charset="0"/>
              <a:buChar char="•"/>
            </a:pPr>
            <a:r>
              <a:rPr lang="el">
                <a:latin typeface="Century Gothic (Body)"/>
                <a:ea typeface="Arial" charset="0"/>
                <a:cs typeface="Arial" charset="0"/>
              </a:rPr>
              <a:t>Κάθε πρόσωπο που υπέστη υλική ή μη υλική ζημία έχει δικαίωμα αποζημίωσης από τον υπεύθυνο επεξεργασίας ή τον εκτελούντα την επεξεργασία.</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Ο υπεύθυνος επεξεργασίας που εμπλέκεται στην επεξεργασία ευθύνεται για τη ζημία που προκαλείται από την επεξεργασία.</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Ο εκτελών την επεξεργασία ευθύνεται μόνο για ζημία που προκλήθηκε από την επεξεργασία ή όταν ενήργησε αντίθετα με τις νόμιμες οδηγίες του υπευθύνου επεξεργασίας. </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Εξαίρεση για τον υπεύθυνο επεξεργασίας και τον εκτελούντα την επεξεργασία, όταν δεν είναι υπεύθυνοι.</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Αλληλέγγυα και εις ολόκληρον ευθύνη για την εξασφάλιση αποτελεσματικής αποζημίωσης.</a:t>
            </a:r>
          </a:p>
          <a:p>
            <a:pPr marL="742950" lvl="1" indent="-285750">
              <a:buClr>
                <a:schemeClr val="tx1"/>
              </a:buClr>
              <a:buFont typeface="Arial" panose="020B0604020202020204" pitchFamily="34" charset="0"/>
              <a:buChar char="•"/>
            </a:pPr>
            <a:r>
              <a:rPr lang="el">
                <a:latin typeface="Century Gothic (Body)"/>
                <a:ea typeface="Arial" charset="0"/>
                <a:cs typeface="Arial" charset="0"/>
              </a:rPr>
              <a:t>Παροχή αποζημίωσης clawback.</a:t>
            </a:r>
          </a:p>
        </p:txBody>
      </p:sp>
      <p:pic>
        <p:nvPicPr>
          <p:cNvPr id="2" name="Picture 1">
            <a:extLst>
              <a:ext uri="{FF2B5EF4-FFF2-40B4-BE49-F238E27FC236}">
                <a16:creationId xmlns:a16="http://schemas.microsoft.com/office/drawing/2014/main" id="{25A77B46-2500-981D-6332-4DAD5BD8EDE6}"/>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040CCCF4-3720-17B8-C1F5-3822CDCF978E}"/>
              </a:ext>
            </a:extLst>
          </p:cNvPr>
          <p:cNvSpPr txBox="1"/>
          <p:nvPr/>
        </p:nvSpPr>
        <p:spPr>
          <a:xfrm>
            <a:off x="10768546" y="6193314"/>
            <a:ext cx="443740" cy="307777"/>
          </a:xfrm>
          <a:prstGeom prst="rect">
            <a:avLst/>
          </a:prstGeom>
          <a:noFill/>
        </p:spPr>
        <p:txBody>
          <a:bodyPr wrap="square" rtlCol="0">
            <a:spAutoFit/>
          </a:bodyPr>
          <a:lstStyle/>
          <a:p>
            <a:r>
              <a:rPr lang="el" sz="1400"/>
              <a:t>30</a:t>
            </a:r>
          </a:p>
        </p:txBody>
      </p:sp>
      <p:sp>
        <p:nvSpPr>
          <p:cNvPr id="5" name="TextBox 4">
            <a:extLst>
              <a:ext uri="{FF2B5EF4-FFF2-40B4-BE49-F238E27FC236}">
                <a16:creationId xmlns:a16="http://schemas.microsoft.com/office/drawing/2014/main" id="{5E6010D9-4783-A8F9-CDF6-24FF417A40AE}"/>
              </a:ext>
            </a:extLst>
          </p:cNvPr>
          <p:cNvSpPr txBox="1"/>
          <p:nvPr/>
        </p:nvSpPr>
        <p:spPr>
          <a:xfrm>
            <a:off x="446313" y="536083"/>
            <a:ext cx="10580915" cy="584775"/>
          </a:xfrm>
          <a:prstGeom prst="rect">
            <a:avLst/>
          </a:prstGeom>
          <a:noFill/>
        </p:spPr>
        <p:txBody>
          <a:bodyPr wrap="square">
            <a:spAutoFit/>
          </a:bodyPr>
          <a:lstStyle/>
          <a:p>
            <a:r>
              <a:rPr lang="el" sz="3200" b="1"/>
              <a:t>Δικαιώματα, ένδικα μέσα, υποχρεώσεις και κυρώσεις (συνέχεια)</a:t>
            </a:r>
          </a:p>
        </p:txBody>
      </p:sp>
    </p:spTree>
    <p:extLst>
      <p:ext uri="{BB962C8B-B14F-4D97-AF65-F5344CB8AC3E}">
        <p14:creationId xmlns:p14="http://schemas.microsoft.com/office/powerpoint/2010/main" val="13700169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22</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185058" y="2119930"/>
            <a:ext cx="11506200" cy="2308324"/>
          </a:xfrm>
          <a:prstGeom prst="rect">
            <a:avLst/>
          </a:prstGeom>
          <a:noFill/>
        </p:spPr>
        <p:txBody>
          <a:bodyPr wrap="square">
            <a:spAutoFit/>
          </a:bodyPr>
          <a:lstStyle/>
          <a:p>
            <a:pPr marL="457200" lvl="1" indent="0">
              <a:buClr>
                <a:srgbClr val="92D050"/>
              </a:buClr>
              <a:buNone/>
            </a:pPr>
            <a:r>
              <a:rPr lang="el" b="1">
                <a:ea typeface="Arial" charset="0"/>
                <a:cs typeface="Arial" charset="0"/>
              </a:rPr>
              <a:t>Άρθρο 26: Από κοινού υπεύθυνοι επεξεργασίας</a:t>
            </a:r>
          </a:p>
          <a:p>
            <a:pPr marL="457200" lvl="1" indent="0">
              <a:buClr>
                <a:srgbClr val="92D050"/>
              </a:buClr>
              <a:buNone/>
            </a:pPr>
            <a:r>
              <a:rPr lang="el">
                <a:ea typeface="Arial" charset="0"/>
                <a:cs typeface="Arial" charset="0"/>
              </a:rPr>
              <a:t>Όταν δύο ή περισσότεροι υπεύθυνοι επεξεργασίας καθορίζουν από κοινού τους σκοπούς και τα μέσα επεξεργασίας, είναι από κοινού υπεύθυνοι επεξεργασίας. </a:t>
            </a:r>
          </a:p>
          <a:p>
            <a:pPr marL="457200" lvl="1" indent="0">
              <a:buClr>
                <a:srgbClr val="92D050"/>
              </a:buClr>
              <a:buNone/>
            </a:pPr>
            <a:endParaRPr lang="en-US">
              <a:ea typeface="Arial" charset="0"/>
              <a:cs typeface="Arial" charset="0"/>
            </a:endParaRPr>
          </a:p>
          <a:p>
            <a:pPr marL="457200" lvl="1" indent="0">
              <a:buClr>
                <a:srgbClr val="92D050"/>
              </a:buClr>
              <a:buNone/>
            </a:pPr>
            <a:endParaRPr lang="en-US">
              <a:ea typeface="Arial" charset="0"/>
              <a:cs typeface="Arial" charset="0"/>
            </a:endParaRPr>
          </a:p>
          <a:p>
            <a:pPr marL="457200" lvl="1" indent="0">
              <a:buClr>
                <a:srgbClr val="92D050"/>
              </a:buClr>
              <a:buNone/>
            </a:pPr>
            <a:r>
              <a:rPr lang="el" b="1">
                <a:ea typeface="Arial" charset="0"/>
                <a:cs typeface="Arial" charset="0"/>
              </a:rPr>
              <a:t>Άρθρο 29: Καθοδήγηση ομάδας εργασίας </a:t>
            </a:r>
          </a:p>
          <a:p>
            <a:pPr marL="457200" lvl="1" indent="0">
              <a:buClr>
                <a:srgbClr val="92D050"/>
              </a:buClr>
              <a:buNone/>
            </a:pPr>
            <a:r>
              <a:rPr lang="el">
                <a:ea typeface="Arial" charset="0"/>
                <a:cs typeface="Arial" charset="0"/>
              </a:rPr>
              <a:t>Οι από κοινού υπεύθυνοι επεξεργασίας θα πρέπει να ορίζουν μία εγκατάσταση, η οποία έχει την εξουσία να εκτελεί αποφάσεις σχετικά με την επεξεργασία σε σχέση με όλους τους από κοινού υπευθύνους επεξεργασίας. </a:t>
            </a:r>
          </a:p>
        </p:txBody>
      </p:sp>
      <p:pic>
        <p:nvPicPr>
          <p:cNvPr id="2" name="Picture 1">
            <a:extLst>
              <a:ext uri="{FF2B5EF4-FFF2-40B4-BE49-F238E27FC236}">
                <a16:creationId xmlns:a16="http://schemas.microsoft.com/office/drawing/2014/main" id="{D2BA5102-6EA1-D59B-3F84-CE4CF6094EEE}"/>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9839DDA6-D8BC-3588-3E96-9F858E792E43}"/>
              </a:ext>
            </a:extLst>
          </p:cNvPr>
          <p:cNvSpPr txBox="1"/>
          <p:nvPr/>
        </p:nvSpPr>
        <p:spPr>
          <a:xfrm>
            <a:off x="10768546" y="6193314"/>
            <a:ext cx="487283" cy="307777"/>
          </a:xfrm>
          <a:prstGeom prst="rect">
            <a:avLst/>
          </a:prstGeom>
          <a:noFill/>
        </p:spPr>
        <p:txBody>
          <a:bodyPr wrap="square" rtlCol="0">
            <a:spAutoFit/>
          </a:bodyPr>
          <a:lstStyle/>
          <a:p>
            <a:r>
              <a:rPr lang="el" sz="1400"/>
              <a:t>32</a:t>
            </a:r>
          </a:p>
        </p:txBody>
      </p:sp>
      <p:sp>
        <p:nvSpPr>
          <p:cNvPr id="6" name="TextBox 5">
            <a:extLst>
              <a:ext uri="{FF2B5EF4-FFF2-40B4-BE49-F238E27FC236}">
                <a16:creationId xmlns:a16="http://schemas.microsoft.com/office/drawing/2014/main" id="{5941062A-4FEE-78AD-2E9A-35629BE3ECD6}"/>
              </a:ext>
            </a:extLst>
          </p:cNvPr>
          <p:cNvSpPr txBox="1"/>
          <p:nvPr/>
        </p:nvSpPr>
        <p:spPr>
          <a:xfrm>
            <a:off x="487135" y="807725"/>
            <a:ext cx="10670721" cy="584775"/>
          </a:xfrm>
          <a:prstGeom prst="rect">
            <a:avLst/>
          </a:prstGeom>
          <a:noFill/>
        </p:spPr>
        <p:txBody>
          <a:bodyPr wrap="square">
            <a:spAutoFit/>
          </a:bodyPr>
          <a:lstStyle/>
          <a:p>
            <a:r>
              <a:rPr lang="el" sz="3200" b="1"/>
              <a:t>Συνέργεια μεταξύ υπευθύνων επεξεργασίας δεδομένων (από κοινού υπεύθυνοι επεξεργασίας)</a:t>
            </a:r>
          </a:p>
        </p:txBody>
      </p:sp>
    </p:spTree>
    <p:extLst>
      <p:ext uri="{BB962C8B-B14F-4D97-AF65-F5344CB8AC3E}">
        <p14:creationId xmlns:p14="http://schemas.microsoft.com/office/powerpoint/2010/main" val="617578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23</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69395" y="2266600"/>
            <a:ext cx="11506200" cy="2862322"/>
          </a:xfrm>
          <a:prstGeom prst="rect">
            <a:avLst/>
          </a:prstGeom>
          <a:noFill/>
        </p:spPr>
        <p:txBody>
          <a:bodyPr wrap="square">
            <a:spAutoFit/>
          </a:bodyPr>
          <a:lstStyle/>
          <a:p>
            <a:pPr marL="457200" lvl="1" indent="0">
              <a:buClr>
                <a:srgbClr val="92D050"/>
              </a:buClr>
              <a:buNone/>
            </a:pPr>
            <a:r>
              <a:rPr lang="el" b="1">
                <a:ea typeface="Arial" charset="0"/>
                <a:cs typeface="Arial" charset="0"/>
              </a:rPr>
              <a:t>Άρθρο 26: Από κοινού υπεύθυνοι επεξεργασίας:</a:t>
            </a:r>
          </a:p>
          <a:p>
            <a:pPr marL="457200" lvl="1" indent="0">
              <a:buClr>
                <a:srgbClr val="92D050"/>
              </a:buClr>
              <a:buNone/>
            </a:pPr>
            <a:endParaRPr lang="en-US">
              <a:ea typeface="Arial" charset="0"/>
              <a:cs typeface="Arial" charset="0"/>
            </a:endParaRPr>
          </a:p>
          <a:p>
            <a:pPr marL="742950" lvl="1" indent="-285750">
              <a:buClr>
                <a:schemeClr val="tx1"/>
              </a:buClr>
              <a:buFont typeface="Arial" panose="020B0604020202020204" pitchFamily="34" charset="0"/>
              <a:buChar char="•"/>
            </a:pPr>
            <a:r>
              <a:rPr lang="el">
                <a:ea typeface="Arial" charset="0"/>
                <a:cs typeface="Arial" charset="0"/>
              </a:rPr>
              <a:t>Προσδιορίστε τις ευθύνες και τις υποχρεώσεις με διαφανή τρόπο και καθορίστε τις αντίστοιχες ευθύνες τους για συμμόρφωση. </a:t>
            </a:r>
          </a:p>
          <a:p>
            <a:pPr marL="742950" lvl="1" indent="-285750">
              <a:buClr>
                <a:schemeClr val="tx1"/>
              </a:buClr>
              <a:buFont typeface="Arial" panose="020B0604020202020204" pitchFamily="34" charset="0"/>
              <a:buChar char="•"/>
            </a:pPr>
            <a:r>
              <a:rPr lang="el">
                <a:ea typeface="Arial" charset="0"/>
                <a:cs typeface="Arial" charset="0"/>
              </a:rPr>
              <a:t>Ορισμός σημείου επαφής για την άσκηση των δικαιωμάτων του υποκειμένου των δεδομένων. και</a:t>
            </a:r>
          </a:p>
          <a:p>
            <a:pPr marL="742950" lvl="1" indent="-285750">
              <a:buClr>
                <a:schemeClr val="tx1"/>
              </a:buClr>
              <a:buFont typeface="Arial" panose="020B0604020202020204" pitchFamily="34" charset="0"/>
              <a:buChar char="•"/>
            </a:pPr>
            <a:r>
              <a:rPr lang="el">
                <a:ea typeface="Arial" charset="0"/>
                <a:cs typeface="Arial" charset="0"/>
              </a:rPr>
              <a:t>Αποφασίζει σχετικά με τα αντίστοιχα καθήκοντα για:</a:t>
            </a:r>
          </a:p>
          <a:p>
            <a:pPr marL="742950" lvl="1" indent="-285750">
              <a:buClr>
                <a:schemeClr val="tx1"/>
              </a:buClr>
              <a:buFont typeface="Arial" panose="020B0604020202020204" pitchFamily="34" charset="0"/>
              <a:buChar char="•"/>
            </a:pPr>
            <a:r>
              <a:rPr lang="el">
                <a:ea typeface="Arial" charset="0"/>
                <a:cs typeface="Arial" charset="0"/>
              </a:rPr>
              <a:t>Παροχή στα υποκείμενα των δεδομένων πρόσβασης στις πληροφορίες που συλλέγονται. και </a:t>
            </a:r>
          </a:p>
          <a:p>
            <a:pPr marL="742950" lvl="1" indent="-285750">
              <a:buClr>
                <a:schemeClr val="tx1"/>
              </a:buClr>
              <a:buFont typeface="Arial" panose="020B0604020202020204" pitchFamily="34" charset="0"/>
              <a:buChar char="•"/>
            </a:pPr>
            <a:r>
              <a:rPr lang="el">
                <a:ea typeface="Arial" charset="0"/>
                <a:cs typeface="Arial" charset="0"/>
              </a:rPr>
              <a:t>Παρέχετε πληροφορίες σχετικά με τον υπεύθυνο επεξεργασίας όταν δεν έχουν ληφθεί δεδομένα προσωπικού χαρακτήρα από το υποκείμενο των δεδομένων.</a:t>
            </a:r>
          </a:p>
          <a:p>
            <a:pPr marL="457200" lvl="1" indent="0">
              <a:buClr>
                <a:srgbClr val="92D050"/>
              </a:buClr>
              <a:buNone/>
            </a:pPr>
            <a:endParaRPr lang="en-US" b="1" i="1">
              <a:latin typeface="Arial" charset="0"/>
              <a:ea typeface="Arial" charset="0"/>
              <a:cs typeface="Arial" charset="0"/>
            </a:endParaRPr>
          </a:p>
        </p:txBody>
      </p:sp>
      <p:pic>
        <p:nvPicPr>
          <p:cNvPr id="2" name="Picture 1">
            <a:extLst>
              <a:ext uri="{FF2B5EF4-FFF2-40B4-BE49-F238E27FC236}">
                <a16:creationId xmlns:a16="http://schemas.microsoft.com/office/drawing/2014/main" id="{F29056F1-1F20-DCA2-D40D-7E317352A9A2}"/>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3FDEA763-AD2F-631B-2316-F275B51A95B5}"/>
              </a:ext>
            </a:extLst>
          </p:cNvPr>
          <p:cNvSpPr txBox="1"/>
          <p:nvPr/>
        </p:nvSpPr>
        <p:spPr>
          <a:xfrm>
            <a:off x="10768545" y="6193314"/>
            <a:ext cx="465511" cy="307777"/>
          </a:xfrm>
          <a:prstGeom prst="rect">
            <a:avLst/>
          </a:prstGeom>
          <a:noFill/>
        </p:spPr>
        <p:txBody>
          <a:bodyPr wrap="square" rtlCol="0">
            <a:spAutoFit/>
          </a:bodyPr>
          <a:lstStyle/>
          <a:p>
            <a:r>
              <a:rPr lang="el" sz="1400"/>
              <a:t>33</a:t>
            </a:r>
          </a:p>
        </p:txBody>
      </p:sp>
      <p:sp>
        <p:nvSpPr>
          <p:cNvPr id="5" name="TextBox 4">
            <a:extLst>
              <a:ext uri="{FF2B5EF4-FFF2-40B4-BE49-F238E27FC236}">
                <a16:creationId xmlns:a16="http://schemas.microsoft.com/office/drawing/2014/main" id="{84D99B84-DC6E-34C0-152E-C85741E37C6C}"/>
              </a:ext>
            </a:extLst>
          </p:cNvPr>
          <p:cNvSpPr txBox="1"/>
          <p:nvPr/>
        </p:nvSpPr>
        <p:spPr>
          <a:xfrm>
            <a:off x="487135" y="807725"/>
            <a:ext cx="10670721" cy="1077218"/>
          </a:xfrm>
          <a:prstGeom prst="rect">
            <a:avLst/>
          </a:prstGeom>
          <a:noFill/>
        </p:spPr>
        <p:txBody>
          <a:bodyPr wrap="square">
            <a:spAutoFit/>
          </a:bodyPr>
          <a:lstStyle/>
          <a:p>
            <a:r>
              <a:rPr lang="el" sz="3200" b="1"/>
              <a:t>Συνέργεια μεταξύ υπευθύνων επεξεργασίας δεδομένων (από κοινού υπεύθυνοι επεξεργασίας) (συνέχεια)</a:t>
            </a:r>
          </a:p>
        </p:txBody>
      </p:sp>
    </p:spTree>
    <p:extLst>
      <p:ext uri="{BB962C8B-B14F-4D97-AF65-F5344CB8AC3E}">
        <p14:creationId xmlns:p14="http://schemas.microsoft.com/office/powerpoint/2010/main" val="2886425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24</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250370" y="2551212"/>
            <a:ext cx="11136087" cy="2862322"/>
          </a:xfrm>
          <a:prstGeom prst="rect">
            <a:avLst/>
          </a:prstGeom>
          <a:noFill/>
        </p:spPr>
        <p:txBody>
          <a:bodyPr wrap="square">
            <a:spAutoFit/>
          </a:bodyPr>
          <a:lstStyle/>
          <a:p>
            <a:pPr marL="457200" lvl="1" indent="0">
              <a:buClr>
                <a:srgbClr val="92D050"/>
              </a:buClr>
              <a:buNone/>
            </a:pPr>
            <a:r>
              <a:rPr lang="el" b="1">
                <a:ea typeface="Arial" charset="0"/>
                <a:cs typeface="Arial" charset="0"/>
              </a:rPr>
              <a:t>Άρθρο 27: Εκπρόσωποι υπευθύνων επεξεργασίας ή εκτελούντων την επεξεργασία μη εγκατεστημένων στην Ένωση</a:t>
            </a:r>
          </a:p>
          <a:p>
            <a:pPr marL="457200" lvl="1" indent="0">
              <a:buClr>
                <a:srgbClr val="92D050"/>
              </a:buClr>
              <a:buNone/>
            </a:pPr>
            <a:endParaRPr lang="en-US">
              <a:ea typeface="Arial" charset="0"/>
              <a:cs typeface="Arial" charset="0"/>
            </a:endParaRPr>
          </a:p>
          <a:p>
            <a:pPr marL="457200" lvl="1" indent="0">
              <a:buClr>
                <a:srgbClr val="92D050"/>
              </a:buClr>
              <a:buNone/>
            </a:pPr>
            <a:r>
              <a:rPr lang="el">
                <a:ea typeface="Arial" charset="0"/>
                <a:cs typeface="Arial" charset="0"/>
              </a:rPr>
              <a:t>Εάν ο υπεύθυνος επεξεργασίας ή ο εκτελών την επεξεργασία δεν είναι εγκατεστημένος στην Ένωση:</a:t>
            </a:r>
          </a:p>
          <a:p>
            <a:pPr marL="457200" lvl="1" indent="0">
              <a:buClr>
                <a:srgbClr val="92D050"/>
              </a:buClr>
              <a:buNone/>
            </a:pPr>
            <a:endParaRPr lang="en-US">
              <a:ea typeface="Arial" charset="0"/>
              <a:cs typeface="Arial" charset="0"/>
            </a:endParaRPr>
          </a:p>
          <a:p>
            <a:pPr marL="742950" lvl="1" indent="-285750">
              <a:buClr>
                <a:schemeClr val="tx1"/>
              </a:buClr>
              <a:buFont typeface="Arial" panose="020B0604020202020204" pitchFamily="34" charset="0"/>
              <a:buChar char="•"/>
            </a:pPr>
            <a:r>
              <a:rPr lang="el">
                <a:ea typeface="Arial" charset="0"/>
                <a:cs typeface="Arial" charset="0"/>
              </a:rPr>
              <a:t>Ορίζουν γραπτώς εκπρόσωπο στην Ένωση.</a:t>
            </a:r>
          </a:p>
          <a:p>
            <a:pPr marL="742950" lvl="1" indent="-285750">
              <a:buClr>
                <a:schemeClr val="tx1"/>
              </a:buClr>
              <a:buFont typeface="Arial" panose="020B0604020202020204" pitchFamily="34" charset="0"/>
              <a:buChar char="•"/>
            </a:pPr>
            <a:r>
              <a:rPr lang="el">
                <a:ea typeface="Arial" charset="0"/>
                <a:cs typeface="Arial" charset="0"/>
              </a:rPr>
              <a:t>Ο αντιπρόσωπος είναι εγκατεστημένος στον τόπο επεξεργασίας δεδομένων ή κατάρτισης προφίλ.</a:t>
            </a:r>
          </a:p>
          <a:p>
            <a:pPr marL="742950" lvl="1" indent="-285750">
              <a:buClr>
                <a:schemeClr val="tx1"/>
              </a:buClr>
              <a:buFont typeface="Arial" panose="020B0604020202020204" pitchFamily="34" charset="0"/>
              <a:buChar char="•"/>
            </a:pPr>
            <a:r>
              <a:rPr lang="el">
                <a:ea typeface="Arial" charset="0"/>
                <a:cs typeface="Arial" charset="0"/>
              </a:rPr>
              <a:t>Ο εκπρόσωπος εξουσιοδοτείται να απευθύνεται στις εποπτικές αρχές και στα υποκείμενα των δεδομένων για τους σκοπούς του κανονισμού.</a:t>
            </a:r>
          </a:p>
          <a:p>
            <a:pPr marL="742950" lvl="1" indent="-285750">
              <a:buClr>
                <a:schemeClr val="tx1"/>
              </a:buClr>
              <a:buFont typeface="Arial" panose="020B0604020202020204" pitchFamily="34" charset="0"/>
              <a:buChar char="•"/>
            </a:pPr>
            <a:r>
              <a:rPr lang="el">
                <a:ea typeface="Arial" charset="0"/>
                <a:cs typeface="Arial" charset="0"/>
              </a:rPr>
              <a:t>Ο ορισμός εκπροσώπου δεν απαλλάσσει τον υπεύθυνο επεξεργασίας ή τον εκτελούντα την επεξεργασία από νομικές ευθύνες.</a:t>
            </a:r>
          </a:p>
        </p:txBody>
      </p:sp>
      <p:pic>
        <p:nvPicPr>
          <p:cNvPr id="2" name="Picture 1">
            <a:extLst>
              <a:ext uri="{FF2B5EF4-FFF2-40B4-BE49-F238E27FC236}">
                <a16:creationId xmlns:a16="http://schemas.microsoft.com/office/drawing/2014/main" id="{388409F5-5871-D227-EE53-2819DC2EED5D}"/>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7453FCC7-0AB0-48F3-0943-51D7CDD021E8}"/>
              </a:ext>
            </a:extLst>
          </p:cNvPr>
          <p:cNvSpPr txBox="1"/>
          <p:nvPr/>
        </p:nvSpPr>
        <p:spPr>
          <a:xfrm>
            <a:off x="10768546" y="6193314"/>
            <a:ext cx="617912" cy="307777"/>
          </a:xfrm>
          <a:prstGeom prst="rect">
            <a:avLst/>
          </a:prstGeom>
          <a:noFill/>
        </p:spPr>
        <p:txBody>
          <a:bodyPr wrap="square" rtlCol="0">
            <a:spAutoFit/>
          </a:bodyPr>
          <a:lstStyle/>
          <a:p>
            <a:r>
              <a:rPr lang="el" sz="1400"/>
              <a:t>35</a:t>
            </a:r>
          </a:p>
        </p:txBody>
      </p:sp>
      <p:sp>
        <p:nvSpPr>
          <p:cNvPr id="5" name="TextBox 4">
            <a:extLst>
              <a:ext uri="{FF2B5EF4-FFF2-40B4-BE49-F238E27FC236}">
                <a16:creationId xmlns:a16="http://schemas.microsoft.com/office/drawing/2014/main" id="{19AE7AFD-5D40-E704-7C84-76A98557A51D}"/>
              </a:ext>
            </a:extLst>
          </p:cNvPr>
          <p:cNvSpPr txBox="1"/>
          <p:nvPr/>
        </p:nvSpPr>
        <p:spPr>
          <a:xfrm>
            <a:off x="487135" y="807725"/>
            <a:ext cx="10670721" cy="1077218"/>
          </a:xfrm>
          <a:prstGeom prst="rect">
            <a:avLst/>
          </a:prstGeom>
          <a:noFill/>
        </p:spPr>
        <p:txBody>
          <a:bodyPr wrap="square">
            <a:spAutoFit/>
          </a:bodyPr>
          <a:lstStyle/>
          <a:p>
            <a:r>
              <a:rPr lang="el" sz="3200" b="1"/>
              <a:t>Συνέργεια μεταξύ υπευθύνων επεξεργασίας δεδομένων (από κοινού υπεύθυνοι επεξεργασίας) (συνέχεια)</a:t>
            </a:r>
          </a:p>
        </p:txBody>
      </p:sp>
    </p:spTree>
    <p:extLst>
      <p:ext uri="{BB962C8B-B14F-4D97-AF65-F5344CB8AC3E}">
        <p14:creationId xmlns:p14="http://schemas.microsoft.com/office/powerpoint/2010/main" val="9459976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25</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130628" y="2588015"/>
            <a:ext cx="11506200" cy="2031325"/>
          </a:xfrm>
          <a:prstGeom prst="rect">
            <a:avLst/>
          </a:prstGeom>
          <a:noFill/>
        </p:spPr>
        <p:txBody>
          <a:bodyPr wrap="square">
            <a:spAutoFit/>
          </a:bodyPr>
          <a:lstStyle/>
          <a:p>
            <a:pPr marL="742950" lvl="1" indent="-285750">
              <a:buClr>
                <a:schemeClr val="tx1"/>
              </a:buClr>
              <a:buFont typeface="Arial" panose="020B0604020202020204" pitchFamily="34" charset="0"/>
              <a:buChar char="•"/>
            </a:pPr>
            <a:r>
              <a:rPr lang="el">
                <a:latin typeface="Century Gothic (Body)"/>
                <a:ea typeface="Arial" charset="0"/>
                <a:cs typeface="Arial" charset="0"/>
              </a:rPr>
              <a:t>Οι εκτελούντες την επεξεργασία δεδομένων μπορούν να διορίσουν έναν υπεργολάβο επεξεργασίας</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Οι εκτελούντες την επεξεργασία δεδομένων μπορούν να επεξεργάζονται δεδομένα για λογαριασμό ενός υπευθύνου επεξεργασίας μόνο όταν συνάπτεται γραπτή συμφωνία μεταξύ των δύο μερών.</a:t>
            </a:r>
          </a:p>
          <a:p>
            <a:pPr marL="742950" lvl="1" indent="-285750">
              <a:buClr>
                <a:schemeClr val="tx1"/>
              </a:buClr>
              <a:buFont typeface="Arial" panose="020B0604020202020204" pitchFamily="34" charset="0"/>
              <a:buChar char="•"/>
            </a:pPr>
            <a:r>
              <a:rPr lang="el">
                <a:latin typeface="Century Gothic (Body)"/>
                <a:ea typeface="Arial" charset="0"/>
                <a:cs typeface="Arial" charset="0"/>
              </a:rPr>
              <a:t>Η συμφωνία θα πρέπει να περιγράφει τις υποχρεώσεις και τις ευθύνες, όπως ορίζονται στον ΓΚΠΔ. </a:t>
            </a:r>
          </a:p>
          <a:p>
            <a:pPr marL="742950" lvl="1" indent="-285750">
              <a:buClr>
                <a:schemeClr val="tx1"/>
              </a:buClr>
              <a:buFont typeface="Arial" panose="020B0604020202020204" pitchFamily="34" charset="0"/>
              <a:buChar char="•"/>
            </a:pPr>
            <a:endParaRPr lang="en-US">
              <a:latin typeface="Century Gothic (Body)"/>
              <a:ea typeface="Arial" charset="0"/>
              <a:cs typeface="Arial" charset="0"/>
            </a:endParaRPr>
          </a:p>
          <a:p>
            <a:pPr marL="742950" lvl="1" indent="-285750">
              <a:buClr>
                <a:schemeClr val="tx1"/>
              </a:buClr>
              <a:buFont typeface="Arial" panose="020B0604020202020204" pitchFamily="34" charset="0"/>
              <a:buChar char="•"/>
            </a:pPr>
            <a:r>
              <a:rPr lang="el">
                <a:latin typeface="Century Gothic (Body)"/>
                <a:ea typeface="Arial" charset="0"/>
                <a:cs typeface="Arial" charset="0"/>
              </a:rPr>
              <a:t>Οι εκτελούντες την επεξεργασία δεδομένων δεν μπορούν να προσλάβουν υπεργολάβο επεξεργασίας ή να συνάψουν σύμβαση με πάροχο υπηρεσιών επεξεργασίας δεδομένων χωρίς την άδεια του υπευθύνου επεξεργασίας. </a:t>
            </a:r>
          </a:p>
        </p:txBody>
      </p:sp>
      <p:pic>
        <p:nvPicPr>
          <p:cNvPr id="2" name="Picture 1">
            <a:extLst>
              <a:ext uri="{FF2B5EF4-FFF2-40B4-BE49-F238E27FC236}">
                <a16:creationId xmlns:a16="http://schemas.microsoft.com/office/drawing/2014/main" id="{72884456-B870-6021-FDC5-51036D185296}"/>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EEE4940A-13C0-4758-B0E1-3972DAA8E9FB}"/>
              </a:ext>
            </a:extLst>
          </p:cNvPr>
          <p:cNvSpPr txBox="1"/>
          <p:nvPr/>
        </p:nvSpPr>
        <p:spPr>
          <a:xfrm>
            <a:off x="10768546" y="6193314"/>
            <a:ext cx="530825" cy="307777"/>
          </a:xfrm>
          <a:prstGeom prst="rect">
            <a:avLst/>
          </a:prstGeom>
          <a:noFill/>
        </p:spPr>
        <p:txBody>
          <a:bodyPr wrap="square" rtlCol="0">
            <a:spAutoFit/>
          </a:bodyPr>
          <a:lstStyle/>
          <a:p>
            <a:r>
              <a:rPr lang="el" sz="1400"/>
              <a:t>37</a:t>
            </a:r>
          </a:p>
        </p:txBody>
      </p:sp>
      <p:sp>
        <p:nvSpPr>
          <p:cNvPr id="5" name="TextBox 4">
            <a:extLst>
              <a:ext uri="{FF2B5EF4-FFF2-40B4-BE49-F238E27FC236}">
                <a16:creationId xmlns:a16="http://schemas.microsoft.com/office/drawing/2014/main" id="{937F8230-65FD-3B16-0B6F-28C3C792AB26}"/>
              </a:ext>
            </a:extLst>
          </p:cNvPr>
          <p:cNvSpPr txBox="1"/>
          <p:nvPr/>
        </p:nvSpPr>
        <p:spPr>
          <a:xfrm>
            <a:off x="487135" y="807725"/>
            <a:ext cx="10670721" cy="1077218"/>
          </a:xfrm>
          <a:prstGeom prst="rect">
            <a:avLst/>
          </a:prstGeom>
          <a:noFill/>
        </p:spPr>
        <p:txBody>
          <a:bodyPr wrap="square">
            <a:spAutoFit/>
          </a:bodyPr>
          <a:lstStyle/>
          <a:p>
            <a:r>
              <a:rPr lang="el" sz="3200" b="1"/>
              <a:t>Συνέργεια μεταξύ υπευθύνων επεξεργασίας δεδομένων (από κοινού υπεύθυνοι επεξεργασίας) (συνέχεια)</a:t>
            </a:r>
          </a:p>
        </p:txBody>
      </p:sp>
    </p:spTree>
    <p:extLst>
      <p:ext uri="{BB962C8B-B14F-4D97-AF65-F5344CB8AC3E}">
        <p14:creationId xmlns:p14="http://schemas.microsoft.com/office/powerpoint/2010/main" val="692490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26</a:t>
            </a:fld>
            <a:endParaRPr lang="en-US"/>
          </a:p>
        </p:txBody>
      </p:sp>
      <p:sp>
        <p:nvSpPr>
          <p:cNvPr id="7" name="TextBox 6">
            <a:extLst>
              <a:ext uri="{FF2B5EF4-FFF2-40B4-BE49-F238E27FC236}">
                <a16:creationId xmlns:a16="http://schemas.microsoft.com/office/drawing/2014/main" id="{4E053354-6820-E2BA-57EF-0189E648371B}"/>
              </a:ext>
            </a:extLst>
          </p:cNvPr>
          <p:cNvSpPr txBox="1"/>
          <p:nvPr/>
        </p:nvSpPr>
        <p:spPr>
          <a:xfrm>
            <a:off x="-273504" y="1791189"/>
            <a:ext cx="11506200" cy="4247317"/>
          </a:xfrm>
          <a:prstGeom prst="rect">
            <a:avLst/>
          </a:prstGeom>
          <a:noFill/>
        </p:spPr>
        <p:txBody>
          <a:bodyPr wrap="square">
            <a:spAutoFit/>
          </a:bodyPr>
          <a:lstStyle/>
          <a:p>
            <a:pPr marL="742950" lvl="1" indent="-285750">
              <a:buClr>
                <a:schemeClr val="tx1"/>
              </a:buClr>
              <a:buFont typeface="Arial" panose="020B0604020202020204" pitchFamily="34" charset="0"/>
              <a:buChar char="•"/>
            </a:pPr>
            <a:r>
              <a:rPr lang="el-GR" b="1" dirty="0">
                <a:ea typeface="Arial" charset="0"/>
                <a:cs typeface="Arial" charset="0"/>
              </a:rPr>
              <a:t>Οι υποεπεξεργαστές ή οι εκτελούντες υπεργολαβική επεξεργασία</a:t>
            </a:r>
            <a:r>
              <a:rPr lang="el" b="1" dirty="0">
                <a:ea typeface="Arial" charset="0"/>
                <a:cs typeface="Arial" charset="0"/>
              </a:rPr>
              <a:t>:</a:t>
            </a:r>
          </a:p>
          <a:p>
            <a:pPr lvl="1">
              <a:buClr>
                <a:srgbClr val="92D050"/>
              </a:buClr>
            </a:pPr>
            <a:endParaRPr lang="en-US" b="1" i="1" dirty="0">
              <a:ea typeface="Arial" charset="0"/>
              <a:cs typeface="Arial" charset="0"/>
            </a:endParaRPr>
          </a:p>
          <a:p>
            <a:pPr marL="742950" lvl="1" indent="-285750">
              <a:buClr>
                <a:schemeClr val="tx1"/>
              </a:buClr>
              <a:buFont typeface="Arial" panose="020B0604020202020204" pitchFamily="34" charset="0"/>
              <a:buChar char="•"/>
            </a:pPr>
            <a:r>
              <a:rPr lang="el" dirty="0">
                <a:ea typeface="Arial" charset="0"/>
                <a:cs typeface="Arial" charset="0"/>
              </a:rPr>
              <a:t>Να επεξεργάζεται δεδομένα μόνο σύμφωνα με τις οδηγίες του υπεύθυνου επεξεργασίας. </a:t>
            </a:r>
          </a:p>
          <a:p>
            <a:pPr marL="742950" lvl="1" indent="-285750">
              <a:buClr>
                <a:schemeClr val="tx1"/>
              </a:buClr>
              <a:buFont typeface="Arial" panose="020B0604020202020204" pitchFamily="34" charset="0"/>
              <a:buChar char="•"/>
            </a:pPr>
            <a:r>
              <a:rPr lang="el" dirty="0">
                <a:ea typeface="Arial" charset="0"/>
                <a:cs typeface="Arial" charset="0"/>
              </a:rPr>
              <a:t>Τήρηση αρχείων των δραστηριοτήτων επεξεργασίας δεδομένων.</a:t>
            </a:r>
          </a:p>
          <a:p>
            <a:pPr marL="742950" lvl="1" indent="-285750">
              <a:buClr>
                <a:schemeClr val="tx1"/>
              </a:buClr>
              <a:buFont typeface="Arial" panose="020B0604020202020204" pitchFamily="34" charset="0"/>
              <a:buChar char="•"/>
            </a:pPr>
            <a:r>
              <a:rPr lang="el" dirty="0">
                <a:ea typeface="Arial" charset="0"/>
                <a:cs typeface="Arial" charset="0"/>
              </a:rPr>
              <a:t>Βεβαιωθείτε ότι τα πρόσωπα που είναι εξουσιοδοτημένα να επεξεργάζονται τα προσωπικά δεδομένα τηρούν την εμπιστευτικότητα. </a:t>
            </a:r>
          </a:p>
          <a:p>
            <a:pPr marL="742950" lvl="1" indent="-285750">
              <a:buClr>
                <a:schemeClr val="tx1"/>
              </a:buClr>
              <a:buFont typeface="Arial" panose="020B0604020202020204" pitchFamily="34" charset="0"/>
              <a:buChar char="•"/>
            </a:pPr>
            <a:r>
              <a:rPr lang="el" dirty="0">
                <a:ea typeface="Arial" charset="0"/>
                <a:cs typeface="Arial" charset="0"/>
              </a:rPr>
              <a:t>Λάβετε τα κατάλληλα μέτρα ασφαλείας.  </a:t>
            </a:r>
          </a:p>
          <a:p>
            <a:pPr marL="742950" lvl="1" indent="-285750">
              <a:buClr>
                <a:schemeClr val="tx1"/>
              </a:buClr>
              <a:buFont typeface="Arial" panose="020B0604020202020204" pitchFamily="34" charset="0"/>
              <a:buChar char="•"/>
            </a:pPr>
            <a:r>
              <a:rPr lang="el" dirty="0">
                <a:ea typeface="Arial" charset="0"/>
                <a:cs typeface="Arial" charset="0"/>
              </a:rPr>
              <a:t>Παροχή συνδρομής στον υπεύθυνο επεξεργασίας με την εφαρμογή κατάλληλων τεχνικών και οργανωτικών μέτρων. </a:t>
            </a:r>
          </a:p>
          <a:p>
            <a:pPr marL="742950" lvl="1" indent="-285750">
              <a:buClr>
                <a:schemeClr val="tx1"/>
              </a:buClr>
              <a:buFont typeface="Arial" panose="020B0604020202020204" pitchFamily="34" charset="0"/>
              <a:buChar char="•"/>
            </a:pPr>
            <a:r>
              <a:rPr lang="el" dirty="0">
                <a:ea typeface="Arial" charset="0"/>
                <a:cs typeface="Arial" charset="0"/>
              </a:rPr>
              <a:t>Βοηθά τον υπεύθυνο επεξεργασίας στη διασφάλιση της συμμόρφωσης με τις υποχρεώσεις για την ασφάλεια της επεξεργασίας. </a:t>
            </a:r>
          </a:p>
          <a:p>
            <a:pPr marL="742950" lvl="1" indent="-285750">
              <a:buClr>
                <a:schemeClr val="tx1"/>
              </a:buClr>
              <a:buFont typeface="Arial" panose="020B0604020202020204" pitchFamily="34" charset="0"/>
              <a:buChar char="•"/>
            </a:pPr>
            <a:r>
              <a:rPr lang="el" dirty="0">
                <a:ea typeface="Arial" charset="0"/>
                <a:cs typeface="Arial" charset="0"/>
              </a:rPr>
              <a:t>Διαγραφή ή επιστροφή όλων των προσωπικών δεδομένων στον υπεύθυνο επεξεργασίας μετά το τέλος της παροχής υπηρεσιών. και</a:t>
            </a:r>
          </a:p>
          <a:p>
            <a:pPr marL="742950" lvl="1" indent="-285750">
              <a:buClr>
                <a:schemeClr val="tx1"/>
              </a:buClr>
              <a:buFont typeface="Arial" panose="020B0604020202020204" pitchFamily="34" charset="0"/>
              <a:buChar char="•"/>
            </a:pPr>
            <a:r>
              <a:rPr lang="el" dirty="0">
                <a:ea typeface="Arial" charset="0"/>
                <a:cs typeface="Arial" charset="0"/>
              </a:rPr>
              <a:t>Θέτει στη διάθεση του υπευθύνου επεξεργασίας όλες τις πληροφορίες που απαιτούνται για να αποδειχθεί η συμμόρφωση με τον κανονισμό.</a:t>
            </a:r>
          </a:p>
        </p:txBody>
      </p:sp>
      <p:pic>
        <p:nvPicPr>
          <p:cNvPr id="2" name="Picture 1">
            <a:extLst>
              <a:ext uri="{FF2B5EF4-FFF2-40B4-BE49-F238E27FC236}">
                <a16:creationId xmlns:a16="http://schemas.microsoft.com/office/drawing/2014/main" id="{805DDADE-5877-27F8-4545-C6495993446A}"/>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5" name="TextBox 4">
            <a:extLst>
              <a:ext uri="{FF2B5EF4-FFF2-40B4-BE49-F238E27FC236}">
                <a16:creationId xmlns:a16="http://schemas.microsoft.com/office/drawing/2014/main" id="{B366DAD3-E5EF-D88E-451B-47757EEC2B8B}"/>
              </a:ext>
            </a:extLst>
          </p:cNvPr>
          <p:cNvSpPr txBox="1"/>
          <p:nvPr/>
        </p:nvSpPr>
        <p:spPr>
          <a:xfrm>
            <a:off x="10768546" y="6193314"/>
            <a:ext cx="530825" cy="307777"/>
          </a:xfrm>
          <a:prstGeom prst="rect">
            <a:avLst/>
          </a:prstGeom>
          <a:noFill/>
        </p:spPr>
        <p:txBody>
          <a:bodyPr wrap="square" rtlCol="0">
            <a:spAutoFit/>
          </a:bodyPr>
          <a:lstStyle/>
          <a:p>
            <a:r>
              <a:rPr lang="el" sz="1400"/>
              <a:t>38</a:t>
            </a:r>
          </a:p>
        </p:txBody>
      </p:sp>
      <p:sp>
        <p:nvSpPr>
          <p:cNvPr id="6" name="TextBox 5">
            <a:extLst>
              <a:ext uri="{FF2B5EF4-FFF2-40B4-BE49-F238E27FC236}">
                <a16:creationId xmlns:a16="http://schemas.microsoft.com/office/drawing/2014/main" id="{16DA3D1D-9245-F461-BA3C-1F70BDC4F577}"/>
              </a:ext>
            </a:extLst>
          </p:cNvPr>
          <p:cNvSpPr txBox="1"/>
          <p:nvPr/>
        </p:nvSpPr>
        <p:spPr>
          <a:xfrm>
            <a:off x="406781" y="202101"/>
            <a:ext cx="10670721" cy="1077218"/>
          </a:xfrm>
          <a:prstGeom prst="rect">
            <a:avLst/>
          </a:prstGeom>
          <a:noFill/>
        </p:spPr>
        <p:txBody>
          <a:bodyPr wrap="square">
            <a:spAutoFit/>
          </a:bodyPr>
          <a:lstStyle/>
          <a:p>
            <a:r>
              <a:rPr lang="el" sz="3200" b="1" dirty="0"/>
              <a:t>Συνέργεια μεταξύ υπευθύνων επεξεργασίας δεδομένων (από κοινού υπεύθυνοι επεξεργασίας) (συνέχεια)</a:t>
            </a:r>
          </a:p>
        </p:txBody>
      </p:sp>
    </p:spTree>
    <p:extLst>
      <p:ext uri="{BB962C8B-B14F-4D97-AF65-F5344CB8AC3E}">
        <p14:creationId xmlns:p14="http://schemas.microsoft.com/office/powerpoint/2010/main" val="32124971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452219-785E-4657-C5F4-A53FEF2EB02D}"/>
              </a:ext>
            </a:extLst>
          </p:cNvPr>
          <p:cNvSpPr>
            <a:spLocks noGrp="1"/>
          </p:cNvSpPr>
          <p:nvPr>
            <p:ph type="ctrTitle"/>
          </p:nvPr>
        </p:nvSpPr>
        <p:spPr>
          <a:xfrm>
            <a:off x="6970326" y="1679216"/>
            <a:ext cx="4786877" cy="1518315"/>
          </a:xfrm>
        </p:spPr>
        <p:txBody>
          <a:bodyPr/>
          <a:lstStyle/>
          <a:p>
            <a:r>
              <a:rPr lang="el"/>
              <a:t>Ευχαριστώ</a:t>
            </a:r>
          </a:p>
        </p:txBody>
      </p:sp>
      <p:pic>
        <p:nvPicPr>
          <p:cNvPr id="6" name="Picture Placeholder 5" descr="Ένα άτομο και ένα άτομο που κοιτάζει μια οθόνη υπολογιστή">
            <a:extLst>
              <a:ext uri="{FF2B5EF4-FFF2-40B4-BE49-F238E27FC236}">
                <a16:creationId xmlns:a16="http://schemas.microsoft.com/office/drawing/2014/main" id="{AA35CD3A-9896-7953-C82D-AAE87F6124DB}"/>
              </a:ext>
            </a:extLst>
          </p:cNvPr>
          <p:cNvPicPr>
            <a:picLocks noGrp="1" noChangeAspect="1"/>
          </p:cNvPicPr>
          <p:nvPr>
            <p:ph type="pic" sz="quarter" idx="11"/>
          </p:nvPr>
        </p:nvPicPr>
        <p:blipFill>
          <a:blip r:embed="rId2"/>
          <a:srcRect l="127" r="127"/>
          <a:stretch/>
        </p:blipFill>
        <p:spPr>
          <a:xfrm>
            <a:off x="-29499" y="-2236"/>
            <a:ext cx="6814124" cy="6871095"/>
          </a:xfrm>
        </p:spPr>
      </p:pic>
      <p:sp>
        <p:nvSpPr>
          <p:cNvPr id="4" name="Text Placeholder 3">
            <a:extLst>
              <a:ext uri="{FF2B5EF4-FFF2-40B4-BE49-F238E27FC236}">
                <a16:creationId xmlns:a16="http://schemas.microsoft.com/office/drawing/2014/main" id="{7AF90D79-5C58-F576-D2D0-3F4F1822E757}"/>
              </a:ext>
            </a:extLst>
          </p:cNvPr>
          <p:cNvSpPr>
            <a:spLocks noGrp="1"/>
          </p:cNvSpPr>
          <p:nvPr>
            <p:ph type="body" sz="quarter" idx="12"/>
          </p:nvPr>
        </p:nvSpPr>
        <p:spPr>
          <a:xfrm>
            <a:off x="6970326" y="3748958"/>
            <a:ext cx="4786878" cy="2258013"/>
          </a:xfrm>
        </p:spPr>
        <p:txBody>
          <a:bodyPr/>
          <a:lstStyle/>
          <a:p>
            <a:r>
              <a:rPr lang="el"/>
              <a:t>Ώρες γραφείου: </a:t>
            </a:r>
          </a:p>
          <a:p>
            <a:r>
              <a:rPr lang="el" dirty="0"/>
              <a:t>Μ-Θ 3:00μμ-4:30μμ δωμάτιο C402</a:t>
            </a:r>
          </a:p>
          <a:p>
            <a:endParaRPr lang="en-US" dirty="0"/>
          </a:p>
          <a:p>
            <a:r>
              <a:rPr lang="el" dirty="0"/>
              <a:t>Στείλτε όλες τις ερωτήσεις στη διεύθυνση:</a:t>
            </a:r>
          </a:p>
          <a:p>
            <a:r>
              <a:rPr lang="el" dirty="0"/>
              <a:t>gehad@example.com</a:t>
            </a:r>
          </a:p>
        </p:txBody>
      </p:sp>
      <p:grpSp>
        <p:nvGrpSpPr>
          <p:cNvPr id="7" name="Group 6">
            <a:extLst>
              <a:ext uri="{FF2B5EF4-FFF2-40B4-BE49-F238E27FC236}">
                <a16:creationId xmlns:a16="http://schemas.microsoft.com/office/drawing/2014/main" id="{6A8DFC8D-4AE6-170E-C27A-DA97EBD7DC87}"/>
              </a:ext>
              <a:ext uri="{C183D7F6-B498-43B3-948B-1728B52AA6E4}">
                <adec:decorative xmlns:adec="http://schemas.microsoft.com/office/drawing/2017/decorative" val="1"/>
              </a:ext>
            </a:extLst>
          </p:cNvPr>
          <p:cNvGrpSpPr/>
          <p:nvPr/>
        </p:nvGrpSpPr>
        <p:grpSpPr>
          <a:xfrm>
            <a:off x="4059704" y="0"/>
            <a:ext cx="2928883" cy="6871447"/>
            <a:chOff x="4059704" y="0"/>
            <a:chExt cx="2928883" cy="6871447"/>
          </a:xfrm>
        </p:grpSpPr>
        <p:sp>
          <p:nvSpPr>
            <p:cNvPr id="8" name="Freeform: Shape 7">
              <a:extLst>
                <a:ext uri="{FF2B5EF4-FFF2-40B4-BE49-F238E27FC236}">
                  <a16:creationId xmlns:a16="http://schemas.microsoft.com/office/drawing/2014/main" id="{CF966C9E-A9A2-BF8C-EDCB-B7F6AE51C425}"/>
                </a:ext>
              </a:extLst>
            </p:cNvPr>
            <p:cNvSpPr/>
            <p:nvPr/>
          </p:nvSpPr>
          <p:spPr>
            <a:xfrm rot="10800000">
              <a:off x="4443586" y="5022"/>
              <a:ext cx="2545001" cy="6837172"/>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rtlCol="0" anchor="ctr"/>
            <a:lstStyle/>
            <a:p>
              <a:endParaRPr lang="en-US"/>
            </a:p>
          </p:txBody>
        </p:sp>
        <p:cxnSp>
          <p:nvCxnSpPr>
            <p:cNvPr id="9" name="Straight Connector 8">
              <a:extLst>
                <a:ext uri="{FF2B5EF4-FFF2-40B4-BE49-F238E27FC236}">
                  <a16:creationId xmlns:a16="http://schemas.microsoft.com/office/drawing/2014/main" id="{433BC35A-F255-48AA-48B8-D6561A6FAB9E}"/>
                </a:ext>
              </a:extLst>
            </p:cNvPr>
            <p:cNvCxnSpPr>
              <a:cxnSpLocks/>
            </p:cNvCxnSpPr>
            <p:nvPr/>
          </p:nvCxnSpPr>
          <p:spPr>
            <a:xfrm flipH="1">
              <a:off x="4059704"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1EC8DADA-109B-196D-817A-1ACB3E3183CA}"/>
              </a:ext>
            </a:extLst>
          </p:cNvPr>
          <p:cNvGrpSpPr/>
          <p:nvPr/>
        </p:nvGrpSpPr>
        <p:grpSpPr>
          <a:xfrm>
            <a:off x="7579827" y="6006971"/>
            <a:ext cx="3294001" cy="612000"/>
            <a:chOff x="5179092" y="5483822"/>
            <a:chExt cx="3294001" cy="612000"/>
          </a:xfrm>
        </p:grpSpPr>
        <p:pic>
          <p:nvPicPr>
            <p:cNvPr id="5" name="Picture 4">
              <a:extLst>
                <a:ext uri="{FF2B5EF4-FFF2-40B4-BE49-F238E27FC236}">
                  <a16:creationId xmlns:a16="http://schemas.microsoft.com/office/drawing/2014/main" id="{C2FED455-D30F-6583-EAD1-6FB515A49870}"/>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180EE198-6127-5DE1-8134-33FE6A8BE379}"/>
                </a:ext>
              </a:extLst>
            </p:cNvPr>
            <p:cNvPicPr>
              <a:picLocks noChangeAspect="1"/>
            </p:cNvPicPr>
            <p:nvPr/>
          </p:nvPicPr>
          <p:blipFill>
            <a:blip r:embed="rId4"/>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899485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3</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267986" y="1062942"/>
            <a:ext cx="10994571" cy="2462213"/>
          </a:xfrm>
          <a:prstGeom prst="rect">
            <a:avLst/>
          </a:prstGeom>
          <a:noFill/>
        </p:spPr>
        <p:txBody>
          <a:bodyPr wrap="square">
            <a:spAutoFit/>
          </a:bodyPr>
          <a:lstStyle/>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l" sz="2200" dirty="0"/>
              <a:t>Οι οργανισμοί της ΕΕ που επεξεργάζονται τα προσωπικά δεδομένα των κατοίκων της ΕΕ έχουν μόνο λίγο χρόνο για να βεβαιωθούν ότι συμμορφώνονται.</a:t>
            </a:r>
          </a:p>
          <a:p>
            <a:endParaRPr lang="en-US" sz="2200" dirty="0"/>
          </a:p>
          <a:p>
            <a:pPr marL="285750" indent="-285750">
              <a:buFont typeface="Arial" panose="020B0604020202020204" pitchFamily="34" charset="0"/>
              <a:buChar char="•"/>
            </a:pPr>
            <a:r>
              <a:rPr lang="el" sz="2200" dirty="0"/>
              <a:t>Ο κανονισμός επεκτείνει τα δικαιώματα δεδομένων των φυσικών προσώπων και απαιτεί από τους οργανισμούς να αναπτύξουν σαφείς πολιτικές και διαδικασίες για την προστασία των προσωπικών δεδομένων και να υιοθετήσουν κατάλληλα τεχνικά και οργανωτικά μέτρα</a:t>
            </a:r>
          </a:p>
        </p:txBody>
      </p:sp>
      <p:graphicFrame>
        <p:nvGraphicFramePr>
          <p:cNvPr id="5" name="Diagram 4">
            <a:extLst>
              <a:ext uri="{FF2B5EF4-FFF2-40B4-BE49-F238E27FC236}">
                <a16:creationId xmlns:a16="http://schemas.microsoft.com/office/drawing/2014/main" id="{771D7A46-D889-2899-4F89-82A8FB14E707}"/>
              </a:ext>
            </a:extLst>
          </p:cNvPr>
          <p:cNvGraphicFramePr/>
          <p:nvPr>
            <p:extLst>
              <p:ext uri="{D42A27DB-BD31-4B8C-83A1-F6EECF244321}">
                <p14:modId xmlns:p14="http://schemas.microsoft.com/office/powerpoint/2010/main" val="2143175926"/>
              </p:ext>
            </p:extLst>
          </p:nvPr>
        </p:nvGraphicFramePr>
        <p:xfrm>
          <a:off x="341103" y="4499395"/>
          <a:ext cx="8585636" cy="197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8514A7FA-C7F2-57AA-6A69-A6DDBDD3D342}"/>
              </a:ext>
            </a:extLst>
          </p:cNvPr>
          <p:cNvPicPr>
            <a:picLocks noChangeAspect="1"/>
          </p:cNvPicPr>
          <p:nvPr/>
        </p:nvPicPr>
        <p:blipFill>
          <a:blip r:embed="rId7"/>
          <a:stretch>
            <a:fillRect/>
          </a:stretch>
        </p:blipFill>
        <p:spPr>
          <a:xfrm>
            <a:off x="9238546" y="5940856"/>
            <a:ext cx="1530000" cy="612000"/>
          </a:xfrm>
          <a:prstGeom prst="rect">
            <a:avLst/>
          </a:prstGeom>
        </p:spPr>
      </p:pic>
      <p:sp>
        <p:nvSpPr>
          <p:cNvPr id="7" name="TextBox 6">
            <a:extLst>
              <a:ext uri="{FF2B5EF4-FFF2-40B4-BE49-F238E27FC236}">
                <a16:creationId xmlns:a16="http://schemas.microsoft.com/office/drawing/2014/main" id="{D91EA5C2-8767-1B60-35A7-55CB32351045}"/>
              </a:ext>
            </a:extLst>
          </p:cNvPr>
          <p:cNvSpPr txBox="1"/>
          <p:nvPr/>
        </p:nvSpPr>
        <p:spPr>
          <a:xfrm>
            <a:off x="10997146" y="6224968"/>
            <a:ext cx="302225" cy="307777"/>
          </a:xfrm>
          <a:prstGeom prst="rect">
            <a:avLst/>
          </a:prstGeom>
          <a:noFill/>
        </p:spPr>
        <p:txBody>
          <a:bodyPr wrap="square" rtlCol="0">
            <a:spAutoFit/>
          </a:bodyPr>
          <a:lstStyle/>
          <a:p>
            <a:r>
              <a:rPr lang="el" sz="1400"/>
              <a:t>3</a:t>
            </a:r>
          </a:p>
        </p:txBody>
      </p:sp>
      <p:sp>
        <p:nvSpPr>
          <p:cNvPr id="9" name="TextBox 8">
            <a:extLst>
              <a:ext uri="{FF2B5EF4-FFF2-40B4-BE49-F238E27FC236}">
                <a16:creationId xmlns:a16="http://schemas.microsoft.com/office/drawing/2014/main" id="{B1C70829-B1F6-DDDE-EBCD-3FF42DA82515}"/>
              </a:ext>
            </a:extLst>
          </p:cNvPr>
          <p:cNvSpPr txBox="1"/>
          <p:nvPr/>
        </p:nvSpPr>
        <p:spPr>
          <a:xfrm>
            <a:off x="533400" y="478514"/>
            <a:ext cx="10463745" cy="630942"/>
          </a:xfrm>
          <a:prstGeom prst="rect">
            <a:avLst/>
          </a:prstGeom>
          <a:noFill/>
        </p:spPr>
        <p:txBody>
          <a:bodyPr wrap="square">
            <a:spAutoFit/>
          </a:bodyPr>
          <a:lstStyle/>
          <a:p>
            <a:r>
              <a:rPr lang="el" sz="3500" b="1"/>
              <a:t> Άρθρο 99: Έναρξη ισχύος και εφαρμογή </a:t>
            </a:r>
          </a:p>
        </p:txBody>
      </p:sp>
    </p:spTree>
    <p:extLst>
      <p:ext uri="{BB962C8B-B14F-4D97-AF65-F5344CB8AC3E}">
        <p14:creationId xmlns:p14="http://schemas.microsoft.com/office/powerpoint/2010/main" val="3134665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4</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499381" y="1453883"/>
            <a:ext cx="10994571" cy="4493538"/>
          </a:xfrm>
          <a:prstGeom prst="rect">
            <a:avLst/>
          </a:prstGeom>
          <a:noFill/>
        </p:spPr>
        <p:txBody>
          <a:bodyPr wrap="square">
            <a:spAutoFit/>
          </a:bodyPr>
          <a:lstStyle/>
          <a:p>
            <a:pPr marL="285750" indent="-285750">
              <a:buFont typeface="Arial" panose="020B0604020202020204" pitchFamily="34" charset="0"/>
              <a:buChar char="•"/>
            </a:pPr>
            <a:r>
              <a:rPr lang="el" sz="2200" dirty="0"/>
              <a:t>Οι ορισμοί του «υπεύθυνου ελέγχου δεδομένων» και του «</a:t>
            </a:r>
            <a:r>
              <a:rPr lang="el-GR" sz="2200" dirty="0"/>
              <a:t>επεξεργαστή δεδομένων</a:t>
            </a:r>
            <a:r>
              <a:rPr lang="el" sz="2200" dirty="0"/>
              <a:t>» βάσει του GDPR.</a:t>
            </a:r>
          </a:p>
          <a:p>
            <a:endParaRPr lang="en-GB" sz="2200" dirty="0"/>
          </a:p>
          <a:p>
            <a:pPr marL="285750" indent="-285750">
              <a:buFont typeface="Arial" panose="020B0604020202020204" pitchFamily="34" charset="0"/>
              <a:buChar char="•"/>
            </a:pPr>
            <a:r>
              <a:rPr lang="el" sz="2200" dirty="0"/>
              <a:t>Οι ευθύνες και οι υποχρεώσεις των υπευθύνων ελέγχου και των επεξεργαστών.</a:t>
            </a:r>
          </a:p>
          <a:p>
            <a:endParaRPr lang="en-GB" sz="2200" dirty="0"/>
          </a:p>
          <a:p>
            <a:pPr marL="285750" indent="-285750">
              <a:buFont typeface="Arial" panose="020B0604020202020204" pitchFamily="34" charset="0"/>
              <a:buChar char="•"/>
            </a:pPr>
            <a:r>
              <a:rPr lang="el" sz="2200" dirty="0"/>
              <a:t>Οι ευθύνες αναφοράς παραβίασης δεδομένων των υπευθύνων ελέγχου και των επεξεργαστών.</a:t>
            </a:r>
          </a:p>
          <a:p>
            <a:endParaRPr lang="en-GB" sz="2200" dirty="0"/>
          </a:p>
          <a:p>
            <a:pPr marL="285750" indent="-285750">
              <a:buFont typeface="Arial" panose="020B0604020202020204" pitchFamily="34" charset="0"/>
              <a:buChar char="•"/>
            </a:pPr>
            <a:r>
              <a:rPr lang="el" sz="2200" dirty="0"/>
              <a:t>Η ευθύνη και οι κυρώσεις που ενδέχεται να επιβληθούν στους επεξεργαστές και τους υπεύθυνους επεξεργασίας ελέγχου.</a:t>
            </a:r>
          </a:p>
          <a:p>
            <a:endParaRPr lang="en-GB" sz="2200" dirty="0"/>
          </a:p>
          <a:p>
            <a:pPr marL="285750" indent="-285750">
              <a:buFont typeface="Arial" panose="020B0604020202020204" pitchFamily="34" charset="0"/>
              <a:buChar char="•"/>
            </a:pPr>
            <a:r>
              <a:rPr lang="el" sz="2200" dirty="0"/>
              <a:t>Ο διορισμός από κοινού υπευθύνων ελέγχου και υπεργολαβικών επεξεργαστών.</a:t>
            </a:r>
            <a:endParaRPr lang="en-US" sz="2200" dirty="0"/>
          </a:p>
        </p:txBody>
      </p:sp>
      <p:pic>
        <p:nvPicPr>
          <p:cNvPr id="2" name="Picture 1">
            <a:extLst>
              <a:ext uri="{FF2B5EF4-FFF2-40B4-BE49-F238E27FC236}">
                <a16:creationId xmlns:a16="http://schemas.microsoft.com/office/drawing/2014/main" id="{09A1BB66-05BD-A4ED-A76A-EA79C46BEE91}"/>
              </a:ext>
            </a:extLst>
          </p:cNvPr>
          <p:cNvPicPr>
            <a:picLocks noChangeAspect="1"/>
          </p:cNvPicPr>
          <p:nvPr/>
        </p:nvPicPr>
        <p:blipFill>
          <a:blip r:embed="rId2"/>
          <a:stretch>
            <a:fillRect/>
          </a:stretch>
        </p:blipFill>
        <p:spPr>
          <a:xfrm>
            <a:off x="8779464" y="5984774"/>
            <a:ext cx="1530000" cy="612000"/>
          </a:xfrm>
          <a:prstGeom prst="rect">
            <a:avLst/>
          </a:prstGeom>
        </p:spPr>
      </p:pic>
      <p:sp>
        <p:nvSpPr>
          <p:cNvPr id="3" name="TextBox 2">
            <a:extLst>
              <a:ext uri="{FF2B5EF4-FFF2-40B4-BE49-F238E27FC236}">
                <a16:creationId xmlns:a16="http://schemas.microsoft.com/office/drawing/2014/main" id="{8E74206D-8DF5-455A-801C-7F45E0A5ED9A}"/>
              </a:ext>
            </a:extLst>
          </p:cNvPr>
          <p:cNvSpPr txBox="1"/>
          <p:nvPr/>
        </p:nvSpPr>
        <p:spPr>
          <a:xfrm>
            <a:off x="11084233" y="6318529"/>
            <a:ext cx="302225" cy="307777"/>
          </a:xfrm>
          <a:prstGeom prst="rect">
            <a:avLst/>
          </a:prstGeom>
          <a:noFill/>
        </p:spPr>
        <p:txBody>
          <a:bodyPr wrap="square" rtlCol="0">
            <a:spAutoFit/>
          </a:bodyPr>
          <a:lstStyle/>
          <a:p>
            <a:r>
              <a:rPr lang="el" sz="1400"/>
              <a:t>4</a:t>
            </a:r>
          </a:p>
        </p:txBody>
      </p:sp>
      <p:sp>
        <p:nvSpPr>
          <p:cNvPr id="6" name="TextBox 5">
            <a:extLst>
              <a:ext uri="{FF2B5EF4-FFF2-40B4-BE49-F238E27FC236}">
                <a16:creationId xmlns:a16="http://schemas.microsoft.com/office/drawing/2014/main" id="{EF52037A-AA26-8BF0-1D5C-7E598329FFCC}"/>
              </a:ext>
            </a:extLst>
          </p:cNvPr>
          <p:cNvSpPr txBox="1"/>
          <p:nvPr/>
        </p:nvSpPr>
        <p:spPr>
          <a:xfrm>
            <a:off x="859971" y="812663"/>
            <a:ext cx="6096000" cy="584775"/>
          </a:xfrm>
          <a:prstGeom prst="rect">
            <a:avLst/>
          </a:prstGeom>
          <a:noFill/>
        </p:spPr>
        <p:txBody>
          <a:bodyPr wrap="square">
            <a:spAutoFit/>
          </a:bodyPr>
          <a:lstStyle/>
          <a:p>
            <a:r>
              <a:rPr lang="el" sz="3200" b="1"/>
              <a:t>Ορισμοί</a:t>
            </a:r>
            <a:endParaRPr lang="en-US" sz="3200" b="1"/>
          </a:p>
        </p:txBody>
      </p:sp>
    </p:spTree>
    <p:extLst>
      <p:ext uri="{BB962C8B-B14F-4D97-AF65-F5344CB8AC3E}">
        <p14:creationId xmlns:p14="http://schemas.microsoft.com/office/powerpoint/2010/main" val="469897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5</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391887" y="2259095"/>
            <a:ext cx="10994571" cy="3139321"/>
          </a:xfrm>
          <a:prstGeom prst="rect">
            <a:avLst/>
          </a:prstGeom>
          <a:noFill/>
        </p:spPr>
        <p:txBody>
          <a:bodyPr wrap="square">
            <a:spAutoFit/>
          </a:bodyPr>
          <a:lstStyle/>
          <a:p>
            <a:pPr marL="285750" indent="-285750">
              <a:buFont typeface="Arial" panose="020B0604020202020204" pitchFamily="34" charset="0"/>
              <a:buChar char="•"/>
            </a:pPr>
            <a:r>
              <a:rPr lang="el" sz="2200"/>
              <a:t>Άρθρο 4 παράγραφος 1 «δεδομένα προσωπικού χαρακτήρα»: κάθε πληροφορία που αναφέρεται σε φυσικό πρόσωπο του οποίου η ταυτότητα είναι γνωστή ή μπορεί να εξακριβωθεί («υποκείμενο των δεδομένων»)· Πρόσωπο του οποίου η ταυτότητα μπορεί να εξακριβωθεί είναι εκείνο του οποίου η ταυτότητα μπορεί να εξακριβωθεί, άμεσα ή έμμεσα. </a:t>
            </a:r>
          </a:p>
          <a:p>
            <a:pPr marL="285750" indent="-285750">
              <a:buFont typeface="Arial" panose="020B0604020202020204" pitchFamily="34" charset="0"/>
              <a:buChar char="•"/>
            </a:pPr>
            <a:endParaRPr lang="en-US" sz="2200"/>
          </a:p>
          <a:p>
            <a:pPr marL="285750" indent="-285750">
              <a:buFont typeface="Arial" panose="020B0604020202020204" pitchFamily="34" charset="0"/>
              <a:buChar char="•"/>
            </a:pPr>
            <a:r>
              <a:rPr lang="el" sz="2200"/>
              <a:t>Άρθρο 4, παράγραφος 7 «Ως υπεύθυνος της επεξεργασίας νοείται το φυσικό ή νομικό πρόσωπο, η δημόσια αρχή, η υπηρεσία ή οποιοσδήποτε άλλος φορέας που, μόνος ή από κοινού με άλλους, καθορίζει τους σκοπούς και τον τρόπο της επεξεργασίας.</a:t>
            </a:r>
          </a:p>
          <a:p>
            <a:pPr marL="285750" indent="-285750">
              <a:buFont typeface="Arial" panose="020B0604020202020204" pitchFamily="34" charset="0"/>
              <a:buChar char="•"/>
            </a:pPr>
            <a:endParaRPr lang="en-US" sz="2200"/>
          </a:p>
          <a:p>
            <a:pPr marL="285750" indent="-285750">
              <a:buFont typeface="Arial" panose="020B0604020202020204" pitchFamily="34" charset="0"/>
              <a:buChar char="•"/>
            </a:pPr>
            <a:endParaRPr lang="en-US" sz="2200"/>
          </a:p>
        </p:txBody>
      </p:sp>
      <p:pic>
        <p:nvPicPr>
          <p:cNvPr id="2" name="Picture 1">
            <a:extLst>
              <a:ext uri="{FF2B5EF4-FFF2-40B4-BE49-F238E27FC236}">
                <a16:creationId xmlns:a16="http://schemas.microsoft.com/office/drawing/2014/main" id="{C7EDA273-3807-D7EA-36C2-3F7EC14CA47C}"/>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9028380B-AE1C-A5F0-AAF8-010A97957EBB}"/>
              </a:ext>
            </a:extLst>
          </p:cNvPr>
          <p:cNvSpPr txBox="1"/>
          <p:nvPr/>
        </p:nvSpPr>
        <p:spPr>
          <a:xfrm>
            <a:off x="10768546" y="6193314"/>
            <a:ext cx="302225" cy="307777"/>
          </a:xfrm>
          <a:prstGeom prst="rect">
            <a:avLst/>
          </a:prstGeom>
          <a:noFill/>
        </p:spPr>
        <p:txBody>
          <a:bodyPr wrap="square" rtlCol="0">
            <a:spAutoFit/>
          </a:bodyPr>
          <a:lstStyle/>
          <a:p>
            <a:r>
              <a:rPr lang="el" sz="1400"/>
              <a:t>6</a:t>
            </a:r>
          </a:p>
        </p:txBody>
      </p:sp>
      <p:sp>
        <p:nvSpPr>
          <p:cNvPr id="5" name="TextBox 4">
            <a:extLst>
              <a:ext uri="{FF2B5EF4-FFF2-40B4-BE49-F238E27FC236}">
                <a16:creationId xmlns:a16="http://schemas.microsoft.com/office/drawing/2014/main" id="{49C8BC44-765D-4D0C-40CB-7276A4946CE3}"/>
              </a:ext>
            </a:extLst>
          </p:cNvPr>
          <p:cNvSpPr txBox="1"/>
          <p:nvPr/>
        </p:nvSpPr>
        <p:spPr>
          <a:xfrm>
            <a:off x="859971" y="812663"/>
            <a:ext cx="6096000" cy="584775"/>
          </a:xfrm>
          <a:prstGeom prst="rect">
            <a:avLst/>
          </a:prstGeom>
          <a:noFill/>
        </p:spPr>
        <p:txBody>
          <a:bodyPr wrap="square">
            <a:spAutoFit/>
          </a:bodyPr>
          <a:lstStyle/>
          <a:p>
            <a:r>
              <a:rPr lang="el" sz="3200" b="1"/>
              <a:t>Ορισμοί (συνέχεια)</a:t>
            </a:r>
            <a:endParaRPr lang="en-US" sz="3200" b="1"/>
          </a:p>
        </p:txBody>
      </p:sp>
    </p:spTree>
    <p:extLst>
      <p:ext uri="{BB962C8B-B14F-4D97-AF65-F5344CB8AC3E}">
        <p14:creationId xmlns:p14="http://schemas.microsoft.com/office/powerpoint/2010/main" val="156553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6</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522513" y="1953636"/>
            <a:ext cx="10994571" cy="3816429"/>
          </a:xfrm>
          <a:prstGeom prst="rect">
            <a:avLst/>
          </a:prstGeom>
          <a:noFill/>
        </p:spPr>
        <p:txBody>
          <a:bodyPr wrap="square">
            <a:spAutoFit/>
          </a:bodyPr>
          <a:lstStyle/>
          <a:p>
            <a:pPr marL="285750" indent="-285750">
              <a:buFont typeface="Arial" panose="020B0604020202020204" pitchFamily="34" charset="0"/>
              <a:buChar char="•"/>
            </a:pPr>
            <a:r>
              <a:rPr lang="el" sz="2200"/>
              <a:t>Άρθρο 4 παράγραφος 8 «εκτελών την επεξεργασία»: το φυσικό ή νομικό πρόσωπο, η δημόσια αρχή, η υπηρεσία ή οποιοσδήποτε άλλος φορέας που επεξεργάζεται δεδομένα προσωπικού χαρακτήρα για λογαριασμό του υπευθύνου επεξεργασίας.</a:t>
            </a:r>
          </a:p>
          <a:p>
            <a:pPr marL="285750" indent="-285750">
              <a:buFont typeface="Arial" panose="020B0604020202020204" pitchFamily="34" charset="0"/>
              <a:buChar char="•"/>
            </a:pPr>
            <a:endParaRPr lang="en-US" sz="2200"/>
          </a:p>
          <a:p>
            <a:pPr marL="285750" indent="-285750">
              <a:buFont typeface="Arial" panose="020B0604020202020204" pitchFamily="34" charset="0"/>
              <a:buChar char="•"/>
            </a:pPr>
            <a:r>
              <a:rPr lang="el" sz="2200"/>
              <a:t>Άρθρο 4 παράγραφος 2 «Επεξεργασία»: κάθε πράξη ή σειρά πράξεων που πραγματοποιείται με ή χωρίς τη χρήση αυτοματοποιημένων μέσων, σε δεδομένα προσωπικού χαρακτήρα ή σύνολα δεδομένων προσωπικού χαρακτήρα, όπως η συλλογή, η καταχώριση, η οργάνωση, η διάρθρωση, η αποθήκευση, η προσαρμογή ή η μεταβολή, η ανάκτηση, η αναζήτηση πληροφοριών, η χρήση, η κοινολόγηση με διαβίβαση, η διάδοση ή κάθε άλλη μορφή διάθεσης, η συσχέτιση ή ο συνδυασμός, η διαγραφή ή η καταστροφή. </a:t>
            </a:r>
          </a:p>
          <a:p>
            <a:pPr marL="285750" indent="-285750">
              <a:buFont typeface="Arial" panose="020B0604020202020204" pitchFamily="34" charset="0"/>
              <a:buChar char="•"/>
            </a:pPr>
            <a:endParaRPr lang="en-US" sz="2200"/>
          </a:p>
        </p:txBody>
      </p:sp>
      <p:pic>
        <p:nvPicPr>
          <p:cNvPr id="2" name="Picture 1">
            <a:extLst>
              <a:ext uri="{FF2B5EF4-FFF2-40B4-BE49-F238E27FC236}">
                <a16:creationId xmlns:a16="http://schemas.microsoft.com/office/drawing/2014/main" id="{6A75E209-DCA7-9F58-B3D1-C5BF12A1F8CF}"/>
              </a:ext>
            </a:extLst>
          </p:cNvPr>
          <p:cNvPicPr>
            <a:picLocks noChangeAspect="1"/>
          </p:cNvPicPr>
          <p:nvPr/>
        </p:nvPicPr>
        <p:blipFill>
          <a:blip r:embed="rId2"/>
          <a:stretch>
            <a:fillRect/>
          </a:stretch>
        </p:blipFill>
        <p:spPr>
          <a:xfrm>
            <a:off x="8670606" y="5892216"/>
            <a:ext cx="1530000" cy="612000"/>
          </a:xfrm>
          <a:prstGeom prst="rect">
            <a:avLst/>
          </a:prstGeom>
        </p:spPr>
      </p:pic>
      <p:sp>
        <p:nvSpPr>
          <p:cNvPr id="3" name="TextBox 2">
            <a:extLst>
              <a:ext uri="{FF2B5EF4-FFF2-40B4-BE49-F238E27FC236}">
                <a16:creationId xmlns:a16="http://schemas.microsoft.com/office/drawing/2014/main" id="{4211946D-9261-4BE8-2185-0E2D92438BBE}"/>
              </a:ext>
            </a:extLst>
          </p:cNvPr>
          <p:cNvSpPr txBox="1"/>
          <p:nvPr/>
        </p:nvSpPr>
        <p:spPr>
          <a:xfrm>
            <a:off x="10975375" y="6225971"/>
            <a:ext cx="302225" cy="307777"/>
          </a:xfrm>
          <a:prstGeom prst="rect">
            <a:avLst/>
          </a:prstGeom>
          <a:noFill/>
        </p:spPr>
        <p:txBody>
          <a:bodyPr wrap="square" rtlCol="0">
            <a:spAutoFit/>
          </a:bodyPr>
          <a:lstStyle/>
          <a:p>
            <a:r>
              <a:rPr lang="el" sz="1400"/>
              <a:t>7</a:t>
            </a:r>
          </a:p>
        </p:txBody>
      </p:sp>
      <p:sp>
        <p:nvSpPr>
          <p:cNvPr id="5" name="TextBox 4">
            <a:extLst>
              <a:ext uri="{FF2B5EF4-FFF2-40B4-BE49-F238E27FC236}">
                <a16:creationId xmlns:a16="http://schemas.microsoft.com/office/drawing/2014/main" id="{EC52B4AB-CFCA-7744-8344-4451F1D9B7E9}"/>
              </a:ext>
            </a:extLst>
          </p:cNvPr>
          <p:cNvSpPr txBox="1"/>
          <p:nvPr/>
        </p:nvSpPr>
        <p:spPr>
          <a:xfrm>
            <a:off x="859971" y="812663"/>
            <a:ext cx="6096000" cy="584775"/>
          </a:xfrm>
          <a:prstGeom prst="rect">
            <a:avLst/>
          </a:prstGeom>
          <a:noFill/>
        </p:spPr>
        <p:txBody>
          <a:bodyPr wrap="square">
            <a:spAutoFit/>
          </a:bodyPr>
          <a:lstStyle/>
          <a:p>
            <a:r>
              <a:rPr lang="el" sz="3200" b="1"/>
              <a:t>Ορισμοί (συνέχεια)</a:t>
            </a:r>
            <a:endParaRPr lang="en-US" sz="3200" b="1"/>
          </a:p>
        </p:txBody>
      </p:sp>
    </p:spTree>
    <p:extLst>
      <p:ext uri="{BB962C8B-B14F-4D97-AF65-F5344CB8AC3E}">
        <p14:creationId xmlns:p14="http://schemas.microsoft.com/office/powerpoint/2010/main" val="754643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7</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315687" y="1440914"/>
            <a:ext cx="10994571" cy="3477875"/>
          </a:xfrm>
          <a:prstGeom prst="rect">
            <a:avLst/>
          </a:prstGeom>
          <a:noFill/>
        </p:spPr>
        <p:txBody>
          <a:bodyPr wrap="square">
            <a:spAutoFit/>
          </a:bodyPr>
          <a:lstStyle/>
          <a:p>
            <a:pPr marL="285750" indent="-285750">
              <a:buFont typeface="Arial" panose="020B0604020202020204" pitchFamily="34" charset="0"/>
              <a:buChar char="•"/>
            </a:pPr>
            <a:r>
              <a:rPr lang="el" sz="2200" dirty="0"/>
              <a:t>Για να συμμορφωθούν με το GDPR, οι υπεύθυνοι επεξεργασίας δεδομένων πρέπει να καθορίσουν:  </a:t>
            </a:r>
          </a:p>
          <a:p>
            <a:pPr marL="285750" indent="-285750">
              <a:buFont typeface="Arial" panose="020B0604020202020204" pitchFamily="34" charset="0"/>
              <a:buChar char="•"/>
            </a:pPr>
            <a:r>
              <a:rPr lang="el" sz="2200" dirty="0"/>
              <a:t>τη νομική βάση για τη συλλογή δεδομένων· </a:t>
            </a:r>
          </a:p>
          <a:p>
            <a:pPr marL="285750" indent="-285750">
              <a:buFont typeface="Arial" panose="020B0604020202020204" pitchFamily="34" charset="0"/>
              <a:buChar char="•"/>
            </a:pPr>
            <a:r>
              <a:rPr lang="el" sz="2200" dirty="0"/>
              <a:t>Ποια στοιχεία προσωπικών δεδομένων πρέπει να συλλέγονται, δηλαδή το περιεχόμενο των δεδομένων. </a:t>
            </a:r>
          </a:p>
          <a:p>
            <a:pPr marL="285750" indent="-285750">
              <a:buFont typeface="Arial" panose="020B0604020202020204" pitchFamily="34" charset="0"/>
              <a:buChar char="•"/>
            </a:pPr>
            <a:r>
              <a:rPr lang="el" sz="2200" dirty="0"/>
              <a:t>Ο σκοπός ή οι σκοποί για τους οποίους πρόκειται να χρησιμοποιηθούν τα δεδομένα. </a:t>
            </a:r>
          </a:p>
          <a:p>
            <a:pPr marL="285750" indent="-285750">
              <a:buFont typeface="Arial" panose="020B0604020202020204" pitchFamily="34" charset="0"/>
              <a:buChar char="•"/>
            </a:pPr>
            <a:r>
              <a:rPr lang="el" sz="2200" dirty="0"/>
              <a:t>Για ποια άτομα πρέπει να συλλέγονται δεδομένα; </a:t>
            </a:r>
          </a:p>
          <a:p>
            <a:pPr marL="285750" indent="-285750">
              <a:buFont typeface="Arial" panose="020B0604020202020204" pitchFamily="34" charset="0"/>
              <a:buChar char="•"/>
            </a:pPr>
            <a:r>
              <a:rPr lang="el" sz="2200" dirty="0"/>
              <a:t>Εάν θα αποκαλυφθούν τα δεδομένα και, εάν ναι, σε ποιον. </a:t>
            </a:r>
          </a:p>
          <a:p>
            <a:pPr marL="285750" indent="-285750">
              <a:buFont typeface="Arial" panose="020B0604020202020204" pitchFamily="34" charset="0"/>
              <a:buChar char="•"/>
            </a:pPr>
            <a:r>
              <a:rPr lang="el" sz="2200" dirty="0"/>
              <a:t>Εάν ισχύει η πρόσβαση των υποκειμένων και τα δικαιώματα άλλων ατόμων, δηλαδή η εφαρμογή εξαιρέσεων· και </a:t>
            </a:r>
          </a:p>
          <a:p>
            <a:pPr marL="285750" indent="-285750">
              <a:buFont typeface="Arial" panose="020B0604020202020204" pitchFamily="34" charset="0"/>
              <a:buChar char="•"/>
            </a:pPr>
            <a:r>
              <a:rPr lang="el" sz="2200" dirty="0"/>
              <a:t>Πόσο καιρό πρέπει να διατηρήσετε τα δεδομένα ή εάν πρέπει να κάνετε μη συνήθεις τροποποιήσεις στα δεδομένα. </a:t>
            </a:r>
          </a:p>
        </p:txBody>
      </p:sp>
      <p:pic>
        <p:nvPicPr>
          <p:cNvPr id="2" name="Picture 1">
            <a:extLst>
              <a:ext uri="{FF2B5EF4-FFF2-40B4-BE49-F238E27FC236}">
                <a16:creationId xmlns:a16="http://schemas.microsoft.com/office/drawing/2014/main" id="{081AA07B-C340-8A78-3E8D-0E409BECAD15}"/>
              </a:ext>
            </a:extLst>
          </p:cNvPr>
          <p:cNvPicPr>
            <a:picLocks noChangeAspect="1"/>
          </p:cNvPicPr>
          <p:nvPr/>
        </p:nvPicPr>
        <p:blipFill>
          <a:blip r:embed="rId2"/>
          <a:stretch>
            <a:fillRect/>
          </a:stretch>
        </p:blipFill>
        <p:spPr>
          <a:xfrm>
            <a:off x="8463777" y="5859559"/>
            <a:ext cx="1530000" cy="612000"/>
          </a:xfrm>
          <a:prstGeom prst="rect">
            <a:avLst/>
          </a:prstGeom>
        </p:spPr>
      </p:pic>
      <p:sp>
        <p:nvSpPr>
          <p:cNvPr id="3" name="TextBox 2">
            <a:extLst>
              <a:ext uri="{FF2B5EF4-FFF2-40B4-BE49-F238E27FC236}">
                <a16:creationId xmlns:a16="http://schemas.microsoft.com/office/drawing/2014/main" id="{DBD42B3A-E483-4D1B-A042-A01976DB29CF}"/>
              </a:ext>
            </a:extLst>
          </p:cNvPr>
          <p:cNvSpPr txBox="1"/>
          <p:nvPr/>
        </p:nvSpPr>
        <p:spPr>
          <a:xfrm>
            <a:off x="10768546" y="6193314"/>
            <a:ext cx="302225" cy="307777"/>
          </a:xfrm>
          <a:prstGeom prst="rect">
            <a:avLst/>
          </a:prstGeom>
          <a:noFill/>
        </p:spPr>
        <p:txBody>
          <a:bodyPr wrap="square" rtlCol="0">
            <a:spAutoFit/>
          </a:bodyPr>
          <a:lstStyle/>
          <a:p>
            <a:r>
              <a:rPr lang="el" sz="1400"/>
              <a:t>9</a:t>
            </a:r>
          </a:p>
        </p:txBody>
      </p:sp>
      <p:sp>
        <p:nvSpPr>
          <p:cNvPr id="5" name="TextBox 4">
            <a:extLst>
              <a:ext uri="{FF2B5EF4-FFF2-40B4-BE49-F238E27FC236}">
                <a16:creationId xmlns:a16="http://schemas.microsoft.com/office/drawing/2014/main" id="{2187BBBD-A46E-B9BC-C77E-EAD9F0433F94}"/>
              </a:ext>
            </a:extLst>
          </p:cNvPr>
          <p:cNvSpPr txBox="1"/>
          <p:nvPr/>
        </p:nvSpPr>
        <p:spPr>
          <a:xfrm>
            <a:off x="391887" y="359497"/>
            <a:ext cx="10224260" cy="1077218"/>
          </a:xfrm>
          <a:prstGeom prst="rect">
            <a:avLst/>
          </a:prstGeom>
          <a:noFill/>
        </p:spPr>
        <p:txBody>
          <a:bodyPr wrap="square">
            <a:spAutoFit/>
          </a:bodyPr>
          <a:lstStyle/>
          <a:p>
            <a:r>
              <a:rPr lang="el" sz="3200" b="1" dirty="0"/>
              <a:t>Αρμοδιότητες και υποχρεώσεις: Εκτελούντες την επεξεργασία - Υπεύθυνοι επεξεργασίας</a:t>
            </a:r>
            <a:endParaRPr lang="en-US" sz="3200" b="1" dirty="0"/>
          </a:p>
        </p:txBody>
      </p:sp>
    </p:spTree>
    <p:extLst>
      <p:ext uri="{BB962C8B-B14F-4D97-AF65-F5344CB8AC3E}">
        <p14:creationId xmlns:p14="http://schemas.microsoft.com/office/powerpoint/2010/main" val="3579888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8</a:t>
            </a:fld>
            <a:endParaRPr lang="en-US"/>
          </a:p>
        </p:txBody>
      </p:sp>
      <p:pic>
        <p:nvPicPr>
          <p:cNvPr id="2" name="Picture 1">
            <a:extLst>
              <a:ext uri="{FF2B5EF4-FFF2-40B4-BE49-F238E27FC236}">
                <a16:creationId xmlns:a16="http://schemas.microsoft.com/office/drawing/2014/main" id="{1458D65D-50AC-0F31-6C16-688BD3F0AC2C}"/>
              </a:ext>
            </a:extLst>
          </p:cNvPr>
          <p:cNvPicPr>
            <a:picLocks noChangeAspect="1"/>
          </p:cNvPicPr>
          <p:nvPr/>
        </p:nvPicPr>
        <p:blipFill>
          <a:blip r:embed="rId2">
            <a:duotone>
              <a:prstClr val="black"/>
              <a:schemeClr val="accent2">
                <a:tint val="45000"/>
                <a:satMod val="400000"/>
              </a:schemeClr>
            </a:duotone>
          </a:blip>
          <a:stretch>
            <a:fillRect/>
          </a:stretch>
        </p:blipFill>
        <p:spPr>
          <a:xfrm>
            <a:off x="1023257" y="1289510"/>
            <a:ext cx="8762502" cy="5182049"/>
          </a:xfrm>
          <a:prstGeom prst="rect">
            <a:avLst/>
          </a:prstGeom>
        </p:spPr>
      </p:pic>
      <p:pic>
        <p:nvPicPr>
          <p:cNvPr id="3" name="Picture 2">
            <a:extLst>
              <a:ext uri="{FF2B5EF4-FFF2-40B4-BE49-F238E27FC236}">
                <a16:creationId xmlns:a16="http://schemas.microsoft.com/office/drawing/2014/main" id="{82E823FE-1449-3F83-ED52-9C3509C1A8A7}"/>
              </a:ext>
            </a:extLst>
          </p:cNvPr>
          <p:cNvPicPr>
            <a:picLocks noChangeAspect="1"/>
          </p:cNvPicPr>
          <p:nvPr/>
        </p:nvPicPr>
        <p:blipFill>
          <a:blip r:embed="rId3"/>
          <a:stretch>
            <a:fillRect/>
          </a:stretch>
        </p:blipFill>
        <p:spPr>
          <a:xfrm>
            <a:off x="8463777" y="5859559"/>
            <a:ext cx="1530000" cy="612000"/>
          </a:xfrm>
          <a:prstGeom prst="rect">
            <a:avLst/>
          </a:prstGeom>
        </p:spPr>
      </p:pic>
      <p:sp>
        <p:nvSpPr>
          <p:cNvPr id="5" name="TextBox 4">
            <a:extLst>
              <a:ext uri="{FF2B5EF4-FFF2-40B4-BE49-F238E27FC236}">
                <a16:creationId xmlns:a16="http://schemas.microsoft.com/office/drawing/2014/main" id="{2F2A991B-241A-8178-F123-8FB261D84CC2}"/>
              </a:ext>
            </a:extLst>
          </p:cNvPr>
          <p:cNvSpPr txBox="1"/>
          <p:nvPr/>
        </p:nvSpPr>
        <p:spPr>
          <a:xfrm>
            <a:off x="10768546" y="6193314"/>
            <a:ext cx="400197" cy="307777"/>
          </a:xfrm>
          <a:prstGeom prst="rect">
            <a:avLst/>
          </a:prstGeom>
          <a:noFill/>
        </p:spPr>
        <p:txBody>
          <a:bodyPr wrap="square" rtlCol="0">
            <a:spAutoFit/>
          </a:bodyPr>
          <a:lstStyle/>
          <a:p>
            <a:r>
              <a:rPr lang="el" sz="1400"/>
              <a:t>10</a:t>
            </a:r>
          </a:p>
        </p:txBody>
      </p:sp>
      <p:sp>
        <p:nvSpPr>
          <p:cNvPr id="6" name="TextBox 5">
            <a:extLst>
              <a:ext uri="{FF2B5EF4-FFF2-40B4-BE49-F238E27FC236}">
                <a16:creationId xmlns:a16="http://schemas.microsoft.com/office/drawing/2014/main" id="{E3BC091B-FCC1-D301-6D08-EEC1789BCA1E}"/>
              </a:ext>
            </a:extLst>
          </p:cNvPr>
          <p:cNvSpPr txBox="1"/>
          <p:nvPr/>
        </p:nvSpPr>
        <p:spPr>
          <a:xfrm>
            <a:off x="402773" y="385122"/>
            <a:ext cx="10224260" cy="1077218"/>
          </a:xfrm>
          <a:prstGeom prst="rect">
            <a:avLst/>
          </a:prstGeom>
          <a:noFill/>
        </p:spPr>
        <p:txBody>
          <a:bodyPr wrap="square">
            <a:spAutoFit/>
          </a:bodyPr>
          <a:lstStyle/>
          <a:p>
            <a:r>
              <a:rPr lang="el" sz="3200" b="1"/>
              <a:t>Αρμοδιότητες και υποχρεώσεις: Εκτελούντες την επεξεργασία - Υπεύθυνοι επεξεργασίας (συνέχεια) </a:t>
            </a:r>
            <a:endParaRPr lang="en-US" sz="3200" b="1"/>
          </a:p>
        </p:txBody>
      </p:sp>
    </p:spTree>
    <p:extLst>
      <p:ext uri="{BB962C8B-B14F-4D97-AF65-F5344CB8AC3E}">
        <p14:creationId xmlns:p14="http://schemas.microsoft.com/office/powerpoint/2010/main" val="3046086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454BF3-165E-D551-3E1B-624E4A5425FE}"/>
              </a:ext>
            </a:extLst>
          </p:cNvPr>
          <p:cNvSpPr>
            <a:spLocks noGrp="1"/>
          </p:cNvSpPr>
          <p:nvPr>
            <p:ph type="sldNum" sz="quarter" idx="4"/>
          </p:nvPr>
        </p:nvSpPr>
        <p:spPr/>
        <p:txBody>
          <a:bodyPr/>
          <a:lstStyle/>
          <a:p>
            <a:fld id="{3A98EE3D-8CD1-4C3F-BD1C-C98C9596463C}" type="slidenum">
              <a:rPr lang="en-US" smtClean="0"/>
              <a:pPr/>
              <a:t>9</a:t>
            </a:fld>
            <a:endParaRPr lang="en-US"/>
          </a:p>
        </p:txBody>
      </p:sp>
      <p:sp>
        <p:nvSpPr>
          <p:cNvPr id="17" name="TextBox 16">
            <a:extLst>
              <a:ext uri="{FF2B5EF4-FFF2-40B4-BE49-F238E27FC236}">
                <a16:creationId xmlns:a16="http://schemas.microsoft.com/office/drawing/2014/main" id="{FD8F04C8-580D-9927-DAF9-3B52E3AD0717}"/>
              </a:ext>
            </a:extLst>
          </p:cNvPr>
          <p:cNvSpPr txBox="1"/>
          <p:nvPr/>
        </p:nvSpPr>
        <p:spPr>
          <a:xfrm>
            <a:off x="522513" y="1007238"/>
            <a:ext cx="10994571" cy="4708981"/>
          </a:xfrm>
          <a:prstGeom prst="rect">
            <a:avLst/>
          </a:prstGeom>
          <a:noFill/>
        </p:spPr>
        <p:txBody>
          <a:bodyPr wrap="square">
            <a:spAutoFit/>
          </a:bodyPr>
          <a:lstStyle/>
          <a:p>
            <a:r>
              <a:rPr lang="el" sz="2000" dirty="0"/>
              <a:t>Άρθρο 28 (Εκτελών την επεξεργασία) </a:t>
            </a:r>
          </a:p>
          <a:p>
            <a:pPr marL="285750" indent="-285750">
              <a:buFont typeface="Arial" panose="020B0604020202020204" pitchFamily="34" charset="0"/>
              <a:buChar char="•"/>
            </a:pPr>
            <a:r>
              <a:rPr lang="el" sz="2000" dirty="0"/>
              <a:t>Μια νομική σύμβαση πρέπει να διασφαλίζει ότι ο εκτελών την επεξεργασία:</a:t>
            </a:r>
          </a:p>
          <a:p>
            <a:pPr marL="285750" indent="-285750">
              <a:buFont typeface="Arial" panose="020B0604020202020204" pitchFamily="34" charset="0"/>
              <a:buChar char="•"/>
            </a:pPr>
            <a:r>
              <a:rPr lang="el" sz="2000" dirty="0"/>
              <a:t>Επεξεργάζεται τα προσωπικά δεδομένα μόνο κατόπιν τεκμηριωμένων οδηγιών από τον υπεύθυνο επεξεργασίας. </a:t>
            </a:r>
          </a:p>
          <a:p>
            <a:pPr marL="285750" indent="-285750">
              <a:buFont typeface="Arial" panose="020B0604020202020204" pitchFamily="34" charset="0"/>
              <a:buChar char="•"/>
            </a:pPr>
            <a:r>
              <a:rPr lang="el" sz="2000" dirty="0"/>
              <a:t>Διασφαλίζει ότι τα πρόσωπα που είναι εξουσιοδοτημένα να επεξεργάζονται τα δεδομένα προσωπικού χαρακτήρα τηρούν την εμπιστευτικότητα. </a:t>
            </a:r>
          </a:p>
          <a:p>
            <a:pPr marL="285750" indent="-285750">
              <a:buFont typeface="Arial" panose="020B0604020202020204" pitchFamily="34" charset="0"/>
              <a:buChar char="•"/>
            </a:pPr>
            <a:r>
              <a:rPr lang="el" sz="2000" dirty="0"/>
              <a:t>Λαμβάνει τα κατάλληλα μέτρα ασφαλείας.  </a:t>
            </a:r>
          </a:p>
          <a:p>
            <a:pPr marL="285750" indent="-285750">
              <a:buFont typeface="Arial" panose="020B0604020202020204" pitchFamily="34" charset="0"/>
              <a:buChar char="•"/>
            </a:pPr>
            <a:r>
              <a:rPr lang="el" sz="2000" dirty="0"/>
              <a:t>Σέβεται τους όρους για την πρόσληψη άλλου εκτελούντος την επεξεργασία. </a:t>
            </a:r>
          </a:p>
          <a:p>
            <a:pPr marL="285750" indent="-285750">
              <a:buFont typeface="Arial" panose="020B0604020202020204" pitchFamily="34" charset="0"/>
              <a:buChar char="•"/>
            </a:pPr>
            <a:r>
              <a:rPr lang="el" sz="2000" dirty="0"/>
              <a:t>Επικουρεί τον υπεύθυνο επεξεργασίας με κατάλληλα τεχνικά και οργανωτικά μέτρα. </a:t>
            </a:r>
          </a:p>
          <a:p>
            <a:pPr marL="285750" indent="-285750">
              <a:buFont typeface="Arial" panose="020B0604020202020204" pitchFamily="34" charset="0"/>
              <a:buChar char="•"/>
            </a:pPr>
            <a:r>
              <a:rPr lang="el" sz="2000" dirty="0"/>
              <a:t>Επικουρεί τον υπεύθυνο επεξεργασίας στη διασφάλιση της συμμόρφωσης με τις υποχρεώσεις για την ασφάλεια της επεξεργασίας. </a:t>
            </a:r>
          </a:p>
          <a:p>
            <a:pPr marL="285750" indent="-285750">
              <a:buFont typeface="Arial" panose="020B0604020202020204" pitchFamily="34" charset="0"/>
              <a:buChar char="•"/>
            </a:pPr>
            <a:r>
              <a:rPr lang="el" sz="2000" dirty="0"/>
              <a:t>Διαγράφει ή επιστρέφει όλα τα προσωπικά δεδομένα στον υπεύθυνο επεξεργασίας μετά το τέλος της παροχής υπηρεσιών. και</a:t>
            </a:r>
          </a:p>
          <a:p>
            <a:pPr marL="285750" indent="-285750">
              <a:buFont typeface="Arial" panose="020B0604020202020204" pitchFamily="34" charset="0"/>
              <a:buChar char="•"/>
            </a:pPr>
            <a:r>
              <a:rPr lang="el" sz="2000" dirty="0"/>
              <a:t>Θέτει στη διάθεση του υπευθύνου επεξεργασίας όλες τις πληροφορίες που απαιτούνται για να αποδειχθεί η συμμόρφωση με τον κανονισμό.</a:t>
            </a:r>
          </a:p>
        </p:txBody>
      </p:sp>
      <p:pic>
        <p:nvPicPr>
          <p:cNvPr id="2" name="Picture 1">
            <a:extLst>
              <a:ext uri="{FF2B5EF4-FFF2-40B4-BE49-F238E27FC236}">
                <a16:creationId xmlns:a16="http://schemas.microsoft.com/office/drawing/2014/main" id="{67DD2D82-52CE-925A-405F-A73C5E4EB1A0}"/>
              </a:ext>
            </a:extLst>
          </p:cNvPr>
          <p:cNvPicPr>
            <a:picLocks noChangeAspect="1"/>
          </p:cNvPicPr>
          <p:nvPr/>
        </p:nvPicPr>
        <p:blipFill>
          <a:blip r:embed="rId2"/>
          <a:stretch>
            <a:fillRect/>
          </a:stretch>
        </p:blipFill>
        <p:spPr>
          <a:xfrm>
            <a:off x="8922859" y="5892824"/>
            <a:ext cx="1530000" cy="612000"/>
          </a:xfrm>
          <a:prstGeom prst="rect">
            <a:avLst/>
          </a:prstGeom>
        </p:spPr>
      </p:pic>
      <p:sp>
        <p:nvSpPr>
          <p:cNvPr id="3" name="TextBox 2">
            <a:extLst>
              <a:ext uri="{FF2B5EF4-FFF2-40B4-BE49-F238E27FC236}">
                <a16:creationId xmlns:a16="http://schemas.microsoft.com/office/drawing/2014/main" id="{937B810F-0F41-6C3B-6E93-79989B667EBA}"/>
              </a:ext>
            </a:extLst>
          </p:cNvPr>
          <p:cNvSpPr txBox="1"/>
          <p:nvPr/>
        </p:nvSpPr>
        <p:spPr>
          <a:xfrm>
            <a:off x="10768546" y="6193314"/>
            <a:ext cx="389311" cy="307777"/>
          </a:xfrm>
          <a:prstGeom prst="rect">
            <a:avLst/>
          </a:prstGeom>
          <a:noFill/>
        </p:spPr>
        <p:txBody>
          <a:bodyPr wrap="square" rtlCol="0">
            <a:spAutoFit/>
          </a:bodyPr>
          <a:lstStyle/>
          <a:p>
            <a:r>
              <a:rPr lang="el" sz="1400"/>
              <a:t>12</a:t>
            </a:r>
          </a:p>
        </p:txBody>
      </p:sp>
      <p:sp>
        <p:nvSpPr>
          <p:cNvPr id="7" name="TextBox 6">
            <a:extLst>
              <a:ext uri="{FF2B5EF4-FFF2-40B4-BE49-F238E27FC236}">
                <a16:creationId xmlns:a16="http://schemas.microsoft.com/office/drawing/2014/main" id="{C88644ED-BC52-D7BB-129D-C634AC792D1A}"/>
              </a:ext>
            </a:extLst>
          </p:cNvPr>
          <p:cNvSpPr txBox="1"/>
          <p:nvPr/>
        </p:nvSpPr>
        <p:spPr>
          <a:xfrm>
            <a:off x="318262" y="202101"/>
            <a:ext cx="10450284" cy="430887"/>
          </a:xfrm>
          <a:prstGeom prst="rect">
            <a:avLst/>
          </a:prstGeom>
          <a:noFill/>
        </p:spPr>
        <p:txBody>
          <a:bodyPr wrap="square">
            <a:spAutoFit/>
          </a:bodyPr>
          <a:lstStyle/>
          <a:p>
            <a:r>
              <a:rPr lang="el" sz="2200" b="1" dirty="0"/>
              <a:t>Αρμοδιότητες και υποχρεώσεις: Εκτελούντες την επεξεργασία - Υπεύθυνοι επεξεργασίας (συνέχεια) </a:t>
            </a:r>
            <a:endParaRPr lang="en-US" sz="2200" b="1" dirty="0"/>
          </a:p>
        </p:txBody>
      </p:sp>
    </p:spTree>
    <p:extLst>
      <p:ext uri="{BB962C8B-B14F-4D97-AF65-F5344CB8AC3E}">
        <p14:creationId xmlns:p14="http://schemas.microsoft.com/office/powerpoint/2010/main" val="1090574315"/>
      </p:ext>
    </p:extLst>
  </p:cSld>
  <p:clrMapOvr>
    <a:masterClrMapping/>
  </p:clrMapOvr>
</p:sld>
</file>

<file path=ppt/theme/theme1.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9EAE05-2D90-4440-A098-2E114DBDB54E}">
  <ds:schemaRefs>
    <ds:schemaRef ds:uri="http://schemas.microsoft.com/sharepoint/v3/contenttype/forms"/>
  </ds:schemaRefs>
</ds:datastoreItem>
</file>

<file path=customXml/itemProps2.xml><?xml version="1.0" encoding="utf-8"?>
<ds:datastoreItem xmlns:ds="http://schemas.openxmlformats.org/officeDocument/2006/customXml" ds:itemID="{EC15CCAF-B227-4420-8A82-899C4EC33714}">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89BB42C3-98F0-4E09-AE96-62EE07CAC5CA}">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2417</Words>
  <Application>Microsoft Office PowerPoint</Application>
  <PresentationFormat>Widescreen</PresentationFormat>
  <Paragraphs>266</Paragraphs>
  <Slides>27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Book Antiqua</vt:lpstr>
      <vt:lpstr>Calibri</vt:lpstr>
      <vt:lpstr>Century Gothic</vt:lpstr>
      <vt:lpstr>Century Gothic (Body)</vt:lpstr>
      <vt:lpstr>Courier New</vt:lpstr>
      <vt:lpstr>Custom</vt:lpstr>
      <vt:lpstr>ΤΕΧΝΟΛΟΓΙΕΣ ΠΡΟΣΤΑΣΙΑΣ ΔΕΔΟΜΕΝΩΝ ΚΑΙ ΙΔΙΩΤΙΚΟΤΗΤΑΣ ΓΙΑ ΤΗΝ ΕΝΕΡΓΕΙΑ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Ευχαριστώ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2025-04-30T19:15:45Z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