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  <p:sldMasterId id="2147483714" r:id="rId2"/>
  </p:sldMasterIdLst>
  <p:notesMasterIdLst>
    <p:notesMasterId r:id="rId16"/>
  </p:notesMasterIdLst>
  <p:sldIdLst>
    <p:sldId id="376" r:id="rId3"/>
    <p:sldId id="287" r:id="rId4"/>
    <p:sldId id="288" r:id="rId5"/>
    <p:sldId id="258" r:id="rId6"/>
    <p:sldId id="260" r:id="rId7"/>
    <p:sldId id="274" r:id="rId8"/>
    <p:sldId id="278" r:id="rId9"/>
    <p:sldId id="273" r:id="rId10"/>
    <p:sldId id="283" r:id="rId11"/>
    <p:sldId id="279" r:id="rId12"/>
    <p:sldId id="280" r:id="rId13"/>
    <p:sldId id="281" r:id="rId14"/>
    <p:sldId id="38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B833"/>
    <a:srgbClr val="61AB4A"/>
    <a:srgbClr val="4B8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04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E5374C-EB43-4F7E-AD3C-20D75C95B76A}" type="doc">
      <dgm:prSet loTypeId="urn:microsoft.com/office/officeart/2005/8/layout/radial4" loCatId="relationship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CE675F2-5879-442E-8121-ABF30C95AD49}">
      <dgm:prSet phldrT="[Text]" custT="1"/>
      <dgm:spPr/>
      <dgm:t>
        <a:bodyPr/>
        <a:lstStyle/>
        <a:p>
          <a:r>
            <a:rPr lang="el" sz="1800" b="1" dirty="0"/>
            <a:t>Ασφάλεια Πληροφοριών</a:t>
          </a:r>
        </a:p>
      </dgm:t>
    </dgm:pt>
    <dgm:pt modelId="{6706E01B-FB72-4FD8-AFE8-A7F182D8DB53}" type="parTrans" cxnId="{9FA41AD2-67FF-4166-A041-F7D9154EA07D}">
      <dgm:prSet/>
      <dgm:spPr/>
      <dgm:t>
        <a:bodyPr/>
        <a:lstStyle/>
        <a:p>
          <a:endParaRPr lang="en-US"/>
        </a:p>
      </dgm:t>
    </dgm:pt>
    <dgm:pt modelId="{0EC84EBC-83A9-40C4-94C5-9B817F5B067B}" type="sibTrans" cxnId="{9FA41AD2-67FF-4166-A041-F7D9154EA07D}">
      <dgm:prSet/>
      <dgm:spPr/>
      <dgm:t>
        <a:bodyPr/>
        <a:lstStyle/>
        <a:p>
          <a:endParaRPr lang="en-US"/>
        </a:p>
      </dgm:t>
    </dgm:pt>
    <dgm:pt modelId="{388C0D37-F090-414C-89F2-FA338AA4E4F3}">
      <dgm:prSet phldrT="[Text]"/>
      <dgm:spPr/>
      <dgm:t>
        <a:bodyPr/>
        <a:lstStyle/>
        <a:p>
          <a:r>
            <a:rPr lang="el"/>
            <a:t>Εμπιστευτικότητα</a:t>
          </a:r>
        </a:p>
      </dgm:t>
    </dgm:pt>
    <dgm:pt modelId="{F379A1E2-2E23-4E04-84A7-F6316A1C7F2D}" type="parTrans" cxnId="{D5E3395D-1509-4ECC-97BD-958F72B18104}">
      <dgm:prSet/>
      <dgm:spPr/>
      <dgm:t>
        <a:bodyPr/>
        <a:lstStyle/>
        <a:p>
          <a:endParaRPr lang="en-US"/>
        </a:p>
      </dgm:t>
    </dgm:pt>
    <dgm:pt modelId="{4B4D12DA-013F-4797-9A54-1BFFE8E6A403}" type="sibTrans" cxnId="{D5E3395D-1509-4ECC-97BD-958F72B18104}">
      <dgm:prSet/>
      <dgm:spPr/>
      <dgm:t>
        <a:bodyPr/>
        <a:lstStyle/>
        <a:p>
          <a:endParaRPr lang="en-US"/>
        </a:p>
      </dgm:t>
    </dgm:pt>
    <dgm:pt modelId="{716FA237-90DB-40BF-84D1-2A0726359C64}">
      <dgm:prSet phldrT="[Text]"/>
      <dgm:spPr/>
      <dgm:t>
        <a:bodyPr/>
        <a:lstStyle/>
        <a:p>
          <a:r>
            <a:rPr lang="el"/>
            <a:t>Διαθεσιμότητα</a:t>
          </a:r>
        </a:p>
      </dgm:t>
    </dgm:pt>
    <dgm:pt modelId="{FF724857-2994-4CD5-9354-D6E233545AB2}" type="parTrans" cxnId="{BD7213B1-B301-474C-821C-AF64851515AF}">
      <dgm:prSet/>
      <dgm:spPr/>
      <dgm:t>
        <a:bodyPr/>
        <a:lstStyle/>
        <a:p>
          <a:endParaRPr lang="en-US"/>
        </a:p>
      </dgm:t>
    </dgm:pt>
    <dgm:pt modelId="{68ACC4C4-5010-46CF-B7B5-EC1D9887D0F0}" type="sibTrans" cxnId="{BD7213B1-B301-474C-821C-AF64851515AF}">
      <dgm:prSet/>
      <dgm:spPr/>
      <dgm:t>
        <a:bodyPr/>
        <a:lstStyle/>
        <a:p>
          <a:endParaRPr lang="en-US"/>
        </a:p>
      </dgm:t>
    </dgm:pt>
    <dgm:pt modelId="{784757D8-D58A-4DFF-9F2B-C40E0B0CCB77}">
      <dgm:prSet phldrT="[Text]"/>
      <dgm:spPr/>
      <dgm:t>
        <a:bodyPr/>
        <a:lstStyle/>
        <a:p>
          <a:r>
            <a:rPr lang="el" dirty="0"/>
            <a:t>Ακεραιότητα</a:t>
          </a:r>
        </a:p>
      </dgm:t>
    </dgm:pt>
    <dgm:pt modelId="{A5D50267-49DF-44A3-B58F-67725BAE8ECA}" type="parTrans" cxnId="{C5115AFC-D0ED-45F6-9474-9364C1E1B272}">
      <dgm:prSet/>
      <dgm:spPr/>
      <dgm:t>
        <a:bodyPr/>
        <a:lstStyle/>
        <a:p>
          <a:endParaRPr lang="en-US"/>
        </a:p>
      </dgm:t>
    </dgm:pt>
    <dgm:pt modelId="{A8B94363-6E68-49DD-9EEA-8D2640827908}" type="sibTrans" cxnId="{C5115AFC-D0ED-45F6-9474-9364C1E1B272}">
      <dgm:prSet/>
      <dgm:spPr/>
      <dgm:t>
        <a:bodyPr/>
        <a:lstStyle/>
        <a:p>
          <a:endParaRPr lang="en-US"/>
        </a:p>
      </dgm:t>
    </dgm:pt>
    <dgm:pt modelId="{6C473E1C-D98E-4F93-B910-CA3F5E8687D7}" type="pres">
      <dgm:prSet presAssocID="{64E5374C-EB43-4F7E-AD3C-20D75C95B76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C55591-410C-4265-A92D-2C5891D106FB}" type="pres">
      <dgm:prSet presAssocID="{ACE675F2-5879-442E-8121-ABF30C95AD49}" presName="centerShape" presStyleLbl="node0" presStyleIdx="0" presStyleCnt="1"/>
      <dgm:spPr/>
    </dgm:pt>
    <dgm:pt modelId="{93649FF6-A9F4-44D6-A76E-DCCA31A51BE8}" type="pres">
      <dgm:prSet presAssocID="{F379A1E2-2E23-4E04-84A7-F6316A1C7F2D}" presName="parTrans" presStyleLbl="bgSibTrans2D1" presStyleIdx="0" presStyleCnt="3"/>
      <dgm:spPr/>
    </dgm:pt>
    <dgm:pt modelId="{D882D619-9AD6-481A-8A50-52405B8CEBE9}" type="pres">
      <dgm:prSet presAssocID="{388C0D37-F090-414C-89F2-FA338AA4E4F3}" presName="node" presStyleLbl="node1" presStyleIdx="0" presStyleCnt="3">
        <dgm:presLayoutVars>
          <dgm:bulletEnabled val="1"/>
        </dgm:presLayoutVars>
      </dgm:prSet>
      <dgm:spPr/>
    </dgm:pt>
    <dgm:pt modelId="{EDA49C57-3444-4C56-9F30-5137505D61DD}" type="pres">
      <dgm:prSet presAssocID="{FF724857-2994-4CD5-9354-D6E233545AB2}" presName="parTrans" presStyleLbl="bgSibTrans2D1" presStyleIdx="1" presStyleCnt="3"/>
      <dgm:spPr/>
    </dgm:pt>
    <dgm:pt modelId="{0EC22B57-1174-4311-A0F4-6DFD696E8BCF}" type="pres">
      <dgm:prSet presAssocID="{716FA237-90DB-40BF-84D1-2A0726359C64}" presName="node" presStyleLbl="node1" presStyleIdx="1" presStyleCnt="3">
        <dgm:presLayoutVars>
          <dgm:bulletEnabled val="1"/>
        </dgm:presLayoutVars>
      </dgm:prSet>
      <dgm:spPr/>
    </dgm:pt>
    <dgm:pt modelId="{3CCD0A31-6AD9-41A2-88B4-CB1239AB4505}" type="pres">
      <dgm:prSet presAssocID="{A5D50267-49DF-44A3-B58F-67725BAE8ECA}" presName="parTrans" presStyleLbl="bgSibTrans2D1" presStyleIdx="2" presStyleCnt="3"/>
      <dgm:spPr/>
    </dgm:pt>
    <dgm:pt modelId="{FAC0E434-5BB8-4B9F-A394-9A964478600E}" type="pres">
      <dgm:prSet presAssocID="{784757D8-D58A-4DFF-9F2B-C40E0B0CCB77}" presName="node" presStyleLbl="node1" presStyleIdx="2" presStyleCnt="3">
        <dgm:presLayoutVars>
          <dgm:bulletEnabled val="1"/>
        </dgm:presLayoutVars>
      </dgm:prSet>
      <dgm:spPr/>
    </dgm:pt>
  </dgm:ptLst>
  <dgm:cxnLst>
    <dgm:cxn modelId="{95E4A004-44A8-4F1E-9611-C426026DE305}" type="presOf" srcId="{A5D50267-49DF-44A3-B58F-67725BAE8ECA}" destId="{3CCD0A31-6AD9-41A2-88B4-CB1239AB4505}" srcOrd="0" destOrd="0" presId="urn:microsoft.com/office/officeart/2005/8/layout/radial4"/>
    <dgm:cxn modelId="{0C495821-D1BA-4C19-8866-9296F8E633C3}" type="presOf" srcId="{ACE675F2-5879-442E-8121-ABF30C95AD49}" destId="{E1C55591-410C-4265-A92D-2C5891D106FB}" srcOrd="0" destOrd="0" presId="urn:microsoft.com/office/officeart/2005/8/layout/radial4"/>
    <dgm:cxn modelId="{6119A031-1289-436F-AB75-D8AC95825F90}" type="presOf" srcId="{388C0D37-F090-414C-89F2-FA338AA4E4F3}" destId="{D882D619-9AD6-481A-8A50-52405B8CEBE9}" srcOrd="0" destOrd="0" presId="urn:microsoft.com/office/officeart/2005/8/layout/radial4"/>
    <dgm:cxn modelId="{D5E3395D-1509-4ECC-97BD-958F72B18104}" srcId="{ACE675F2-5879-442E-8121-ABF30C95AD49}" destId="{388C0D37-F090-414C-89F2-FA338AA4E4F3}" srcOrd="0" destOrd="0" parTransId="{F379A1E2-2E23-4E04-84A7-F6316A1C7F2D}" sibTransId="{4B4D12DA-013F-4797-9A54-1BFFE8E6A403}"/>
    <dgm:cxn modelId="{2A9F047C-C230-4EF2-8193-7445391D4068}" type="presOf" srcId="{784757D8-D58A-4DFF-9F2B-C40E0B0CCB77}" destId="{FAC0E434-5BB8-4B9F-A394-9A964478600E}" srcOrd="0" destOrd="0" presId="urn:microsoft.com/office/officeart/2005/8/layout/radial4"/>
    <dgm:cxn modelId="{BD7213B1-B301-474C-821C-AF64851515AF}" srcId="{ACE675F2-5879-442E-8121-ABF30C95AD49}" destId="{716FA237-90DB-40BF-84D1-2A0726359C64}" srcOrd="1" destOrd="0" parTransId="{FF724857-2994-4CD5-9354-D6E233545AB2}" sibTransId="{68ACC4C4-5010-46CF-B7B5-EC1D9887D0F0}"/>
    <dgm:cxn modelId="{B67E5FC1-1D88-4DEE-8B2D-D9427CBEC276}" type="presOf" srcId="{F379A1E2-2E23-4E04-84A7-F6316A1C7F2D}" destId="{93649FF6-A9F4-44D6-A76E-DCCA31A51BE8}" srcOrd="0" destOrd="0" presId="urn:microsoft.com/office/officeart/2005/8/layout/radial4"/>
    <dgm:cxn modelId="{29C13ED1-B7EE-4893-856F-4F4D6DE4A1A7}" type="presOf" srcId="{716FA237-90DB-40BF-84D1-2A0726359C64}" destId="{0EC22B57-1174-4311-A0F4-6DFD696E8BCF}" srcOrd="0" destOrd="0" presId="urn:microsoft.com/office/officeart/2005/8/layout/radial4"/>
    <dgm:cxn modelId="{9FA41AD2-67FF-4166-A041-F7D9154EA07D}" srcId="{64E5374C-EB43-4F7E-AD3C-20D75C95B76A}" destId="{ACE675F2-5879-442E-8121-ABF30C95AD49}" srcOrd="0" destOrd="0" parTransId="{6706E01B-FB72-4FD8-AFE8-A7F182D8DB53}" sibTransId="{0EC84EBC-83A9-40C4-94C5-9B817F5B067B}"/>
    <dgm:cxn modelId="{5BB76BF5-66E3-4DD1-8C16-1EF96B1E5A0E}" type="presOf" srcId="{FF724857-2994-4CD5-9354-D6E233545AB2}" destId="{EDA49C57-3444-4C56-9F30-5137505D61DD}" srcOrd="0" destOrd="0" presId="urn:microsoft.com/office/officeart/2005/8/layout/radial4"/>
    <dgm:cxn modelId="{318AEFFB-5D81-4396-A585-18A7BD0138B6}" type="presOf" srcId="{64E5374C-EB43-4F7E-AD3C-20D75C95B76A}" destId="{6C473E1C-D98E-4F93-B910-CA3F5E8687D7}" srcOrd="0" destOrd="0" presId="urn:microsoft.com/office/officeart/2005/8/layout/radial4"/>
    <dgm:cxn modelId="{C5115AFC-D0ED-45F6-9474-9364C1E1B272}" srcId="{ACE675F2-5879-442E-8121-ABF30C95AD49}" destId="{784757D8-D58A-4DFF-9F2B-C40E0B0CCB77}" srcOrd="2" destOrd="0" parTransId="{A5D50267-49DF-44A3-B58F-67725BAE8ECA}" sibTransId="{A8B94363-6E68-49DD-9EEA-8D2640827908}"/>
    <dgm:cxn modelId="{C9AE5DA2-835B-4867-AE01-F2077A4D8750}" type="presParOf" srcId="{6C473E1C-D98E-4F93-B910-CA3F5E8687D7}" destId="{E1C55591-410C-4265-A92D-2C5891D106FB}" srcOrd="0" destOrd="0" presId="urn:microsoft.com/office/officeart/2005/8/layout/radial4"/>
    <dgm:cxn modelId="{89A12490-D7EA-46C2-A235-0AD6871EAA7F}" type="presParOf" srcId="{6C473E1C-D98E-4F93-B910-CA3F5E8687D7}" destId="{93649FF6-A9F4-44D6-A76E-DCCA31A51BE8}" srcOrd="1" destOrd="0" presId="urn:microsoft.com/office/officeart/2005/8/layout/radial4"/>
    <dgm:cxn modelId="{C6B19B6F-476B-4FF4-8210-B30026A89E43}" type="presParOf" srcId="{6C473E1C-D98E-4F93-B910-CA3F5E8687D7}" destId="{D882D619-9AD6-481A-8A50-52405B8CEBE9}" srcOrd="2" destOrd="0" presId="urn:microsoft.com/office/officeart/2005/8/layout/radial4"/>
    <dgm:cxn modelId="{65DCE99B-DA2B-4712-A326-A9DE715BE087}" type="presParOf" srcId="{6C473E1C-D98E-4F93-B910-CA3F5E8687D7}" destId="{EDA49C57-3444-4C56-9F30-5137505D61DD}" srcOrd="3" destOrd="0" presId="urn:microsoft.com/office/officeart/2005/8/layout/radial4"/>
    <dgm:cxn modelId="{45FDF2F7-2683-4E2E-97D1-E8BCE691D8E7}" type="presParOf" srcId="{6C473E1C-D98E-4F93-B910-CA3F5E8687D7}" destId="{0EC22B57-1174-4311-A0F4-6DFD696E8BCF}" srcOrd="4" destOrd="0" presId="urn:microsoft.com/office/officeart/2005/8/layout/radial4"/>
    <dgm:cxn modelId="{E7D1392C-E5B8-4076-84B0-ABAFA78B3958}" type="presParOf" srcId="{6C473E1C-D98E-4F93-B910-CA3F5E8687D7}" destId="{3CCD0A31-6AD9-41A2-88B4-CB1239AB4505}" srcOrd="5" destOrd="0" presId="urn:microsoft.com/office/officeart/2005/8/layout/radial4"/>
    <dgm:cxn modelId="{66C8E0EA-2164-49DA-9E1B-ED14491A610D}" type="presParOf" srcId="{6C473E1C-D98E-4F93-B910-CA3F5E8687D7}" destId="{FAC0E434-5BB8-4B9F-A394-9A964478600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AF4E8C-3708-4162-8E8C-DE98689FD06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4952999-0E2F-4E7D-B5A0-E7D8E449E2CF}">
      <dgm:prSet phldrT="[Text]" custT="1"/>
      <dgm:spPr/>
      <dgm:t>
        <a:bodyPr/>
        <a:lstStyle/>
        <a:p>
          <a:r>
            <a:rPr lang="el" sz="2000">
              <a:solidFill>
                <a:schemeClr val="tx2">
                  <a:lumMod val="10000"/>
                </a:schemeClr>
              </a:solidFill>
            </a:rPr>
            <a:t>Έλεγχος ταυτότητας</a:t>
          </a:r>
        </a:p>
      </dgm:t>
    </dgm:pt>
    <dgm:pt modelId="{31E6E9DB-504B-4E1E-8A62-43196D002963}" type="parTrans" cxnId="{D48D428D-0A95-488B-B30D-2159256B253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7C72875A-657F-4751-96B5-6D3566C7DD8E}" type="sibTrans" cxnId="{D48D428D-0A95-488B-B30D-2159256B253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CF7CB3E9-B006-4655-9FB2-BF7A5B24D227}">
      <dgm:prSet phldrT="[Text]" custT="1"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</a:endParaRPr>
        </a:p>
      </dgm:t>
    </dgm:pt>
    <dgm:pt modelId="{97BC1636-BED2-4B3D-A2F6-1B91F26A12BC}" type="parTrans" cxnId="{725B74A6-BEB9-4CF1-90FA-AFBD89AC270B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BFC17471-B136-458B-8C99-E40316711FA3}" type="sibTrans" cxnId="{725B74A6-BEB9-4CF1-90FA-AFBD89AC270B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8AFDAAD7-48A7-4421-9E0C-86F3CB2699D2}">
      <dgm:prSet phldrT="[Text]" custT="1"/>
      <dgm:spPr/>
      <dgm:t>
        <a:bodyPr/>
        <a:lstStyle/>
        <a:p>
          <a:r>
            <a:rPr lang="el" sz="2000">
              <a:solidFill>
                <a:schemeClr val="tx2">
                  <a:lumMod val="10000"/>
                </a:schemeClr>
              </a:solidFill>
            </a:rPr>
            <a:t>Εξουσιοδότηση</a:t>
          </a:r>
        </a:p>
      </dgm:t>
    </dgm:pt>
    <dgm:pt modelId="{4547C077-9BBE-43BB-B177-54F0960392FF}" type="parTrans" cxnId="{CB61DF99-690A-4A63-B09F-D046730B5D7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0E9CD358-7836-4001-A648-1966872E9452}" type="sibTrans" cxnId="{CB61DF99-690A-4A63-B09F-D046730B5D7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4646B3DE-0F0E-42D1-AE9D-C8B078E5CA74}">
      <dgm:prSet phldrT="[Text]" custT="1"/>
      <dgm:spPr/>
      <dgm:t>
        <a:bodyPr/>
        <a:lstStyle/>
        <a:p>
          <a:r>
            <a:rPr lang="el" sz="2000">
              <a:solidFill>
                <a:schemeClr val="tx2">
                  <a:lumMod val="10000"/>
                </a:schemeClr>
              </a:solidFill>
            </a:rPr>
            <a:t>Λογιστική</a:t>
          </a:r>
        </a:p>
      </dgm:t>
    </dgm:pt>
    <dgm:pt modelId="{155274D7-19AE-464B-B1B5-56EADBF8A013}" type="parTrans" cxnId="{72128FA1-07BB-4BAC-B527-30C7DEC80205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291CE2D1-18E7-4622-964B-441B7C1335CD}" type="sibTrans" cxnId="{72128FA1-07BB-4BAC-B527-30C7DEC80205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4F7B54B4-BC8C-4A74-8A22-27E5B946BBF4}">
      <dgm:prSet phldrT="[Text]" custT="1"/>
      <dgm:spPr/>
      <dgm:t>
        <a:bodyPr/>
        <a:lstStyle/>
        <a:p>
          <a:endParaRPr lang="en-US" sz="1600">
            <a:solidFill>
              <a:schemeClr val="tx2">
                <a:lumMod val="10000"/>
              </a:schemeClr>
            </a:solidFill>
          </a:endParaRPr>
        </a:p>
      </dgm:t>
    </dgm:pt>
    <dgm:pt modelId="{72CC7336-D52B-4329-AE18-3118F0BC6084}" type="parTrans" cxnId="{B2A424D8-BD0F-4FB7-B4E6-F115167AC684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1CC0789A-2E2C-4751-B319-2DCBF48B32D4}" type="sibTrans" cxnId="{B2A424D8-BD0F-4FB7-B4E6-F115167AC684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79969314-406C-4BD2-BBA6-1E38CE643FC7}" type="pres">
      <dgm:prSet presAssocID="{68AF4E8C-3708-4162-8E8C-DE98689FD063}" presName="rootnode" presStyleCnt="0">
        <dgm:presLayoutVars>
          <dgm:chMax/>
          <dgm:chPref/>
          <dgm:dir/>
          <dgm:animLvl val="lvl"/>
        </dgm:presLayoutVars>
      </dgm:prSet>
      <dgm:spPr/>
    </dgm:pt>
    <dgm:pt modelId="{3EC68564-C13D-4567-98E9-C1AD2CD1B2EF}" type="pres">
      <dgm:prSet presAssocID="{44952999-0E2F-4E7D-B5A0-E7D8E449E2CF}" presName="composite" presStyleCnt="0"/>
      <dgm:spPr/>
    </dgm:pt>
    <dgm:pt modelId="{89435D75-495F-46A3-AAE8-4D37A6B7F28B}" type="pres">
      <dgm:prSet presAssocID="{44952999-0E2F-4E7D-B5A0-E7D8E449E2CF}" presName="bentUpArrow1" presStyleLbl="alignImgPlace1" presStyleIdx="0" presStyleCnt="2"/>
      <dgm:spPr/>
    </dgm:pt>
    <dgm:pt modelId="{5C533EFE-106E-461F-B40B-F23766333C18}" type="pres">
      <dgm:prSet presAssocID="{44952999-0E2F-4E7D-B5A0-E7D8E449E2CF}" presName="ParentText" presStyleLbl="node1" presStyleIdx="0" presStyleCnt="3" custLinFactNeighborX="-9126" custLinFactNeighborY="-1478">
        <dgm:presLayoutVars>
          <dgm:chMax val="1"/>
          <dgm:chPref val="1"/>
          <dgm:bulletEnabled val="1"/>
        </dgm:presLayoutVars>
      </dgm:prSet>
      <dgm:spPr/>
    </dgm:pt>
    <dgm:pt modelId="{CDD11B75-D065-4EBA-AC98-AF42D14F7655}" type="pres">
      <dgm:prSet presAssocID="{44952999-0E2F-4E7D-B5A0-E7D8E449E2CF}" presName="ChildText" presStyleLbl="revTx" presStyleIdx="0" presStyleCnt="2" custFlipHor="1" custScaleX="352192" custLinFactX="41951" custLinFactNeighborX="100000" custLinFactNeighborY="3862">
        <dgm:presLayoutVars>
          <dgm:chMax val="0"/>
          <dgm:chPref val="0"/>
          <dgm:bulletEnabled val="1"/>
        </dgm:presLayoutVars>
      </dgm:prSet>
      <dgm:spPr/>
    </dgm:pt>
    <dgm:pt modelId="{9D21942E-8C7D-493D-8C5E-3200616FDC9B}" type="pres">
      <dgm:prSet presAssocID="{7C72875A-657F-4751-96B5-6D3566C7DD8E}" presName="sibTrans" presStyleCnt="0"/>
      <dgm:spPr/>
    </dgm:pt>
    <dgm:pt modelId="{0E2D9A3A-0473-44CB-89F3-77AAD1DE1E0E}" type="pres">
      <dgm:prSet presAssocID="{8AFDAAD7-48A7-4421-9E0C-86F3CB2699D2}" presName="composite" presStyleCnt="0"/>
      <dgm:spPr/>
    </dgm:pt>
    <dgm:pt modelId="{879ECC10-D868-4681-B557-0207D7FAE532}" type="pres">
      <dgm:prSet presAssocID="{8AFDAAD7-48A7-4421-9E0C-86F3CB2699D2}" presName="bentUpArrow1" presStyleLbl="alignImgPlace1" presStyleIdx="1" presStyleCnt="2" custLinFactNeighborX="-54460"/>
      <dgm:spPr/>
    </dgm:pt>
    <dgm:pt modelId="{EF4A74CA-315F-4854-A08F-F3DE5996EE72}" type="pres">
      <dgm:prSet presAssocID="{8AFDAAD7-48A7-4421-9E0C-86F3CB2699D2}" presName="ParentText" presStyleLbl="node1" presStyleIdx="1" presStyleCnt="3" custLinFactNeighborX="-36854">
        <dgm:presLayoutVars>
          <dgm:chMax val="1"/>
          <dgm:chPref val="1"/>
          <dgm:bulletEnabled val="1"/>
        </dgm:presLayoutVars>
      </dgm:prSet>
      <dgm:spPr/>
    </dgm:pt>
    <dgm:pt modelId="{B2538650-8370-495C-8AC8-B245873290F3}" type="pres">
      <dgm:prSet presAssocID="{8AFDAAD7-48A7-4421-9E0C-86F3CB2699D2}" presName="ChildText" presStyleLbl="revTx" presStyleIdx="1" presStyleCnt="2" custScaleX="294122" custLinFactX="100000" custLinFactNeighborX="164362">
        <dgm:presLayoutVars>
          <dgm:chMax val="0"/>
          <dgm:chPref val="0"/>
          <dgm:bulletEnabled val="1"/>
        </dgm:presLayoutVars>
      </dgm:prSet>
      <dgm:spPr/>
    </dgm:pt>
    <dgm:pt modelId="{96F6E845-3232-4ABD-BD7C-A85ECA2C6A7E}" type="pres">
      <dgm:prSet presAssocID="{0E9CD358-7836-4001-A648-1966872E9452}" presName="sibTrans" presStyleCnt="0"/>
      <dgm:spPr/>
    </dgm:pt>
    <dgm:pt modelId="{8E552E62-64E0-4BBA-9225-7166C179FA0A}" type="pres">
      <dgm:prSet presAssocID="{4646B3DE-0F0E-42D1-AE9D-C8B078E5CA74}" presName="composite" presStyleCnt="0"/>
      <dgm:spPr/>
    </dgm:pt>
    <dgm:pt modelId="{7E97D9A5-B23A-4859-BC70-977929B93557}" type="pres">
      <dgm:prSet presAssocID="{4646B3DE-0F0E-42D1-AE9D-C8B078E5CA74}" presName="ParentText" presStyleLbl="node1" presStyleIdx="2" presStyleCnt="3" custLinFactNeighborX="-71706">
        <dgm:presLayoutVars>
          <dgm:chMax val="1"/>
          <dgm:chPref val="1"/>
          <dgm:bulletEnabled val="1"/>
        </dgm:presLayoutVars>
      </dgm:prSet>
      <dgm:spPr/>
    </dgm:pt>
  </dgm:ptLst>
  <dgm:cxnLst>
    <dgm:cxn modelId="{6E15035E-83E7-464B-A9F0-50174254BED1}" type="presOf" srcId="{4F7B54B4-BC8C-4A74-8A22-27E5B946BBF4}" destId="{CDD11B75-D065-4EBA-AC98-AF42D14F7655}" srcOrd="0" destOrd="1" presId="urn:microsoft.com/office/officeart/2005/8/layout/StepDownProcess"/>
    <dgm:cxn modelId="{0BA9B544-0FBC-4B61-AB48-0EC6C6369650}" type="presOf" srcId="{68AF4E8C-3708-4162-8E8C-DE98689FD063}" destId="{79969314-406C-4BD2-BBA6-1E38CE643FC7}" srcOrd="0" destOrd="0" presId="urn:microsoft.com/office/officeart/2005/8/layout/StepDownProcess"/>
    <dgm:cxn modelId="{D48D428D-0A95-488B-B30D-2159256B2530}" srcId="{68AF4E8C-3708-4162-8E8C-DE98689FD063}" destId="{44952999-0E2F-4E7D-B5A0-E7D8E449E2CF}" srcOrd="0" destOrd="0" parTransId="{31E6E9DB-504B-4E1E-8A62-43196D002963}" sibTransId="{7C72875A-657F-4751-96B5-6D3566C7DD8E}"/>
    <dgm:cxn modelId="{CB61DF99-690A-4A63-B09F-D046730B5D70}" srcId="{68AF4E8C-3708-4162-8E8C-DE98689FD063}" destId="{8AFDAAD7-48A7-4421-9E0C-86F3CB2699D2}" srcOrd="1" destOrd="0" parTransId="{4547C077-9BBE-43BB-B177-54F0960392FF}" sibTransId="{0E9CD358-7836-4001-A648-1966872E9452}"/>
    <dgm:cxn modelId="{72128FA1-07BB-4BAC-B527-30C7DEC80205}" srcId="{68AF4E8C-3708-4162-8E8C-DE98689FD063}" destId="{4646B3DE-0F0E-42D1-AE9D-C8B078E5CA74}" srcOrd="2" destOrd="0" parTransId="{155274D7-19AE-464B-B1B5-56EADBF8A013}" sibTransId="{291CE2D1-18E7-4622-964B-441B7C1335CD}"/>
    <dgm:cxn modelId="{725B74A6-BEB9-4CF1-90FA-AFBD89AC270B}" srcId="{44952999-0E2F-4E7D-B5A0-E7D8E449E2CF}" destId="{CF7CB3E9-B006-4655-9FB2-BF7A5B24D227}" srcOrd="0" destOrd="0" parTransId="{97BC1636-BED2-4B3D-A2F6-1B91F26A12BC}" sibTransId="{BFC17471-B136-458B-8C99-E40316711FA3}"/>
    <dgm:cxn modelId="{D233A6B1-5861-407D-B483-65D6973FFF90}" type="presOf" srcId="{4646B3DE-0F0E-42D1-AE9D-C8B078E5CA74}" destId="{7E97D9A5-B23A-4859-BC70-977929B93557}" srcOrd="0" destOrd="0" presId="urn:microsoft.com/office/officeart/2005/8/layout/StepDownProcess"/>
    <dgm:cxn modelId="{B2A424D8-BD0F-4FB7-B4E6-F115167AC684}" srcId="{44952999-0E2F-4E7D-B5A0-E7D8E449E2CF}" destId="{4F7B54B4-BC8C-4A74-8A22-27E5B946BBF4}" srcOrd="1" destOrd="0" parTransId="{72CC7336-D52B-4329-AE18-3118F0BC6084}" sibTransId="{1CC0789A-2E2C-4751-B319-2DCBF48B32D4}"/>
    <dgm:cxn modelId="{949DD9D8-F60D-461F-906F-42F3A911F2D5}" type="presOf" srcId="{CF7CB3E9-B006-4655-9FB2-BF7A5B24D227}" destId="{CDD11B75-D065-4EBA-AC98-AF42D14F7655}" srcOrd="0" destOrd="0" presId="urn:microsoft.com/office/officeart/2005/8/layout/StepDownProcess"/>
    <dgm:cxn modelId="{4F9118EB-6760-483A-B41C-D040DFBECFF9}" type="presOf" srcId="{8AFDAAD7-48A7-4421-9E0C-86F3CB2699D2}" destId="{EF4A74CA-315F-4854-A08F-F3DE5996EE72}" srcOrd="0" destOrd="0" presId="urn:microsoft.com/office/officeart/2005/8/layout/StepDownProcess"/>
    <dgm:cxn modelId="{3FCE9DF4-282A-45F7-9DB8-D41A9F85784D}" type="presOf" srcId="{44952999-0E2F-4E7D-B5A0-E7D8E449E2CF}" destId="{5C533EFE-106E-461F-B40B-F23766333C18}" srcOrd="0" destOrd="0" presId="urn:microsoft.com/office/officeart/2005/8/layout/StepDownProcess"/>
    <dgm:cxn modelId="{6067BA03-41C4-4373-9A75-AA749363C454}" type="presParOf" srcId="{79969314-406C-4BD2-BBA6-1E38CE643FC7}" destId="{3EC68564-C13D-4567-98E9-C1AD2CD1B2EF}" srcOrd="0" destOrd="0" presId="urn:microsoft.com/office/officeart/2005/8/layout/StepDownProcess"/>
    <dgm:cxn modelId="{056009A9-F5EE-4D9E-9CB1-08B774C4E4DD}" type="presParOf" srcId="{3EC68564-C13D-4567-98E9-C1AD2CD1B2EF}" destId="{89435D75-495F-46A3-AAE8-4D37A6B7F28B}" srcOrd="0" destOrd="0" presId="urn:microsoft.com/office/officeart/2005/8/layout/StepDownProcess"/>
    <dgm:cxn modelId="{6B398DE3-60C3-409B-8F08-9EA2A0566218}" type="presParOf" srcId="{3EC68564-C13D-4567-98E9-C1AD2CD1B2EF}" destId="{5C533EFE-106E-461F-B40B-F23766333C18}" srcOrd="1" destOrd="0" presId="urn:microsoft.com/office/officeart/2005/8/layout/StepDownProcess"/>
    <dgm:cxn modelId="{758D29F2-C1D3-431D-B019-4E66F9F93900}" type="presParOf" srcId="{3EC68564-C13D-4567-98E9-C1AD2CD1B2EF}" destId="{CDD11B75-D065-4EBA-AC98-AF42D14F7655}" srcOrd="2" destOrd="0" presId="urn:microsoft.com/office/officeart/2005/8/layout/StepDownProcess"/>
    <dgm:cxn modelId="{E881DAC8-7714-44A3-88CE-6E5ADC577CD5}" type="presParOf" srcId="{79969314-406C-4BD2-BBA6-1E38CE643FC7}" destId="{9D21942E-8C7D-493D-8C5E-3200616FDC9B}" srcOrd="1" destOrd="0" presId="urn:microsoft.com/office/officeart/2005/8/layout/StepDownProcess"/>
    <dgm:cxn modelId="{B7EFE9F3-497B-412F-A303-81C03FD325DB}" type="presParOf" srcId="{79969314-406C-4BD2-BBA6-1E38CE643FC7}" destId="{0E2D9A3A-0473-44CB-89F3-77AAD1DE1E0E}" srcOrd="2" destOrd="0" presId="urn:microsoft.com/office/officeart/2005/8/layout/StepDownProcess"/>
    <dgm:cxn modelId="{49F5CD31-B625-4AC8-B5E6-E960FA60B251}" type="presParOf" srcId="{0E2D9A3A-0473-44CB-89F3-77AAD1DE1E0E}" destId="{879ECC10-D868-4681-B557-0207D7FAE532}" srcOrd="0" destOrd="0" presId="urn:microsoft.com/office/officeart/2005/8/layout/StepDownProcess"/>
    <dgm:cxn modelId="{BDE11E7F-36A1-4E2A-89AA-15DC5952C5AA}" type="presParOf" srcId="{0E2D9A3A-0473-44CB-89F3-77AAD1DE1E0E}" destId="{EF4A74CA-315F-4854-A08F-F3DE5996EE72}" srcOrd="1" destOrd="0" presId="urn:microsoft.com/office/officeart/2005/8/layout/StepDownProcess"/>
    <dgm:cxn modelId="{FF07DD68-63F2-4A47-92C0-2C34DE21112D}" type="presParOf" srcId="{0E2D9A3A-0473-44CB-89F3-77AAD1DE1E0E}" destId="{B2538650-8370-495C-8AC8-B245873290F3}" srcOrd="2" destOrd="0" presId="urn:microsoft.com/office/officeart/2005/8/layout/StepDownProcess"/>
    <dgm:cxn modelId="{8138053D-6ECD-4C8F-AEFD-FA0D42C173FE}" type="presParOf" srcId="{79969314-406C-4BD2-BBA6-1E38CE643FC7}" destId="{96F6E845-3232-4ABD-BD7C-A85ECA2C6A7E}" srcOrd="3" destOrd="0" presId="urn:microsoft.com/office/officeart/2005/8/layout/StepDownProcess"/>
    <dgm:cxn modelId="{698DF764-D0D7-4E2F-BF22-A0715C0E5FAD}" type="presParOf" srcId="{79969314-406C-4BD2-BBA6-1E38CE643FC7}" destId="{8E552E62-64E0-4BBA-9225-7166C179FA0A}" srcOrd="4" destOrd="0" presId="urn:microsoft.com/office/officeart/2005/8/layout/StepDownProcess"/>
    <dgm:cxn modelId="{36C71881-0EAF-4B50-A6B7-630B73AE0796}" type="presParOf" srcId="{8E552E62-64E0-4BBA-9225-7166C179FA0A}" destId="{7E97D9A5-B23A-4859-BC70-977929B93557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DA501B-390A-4111-8E57-1C9059074006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372988-D8DE-47B8-8C92-8E6705BA6ED0}">
      <dgm:prSet phldrT="[Text]"/>
      <dgm:spPr/>
      <dgm:t>
        <a:bodyPr/>
        <a:lstStyle/>
        <a:p>
          <a:r>
            <a:rPr lang="el"/>
            <a:t>Πλεονεκτήματα</a:t>
          </a:r>
        </a:p>
      </dgm:t>
    </dgm:pt>
    <dgm:pt modelId="{2B2DBACD-4154-46CC-86E7-9AF80BC0A43E}" type="parTrans" cxnId="{5FFBCA7F-CD56-472A-AF4A-97E8F40D596F}">
      <dgm:prSet/>
      <dgm:spPr/>
      <dgm:t>
        <a:bodyPr/>
        <a:lstStyle/>
        <a:p>
          <a:endParaRPr lang="en-US"/>
        </a:p>
      </dgm:t>
    </dgm:pt>
    <dgm:pt modelId="{2BE13AB4-E753-4A9E-85EF-CC01386D16FC}" type="sibTrans" cxnId="{5FFBCA7F-CD56-472A-AF4A-97E8F40D596F}">
      <dgm:prSet/>
      <dgm:spPr/>
      <dgm:t>
        <a:bodyPr/>
        <a:lstStyle/>
        <a:p>
          <a:endParaRPr lang="en-US"/>
        </a:p>
      </dgm:t>
    </dgm:pt>
    <dgm:pt modelId="{39F548B7-BA5F-4E96-B2A8-3FF8824379D8}">
      <dgm:prSet phldrT="[Text]"/>
      <dgm:spPr/>
      <dgm:t>
        <a:bodyPr/>
        <a:lstStyle/>
        <a:p>
          <a:r>
            <a:rPr lang="el"/>
            <a:t>Επεκτάσιμη</a:t>
          </a:r>
        </a:p>
      </dgm:t>
    </dgm:pt>
    <dgm:pt modelId="{B8A99FE8-F7FB-4ADF-AA64-D87DCF7EE4B9}" type="parTrans" cxnId="{DA07248F-9F3D-404D-A99E-188EE4305C9B}">
      <dgm:prSet/>
      <dgm:spPr/>
      <dgm:t>
        <a:bodyPr/>
        <a:lstStyle/>
        <a:p>
          <a:endParaRPr lang="en-US"/>
        </a:p>
      </dgm:t>
    </dgm:pt>
    <dgm:pt modelId="{C690F472-22E3-4E60-A080-966DDB2FA129}" type="sibTrans" cxnId="{DA07248F-9F3D-404D-A99E-188EE4305C9B}">
      <dgm:prSet/>
      <dgm:spPr/>
      <dgm:t>
        <a:bodyPr/>
        <a:lstStyle/>
        <a:p>
          <a:endParaRPr lang="en-US"/>
        </a:p>
      </dgm:t>
    </dgm:pt>
    <dgm:pt modelId="{CF8ECED1-11CF-4606-B945-D3D908AE597E}">
      <dgm:prSet phldrT="[Text]"/>
      <dgm:spPr/>
      <dgm:t>
        <a:bodyPr/>
        <a:lstStyle/>
        <a:p>
          <a:r>
            <a:rPr lang="el"/>
            <a:t>Μειονεκτήματα</a:t>
          </a:r>
        </a:p>
      </dgm:t>
    </dgm:pt>
    <dgm:pt modelId="{24BC8269-7AF0-45EA-85E9-ED1875A08431}" type="parTrans" cxnId="{711B3446-0F55-42D0-9340-5A5C82513884}">
      <dgm:prSet/>
      <dgm:spPr/>
      <dgm:t>
        <a:bodyPr/>
        <a:lstStyle/>
        <a:p>
          <a:endParaRPr lang="en-US"/>
        </a:p>
      </dgm:t>
    </dgm:pt>
    <dgm:pt modelId="{85B09236-0299-42C9-9526-5FE9DFD69911}" type="sibTrans" cxnId="{711B3446-0F55-42D0-9340-5A5C82513884}">
      <dgm:prSet/>
      <dgm:spPr/>
      <dgm:t>
        <a:bodyPr/>
        <a:lstStyle/>
        <a:p>
          <a:endParaRPr lang="en-US"/>
        </a:p>
      </dgm:t>
    </dgm:pt>
    <dgm:pt modelId="{3941568B-547B-452A-8691-EFC99AB688C3}">
      <dgm:prSet phldrT="[Text]"/>
      <dgm:spPr/>
      <dgm:t>
        <a:bodyPr/>
        <a:lstStyle/>
        <a:p>
          <a:r>
            <a:rPr lang="el"/>
            <a:t>Είναι νέο</a:t>
          </a:r>
        </a:p>
      </dgm:t>
    </dgm:pt>
    <dgm:pt modelId="{9AC90014-91BB-4678-806D-56CB44C563BF}" type="parTrans" cxnId="{1B4FF73A-A483-4DFF-B87C-937E0207A889}">
      <dgm:prSet/>
      <dgm:spPr/>
      <dgm:t>
        <a:bodyPr/>
        <a:lstStyle/>
        <a:p>
          <a:endParaRPr lang="en-US"/>
        </a:p>
      </dgm:t>
    </dgm:pt>
    <dgm:pt modelId="{714FB96D-1867-4623-A245-DDC255EB8B6A}" type="sibTrans" cxnId="{1B4FF73A-A483-4DFF-B87C-937E0207A889}">
      <dgm:prSet/>
      <dgm:spPr/>
      <dgm:t>
        <a:bodyPr/>
        <a:lstStyle/>
        <a:p>
          <a:endParaRPr lang="en-US"/>
        </a:p>
      </dgm:t>
    </dgm:pt>
    <dgm:pt modelId="{98B4400D-695F-42FB-B0E5-B303A71D2010}">
      <dgm:prSet phldrT="[Text]"/>
      <dgm:spPr/>
      <dgm:t>
        <a:bodyPr/>
        <a:lstStyle/>
        <a:p>
          <a:endParaRPr lang="en-US"/>
        </a:p>
      </dgm:t>
    </dgm:pt>
    <dgm:pt modelId="{E36849FB-E70A-4395-92DB-0CE34D5B48C9}" type="parTrans" cxnId="{2736496C-AD69-4455-9E5A-BACD2BAD74C7}">
      <dgm:prSet/>
      <dgm:spPr/>
      <dgm:t>
        <a:bodyPr/>
        <a:lstStyle/>
        <a:p>
          <a:endParaRPr lang="en-US"/>
        </a:p>
      </dgm:t>
    </dgm:pt>
    <dgm:pt modelId="{BC5658E9-86D8-44FA-A685-2F3E02B4F6A3}" type="sibTrans" cxnId="{2736496C-AD69-4455-9E5A-BACD2BAD74C7}">
      <dgm:prSet/>
      <dgm:spPr/>
      <dgm:t>
        <a:bodyPr/>
        <a:lstStyle/>
        <a:p>
          <a:endParaRPr lang="en-US"/>
        </a:p>
      </dgm:t>
    </dgm:pt>
    <dgm:pt modelId="{01FAA4C9-3FDF-4F25-903F-3C2287475759}">
      <dgm:prSet phldrT="[Text]"/>
      <dgm:spPr/>
      <dgm:t>
        <a:bodyPr/>
        <a:lstStyle/>
        <a:p>
          <a:r>
            <a:rPr lang="el"/>
            <a:t>Απαιτεί κοινωνικοποίηση και πειθώ</a:t>
          </a:r>
        </a:p>
      </dgm:t>
    </dgm:pt>
    <dgm:pt modelId="{F08BD281-F1F8-4E84-A7E4-38A68E2814E1}" type="parTrans" cxnId="{D88FBE51-D092-4529-8C8B-A9518FBAF448}">
      <dgm:prSet/>
      <dgm:spPr/>
      <dgm:t>
        <a:bodyPr/>
        <a:lstStyle/>
        <a:p>
          <a:endParaRPr lang="en-US"/>
        </a:p>
      </dgm:t>
    </dgm:pt>
    <dgm:pt modelId="{D331A71F-AC7B-4B78-813A-82EB513DF0CD}" type="sibTrans" cxnId="{D88FBE51-D092-4529-8C8B-A9518FBAF448}">
      <dgm:prSet/>
      <dgm:spPr/>
      <dgm:t>
        <a:bodyPr/>
        <a:lstStyle/>
        <a:p>
          <a:endParaRPr lang="en-US"/>
        </a:p>
      </dgm:t>
    </dgm:pt>
    <dgm:pt modelId="{0EDFDD0A-BDB2-4181-AD25-383F8322FF9E}">
      <dgm:prSet phldrT="[Text]"/>
      <dgm:spPr/>
      <dgm:t>
        <a:bodyPr/>
        <a:lstStyle/>
        <a:p>
          <a:r>
            <a:rPr lang="el"/>
            <a:t>Επίγνωση περιβάλλοντος σε πραγματικό χρόνο</a:t>
          </a:r>
        </a:p>
      </dgm:t>
    </dgm:pt>
    <dgm:pt modelId="{E97D76BE-26E9-4893-B394-63D1C9846955}" type="parTrans" cxnId="{24D48422-249D-4820-A71B-036B48D63E95}">
      <dgm:prSet/>
      <dgm:spPr/>
      <dgm:t>
        <a:bodyPr/>
        <a:lstStyle/>
        <a:p>
          <a:endParaRPr lang="en-US"/>
        </a:p>
      </dgm:t>
    </dgm:pt>
    <dgm:pt modelId="{AAF30E09-13CB-461F-BEC9-32844D2E0F36}" type="sibTrans" cxnId="{24D48422-249D-4820-A71B-036B48D63E95}">
      <dgm:prSet/>
      <dgm:spPr/>
      <dgm:t>
        <a:bodyPr/>
        <a:lstStyle/>
        <a:p>
          <a:endParaRPr lang="en-US"/>
        </a:p>
      </dgm:t>
    </dgm:pt>
    <dgm:pt modelId="{61538AA5-CB18-49E9-847F-8FFDA5F4B434}">
      <dgm:prSet phldrT="[Text]"/>
      <dgm:spPr/>
      <dgm:t>
        <a:bodyPr/>
        <a:lstStyle/>
        <a:p>
          <a:r>
            <a:rPr lang="el"/>
            <a:t>Διαχωρισμός του καθήκοντος, διαφορετικοί άνθρωποι μπορούν να διαχειριστούν διαφορετικά χαρακτηριστικά και πολιτική υποκειμένου και αντικειμένου</a:t>
          </a:r>
        </a:p>
      </dgm:t>
    </dgm:pt>
    <dgm:pt modelId="{8FBF3BA5-A3B6-4F7F-B1F1-7C4406099A0E}" type="parTrans" cxnId="{CB289222-ADA8-45A7-A80A-60F7502BB5C0}">
      <dgm:prSet/>
      <dgm:spPr/>
      <dgm:t>
        <a:bodyPr/>
        <a:lstStyle/>
        <a:p>
          <a:endParaRPr lang="en-US"/>
        </a:p>
      </dgm:t>
    </dgm:pt>
    <dgm:pt modelId="{6E4BB23A-E6DB-4E50-9C89-3D08F48BA275}" type="sibTrans" cxnId="{CB289222-ADA8-45A7-A80A-60F7502BB5C0}">
      <dgm:prSet/>
      <dgm:spPr/>
      <dgm:t>
        <a:bodyPr/>
        <a:lstStyle/>
        <a:p>
          <a:endParaRPr lang="en-US"/>
        </a:p>
      </dgm:t>
    </dgm:pt>
    <dgm:pt modelId="{C79756B8-D390-484B-8070-5DAF97220779}">
      <dgm:prSet phldrT="[Text]"/>
      <dgm:spPr/>
      <dgm:t>
        <a:bodyPr/>
        <a:lstStyle/>
        <a:p>
          <a:r>
            <a:rPr lang="el"/>
            <a:t>Απαιτείται αλλαγή οργανισμού για τη διαχείριση χαρακτηριστικών</a:t>
          </a:r>
        </a:p>
      </dgm:t>
    </dgm:pt>
    <dgm:pt modelId="{349913CC-03A2-4F14-A93D-86D9B76E323E}" type="parTrans" cxnId="{DC51EDC8-31B6-4FBE-863E-5CB156AA6871}">
      <dgm:prSet/>
      <dgm:spPr/>
      <dgm:t>
        <a:bodyPr/>
        <a:lstStyle/>
        <a:p>
          <a:endParaRPr lang="en-US"/>
        </a:p>
      </dgm:t>
    </dgm:pt>
    <dgm:pt modelId="{B6995A99-8807-4DED-A9B1-D4C2EE0BBAC7}" type="sibTrans" cxnId="{DC51EDC8-31B6-4FBE-863E-5CB156AA6871}">
      <dgm:prSet/>
      <dgm:spPr/>
      <dgm:t>
        <a:bodyPr/>
        <a:lstStyle/>
        <a:p>
          <a:endParaRPr lang="en-US"/>
        </a:p>
      </dgm:t>
    </dgm:pt>
    <dgm:pt modelId="{C3C4222D-4BBD-43DB-AF61-CCAB6F5C0F82}" type="pres">
      <dgm:prSet presAssocID="{02DA501B-390A-4111-8E57-1C9059074006}" presName="Name0" presStyleCnt="0">
        <dgm:presLayoutVars>
          <dgm:dir/>
          <dgm:animLvl val="lvl"/>
          <dgm:resizeHandles val="exact"/>
        </dgm:presLayoutVars>
      </dgm:prSet>
      <dgm:spPr/>
    </dgm:pt>
    <dgm:pt modelId="{2EA23DA4-6467-4AAB-BEB6-A525D6D2BBE6}" type="pres">
      <dgm:prSet presAssocID="{05372988-D8DE-47B8-8C92-8E6705BA6ED0}" presName="composite" presStyleCnt="0"/>
      <dgm:spPr/>
    </dgm:pt>
    <dgm:pt modelId="{3FDCF585-20F5-4760-908A-51E9CD37BE6E}" type="pres">
      <dgm:prSet presAssocID="{05372988-D8DE-47B8-8C92-8E6705BA6ED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345E83D-190F-45E2-8D3E-8E6266807263}" type="pres">
      <dgm:prSet presAssocID="{05372988-D8DE-47B8-8C92-8E6705BA6ED0}" presName="desTx" presStyleLbl="alignAccFollowNode1" presStyleIdx="0" presStyleCnt="2">
        <dgm:presLayoutVars>
          <dgm:bulletEnabled val="1"/>
        </dgm:presLayoutVars>
      </dgm:prSet>
      <dgm:spPr/>
    </dgm:pt>
    <dgm:pt modelId="{92DAFB4D-B945-4BE2-B34D-669554D0FEC0}" type="pres">
      <dgm:prSet presAssocID="{2BE13AB4-E753-4A9E-85EF-CC01386D16FC}" presName="space" presStyleCnt="0"/>
      <dgm:spPr/>
    </dgm:pt>
    <dgm:pt modelId="{01742E5C-A2D2-4D8D-9DDA-0C0D207F008C}" type="pres">
      <dgm:prSet presAssocID="{CF8ECED1-11CF-4606-B945-D3D908AE597E}" presName="composite" presStyleCnt="0"/>
      <dgm:spPr/>
    </dgm:pt>
    <dgm:pt modelId="{47C81727-D06D-40F1-B420-CBC0114D937A}" type="pres">
      <dgm:prSet presAssocID="{CF8ECED1-11CF-4606-B945-D3D908AE59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11D4F55-739E-4D22-ABEF-9871C4AC8B67}" type="pres">
      <dgm:prSet presAssocID="{CF8ECED1-11CF-4606-B945-D3D908AE59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2B3A360C-CCA4-4505-BD71-9C3652B43911}" type="presOf" srcId="{05372988-D8DE-47B8-8C92-8E6705BA6ED0}" destId="{3FDCF585-20F5-4760-908A-51E9CD37BE6E}" srcOrd="0" destOrd="0" presId="urn:microsoft.com/office/officeart/2005/8/layout/hList1"/>
    <dgm:cxn modelId="{24D48422-249D-4820-A71B-036B48D63E95}" srcId="{05372988-D8DE-47B8-8C92-8E6705BA6ED0}" destId="{0EDFDD0A-BDB2-4181-AD25-383F8322FF9E}" srcOrd="1" destOrd="0" parTransId="{E97D76BE-26E9-4893-B394-63D1C9846955}" sibTransId="{AAF30E09-13CB-461F-BEC9-32844D2E0F36}"/>
    <dgm:cxn modelId="{CB289222-ADA8-45A7-A80A-60F7502BB5C0}" srcId="{05372988-D8DE-47B8-8C92-8E6705BA6ED0}" destId="{61538AA5-CB18-49E9-847F-8FFDA5F4B434}" srcOrd="2" destOrd="0" parTransId="{8FBF3BA5-A3B6-4F7F-B1F1-7C4406099A0E}" sibTransId="{6E4BB23A-E6DB-4E50-9C89-3D08F48BA275}"/>
    <dgm:cxn modelId="{1B4FF73A-A483-4DFF-B87C-937E0207A889}" srcId="{CF8ECED1-11CF-4606-B945-D3D908AE597E}" destId="{3941568B-547B-452A-8691-EFC99AB688C3}" srcOrd="0" destOrd="0" parTransId="{9AC90014-91BB-4678-806D-56CB44C563BF}" sibTransId="{714FB96D-1867-4623-A245-DDC255EB8B6A}"/>
    <dgm:cxn modelId="{2D6B5F3E-1443-4087-AA53-FABA155B0CB4}" type="presOf" srcId="{CF8ECED1-11CF-4606-B945-D3D908AE597E}" destId="{47C81727-D06D-40F1-B420-CBC0114D937A}" srcOrd="0" destOrd="0" presId="urn:microsoft.com/office/officeart/2005/8/layout/hList1"/>
    <dgm:cxn modelId="{EEBD6961-AD6F-4DBA-8039-4DC1D06D9DDF}" type="presOf" srcId="{39F548B7-BA5F-4E96-B2A8-3FF8824379D8}" destId="{2345E83D-190F-45E2-8D3E-8E6266807263}" srcOrd="0" destOrd="0" presId="urn:microsoft.com/office/officeart/2005/8/layout/hList1"/>
    <dgm:cxn modelId="{711B3446-0F55-42D0-9340-5A5C82513884}" srcId="{02DA501B-390A-4111-8E57-1C9059074006}" destId="{CF8ECED1-11CF-4606-B945-D3D908AE597E}" srcOrd="1" destOrd="0" parTransId="{24BC8269-7AF0-45EA-85E9-ED1875A08431}" sibTransId="{85B09236-0299-42C9-9526-5FE9DFD69911}"/>
    <dgm:cxn modelId="{2736496C-AD69-4455-9E5A-BACD2BAD74C7}" srcId="{CF8ECED1-11CF-4606-B945-D3D908AE597E}" destId="{98B4400D-695F-42FB-B0E5-B303A71D2010}" srcOrd="3" destOrd="0" parTransId="{E36849FB-E70A-4395-92DB-0CE34D5B48C9}" sibTransId="{BC5658E9-86D8-44FA-A685-2F3E02B4F6A3}"/>
    <dgm:cxn modelId="{FB0BA56E-553C-4ECE-9A45-84A557B29E53}" type="presOf" srcId="{0EDFDD0A-BDB2-4181-AD25-383F8322FF9E}" destId="{2345E83D-190F-45E2-8D3E-8E6266807263}" srcOrd="0" destOrd="1" presId="urn:microsoft.com/office/officeart/2005/8/layout/hList1"/>
    <dgm:cxn modelId="{D88FBE51-D092-4529-8C8B-A9518FBAF448}" srcId="{CF8ECED1-11CF-4606-B945-D3D908AE597E}" destId="{01FAA4C9-3FDF-4F25-903F-3C2287475759}" srcOrd="1" destOrd="0" parTransId="{F08BD281-F1F8-4E84-A7E4-38A68E2814E1}" sibTransId="{D331A71F-AC7B-4B78-813A-82EB513DF0CD}"/>
    <dgm:cxn modelId="{267AC473-D709-4CD8-AFC7-461BB33BAFA2}" type="presOf" srcId="{98B4400D-695F-42FB-B0E5-B303A71D2010}" destId="{F11D4F55-739E-4D22-ABEF-9871C4AC8B67}" srcOrd="0" destOrd="3" presId="urn:microsoft.com/office/officeart/2005/8/layout/hList1"/>
    <dgm:cxn modelId="{5FFBCA7F-CD56-472A-AF4A-97E8F40D596F}" srcId="{02DA501B-390A-4111-8E57-1C9059074006}" destId="{05372988-D8DE-47B8-8C92-8E6705BA6ED0}" srcOrd="0" destOrd="0" parTransId="{2B2DBACD-4154-46CC-86E7-9AF80BC0A43E}" sibTransId="{2BE13AB4-E753-4A9E-85EF-CC01386D16FC}"/>
    <dgm:cxn modelId="{11EB3084-61DA-4D78-ACC4-4E5500856B39}" type="presOf" srcId="{3941568B-547B-452A-8691-EFC99AB688C3}" destId="{F11D4F55-739E-4D22-ABEF-9871C4AC8B67}" srcOrd="0" destOrd="0" presId="urn:microsoft.com/office/officeart/2005/8/layout/hList1"/>
    <dgm:cxn modelId="{DA07248F-9F3D-404D-A99E-188EE4305C9B}" srcId="{05372988-D8DE-47B8-8C92-8E6705BA6ED0}" destId="{39F548B7-BA5F-4E96-B2A8-3FF8824379D8}" srcOrd="0" destOrd="0" parTransId="{B8A99FE8-F7FB-4ADF-AA64-D87DCF7EE4B9}" sibTransId="{C690F472-22E3-4E60-A080-966DDB2FA129}"/>
    <dgm:cxn modelId="{20537494-465E-4EE9-96C0-D5777F6C098A}" type="presOf" srcId="{C79756B8-D390-484B-8070-5DAF97220779}" destId="{F11D4F55-739E-4D22-ABEF-9871C4AC8B67}" srcOrd="0" destOrd="2" presId="urn:microsoft.com/office/officeart/2005/8/layout/hList1"/>
    <dgm:cxn modelId="{B46CE9C2-BD8D-4898-8E69-8E96FD129FBF}" type="presOf" srcId="{01FAA4C9-3FDF-4F25-903F-3C2287475759}" destId="{F11D4F55-739E-4D22-ABEF-9871C4AC8B67}" srcOrd="0" destOrd="1" presId="urn:microsoft.com/office/officeart/2005/8/layout/hList1"/>
    <dgm:cxn modelId="{DC51EDC8-31B6-4FBE-863E-5CB156AA6871}" srcId="{CF8ECED1-11CF-4606-B945-D3D908AE597E}" destId="{C79756B8-D390-484B-8070-5DAF97220779}" srcOrd="2" destOrd="0" parTransId="{349913CC-03A2-4F14-A93D-86D9B76E323E}" sibTransId="{B6995A99-8807-4DED-A9B1-D4C2EE0BBAC7}"/>
    <dgm:cxn modelId="{FB5AB7EA-790D-4711-A005-9AF40C7E6734}" type="presOf" srcId="{61538AA5-CB18-49E9-847F-8FFDA5F4B434}" destId="{2345E83D-190F-45E2-8D3E-8E6266807263}" srcOrd="0" destOrd="2" presId="urn:microsoft.com/office/officeart/2005/8/layout/hList1"/>
    <dgm:cxn modelId="{D5805BF1-A661-4699-B9AE-069776A4237E}" type="presOf" srcId="{02DA501B-390A-4111-8E57-1C9059074006}" destId="{C3C4222D-4BBD-43DB-AF61-CCAB6F5C0F82}" srcOrd="0" destOrd="0" presId="urn:microsoft.com/office/officeart/2005/8/layout/hList1"/>
    <dgm:cxn modelId="{88F99860-9AF9-4594-A1E9-86E382BD0180}" type="presParOf" srcId="{C3C4222D-4BBD-43DB-AF61-CCAB6F5C0F82}" destId="{2EA23DA4-6467-4AAB-BEB6-A525D6D2BBE6}" srcOrd="0" destOrd="0" presId="urn:microsoft.com/office/officeart/2005/8/layout/hList1"/>
    <dgm:cxn modelId="{1B1CEB78-8698-4C11-AC9C-D1266ED404EA}" type="presParOf" srcId="{2EA23DA4-6467-4AAB-BEB6-A525D6D2BBE6}" destId="{3FDCF585-20F5-4760-908A-51E9CD37BE6E}" srcOrd="0" destOrd="0" presId="urn:microsoft.com/office/officeart/2005/8/layout/hList1"/>
    <dgm:cxn modelId="{591C5950-3DDB-4AC8-B73B-6B41362A478E}" type="presParOf" srcId="{2EA23DA4-6467-4AAB-BEB6-A525D6D2BBE6}" destId="{2345E83D-190F-45E2-8D3E-8E6266807263}" srcOrd="1" destOrd="0" presId="urn:microsoft.com/office/officeart/2005/8/layout/hList1"/>
    <dgm:cxn modelId="{ADBF167C-842A-40DB-A688-6327CF9FECCD}" type="presParOf" srcId="{C3C4222D-4BBD-43DB-AF61-CCAB6F5C0F82}" destId="{92DAFB4D-B945-4BE2-B34D-669554D0FEC0}" srcOrd="1" destOrd="0" presId="urn:microsoft.com/office/officeart/2005/8/layout/hList1"/>
    <dgm:cxn modelId="{15A0602A-5778-4F26-8739-B2CADCAC262E}" type="presParOf" srcId="{C3C4222D-4BBD-43DB-AF61-CCAB6F5C0F82}" destId="{01742E5C-A2D2-4D8D-9DDA-0C0D207F008C}" srcOrd="2" destOrd="0" presId="urn:microsoft.com/office/officeart/2005/8/layout/hList1"/>
    <dgm:cxn modelId="{F7E5288B-A423-47A7-9BB2-40698667E1B4}" type="presParOf" srcId="{01742E5C-A2D2-4D8D-9DDA-0C0D207F008C}" destId="{47C81727-D06D-40F1-B420-CBC0114D937A}" srcOrd="0" destOrd="0" presId="urn:microsoft.com/office/officeart/2005/8/layout/hList1"/>
    <dgm:cxn modelId="{430A2F3B-582E-4D03-B618-6B22A3E01D2D}" type="presParOf" srcId="{01742E5C-A2D2-4D8D-9DDA-0C0D207F008C}" destId="{F11D4F55-739E-4D22-ABEF-9871C4AC8B6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55591-410C-4265-A92D-2C5891D106FB}">
      <dsp:nvSpPr>
        <dsp:cNvPr id="0" name=""/>
        <dsp:cNvSpPr/>
      </dsp:nvSpPr>
      <dsp:spPr>
        <a:xfrm>
          <a:off x="2913608" y="2043419"/>
          <a:ext cx="1716582" cy="171658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800" b="1" kern="1200" dirty="0"/>
            <a:t>Ασφάλεια Πληροφοριών</a:t>
          </a:r>
        </a:p>
      </dsp:txBody>
      <dsp:txXfrm>
        <a:off x="3164996" y="2294807"/>
        <a:ext cx="1213806" cy="1213806"/>
      </dsp:txXfrm>
    </dsp:sp>
    <dsp:sp modelId="{93649FF6-A9F4-44D6-A76E-DCCA31A51BE8}">
      <dsp:nvSpPr>
        <dsp:cNvPr id="0" name=""/>
        <dsp:cNvSpPr/>
      </dsp:nvSpPr>
      <dsp:spPr>
        <a:xfrm rot="12900000">
          <a:off x="1811130" y="1744140"/>
          <a:ext cx="1313863" cy="48922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82D619-9AD6-481A-8A50-52405B8CEBE9}">
      <dsp:nvSpPr>
        <dsp:cNvPr id="0" name=""/>
        <dsp:cNvSpPr/>
      </dsp:nvSpPr>
      <dsp:spPr>
        <a:xfrm>
          <a:off x="1114558" y="959651"/>
          <a:ext cx="1630753" cy="1304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400" kern="1200"/>
            <a:t>Εμπιστευτικότητα</a:t>
          </a:r>
        </a:p>
      </dsp:txBody>
      <dsp:txXfrm>
        <a:off x="1152768" y="997861"/>
        <a:ext cx="1554333" cy="1228182"/>
      </dsp:txXfrm>
    </dsp:sp>
    <dsp:sp modelId="{EDA49C57-3444-4C56-9F30-5137505D61DD}">
      <dsp:nvSpPr>
        <dsp:cNvPr id="0" name=""/>
        <dsp:cNvSpPr/>
      </dsp:nvSpPr>
      <dsp:spPr>
        <a:xfrm rot="16200000">
          <a:off x="3114968" y="1065406"/>
          <a:ext cx="1313863" cy="48922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EC22B57-1174-4311-A0F4-6DFD696E8BCF}">
      <dsp:nvSpPr>
        <dsp:cNvPr id="0" name=""/>
        <dsp:cNvSpPr/>
      </dsp:nvSpPr>
      <dsp:spPr>
        <a:xfrm>
          <a:off x="2956523" y="785"/>
          <a:ext cx="1630753" cy="1304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400" kern="1200"/>
            <a:t>Διαθεσιμότητα</a:t>
          </a:r>
        </a:p>
      </dsp:txBody>
      <dsp:txXfrm>
        <a:off x="2994733" y="38995"/>
        <a:ext cx="1554333" cy="1228182"/>
      </dsp:txXfrm>
    </dsp:sp>
    <dsp:sp modelId="{3CCD0A31-6AD9-41A2-88B4-CB1239AB4505}">
      <dsp:nvSpPr>
        <dsp:cNvPr id="0" name=""/>
        <dsp:cNvSpPr/>
      </dsp:nvSpPr>
      <dsp:spPr>
        <a:xfrm rot="19500000">
          <a:off x="4418805" y="1744140"/>
          <a:ext cx="1313863" cy="48922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C0E434-5BB8-4B9F-A394-9A964478600E}">
      <dsp:nvSpPr>
        <dsp:cNvPr id="0" name=""/>
        <dsp:cNvSpPr/>
      </dsp:nvSpPr>
      <dsp:spPr>
        <a:xfrm>
          <a:off x="4798487" y="959651"/>
          <a:ext cx="1630753" cy="1304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400" kern="1200" dirty="0"/>
            <a:t>Ακεραιότητα</a:t>
          </a:r>
        </a:p>
      </dsp:txBody>
      <dsp:txXfrm>
        <a:off x="4836697" y="997861"/>
        <a:ext cx="1554333" cy="1228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35D75-495F-46A3-AAE8-4D37A6B7F28B}">
      <dsp:nvSpPr>
        <dsp:cNvPr id="0" name=""/>
        <dsp:cNvSpPr/>
      </dsp:nvSpPr>
      <dsp:spPr>
        <a:xfrm rot="5400000">
          <a:off x="1000847" y="1098786"/>
          <a:ext cx="971781" cy="110633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33EFE-106E-461F-B40B-F23766333C18}">
      <dsp:nvSpPr>
        <dsp:cNvPr id="0" name=""/>
        <dsp:cNvSpPr/>
      </dsp:nvSpPr>
      <dsp:spPr>
        <a:xfrm>
          <a:off x="594091" y="4622"/>
          <a:ext cx="1635908" cy="1145082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>
              <a:solidFill>
                <a:schemeClr val="tx2">
                  <a:lumMod val="10000"/>
                </a:schemeClr>
              </a:solidFill>
            </a:rPr>
            <a:t>Έλεγχος ταυτότητας</a:t>
          </a:r>
        </a:p>
      </dsp:txBody>
      <dsp:txXfrm>
        <a:off x="649999" y="60530"/>
        <a:ext cx="1524092" cy="1033266"/>
      </dsp:txXfrm>
    </dsp:sp>
    <dsp:sp modelId="{CDD11B75-D065-4EBA-AC98-AF42D14F7655}">
      <dsp:nvSpPr>
        <dsp:cNvPr id="0" name=""/>
        <dsp:cNvSpPr/>
      </dsp:nvSpPr>
      <dsp:spPr>
        <a:xfrm flipH="1">
          <a:off x="2567936" y="166499"/>
          <a:ext cx="4190394" cy="925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>
            <a:solidFill>
              <a:schemeClr val="tx2">
                <a:lumMod val="1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>
            <a:solidFill>
              <a:schemeClr val="tx2">
                <a:lumMod val="10000"/>
              </a:schemeClr>
            </a:solidFill>
          </a:endParaRPr>
        </a:p>
      </dsp:txBody>
      <dsp:txXfrm>
        <a:off x="2567936" y="166499"/>
        <a:ext cx="4190394" cy="925506"/>
      </dsp:txXfrm>
    </dsp:sp>
    <dsp:sp modelId="{879ECC10-D868-4681-B557-0207D7FAE532}">
      <dsp:nvSpPr>
        <dsp:cNvPr id="0" name=""/>
        <dsp:cNvSpPr/>
      </dsp:nvSpPr>
      <dsp:spPr>
        <a:xfrm rot="5400000">
          <a:off x="2474818" y="2385092"/>
          <a:ext cx="971781" cy="110633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4A74CA-315F-4854-A08F-F3DE5996EE72}">
      <dsp:nvSpPr>
        <dsp:cNvPr id="0" name=""/>
        <dsp:cNvSpPr/>
      </dsp:nvSpPr>
      <dsp:spPr>
        <a:xfrm>
          <a:off x="2216970" y="1307852"/>
          <a:ext cx="1635908" cy="1145082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>
              <a:solidFill>
                <a:schemeClr val="tx2">
                  <a:lumMod val="10000"/>
                </a:schemeClr>
              </a:solidFill>
            </a:rPr>
            <a:t>Εξουσιοδότηση</a:t>
          </a:r>
        </a:p>
      </dsp:txBody>
      <dsp:txXfrm>
        <a:off x="2272878" y="1363760"/>
        <a:ext cx="1524092" cy="1033266"/>
      </dsp:txXfrm>
    </dsp:sp>
    <dsp:sp modelId="{B2538650-8370-495C-8AC8-B245873290F3}">
      <dsp:nvSpPr>
        <dsp:cNvPr id="0" name=""/>
        <dsp:cNvSpPr/>
      </dsp:nvSpPr>
      <dsp:spPr>
        <a:xfrm>
          <a:off x="4044324" y="1417062"/>
          <a:ext cx="3499475" cy="925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97D9A5-B23A-4859-BC70-977929B93557}">
      <dsp:nvSpPr>
        <dsp:cNvPr id="0" name=""/>
        <dsp:cNvSpPr/>
      </dsp:nvSpPr>
      <dsp:spPr>
        <a:xfrm>
          <a:off x="3723306" y="2594158"/>
          <a:ext cx="1635908" cy="1145082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2000" kern="1200">
              <a:solidFill>
                <a:schemeClr val="tx2">
                  <a:lumMod val="10000"/>
                </a:schemeClr>
              </a:solidFill>
            </a:rPr>
            <a:t>Λογιστική</a:t>
          </a:r>
        </a:p>
      </dsp:txBody>
      <dsp:txXfrm>
        <a:off x="3779214" y="2650066"/>
        <a:ext cx="1524092" cy="1033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CF585-20F5-4760-908A-51E9CD37BE6E}">
      <dsp:nvSpPr>
        <dsp:cNvPr id="0" name=""/>
        <dsp:cNvSpPr/>
      </dsp:nvSpPr>
      <dsp:spPr>
        <a:xfrm>
          <a:off x="36" y="210090"/>
          <a:ext cx="3448925" cy="4896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700" kern="1200"/>
            <a:t>Πλεονεκτήματα</a:t>
          </a:r>
        </a:p>
      </dsp:txBody>
      <dsp:txXfrm>
        <a:off x="36" y="210090"/>
        <a:ext cx="3448925" cy="489600"/>
      </dsp:txXfrm>
    </dsp:sp>
    <dsp:sp modelId="{2345E83D-190F-45E2-8D3E-8E6266807263}">
      <dsp:nvSpPr>
        <dsp:cNvPr id="0" name=""/>
        <dsp:cNvSpPr/>
      </dsp:nvSpPr>
      <dsp:spPr>
        <a:xfrm>
          <a:off x="36" y="699690"/>
          <a:ext cx="3448925" cy="247324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" sz="1700" kern="1200"/>
            <a:t>Επεκτάσιμη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" sz="1700" kern="1200"/>
            <a:t>Επίγνωση περιβάλλοντος σε πραγματικό χρόνο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" sz="1700" kern="1200"/>
            <a:t>Διαχωρισμός του καθήκοντος, διαφορετικοί άνθρωποι μπορούν να διαχειριστούν διαφορετικά χαρακτηριστικά και πολιτική υποκειμένου και αντικειμένου</a:t>
          </a:r>
        </a:p>
      </dsp:txBody>
      <dsp:txXfrm>
        <a:off x="36" y="699690"/>
        <a:ext cx="3448925" cy="2473245"/>
      </dsp:txXfrm>
    </dsp:sp>
    <dsp:sp modelId="{47C81727-D06D-40F1-B420-CBC0114D937A}">
      <dsp:nvSpPr>
        <dsp:cNvPr id="0" name=""/>
        <dsp:cNvSpPr/>
      </dsp:nvSpPr>
      <dsp:spPr>
        <a:xfrm>
          <a:off x="3931811" y="210090"/>
          <a:ext cx="3448925" cy="489600"/>
        </a:xfrm>
        <a:prstGeom prst="rect">
          <a:avLst/>
        </a:prstGeom>
        <a:solidFill>
          <a:schemeClr val="accent2">
            <a:hueOff val="1498841"/>
            <a:satOff val="7456"/>
            <a:lumOff val="4119"/>
            <a:alphaOff val="0"/>
          </a:schemeClr>
        </a:solidFill>
        <a:ln w="15875" cap="flat" cmpd="sng" algn="ctr">
          <a:solidFill>
            <a:schemeClr val="accent2">
              <a:hueOff val="1498841"/>
              <a:satOff val="7456"/>
              <a:lumOff val="41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" sz="1700" kern="1200"/>
            <a:t>Μειονεκτήματα</a:t>
          </a:r>
        </a:p>
      </dsp:txBody>
      <dsp:txXfrm>
        <a:off x="3931811" y="210090"/>
        <a:ext cx="3448925" cy="489600"/>
      </dsp:txXfrm>
    </dsp:sp>
    <dsp:sp modelId="{F11D4F55-739E-4D22-ABEF-9871C4AC8B67}">
      <dsp:nvSpPr>
        <dsp:cNvPr id="0" name=""/>
        <dsp:cNvSpPr/>
      </dsp:nvSpPr>
      <dsp:spPr>
        <a:xfrm>
          <a:off x="3931811" y="699690"/>
          <a:ext cx="3448925" cy="2473245"/>
        </a:xfrm>
        <a:prstGeom prst="rect">
          <a:avLst/>
        </a:prstGeom>
        <a:solidFill>
          <a:schemeClr val="accent2">
            <a:tint val="40000"/>
            <a:alpha val="90000"/>
            <a:hueOff val="1826134"/>
            <a:satOff val="12546"/>
            <a:lumOff val="110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826134"/>
              <a:satOff val="12546"/>
              <a:lumOff val="11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" sz="1700" kern="1200"/>
            <a:t>Είναι νέο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" sz="1700" kern="1200"/>
            <a:t>Απαιτεί κοινωνικοποίηση και πειθώ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" sz="1700" kern="1200"/>
            <a:t>Απαιτείται αλλαγή οργανισμού για τη διαχείριση χαρακτηριστικών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700" kern="1200"/>
        </a:p>
      </dsp:txBody>
      <dsp:txXfrm>
        <a:off x="3931811" y="699690"/>
        <a:ext cx="3448925" cy="2473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51672-403A-4C3A-9E47-4058062D721D}" type="datetimeFigureOut">
              <a:rPr lang="en-US" smtClean="0"/>
              <a:t>30/04/2025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03E9D-6726-4D3F-B837-F0B4B683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2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D498D-6977-40EC-8E5E-7EB644D5E7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4099" y="-30007"/>
            <a:ext cx="4548370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9917" y="723440"/>
            <a:ext cx="3242570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-38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46114" y="5248835"/>
            <a:ext cx="3242570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cap="all" spc="75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4380548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9455" y="3373515"/>
            <a:ext cx="3242570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4500" b="1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3419667" y="-10665"/>
            <a:ext cx="1447608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51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1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0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470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65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036927" y="2243"/>
            <a:ext cx="5105182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27745" y="1679217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75" baseline="0">
                <a:solidFill>
                  <a:schemeClr val="accent1"/>
                </a:solidFill>
              </a:defRPr>
            </a:lvl1pPr>
          </a:lstStyle>
          <a:p>
            <a:r>
              <a:rPr lang="el"/>
              <a:t>Προσθήκη τίτλου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2124" y="-2236"/>
            <a:ext cx="5110593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27744" y="3748959"/>
            <a:ext cx="3590159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200">
                <a:solidFill>
                  <a:schemeClr val="bg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1815731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Κάντε κλικ για να επεξεργαστείτε το 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598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4099" y="-30007"/>
            <a:ext cx="4548370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9917" y="723440"/>
            <a:ext cx="3242570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-38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46114" y="5248835"/>
            <a:ext cx="3242570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cap="all" spc="75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4380548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9455" y="3373515"/>
            <a:ext cx="3242570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4500" b="1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3419667" y="-10665"/>
            <a:ext cx="1447608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858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3729854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561" y="298103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561" y="2025078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561" y="2997636"/>
            <a:ext cx="6022912" cy="2569866"/>
          </a:xfrm>
        </p:spPr>
        <p:txBody>
          <a:bodyPr lIns="91440" tIns="0">
            <a:normAutofit/>
          </a:bodyPr>
          <a:lstStyle>
            <a:lvl1pPr marL="205740" indent="-205740">
              <a:spcAft>
                <a:spcPts val="450"/>
              </a:spcAft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1pPr>
            <a:lvl2pPr marL="288036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425196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0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9842802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2252076"/>
            <a:ext cx="4348163" cy="3051762"/>
          </a:xfrm>
        </p:spPr>
        <p:txBody>
          <a:bodyPr>
            <a:normAutofit/>
          </a:bodyPr>
          <a:lstStyle>
            <a:lvl1pPr marL="205740" indent="-205740">
              <a:buFont typeface="Courier New" panose="02070309020205020404" pitchFamily="49" charset="0"/>
              <a:buChar char="o"/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64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408820"/>
            <a:ext cx="6701630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1986061"/>
            <a:ext cx="4348163" cy="4015244"/>
          </a:xfrm>
        </p:spPr>
        <p:txBody>
          <a:bodyPr>
            <a:norm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1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7241" y="2252394"/>
            <a:ext cx="4348139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450"/>
              </a:spcBef>
              <a:spcAft>
                <a:spcPts val="1350"/>
              </a:spcAft>
              <a:buNone/>
              <a:defRPr sz="105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977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526" y="270880"/>
            <a:ext cx="8472948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276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825" y="286604"/>
            <a:ext cx="8530352" cy="1450757"/>
          </a:xfrm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110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49841" y="353963"/>
            <a:ext cx="3590158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9841" y="1517075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49841" y="2341262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49842" y="2753248"/>
            <a:ext cx="2889222" cy="817345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49841" y="3563286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949841" y="3982579"/>
            <a:ext cx="2895410" cy="529133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9841" y="4564819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9841" y="4975138"/>
            <a:ext cx="2895410" cy="852906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3351017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441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934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939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93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561" y="298103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561" y="2025078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561" y="2997636"/>
            <a:ext cx="6022912" cy="2569866"/>
          </a:xfrm>
        </p:spPr>
        <p:txBody>
          <a:bodyPr lIns="91440" tIns="0">
            <a:normAutofit/>
          </a:bodyPr>
          <a:lstStyle>
            <a:lvl1pPr marL="205740" indent="-205740">
              <a:spcAft>
                <a:spcPts val="450"/>
              </a:spcAft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1pPr>
            <a:lvl2pPr marL="288036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425196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964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Ο5.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282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036927" y="2243"/>
            <a:ext cx="5105182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27745" y="1679217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75" baseline="0">
                <a:solidFill>
                  <a:schemeClr val="accent1"/>
                </a:solidFill>
              </a:defRPr>
            </a:lvl1pPr>
          </a:lstStyle>
          <a:p>
            <a:r>
              <a:rPr lang="el"/>
              <a:t>Προσθήκη τίτλου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2124" y="-2236"/>
            <a:ext cx="5110593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27744" y="3748959"/>
            <a:ext cx="3590159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200">
                <a:solidFill>
                  <a:schemeClr val="bg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1777505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Κάντε κλικ για να επεξεργαστείτε το στυλ κύριου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81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2252076"/>
            <a:ext cx="4348163" cy="3051762"/>
          </a:xfrm>
        </p:spPr>
        <p:txBody>
          <a:bodyPr>
            <a:normAutofit/>
          </a:bodyPr>
          <a:lstStyle>
            <a:lvl1pPr marL="205740" indent="-205740">
              <a:buFont typeface="Courier New" panose="02070309020205020404" pitchFamily="49" charset="0"/>
              <a:buChar char="o"/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8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408820"/>
            <a:ext cx="6701630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1986061"/>
            <a:ext cx="4348163" cy="4015244"/>
          </a:xfrm>
        </p:spPr>
        <p:txBody>
          <a:bodyPr>
            <a:norm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0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7241" y="2252394"/>
            <a:ext cx="4348139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450"/>
              </a:spcBef>
              <a:spcAft>
                <a:spcPts val="1350"/>
              </a:spcAft>
              <a:buNone/>
              <a:defRPr sz="105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2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526" y="270880"/>
            <a:ext cx="8472948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81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825" y="286604"/>
            <a:ext cx="8530352" cy="1450757"/>
          </a:xfrm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5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49841" y="353963"/>
            <a:ext cx="3590158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l"/>
              <a:t>Προσθέστε τίτλο εδώ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9841" y="1517075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"/>
              <a:t>Προσθέστε υπότιτλους εδώ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49841" y="2341262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49842" y="2753248"/>
            <a:ext cx="2889222" cy="817345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49841" y="3563286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949841" y="3982579"/>
            <a:ext cx="2895410" cy="529133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9841" y="4564819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9841" y="4975138"/>
            <a:ext cx="2895410" cy="852906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l"/>
              <a:t>Κάντε κλικ για να προσθέσετε κείμενο</a:t>
            </a:r>
          </a:p>
        </p:txBody>
      </p:sp>
    </p:spTree>
    <p:extLst>
      <p:ext uri="{BB962C8B-B14F-4D97-AF65-F5344CB8AC3E}">
        <p14:creationId xmlns:p14="http://schemas.microsoft.com/office/powerpoint/2010/main" val="56255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"/>
              <a:t>Προσθέστε τίτλο εδώ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2288" y="6221325"/>
            <a:ext cx="5113697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685800" rtl="0" eaLnBrk="1" latinLnBrk="0" hangingPunct="1">
        <a:lnSpc>
          <a:spcPct val="10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"/>
              <a:t>Προσθέστε τίτλο εδώ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"/>
              <a:t>Κάντε κλικ για να επεξεργαστείτε στυλ κειμένου υποδείγματος</a:t>
            </a:r>
          </a:p>
          <a:p>
            <a:pPr lvl="1"/>
            <a:r>
              <a:rPr lang="el"/>
              <a:t>Δεύτερο επίπεδο</a:t>
            </a:r>
          </a:p>
          <a:p>
            <a:pPr lvl="2"/>
            <a:r>
              <a:rPr lang="el"/>
              <a:t>Τρίτο επίπεδο</a:t>
            </a:r>
          </a:p>
          <a:p>
            <a:pPr lvl="3"/>
            <a:r>
              <a:rPr lang="el"/>
              <a:t>Τέταρτο επίπεδο</a:t>
            </a:r>
          </a:p>
          <a:p>
            <a:pPr lvl="4"/>
            <a:r>
              <a:rPr lang="el"/>
              <a:t>Πέμπτο επίπεδο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2288" y="6221325"/>
            <a:ext cx="5113697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l"/>
              <a:t>Όνομα εκπαιδευτικής ενότητας CSP: Πρότυπο παρουσίασης που δημιουργήθηκε από PR</a:t>
            </a:r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6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685800" rtl="0" eaLnBrk="1" latinLnBrk="0" hangingPunct="1">
        <a:lnSpc>
          <a:spcPct val="10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liberty.org/" TargetMode="External"/><Relationship Id="rId2" Type="http://schemas.openxmlformats.org/officeDocument/2006/relationships/hyperlink" Target="http://abac.deterlab.net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9917" y="1399830"/>
            <a:ext cx="3242570" cy="1934289"/>
          </a:xfrm>
        </p:spPr>
        <p:txBody>
          <a:bodyPr>
            <a:noAutofit/>
          </a:bodyPr>
          <a:lstStyle/>
          <a:p>
            <a:r>
              <a:rPr lang="el" sz="2400" dirty="0"/>
              <a:t>ΤΕΧΝΟΛΟΓΙΕΣ ΠΡΟΣΤΑΣΙΑΣ ΔΕΔΟΜΕΝΩΝ ΚΑΙ ΙΔΙΩΤΙΚΟΤΗΤΑΣ ΓΙΑ ΤΗΝ ΕΝΕΡΓΕΙΑ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2194" y="4819426"/>
            <a:ext cx="2209658" cy="507831"/>
          </a:xfrm>
        </p:spPr>
        <p:txBody>
          <a:bodyPr/>
          <a:lstStyle/>
          <a:p>
            <a:r>
              <a:rPr lang="el" dirty="0"/>
              <a:t>Παρουσίαση από: </a:t>
            </a:r>
          </a:p>
          <a:p>
            <a:r>
              <a:rPr lang="el" dirty="0"/>
              <a:t>ΑΝΤΩΝΙΟΣ ΝΤΙΜΠ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97361" y="3387386"/>
            <a:ext cx="3884664" cy="756695"/>
          </a:xfrm>
        </p:spPr>
        <p:txBody>
          <a:bodyPr/>
          <a:lstStyle/>
          <a:p>
            <a:r>
              <a:rPr lang="el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2630818" y="848880"/>
            <a:ext cx="1914810" cy="514413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Arial" charset="0"/>
            </a:endParaRPr>
          </a:p>
        </p:txBody>
      </p:sp>
      <p:pic>
        <p:nvPicPr>
          <p:cNvPr id="47" name="Picture Placeholder 46" descr="Ασπρόμαυρο εξώφυλλο με μπλε τετράγωνα&#10;&#10;Περιγραφή που δημιουργείται αυτόματα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>
          <a:xfrm>
            <a:off x="-685801" y="4916"/>
            <a:ext cx="5383161" cy="6862275"/>
          </a:xfr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5662033" y="5482752"/>
            <a:ext cx="2470501" cy="459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4099149" y="4197348"/>
            <a:ext cx="466540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" sz="135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rPr>
              <a:t>ΣΕΤ ΔΙΑΦΑΝΕΙΏΝ #4: </a:t>
            </a:r>
            <a:r>
              <a:rPr kumimoji="0" lang="el" sz="13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rPr>
              <a:t>ABAC (έλεγχος πρόσβασης βάσει χαρακτηριστικών) και η εξέλιξη του μοντέλου ελέγχου πρόσβασης</a:t>
            </a:r>
            <a:endParaRPr kumimoji="0" lang="en-US" sz="1350" b="1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Arial" charset="0"/>
            </a:endParaRPr>
          </a:p>
        </p:txBody>
      </p:sp>
      <p:pic>
        <p:nvPicPr>
          <p:cNvPr id="6" name="Picture 5" descr="Ένα κόκκινο σύμβολο με λευκό κείμενο&#10;&#10;Περιγραφή που δημιουργείται αυτόματα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202" y="4819426"/>
            <a:ext cx="1149318" cy="42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"/>
              <a:t>Έλεγχος πρόσβασης βάσει χαρακτηριστικών (ABAC)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01C210-55D0-9BC4-1F34-21ADD96FF87A}"/>
              </a:ext>
            </a:extLst>
          </p:cNvPr>
          <p:cNvSpPr txBox="1"/>
          <p:nvPr/>
        </p:nvSpPr>
        <p:spPr>
          <a:xfrm>
            <a:off x="494523" y="2925652"/>
            <a:ext cx="724988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500">
                <a:solidFill>
                  <a:schemeClr val="tx1"/>
                </a:solidFill>
              </a:rPr>
              <a:t>Το ABAC βρίσκεται ακόμα σε πρώιμο στάδιο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500">
                <a:solidFill>
                  <a:schemeClr val="tx1"/>
                </a:solidFill>
              </a:rPr>
              <a:t>Η Gartner προβλέπει ότι μέχρι το 2020 το 70% των επιχειρήσεων θα χρησιμοποιούν ABAC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DAC13B-1203-8101-064C-12512D24C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9FEDFFBD-28F3-BFD2-D35E-36C706536D44}"/>
              </a:ext>
            </a:extLst>
          </p:cNvPr>
          <p:cNvSpPr txBox="1">
            <a:spLocks/>
          </p:cNvSpPr>
          <p:nvPr/>
        </p:nvSpPr>
        <p:spPr>
          <a:xfrm>
            <a:off x="8210938" y="6299807"/>
            <a:ext cx="391885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29355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1" y="320040"/>
            <a:ext cx="7156497" cy="771642"/>
          </a:xfrm>
        </p:spPr>
        <p:txBody>
          <a:bodyPr>
            <a:normAutofit fontScale="90000"/>
          </a:bodyPr>
          <a:lstStyle/>
          <a:p>
            <a:r>
              <a:rPr lang="el" dirty="0"/>
              <a:t>Έλεγχος πρόσβασης βάσει χαρακτηριστικών (ABAC)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B4F6AC-0C79-372C-AA5F-B3D6FED5A81E}"/>
              </a:ext>
            </a:extLst>
          </p:cNvPr>
          <p:cNvSpPr txBox="1"/>
          <p:nvPr/>
        </p:nvSpPr>
        <p:spPr>
          <a:xfrm>
            <a:off x="765109" y="1472613"/>
            <a:ext cx="7445829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400" dirty="0">
                <a:solidFill>
                  <a:schemeClr val="tx1"/>
                </a:solidFill>
              </a:rPr>
              <a:t>Microsoft Windows Server 2012 αξίωση βάσει ελέγχου πρόσβασης ή δυναμικό έλεγχο πρόσβασης είναι η υλοποίηση της Microsoft του ABAC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400" dirty="0">
                <a:solidFill>
                  <a:schemeClr val="tx1"/>
                </a:solidFill>
              </a:rPr>
              <a:t>Fedora 3.3 FESL (Fedora Security Layer) χρησιμοποιώντας XACML για την υλοποίηση ABAC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400" dirty="0">
                <a:solidFill>
                  <a:schemeClr val="tx1"/>
                </a:solidFill>
              </a:rPr>
              <a:t>Εταιρείες παροχής υπηρεσιών 3</a:t>
            </a:r>
            <a:r>
              <a:rPr lang="el" sz="2400" baseline="30000" dirty="0"/>
              <a:t>ων </a:t>
            </a:r>
            <a:r>
              <a:rPr lang="el" sz="2400" dirty="0">
                <a:solidFill>
                  <a:schemeClr val="tx1"/>
                </a:solidFill>
              </a:rPr>
              <a:t> όπως η Axiomatics και η Avatier προσφέρουν υλοποίηση ABAC σε λειτουργικά συστήματα και εφαρμογές ή/και βάσεις δεδομένων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33CF20-55D0-3E73-F9CB-47DF9FCA0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112BD15F-9305-E768-2E6A-1D064A8D1B9A}"/>
              </a:ext>
            </a:extLst>
          </p:cNvPr>
          <p:cNvSpPr txBox="1">
            <a:spLocks/>
          </p:cNvSpPr>
          <p:nvPr/>
        </p:nvSpPr>
        <p:spPr>
          <a:xfrm>
            <a:off x="8210938" y="6299807"/>
            <a:ext cx="447869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" sz="120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6722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1" y="320040"/>
            <a:ext cx="6870341" cy="864948"/>
          </a:xfrm>
        </p:spPr>
        <p:txBody>
          <a:bodyPr/>
          <a:lstStyle/>
          <a:p>
            <a:r>
              <a:rPr lang="el"/>
              <a:t>Έλεγχος πρόσβασης βάσει χαρακτηριστικών (ABAC)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E54370-9231-8DED-5F66-CAEB0F8DD31F}"/>
              </a:ext>
            </a:extLst>
          </p:cNvPr>
          <p:cNvSpPr txBox="1"/>
          <p:nvPr/>
        </p:nvSpPr>
        <p:spPr>
          <a:xfrm>
            <a:off x="447869" y="1690063"/>
            <a:ext cx="776307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200">
                <a:solidFill>
                  <a:schemeClr val="tx1"/>
                </a:solidFill>
              </a:rPr>
              <a:t>Έργα ABAC ανοιχτού κώδικα όπως: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>
              <a:solidFill>
                <a:srgbClr val="87882D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" sz="220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http://abac.deterlab.net</a:t>
            </a:r>
            <a:endParaRPr lang="en-US" sz="220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l" sz="2200" err="1">
                <a:solidFill>
                  <a:schemeClr val="tx1"/>
                </a:solidFill>
              </a:rPr>
              <a:t>OpenAZ, </a:t>
            </a:r>
            <a:r>
              <a:rPr lang="el" sz="220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http://www.openliberty.org</a:t>
            </a:r>
            <a:endParaRPr lang="en-US" sz="220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7646CB-E7B1-1C77-2143-BA7202FAE5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3023" y="5961948"/>
            <a:ext cx="1431372" cy="724899"/>
          </a:xfrm>
          <a:prstGeom prst="rect">
            <a:avLst/>
          </a:prstGeom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3B2C9794-56C2-16A5-EF4E-A446804EA795}"/>
              </a:ext>
            </a:extLst>
          </p:cNvPr>
          <p:cNvSpPr txBox="1">
            <a:spLocks/>
          </p:cNvSpPr>
          <p:nvPr/>
        </p:nvSpPr>
        <p:spPr>
          <a:xfrm>
            <a:off x="8210938" y="6299807"/>
            <a:ext cx="382555" cy="3155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33965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7745" y="2116663"/>
            <a:ext cx="3590158" cy="1138736"/>
          </a:xfrm>
        </p:spPr>
        <p:txBody>
          <a:bodyPr/>
          <a:lstStyle/>
          <a:p>
            <a:r>
              <a:rPr lang="el"/>
              <a:t>Ευχαριστώ</a:t>
            </a:r>
          </a:p>
        </p:txBody>
      </p:sp>
      <p:pic>
        <p:nvPicPr>
          <p:cNvPr id="6" name="Picture Placeholder 5" descr="Ένα άτομο και ένα άτομο που κοιτάζει μια οθόνη υπολογιστή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2124" y="855574"/>
            <a:ext cx="5110593" cy="5153321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44779" y="857251"/>
            <a:ext cx="2196662" cy="5153585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5662033" y="5482752"/>
            <a:ext cx="2470501" cy="459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4622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Ασφάλεια πληροφοριών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945585"/>
              </p:ext>
            </p:extLst>
          </p:nvPr>
        </p:nvGraphicFramePr>
        <p:xfrm>
          <a:off x="822325" y="2108200"/>
          <a:ext cx="7543800" cy="376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4627D52-E162-220A-4D39-ECE3396813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EDA3F97E-45DD-858A-1BB5-11AE306AEE92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4957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2050869" cy="926376"/>
          </a:xfrm>
        </p:spPr>
        <p:txBody>
          <a:bodyPr/>
          <a:lstStyle/>
          <a:p>
            <a:r>
              <a:rPr lang="el"/>
              <a:t>ΑΑΑ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744490"/>
              </p:ext>
            </p:extLst>
          </p:nvPr>
        </p:nvGraphicFramePr>
        <p:xfrm>
          <a:off x="0" y="2230266"/>
          <a:ext cx="7543800" cy="376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72379" y="2014892"/>
            <a:ext cx="6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" sz="2400" dirty="0"/>
              <a:t>Για να απαντήσετε στην ερώτηση "Ποιος είσαι"</a:t>
            </a:r>
          </a:p>
          <a:p>
            <a:pPr lvl="0"/>
            <a:r>
              <a:rPr lang="el" sz="2400" dirty="0"/>
              <a:t>3 παράγοντας: Ποιος είσαι, τι έχεις και τι είσαι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928253" y="3468148"/>
            <a:ext cx="4094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" sz="2000" dirty="0"/>
              <a:t>Για να απαντήσω στην ερώτηση </a:t>
            </a:r>
          </a:p>
          <a:p>
            <a:pPr lvl="0"/>
            <a:r>
              <a:rPr lang="el" sz="2000" dirty="0"/>
              <a:t>"Σε τι μπορείτε να έχετε πρόσβαση"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41854" y="4795133"/>
            <a:ext cx="3971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" sz="2400" dirty="0"/>
              <a:t>Για να απαντήσω στην ερώτηση </a:t>
            </a:r>
          </a:p>
          <a:p>
            <a:pPr lvl="0"/>
            <a:r>
              <a:rPr lang="el" sz="2400" dirty="0"/>
              <a:t>"Τι έχετε πρόσβαση"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F1E370-A438-844D-646F-41FDD78F98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591A005-1C9C-89A8-679F-4AEEE9904C3D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2720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Μηχανισμός ελέγχου πρόσβασης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" sz="2800" i="1"/>
              <a:t>"Το λογικό στοιχείο που χρησιμεύει για τη λήψη του αιτήματος πρόσβασης από το θέμα, για την απόφαση και την επιβολή της απόφασης πρόσβασης."</a:t>
            </a:r>
            <a:endParaRPr lang="en-US" sz="2400" i="1"/>
          </a:p>
          <a:p>
            <a:endParaRPr lang="en-US" sz="2400" i="1"/>
          </a:p>
          <a:p>
            <a:pPr marL="0" indent="0">
              <a:buNone/>
            </a:pPr>
            <a:r>
              <a:rPr lang="el" sz="1400"/>
              <a:t>- Ειδική έκδοση NIST 800-162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8553" y="4142792"/>
            <a:ext cx="4258207" cy="12481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065B10-C423-9A3F-ECA0-96C0328E5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3DF843F-4506-837B-68A2-DF0BDB73AEE2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3730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Μοντέλο ελέγχου πρόσβασης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" sz="2800" i="1"/>
              <a:t>"Πλαίσιο που υπαγορεύει τον τρόπο πρόσβασης των υποκειμένων στο αντικείμενο."</a:t>
            </a:r>
          </a:p>
          <a:p>
            <a:pPr marL="0" indent="0">
              <a:buNone/>
            </a:pPr>
            <a:endParaRPr lang="en-US" sz="2400" i="1"/>
          </a:p>
          <a:p>
            <a:pPr marL="0" indent="0">
              <a:buNone/>
            </a:pPr>
            <a:endParaRPr lang="en-US" sz="2400" i="1"/>
          </a:p>
          <a:p>
            <a:pPr marL="0" indent="0">
              <a:buNone/>
            </a:pPr>
            <a:endParaRPr lang="en-US" sz="2400" i="1"/>
          </a:p>
          <a:p>
            <a:pPr marL="0" indent="0">
              <a:buNone/>
            </a:pPr>
            <a:r>
              <a:rPr lang="el" sz="1400"/>
              <a:t>- Οδηγός εξετάσεων CISSP AIO, 6η έκδοση</a:t>
            </a:r>
          </a:p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8BC129-2D29-8BB4-A750-B90CFB9CC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05385AAF-59CF-7AA6-9F7D-B5F3C8C97D58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65994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0"/>
            <a:ext cx="7268464" cy="675866"/>
          </a:xfrm>
        </p:spPr>
        <p:txBody>
          <a:bodyPr>
            <a:normAutofit fontScale="90000"/>
          </a:bodyPr>
          <a:lstStyle/>
          <a:p>
            <a:r>
              <a:rPr lang="el"/>
              <a:t>Έλεγχος πρόσβασης βάσει χαρακτηριστικών (ABAC)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304" y="3962189"/>
            <a:ext cx="8521275" cy="1708160"/>
          </a:xfrm>
          <a:prstGeom prst="rect">
            <a:avLst/>
          </a:prstGeom>
          <a:solidFill>
            <a:schemeClr val="bg1"/>
          </a:solidFill>
          <a:ln>
            <a:solidFill>
              <a:srgbClr val="8AB833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1500" dirty="0">
                <a:solidFill>
                  <a:schemeClr val="tx1"/>
                </a:solidFill>
              </a:rPr>
              <a:t>Κεντρική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1500" dirty="0">
                <a:solidFill>
                  <a:schemeClr val="tx1"/>
                </a:solidFill>
              </a:rPr>
              <a:t>Έλεγχος πρόσβασης που επιβάλλεται με τη λήψη χαρακτηριστικών θέματος, χαρακτηριστικών αντικειμένου και περιβάλλοντος και σύγκρισής τους με την πολιτική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1500" dirty="0">
                <a:solidFill>
                  <a:schemeClr val="tx1"/>
                </a:solidFill>
              </a:rPr>
              <a:t>Πολιτική γραμμένη χρησιμοποιώντας γλώσσα αναγνώσιμη από τον άνθρωπο που είναι εύκολα κατανοητή, XACML (eXtensible Access Control Markup Language)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2668" y="2855868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"/>
              <a:t>Θέμα με χαρακτηριστικά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86904" y="2829271"/>
            <a:ext cx="217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" dirty="0"/>
              <a:t>Αντικείμενο με χαρακτηριστικά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766" y="1558221"/>
            <a:ext cx="4790940" cy="24039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119AA8E-978B-68C3-4224-CCF70149A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434E852-3891-9D5B-358C-A8C651474F90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6</a:t>
            </a:fld>
            <a:endParaRPr lang="en-US" sz="1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5186F5-F1F5-B20B-D804-7192EA04BEFE}"/>
              </a:ext>
            </a:extLst>
          </p:cNvPr>
          <p:cNvSpPr txBox="1"/>
          <p:nvPr/>
        </p:nvSpPr>
        <p:spPr>
          <a:xfrm>
            <a:off x="6185687" y="3214259"/>
            <a:ext cx="2025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Συνθήκες Περιβάλλοντος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56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"/>
              <a:t>Έλεγχος πρόσβασης βάσει χαρακτηριστικών (ABAC)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68861" y="3516849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"/>
              <a:t>Τμήμα Χρηστών 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32737" y="3516849"/>
            <a:ext cx="2425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" dirty="0"/>
              <a:t>Φάκελος Ταξινομημένο Τμήμα X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530" y="2227016"/>
            <a:ext cx="4790940" cy="24039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2129" y="4630984"/>
            <a:ext cx="8199742" cy="2123658"/>
          </a:xfrm>
          <a:prstGeom prst="rect">
            <a:avLst/>
          </a:prstGeom>
          <a:solidFill>
            <a:schemeClr val="bg1"/>
          </a:solidFill>
          <a:ln>
            <a:solidFill>
              <a:srgbClr val="8AB833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200" dirty="0">
                <a:solidFill>
                  <a:schemeClr val="tx1"/>
                </a:solidFill>
              </a:rPr>
              <a:t>Ex 1: Ο χρήστης μπορεί να έχει πρόσβαση στο φάκελο Dept μόνο από τη δική του τοποθεσία γραφείου μόνο σε εργάσιμη ώρα</a:t>
            </a:r>
            <a:endParaRPr lang="en-US" sz="2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" sz="2200" dirty="0">
                <a:solidFill>
                  <a:schemeClr val="tx1"/>
                </a:solidFill>
              </a:rPr>
              <a:t>Ex 2: Η πρόσβαση σε ορισμένους φακέλους είναι δυνατή μόνο από συγκεκριμένους σταθμούς εργασίας εάν η χρήση εύρους ζώνης είναι χαμηλή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8AA7FF-0304-264B-7D04-E9837C461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5107" y="6188573"/>
            <a:ext cx="1389390" cy="555756"/>
          </a:xfrm>
          <a:prstGeom prst="rect">
            <a:avLst/>
          </a:prstGeom>
        </p:spPr>
      </p:pic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AAD7D628-3B17-AA56-5D2F-9F6967B72268}"/>
              </a:ext>
            </a:extLst>
          </p:cNvPr>
          <p:cNvSpPr txBox="1">
            <a:spLocks/>
          </p:cNvSpPr>
          <p:nvPr/>
        </p:nvSpPr>
        <p:spPr>
          <a:xfrm>
            <a:off x="8423023" y="6526431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7</a:t>
            </a:fld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DA0ADA-0014-B17F-3C5C-3F0D31BE1E7C}"/>
              </a:ext>
            </a:extLst>
          </p:cNvPr>
          <p:cNvSpPr txBox="1"/>
          <p:nvPr/>
        </p:nvSpPr>
        <p:spPr>
          <a:xfrm>
            <a:off x="5289575" y="3886181"/>
            <a:ext cx="2025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Συνθήκες Περιβάλλοντος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11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1" y="320040"/>
            <a:ext cx="6829925" cy="74271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l"/>
              <a:t>Έλεγχος πρόσβασης βάσει χαρακτηριστικών (ABAC)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637" y="1476882"/>
            <a:ext cx="5265167" cy="444710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/>
          <p:cNvSpPr txBox="1"/>
          <p:nvPr/>
        </p:nvSpPr>
        <p:spPr>
          <a:xfrm>
            <a:off x="454309" y="1547345"/>
            <a:ext cx="3977731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"/>
              <a:t>PEP : Σημείο Επιβολής Πολιτικής</a:t>
            </a:r>
          </a:p>
          <a:p>
            <a:endParaRPr lang="en-US"/>
          </a:p>
          <a:p>
            <a:r>
              <a:rPr lang="el"/>
              <a:t>PDP : Σημείο απόφασης πολιτικής</a:t>
            </a:r>
          </a:p>
          <a:p>
            <a:endParaRPr lang="en-US"/>
          </a:p>
          <a:p>
            <a:r>
              <a:rPr lang="el"/>
              <a:t>PAP : Σημείο Διαχείρισης Πολιτικής</a:t>
            </a:r>
          </a:p>
          <a:p>
            <a:endParaRPr lang="en-US"/>
          </a:p>
          <a:p>
            <a:r>
              <a:rPr lang="el"/>
              <a:t>PIP : Σημείο Πληροφόρησης Πολιτικής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D5D01C-0C61-87F3-7551-2C1EDD27D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1816873-368A-62C7-6423-86F4051A4591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8</a:t>
            </a:fld>
            <a:endParaRPr lang="en-US" sz="1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F65453-9860-FA11-A089-50188D5846AF}"/>
              </a:ext>
            </a:extLst>
          </p:cNvPr>
          <p:cNvSpPr txBox="1"/>
          <p:nvPr/>
        </p:nvSpPr>
        <p:spPr>
          <a:xfrm>
            <a:off x="7198313" y="3429000"/>
            <a:ext cx="2025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Συνθήκες Περιβάλλοντος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2E34B7-F2A4-DFD7-FA04-CDE68627E7AC}"/>
              </a:ext>
            </a:extLst>
          </p:cNvPr>
          <p:cNvSpPr txBox="1"/>
          <p:nvPr/>
        </p:nvSpPr>
        <p:spPr>
          <a:xfrm>
            <a:off x="7096514" y="5206499"/>
            <a:ext cx="22288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απ</a:t>
            </a:r>
            <a:r>
              <a:rPr lang="en-US" dirty="0" err="1"/>
              <a:t>οθήκη</a:t>
            </a:r>
            <a:r>
              <a:rPr lang="en-US" dirty="0"/>
              <a:t> χαρα</a:t>
            </a:r>
            <a:r>
              <a:rPr lang="en-US" dirty="0" err="1"/>
              <a:t>κτηριστικών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E40F21-274A-49D3-8E87-479814DF5C48}"/>
              </a:ext>
            </a:extLst>
          </p:cNvPr>
          <p:cNvSpPr txBox="1"/>
          <p:nvPr/>
        </p:nvSpPr>
        <p:spPr>
          <a:xfrm>
            <a:off x="4682765" y="4734787"/>
            <a:ext cx="22288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απ</a:t>
            </a:r>
            <a:r>
              <a:rPr lang="en-US" dirty="0" err="1"/>
              <a:t>οθήκη</a:t>
            </a:r>
            <a:r>
              <a:rPr lang="en-US" dirty="0"/>
              <a:t> </a:t>
            </a:r>
            <a:r>
              <a:rPr lang="el-GR" dirty="0"/>
              <a:t>πολιτικών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51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0"/>
            <a:ext cx="7548382" cy="799633"/>
          </a:xfrm>
        </p:spPr>
        <p:txBody>
          <a:bodyPr>
            <a:normAutofit fontScale="90000"/>
          </a:bodyPr>
          <a:lstStyle/>
          <a:p>
            <a:r>
              <a:rPr lang="el"/>
              <a:t>Έλεγχος πρόσβασης βάσει χαρακτηριστικών (ABAC)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1153711676"/>
              </p:ext>
            </p:extLst>
          </p:nvPr>
        </p:nvGraphicFramePr>
        <p:xfrm>
          <a:off x="596900" y="2252663"/>
          <a:ext cx="7380773" cy="3383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96BB266-C978-8AFD-AF50-831951867D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145B83CF-DC13-CFE6-8566-7DF34CBEA634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2931189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1_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478</Words>
  <Application>Microsoft Office PowerPoint</Application>
  <PresentationFormat>On-screen Show (4:3)</PresentationFormat>
  <Paragraphs>94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Arial</vt:lpstr>
      <vt:lpstr>Book Antiqua</vt:lpstr>
      <vt:lpstr>Calibri</vt:lpstr>
      <vt:lpstr>Century Gothic</vt:lpstr>
      <vt:lpstr>Courier New</vt:lpstr>
      <vt:lpstr>Custom</vt:lpstr>
      <vt:lpstr>1_Custom</vt:lpstr>
      <vt:lpstr>ΤΕΧΝΟΛΟΓΙΕΣ ΠΡΟΣΤΑΣΙΑΣ ΔΕΔΟΜΕΝΩΝ ΚΑΙ ΙΔΙΩΤΙΚΟΤΗΤΑΣ ΓΙΑ ΤΗΝ ΕΝΕΡΓΕΙΑ</vt:lpstr>
      <vt:lpstr>Ασφάλεια πληροφοριών</vt:lpstr>
      <vt:lpstr>ΑΑΑ</vt:lpstr>
      <vt:lpstr>Μηχανισμός ελέγχου πρόσβασης</vt:lpstr>
      <vt:lpstr>Μοντέλο ελέγχου πρόσβασης</vt:lpstr>
      <vt:lpstr>Έλεγχος πρόσβασης βάσει χαρακτηριστικών (ABAC)</vt:lpstr>
      <vt:lpstr>Έλεγχος πρόσβασης βάσει χαρακτηριστικών (ABAC)</vt:lpstr>
      <vt:lpstr>Έλεγχος πρόσβασης βάσει χαρακτηριστικών (ABAC)</vt:lpstr>
      <vt:lpstr>Έλεγχος πρόσβασης βάσει χαρακτηριστικών (ABAC)</vt:lpstr>
      <vt:lpstr>Έλεγχος πρόσβασης βάσει χαρακτηριστικών (ABAC)</vt:lpstr>
      <vt:lpstr>Έλεγχος πρόσβασης βάσει χαρακτηριστικών (ABAC)</vt:lpstr>
      <vt:lpstr>Έλεγχος πρόσβασης βάσει χαρακτηριστικών (ABAC)</vt:lpstr>
      <vt:lpstr>Ευχαριστώ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js</dc:creator>
  <cp:lastModifiedBy>a a</cp:lastModifiedBy>
  <cp:revision>3</cp:revision>
  <dcterms:modified xsi:type="dcterms:W3CDTF">2025-04-30T19:13:52Z</dcterms:modified>
</cp:coreProperties>
</file>