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embeddedFontLst>
    <p:embeddedFont>
      <p:font typeface="Book Antiqua"/>
      <p:regular r:id="rId19"/>
      <p:bold r:id="rId20"/>
      <p:italic r:id="rId21"/>
      <p:boldItalic r:id="rId22"/>
    </p:embeddedFont>
    <p:embeddedFont>
      <p:font typeface="Century Gothic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j3ur7ciLtW9wVGvOKs9o/ia34U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ookAntiqua-bold.fntdata"/><Relationship Id="rId22" Type="http://schemas.openxmlformats.org/officeDocument/2006/relationships/font" Target="fonts/BookAntiqua-boldItalic.fntdata"/><Relationship Id="rId21" Type="http://schemas.openxmlformats.org/officeDocument/2006/relationships/font" Target="fonts/BookAntiqua-italic.fntdata"/><Relationship Id="rId24" Type="http://schemas.openxmlformats.org/officeDocument/2006/relationships/font" Target="fonts/CenturyGothic-bold.fntdata"/><Relationship Id="rId23" Type="http://schemas.openxmlformats.org/officeDocument/2006/relationships/font" Target="fonts/CenturyGothic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CenturyGothic-boldItalic.fntdata"/><Relationship Id="rId25" Type="http://schemas.openxmlformats.org/officeDocument/2006/relationships/font" Target="fonts/CenturyGothic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BookAntiqua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3" name="Google Shape;33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Relationship Id="rId3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4.png"/><Relationship Id="rId3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74099" y="-30007"/>
            <a:ext cx="4548370" cy="68798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5"/>
          <p:cNvSpPr txBox="1"/>
          <p:nvPr>
            <p:ph type="ctrTitle"/>
          </p:nvPr>
        </p:nvSpPr>
        <p:spPr>
          <a:xfrm>
            <a:off x="5339917" y="723440"/>
            <a:ext cx="3242570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  <a:defRPr sz="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5346114" y="5248835"/>
            <a:ext cx="3242570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18" name="Google Shape;18;p15"/>
          <p:cNvSpPr/>
          <p:nvPr>
            <p:ph idx="2" type="pic"/>
          </p:nvPr>
        </p:nvSpPr>
        <p:spPr>
          <a:xfrm>
            <a:off x="0" y="-2235"/>
            <a:ext cx="4380548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9" name="Google Shape;19;p15"/>
          <p:cNvSpPr txBox="1"/>
          <p:nvPr>
            <p:ph idx="3" type="body"/>
          </p:nvPr>
        </p:nvSpPr>
        <p:spPr>
          <a:xfrm>
            <a:off x="5339455" y="3373515"/>
            <a:ext cx="3242570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4500"/>
              <a:buNone/>
              <a:defRPr b="1" sz="45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20" name="Google Shape;20;p15"/>
          <p:cNvCxnSpPr/>
          <p:nvPr/>
        </p:nvCxnSpPr>
        <p:spPr>
          <a:xfrm flipH="1">
            <a:off x="3419667" y="-10665"/>
            <a:ext cx="1447608" cy="6877290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Summary" showMasterSp="0">
  <p:cSld name="Lesson Summar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 txBox="1"/>
          <p:nvPr>
            <p:ph type="ctrTitle"/>
          </p:nvPr>
        </p:nvSpPr>
        <p:spPr>
          <a:xfrm>
            <a:off x="4949841" y="353963"/>
            <a:ext cx="3590158" cy="983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6"/>
          <p:cNvSpPr txBox="1"/>
          <p:nvPr>
            <p:ph idx="1" type="subTitle"/>
          </p:nvPr>
        </p:nvSpPr>
        <p:spPr>
          <a:xfrm>
            <a:off x="4949841" y="1517075"/>
            <a:ext cx="3590158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92" name="Google Shape;92;p26"/>
          <p:cNvSpPr txBox="1"/>
          <p:nvPr>
            <p:ph idx="2" type="body"/>
          </p:nvPr>
        </p:nvSpPr>
        <p:spPr>
          <a:xfrm>
            <a:off x="4949841" y="2341262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3" name="Google Shape;93;p26"/>
          <p:cNvSpPr txBox="1"/>
          <p:nvPr>
            <p:ph idx="3" type="body"/>
          </p:nvPr>
        </p:nvSpPr>
        <p:spPr>
          <a:xfrm>
            <a:off x="4949842" y="2753248"/>
            <a:ext cx="2889222" cy="817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4" type="body"/>
          </p:nvPr>
        </p:nvSpPr>
        <p:spPr>
          <a:xfrm>
            <a:off x="4949841" y="3563286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5" name="Google Shape;95;p26"/>
          <p:cNvSpPr txBox="1"/>
          <p:nvPr>
            <p:ph idx="5" type="body"/>
          </p:nvPr>
        </p:nvSpPr>
        <p:spPr>
          <a:xfrm>
            <a:off x="4949841" y="3982579"/>
            <a:ext cx="2895410" cy="52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6" name="Google Shape;96;p26"/>
          <p:cNvSpPr txBox="1"/>
          <p:nvPr>
            <p:ph idx="6" type="body"/>
          </p:nvPr>
        </p:nvSpPr>
        <p:spPr>
          <a:xfrm>
            <a:off x="4949841" y="4564819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7" name="Google Shape;97;p26"/>
          <p:cNvSpPr txBox="1"/>
          <p:nvPr>
            <p:ph idx="7" type="body"/>
          </p:nvPr>
        </p:nvSpPr>
        <p:spPr>
          <a:xfrm>
            <a:off x="4949841" y="4975138"/>
            <a:ext cx="2895410" cy="852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1" showMasterSp="0">
  <p:cSld name="Agenda - Topic 1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7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7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1" name="Google Shape;101;p27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2" name="Google Shape;102;p27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3" name="Google Shape;103;p27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4" name="Google Shape;104;p27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5" name="Google Shape;105;p27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6" name="Google Shape;106;p27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7" name="Google Shape;107;p27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8" name="Google Shape;108;p27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09" name="Google Shape;109;p27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0" name="Google Shape;110;p27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2" showMasterSp="0">
  <p:cSld name="Agenda - Topic 2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8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4" name="Google Shape;114;p28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5" name="Google Shape;115;p28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6" name="Google Shape;116;p28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7" name="Google Shape;117;p28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8" name="Google Shape;118;p28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9" name="Google Shape;119;p28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0" name="Google Shape;120;p28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1" name="Google Shape;121;p28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2" name="Google Shape;122;p28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28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3" showMasterSp="0">
  <p:cSld name="Agenda - Topic 3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9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9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7" name="Google Shape;127;p29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8" name="Google Shape;128;p29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9" name="Google Shape;129;p29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0" name="Google Shape;130;p29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1" name="Google Shape;131;p29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2" name="Google Shape;132;p29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3" name="Google Shape;133;p29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4" name="Google Shape;134;p29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5" name="Google Shape;135;p29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36" name="Google Shape;136;p29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4" showMasterSp="0">
  <p:cSld name="Agenda - Topic 4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0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0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0" name="Google Shape;140;p30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1" name="Google Shape;141;p30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2" name="Google Shape;142;p30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3" name="Google Shape;143;p30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4" name="Google Shape;144;p30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5" name="Google Shape;145;p30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6" name="Google Shape;146;p30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7" name="Google Shape;147;p30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8" name="Google Shape;148;p30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49" name="Google Shape;149;p30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5" showMasterSp="0">
  <p:cSld name="Agenda - Topic 5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1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1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3" name="Google Shape;153;p31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4" name="Google Shape;154;p31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5" name="Google Shape;155;p31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6" name="Google Shape;156;p31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7" name="Google Shape;157;p31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8" name="Google Shape;158;p31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59" name="Google Shape;159;p31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0" name="Google Shape;160;p31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1" name="Google Shape;161;p31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62" name="Google Shape;162;p31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Slide" showMasterSp="0">
  <p:cSld name="Closing Slide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32"/>
          <p:cNvGrpSpPr/>
          <p:nvPr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165" name="Google Shape;165;p32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6140328" y="2242"/>
              <a:ext cx="6049150" cy="68624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6" name="Google Shape;166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7" name="Google Shape;167;p32"/>
          <p:cNvSpPr txBox="1"/>
          <p:nvPr>
            <p:ph type="ctrTitle"/>
          </p:nvPr>
        </p:nvSpPr>
        <p:spPr>
          <a:xfrm>
            <a:off x="5227745" y="1679217"/>
            <a:ext cx="3590158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500"/>
              <a:buFont typeface="Book Antiqua"/>
              <a:buNone/>
              <a:defRPr sz="4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32"/>
          <p:cNvSpPr/>
          <p:nvPr>
            <p:ph idx="2" type="pic"/>
          </p:nvPr>
        </p:nvSpPr>
        <p:spPr>
          <a:xfrm>
            <a:off x="-22124" y="-2236"/>
            <a:ext cx="5110593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5227744" y="3748959"/>
            <a:ext cx="3590159" cy="225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None/>
              <a:defRPr sz="1200">
                <a:solidFill>
                  <a:schemeClr val="l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Slide" showMasterSp="0">
  <p:cSld name="Closing Slide">
    <p:bg>
      <p:bgPr>
        <a:solidFill>
          <a:schemeClr val="dk1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19"/>
          <p:cNvGrpSpPr/>
          <p:nvPr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177" name="Google Shape;177;p1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6140328" y="2242"/>
              <a:ext cx="6049150" cy="68624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Google Shape;178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9" name="Google Shape;179;p19"/>
          <p:cNvSpPr txBox="1"/>
          <p:nvPr>
            <p:ph type="ctrTitle"/>
          </p:nvPr>
        </p:nvSpPr>
        <p:spPr>
          <a:xfrm>
            <a:off x="5227745" y="1679217"/>
            <a:ext cx="3590158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500"/>
              <a:buFont typeface="Book Antiqua"/>
              <a:buNone/>
              <a:defRPr sz="4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9"/>
          <p:cNvSpPr/>
          <p:nvPr>
            <p:ph idx="2" type="pic"/>
          </p:nvPr>
        </p:nvSpPr>
        <p:spPr>
          <a:xfrm>
            <a:off x="-22124" y="-2236"/>
            <a:ext cx="5110593" cy="6871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81" name="Google Shape;181;p19"/>
          <p:cNvSpPr txBox="1"/>
          <p:nvPr>
            <p:ph idx="1" type="body"/>
          </p:nvPr>
        </p:nvSpPr>
        <p:spPr>
          <a:xfrm>
            <a:off x="5227744" y="3748959"/>
            <a:ext cx="3590159" cy="2258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urier New"/>
              <a:buNone/>
              <a:defRPr sz="1200">
                <a:solidFill>
                  <a:schemeClr val="l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74099" y="-30007"/>
            <a:ext cx="4548370" cy="6879887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33"/>
          <p:cNvSpPr txBox="1"/>
          <p:nvPr>
            <p:ph type="ctrTitle"/>
          </p:nvPr>
        </p:nvSpPr>
        <p:spPr>
          <a:xfrm>
            <a:off x="5339917" y="723440"/>
            <a:ext cx="3242570" cy="25790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  <a:defRPr sz="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33"/>
          <p:cNvSpPr txBox="1"/>
          <p:nvPr>
            <p:ph idx="1" type="subTitle"/>
          </p:nvPr>
        </p:nvSpPr>
        <p:spPr>
          <a:xfrm>
            <a:off x="5346114" y="5248835"/>
            <a:ext cx="3242570" cy="100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186" name="Google Shape;186;p33"/>
          <p:cNvSpPr/>
          <p:nvPr>
            <p:ph idx="2" type="pic"/>
          </p:nvPr>
        </p:nvSpPr>
        <p:spPr>
          <a:xfrm>
            <a:off x="0" y="-2235"/>
            <a:ext cx="4380548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87" name="Google Shape;187;p33"/>
          <p:cNvSpPr txBox="1"/>
          <p:nvPr>
            <p:ph idx="3" type="body"/>
          </p:nvPr>
        </p:nvSpPr>
        <p:spPr>
          <a:xfrm>
            <a:off x="5339455" y="3373515"/>
            <a:ext cx="3242570" cy="10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4500"/>
              <a:buNone/>
              <a:defRPr b="1" sz="45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cxnSp>
        <p:nvCxnSpPr>
          <p:cNvPr id="188" name="Google Shape;188;p33"/>
          <p:cNvCxnSpPr/>
          <p:nvPr/>
        </p:nvCxnSpPr>
        <p:spPr>
          <a:xfrm flipH="1">
            <a:off x="3419667" y="-10665"/>
            <a:ext cx="1447608" cy="6877290"/>
          </a:xfrm>
          <a:prstGeom prst="straightConnector1">
            <a:avLst/>
          </a:prstGeom>
          <a:noFill/>
          <a:ln cap="flat" cmpd="sng" w="254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1" name="Google Shape;191;p34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34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3" name="Google Shape;193;p34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4" name="Google Shape;194;p34"/>
          <p:cNvSpPr txBox="1"/>
          <p:nvPr>
            <p:ph idx="3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5" name="Google Shape;195;p34"/>
          <p:cNvSpPr txBox="1"/>
          <p:nvPr>
            <p:ph idx="4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6" name="Google Shape;196;p34"/>
          <p:cNvSpPr txBox="1"/>
          <p:nvPr>
            <p:ph idx="5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7" name="Google Shape;197;p34"/>
          <p:cNvSpPr txBox="1"/>
          <p:nvPr>
            <p:ph idx="6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8" name="Google Shape;198;p34"/>
          <p:cNvSpPr txBox="1"/>
          <p:nvPr>
            <p:ph idx="7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99" name="Google Shape;199;p34"/>
          <p:cNvSpPr txBox="1"/>
          <p:nvPr>
            <p:ph idx="8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00" name="Google Shape;200;p34"/>
          <p:cNvSpPr txBox="1"/>
          <p:nvPr>
            <p:ph idx="9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01" name="Google Shape;201;p34"/>
          <p:cNvSpPr txBox="1"/>
          <p:nvPr>
            <p:ph idx="13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showMasterSp="0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o"/>
              <a:defRPr/>
            </a:lvl1pPr>
            <a:lvl2pPr indent="-3429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25" name="Google Shape;25;p16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 showMasterSp="0">
  <p:cSld name="3_Title Slide">
    <p:bg>
      <p:bgPr>
        <a:solidFill>
          <a:schemeClr val="dk1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5"/>
          <p:cNvSpPr txBox="1"/>
          <p:nvPr>
            <p:ph type="ctrTitle"/>
          </p:nvPr>
        </p:nvSpPr>
        <p:spPr>
          <a:xfrm>
            <a:off x="599561" y="298103"/>
            <a:ext cx="3590158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35"/>
          <p:cNvSpPr txBox="1"/>
          <p:nvPr>
            <p:ph idx="1" type="subTitle"/>
          </p:nvPr>
        </p:nvSpPr>
        <p:spPr>
          <a:xfrm>
            <a:off x="599561" y="2025078"/>
            <a:ext cx="3590158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205" name="Google Shape;205;p35"/>
          <p:cNvSpPr txBox="1"/>
          <p:nvPr>
            <p:ph idx="2" type="body"/>
          </p:nvPr>
        </p:nvSpPr>
        <p:spPr>
          <a:xfrm>
            <a:off x="599561" y="2997636"/>
            <a:ext cx="6022912" cy="2569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06" name="Google Shape;206;p35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6"/>
          <p:cNvSpPr txBox="1"/>
          <p:nvPr>
            <p:ph type="ctrTitle"/>
          </p:nvPr>
        </p:nvSpPr>
        <p:spPr>
          <a:xfrm>
            <a:off x="597242" y="320040"/>
            <a:ext cx="504917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36"/>
          <p:cNvSpPr txBox="1"/>
          <p:nvPr>
            <p:ph idx="1" type="body"/>
          </p:nvPr>
        </p:nvSpPr>
        <p:spPr>
          <a:xfrm>
            <a:off x="597241" y="2252076"/>
            <a:ext cx="4348163" cy="305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Font typeface="Courier New"/>
              <a:buChar char="o"/>
              <a:defRPr sz="1050"/>
            </a:lvl1pPr>
            <a:lvl2pPr indent="-295275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3pPr>
            <a:lvl4pPr indent="-295275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4pPr>
            <a:lvl5pPr indent="-295275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10" name="Google Shape;210;p36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(Single line)" showMasterSp="0">
  <p:cSld name="Title and Content (Single line)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7"/>
          <p:cNvSpPr txBox="1"/>
          <p:nvPr>
            <p:ph type="ctrTitle"/>
          </p:nvPr>
        </p:nvSpPr>
        <p:spPr>
          <a:xfrm>
            <a:off x="597242" y="408820"/>
            <a:ext cx="6701630" cy="949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37"/>
          <p:cNvSpPr txBox="1"/>
          <p:nvPr>
            <p:ph idx="1" type="body"/>
          </p:nvPr>
        </p:nvSpPr>
        <p:spPr>
          <a:xfrm>
            <a:off x="597241" y="1986061"/>
            <a:ext cx="4348163" cy="40152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Char char="o"/>
              <a:defRPr sz="1050"/>
            </a:lvl1pPr>
            <a:lvl2pPr indent="-295275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3pPr>
            <a:lvl4pPr indent="-295275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4pPr>
            <a:lvl5pPr indent="-295275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14" name="Google Shape;214;p37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 showMasterSp="0">
  <p:cSld name="Title and Content 2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8"/>
          <p:cNvSpPr txBox="1"/>
          <p:nvPr>
            <p:ph type="ctrTitle"/>
          </p:nvPr>
        </p:nvSpPr>
        <p:spPr>
          <a:xfrm>
            <a:off x="597242" y="320040"/>
            <a:ext cx="504917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38"/>
          <p:cNvSpPr txBox="1"/>
          <p:nvPr>
            <p:ph idx="1" type="body"/>
          </p:nvPr>
        </p:nvSpPr>
        <p:spPr>
          <a:xfrm>
            <a:off x="597241" y="2252394"/>
            <a:ext cx="4348139" cy="25329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18" name="Google Shape;218;p38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>
  <p:cSld name="Comparison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39"/>
          <p:cNvGrpSpPr/>
          <p:nvPr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221" name="Google Shape;221;p3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2" name="Google Shape;222;p3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3" name="Google Shape;223;p39"/>
          <p:cNvSpPr/>
          <p:nvPr/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4" name="Google Shape;224;p39"/>
          <p:cNvSpPr txBox="1"/>
          <p:nvPr>
            <p:ph type="ctrTitle"/>
          </p:nvPr>
        </p:nvSpPr>
        <p:spPr>
          <a:xfrm>
            <a:off x="335526" y="270880"/>
            <a:ext cx="847294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39"/>
          <p:cNvSpPr/>
          <p:nvPr>
            <p:ph idx="1" type="body"/>
          </p:nvPr>
        </p:nvSpPr>
        <p:spPr>
          <a:xfrm>
            <a:off x="988765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26" name="Google Shape;226;p39"/>
          <p:cNvSpPr/>
          <p:nvPr>
            <p:ph idx="2" type="pic"/>
          </p:nvPr>
        </p:nvSpPr>
        <p:spPr>
          <a:xfrm>
            <a:off x="1679564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27" name="Google Shape;227;p39"/>
          <p:cNvSpPr txBox="1"/>
          <p:nvPr>
            <p:ph idx="3" type="body"/>
          </p:nvPr>
        </p:nvSpPr>
        <p:spPr>
          <a:xfrm>
            <a:off x="1204363" y="3989406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28" name="Google Shape;228;p39"/>
          <p:cNvSpPr/>
          <p:nvPr>
            <p:ph idx="4" type="body"/>
          </p:nvPr>
        </p:nvSpPr>
        <p:spPr>
          <a:xfrm>
            <a:off x="3488320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29" name="Google Shape;229;p39"/>
          <p:cNvSpPr/>
          <p:nvPr>
            <p:ph idx="5" type="pic"/>
          </p:nvPr>
        </p:nvSpPr>
        <p:spPr>
          <a:xfrm>
            <a:off x="4179119" y="2954840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39"/>
          <p:cNvSpPr txBox="1"/>
          <p:nvPr>
            <p:ph idx="6" type="body"/>
          </p:nvPr>
        </p:nvSpPr>
        <p:spPr>
          <a:xfrm>
            <a:off x="3703918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31" name="Google Shape;231;p39"/>
          <p:cNvSpPr/>
          <p:nvPr>
            <p:ph idx="7" type="body"/>
          </p:nvPr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32" name="Google Shape;232;p39"/>
          <p:cNvSpPr/>
          <p:nvPr>
            <p:ph idx="8" type="pic"/>
          </p:nvPr>
        </p:nvSpPr>
        <p:spPr>
          <a:xfrm>
            <a:off x="6687353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33" name="Google Shape;233;p39"/>
          <p:cNvSpPr txBox="1"/>
          <p:nvPr>
            <p:ph idx="9" type="body"/>
          </p:nvPr>
        </p:nvSpPr>
        <p:spPr>
          <a:xfrm>
            <a:off x="6212151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34" name="Google Shape;234;p39"/>
          <p:cNvSpPr txBox="1"/>
          <p:nvPr>
            <p:ph idx="11" type="ftr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5" name="Google Shape;235;p39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Dark" showMasterSp="0">
  <p:cSld name="Comparison Dark">
    <p:bg>
      <p:bgPr>
        <a:solidFill>
          <a:schemeClr val="dk1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40"/>
          <p:cNvGrpSpPr/>
          <p:nvPr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238" name="Google Shape;238;p4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p4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0" name="Google Shape;240;p40"/>
          <p:cNvSpPr txBox="1"/>
          <p:nvPr>
            <p:ph type="title"/>
          </p:nvPr>
        </p:nvSpPr>
        <p:spPr>
          <a:xfrm>
            <a:off x="306825" y="286604"/>
            <a:ext cx="8530352" cy="145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1" name="Google Shape;241;p40"/>
          <p:cNvSpPr/>
          <p:nvPr>
            <p:ph idx="1" type="body"/>
          </p:nvPr>
        </p:nvSpPr>
        <p:spPr>
          <a:xfrm>
            <a:off x="988765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2" name="Google Shape;242;p40"/>
          <p:cNvSpPr/>
          <p:nvPr>
            <p:ph idx="2" type="pic"/>
          </p:nvPr>
        </p:nvSpPr>
        <p:spPr>
          <a:xfrm>
            <a:off x="1679564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43" name="Google Shape;243;p40"/>
          <p:cNvSpPr txBox="1"/>
          <p:nvPr>
            <p:ph idx="3" type="body"/>
          </p:nvPr>
        </p:nvSpPr>
        <p:spPr>
          <a:xfrm>
            <a:off x="1204363" y="3989406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4" name="Google Shape;244;p40"/>
          <p:cNvSpPr/>
          <p:nvPr>
            <p:ph idx="4" type="body"/>
          </p:nvPr>
        </p:nvSpPr>
        <p:spPr>
          <a:xfrm>
            <a:off x="3488320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5" name="Google Shape;245;p40"/>
          <p:cNvSpPr/>
          <p:nvPr>
            <p:ph idx="5" type="pic"/>
          </p:nvPr>
        </p:nvSpPr>
        <p:spPr>
          <a:xfrm>
            <a:off x="4179119" y="2954840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46" name="Google Shape;246;p40"/>
          <p:cNvSpPr txBox="1"/>
          <p:nvPr>
            <p:ph idx="6" type="body"/>
          </p:nvPr>
        </p:nvSpPr>
        <p:spPr>
          <a:xfrm>
            <a:off x="3703918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7" name="Google Shape;247;p40"/>
          <p:cNvSpPr/>
          <p:nvPr>
            <p:ph idx="7" type="body"/>
          </p:nvPr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48" name="Google Shape;248;p40"/>
          <p:cNvSpPr/>
          <p:nvPr>
            <p:ph idx="8" type="pic"/>
          </p:nvPr>
        </p:nvSpPr>
        <p:spPr>
          <a:xfrm>
            <a:off x="6687353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249" name="Google Shape;249;p40"/>
          <p:cNvSpPr txBox="1"/>
          <p:nvPr>
            <p:ph idx="9" type="body"/>
          </p:nvPr>
        </p:nvSpPr>
        <p:spPr>
          <a:xfrm>
            <a:off x="6212151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50" name="Google Shape;250;p40"/>
          <p:cNvSpPr txBox="1"/>
          <p:nvPr>
            <p:ph idx="11" type="ftr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1" name="Google Shape;251;p40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sson Summary" showMasterSp="0">
  <p:cSld name="Lesson Summary">
    <p:bg>
      <p:bgPr>
        <a:solidFill>
          <a:schemeClr val="dk1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1"/>
          <p:cNvSpPr txBox="1"/>
          <p:nvPr>
            <p:ph type="ctrTitle"/>
          </p:nvPr>
        </p:nvSpPr>
        <p:spPr>
          <a:xfrm>
            <a:off x="4949841" y="353963"/>
            <a:ext cx="3590158" cy="9832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41"/>
          <p:cNvSpPr txBox="1"/>
          <p:nvPr>
            <p:ph idx="1" type="subTitle"/>
          </p:nvPr>
        </p:nvSpPr>
        <p:spPr>
          <a:xfrm>
            <a:off x="4949841" y="1517075"/>
            <a:ext cx="3590158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255" name="Google Shape;255;p41"/>
          <p:cNvSpPr txBox="1"/>
          <p:nvPr>
            <p:ph idx="2" type="body"/>
          </p:nvPr>
        </p:nvSpPr>
        <p:spPr>
          <a:xfrm>
            <a:off x="4949841" y="2341262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56" name="Google Shape;256;p41"/>
          <p:cNvSpPr txBox="1"/>
          <p:nvPr>
            <p:ph idx="3" type="body"/>
          </p:nvPr>
        </p:nvSpPr>
        <p:spPr>
          <a:xfrm>
            <a:off x="4949842" y="2753248"/>
            <a:ext cx="2889222" cy="817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57" name="Google Shape;257;p41"/>
          <p:cNvSpPr txBox="1"/>
          <p:nvPr>
            <p:ph idx="4" type="body"/>
          </p:nvPr>
        </p:nvSpPr>
        <p:spPr>
          <a:xfrm>
            <a:off x="4949841" y="3563286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58" name="Google Shape;258;p41"/>
          <p:cNvSpPr txBox="1"/>
          <p:nvPr>
            <p:ph idx="5" type="body"/>
          </p:nvPr>
        </p:nvSpPr>
        <p:spPr>
          <a:xfrm>
            <a:off x="4949841" y="3982579"/>
            <a:ext cx="2895410" cy="5291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59" name="Google Shape;259;p41"/>
          <p:cNvSpPr txBox="1"/>
          <p:nvPr>
            <p:ph idx="6" type="body"/>
          </p:nvPr>
        </p:nvSpPr>
        <p:spPr>
          <a:xfrm>
            <a:off x="4949841" y="4564819"/>
            <a:ext cx="3597533" cy="4019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Font typeface="Courier New"/>
              <a:buNone/>
              <a:defRPr sz="1500">
                <a:solidFill>
                  <a:schemeClr val="accen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0" name="Google Shape;260;p41"/>
          <p:cNvSpPr txBox="1"/>
          <p:nvPr>
            <p:ph idx="7" type="body"/>
          </p:nvPr>
        </p:nvSpPr>
        <p:spPr>
          <a:xfrm>
            <a:off x="4949841" y="4975138"/>
            <a:ext cx="2895410" cy="852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1" showMasterSp="0">
  <p:cSld name="Agenda - Topic 1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2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3" name="Google Shape;263;p42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4" name="Google Shape;264;p42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5" name="Google Shape;265;p42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6" name="Google Shape;266;p42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7" name="Google Shape;267;p42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8" name="Google Shape;268;p42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69" name="Google Shape;269;p42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0" name="Google Shape;270;p42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1" name="Google Shape;271;p42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2" name="Google Shape;272;p42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3" name="Google Shape;273;p42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2" showMasterSp="0">
  <p:cSld name="Agenda - Topic 2"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3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43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7" name="Google Shape;277;p43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8" name="Google Shape;278;p43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79" name="Google Shape;279;p43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0" name="Google Shape;280;p43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1" name="Google Shape;281;p43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2" name="Google Shape;282;p43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3" name="Google Shape;283;p43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4" name="Google Shape;284;p43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5" name="Google Shape;285;p43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86" name="Google Shape;286;p43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3" showMasterSp="0">
  <p:cSld name="Agenda - Topic 3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4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9" name="Google Shape;289;p44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0" name="Google Shape;290;p44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1" name="Google Shape;291;p44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2" name="Google Shape;292;p44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3" name="Google Shape;293;p44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4" name="Google Shape;294;p44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5" name="Google Shape;295;p44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6" name="Google Shape;296;p44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7" name="Google Shape;297;p44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8" name="Google Shape;298;p44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9" name="Google Shape;299;p44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/>
          <p:nvPr>
            <p:ph type="ctrTitle"/>
          </p:nvPr>
        </p:nvSpPr>
        <p:spPr>
          <a:xfrm>
            <a:off x="597242" y="320040"/>
            <a:ext cx="504917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" type="body"/>
          </p:nvPr>
        </p:nvSpPr>
        <p:spPr>
          <a:xfrm>
            <a:off x="597241" y="2252076"/>
            <a:ext cx="4348163" cy="3051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Font typeface="Courier New"/>
              <a:buChar char="o"/>
              <a:defRPr sz="1050"/>
            </a:lvl1pPr>
            <a:lvl2pPr indent="-295275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3pPr>
            <a:lvl4pPr indent="-295275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4pPr>
            <a:lvl5pPr indent="-295275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4" showMasterSp="0">
  <p:cSld name="Agenda - Topic 4"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5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2" name="Google Shape;302;p45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3" name="Google Shape;303;p45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4" name="Google Shape;304;p45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5" name="Google Shape;305;p45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6" name="Google Shape;306;p45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7" name="Google Shape;307;p45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8" name="Google Shape;308;p45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9" name="Google Shape;309;p45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0" name="Google Shape;310;p45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1" name="Google Shape;311;p45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2" name="Google Shape;312;p45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Topic 5" showMasterSp="0">
  <p:cSld name="Agenda - Topic 5"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6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5" name="Google Shape;315;p46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6" name="Google Shape;316;p46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7" name="Google Shape;317;p46"/>
          <p:cNvSpPr txBox="1"/>
          <p:nvPr>
            <p:ph idx="3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8" name="Google Shape;318;p46"/>
          <p:cNvSpPr txBox="1"/>
          <p:nvPr>
            <p:ph idx="4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9" name="Google Shape;319;p46"/>
          <p:cNvSpPr txBox="1"/>
          <p:nvPr>
            <p:ph idx="5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0" name="Google Shape;320;p46"/>
          <p:cNvSpPr txBox="1"/>
          <p:nvPr>
            <p:ph idx="6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1" name="Google Shape;321;p46"/>
          <p:cNvSpPr txBox="1"/>
          <p:nvPr>
            <p:ph idx="7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2" name="Google Shape;322;p46"/>
          <p:cNvSpPr txBox="1"/>
          <p:nvPr>
            <p:ph idx="8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3" name="Google Shape;323;p46"/>
          <p:cNvSpPr txBox="1"/>
          <p:nvPr>
            <p:ph idx="9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4050"/>
              <a:buNone/>
              <a:defRPr b="0" baseline="-25000" sz="405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4" name="Google Shape;324;p46"/>
          <p:cNvSpPr txBox="1"/>
          <p:nvPr>
            <p:ph idx="13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5" name="Google Shape;325;p46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 type="obj">
  <p:cSld name="OBJECT"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7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8" name="Google Shape;328;p47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o"/>
              <a:defRPr/>
            </a:lvl1pPr>
            <a:lvl2pPr indent="-3429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29" name="Google Shape;329;p47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30" name="Google Shape;330;p47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20"/>
          <p:cNvSpPr txBox="1"/>
          <p:nvPr>
            <p:ph type="ctrTitle"/>
          </p:nvPr>
        </p:nvSpPr>
        <p:spPr>
          <a:xfrm>
            <a:off x="597242" y="320041"/>
            <a:ext cx="5049178" cy="101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" type="body"/>
          </p:nvPr>
        </p:nvSpPr>
        <p:spPr>
          <a:xfrm>
            <a:off x="618182" y="174947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4" name="Google Shape;34;p20"/>
          <p:cNvSpPr txBox="1"/>
          <p:nvPr>
            <p:ph idx="2" type="body"/>
          </p:nvPr>
        </p:nvSpPr>
        <p:spPr>
          <a:xfrm>
            <a:off x="1232535" y="174947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3" type="body"/>
          </p:nvPr>
        </p:nvSpPr>
        <p:spPr>
          <a:xfrm>
            <a:off x="618182" y="3006909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4" type="body"/>
          </p:nvPr>
        </p:nvSpPr>
        <p:spPr>
          <a:xfrm>
            <a:off x="1232535" y="3009613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5" type="body"/>
          </p:nvPr>
        </p:nvSpPr>
        <p:spPr>
          <a:xfrm>
            <a:off x="618182" y="3635783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6" type="body"/>
          </p:nvPr>
        </p:nvSpPr>
        <p:spPr>
          <a:xfrm>
            <a:off x="1232535" y="3638169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7" type="body"/>
          </p:nvPr>
        </p:nvSpPr>
        <p:spPr>
          <a:xfrm>
            <a:off x="618182" y="4264656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8" type="body"/>
          </p:nvPr>
        </p:nvSpPr>
        <p:spPr>
          <a:xfrm>
            <a:off x="1232535" y="4269747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9" type="body"/>
          </p:nvPr>
        </p:nvSpPr>
        <p:spPr>
          <a:xfrm>
            <a:off x="618182" y="2378035"/>
            <a:ext cx="591479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b="0" baseline="-25000" sz="3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3" type="body"/>
          </p:nvPr>
        </p:nvSpPr>
        <p:spPr>
          <a:xfrm>
            <a:off x="1232535" y="2378035"/>
            <a:ext cx="4413884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 showMasterSp="0">
  <p:cSld name="3_Title Slid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/>
          <p:nvPr>
            <p:ph type="ctrTitle"/>
          </p:nvPr>
        </p:nvSpPr>
        <p:spPr>
          <a:xfrm>
            <a:off x="599561" y="298103"/>
            <a:ext cx="3590158" cy="15183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" type="subTitle"/>
          </p:nvPr>
        </p:nvSpPr>
        <p:spPr>
          <a:xfrm>
            <a:off x="599561" y="2025078"/>
            <a:ext cx="3590158" cy="7638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500"/>
              <a:buNone/>
              <a:defRPr sz="1500"/>
            </a:lvl9pPr>
          </a:lstStyle>
          <a:p/>
        </p:txBody>
      </p:sp>
      <p:sp>
        <p:nvSpPr>
          <p:cNvPr id="46" name="Google Shape;46;p21"/>
          <p:cNvSpPr txBox="1"/>
          <p:nvPr>
            <p:ph idx="2" type="body"/>
          </p:nvPr>
        </p:nvSpPr>
        <p:spPr>
          <a:xfrm>
            <a:off x="599561" y="2997636"/>
            <a:ext cx="6022912" cy="2569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0" wrap="square" tIns="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Font typeface="Courier New"/>
              <a:buChar char="o"/>
              <a:defRPr sz="1050">
                <a:solidFill>
                  <a:schemeClr val="lt1"/>
                </a:solidFill>
              </a:defRPr>
            </a:lvl1pPr>
            <a:lvl2pPr indent="-285750" lvl="1" marL="9144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ourier New"/>
              <a:buChar char="o"/>
              <a:defRPr sz="900">
                <a:solidFill>
                  <a:schemeClr val="lt1"/>
                </a:solidFill>
              </a:defRPr>
            </a:lvl2pPr>
            <a:lvl3pPr indent="-278638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3pPr>
            <a:lvl4pPr indent="-278638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4pPr>
            <a:lvl5pPr indent="-278638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788"/>
              <a:buFont typeface="Courier New"/>
              <a:buChar char="o"/>
              <a:defRPr sz="788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(Single line)" showMasterSp="0">
  <p:cSld name="Title and Content (Single line)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/>
          <p:nvPr>
            <p:ph type="ctrTitle"/>
          </p:nvPr>
        </p:nvSpPr>
        <p:spPr>
          <a:xfrm>
            <a:off x="597242" y="408820"/>
            <a:ext cx="6701630" cy="949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597241" y="1986061"/>
            <a:ext cx="4348163" cy="40152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295275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Char char="o"/>
              <a:defRPr sz="1050"/>
            </a:lvl1pPr>
            <a:lvl2pPr indent="-295275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3pPr>
            <a:lvl4pPr indent="-295275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4pPr>
            <a:lvl5pPr indent="-295275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Char char="◦"/>
              <a:defRPr sz="105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 showMasterSp="0">
  <p:cSld name="Title and Content 2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type="ctrTitle"/>
          </p:nvPr>
        </p:nvSpPr>
        <p:spPr>
          <a:xfrm>
            <a:off x="597242" y="320040"/>
            <a:ext cx="504917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" type="body"/>
          </p:nvPr>
        </p:nvSpPr>
        <p:spPr>
          <a:xfrm>
            <a:off x="597241" y="2252394"/>
            <a:ext cx="4348139" cy="25329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>
  <p:cSld name="Comparison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24"/>
          <p:cNvGrpSpPr/>
          <p:nvPr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8" name="Google Shape;58;p2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0" name="Google Shape;60;p24"/>
          <p:cNvSpPr/>
          <p:nvPr/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24"/>
          <p:cNvSpPr txBox="1"/>
          <p:nvPr>
            <p:ph type="ctrTitle"/>
          </p:nvPr>
        </p:nvSpPr>
        <p:spPr>
          <a:xfrm>
            <a:off x="335526" y="270880"/>
            <a:ext cx="847294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  <a:defRPr sz="2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4"/>
          <p:cNvSpPr/>
          <p:nvPr>
            <p:ph idx="1" type="body"/>
          </p:nvPr>
        </p:nvSpPr>
        <p:spPr>
          <a:xfrm>
            <a:off x="988765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679564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3" type="body"/>
          </p:nvPr>
        </p:nvSpPr>
        <p:spPr>
          <a:xfrm>
            <a:off x="1204363" y="3989406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5" name="Google Shape;65;p24"/>
          <p:cNvSpPr/>
          <p:nvPr>
            <p:ph idx="4" type="body"/>
          </p:nvPr>
        </p:nvSpPr>
        <p:spPr>
          <a:xfrm>
            <a:off x="3488320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6" name="Google Shape;66;p24"/>
          <p:cNvSpPr/>
          <p:nvPr>
            <p:ph idx="5" type="pic"/>
          </p:nvPr>
        </p:nvSpPr>
        <p:spPr>
          <a:xfrm>
            <a:off x="4179119" y="2954840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24"/>
          <p:cNvSpPr txBox="1"/>
          <p:nvPr>
            <p:ph idx="6" type="body"/>
          </p:nvPr>
        </p:nvSpPr>
        <p:spPr>
          <a:xfrm>
            <a:off x="3703918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8" name="Google Shape;68;p24"/>
          <p:cNvSpPr/>
          <p:nvPr>
            <p:ph idx="7" type="body"/>
          </p:nvPr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accent1">
              <a:alpha val="9803"/>
            </a:schemeClr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9" name="Google Shape;69;p24"/>
          <p:cNvSpPr/>
          <p:nvPr>
            <p:ph idx="8" type="pic"/>
          </p:nvPr>
        </p:nvSpPr>
        <p:spPr>
          <a:xfrm>
            <a:off x="6687353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24"/>
          <p:cNvSpPr txBox="1"/>
          <p:nvPr>
            <p:ph idx="9" type="body"/>
          </p:nvPr>
        </p:nvSpPr>
        <p:spPr>
          <a:xfrm>
            <a:off x="6212151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/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1" type="ftr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Dark" showMasterSp="0">
  <p:cSld name="Comparison Dar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25"/>
          <p:cNvGrpSpPr/>
          <p:nvPr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75" name="Google Shape;75;p25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7" name="Google Shape;77;p25"/>
          <p:cNvSpPr txBox="1"/>
          <p:nvPr>
            <p:ph type="title"/>
          </p:nvPr>
        </p:nvSpPr>
        <p:spPr>
          <a:xfrm>
            <a:off x="306825" y="286604"/>
            <a:ext cx="8530352" cy="14507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ook Antiqua"/>
              <a:buNone/>
              <a:defRPr sz="27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/>
          <p:nvPr>
            <p:ph idx="1" type="body"/>
          </p:nvPr>
        </p:nvSpPr>
        <p:spPr>
          <a:xfrm>
            <a:off x="988765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9" name="Google Shape;79;p25"/>
          <p:cNvSpPr/>
          <p:nvPr>
            <p:ph idx="2" type="pic"/>
          </p:nvPr>
        </p:nvSpPr>
        <p:spPr>
          <a:xfrm>
            <a:off x="1679564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5"/>
          <p:cNvSpPr txBox="1"/>
          <p:nvPr>
            <p:ph idx="3" type="body"/>
          </p:nvPr>
        </p:nvSpPr>
        <p:spPr>
          <a:xfrm>
            <a:off x="1204363" y="3989406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1" name="Google Shape;81;p25"/>
          <p:cNvSpPr/>
          <p:nvPr>
            <p:ph idx="4" type="body"/>
          </p:nvPr>
        </p:nvSpPr>
        <p:spPr>
          <a:xfrm>
            <a:off x="3488320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2" name="Google Shape;82;p25"/>
          <p:cNvSpPr/>
          <p:nvPr>
            <p:ph idx="5" type="pic"/>
          </p:nvPr>
        </p:nvSpPr>
        <p:spPr>
          <a:xfrm>
            <a:off x="4179119" y="2954840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25"/>
          <p:cNvSpPr txBox="1"/>
          <p:nvPr>
            <p:ph idx="6" type="body"/>
          </p:nvPr>
        </p:nvSpPr>
        <p:spPr>
          <a:xfrm>
            <a:off x="3703918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4" name="Google Shape;84;p25"/>
          <p:cNvSpPr/>
          <p:nvPr>
            <p:ph idx="7" type="body"/>
          </p:nvPr>
        </p:nvSpPr>
        <p:spPr>
          <a:xfrm>
            <a:off x="5996553" y="1894377"/>
            <a:ext cx="2135981" cy="3390899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743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228600" lvl="1" marL="914400" algn="l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5" name="Google Shape;85;p25"/>
          <p:cNvSpPr/>
          <p:nvPr>
            <p:ph idx="8" type="pic"/>
          </p:nvPr>
        </p:nvSpPr>
        <p:spPr>
          <a:xfrm>
            <a:off x="6687353" y="2833688"/>
            <a:ext cx="754380" cy="91440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5"/>
          <p:cNvSpPr txBox="1"/>
          <p:nvPr>
            <p:ph idx="9" type="body"/>
          </p:nvPr>
        </p:nvSpPr>
        <p:spPr>
          <a:xfrm>
            <a:off x="6212151" y="3989405"/>
            <a:ext cx="1706910" cy="893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342900" lvl="5" marL="27432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7" name="Google Shape;87;p25"/>
          <p:cNvSpPr txBox="1"/>
          <p:nvPr>
            <p:ph idx="11" type="ftr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12" type="sldNum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82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0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  <a:defRPr b="0" i="0" sz="45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23850" lvl="0" marL="4572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Courier New"/>
              <a:buChar char="o"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14325" lvl="1" marL="914400" marR="0" rtl="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Char char="◦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95275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5275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5275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5275" lvl="5" marL="27432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5275" lvl="6" marL="32004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5275" lvl="7" marL="36576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5275" lvl="8" marL="4114800" marR="0" rtl="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1" type="ftr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  <a:defRPr b="0" i="0" sz="45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2" name="Google Shape;172;p18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23850" lvl="0" marL="4572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Courier New"/>
              <a:buChar char="o"/>
              <a:defRPr b="0" i="0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14325" lvl="1" marL="914400" marR="0" rtl="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Char char="◦"/>
              <a:defRPr b="0" i="0" sz="13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95275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5275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5275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5275" lvl="5" marL="27432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5275" lvl="6" marL="32004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5275" lvl="7" marL="36576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5275" lvl="8" marL="4114800" marR="0" rtl="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ts val="1050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3" name="Google Shape;173;p18"/>
          <p:cNvSpPr txBox="1"/>
          <p:nvPr>
            <p:ph idx="11" type="ftr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25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4" name="Google Shape;174;p18"/>
          <p:cNvSpPr txBox="1"/>
          <p:nvPr>
            <p:ph idx="12" type="sldNum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abac.deterlab.net/" TargetMode="External"/><Relationship Id="rId4" Type="http://schemas.openxmlformats.org/officeDocument/2006/relationships/hyperlink" Target="http://abac.deterlab.net/" TargetMode="External"/><Relationship Id="rId5" Type="http://schemas.openxmlformats.org/officeDocument/2006/relationships/hyperlink" Target="http://www.openliberty.org/" TargetMode="External"/><Relationship Id="rId6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jpg"/><Relationship Id="rId4" Type="http://schemas.openxmlformats.org/officeDocument/2006/relationships/image" Target="../media/image9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Relationship Id="rId4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"/>
          <p:cNvSpPr txBox="1"/>
          <p:nvPr>
            <p:ph type="ctrTitle"/>
          </p:nvPr>
        </p:nvSpPr>
        <p:spPr>
          <a:xfrm>
            <a:off x="5339917" y="1399830"/>
            <a:ext cx="3242570" cy="19342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50"/>
              <a:buFont typeface="Book Antiqua"/>
              <a:buNone/>
            </a:pPr>
            <a:r>
              <a:rPr lang="en-US" sz="2850"/>
              <a:t>TECNOLOGIE DI PROTEZIONE DEI DATI E DELLA PRIVACY PER L'ENERGIA</a:t>
            </a:r>
            <a:endParaRPr/>
          </a:p>
        </p:txBody>
      </p:sp>
      <p:sp>
        <p:nvSpPr>
          <p:cNvPr id="337" name="Google Shape;337;p1"/>
          <p:cNvSpPr txBox="1"/>
          <p:nvPr>
            <p:ph idx="1" type="subTitle"/>
          </p:nvPr>
        </p:nvSpPr>
        <p:spPr>
          <a:xfrm>
            <a:off x="4222194" y="4819426"/>
            <a:ext cx="2209658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PRESENTAZIONE A CURA DI: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ANTONIOS NTIB</a:t>
            </a:r>
            <a:endParaRPr/>
          </a:p>
        </p:txBody>
      </p:sp>
      <p:sp>
        <p:nvSpPr>
          <p:cNvPr id="338" name="Google Shape;338;p1"/>
          <p:cNvSpPr txBox="1"/>
          <p:nvPr>
            <p:ph idx="3" type="body"/>
          </p:nvPr>
        </p:nvSpPr>
        <p:spPr>
          <a:xfrm>
            <a:off x="4697361" y="3387386"/>
            <a:ext cx="3884664" cy="756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</a:pPr>
            <a:r>
              <a:rPr lang="en-US"/>
              <a:t>CSP005_S_E</a:t>
            </a:r>
            <a:endParaRPr/>
          </a:p>
        </p:txBody>
      </p:sp>
      <p:sp>
        <p:nvSpPr>
          <p:cNvPr id="339" name="Google Shape;339;p1"/>
          <p:cNvSpPr/>
          <p:nvPr/>
        </p:nvSpPr>
        <p:spPr>
          <a:xfrm rot="10800000">
            <a:off x="2630818" y="848880"/>
            <a:ext cx="1914810" cy="5144131"/>
          </a:xfrm>
          <a:custGeom>
            <a:rect b="b" l="l" r="r" t="t"/>
            <a:pathLst>
              <a:path extrusionOk="0" h="6858841" w="2553080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entury Gothic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black and white cover with blue squares&#10;&#10;Description automatically generated" id="340" name="Google Shape;340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783" l="0" r="0" t="784"/>
          <a:stretch/>
        </p:blipFill>
        <p:spPr>
          <a:xfrm>
            <a:off x="-685801" y="4916"/>
            <a:ext cx="5383161" cy="686227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341" name="Google Shape;341;p1"/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342" name="Google Shape;342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3" name="Google Shape;343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4" name="Google Shape;344;p1"/>
          <p:cNvSpPr txBox="1"/>
          <p:nvPr/>
        </p:nvSpPr>
        <p:spPr>
          <a:xfrm>
            <a:off x="4099149" y="4197348"/>
            <a:ext cx="4665406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350"/>
              <a:buFont typeface="Century Gothic"/>
              <a:buNone/>
            </a:pPr>
            <a:r>
              <a:rPr b="1" i="0" lang="en-US" sz="135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SLIDE SET #4: </a:t>
            </a:r>
            <a:r>
              <a:rPr b="1" i="0" lang="en-US" sz="135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ABAC (Controllo dell'accesso basato sugli attributi) e l'evoluzione del modello di controllo dell'accesso</a:t>
            </a:r>
            <a:endParaRPr b="1" i="1" sz="135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A red sign with white text&#10;&#10;Description automatically generated" id="345" name="Google Shape;34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61202" y="4819426"/>
            <a:ext cx="1149318" cy="426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0"/>
          <p:cNvSpPr txBox="1"/>
          <p:nvPr>
            <p:ph type="ctrTitle"/>
          </p:nvPr>
        </p:nvSpPr>
        <p:spPr>
          <a:xfrm>
            <a:off x="597242" y="320040"/>
            <a:ext cx="5049178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sp>
        <p:nvSpPr>
          <p:cNvPr id="456" name="Google Shape;456;p10"/>
          <p:cNvSpPr txBox="1"/>
          <p:nvPr/>
        </p:nvSpPr>
        <p:spPr>
          <a:xfrm>
            <a:off x="494523" y="2925652"/>
            <a:ext cx="7249885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L'ABAC è ancora in fase iniziale</a:t>
            </a:r>
            <a:endParaRPr/>
          </a:p>
          <a:p>
            <a:pPr indent="-127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Gartner prevede che entro il 2020 il 70% delle aziende utilizzerà l'ABAC.</a:t>
            </a:r>
            <a:endParaRPr/>
          </a:p>
        </p:txBody>
      </p:sp>
      <p:pic>
        <p:nvPicPr>
          <p:cNvPr id="457" name="Google Shape;45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58" name="Google Shape;458;p10"/>
          <p:cNvSpPr txBox="1"/>
          <p:nvPr/>
        </p:nvSpPr>
        <p:spPr>
          <a:xfrm>
            <a:off x="8210938" y="6299807"/>
            <a:ext cx="391885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11"/>
          <p:cNvSpPr txBox="1"/>
          <p:nvPr>
            <p:ph type="ctrTitle"/>
          </p:nvPr>
        </p:nvSpPr>
        <p:spPr>
          <a:xfrm>
            <a:off x="597241" y="320040"/>
            <a:ext cx="7156497" cy="77164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sp>
        <p:nvSpPr>
          <p:cNvPr id="464" name="Google Shape;464;p11"/>
          <p:cNvSpPr txBox="1"/>
          <p:nvPr/>
        </p:nvSpPr>
        <p:spPr>
          <a:xfrm>
            <a:off x="765109" y="1582341"/>
            <a:ext cx="7445829" cy="43242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Microsoft Windows Server 2012 Claim Based Access Control o Dynamic Access Control è l'implementazione Microsoft di ABAC.</a:t>
            </a:r>
            <a:endParaRPr/>
          </a:p>
          <a:p>
            <a:pPr indent="-127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Fedora 3.3 FESL (Fedora Security Layer) che utilizza XACML per implementare ABAC</a:t>
            </a:r>
            <a:endParaRPr/>
          </a:p>
          <a:p>
            <a:pPr indent="-127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r>
              <a:rPr baseline="30000"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rd</a:t>
            </a:r>
            <a:r>
              <a:rPr lang="en-US" sz="2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società di servizi di autenticazione di terze parti, come Axiomatics e Avatier, offrono l'implementazione di ABAC per i sistemi operativi, le applicazioni e i database.</a:t>
            </a:r>
            <a:endParaRPr/>
          </a:p>
        </p:txBody>
      </p:sp>
      <p:pic>
        <p:nvPicPr>
          <p:cNvPr id="465" name="Google Shape;46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66" name="Google Shape;466;p11"/>
          <p:cNvSpPr txBox="1"/>
          <p:nvPr/>
        </p:nvSpPr>
        <p:spPr>
          <a:xfrm>
            <a:off x="8210938" y="6299807"/>
            <a:ext cx="447869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11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12"/>
          <p:cNvSpPr txBox="1"/>
          <p:nvPr>
            <p:ph type="ctrTitle"/>
          </p:nvPr>
        </p:nvSpPr>
        <p:spPr>
          <a:xfrm>
            <a:off x="597241" y="320040"/>
            <a:ext cx="6870341" cy="8649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sp>
        <p:nvSpPr>
          <p:cNvPr id="472" name="Google Shape;472;p12"/>
          <p:cNvSpPr txBox="1"/>
          <p:nvPr/>
        </p:nvSpPr>
        <p:spPr>
          <a:xfrm>
            <a:off x="447869" y="1690063"/>
            <a:ext cx="7763070" cy="2462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Progetti ABAC open source come :</a:t>
            </a:r>
            <a:endParaRPr/>
          </a:p>
          <a:p>
            <a:pPr indent="-1460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sng" cap="none" strike="noStrike">
              <a:solidFill>
                <a:srgbClr val="87882D"/>
              </a:solidFill>
              <a:latin typeface="Century Gothic"/>
              <a:ea typeface="Century Gothic"/>
              <a:cs typeface="Century Gothic"/>
              <a:sym typeface="Century Gothic"/>
              <a:hlinkClick r:id="rId3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sng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http://abac.deterlab.net</a:t>
            </a:r>
            <a:endParaRPr b="0" i="0" sz="2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460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OpenAZ, </a:t>
            </a:r>
            <a:r>
              <a:rPr b="0" i="0" lang="en-US" sz="2200" u="sng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http://www.openliberty.org</a:t>
            </a:r>
            <a:endParaRPr b="0" i="0" sz="2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460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460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473" name="Google Shape;473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33023" y="5961948"/>
            <a:ext cx="1431372" cy="724899"/>
          </a:xfrm>
          <a:prstGeom prst="rect">
            <a:avLst/>
          </a:prstGeom>
          <a:noFill/>
          <a:ln>
            <a:noFill/>
          </a:ln>
        </p:spPr>
      </p:pic>
      <p:sp>
        <p:nvSpPr>
          <p:cNvPr id="474" name="Google Shape;474;p12"/>
          <p:cNvSpPr txBox="1"/>
          <p:nvPr/>
        </p:nvSpPr>
        <p:spPr>
          <a:xfrm>
            <a:off x="8210938" y="6299807"/>
            <a:ext cx="382555" cy="3155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3"/>
          <p:cNvSpPr txBox="1"/>
          <p:nvPr>
            <p:ph type="ctrTitle"/>
          </p:nvPr>
        </p:nvSpPr>
        <p:spPr>
          <a:xfrm>
            <a:off x="5227745" y="2116663"/>
            <a:ext cx="3590158" cy="11387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500"/>
              <a:buFont typeface="Book Antiqua"/>
              <a:buNone/>
            </a:pPr>
            <a:r>
              <a:rPr lang="en-US"/>
              <a:t>Grazie</a:t>
            </a:r>
            <a:endParaRPr/>
          </a:p>
        </p:txBody>
      </p:sp>
      <p:pic>
        <p:nvPicPr>
          <p:cNvPr descr="A person and person looking at a computer screen" id="480" name="Google Shape;480;p1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127" r="126" t="0"/>
          <a:stretch/>
        </p:blipFill>
        <p:spPr>
          <a:xfrm>
            <a:off x="-22124" y="855574"/>
            <a:ext cx="5110593" cy="5153321"/>
          </a:xfrm>
          <a:prstGeom prst="rect">
            <a:avLst/>
          </a:prstGeom>
          <a:solidFill>
            <a:schemeClr val="lt2"/>
          </a:solidFill>
          <a:ln>
            <a:noFill/>
          </a:ln>
        </p:spPr>
      </p:pic>
      <p:grpSp>
        <p:nvGrpSpPr>
          <p:cNvPr id="481" name="Google Shape;481;p13"/>
          <p:cNvGrpSpPr/>
          <p:nvPr/>
        </p:nvGrpSpPr>
        <p:grpSpPr>
          <a:xfrm>
            <a:off x="3044779" y="857251"/>
            <a:ext cx="2196662" cy="5153585"/>
            <a:chOff x="4059704" y="0"/>
            <a:chExt cx="2928883" cy="6871447"/>
          </a:xfrm>
        </p:grpSpPr>
        <p:sp>
          <p:nvSpPr>
            <p:cNvPr id="482" name="Google Shape;482;p13"/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rect b="b" l="l" r="r" t="t"/>
              <a:pathLst>
                <a:path extrusionOk="0" h="6837172" w="2545001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entury Gothic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483" name="Google Shape;483;p13"/>
            <p:cNvCxnSpPr/>
            <p:nvPr/>
          </p:nvCxnSpPr>
          <p:spPr>
            <a:xfrm flipH="1">
              <a:off x="4059704" y="0"/>
              <a:ext cx="1822122" cy="6871447"/>
            </a:xfrm>
            <a:prstGeom prst="straightConnector1">
              <a:avLst/>
            </a:prstGeom>
            <a:noFill/>
            <a:ln cap="flat" cmpd="sng" w="222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484" name="Google Shape;484;p13"/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485" name="Google Shape;485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6" name="Google Shape;486;p1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</a:pPr>
            <a:r>
              <a:rPr lang="en-US"/>
              <a:t>Sicurezza delle informazioni</a:t>
            </a:r>
            <a:endParaRPr/>
          </a:p>
        </p:txBody>
      </p:sp>
      <p:grpSp>
        <p:nvGrpSpPr>
          <p:cNvPr id="351" name="Google Shape;351;p2"/>
          <p:cNvGrpSpPr/>
          <p:nvPr/>
        </p:nvGrpSpPr>
        <p:grpSpPr>
          <a:xfrm>
            <a:off x="1936883" y="2108985"/>
            <a:ext cx="5314682" cy="3759216"/>
            <a:chOff x="1114558" y="785"/>
            <a:chExt cx="5314682" cy="3759216"/>
          </a:xfrm>
        </p:grpSpPr>
        <p:sp>
          <p:nvSpPr>
            <p:cNvPr id="352" name="Google Shape;352;p2"/>
            <p:cNvSpPr/>
            <p:nvPr/>
          </p:nvSpPr>
          <p:spPr>
            <a:xfrm>
              <a:off x="2913608" y="2043419"/>
              <a:ext cx="1716582" cy="1716582"/>
            </a:xfrm>
            <a:prstGeom prst="ellipse">
              <a:avLst/>
            </a:prstGeom>
            <a:gradFill>
              <a:gsLst>
                <a:gs pos="0">
                  <a:srgbClr val="D790ED"/>
                </a:gs>
                <a:gs pos="45000">
                  <a:srgbClr val="DFA3F2"/>
                </a:gs>
                <a:gs pos="100000">
                  <a:srgbClr val="E7A8FA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2"/>
            <p:cNvSpPr txBox="1"/>
            <p:nvPr/>
          </p:nvSpPr>
          <p:spPr>
            <a:xfrm>
              <a:off x="3164996" y="2294807"/>
              <a:ext cx="1213806" cy="12138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Information Security</a:t>
              </a: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 rot="-8700000">
              <a:off x="1811130" y="1744140"/>
              <a:ext cx="1313863" cy="489226"/>
            </a:xfrm>
            <a:prstGeom prst="lef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E3BFEF"/>
                </a:gs>
                <a:gs pos="45000">
                  <a:srgbClr val="EBCDF6"/>
                </a:gs>
                <a:gs pos="100000">
                  <a:srgbClr val="F1CFFC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1114558" y="959651"/>
              <a:ext cx="1630753" cy="1304602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D790ED"/>
                </a:gs>
                <a:gs pos="45000">
                  <a:srgbClr val="DFA3F2"/>
                </a:gs>
                <a:gs pos="100000">
                  <a:srgbClr val="E7A8FA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2"/>
            <p:cNvSpPr txBox="1"/>
            <p:nvPr/>
          </p:nvSpPr>
          <p:spPr>
            <a:xfrm>
              <a:off x="1152768" y="997861"/>
              <a:ext cx="1554333" cy="1228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entury Gothic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Confidentiality</a:t>
              </a: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 rot="-5400000">
              <a:off x="3114968" y="1065406"/>
              <a:ext cx="1313863" cy="489226"/>
            </a:xfrm>
            <a:prstGeom prst="lef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E3BFEF"/>
                </a:gs>
                <a:gs pos="45000">
                  <a:srgbClr val="EBCDF6"/>
                </a:gs>
                <a:gs pos="100000">
                  <a:srgbClr val="F1CFFC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2956523" y="785"/>
              <a:ext cx="1630753" cy="1304602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D790ED"/>
                </a:gs>
                <a:gs pos="45000">
                  <a:srgbClr val="DFA3F2"/>
                </a:gs>
                <a:gs pos="100000">
                  <a:srgbClr val="E7A8FA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"/>
            <p:cNvSpPr txBox="1"/>
            <p:nvPr/>
          </p:nvSpPr>
          <p:spPr>
            <a:xfrm>
              <a:off x="2994733" y="38995"/>
              <a:ext cx="1554333" cy="1228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entury Gothic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Availability</a:t>
              </a: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 rot="-2100000">
              <a:off x="4418805" y="1744140"/>
              <a:ext cx="1313863" cy="489226"/>
            </a:xfrm>
            <a:prstGeom prst="leftArrow">
              <a:avLst>
                <a:gd fmla="val 60000" name="adj1"/>
                <a:gd fmla="val 50000" name="adj2"/>
              </a:avLst>
            </a:prstGeom>
            <a:gradFill>
              <a:gsLst>
                <a:gs pos="0">
                  <a:srgbClr val="E3BFEF"/>
                </a:gs>
                <a:gs pos="45000">
                  <a:srgbClr val="EBCDF6"/>
                </a:gs>
                <a:gs pos="100000">
                  <a:srgbClr val="F1CFFC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4798487" y="959651"/>
              <a:ext cx="1630753" cy="1304602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D790ED"/>
                </a:gs>
                <a:gs pos="45000">
                  <a:srgbClr val="DFA3F2"/>
                </a:gs>
                <a:gs pos="100000">
                  <a:srgbClr val="E7A8FA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"/>
            <p:cNvSpPr txBox="1"/>
            <p:nvPr/>
          </p:nvSpPr>
          <p:spPr>
            <a:xfrm>
              <a:off x="4836697" y="997861"/>
              <a:ext cx="1554333" cy="12281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0475" lIns="30475" spcFirstLastPara="1" rIns="30475" wrap="square" tIns="30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entury Gothic"/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Integrity</a:t>
              </a:r>
              <a:endParaRPr/>
            </a:p>
          </p:txBody>
        </p:sp>
      </p:grpSp>
      <p:pic>
        <p:nvPicPr>
          <p:cNvPr id="363" name="Google Shape;36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2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"/>
          <p:cNvSpPr txBox="1"/>
          <p:nvPr>
            <p:ph type="title"/>
          </p:nvPr>
        </p:nvSpPr>
        <p:spPr>
          <a:xfrm>
            <a:off x="822960" y="286605"/>
            <a:ext cx="2050869" cy="9263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</a:pPr>
            <a:r>
              <a:rPr lang="en-US"/>
              <a:t>AAA</a:t>
            </a:r>
            <a:endParaRPr/>
          </a:p>
        </p:txBody>
      </p:sp>
      <p:grpSp>
        <p:nvGrpSpPr>
          <p:cNvPr id="370" name="Google Shape;370;p3"/>
          <p:cNvGrpSpPr/>
          <p:nvPr/>
        </p:nvGrpSpPr>
        <p:grpSpPr>
          <a:xfrm>
            <a:off x="594091" y="2234888"/>
            <a:ext cx="6949708" cy="3734618"/>
            <a:chOff x="594091" y="4622"/>
            <a:chExt cx="6949708" cy="3734618"/>
          </a:xfrm>
        </p:grpSpPr>
        <p:sp>
          <p:nvSpPr>
            <p:cNvPr id="371" name="Google Shape;371;p3"/>
            <p:cNvSpPr/>
            <p:nvPr/>
          </p:nvSpPr>
          <p:spPr>
            <a:xfrm rot="5400000">
              <a:off x="1000847" y="1098786"/>
              <a:ext cx="971781" cy="1106339"/>
            </a:xfrm>
            <a:prstGeom prst="bentUpArrow">
              <a:avLst>
                <a:gd fmla="val 32840" name="adj1"/>
                <a:gd fmla="val 25000" name="adj2"/>
                <a:gd fmla="val 35780" name="adj3"/>
              </a:avLst>
            </a:prstGeom>
            <a:solidFill>
              <a:srgbClr val="E4BBEF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594091" y="4622"/>
              <a:ext cx="1635908" cy="1145082"/>
            </a:xfrm>
            <a:prstGeom prst="roundRect">
              <a:avLst>
                <a:gd fmla="val 16670" name="adj"/>
              </a:avLst>
            </a:prstGeom>
            <a:solidFill>
              <a:srgbClr val="C52DE1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3"/>
            <p:cNvSpPr txBox="1"/>
            <p:nvPr/>
          </p:nvSpPr>
          <p:spPr>
            <a:xfrm>
              <a:off x="649999" y="60530"/>
              <a:ext cx="1524092" cy="10332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50C02"/>
                </a:buClr>
                <a:buSzPts val="2000"/>
                <a:buFont typeface="Century Gothic"/>
                <a:buNone/>
              </a:pPr>
              <a:r>
                <a:rPr b="0" i="0" lang="en-US" sz="2000" u="none" cap="none" strike="noStrike">
                  <a:solidFill>
                    <a:srgbClr val="150C0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Authentication</a:t>
              </a: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 flipH="1">
              <a:off x="2567936" y="166499"/>
              <a:ext cx="4190394" cy="925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3"/>
            <p:cNvSpPr txBox="1"/>
            <p:nvPr/>
          </p:nvSpPr>
          <p:spPr>
            <a:xfrm>
              <a:off x="2567936" y="166499"/>
              <a:ext cx="4190394" cy="925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-698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entury Gothic"/>
                <a:buNone/>
              </a:pPr>
              <a:r>
                <a:t/>
              </a:r>
              <a:endParaRPr b="0" i="0" sz="1600" u="none" cap="none" strike="noStrike">
                <a:solidFill>
                  <a:srgbClr val="150C0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69850" lvl="1" marL="171450" marR="0" rtl="0" algn="l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entury Gothic"/>
                <a:buNone/>
              </a:pPr>
              <a:r>
                <a:t/>
              </a:r>
              <a:endParaRPr b="0" i="0" sz="1600" u="none" cap="none" strike="noStrike">
                <a:solidFill>
                  <a:srgbClr val="150C0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76" name="Google Shape;376;p3"/>
            <p:cNvSpPr/>
            <p:nvPr/>
          </p:nvSpPr>
          <p:spPr>
            <a:xfrm rot="5400000">
              <a:off x="2474818" y="2385092"/>
              <a:ext cx="971781" cy="1106339"/>
            </a:xfrm>
            <a:prstGeom prst="bentUpArrow">
              <a:avLst>
                <a:gd fmla="val 32840" name="adj1"/>
                <a:gd fmla="val 25000" name="adj2"/>
                <a:gd fmla="val 35780" name="adj3"/>
              </a:avLst>
            </a:prstGeom>
            <a:solidFill>
              <a:srgbClr val="E4BBEF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2216970" y="1307852"/>
              <a:ext cx="1635908" cy="1145082"/>
            </a:xfrm>
            <a:prstGeom prst="roundRect">
              <a:avLst>
                <a:gd fmla="val 16670" name="adj"/>
              </a:avLst>
            </a:prstGeom>
            <a:solidFill>
              <a:srgbClr val="C52DE1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"/>
            <p:cNvSpPr txBox="1"/>
            <p:nvPr/>
          </p:nvSpPr>
          <p:spPr>
            <a:xfrm>
              <a:off x="2272878" y="1363760"/>
              <a:ext cx="1524092" cy="10332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50C02"/>
                </a:buClr>
                <a:buSzPts val="2000"/>
                <a:buFont typeface="Century Gothic"/>
                <a:buNone/>
              </a:pPr>
              <a:r>
                <a:rPr b="0" i="0" lang="en-US" sz="2000" u="none" cap="none" strike="noStrike">
                  <a:solidFill>
                    <a:srgbClr val="150C0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Authorization</a:t>
              </a: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4044324" y="1417062"/>
              <a:ext cx="3499475" cy="925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3723306" y="2594158"/>
              <a:ext cx="1635908" cy="1145082"/>
            </a:xfrm>
            <a:prstGeom prst="roundRect">
              <a:avLst>
                <a:gd fmla="val 16670" name="adj"/>
              </a:avLst>
            </a:prstGeom>
            <a:solidFill>
              <a:srgbClr val="C52DE1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"/>
            <p:cNvSpPr txBox="1"/>
            <p:nvPr/>
          </p:nvSpPr>
          <p:spPr>
            <a:xfrm>
              <a:off x="3779214" y="2650066"/>
              <a:ext cx="1524092" cy="10332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50C02"/>
                </a:buClr>
                <a:buSzPts val="2000"/>
                <a:buFont typeface="Century Gothic"/>
                <a:buNone/>
              </a:pPr>
              <a:r>
                <a:rPr b="0" i="0" lang="en-US" sz="2000" u="none" cap="none" strike="noStrike">
                  <a:solidFill>
                    <a:srgbClr val="150C0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Accounting</a:t>
              </a:r>
              <a:endParaRPr/>
            </a:p>
          </p:txBody>
        </p:sp>
      </p:grpSp>
      <p:sp>
        <p:nvSpPr>
          <p:cNvPr id="382" name="Google Shape;382;p3"/>
          <p:cNvSpPr txBox="1"/>
          <p:nvPr/>
        </p:nvSpPr>
        <p:spPr>
          <a:xfrm>
            <a:off x="2519267" y="2108009"/>
            <a:ext cx="6344816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 rispondere alla domanda "Chi sei"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 fattori: chi siete, cosa avete e cosa siete.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3" name="Google Shape;383;p3"/>
          <p:cNvSpPr txBox="1"/>
          <p:nvPr/>
        </p:nvSpPr>
        <p:spPr>
          <a:xfrm>
            <a:off x="4312301" y="3677669"/>
            <a:ext cx="397172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 rispondere alla domanda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"Che cosa può accedere"</a:t>
            </a:r>
            <a:endParaRPr/>
          </a:p>
        </p:txBody>
      </p:sp>
      <p:sp>
        <p:nvSpPr>
          <p:cNvPr id="384" name="Google Shape;384;p3"/>
          <p:cNvSpPr txBox="1"/>
          <p:nvPr/>
        </p:nvSpPr>
        <p:spPr>
          <a:xfrm>
            <a:off x="5557936" y="4843108"/>
            <a:ext cx="397172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 rispondere alla domanda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"Cosa avete accesso"</a:t>
            </a:r>
            <a:endParaRPr/>
          </a:p>
        </p:txBody>
      </p:sp>
      <p:pic>
        <p:nvPicPr>
          <p:cNvPr id="385" name="Google Shape;3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3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b="0" sz="12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4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</a:pPr>
            <a:r>
              <a:rPr lang="en-US"/>
              <a:t>Meccanismo di controllo degli accessi</a:t>
            </a:r>
            <a:endParaRPr/>
          </a:p>
        </p:txBody>
      </p:sp>
      <p:sp>
        <p:nvSpPr>
          <p:cNvPr id="392" name="Google Shape;392;p4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i="1" lang="en-US" sz="2800"/>
              <a:t>"Il componente logico che serve a ricevere la richiesta di accesso da parte del soggetto, a decidere e ad applicare la decisione di accesso".</a:t>
            </a:r>
            <a:endParaRPr i="1" sz="2400"/>
          </a:p>
          <a:p>
            <a:pPr indent="-53340" lvl="0" marL="20574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i="1" sz="2400"/>
          </a:p>
          <a:p>
            <a:pPr indent="0" lvl="0" marL="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1400"/>
              <a:buNone/>
            </a:pPr>
            <a:r>
              <a:rPr lang="en-US" sz="1400"/>
              <a:t>- Pubblicazione speciale NIST 800-162</a:t>
            </a:r>
            <a:endParaRPr/>
          </a:p>
        </p:txBody>
      </p:sp>
      <p:pic>
        <p:nvPicPr>
          <p:cNvPr id="393" name="Google Shape;39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08553" y="4142792"/>
            <a:ext cx="4258207" cy="1248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94" name="Google Shape;39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p4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5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</a:pPr>
            <a:r>
              <a:rPr lang="en-US"/>
              <a:t>Modello di controllo degli accessi</a:t>
            </a:r>
            <a:endParaRPr/>
          </a:p>
        </p:txBody>
      </p:sp>
      <p:sp>
        <p:nvSpPr>
          <p:cNvPr id="401" name="Google Shape;401;p5"/>
          <p:cNvSpPr txBox="1"/>
          <p:nvPr>
            <p:ph idx="1" type="body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i="1" lang="en-US" sz="2800"/>
              <a:t>"Struttura che detta il modo in cui i soggetti accedono agli oggetti".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i="1" sz="2400"/>
          </a:p>
          <a:p>
            <a:pPr indent="0" lvl="0" marL="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i="1" sz="2400"/>
          </a:p>
          <a:p>
            <a:pPr indent="0" lvl="0" marL="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i="1" sz="2400"/>
          </a:p>
          <a:p>
            <a:pPr indent="0" lvl="0" marL="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1400"/>
              <a:buNone/>
            </a:pPr>
            <a:r>
              <a:rPr lang="en-US" sz="1400"/>
              <a:t>- Guida all'esame CISSP AIO, 6</a:t>
            </a:r>
            <a:r>
              <a:rPr baseline="30000" lang="en-US" sz="1400"/>
              <a:t>th</a:t>
            </a:r>
            <a:r>
              <a:rPr lang="en-US" sz="1400"/>
              <a:t> Edizione</a:t>
            </a:r>
            <a:endParaRPr/>
          </a:p>
          <a:p>
            <a:pPr indent="-110490" lvl="0" marL="205740" rtl="0" algn="l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SzPts val="1500"/>
              <a:buNone/>
            </a:pPr>
            <a:r>
              <a:t/>
            </a:r>
            <a:endParaRPr/>
          </a:p>
        </p:txBody>
      </p:sp>
      <p:pic>
        <p:nvPicPr>
          <p:cNvPr id="402" name="Google Shape;40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5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"/>
          <p:cNvSpPr txBox="1"/>
          <p:nvPr>
            <p:ph type="ctrTitle"/>
          </p:nvPr>
        </p:nvSpPr>
        <p:spPr>
          <a:xfrm>
            <a:off x="597242" y="320040"/>
            <a:ext cx="7268464" cy="6758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sp>
        <p:nvSpPr>
          <p:cNvPr id="409" name="Google Shape;409;p6"/>
          <p:cNvSpPr txBox="1"/>
          <p:nvPr/>
        </p:nvSpPr>
        <p:spPr>
          <a:xfrm>
            <a:off x="148449" y="4028729"/>
            <a:ext cx="8491698" cy="170816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8AB8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Centralizzato</a:t>
            </a:r>
            <a:endParaRPr/>
          </a:p>
          <a:p>
            <a:pPr indent="-1905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Il controllo degli accessi viene applicato prendendo gli attributi del soggetto, gli attributi dell'oggetto e il contesto ambientale e confrontandoli con la politica.</a:t>
            </a:r>
            <a:endParaRPr/>
          </a:p>
          <a:p>
            <a:pPr indent="-1905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Politiche scritte utilizzando un linguaggio leggibile dall'uomo e facilmente comprensibile, XACML (eXtensible Access Control Markup Language).</a:t>
            </a:r>
            <a:endParaRPr/>
          </a:p>
        </p:txBody>
      </p:sp>
      <p:sp>
        <p:nvSpPr>
          <p:cNvPr id="410" name="Google Shape;410;p6"/>
          <p:cNvSpPr txBox="1"/>
          <p:nvPr/>
        </p:nvSpPr>
        <p:spPr>
          <a:xfrm>
            <a:off x="2212668" y="2855868"/>
            <a:ext cx="221727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Soggetto con attributi</a:t>
            </a:r>
            <a:endParaRPr/>
          </a:p>
        </p:txBody>
      </p:sp>
      <p:sp>
        <p:nvSpPr>
          <p:cNvPr id="411" name="Google Shape;411;p6"/>
          <p:cNvSpPr txBox="1"/>
          <p:nvPr/>
        </p:nvSpPr>
        <p:spPr>
          <a:xfrm>
            <a:off x="5879348" y="2904573"/>
            <a:ext cx="217880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Oggetto con attributi</a:t>
            </a:r>
            <a:endParaRPr/>
          </a:p>
        </p:txBody>
      </p:sp>
      <p:pic>
        <p:nvPicPr>
          <p:cNvPr id="412" name="Google Shape;41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74766" y="1558221"/>
            <a:ext cx="4790940" cy="2403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6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7"/>
          <p:cNvSpPr txBox="1"/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sp>
        <p:nvSpPr>
          <p:cNvPr id="420" name="Google Shape;420;p7"/>
          <p:cNvSpPr txBox="1"/>
          <p:nvPr/>
        </p:nvSpPr>
        <p:spPr>
          <a:xfrm>
            <a:off x="2068861" y="3516849"/>
            <a:ext cx="129234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Dipartimento utente X</a:t>
            </a:r>
            <a:endParaRPr/>
          </a:p>
        </p:txBody>
      </p:sp>
      <p:sp>
        <p:nvSpPr>
          <p:cNvPr id="421" name="Google Shape;421;p7"/>
          <p:cNvSpPr txBox="1"/>
          <p:nvPr/>
        </p:nvSpPr>
        <p:spPr>
          <a:xfrm>
            <a:off x="5432737" y="3516849"/>
            <a:ext cx="24250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Cartella Dipartimento classificato X</a:t>
            </a:r>
            <a:endParaRPr/>
          </a:p>
        </p:txBody>
      </p:sp>
      <p:pic>
        <p:nvPicPr>
          <p:cNvPr id="422" name="Google Shape;42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76530" y="2227016"/>
            <a:ext cx="4790940" cy="2403968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7"/>
          <p:cNvSpPr txBox="1"/>
          <p:nvPr/>
        </p:nvSpPr>
        <p:spPr>
          <a:xfrm>
            <a:off x="494989" y="4773117"/>
            <a:ext cx="8199742" cy="17851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8AB8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 1: L'utente può accedere alla cartella del proprio ufficio solo durante l'orario di lavoro.</a:t>
            </a:r>
            <a:endParaRPr/>
          </a:p>
          <a:p>
            <a:pPr indent="-146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Es. 2: È possibile accedere a determinate cartelle solo da specifiche postazioni di lavoro se l'utilizzo della larghezza di banda è basso.</a:t>
            </a:r>
            <a:endParaRPr/>
          </a:p>
        </p:txBody>
      </p:sp>
      <p:pic>
        <p:nvPicPr>
          <p:cNvPr id="424" name="Google Shape;42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45107" y="6188573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25" name="Google Shape;425;p7"/>
          <p:cNvSpPr txBox="1"/>
          <p:nvPr/>
        </p:nvSpPr>
        <p:spPr>
          <a:xfrm>
            <a:off x="8423023" y="6526431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8"/>
          <p:cNvSpPr txBox="1"/>
          <p:nvPr>
            <p:ph type="ctrTitle"/>
          </p:nvPr>
        </p:nvSpPr>
        <p:spPr>
          <a:xfrm>
            <a:off x="597241" y="320040"/>
            <a:ext cx="6829925" cy="7427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pic>
        <p:nvPicPr>
          <p:cNvPr id="431" name="Google Shape;43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8637" y="1476882"/>
            <a:ext cx="5265167" cy="444710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432" name="Google Shape;432;p8"/>
          <p:cNvSpPr txBox="1"/>
          <p:nvPr/>
        </p:nvSpPr>
        <p:spPr>
          <a:xfrm>
            <a:off x="454309" y="1547345"/>
            <a:ext cx="3977731" cy="20313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PEP: Punto di applicazione delle politiche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PDP: Punto di decisione politico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PAP : Punto di amministrazione della politica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PIP: Punto d'informazione politica</a:t>
            </a:r>
            <a:endParaRPr/>
          </a:p>
        </p:txBody>
      </p:sp>
      <p:pic>
        <p:nvPicPr>
          <p:cNvPr id="433" name="Google Shape;43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Google Shape;434;p8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9"/>
          <p:cNvSpPr txBox="1"/>
          <p:nvPr>
            <p:ph type="ctrTitle"/>
          </p:nvPr>
        </p:nvSpPr>
        <p:spPr>
          <a:xfrm>
            <a:off x="597242" y="320040"/>
            <a:ext cx="7548382" cy="7996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Book Antiqua"/>
              <a:buNone/>
            </a:pPr>
            <a:r>
              <a:rPr lang="en-US"/>
              <a:t>Controllo dell'accesso basato sugli attributi (ABAC)</a:t>
            </a:r>
            <a:endParaRPr/>
          </a:p>
        </p:txBody>
      </p:sp>
      <p:grpSp>
        <p:nvGrpSpPr>
          <p:cNvPr id="440" name="Google Shape;440;p9"/>
          <p:cNvGrpSpPr/>
          <p:nvPr/>
        </p:nvGrpSpPr>
        <p:grpSpPr>
          <a:xfrm>
            <a:off x="596936" y="2258296"/>
            <a:ext cx="7380700" cy="3371760"/>
            <a:chOff x="36" y="5633"/>
            <a:chExt cx="7380700" cy="3371760"/>
          </a:xfrm>
        </p:grpSpPr>
        <p:sp>
          <p:nvSpPr>
            <p:cNvPr id="441" name="Google Shape;441;p9"/>
            <p:cNvSpPr/>
            <p:nvPr/>
          </p:nvSpPr>
          <p:spPr>
            <a:xfrm>
              <a:off x="36" y="5633"/>
              <a:ext cx="3448925" cy="604800"/>
            </a:xfrm>
            <a:prstGeom prst="rect">
              <a:avLst/>
            </a:prstGeom>
            <a:solidFill>
              <a:srgbClr val="6F29CF"/>
            </a:solidFill>
            <a:ln cap="flat" cmpd="sng" w="15875">
              <a:solidFill>
                <a:srgbClr val="6F29C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9"/>
            <p:cNvSpPr txBox="1"/>
            <p:nvPr/>
          </p:nvSpPr>
          <p:spPr>
            <a:xfrm>
              <a:off x="36" y="5633"/>
              <a:ext cx="3448925" cy="6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5325" lIns="149350" spcFirstLastPara="1" rIns="149350" wrap="square" tIns="85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entury Gothic"/>
                <a:buNone/>
              </a:pPr>
              <a:r>
                <a:rPr lang="en-US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Pro</a:t>
              </a:r>
              <a:endParaRPr/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36" y="610433"/>
              <a:ext cx="3448925" cy="2766960"/>
            </a:xfrm>
            <a:prstGeom prst="rect">
              <a:avLst/>
            </a:prstGeom>
            <a:solidFill>
              <a:srgbClr val="D4CBEE">
                <a:alpha val="89803"/>
              </a:srgbClr>
            </a:solidFill>
            <a:ln cap="flat" cmpd="sng" w="15875">
              <a:solidFill>
                <a:srgbClr val="D4CBEE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9"/>
            <p:cNvSpPr txBox="1"/>
            <p:nvPr/>
          </p:nvSpPr>
          <p:spPr>
            <a:xfrm>
              <a:off x="36" y="610433"/>
              <a:ext cx="3448925" cy="27669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8000" lIns="112000" spcFirstLastPara="1" rIns="149350" wrap="square" tIns="112000">
              <a:noAutofit/>
            </a:bodyPr>
            <a:lstStyle/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Scalabile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 tempo reale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Contestuale (consapevole del contesto)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Separazione dei compiti, persone diverse possono gestire attributi differenti di Soggetti, Oggetti e Politiche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3931811" y="5633"/>
              <a:ext cx="3448925" cy="604800"/>
            </a:xfrm>
            <a:prstGeom prst="rect">
              <a:avLst/>
            </a:prstGeom>
            <a:solidFill>
              <a:srgbClr val="C62CE1"/>
            </a:solidFill>
            <a:ln cap="flat" cmpd="sng" w="15875">
              <a:solidFill>
                <a:srgbClr val="C62CE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9"/>
            <p:cNvSpPr txBox="1"/>
            <p:nvPr/>
          </p:nvSpPr>
          <p:spPr>
            <a:xfrm>
              <a:off x="3931811" y="5633"/>
              <a:ext cx="3448925" cy="60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5325" lIns="149350" spcFirstLastPara="1" rIns="149350" wrap="square" tIns="85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entury Gothic"/>
                <a:buNone/>
              </a:pPr>
              <a:r>
                <a:rPr lang="en-US" sz="2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Con</a:t>
              </a:r>
              <a:endParaRPr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3931811" y="610433"/>
              <a:ext cx="3448925" cy="2766960"/>
            </a:xfrm>
            <a:prstGeom prst="rect">
              <a:avLst/>
            </a:prstGeom>
            <a:solidFill>
              <a:srgbClr val="E8CAF3">
                <a:alpha val="89803"/>
              </a:srgbClr>
            </a:solidFill>
            <a:ln cap="flat" cmpd="sng" w="15875">
              <a:solidFill>
                <a:srgbClr val="E8CAF3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9"/>
            <p:cNvSpPr txBox="1"/>
            <p:nvPr/>
          </p:nvSpPr>
          <p:spPr>
            <a:xfrm>
              <a:off x="3931811" y="610433"/>
              <a:ext cx="3448925" cy="27669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68000" lIns="112000" spcFirstLastPara="1" rIns="149350" wrap="square" tIns="112000">
              <a:noAutofit/>
            </a:bodyPr>
            <a:lstStyle/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È una novità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Richiede socializzazione e attività di convincimento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311150" lvl="1" marL="9144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entury Gothic"/>
                <a:buChar char="•"/>
              </a:pPr>
              <a:r>
                <a:rPr lang="en-US" sz="13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È necessario un cambiamento organizzativo per la gestione degli Attributi</a:t>
              </a:r>
              <a:endParaRPr sz="13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1" marL="133350" marR="0" rtl="0" algn="l">
                <a:lnSpc>
                  <a:spcPct val="90000"/>
                </a:lnSpc>
                <a:spcBef>
                  <a:spcPts val="315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entury Gothic"/>
                <a:buNone/>
              </a:pPr>
              <a:r>
                <a:t/>
              </a:r>
              <a:endParaRPr b="0" i="0" sz="13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pic>
        <p:nvPicPr>
          <p:cNvPr id="449" name="Google Shape;44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33023" y="5961949"/>
            <a:ext cx="1389390" cy="555756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9"/>
          <p:cNvSpPr txBox="1"/>
          <p:nvPr/>
        </p:nvSpPr>
        <p:spPr>
          <a:xfrm>
            <a:off x="8210939" y="6299807"/>
            <a:ext cx="271708" cy="331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2014-09-22T06:06:02.0000000Z</dcterms:created>
  <dc:creator>awa</dc:creator>
</cp:coreProperties>
</file>