
<file path=[Content_Types].xml><?xml version="1.0" encoding="utf-8"?>
<Types xmlns="http://schemas.openxmlformats.org/package/2006/content-types">
  <Default ContentType="image/jpeg" Extension="jpg"/>
  <Default ContentType="application/vnd.openxmlformats-officedocument.vmlDrawing" Extension="vml"/>
  <Default ContentType="application/x-fontdata" Extension="fntdata"/>
  <Default ContentType="application/vnd.openxmlformats-officedocument.oleObject" Extension="bin"/>
  <Default ContentType="application/xml" Extension="xml"/>
  <Default ContentType="image/png" Extension="png"/>
  <Default ContentType="application/vnd.openxmlformats-package.relationships+xml" Extension="rels"/>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oleObject" PartName="/ppt/embeddings/oleObject1.bin"/>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custom-properties+xml" PartName="/docProps/custom.xml"/>
  <Override ContentType="application/binary" PartName="/ppt/metadata"/>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Lst>
  <p:sldSz cy="6858000" cx="12192000"/>
  <p:notesSz cx="6858000" cy="9144000"/>
  <p:embeddedFontLst>
    <p:embeddedFont>
      <p:font typeface="Book Antiqua"/>
      <p:regular r:id="rId33"/>
      <p:bold r:id="rId34"/>
      <p:italic r:id="rId35"/>
      <p:boldItalic r:id="rId36"/>
    </p:embeddedFont>
    <p:embeddedFont>
      <p:font typeface="Century Gothic"/>
      <p:regular r:id="rId37"/>
      <p:bold r:id="rId38"/>
      <p:italic r:id="rId39"/>
      <p:boldItalic r:id="rId4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 uri="{2D200454-40CA-4A62-9FC3-DE9A4176ACB9}">
      <p15:notesGuideLst>
        <p15:guide id="1" orient="horz" pos="2880">
          <p15:clr>
            <a:srgbClr val="A4A3A4"/>
          </p15:clr>
        </p15:guide>
        <p15:guide id="2" pos="2160">
          <p15:clr>
            <a:srgbClr val="A4A3A4"/>
          </p15:clr>
        </p15:guide>
      </p15:notesGuideLst>
    </p:ext>
    <p:ext uri="GoogleSlidesCustomDataVersion2">
      <go:slidesCustomData xmlns:go="http://customooxmlschemas.google.com/" r:id="rId41" roundtripDataSignature="AMtx7mjRtxkX+CQuNbcFn+it5RnzLVblr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notesViewPr>
    <p:cSldViewPr snapToGrid="0">
      <p:cViewPr varScale="1">
        <p:scale>
          <a:sx n="100" d="100"/>
          <a:sy n="100" d="100"/>
        </p:scale>
        <p:origin x="0" y="0"/>
      </p:cViewPr>
      <p:guideLst>
        <p:guide pos="2880" orient="horz"/>
        <p:guide pos="2160"/>
      </p:guideLst>
    </p:cSldViewPr>
  </p:notesViewPr>
</p:viewPr>
</file>

<file path=ppt/_rels/presentation.xml.rels><?xml version="1.0" encoding="UTF-8" standalone="yes"?><Relationships xmlns="http://schemas.openxmlformats.org/package/2006/relationships"><Relationship Id="rId40" Type="http://schemas.openxmlformats.org/officeDocument/2006/relationships/font" Target="fonts/CenturyGothic-boldItalic.fntdata"/><Relationship Id="rId20" Type="http://schemas.openxmlformats.org/officeDocument/2006/relationships/slide" Target="slides/slide15.xml"/><Relationship Id="rId41" Type="http://customschemas.google.com/relationships/presentationmetadata" Target="metadata"/><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font" Target="fonts/BookAntiqua-regular.fntdata"/><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font" Target="fonts/BookAntiqua-italic.fntdata"/><Relationship Id="rId12" Type="http://schemas.openxmlformats.org/officeDocument/2006/relationships/slide" Target="slides/slide7.xml"/><Relationship Id="rId34" Type="http://schemas.openxmlformats.org/officeDocument/2006/relationships/font" Target="fonts/BookAntiqua-bold.fntdata"/><Relationship Id="rId15" Type="http://schemas.openxmlformats.org/officeDocument/2006/relationships/slide" Target="slides/slide10.xml"/><Relationship Id="rId37" Type="http://schemas.openxmlformats.org/officeDocument/2006/relationships/font" Target="fonts/CenturyGothic-regular.fntdata"/><Relationship Id="rId14" Type="http://schemas.openxmlformats.org/officeDocument/2006/relationships/slide" Target="slides/slide9.xml"/><Relationship Id="rId36" Type="http://schemas.openxmlformats.org/officeDocument/2006/relationships/font" Target="fonts/BookAntiqua-boldItalic.fntdata"/><Relationship Id="rId17" Type="http://schemas.openxmlformats.org/officeDocument/2006/relationships/slide" Target="slides/slide12.xml"/><Relationship Id="rId39" Type="http://schemas.openxmlformats.org/officeDocument/2006/relationships/font" Target="fonts/CenturyGothic-italic.fntdata"/><Relationship Id="rId16" Type="http://schemas.openxmlformats.org/officeDocument/2006/relationships/slide" Target="slides/slide11.xml"/><Relationship Id="rId38" Type="http://schemas.openxmlformats.org/officeDocument/2006/relationships/font" Target="fonts/CenturyGothic-bold.fntdata"/><Relationship Id="rId19" Type="http://schemas.openxmlformats.org/officeDocument/2006/relationships/slide" Target="slides/slide14.xml"/><Relationship Id="rId18"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5" name="Google Shape;175;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6" name="Google Shape;176;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59" name="Google Shape;259;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5" name="Shape 265"/>
        <p:cNvGrpSpPr/>
        <p:nvPr/>
      </p:nvGrpSpPr>
      <p:grpSpPr>
        <a:xfrm>
          <a:off x="0" y="0"/>
          <a:ext cx="0" cy="0"/>
          <a:chOff x="0" y="0"/>
          <a:chExt cx="0" cy="0"/>
        </a:xfrm>
      </p:grpSpPr>
      <p:sp>
        <p:nvSpPr>
          <p:cNvPr id="266" name="Google Shape;266;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67" name="Google Shape;267;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300"/>
              <a:buNone/>
            </a:pPr>
            <a:fld id="{00000000-1234-1234-1234-123412341234}" type="slidenum">
              <a:rPr lang="en-US" sz="1300">
                <a:solidFill>
                  <a:schemeClr val="dk1"/>
                </a:solidFill>
                <a:latin typeface="Times New Roman"/>
                <a:ea typeface="Times New Roman"/>
                <a:cs typeface="Times New Roman"/>
                <a:sym typeface="Times New Roman"/>
              </a:rPr>
              <a:t>‹#›</a:t>
            </a:fld>
            <a:endParaRPr sz="1300">
              <a:solidFill>
                <a:schemeClr val="dk1"/>
              </a:solidFill>
              <a:latin typeface="Times New Roman"/>
              <a:ea typeface="Times New Roman"/>
              <a:cs typeface="Times New Roman"/>
              <a:sym typeface="Times New Roman"/>
            </a:endParaRPr>
          </a:p>
        </p:txBody>
      </p:sp>
      <p:sp>
        <p:nvSpPr>
          <p:cNvPr id="275" name="Google Shape;275;p12:notes"/>
          <p:cNvSpPr/>
          <p:nvPr>
            <p:ph idx="2" type="sldImg"/>
          </p:nvPr>
        </p:nvSpPr>
        <p:spPr>
          <a:xfrm>
            <a:off x="139700" y="768350"/>
            <a:ext cx="6821488" cy="3838575"/>
          </a:xfrm>
          <a:custGeom>
            <a:rect b="b" l="l" r="r" t="t"/>
            <a:pathLst>
              <a:path extrusionOk="0" h="120000" w="120000">
                <a:moveTo>
                  <a:pt x="0" y="0"/>
                </a:moveTo>
                <a:lnTo>
                  <a:pt x="120000" y="0"/>
                </a:lnTo>
                <a:lnTo>
                  <a:pt x="120000" y="120000"/>
                </a:lnTo>
                <a:lnTo>
                  <a:pt x="0" y="120000"/>
                </a:lnTo>
                <a:close/>
              </a:path>
            </a:pathLst>
          </a:custGeom>
          <a:noFill/>
          <a:ln>
            <a:noFill/>
          </a:ln>
        </p:spPr>
      </p:sp>
      <p:sp>
        <p:nvSpPr>
          <p:cNvPr id="276" name="Google Shape;276;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84" name="Google Shape;284;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93" name="Google Shape;293;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9" name="Shape 299"/>
        <p:cNvGrpSpPr/>
        <p:nvPr/>
      </p:nvGrpSpPr>
      <p:grpSpPr>
        <a:xfrm>
          <a:off x="0" y="0"/>
          <a:ext cx="0" cy="0"/>
          <a:chOff x="0" y="0"/>
          <a:chExt cx="0" cy="0"/>
        </a:xfrm>
      </p:grpSpPr>
      <p:sp>
        <p:nvSpPr>
          <p:cNvPr id="300" name="Google Shape;300;p1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300"/>
              <a:buNone/>
            </a:pPr>
            <a:fld id="{00000000-1234-1234-1234-123412341234}" type="slidenum">
              <a:rPr lang="en-US" sz="1300">
                <a:solidFill>
                  <a:schemeClr val="dk1"/>
                </a:solidFill>
                <a:latin typeface="Times New Roman"/>
                <a:ea typeface="Times New Roman"/>
                <a:cs typeface="Times New Roman"/>
                <a:sym typeface="Times New Roman"/>
              </a:rPr>
              <a:t>‹#›</a:t>
            </a:fld>
            <a:endParaRPr sz="1300">
              <a:solidFill>
                <a:schemeClr val="dk1"/>
              </a:solidFill>
              <a:latin typeface="Times New Roman"/>
              <a:ea typeface="Times New Roman"/>
              <a:cs typeface="Times New Roman"/>
              <a:sym typeface="Times New Roman"/>
            </a:endParaRPr>
          </a:p>
        </p:txBody>
      </p:sp>
      <p:sp>
        <p:nvSpPr>
          <p:cNvPr id="301" name="Google Shape;301;p15:notes"/>
          <p:cNvSpPr/>
          <p:nvPr>
            <p:ph idx="2" type="sldImg"/>
          </p:nvPr>
        </p:nvSpPr>
        <p:spPr>
          <a:xfrm>
            <a:off x="139700" y="768350"/>
            <a:ext cx="6821488" cy="3838575"/>
          </a:xfrm>
          <a:custGeom>
            <a:rect b="b" l="l" r="r" t="t"/>
            <a:pathLst>
              <a:path extrusionOk="0" h="120000" w="120000">
                <a:moveTo>
                  <a:pt x="0" y="0"/>
                </a:moveTo>
                <a:lnTo>
                  <a:pt x="120000" y="0"/>
                </a:lnTo>
                <a:lnTo>
                  <a:pt x="120000" y="120000"/>
                </a:lnTo>
                <a:lnTo>
                  <a:pt x="0" y="120000"/>
                </a:lnTo>
                <a:close/>
              </a:path>
            </a:pathLst>
          </a:custGeom>
          <a:noFill/>
          <a:ln>
            <a:noFill/>
          </a:ln>
        </p:spPr>
      </p:sp>
      <p:sp>
        <p:nvSpPr>
          <p:cNvPr id="302" name="Google Shape;302;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9" name="Shape 309"/>
        <p:cNvGrpSpPr/>
        <p:nvPr/>
      </p:nvGrpSpPr>
      <p:grpSpPr>
        <a:xfrm>
          <a:off x="0" y="0"/>
          <a:ext cx="0" cy="0"/>
          <a:chOff x="0" y="0"/>
          <a:chExt cx="0" cy="0"/>
        </a:xfrm>
      </p:grpSpPr>
      <p:sp>
        <p:nvSpPr>
          <p:cNvPr id="310" name="Google Shape;310;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11" name="Google Shape;311;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7" name="Shape 317"/>
        <p:cNvGrpSpPr/>
        <p:nvPr/>
      </p:nvGrpSpPr>
      <p:grpSpPr>
        <a:xfrm>
          <a:off x="0" y="0"/>
          <a:ext cx="0" cy="0"/>
          <a:chOff x="0" y="0"/>
          <a:chExt cx="0" cy="0"/>
        </a:xfrm>
      </p:grpSpPr>
      <p:sp>
        <p:nvSpPr>
          <p:cNvPr id="318" name="Google Shape;318;p1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19" name="Google Shape;319;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5" name="Shape 325"/>
        <p:cNvGrpSpPr/>
        <p:nvPr/>
      </p:nvGrpSpPr>
      <p:grpSpPr>
        <a:xfrm>
          <a:off x="0" y="0"/>
          <a:ext cx="0" cy="0"/>
          <a:chOff x="0" y="0"/>
          <a:chExt cx="0" cy="0"/>
        </a:xfrm>
      </p:grpSpPr>
      <p:sp>
        <p:nvSpPr>
          <p:cNvPr id="326" name="Google Shape;326;p1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27" name="Google Shape;327;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3" name="Shape 333"/>
        <p:cNvGrpSpPr/>
        <p:nvPr/>
      </p:nvGrpSpPr>
      <p:grpSpPr>
        <a:xfrm>
          <a:off x="0" y="0"/>
          <a:ext cx="0" cy="0"/>
          <a:chOff x="0" y="0"/>
          <a:chExt cx="0" cy="0"/>
        </a:xfrm>
      </p:grpSpPr>
      <p:sp>
        <p:nvSpPr>
          <p:cNvPr id="334" name="Google Shape;334;p1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35" name="Google Shape;335;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90" name="Google Shape;190;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a:t>Ora l'obiettivo della crittografia è molto più ampio.</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In generale, la crittografia non può essere d'aiuto per la disponibilità.</a:t>
            </a:r>
            <a:endParaRPr/>
          </a:p>
        </p:txBody>
      </p:sp>
      <p:sp>
        <p:nvSpPr>
          <p:cNvPr id="191" name="Google Shape;191;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300"/>
              <a:buNone/>
            </a:pPr>
            <a:fld id="{00000000-1234-1234-1234-123412341234}" type="slidenum">
              <a:rPr lang="en-US" sz="1300">
                <a:solidFill>
                  <a:schemeClr val="dk1"/>
                </a:solidFill>
                <a:latin typeface="Times New Roman"/>
                <a:ea typeface="Times New Roman"/>
                <a:cs typeface="Times New Roman"/>
                <a:sym typeface="Times New Roman"/>
              </a:rPr>
              <a:t>‹#›</a:t>
            </a:fld>
            <a:endParaRPr sz="1300">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1" name="Shape 341"/>
        <p:cNvGrpSpPr/>
        <p:nvPr/>
      </p:nvGrpSpPr>
      <p:grpSpPr>
        <a:xfrm>
          <a:off x="0" y="0"/>
          <a:ext cx="0" cy="0"/>
          <a:chOff x="0" y="0"/>
          <a:chExt cx="0" cy="0"/>
        </a:xfrm>
      </p:grpSpPr>
      <p:sp>
        <p:nvSpPr>
          <p:cNvPr id="342" name="Google Shape;342;p2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43" name="Google Shape;343;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9" name="Shape 349"/>
        <p:cNvGrpSpPr/>
        <p:nvPr/>
      </p:nvGrpSpPr>
      <p:grpSpPr>
        <a:xfrm>
          <a:off x="0" y="0"/>
          <a:ext cx="0" cy="0"/>
          <a:chOff x="0" y="0"/>
          <a:chExt cx="0" cy="0"/>
        </a:xfrm>
      </p:grpSpPr>
      <p:sp>
        <p:nvSpPr>
          <p:cNvPr id="350" name="Google Shape;350;p2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51" name="Google Shape;351;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7" name="Shape 357"/>
        <p:cNvGrpSpPr/>
        <p:nvPr/>
      </p:nvGrpSpPr>
      <p:grpSpPr>
        <a:xfrm>
          <a:off x="0" y="0"/>
          <a:ext cx="0" cy="0"/>
          <a:chOff x="0" y="0"/>
          <a:chExt cx="0" cy="0"/>
        </a:xfrm>
      </p:grpSpPr>
      <p:sp>
        <p:nvSpPr>
          <p:cNvPr id="358" name="Google Shape;358;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59" name="Google Shape;359;p2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a:t>Dato un testo cifrato che è lo XOR di due testi in inglese, come si fa a decifrarlo con un attacco bruteforce?  </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Come romperlo senza un attacco bruteforce?  Sfruttando la struttura del messaggio.</a:t>
            </a:r>
            <a:endParaRPr/>
          </a:p>
        </p:txBody>
      </p:sp>
      <p:sp>
        <p:nvSpPr>
          <p:cNvPr id="360" name="Google Shape;360;p2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300"/>
              <a:buNone/>
            </a:pPr>
            <a:fld id="{00000000-1234-1234-1234-123412341234}" type="slidenum">
              <a:rPr lang="en-US" sz="1300">
                <a:solidFill>
                  <a:schemeClr val="dk1"/>
                </a:solidFill>
                <a:latin typeface="Times New Roman"/>
                <a:ea typeface="Times New Roman"/>
                <a:cs typeface="Times New Roman"/>
                <a:sym typeface="Times New Roman"/>
              </a:rPr>
              <a:t>‹#›</a:t>
            </a:fld>
            <a:endParaRPr sz="1300">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6" name="Shape 366"/>
        <p:cNvGrpSpPr/>
        <p:nvPr/>
      </p:nvGrpSpPr>
      <p:grpSpPr>
        <a:xfrm>
          <a:off x="0" y="0"/>
          <a:ext cx="0" cy="0"/>
          <a:chOff x="0" y="0"/>
          <a:chExt cx="0" cy="0"/>
        </a:xfrm>
      </p:grpSpPr>
      <p:sp>
        <p:nvSpPr>
          <p:cNvPr id="367" name="Google Shape;367;p2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68" name="Google Shape;368;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4" name="Shape 374"/>
        <p:cNvGrpSpPr/>
        <p:nvPr/>
      </p:nvGrpSpPr>
      <p:grpSpPr>
        <a:xfrm>
          <a:off x="0" y="0"/>
          <a:ext cx="0" cy="0"/>
          <a:chOff x="0" y="0"/>
          <a:chExt cx="0" cy="0"/>
        </a:xfrm>
      </p:grpSpPr>
      <p:sp>
        <p:nvSpPr>
          <p:cNvPr id="375" name="Google Shape;375;p2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76" name="Google Shape;376;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2" name="Shape 382"/>
        <p:cNvGrpSpPr/>
        <p:nvPr/>
      </p:nvGrpSpPr>
      <p:grpSpPr>
        <a:xfrm>
          <a:off x="0" y="0"/>
          <a:ext cx="0" cy="0"/>
          <a:chOff x="0" y="0"/>
          <a:chExt cx="0" cy="0"/>
        </a:xfrm>
      </p:grpSpPr>
      <p:sp>
        <p:nvSpPr>
          <p:cNvPr id="383" name="Google Shape;383;p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84" name="Google Shape;384;p2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a:t>Quali tipi di attacchi contro i cifrari abbiamo considerato finora?</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Come eseguire un attacco known-plaintext?</a:t>
            </a:r>
            <a:endParaRPr/>
          </a:p>
        </p:txBody>
      </p:sp>
      <p:sp>
        <p:nvSpPr>
          <p:cNvPr id="385" name="Google Shape;385;p2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300"/>
              <a:buNone/>
            </a:pPr>
            <a:fld id="{00000000-1234-1234-1234-123412341234}" type="slidenum">
              <a:rPr lang="en-US" sz="1300">
                <a:solidFill>
                  <a:schemeClr val="dk1"/>
                </a:solidFill>
                <a:latin typeface="Times New Roman"/>
                <a:ea typeface="Times New Roman"/>
                <a:cs typeface="Times New Roman"/>
                <a:sym typeface="Times New Roman"/>
              </a:rPr>
              <a:t>‹#›</a:t>
            </a:fld>
            <a:endParaRPr sz="1300">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1" name="Shape 391"/>
        <p:cNvGrpSpPr/>
        <p:nvPr/>
      </p:nvGrpSpPr>
      <p:grpSpPr>
        <a:xfrm>
          <a:off x="0" y="0"/>
          <a:ext cx="0" cy="0"/>
          <a:chOff x="0" y="0"/>
          <a:chExt cx="0" cy="0"/>
        </a:xfrm>
      </p:grpSpPr>
      <p:sp>
        <p:nvSpPr>
          <p:cNvPr id="392" name="Google Shape;392;p2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93" name="Google Shape;393;p2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US"/>
              <a:t>La chiave può essere selezionata in modo casuale.  L'algoritmo non può. </a:t>
            </a:r>
            <a:endParaRPr/>
          </a:p>
          <a:p>
            <a:pPr indent="0" lvl="0" marL="0" rtl="0" algn="l">
              <a:lnSpc>
                <a:spcPct val="100000"/>
              </a:lnSpc>
              <a:spcBef>
                <a:spcPts val="0"/>
              </a:spcBef>
              <a:spcAft>
                <a:spcPts val="0"/>
              </a:spcAft>
              <a:buSzPts val="1400"/>
              <a:buNone/>
            </a:pPr>
            <a:r>
              <a:rPr lang="en-US"/>
              <a:t>La chiave può essere cambiata facilmente, l'algoritmo no. </a:t>
            </a:r>
            <a:endParaRPr/>
          </a:p>
          <a:p>
            <a:pPr indent="0" lvl="0" marL="0" rtl="0" algn="l">
              <a:lnSpc>
                <a:spcPct val="100000"/>
              </a:lnSpc>
              <a:spcBef>
                <a:spcPts val="0"/>
              </a:spcBef>
              <a:spcAft>
                <a:spcPts val="0"/>
              </a:spcAft>
              <a:buSzPts val="1400"/>
              <a:buNone/>
            </a:pPr>
            <a:r>
              <a:rPr lang="en-US"/>
              <a:t>La chiave è corta e può essere nascosta più facilmente. </a:t>
            </a:r>
            <a:endParaRPr/>
          </a:p>
        </p:txBody>
      </p:sp>
      <p:sp>
        <p:nvSpPr>
          <p:cNvPr id="394" name="Google Shape;394;p2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300"/>
              <a:buNone/>
            </a:pPr>
            <a:fld id="{00000000-1234-1234-1234-123412341234}" type="slidenum">
              <a:rPr lang="en-US" sz="1300">
                <a:solidFill>
                  <a:schemeClr val="dk1"/>
                </a:solidFill>
                <a:latin typeface="Times New Roman"/>
                <a:ea typeface="Times New Roman"/>
                <a:cs typeface="Times New Roman"/>
                <a:sym typeface="Times New Roman"/>
              </a:rPr>
              <a:t>‹#›</a:t>
            </a:fld>
            <a:endParaRPr sz="1300">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0" name="Shape 400"/>
        <p:cNvGrpSpPr/>
        <p:nvPr/>
      </p:nvGrpSpPr>
      <p:grpSpPr>
        <a:xfrm>
          <a:off x="0" y="0"/>
          <a:ext cx="0" cy="0"/>
          <a:chOff x="0" y="0"/>
          <a:chExt cx="0" cy="0"/>
        </a:xfrm>
      </p:grpSpPr>
      <p:sp>
        <p:nvSpPr>
          <p:cNvPr id="401" name="Google Shape;401;p2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02" name="Google Shape;402;p2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300"/>
              <a:buNone/>
            </a:pPr>
            <a:fld id="{00000000-1234-1234-1234-123412341234}" type="slidenum">
              <a:rPr lang="en-US" sz="1300">
                <a:solidFill>
                  <a:schemeClr val="dk1"/>
                </a:solidFill>
                <a:latin typeface="Times New Roman"/>
                <a:ea typeface="Times New Roman"/>
                <a:cs typeface="Times New Roman"/>
                <a:sym typeface="Times New Roman"/>
              </a:rPr>
              <a:t>‹#›</a:t>
            </a:fld>
            <a:endParaRPr sz="1300">
              <a:solidFill>
                <a:schemeClr val="dk1"/>
              </a:solidFill>
              <a:latin typeface="Times New Roman"/>
              <a:ea typeface="Times New Roman"/>
              <a:cs typeface="Times New Roman"/>
              <a:sym typeface="Times New Roman"/>
            </a:endParaRPr>
          </a:p>
        </p:txBody>
      </p:sp>
      <p:sp>
        <p:nvSpPr>
          <p:cNvPr id="199" name="Google Shape;199;p3:notes"/>
          <p:cNvSpPr/>
          <p:nvPr>
            <p:ph idx="2" type="sldImg"/>
          </p:nvPr>
        </p:nvSpPr>
        <p:spPr>
          <a:xfrm>
            <a:off x="141288" y="768350"/>
            <a:ext cx="6819900" cy="3836988"/>
          </a:xfrm>
          <a:custGeom>
            <a:rect b="b" l="l" r="r" t="t"/>
            <a:pathLst>
              <a:path extrusionOk="0" h="120000" w="120000">
                <a:moveTo>
                  <a:pt x="0" y="0"/>
                </a:moveTo>
                <a:lnTo>
                  <a:pt x="120000" y="0"/>
                </a:lnTo>
                <a:lnTo>
                  <a:pt x="120000" y="120000"/>
                </a:lnTo>
                <a:lnTo>
                  <a:pt x="0" y="120000"/>
                </a:lnTo>
                <a:close/>
              </a:path>
            </a:pathLst>
          </a:custGeom>
          <a:noFill/>
          <a:ln>
            <a:noFill/>
          </a:ln>
        </p:spPr>
      </p:sp>
      <p:sp>
        <p:nvSpPr>
          <p:cNvPr id="200" name="Google Shape;200;p3:notes"/>
          <p:cNvSpPr txBox="1"/>
          <p:nvPr>
            <p:ph idx="1" type="body"/>
          </p:nvPr>
        </p:nvSpPr>
        <p:spPr>
          <a:xfrm>
            <a:off x="946150" y="4860925"/>
            <a:ext cx="5207000" cy="4605338"/>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sz="160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8" name="Google Shape;208;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16" name="Google Shape;216;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a:t>Si può sostenere che il Cifrario di Cesare non è un cifrario, perché non esiste una chiave casuale.</a:t>
            </a:r>
            <a:endParaRPr/>
          </a:p>
        </p:txBody>
      </p:sp>
      <p:sp>
        <p:nvSpPr>
          <p:cNvPr id="217" name="Google Shape;217;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300"/>
              <a:buNone/>
            </a:pPr>
            <a:fld id="{00000000-1234-1234-1234-123412341234}" type="slidenum">
              <a:rPr lang="en-US" sz="1300">
                <a:solidFill>
                  <a:schemeClr val="dk1"/>
                </a:solidFill>
                <a:latin typeface="Times New Roman"/>
                <a:ea typeface="Times New Roman"/>
                <a:cs typeface="Times New Roman"/>
                <a:sym typeface="Times New Roman"/>
              </a:rPr>
              <a:t>‹#›</a:t>
            </a:fld>
            <a:endParaRPr sz="1300">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25" name="Google Shape;225;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300"/>
              <a:buNone/>
            </a:pPr>
            <a:fld id="{00000000-1234-1234-1234-123412341234}" type="slidenum">
              <a:rPr lang="en-US" sz="1300">
                <a:solidFill>
                  <a:schemeClr val="dk1"/>
                </a:solidFill>
                <a:latin typeface="Times New Roman"/>
                <a:ea typeface="Times New Roman"/>
                <a:cs typeface="Times New Roman"/>
                <a:sym typeface="Times New Roman"/>
              </a:rPr>
              <a:t>‹#›</a:t>
            </a:fld>
            <a:endParaRPr sz="1300">
              <a:solidFill>
                <a:schemeClr val="dk1"/>
              </a:solidFill>
              <a:latin typeface="Times New Roman"/>
              <a:ea typeface="Times New Roman"/>
              <a:cs typeface="Times New Roman"/>
              <a:sym typeface="Times New Roman"/>
            </a:endParaRPr>
          </a:p>
        </p:txBody>
      </p:sp>
      <p:sp>
        <p:nvSpPr>
          <p:cNvPr id="233" name="Google Shape;233;p7:notes"/>
          <p:cNvSpPr/>
          <p:nvPr>
            <p:ph idx="2" type="sldImg"/>
          </p:nvPr>
        </p:nvSpPr>
        <p:spPr>
          <a:xfrm>
            <a:off x="141288" y="768350"/>
            <a:ext cx="6819900" cy="3836988"/>
          </a:xfrm>
          <a:custGeom>
            <a:rect b="b" l="l" r="r" t="t"/>
            <a:pathLst>
              <a:path extrusionOk="0" h="120000" w="120000">
                <a:moveTo>
                  <a:pt x="0" y="0"/>
                </a:moveTo>
                <a:lnTo>
                  <a:pt x="120000" y="0"/>
                </a:lnTo>
                <a:lnTo>
                  <a:pt x="120000" y="120000"/>
                </a:lnTo>
                <a:lnTo>
                  <a:pt x="0" y="120000"/>
                </a:lnTo>
                <a:close/>
              </a:path>
            </a:pathLst>
          </a:custGeom>
          <a:noFill/>
          <a:ln>
            <a:noFill/>
          </a:ln>
        </p:spPr>
      </p:sp>
      <p:sp>
        <p:nvSpPr>
          <p:cNvPr id="234" name="Google Shape;234;p7:notes"/>
          <p:cNvSpPr txBox="1"/>
          <p:nvPr>
            <p:ph idx="1" type="body"/>
          </p:nvPr>
        </p:nvSpPr>
        <p:spPr>
          <a:xfrm>
            <a:off x="946150" y="4860925"/>
            <a:ext cx="5207000" cy="4605338"/>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a:t>Alfabeto cifrato</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 name="Shape 240"/>
        <p:cNvGrpSpPr/>
        <p:nvPr/>
      </p:nvGrpSpPr>
      <p:grpSpPr>
        <a:xfrm>
          <a:off x="0" y="0"/>
          <a:ext cx="0" cy="0"/>
          <a:chOff x="0" y="0"/>
          <a:chExt cx="0" cy="0"/>
        </a:xfrm>
      </p:grpSpPr>
      <p:sp>
        <p:nvSpPr>
          <p:cNvPr id="241" name="Google Shape;241;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42" name="Google Shape;242;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50" name="Google Shape;250;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51" name="Google Shape;251;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300"/>
              <a:buNone/>
            </a:pPr>
            <a:fld id="{00000000-1234-1234-1234-123412341234}" type="slidenum">
              <a:rPr lang="en-US" sz="1300">
                <a:solidFill>
                  <a:schemeClr val="dk1"/>
                </a:solidFill>
                <a:latin typeface="Times New Roman"/>
                <a:ea typeface="Times New Roman"/>
                <a:cs typeface="Times New Roman"/>
                <a:sym typeface="Times New Roman"/>
              </a:rPr>
              <a:t>‹#›</a:t>
            </a:fld>
            <a:endParaRPr sz="1300">
              <a:solidFill>
                <a:schemeClr val="dk1"/>
              </a:solidFill>
              <a:latin typeface="Times New Roman"/>
              <a:ea typeface="Times New Roman"/>
              <a:cs typeface="Times New Roman"/>
              <a:sym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p:cSld name="Title Slide">
    <p:spTree>
      <p:nvGrpSpPr>
        <p:cNvPr id="14" name="Shape 14"/>
        <p:cNvGrpSpPr/>
        <p:nvPr/>
      </p:nvGrpSpPr>
      <p:grpSpPr>
        <a:xfrm>
          <a:off x="0" y="0"/>
          <a:ext cx="0" cy="0"/>
          <a:chOff x="0" y="0"/>
          <a:chExt cx="0" cy="0"/>
        </a:xfrm>
      </p:grpSpPr>
      <p:sp>
        <p:nvSpPr>
          <p:cNvPr id="15" name="Google Shape;15;p29"/>
          <p:cNvSpPr txBox="1"/>
          <p:nvPr>
            <p:ph type="ctrTitle"/>
          </p:nvPr>
        </p:nvSpPr>
        <p:spPr>
          <a:xfrm>
            <a:off x="7119890" y="723440"/>
            <a:ext cx="4323426" cy="2579052"/>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Book Antiqua"/>
              <a:buNone/>
              <a:defRPr sz="60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29"/>
          <p:cNvSpPr txBox="1"/>
          <p:nvPr>
            <p:ph idx="1" type="subTitle"/>
          </p:nvPr>
        </p:nvSpPr>
        <p:spPr>
          <a:xfrm>
            <a:off x="7128152" y="5248834"/>
            <a:ext cx="4323426" cy="1008925"/>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SzPts val="1600"/>
              <a:buNone/>
              <a:defRPr sz="1600" cap="none">
                <a:solidFill>
                  <a:schemeClr val="dk1"/>
                </a:solidFill>
                <a:latin typeface="Century Gothic"/>
                <a:ea typeface="Century Gothic"/>
                <a:cs typeface="Century Gothic"/>
                <a:sym typeface="Century Gothic"/>
              </a:defRPr>
            </a:lvl1pPr>
            <a:lvl2pPr lvl="1" algn="ctr">
              <a:lnSpc>
                <a:spcPct val="100000"/>
              </a:lnSpc>
              <a:spcBef>
                <a:spcPts val="200"/>
              </a:spcBef>
              <a:spcAft>
                <a:spcPts val="0"/>
              </a:spcAft>
              <a:buClr>
                <a:schemeClr val="dk1"/>
              </a:buClr>
              <a:buSzPts val="2400"/>
              <a:buNone/>
              <a:defRPr sz="2400"/>
            </a:lvl2pPr>
            <a:lvl3pPr lvl="2" algn="ctr">
              <a:lnSpc>
                <a:spcPct val="100000"/>
              </a:lnSpc>
              <a:spcBef>
                <a:spcPts val="400"/>
              </a:spcBef>
              <a:spcAft>
                <a:spcPts val="0"/>
              </a:spcAft>
              <a:buClr>
                <a:schemeClr val="dk1"/>
              </a:buClr>
              <a:buSzPts val="2400"/>
              <a:buNone/>
              <a:defRPr sz="2400"/>
            </a:lvl3pPr>
            <a:lvl4pPr lvl="3" algn="ctr">
              <a:lnSpc>
                <a:spcPct val="100000"/>
              </a:lnSpc>
              <a:spcBef>
                <a:spcPts val="400"/>
              </a:spcBef>
              <a:spcAft>
                <a:spcPts val="0"/>
              </a:spcAft>
              <a:buClr>
                <a:schemeClr val="dk1"/>
              </a:buClr>
              <a:buSzPts val="2000"/>
              <a:buNone/>
              <a:defRPr sz="2000"/>
            </a:lvl4pPr>
            <a:lvl5pPr lvl="4" algn="ctr">
              <a:lnSpc>
                <a:spcPct val="100000"/>
              </a:lnSpc>
              <a:spcBef>
                <a:spcPts val="400"/>
              </a:spcBef>
              <a:spcAft>
                <a:spcPts val="0"/>
              </a:spcAft>
              <a:buClr>
                <a:schemeClr val="dk1"/>
              </a:buClr>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p:txBody>
      </p:sp>
      <p:sp>
        <p:nvSpPr>
          <p:cNvPr id="17" name="Google Shape;17;p29"/>
          <p:cNvSpPr txBox="1"/>
          <p:nvPr>
            <p:ph idx="2" type="body"/>
          </p:nvPr>
        </p:nvSpPr>
        <p:spPr>
          <a:xfrm>
            <a:off x="7119274" y="3373515"/>
            <a:ext cx="4323426" cy="1008926"/>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1200"/>
              </a:spcBef>
              <a:spcAft>
                <a:spcPts val="0"/>
              </a:spcAft>
              <a:buSzPts val="6000"/>
              <a:buNone/>
              <a:defRPr b="1" sz="60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Dark" showMasterSp="0">
  <p:cSld name="Comparison Dark">
    <p:bg>
      <p:bgPr>
        <a:solidFill>
          <a:schemeClr val="dk1"/>
        </a:solidFill>
      </p:bgPr>
    </p:bg>
    <p:spTree>
      <p:nvGrpSpPr>
        <p:cNvPr id="79" name="Shape 79"/>
        <p:cNvGrpSpPr/>
        <p:nvPr/>
      </p:nvGrpSpPr>
      <p:grpSpPr>
        <a:xfrm>
          <a:off x="0" y="0"/>
          <a:ext cx="0" cy="0"/>
          <a:chOff x="0" y="0"/>
          <a:chExt cx="0" cy="0"/>
        </a:xfrm>
      </p:grpSpPr>
      <p:grpSp>
        <p:nvGrpSpPr>
          <p:cNvPr id="80" name="Google Shape;80;p38"/>
          <p:cNvGrpSpPr/>
          <p:nvPr/>
        </p:nvGrpSpPr>
        <p:grpSpPr>
          <a:xfrm>
            <a:off x="8233290" y="0"/>
            <a:ext cx="2740011" cy="6850028"/>
            <a:chOff x="8233290" y="0"/>
            <a:chExt cx="2740011" cy="6850028"/>
          </a:xfrm>
        </p:grpSpPr>
        <p:pic>
          <p:nvPicPr>
            <p:cNvPr id="81" name="Google Shape;81;p38"/>
            <p:cNvPicPr preferRelativeResize="0"/>
            <p:nvPr/>
          </p:nvPicPr>
          <p:blipFill rotWithShape="1">
            <a:blip r:embed="rId2">
              <a:alphaModFix/>
            </a:blip>
            <a:srcRect b="0" l="0" r="0" t="0"/>
            <a:stretch/>
          </p:blipFill>
          <p:spPr>
            <a:xfrm>
              <a:off x="8233290" y="0"/>
              <a:ext cx="2740011" cy="6850028"/>
            </a:xfrm>
            <a:prstGeom prst="rect">
              <a:avLst/>
            </a:prstGeom>
            <a:noFill/>
            <a:ln>
              <a:noFill/>
            </a:ln>
          </p:spPr>
        </p:pic>
        <p:pic>
          <p:nvPicPr>
            <p:cNvPr id="82" name="Google Shape;82;p38"/>
            <p:cNvPicPr preferRelativeResize="0"/>
            <p:nvPr/>
          </p:nvPicPr>
          <p:blipFill rotWithShape="1">
            <a:blip r:embed="rId3">
              <a:alphaModFix/>
            </a:blip>
            <a:srcRect b="0" l="0" r="0" t="0"/>
            <a:stretch/>
          </p:blipFill>
          <p:spPr>
            <a:xfrm>
              <a:off x="9001841" y="4372451"/>
              <a:ext cx="878334" cy="1705001"/>
            </a:xfrm>
            <a:prstGeom prst="rect">
              <a:avLst/>
            </a:prstGeom>
            <a:noFill/>
            <a:ln>
              <a:noFill/>
            </a:ln>
          </p:spPr>
        </p:pic>
      </p:grpSp>
      <p:sp>
        <p:nvSpPr>
          <p:cNvPr id="83" name="Google Shape;83;p38"/>
          <p:cNvSpPr txBox="1"/>
          <p:nvPr>
            <p:ph type="title"/>
          </p:nvPr>
        </p:nvSpPr>
        <p:spPr>
          <a:xfrm>
            <a:off x="409099" y="286603"/>
            <a:ext cx="11373803" cy="1450757"/>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chemeClr val="lt1"/>
              </a:buClr>
              <a:buSzPts val="3600"/>
              <a:buFont typeface="Book Antiqua"/>
              <a:buNone/>
              <a:defRPr sz="3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4" name="Google Shape;84;p38"/>
          <p:cNvSpPr/>
          <p:nvPr>
            <p:ph idx="1" type="body"/>
          </p:nvPr>
        </p:nvSpPr>
        <p:spPr>
          <a:xfrm>
            <a:off x="1318352" y="1894376"/>
            <a:ext cx="2847975" cy="3390899"/>
          </a:xfrm>
          <a:prstGeom prst="roundRect">
            <a:avLst>
              <a:gd fmla="val 16667" name="adj"/>
            </a:avLst>
          </a:prstGeom>
          <a:solidFill>
            <a:schemeClr val="dk1"/>
          </a:solidFill>
          <a:ln cap="flat" cmpd="sng" w="31750">
            <a:solidFill>
              <a:schemeClr val="accent1"/>
            </a:solidFill>
            <a:prstDash val="solid"/>
            <a:round/>
            <a:headEnd len="sm" w="sm" type="none"/>
            <a:tailEnd len="sm" w="sm" type="none"/>
          </a:ln>
        </p:spPr>
        <p:txBody>
          <a:bodyPr anchorCtr="0" anchor="t" bIns="0" lIns="0" spcFirstLastPara="1" rIns="0" wrap="square" tIns="274300">
            <a:normAutofit/>
          </a:bodyPr>
          <a:lstStyle>
            <a:lvl1pPr indent="-228600" lvl="0" marL="457200" algn="ctr">
              <a:lnSpc>
                <a:spcPct val="100000"/>
              </a:lnSpc>
              <a:spcBef>
                <a:spcPts val="600"/>
              </a:spcBef>
              <a:spcAft>
                <a:spcPts val="0"/>
              </a:spcAft>
              <a:buSzPts val="2400"/>
              <a:buNone/>
              <a:defRPr sz="2400">
                <a:solidFill>
                  <a:schemeClr val="accent1"/>
                </a:solidFill>
                <a:latin typeface="Book Antiqua"/>
                <a:ea typeface="Book Antiqua"/>
                <a:cs typeface="Book Antiqua"/>
                <a:sym typeface="Book Antiqua"/>
              </a:defRPr>
            </a:lvl1pPr>
            <a:lvl2pPr indent="-228600" lvl="1" marL="914400" algn="l">
              <a:lnSpc>
                <a:spcPct val="100000"/>
              </a:lnSpc>
              <a:spcBef>
                <a:spcPts val="18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85" name="Google Shape;85;p38"/>
          <p:cNvSpPr/>
          <p:nvPr>
            <p:ph idx="2" type="pic"/>
          </p:nvPr>
        </p:nvSpPr>
        <p:spPr>
          <a:xfrm>
            <a:off x="2239419" y="2833688"/>
            <a:ext cx="1005840" cy="914400"/>
          </a:xfrm>
          <a:prstGeom prst="rect">
            <a:avLst/>
          </a:prstGeom>
          <a:noFill/>
          <a:ln>
            <a:noFill/>
          </a:ln>
        </p:spPr>
      </p:sp>
      <p:sp>
        <p:nvSpPr>
          <p:cNvPr id="86" name="Google Shape;86;p38"/>
          <p:cNvSpPr txBox="1"/>
          <p:nvPr>
            <p:ph idx="3" type="body"/>
          </p:nvPr>
        </p:nvSpPr>
        <p:spPr>
          <a:xfrm>
            <a:off x="1605817" y="3989405"/>
            <a:ext cx="2275880" cy="893763"/>
          </a:xfrm>
          <a:prstGeom prst="rect">
            <a:avLst/>
          </a:prstGeom>
          <a:noFill/>
          <a:ln>
            <a:noFill/>
          </a:ln>
        </p:spPr>
        <p:txBody>
          <a:bodyPr anchorCtr="0" anchor="t" bIns="45700" lIns="0" spcFirstLastPara="1" rIns="0" wrap="square" tIns="45700">
            <a:noAutofit/>
          </a:bodyPr>
          <a:lstStyle>
            <a:lvl1pPr indent="-228600" lvl="0" marL="457200" algn="ctr">
              <a:lnSpc>
                <a:spcPct val="100000"/>
              </a:lnSpc>
              <a:spcBef>
                <a:spcPts val="1200"/>
              </a:spcBef>
              <a:spcAft>
                <a:spcPts val="0"/>
              </a:spcAft>
              <a:buSzPts val="1400"/>
              <a:buNone/>
              <a:defRPr sz="1400">
                <a:solidFill>
                  <a:schemeClr val="lt1"/>
                </a:solidFill>
              </a:defRPr>
            </a:lvl1pPr>
            <a:lvl2pPr indent="-228600" lvl="1" marL="914400" algn="l">
              <a:lnSpc>
                <a:spcPct val="100000"/>
              </a:lnSpc>
              <a:spcBef>
                <a:spcPts val="200"/>
              </a:spcBef>
              <a:spcAft>
                <a:spcPts val="0"/>
              </a:spcAft>
              <a:buClr>
                <a:schemeClr val="dk1"/>
              </a:buClr>
              <a:buSzPts val="1200"/>
              <a:buNone/>
              <a:defRPr sz="1200"/>
            </a:lvl2pPr>
            <a:lvl3pPr indent="-228600" lvl="2" marL="1371600" algn="l">
              <a:lnSpc>
                <a:spcPct val="100000"/>
              </a:lnSpc>
              <a:spcBef>
                <a:spcPts val="400"/>
              </a:spcBef>
              <a:spcAft>
                <a:spcPts val="0"/>
              </a:spcAft>
              <a:buClr>
                <a:schemeClr val="dk1"/>
              </a:buClr>
              <a:buSzPts val="1200"/>
              <a:buNone/>
              <a:defRPr sz="1200"/>
            </a:lvl3pPr>
            <a:lvl4pPr indent="-228600" lvl="3" marL="1828800" algn="l">
              <a:lnSpc>
                <a:spcPct val="100000"/>
              </a:lnSpc>
              <a:spcBef>
                <a:spcPts val="400"/>
              </a:spcBef>
              <a:spcAft>
                <a:spcPts val="0"/>
              </a:spcAft>
              <a:buClr>
                <a:schemeClr val="dk1"/>
              </a:buClr>
              <a:buSzPts val="1200"/>
              <a:buNone/>
              <a:defRPr sz="1200"/>
            </a:lvl4pPr>
            <a:lvl5pPr indent="-228600" lvl="4" marL="2286000" algn="l">
              <a:lnSpc>
                <a:spcPct val="100000"/>
              </a:lnSpc>
              <a:spcBef>
                <a:spcPts val="400"/>
              </a:spcBef>
              <a:spcAft>
                <a:spcPts val="0"/>
              </a:spcAft>
              <a:buClr>
                <a:schemeClr val="dk1"/>
              </a:buClr>
              <a:buSzPts val="1200"/>
              <a:buNone/>
              <a:defRPr sz="1200"/>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87" name="Google Shape;87;p38"/>
          <p:cNvSpPr/>
          <p:nvPr>
            <p:ph idx="4" type="body"/>
          </p:nvPr>
        </p:nvSpPr>
        <p:spPr>
          <a:xfrm>
            <a:off x="4651092" y="1894376"/>
            <a:ext cx="2847975" cy="3390899"/>
          </a:xfrm>
          <a:prstGeom prst="roundRect">
            <a:avLst>
              <a:gd fmla="val 16667" name="adj"/>
            </a:avLst>
          </a:prstGeom>
          <a:solidFill>
            <a:schemeClr val="dk1"/>
          </a:solidFill>
          <a:ln cap="flat" cmpd="sng" w="31750">
            <a:solidFill>
              <a:schemeClr val="accent1"/>
            </a:solidFill>
            <a:prstDash val="solid"/>
            <a:round/>
            <a:headEnd len="sm" w="sm" type="none"/>
            <a:tailEnd len="sm" w="sm" type="none"/>
          </a:ln>
        </p:spPr>
        <p:txBody>
          <a:bodyPr anchorCtr="0" anchor="t" bIns="0" lIns="0" spcFirstLastPara="1" rIns="0" wrap="square" tIns="274300">
            <a:normAutofit/>
          </a:bodyPr>
          <a:lstStyle>
            <a:lvl1pPr indent="-228600" lvl="0" marL="457200" algn="ctr">
              <a:lnSpc>
                <a:spcPct val="100000"/>
              </a:lnSpc>
              <a:spcBef>
                <a:spcPts val="600"/>
              </a:spcBef>
              <a:spcAft>
                <a:spcPts val="0"/>
              </a:spcAft>
              <a:buSzPts val="2400"/>
              <a:buNone/>
              <a:defRPr sz="2400">
                <a:solidFill>
                  <a:schemeClr val="accent1"/>
                </a:solidFill>
                <a:latin typeface="Book Antiqua"/>
                <a:ea typeface="Book Antiqua"/>
                <a:cs typeface="Book Antiqua"/>
                <a:sym typeface="Book Antiqua"/>
              </a:defRPr>
            </a:lvl1pPr>
            <a:lvl2pPr indent="-228600" lvl="1" marL="914400" algn="l">
              <a:lnSpc>
                <a:spcPct val="100000"/>
              </a:lnSpc>
              <a:spcBef>
                <a:spcPts val="18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88" name="Google Shape;88;p38"/>
          <p:cNvSpPr/>
          <p:nvPr>
            <p:ph idx="5" type="pic"/>
          </p:nvPr>
        </p:nvSpPr>
        <p:spPr>
          <a:xfrm>
            <a:off x="5572159" y="2954840"/>
            <a:ext cx="1005840" cy="914400"/>
          </a:xfrm>
          <a:prstGeom prst="rect">
            <a:avLst/>
          </a:prstGeom>
          <a:noFill/>
          <a:ln>
            <a:noFill/>
          </a:ln>
        </p:spPr>
      </p:sp>
      <p:sp>
        <p:nvSpPr>
          <p:cNvPr id="89" name="Google Shape;89;p38"/>
          <p:cNvSpPr txBox="1"/>
          <p:nvPr>
            <p:ph idx="6" type="body"/>
          </p:nvPr>
        </p:nvSpPr>
        <p:spPr>
          <a:xfrm>
            <a:off x="4938557" y="3989404"/>
            <a:ext cx="2275880" cy="893763"/>
          </a:xfrm>
          <a:prstGeom prst="rect">
            <a:avLst/>
          </a:prstGeom>
          <a:noFill/>
          <a:ln>
            <a:noFill/>
          </a:ln>
        </p:spPr>
        <p:txBody>
          <a:bodyPr anchorCtr="0" anchor="t" bIns="45700" lIns="0" spcFirstLastPara="1" rIns="0" wrap="square" tIns="45700">
            <a:noAutofit/>
          </a:bodyPr>
          <a:lstStyle>
            <a:lvl1pPr indent="-228600" lvl="0" marL="457200" algn="ctr">
              <a:lnSpc>
                <a:spcPct val="100000"/>
              </a:lnSpc>
              <a:spcBef>
                <a:spcPts val="1200"/>
              </a:spcBef>
              <a:spcAft>
                <a:spcPts val="0"/>
              </a:spcAft>
              <a:buSzPts val="1400"/>
              <a:buNone/>
              <a:defRPr sz="1400">
                <a:solidFill>
                  <a:schemeClr val="lt1"/>
                </a:solidFill>
              </a:defRPr>
            </a:lvl1pPr>
            <a:lvl2pPr indent="-228600" lvl="1" marL="914400" algn="l">
              <a:lnSpc>
                <a:spcPct val="100000"/>
              </a:lnSpc>
              <a:spcBef>
                <a:spcPts val="200"/>
              </a:spcBef>
              <a:spcAft>
                <a:spcPts val="0"/>
              </a:spcAft>
              <a:buClr>
                <a:schemeClr val="dk1"/>
              </a:buClr>
              <a:buSzPts val="1200"/>
              <a:buNone/>
              <a:defRPr sz="1200"/>
            </a:lvl2pPr>
            <a:lvl3pPr indent="-228600" lvl="2" marL="1371600" algn="l">
              <a:lnSpc>
                <a:spcPct val="100000"/>
              </a:lnSpc>
              <a:spcBef>
                <a:spcPts val="400"/>
              </a:spcBef>
              <a:spcAft>
                <a:spcPts val="0"/>
              </a:spcAft>
              <a:buClr>
                <a:schemeClr val="dk1"/>
              </a:buClr>
              <a:buSzPts val="1200"/>
              <a:buNone/>
              <a:defRPr sz="1200"/>
            </a:lvl3pPr>
            <a:lvl4pPr indent="-228600" lvl="3" marL="1828800" algn="l">
              <a:lnSpc>
                <a:spcPct val="100000"/>
              </a:lnSpc>
              <a:spcBef>
                <a:spcPts val="400"/>
              </a:spcBef>
              <a:spcAft>
                <a:spcPts val="0"/>
              </a:spcAft>
              <a:buClr>
                <a:schemeClr val="dk1"/>
              </a:buClr>
              <a:buSzPts val="1200"/>
              <a:buNone/>
              <a:defRPr sz="1200"/>
            </a:lvl4pPr>
            <a:lvl5pPr indent="-228600" lvl="4" marL="2286000" algn="l">
              <a:lnSpc>
                <a:spcPct val="100000"/>
              </a:lnSpc>
              <a:spcBef>
                <a:spcPts val="400"/>
              </a:spcBef>
              <a:spcAft>
                <a:spcPts val="0"/>
              </a:spcAft>
              <a:buClr>
                <a:schemeClr val="dk1"/>
              </a:buClr>
              <a:buSzPts val="1200"/>
              <a:buNone/>
              <a:defRPr sz="1200"/>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90" name="Google Shape;90;p38"/>
          <p:cNvSpPr/>
          <p:nvPr>
            <p:ph idx="7" type="body"/>
          </p:nvPr>
        </p:nvSpPr>
        <p:spPr>
          <a:xfrm>
            <a:off x="7995403" y="1894376"/>
            <a:ext cx="2847975" cy="3390899"/>
          </a:xfrm>
          <a:prstGeom prst="roundRect">
            <a:avLst>
              <a:gd fmla="val 16667" name="adj"/>
            </a:avLst>
          </a:prstGeom>
          <a:solidFill>
            <a:schemeClr val="dk1"/>
          </a:solidFill>
          <a:ln cap="flat" cmpd="sng" w="31750">
            <a:solidFill>
              <a:schemeClr val="accent1"/>
            </a:solidFill>
            <a:prstDash val="solid"/>
            <a:round/>
            <a:headEnd len="sm" w="sm" type="none"/>
            <a:tailEnd len="sm" w="sm" type="none"/>
          </a:ln>
        </p:spPr>
        <p:txBody>
          <a:bodyPr anchorCtr="0" anchor="t" bIns="0" lIns="0" spcFirstLastPara="1" rIns="0" wrap="square" tIns="274300">
            <a:normAutofit/>
          </a:bodyPr>
          <a:lstStyle>
            <a:lvl1pPr indent="-228600" lvl="0" marL="457200" algn="ctr">
              <a:lnSpc>
                <a:spcPct val="100000"/>
              </a:lnSpc>
              <a:spcBef>
                <a:spcPts val="600"/>
              </a:spcBef>
              <a:spcAft>
                <a:spcPts val="0"/>
              </a:spcAft>
              <a:buSzPts val="2400"/>
              <a:buNone/>
              <a:defRPr sz="2400">
                <a:solidFill>
                  <a:schemeClr val="accent1"/>
                </a:solidFill>
                <a:latin typeface="Book Antiqua"/>
                <a:ea typeface="Book Antiqua"/>
                <a:cs typeface="Book Antiqua"/>
                <a:sym typeface="Book Antiqua"/>
              </a:defRPr>
            </a:lvl1pPr>
            <a:lvl2pPr indent="-228600" lvl="1" marL="914400" algn="l">
              <a:lnSpc>
                <a:spcPct val="100000"/>
              </a:lnSpc>
              <a:spcBef>
                <a:spcPts val="18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91" name="Google Shape;91;p38"/>
          <p:cNvSpPr/>
          <p:nvPr>
            <p:ph idx="8" type="pic"/>
          </p:nvPr>
        </p:nvSpPr>
        <p:spPr>
          <a:xfrm>
            <a:off x="8916470" y="2833688"/>
            <a:ext cx="1005840" cy="914400"/>
          </a:xfrm>
          <a:prstGeom prst="rect">
            <a:avLst/>
          </a:prstGeom>
          <a:noFill/>
          <a:ln>
            <a:noFill/>
          </a:ln>
        </p:spPr>
      </p:sp>
      <p:sp>
        <p:nvSpPr>
          <p:cNvPr id="92" name="Google Shape;92;p38"/>
          <p:cNvSpPr txBox="1"/>
          <p:nvPr>
            <p:ph idx="9" type="body"/>
          </p:nvPr>
        </p:nvSpPr>
        <p:spPr>
          <a:xfrm>
            <a:off x="8282868" y="3989404"/>
            <a:ext cx="2275880" cy="893763"/>
          </a:xfrm>
          <a:prstGeom prst="rect">
            <a:avLst/>
          </a:prstGeom>
          <a:noFill/>
          <a:ln>
            <a:noFill/>
          </a:ln>
        </p:spPr>
        <p:txBody>
          <a:bodyPr anchorCtr="0" anchor="t" bIns="45700" lIns="0" spcFirstLastPara="1" rIns="0" wrap="square" tIns="45700">
            <a:noAutofit/>
          </a:bodyPr>
          <a:lstStyle>
            <a:lvl1pPr indent="-228600" lvl="0" marL="457200" algn="ctr">
              <a:lnSpc>
                <a:spcPct val="100000"/>
              </a:lnSpc>
              <a:spcBef>
                <a:spcPts val="1200"/>
              </a:spcBef>
              <a:spcAft>
                <a:spcPts val="0"/>
              </a:spcAft>
              <a:buSzPts val="1400"/>
              <a:buNone/>
              <a:defRPr sz="1400">
                <a:solidFill>
                  <a:schemeClr val="lt1"/>
                </a:solidFill>
              </a:defRPr>
            </a:lvl1pPr>
            <a:lvl2pPr indent="-228600" lvl="1" marL="914400" algn="l">
              <a:lnSpc>
                <a:spcPct val="100000"/>
              </a:lnSpc>
              <a:spcBef>
                <a:spcPts val="200"/>
              </a:spcBef>
              <a:spcAft>
                <a:spcPts val="0"/>
              </a:spcAft>
              <a:buClr>
                <a:schemeClr val="dk1"/>
              </a:buClr>
              <a:buSzPts val="1200"/>
              <a:buNone/>
              <a:defRPr sz="1200"/>
            </a:lvl2pPr>
            <a:lvl3pPr indent="-228600" lvl="2" marL="1371600" algn="l">
              <a:lnSpc>
                <a:spcPct val="100000"/>
              </a:lnSpc>
              <a:spcBef>
                <a:spcPts val="400"/>
              </a:spcBef>
              <a:spcAft>
                <a:spcPts val="0"/>
              </a:spcAft>
              <a:buClr>
                <a:schemeClr val="dk1"/>
              </a:buClr>
              <a:buSzPts val="1200"/>
              <a:buNone/>
              <a:defRPr sz="1200"/>
            </a:lvl3pPr>
            <a:lvl4pPr indent="-228600" lvl="3" marL="1828800" algn="l">
              <a:lnSpc>
                <a:spcPct val="100000"/>
              </a:lnSpc>
              <a:spcBef>
                <a:spcPts val="400"/>
              </a:spcBef>
              <a:spcAft>
                <a:spcPts val="0"/>
              </a:spcAft>
              <a:buClr>
                <a:schemeClr val="dk1"/>
              </a:buClr>
              <a:buSzPts val="1200"/>
              <a:buNone/>
              <a:defRPr sz="1200"/>
            </a:lvl4pPr>
            <a:lvl5pPr indent="-228600" lvl="4" marL="2286000" algn="l">
              <a:lnSpc>
                <a:spcPct val="100000"/>
              </a:lnSpc>
              <a:spcBef>
                <a:spcPts val="400"/>
              </a:spcBef>
              <a:spcAft>
                <a:spcPts val="0"/>
              </a:spcAft>
              <a:buClr>
                <a:schemeClr val="dk1"/>
              </a:buClr>
              <a:buSzPts val="1200"/>
              <a:buNone/>
              <a:defRPr sz="1200"/>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93" name="Google Shape;93;p38"/>
          <p:cNvSpPr txBox="1"/>
          <p:nvPr>
            <p:ph idx="11" type="ftr"/>
          </p:nvPr>
        </p:nvSpPr>
        <p:spPr>
          <a:xfrm>
            <a:off x="824241" y="6290774"/>
            <a:ext cx="6637071" cy="36512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b="0" i="0" sz="1100" cap="none">
                <a:solidFill>
                  <a:schemeClr val="lt1"/>
                </a:solidFill>
                <a:latin typeface="Century Gothic"/>
                <a:ea typeface="Century Gothic"/>
                <a:cs typeface="Century Gothic"/>
                <a:sym typeface="Century Gothic"/>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4" name="Google Shape;94;p38"/>
          <p:cNvSpPr txBox="1"/>
          <p:nvPr>
            <p:ph idx="12" type="sldNum"/>
          </p:nvPr>
        </p:nvSpPr>
        <p:spPr>
          <a:xfrm>
            <a:off x="10768546" y="6290774"/>
            <a:ext cx="617912" cy="365125"/>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esson Summary" showMasterSp="0">
  <p:cSld name="Lesson Summary">
    <p:bg>
      <p:bgPr>
        <a:solidFill>
          <a:schemeClr val="dk1"/>
        </a:solidFill>
      </p:bgPr>
    </p:bg>
    <p:spTree>
      <p:nvGrpSpPr>
        <p:cNvPr id="95" name="Shape 95"/>
        <p:cNvGrpSpPr/>
        <p:nvPr/>
      </p:nvGrpSpPr>
      <p:grpSpPr>
        <a:xfrm>
          <a:off x="0" y="0"/>
          <a:ext cx="0" cy="0"/>
          <a:chOff x="0" y="0"/>
          <a:chExt cx="0" cy="0"/>
        </a:xfrm>
      </p:grpSpPr>
      <p:sp>
        <p:nvSpPr>
          <p:cNvPr id="96" name="Google Shape;96;p39"/>
          <p:cNvSpPr txBox="1"/>
          <p:nvPr>
            <p:ph type="ctrTitle"/>
          </p:nvPr>
        </p:nvSpPr>
        <p:spPr>
          <a:xfrm>
            <a:off x="6599788" y="353962"/>
            <a:ext cx="4786877" cy="983225"/>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600"/>
              <a:buFont typeface="Book Antiqua"/>
              <a:buNone/>
              <a:defRPr sz="3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7" name="Google Shape;97;p39"/>
          <p:cNvSpPr txBox="1"/>
          <p:nvPr>
            <p:ph idx="1" type="subTitle"/>
          </p:nvPr>
        </p:nvSpPr>
        <p:spPr>
          <a:xfrm>
            <a:off x="6599788" y="1517074"/>
            <a:ext cx="4786877" cy="763899"/>
          </a:xfrm>
          <a:prstGeom prst="rect">
            <a:avLst/>
          </a:prstGeom>
          <a:noFill/>
          <a:ln>
            <a:noFill/>
          </a:ln>
        </p:spPr>
        <p:txBody>
          <a:bodyPr anchorCtr="0" anchor="t" bIns="0" lIns="91425" spcFirstLastPara="1" rIns="91425" wrap="square" tIns="91425">
            <a:normAutofit/>
          </a:bodyPr>
          <a:lstStyle>
            <a:lvl1pPr lvl="0" algn="l">
              <a:lnSpc>
                <a:spcPct val="100000"/>
              </a:lnSpc>
              <a:spcBef>
                <a:spcPts val="0"/>
              </a:spcBef>
              <a:spcAft>
                <a:spcPts val="0"/>
              </a:spcAft>
              <a:buSzPts val="2400"/>
              <a:buNone/>
              <a:defRPr sz="2400" cap="none">
                <a:solidFill>
                  <a:schemeClr val="accent1"/>
                </a:solidFill>
                <a:latin typeface="Century Gothic"/>
                <a:ea typeface="Century Gothic"/>
                <a:cs typeface="Century Gothic"/>
                <a:sym typeface="Century Gothic"/>
              </a:defRPr>
            </a:lvl1pPr>
            <a:lvl2pPr lvl="1" algn="ctr">
              <a:lnSpc>
                <a:spcPct val="100000"/>
              </a:lnSpc>
              <a:spcBef>
                <a:spcPts val="200"/>
              </a:spcBef>
              <a:spcAft>
                <a:spcPts val="0"/>
              </a:spcAft>
              <a:buClr>
                <a:schemeClr val="dk1"/>
              </a:buClr>
              <a:buSzPts val="2400"/>
              <a:buNone/>
              <a:defRPr sz="2400"/>
            </a:lvl2pPr>
            <a:lvl3pPr lvl="2" algn="ctr">
              <a:lnSpc>
                <a:spcPct val="100000"/>
              </a:lnSpc>
              <a:spcBef>
                <a:spcPts val="400"/>
              </a:spcBef>
              <a:spcAft>
                <a:spcPts val="0"/>
              </a:spcAft>
              <a:buClr>
                <a:schemeClr val="dk1"/>
              </a:buClr>
              <a:buSzPts val="2400"/>
              <a:buNone/>
              <a:defRPr sz="2400"/>
            </a:lvl3pPr>
            <a:lvl4pPr lvl="3" algn="ctr">
              <a:lnSpc>
                <a:spcPct val="100000"/>
              </a:lnSpc>
              <a:spcBef>
                <a:spcPts val="400"/>
              </a:spcBef>
              <a:spcAft>
                <a:spcPts val="0"/>
              </a:spcAft>
              <a:buClr>
                <a:schemeClr val="dk1"/>
              </a:buClr>
              <a:buSzPts val="2000"/>
              <a:buNone/>
              <a:defRPr sz="2000"/>
            </a:lvl4pPr>
            <a:lvl5pPr lvl="4" algn="ctr">
              <a:lnSpc>
                <a:spcPct val="100000"/>
              </a:lnSpc>
              <a:spcBef>
                <a:spcPts val="400"/>
              </a:spcBef>
              <a:spcAft>
                <a:spcPts val="0"/>
              </a:spcAft>
              <a:buClr>
                <a:schemeClr val="dk1"/>
              </a:buClr>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p:txBody>
      </p:sp>
      <p:sp>
        <p:nvSpPr>
          <p:cNvPr id="98" name="Google Shape;98;p39"/>
          <p:cNvSpPr/>
          <p:nvPr>
            <p:ph idx="2" type="pic"/>
          </p:nvPr>
        </p:nvSpPr>
        <p:spPr>
          <a:xfrm>
            <a:off x="0" y="-2235"/>
            <a:ext cx="5840730" cy="6862275"/>
          </a:xfrm>
          <a:prstGeom prst="rect">
            <a:avLst/>
          </a:prstGeom>
          <a:solidFill>
            <a:schemeClr val="lt2"/>
          </a:solidFill>
          <a:ln>
            <a:noFill/>
          </a:ln>
        </p:spPr>
      </p:sp>
      <p:sp>
        <p:nvSpPr>
          <p:cNvPr id="99" name="Google Shape;99;p39"/>
          <p:cNvSpPr txBox="1"/>
          <p:nvPr>
            <p:ph idx="3" type="body"/>
          </p:nvPr>
        </p:nvSpPr>
        <p:spPr>
          <a:xfrm>
            <a:off x="6599788" y="2341261"/>
            <a:ext cx="4796710" cy="401939"/>
          </a:xfrm>
          <a:prstGeom prst="rect">
            <a:avLst/>
          </a:prstGeom>
          <a:noFill/>
          <a:ln>
            <a:noFill/>
          </a:ln>
        </p:spPr>
        <p:txBody>
          <a:bodyPr anchorCtr="0" anchor="b" bIns="45700" lIns="91425" spcFirstLastPara="1" rIns="0" wrap="square" tIns="0">
            <a:normAutofit/>
          </a:bodyPr>
          <a:lstStyle>
            <a:lvl1pPr indent="-228600" lvl="0" marL="457200" algn="l">
              <a:lnSpc>
                <a:spcPct val="100000"/>
              </a:lnSpc>
              <a:spcBef>
                <a:spcPts val="1200"/>
              </a:spcBef>
              <a:spcAft>
                <a:spcPts val="0"/>
              </a:spcAft>
              <a:buSzPts val="2000"/>
              <a:buFont typeface="Courier New"/>
              <a:buNone/>
              <a:defRPr sz="2000">
                <a:solidFill>
                  <a:schemeClr val="accent1"/>
                </a:solidFill>
              </a:defRPr>
            </a:lvl1pPr>
            <a:lvl2pPr indent="-304800" lvl="1" marL="914400" algn="l">
              <a:lnSpc>
                <a:spcPct val="100000"/>
              </a:lnSpc>
              <a:spcBef>
                <a:spcPts val="600"/>
              </a:spcBef>
              <a:spcAft>
                <a:spcPts val="0"/>
              </a:spcAft>
              <a:buClr>
                <a:schemeClr val="lt1"/>
              </a:buClr>
              <a:buSzPts val="1200"/>
              <a:buFont typeface="Courier New"/>
              <a:buChar char="o"/>
              <a:defRPr sz="1200">
                <a:solidFill>
                  <a:schemeClr val="lt1"/>
                </a:solidFill>
              </a:defRPr>
            </a:lvl2pPr>
            <a:lvl3pPr indent="-295275" lvl="2" marL="1371600" algn="l">
              <a:lnSpc>
                <a:spcPct val="100000"/>
              </a:lnSpc>
              <a:spcBef>
                <a:spcPts val="400"/>
              </a:spcBef>
              <a:spcAft>
                <a:spcPts val="0"/>
              </a:spcAft>
              <a:buClr>
                <a:schemeClr val="lt1"/>
              </a:buClr>
              <a:buSzPts val="1050"/>
              <a:buFont typeface="Courier New"/>
              <a:buChar char="o"/>
              <a:defRPr sz="1050">
                <a:solidFill>
                  <a:schemeClr val="lt1"/>
                </a:solidFill>
              </a:defRPr>
            </a:lvl3pPr>
            <a:lvl4pPr indent="-295275" lvl="3" marL="1828800" algn="l">
              <a:lnSpc>
                <a:spcPct val="100000"/>
              </a:lnSpc>
              <a:spcBef>
                <a:spcPts val="400"/>
              </a:spcBef>
              <a:spcAft>
                <a:spcPts val="0"/>
              </a:spcAft>
              <a:buClr>
                <a:schemeClr val="lt1"/>
              </a:buClr>
              <a:buSzPts val="1050"/>
              <a:buFont typeface="Courier New"/>
              <a:buChar char="o"/>
              <a:defRPr sz="1050">
                <a:solidFill>
                  <a:schemeClr val="lt1"/>
                </a:solidFill>
              </a:defRPr>
            </a:lvl4pPr>
            <a:lvl5pPr indent="-295275" lvl="4" marL="2286000" algn="l">
              <a:lnSpc>
                <a:spcPct val="100000"/>
              </a:lnSpc>
              <a:spcBef>
                <a:spcPts val="400"/>
              </a:spcBef>
              <a:spcAft>
                <a:spcPts val="0"/>
              </a:spcAft>
              <a:buClr>
                <a:schemeClr val="lt1"/>
              </a:buClr>
              <a:buSzPts val="1050"/>
              <a:buFont typeface="Courier New"/>
              <a:buChar char="o"/>
              <a:defRPr sz="1050">
                <a:solidFill>
                  <a:schemeClr val="lt1"/>
                </a:solidFill>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00" name="Google Shape;100;p39"/>
          <p:cNvSpPr txBox="1"/>
          <p:nvPr>
            <p:ph idx="4" type="body"/>
          </p:nvPr>
        </p:nvSpPr>
        <p:spPr>
          <a:xfrm>
            <a:off x="6599789" y="2753247"/>
            <a:ext cx="3852296" cy="817345"/>
          </a:xfrm>
          <a:prstGeom prst="rect">
            <a:avLst/>
          </a:prstGeom>
          <a:noFill/>
          <a:ln>
            <a:noFill/>
          </a:ln>
        </p:spPr>
        <p:txBody>
          <a:bodyPr anchorCtr="0" anchor="t" bIns="45700" lIns="91425" spcFirstLastPara="1" rIns="0" wrap="square" tIns="45700">
            <a:noAutofit/>
          </a:bodyPr>
          <a:lstStyle>
            <a:lvl1pPr indent="-228600" lvl="0" marL="457200" algn="l">
              <a:lnSpc>
                <a:spcPct val="100000"/>
              </a:lnSpc>
              <a:spcBef>
                <a:spcPts val="1200"/>
              </a:spcBef>
              <a:spcAft>
                <a:spcPts val="0"/>
              </a:spcAft>
              <a:buSzPts val="1400"/>
              <a:buNone/>
              <a:defRPr sz="1400">
                <a:solidFill>
                  <a:schemeClr val="lt1"/>
                </a:solidFill>
              </a:defRPr>
            </a:lvl1pPr>
            <a:lvl2pPr indent="-228600" lvl="1" marL="914400" algn="l">
              <a:lnSpc>
                <a:spcPct val="100000"/>
              </a:lnSpc>
              <a:spcBef>
                <a:spcPts val="200"/>
              </a:spcBef>
              <a:spcAft>
                <a:spcPts val="0"/>
              </a:spcAft>
              <a:buClr>
                <a:schemeClr val="lt1"/>
              </a:buClr>
              <a:buSzPts val="1200"/>
              <a:buNone/>
              <a:defRPr sz="1200">
                <a:solidFill>
                  <a:schemeClr val="lt1"/>
                </a:solidFill>
              </a:defRPr>
            </a:lvl2pPr>
            <a:lvl3pPr indent="-228600" lvl="2" marL="1371600" algn="l">
              <a:lnSpc>
                <a:spcPct val="100000"/>
              </a:lnSpc>
              <a:spcBef>
                <a:spcPts val="400"/>
              </a:spcBef>
              <a:spcAft>
                <a:spcPts val="0"/>
              </a:spcAft>
              <a:buClr>
                <a:schemeClr val="lt1"/>
              </a:buClr>
              <a:buSzPts val="1200"/>
              <a:buNone/>
              <a:defRPr sz="1200">
                <a:solidFill>
                  <a:schemeClr val="lt1"/>
                </a:solidFill>
              </a:defRPr>
            </a:lvl3pPr>
            <a:lvl4pPr indent="-228600" lvl="3" marL="1828800" algn="l">
              <a:lnSpc>
                <a:spcPct val="100000"/>
              </a:lnSpc>
              <a:spcBef>
                <a:spcPts val="400"/>
              </a:spcBef>
              <a:spcAft>
                <a:spcPts val="0"/>
              </a:spcAft>
              <a:buClr>
                <a:schemeClr val="lt1"/>
              </a:buClr>
              <a:buSzPts val="1200"/>
              <a:buNone/>
              <a:defRPr sz="1200">
                <a:solidFill>
                  <a:schemeClr val="lt1"/>
                </a:solidFill>
              </a:defRPr>
            </a:lvl4pPr>
            <a:lvl5pPr indent="-228600" lvl="4" marL="2286000" algn="l">
              <a:lnSpc>
                <a:spcPct val="100000"/>
              </a:lnSpc>
              <a:spcBef>
                <a:spcPts val="400"/>
              </a:spcBef>
              <a:spcAft>
                <a:spcPts val="0"/>
              </a:spcAft>
              <a:buClr>
                <a:schemeClr val="lt1"/>
              </a:buClr>
              <a:buSzPts val="1200"/>
              <a:buNone/>
              <a:defRPr sz="1200">
                <a:solidFill>
                  <a:schemeClr val="lt1"/>
                </a:solidFill>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101" name="Google Shape;101;p39"/>
          <p:cNvPicPr preferRelativeResize="0"/>
          <p:nvPr/>
        </p:nvPicPr>
        <p:blipFill rotWithShape="1">
          <a:blip r:embed="rId2">
            <a:alphaModFix/>
          </a:blip>
          <a:srcRect b="0" l="0" r="0" t="0"/>
          <a:stretch/>
        </p:blipFill>
        <p:spPr>
          <a:xfrm rot="10800000">
            <a:off x="4426666" y="5060315"/>
            <a:ext cx="927943" cy="1801301"/>
          </a:xfrm>
          <a:prstGeom prst="rect">
            <a:avLst/>
          </a:prstGeom>
          <a:noFill/>
          <a:ln>
            <a:noFill/>
          </a:ln>
        </p:spPr>
      </p:pic>
      <p:sp>
        <p:nvSpPr>
          <p:cNvPr id="102" name="Google Shape;102;p39"/>
          <p:cNvSpPr txBox="1"/>
          <p:nvPr>
            <p:ph idx="5" type="body"/>
          </p:nvPr>
        </p:nvSpPr>
        <p:spPr>
          <a:xfrm>
            <a:off x="6599788" y="3563285"/>
            <a:ext cx="4796710" cy="401939"/>
          </a:xfrm>
          <a:prstGeom prst="rect">
            <a:avLst/>
          </a:prstGeom>
          <a:noFill/>
          <a:ln>
            <a:noFill/>
          </a:ln>
        </p:spPr>
        <p:txBody>
          <a:bodyPr anchorCtr="0" anchor="b" bIns="45700" lIns="91425" spcFirstLastPara="1" rIns="0" wrap="square" tIns="0">
            <a:normAutofit/>
          </a:bodyPr>
          <a:lstStyle>
            <a:lvl1pPr indent="-228600" lvl="0" marL="457200" algn="l">
              <a:lnSpc>
                <a:spcPct val="100000"/>
              </a:lnSpc>
              <a:spcBef>
                <a:spcPts val="1200"/>
              </a:spcBef>
              <a:spcAft>
                <a:spcPts val="0"/>
              </a:spcAft>
              <a:buSzPts val="2000"/>
              <a:buFont typeface="Courier New"/>
              <a:buNone/>
              <a:defRPr sz="2000">
                <a:solidFill>
                  <a:schemeClr val="accent1"/>
                </a:solidFill>
              </a:defRPr>
            </a:lvl1pPr>
            <a:lvl2pPr indent="-304800" lvl="1" marL="914400" algn="l">
              <a:lnSpc>
                <a:spcPct val="100000"/>
              </a:lnSpc>
              <a:spcBef>
                <a:spcPts val="600"/>
              </a:spcBef>
              <a:spcAft>
                <a:spcPts val="0"/>
              </a:spcAft>
              <a:buClr>
                <a:schemeClr val="lt1"/>
              </a:buClr>
              <a:buSzPts val="1200"/>
              <a:buFont typeface="Courier New"/>
              <a:buChar char="o"/>
              <a:defRPr sz="1200">
                <a:solidFill>
                  <a:schemeClr val="lt1"/>
                </a:solidFill>
              </a:defRPr>
            </a:lvl2pPr>
            <a:lvl3pPr indent="-295275" lvl="2" marL="1371600" algn="l">
              <a:lnSpc>
                <a:spcPct val="100000"/>
              </a:lnSpc>
              <a:spcBef>
                <a:spcPts val="400"/>
              </a:spcBef>
              <a:spcAft>
                <a:spcPts val="0"/>
              </a:spcAft>
              <a:buClr>
                <a:schemeClr val="lt1"/>
              </a:buClr>
              <a:buSzPts val="1050"/>
              <a:buFont typeface="Courier New"/>
              <a:buChar char="o"/>
              <a:defRPr sz="1050">
                <a:solidFill>
                  <a:schemeClr val="lt1"/>
                </a:solidFill>
              </a:defRPr>
            </a:lvl3pPr>
            <a:lvl4pPr indent="-295275" lvl="3" marL="1828800" algn="l">
              <a:lnSpc>
                <a:spcPct val="100000"/>
              </a:lnSpc>
              <a:spcBef>
                <a:spcPts val="400"/>
              </a:spcBef>
              <a:spcAft>
                <a:spcPts val="0"/>
              </a:spcAft>
              <a:buClr>
                <a:schemeClr val="lt1"/>
              </a:buClr>
              <a:buSzPts val="1050"/>
              <a:buFont typeface="Courier New"/>
              <a:buChar char="o"/>
              <a:defRPr sz="1050">
                <a:solidFill>
                  <a:schemeClr val="lt1"/>
                </a:solidFill>
              </a:defRPr>
            </a:lvl4pPr>
            <a:lvl5pPr indent="-295275" lvl="4" marL="2286000" algn="l">
              <a:lnSpc>
                <a:spcPct val="100000"/>
              </a:lnSpc>
              <a:spcBef>
                <a:spcPts val="400"/>
              </a:spcBef>
              <a:spcAft>
                <a:spcPts val="0"/>
              </a:spcAft>
              <a:buClr>
                <a:schemeClr val="lt1"/>
              </a:buClr>
              <a:buSzPts val="1050"/>
              <a:buFont typeface="Courier New"/>
              <a:buChar char="o"/>
              <a:defRPr sz="1050">
                <a:solidFill>
                  <a:schemeClr val="lt1"/>
                </a:solidFill>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03" name="Google Shape;103;p39"/>
          <p:cNvSpPr txBox="1"/>
          <p:nvPr>
            <p:ph idx="6" type="body"/>
          </p:nvPr>
        </p:nvSpPr>
        <p:spPr>
          <a:xfrm>
            <a:off x="6599788" y="3982578"/>
            <a:ext cx="3860546" cy="529133"/>
          </a:xfrm>
          <a:prstGeom prst="rect">
            <a:avLst/>
          </a:prstGeom>
          <a:noFill/>
          <a:ln>
            <a:noFill/>
          </a:ln>
        </p:spPr>
        <p:txBody>
          <a:bodyPr anchorCtr="0" anchor="t" bIns="45700" lIns="91425" spcFirstLastPara="1" rIns="0" wrap="square" tIns="45700">
            <a:noAutofit/>
          </a:bodyPr>
          <a:lstStyle>
            <a:lvl1pPr indent="-228600" lvl="0" marL="457200" algn="l">
              <a:lnSpc>
                <a:spcPct val="100000"/>
              </a:lnSpc>
              <a:spcBef>
                <a:spcPts val="1200"/>
              </a:spcBef>
              <a:spcAft>
                <a:spcPts val="0"/>
              </a:spcAft>
              <a:buSzPts val="1400"/>
              <a:buNone/>
              <a:defRPr sz="1400">
                <a:solidFill>
                  <a:schemeClr val="lt1"/>
                </a:solidFill>
              </a:defRPr>
            </a:lvl1pPr>
            <a:lvl2pPr indent="-228600" lvl="1" marL="914400" algn="l">
              <a:lnSpc>
                <a:spcPct val="100000"/>
              </a:lnSpc>
              <a:spcBef>
                <a:spcPts val="200"/>
              </a:spcBef>
              <a:spcAft>
                <a:spcPts val="0"/>
              </a:spcAft>
              <a:buClr>
                <a:schemeClr val="lt1"/>
              </a:buClr>
              <a:buSzPts val="1200"/>
              <a:buNone/>
              <a:defRPr sz="1200">
                <a:solidFill>
                  <a:schemeClr val="lt1"/>
                </a:solidFill>
              </a:defRPr>
            </a:lvl2pPr>
            <a:lvl3pPr indent="-228600" lvl="2" marL="1371600" algn="l">
              <a:lnSpc>
                <a:spcPct val="100000"/>
              </a:lnSpc>
              <a:spcBef>
                <a:spcPts val="400"/>
              </a:spcBef>
              <a:spcAft>
                <a:spcPts val="0"/>
              </a:spcAft>
              <a:buClr>
                <a:schemeClr val="lt1"/>
              </a:buClr>
              <a:buSzPts val="1200"/>
              <a:buNone/>
              <a:defRPr sz="1200">
                <a:solidFill>
                  <a:schemeClr val="lt1"/>
                </a:solidFill>
              </a:defRPr>
            </a:lvl3pPr>
            <a:lvl4pPr indent="-228600" lvl="3" marL="1828800" algn="l">
              <a:lnSpc>
                <a:spcPct val="100000"/>
              </a:lnSpc>
              <a:spcBef>
                <a:spcPts val="400"/>
              </a:spcBef>
              <a:spcAft>
                <a:spcPts val="0"/>
              </a:spcAft>
              <a:buClr>
                <a:schemeClr val="lt1"/>
              </a:buClr>
              <a:buSzPts val="1200"/>
              <a:buNone/>
              <a:defRPr sz="1200">
                <a:solidFill>
                  <a:schemeClr val="lt1"/>
                </a:solidFill>
              </a:defRPr>
            </a:lvl4pPr>
            <a:lvl5pPr indent="-228600" lvl="4" marL="2286000" algn="l">
              <a:lnSpc>
                <a:spcPct val="100000"/>
              </a:lnSpc>
              <a:spcBef>
                <a:spcPts val="400"/>
              </a:spcBef>
              <a:spcAft>
                <a:spcPts val="0"/>
              </a:spcAft>
              <a:buClr>
                <a:schemeClr val="lt1"/>
              </a:buClr>
              <a:buSzPts val="1200"/>
              <a:buNone/>
              <a:defRPr sz="1200">
                <a:solidFill>
                  <a:schemeClr val="lt1"/>
                </a:solidFill>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04" name="Google Shape;104;p39"/>
          <p:cNvSpPr txBox="1"/>
          <p:nvPr>
            <p:ph idx="7" type="body"/>
          </p:nvPr>
        </p:nvSpPr>
        <p:spPr>
          <a:xfrm>
            <a:off x="6599788" y="4564818"/>
            <a:ext cx="4796710" cy="401939"/>
          </a:xfrm>
          <a:prstGeom prst="rect">
            <a:avLst/>
          </a:prstGeom>
          <a:noFill/>
          <a:ln>
            <a:noFill/>
          </a:ln>
        </p:spPr>
        <p:txBody>
          <a:bodyPr anchorCtr="0" anchor="b" bIns="45700" lIns="91425" spcFirstLastPara="1" rIns="0" wrap="square" tIns="0">
            <a:normAutofit/>
          </a:bodyPr>
          <a:lstStyle>
            <a:lvl1pPr indent="-228600" lvl="0" marL="457200" algn="l">
              <a:lnSpc>
                <a:spcPct val="100000"/>
              </a:lnSpc>
              <a:spcBef>
                <a:spcPts val="1200"/>
              </a:spcBef>
              <a:spcAft>
                <a:spcPts val="0"/>
              </a:spcAft>
              <a:buSzPts val="2000"/>
              <a:buFont typeface="Courier New"/>
              <a:buNone/>
              <a:defRPr sz="2000">
                <a:solidFill>
                  <a:schemeClr val="accent1"/>
                </a:solidFill>
              </a:defRPr>
            </a:lvl1pPr>
            <a:lvl2pPr indent="-304800" lvl="1" marL="914400" algn="l">
              <a:lnSpc>
                <a:spcPct val="100000"/>
              </a:lnSpc>
              <a:spcBef>
                <a:spcPts val="600"/>
              </a:spcBef>
              <a:spcAft>
                <a:spcPts val="0"/>
              </a:spcAft>
              <a:buClr>
                <a:schemeClr val="lt1"/>
              </a:buClr>
              <a:buSzPts val="1200"/>
              <a:buFont typeface="Courier New"/>
              <a:buChar char="o"/>
              <a:defRPr sz="1200">
                <a:solidFill>
                  <a:schemeClr val="lt1"/>
                </a:solidFill>
              </a:defRPr>
            </a:lvl2pPr>
            <a:lvl3pPr indent="-295275" lvl="2" marL="1371600" algn="l">
              <a:lnSpc>
                <a:spcPct val="100000"/>
              </a:lnSpc>
              <a:spcBef>
                <a:spcPts val="400"/>
              </a:spcBef>
              <a:spcAft>
                <a:spcPts val="0"/>
              </a:spcAft>
              <a:buClr>
                <a:schemeClr val="lt1"/>
              </a:buClr>
              <a:buSzPts val="1050"/>
              <a:buFont typeface="Courier New"/>
              <a:buChar char="o"/>
              <a:defRPr sz="1050">
                <a:solidFill>
                  <a:schemeClr val="lt1"/>
                </a:solidFill>
              </a:defRPr>
            </a:lvl3pPr>
            <a:lvl4pPr indent="-295275" lvl="3" marL="1828800" algn="l">
              <a:lnSpc>
                <a:spcPct val="100000"/>
              </a:lnSpc>
              <a:spcBef>
                <a:spcPts val="400"/>
              </a:spcBef>
              <a:spcAft>
                <a:spcPts val="0"/>
              </a:spcAft>
              <a:buClr>
                <a:schemeClr val="lt1"/>
              </a:buClr>
              <a:buSzPts val="1050"/>
              <a:buFont typeface="Courier New"/>
              <a:buChar char="o"/>
              <a:defRPr sz="1050">
                <a:solidFill>
                  <a:schemeClr val="lt1"/>
                </a:solidFill>
              </a:defRPr>
            </a:lvl4pPr>
            <a:lvl5pPr indent="-295275" lvl="4" marL="2286000" algn="l">
              <a:lnSpc>
                <a:spcPct val="100000"/>
              </a:lnSpc>
              <a:spcBef>
                <a:spcPts val="400"/>
              </a:spcBef>
              <a:spcAft>
                <a:spcPts val="0"/>
              </a:spcAft>
              <a:buClr>
                <a:schemeClr val="lt1"/>
              </a:buClr>
              <a:buSzPts val="1050"/>
              <a:buFont typeface="Courier New"/>
              <a:buChar char="o"/>
              <a:defRPr sz="1050">
                <a:solidFill>
                  <a:schemeClr val="lt1"/>
                </a:solidFill>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05" name="Google Shape;105;p39"/>
          <p:cNvSpPr txBox="1"/>
          <p:nvPr>
            <p:ph idx="8" type="body"/>
          </p:nvPr>
        </p:nvSpPr>
        <p:spPr>
          <a:xfrm>
            <a:off x="6599788" y="4975138"/>
            <a:ext cx="3860546" cy="852906"/>
          </a:xfrm>
          <a:prstGeom prst="rect">
            <a:avLst/>
          </a:prstGeom>
          <a:noFill/>
          <a:ln>
            <a:noFill/>
          </a:ln>
        </p:spPr>
        <p:txBody>
          <a:bodyPr anchorCtr="0" anchor="t" bIns="45700" lIns="91425" spcFirstLastPara="1" rIns="0" wrap="square" tIns="45700">
            <a:noAutofit/>
          </a:bodyPr>
          <a:lstStyle>
            <a:lvl1pPr indent="-228600" lvl="0" marL="457200" algn="l">
              <a:lnSpc>
                <a:spcPct val="100000"/>
              </a:lnSpc>
              <a:spcBef>
                <a:spcPts val="1200"/>
              </a:spcBef>
              <a:spcAft>
                <a:spcPts val="0"/>
              </a:spcAft>
              <a:buSzPts val="1400"/>
              <a:buNone/>
              <a:defRPr sz="1400">
                <a:solidFill>
                  <a:schemeClr val="lt1"/>
                </a:solidFill>
              </a:defRPr>
            </a:lvl1pPr>
            <a:lvl2pPr indent="-228600" lvl="1" marL="914400" algn="l">
              <a:lnSpc>
                <a:spcPct val="100000"/>
              </a:lnSpc>
              <a:spcBef>
                <a:spcPts val="200"/>
              </a:spcBef>
              <a:spcAft>
                <a:spcPts val="0"/>
              </a:spcAft>
              <a:buClr>
                <a:schemeClr val="lt1"/>
              </a:buClr>
              <a:buSzPts val="1200"/>
              <a:buNone/>
              <a:defRPr sz="1200">
                <a:solidFill>
                  <a:schemeClr val="lt1"/>
                </a:solidFill>
              </a:defRPr>
            </a:lvl2pPr>
            <a:lvl3pPr indent="-228600" lvl="2" marL="1371600" algn="l">
              <a:lnSpc>
                <a:spcPct val="100000"/>
              </a:lnSpc>
              <a:spcBef>
                <a:spcPts val="400"/>
              </a:spcBef>
              <a:spcAft>
                <a:spcPts val="0"/>
              </a:spcAft>
              <a:buClr>
                <a:schemeClr val="lt1"/>
              </a:buClr>
              <a:buSzPts val="1200"/>
              <a:buNone/>
              <a:defRPr sz="1200">
                <a:solidFill>
                  <a:schemeClr val="lt1"/>
                </a:solidFill>
              </a:defRPr>
            </a:lvl3pPr>
            <a:lvl4pPr indent="-228600" lvl="3" marL="1828800" algn="l">
              <a:lnSpc>
                <a:spcPct val="100000"/>
              </a:lnSpc>
              <a:spcBef>
                <a:spcPts val="400"/>
              </a:spcBef>
              <a:spcAft>
                <a:spcPts val="0"/>
              </a:spcAft>
              <a:buClr>
                <a:schemeClr val="lt1"/>
              </a:buClr>
              <a:buSzPts val="1200"/>
              <a:buNone/>
              <a:defRPr sz="1200">
                <a:solidFill>
                  <a:schemeClr val="lt1"/>
                </a:solidFill>
              </a:defRPr>
            </a:lvl4pPr>
            <a:lvl5pPr indent="-228600" lvl="4" marL="2286000" algn="l">
              <a:lnSpc>
                <a:spcPct val="100000"/>
              </a:lnSpc>
              <a:spcBef>
                <a:spcPts val="400"/>
              </a:spcBef>
              <a:spcAft>
                <a:spcPts val="0"/>
              </a:spcAft>
              <a:buClr>
                <a:schemeClr val="lt1"/>
              </a:buClr>
              <a:buSzPts val="1200"/>
              <a:buNone/>
              <a:defRPr sz="1200">
                <a:solidFill>
                  <a:schemeClr val="lt1"/>
                </a:solidFill>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genda - Topic 1" showMasterSp="0">
  <p:cSld name="Agenda - Topic 1">
    <p:spTree>
      <p:nvGrpSpPr>
        <p:cNvPr id="106" name="Shape 106"/>
        <p:cNvGrpSpPr/>
        <p:nvPr/>
      </p:nvGrpSpPr>
      <p:grpSpPr>
        <a:xfrm>
          <a:off x="0" y="0"/>
          <a:ext cx="0" cy="0"/>
          <a:chOff x="0" y="0"/>
          <a:chExt cx="0" cy="0"/>
        </a:xfrm>
      </p:grpSpPr>
      <p:sp>
        <p:nvSpPr>
          <p:cNvPr id="107" name="Google Shape;107;p40"/>
          <p:cNvSpPr txBox="1"/>
          <p:nvPr>
            <p:ph type="ctrTitle"/>
          </p:nvPr>
        </p:nvSpPr>
        <p:spPr>
          <a:xfrm>
            <a:off x="796322" y="320040"/>
            <a:ext cx="6732237" cy="101714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600"/>
              <a:buFont typeface="Book Antiqua"/>
              <a:buNone/>
              <a:defRPr sz="3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8" name="Google Shape;108;p40"/>
          <p:cNvSpPr txBox="1"/>
          <p:nvPr>
            <p:ph idx="1" type="body"/>
          </p:nvPr>
        </p:nvSpPr>
        <p:spPr>
          <a:xfrm>
            <a:off x="824242" y="1749479"/>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5400"/>
              <a:buNone/>
              <a:defRPr b="0" baseline="-25000" sz="5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09" name="Google Shape;109;p40"/>
          <p:cNvSpPr txBox="1"/>
          <p:nvPr>
            <p:ph idx="2" type="body"/>
          </p:nvPr>
        </p:nvSpPr>
        <p:spPr>
          <a:xfrm>
            <a:off x="1643379" y="1749479"/>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400"/>
              <a:buNone/>
              <a:defRPr sz="2400">
                <a:solidFill>
                  <a:schemeClr val="dk1"/>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10" name="Google Shape;110;p40"/>
          <p:cNvSpPr txBox="1"/>
          <p:nvPr>
            <p:ph idx="3" type="body"/>
          </p:nvPr>
        </p:nvSpPr>
        <p:spPr>
          <a:xfrm>
            <a:off x="824242" y="2378035"/>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11" name="Google Shape;111;p40"/>
          <p:cNvSpPr txBox="1"/>
          <p:nvPr>
            <p:ph idx="4" type="body"/>
          </p:nvPr>
        </p:nvSpPr>
        <p:spPr>
          <a:xfrm>
            <a:off x="1643379" y="2378035"/>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sz="2000">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12" name="Google Shape;112;p40"/>
          <p:cNvSpPr txBox="1"/>
          <p:nvPr>
            <p:ph idx="5" type="body"/>
          </p:nvPr>
        </p:nvSpPr>
        <p:spPr>
          <a:xfrm>
            <a:off x="824242" y="3006909"/>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13" name="Google Shape;113;p40"/>
          <p:cNvSpPr txBox="1"/>
          <p:nvPr>
            <p:ph idx="6" type="body"/>
          </p:nvPr>
        </p:nvSpPr>
        <p:spPr>
          <a:xfrm>
            <a:off x="1643379" y="3009613"/>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sz="2000">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14" name="Google Shape;114;p40"/>
          <p:cNvSpPr txBox="1"/>
          <p:nvPr>
            <p:ph idx="7" type="body"/>
          </p:nvPr>
        </p:nvSpPr>
        <p:spPr>
          <a:xfrm>
            <a:off x="824242" y="3635783"/>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15" name="Google Shape;115;p40"/>
          <p:cNvSpPr txBox="1"/>
          <p:nvPr>
            <p:ph idx="8" type="body"/>
          </p:nvPr>
        </p:nvSpPr>
        <p:spPr>
          <a:xfrm>
            <a:off x="1643379" y="3638169"/>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16" name="Google Shape;116;p40"/>
          <p:cNvSpPr txBox="1"/>
          <p:nvPr>
            <p:ph idx="9" type="body"/>
          </p:nvPr>
        </p:nvSpPr>
        <p:spPr>
          <a:xfrm>
            <a:off x="824242" y="4264656"/>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17" name="Google Shape;117;p40"/>
          <p:cNvSpPr txBox="1"/>
          <p:nvPr>
            <p:ph idx="13" type="body"/>
          </p:nvPr>
        </p:nvSpPr>
        <p:spPr>
          <a:xfrm>
            <a:off x="1643379" y="4269747"/>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18" name="Google Shape;118;p40"/>
          <p:cNvSpPr txBox="1"/>
          <p:nvPr>
            <p:ph idx="12" type="sldNum"/>
          </p:nvPr>
        </p:nvSpPr>
        <p:spPr>
          <a:xfrm>
            <a:off x="10768546" y="6290774"/>
            <a:ext cx="617912" cy="365125"/>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genda - Topic 3" showMasterSp="0">
  <p:cSld name="Agenda - Topic 3">
    <p:spTree>
      <p:nvGrpSpPr>
        <p:cNvPr id="119" name="Shape 119"/>
        <p:cNvGrpSpPr/>
        <p:nvPr/>
      </p:nvGrpSpPr>
      <p:grpSpPr>
        <a:xfrm>
          <a:off x="0" y="0"/>
          <a:ext cx="0" cy="0"/>
          <a:chOff x="0" y="0"/>
          <a:chExt cx="0" cy="0"/>
        </a:xfrm>
      </p:grpSpPr>
      <p:sp>
        <p:nvSpPr>
          <p:cNvPr id="120" name="Google Shape;120;p41"/>
          <p:cNvSpPr/>
          <p:nvPr/>
        </p:nvSpPr>
        <p:spPr>
          <a:xfrm>
            <a:off x="6093537" y="-1946"/>
            <a:ext cx="3601340" cy="6881814"/>
          </a:xfrm>
          <a:custGeom>
            <a:rect b="b" l="l" r="r" t="t"/>
            <a:pathLst>
              <a:path extrusionOk="0" h="6881814" w="3601340">
                <a:moveTo>
                  <a:pt x="3601340" y="0"/>
                </a:moveTo>
                <a:lnTo>
                  <a:pt x="0" y="0"/>
                </a:lnTo>
                <a:lnTo>
                  <a:pt x="0" y="6881815"/>
                </a:lnTo>
                <a:lnTo>
                  <a:pt x="1064235" y="6881815"/>
                </a:lnTo>
                <a:lnTo>
                  <a:pt x="1441045" y="5490188"/>
                </a:lnTo>
                <a:lnTo>
                  <a:pt x="1835678" y="4034957"/>
                </a:lnTo>
                <a:cubicBezTo>
                  <a:pt x="1859865" y="3943369"/>
                  <a:pt x="1954068" y="3889943"/>
                  <a:pt x="2045724" y="3914112"/>
                </a:cubicBezTo>
                <a:cubicBezTo>
                  <a:pt x="2137381" y="3938281"/>
                  <a:pt x="2190847" y="4032413"/>
                  <a:pt x="2166660" y="4124001"/>
                </a:cubicBezTo>
                <a:lnTo>
                  <a:pt x="1906966" y="5081858"/>
                </a:lnTo>
                <a:cubicBezTo>
                  <a:pt x="1882779" y="5173446"/>
                  <a:pt x="1936246" y="5267578"/>
                  <a:pt x="2027902" y="5291747"/>
                </a:cubicBezTo>
                <a:cubicBezTo>
                  <a:pt x="2109375" y="5313372"/>
                  <a:pt x="2193393" y="5272666"/>
                  <a:pt x="2227765" y="5198887"/>
                </a:cubicBezTo>
                <a:lnTo>
                  <a:pt x="2570204" y="3923016"/>
                </a:lnTo>
                <a:lnTo>
                  <a:pt x="2602029" y="3799627"/>
                </a:lnTo>
                <a:lnTo>
                  <a:pt x="3601340" y="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entury Gothic"/>
              <a:ea typeface="Century Gothic"/>
              <a:cs typeface="Century Gothic"/>
              <a:sym typeface="Century Gothic"/>
            </a:endParaRPr>
          </a:p>
        </p:txBody>
      </p:sp>
      <p:sp>
        <p:nvSpPr>
          <p:cNvPr id="121" name="Google Shape;121;p41"/>
          <p:cNvSpPr txBox="1"/>
          <p:nvPr>
            <p:ph type="ctrTitle"/>
          </p:nvPr>
        </p:nvSpPr>
        <p:spPr>
          <a:xfrm>
            <a:off x="796322" y="320040"/>
            <a:ext cx="6732237" cy="101714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600"/>
              <a:buFont typeface="Book Antiqua"/>
              <a:buNone/>
              <a:defRPr sz="3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2" name="Google Shape;122;p41"/>
          <p:cNvSpPr txBox="1"/>
          <p:nvPr>
            <p:ph idx="1" type="body"/>
          </p:nvPr>
        </p:nvSpPr>
        <p:spPr>
          <a:xfrm>
            <a:off x="824242" y="1749479"/>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23" name="Google Shape;123;p41"/>
          <p:cNvSpPr txBox="1"/>
          <p:nvPr>
            <p:ph idx="2" type="body"/>
          </p:nvPr>
        </p:nvSpPr>
        <p:spPr>
          <a:xfrm>
            <a:off x="1643379" y="1749479"/>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24" name="Google Shape;124;p41"/>
          <p:cNvSpPr txBox="1"/>
          <p:nvPr>
            <p:ph idx="3" type="body"/>
          </p:nvPr>
        </p:nvSpPr>
        <p:spPr>
          <a:xfrm>
            <a:off x="824242" y="2378035"/>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25" name="Google Shape;125;p41"/>
          <p:cNvSpPr txBox="1"/>
          <p:nvPr>
            <p:ph idx="4" type="body"/>
          </p:nvPr>
        </p:nvSpPr>
        <p:spPr>
          <a:xfrm>
            <a:off x="1643379" y="2378035"/>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sz="2000">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26" name="Google Shape;126;p41"/>
          <p:cNvSpPr txBox="1"/>
          <p:nvPr>
            <p:ph idx="5" type="body"/>
          </p:nvPr>
        </p:nvSpPr>
        <p:spPr>
          <a:xfrm>
            <a:off x="824242" y="3006909"/>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5400"/>
              <a:buNone/>
              <a:defRPr b="0" baseline="-25000" sz="5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27" name="Google Shape;127;p41"/>
          <p:cNvSpPr txBox="1"/>
          <p:nvPr>
            <p:ph idx="6" type="body"/>
          </p:nvPr>
        </p:nvSpPr>
        <p:spPr>
          <a:xfrm>
            <a:off x="1643379" y="3009613"/>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400"/>
              <a:buNone/>
              <a:defRPr sz="2400">
                <a:solidFill>
                  <a:schemeClr val="dk1"/>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28" name="Google Shape;128;p41"/>
          <p:cNvSpPr txBox="1"/>
          <p:nvPr>
            <p:ph idx="7" type="body"/>
          </p:nvPr>
        </p:nvSpPr>
        <p:spPr>
          <a:xfrm>
            <a:off x="824242" y="3635783"/>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29" name="Google Shape;129;p41"/>
          <p:cNvSpPr txBox="1"/>
          <p:nvPr>
            <p:ph idx="8" type="body"/>
          </p:nvPr>
        </p:nvSpPr>
        <p:spPr>
          <a:xfrm>
            <a:off x="1643379" y="3638169"/>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30" name="Google Shape;130;p41"/>
          <p:cNvSpPr txBox="1"/>
          <p:nvPr>
            <p:ph idx="9" type="body"/>
          </p:nvPr>
        </p:nvSpPr>
        <p:spPr>
          <a:xfrm>
            <a:off x="824242" y="4264656"/>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31" name="Google Shape;131;p41"/>
          <p:cNvSpPr txBox="1"/>
          <p:nvPr>
            <p:ph idx="13" type="body"/>
          </p:nvPr>
        </p:nvSpPr>
        <p:spPr>
          <a:xfrm>
            <a:off x="1643379" y="4269747"/>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32" name="Google Shape;132;p41"/>
          <p:cNvSpPr txBox="1"/>
          <p:nvPr>
            <p:ph idx="11" type="ftr"/>
          </p:nvPr>
        </p:nvSpPr>
        <p:spPr>
          <a:xfrm>
            <a:off x="824241" y="6290774"/>
            <a:ext cx="6637071" cy="36512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b="0" i="0" sz="1100" cap="none">
                <a:solidFill>
                  <a:schemeClr val="dk1"/>
                </a:solidFill>
                <a:latin typeface="Century Gothic"/>
                <a:ea typeface="Century Gothic"/>
                <a:cs typeface="Century Gothic"/>
                <a:sym typeface="Century Gothic"/>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3" name="Google Shape;133;p41"/>
          <p:cNvSpPr txBox="1"/>
          <p:nvPr>
            <p:ph idx="12" type="sldNum"/>
          </p:nvPr>
        </p:nvSpPr>
        <p:spPr>
          <a:xfrm>
            <a:off x="10768546" y="6290774"/>
            <a:ext cx="617912" cy="365125"/>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genda - Topic 4" showMasterSp="0">
  <p:cSld name="Agenda - Topic 4">
    <p:spTree>
      <p:nvGrpSpPr>
        <p:cNvPr id="134" name="Shape 134"/>
        <p:cNvGrpSpPr/>
        <p:nvPr/>
      </p:nvGrpSpPr>
      <p:grpSpPr>
        <a:xfrm>
          <a:off x="0" y="0"/>
          <a:ext cx="0" cy="0"/>
          <a:chOff x="0" y="0"/>
          <a:chExt cx="0" cy="0"/>
        </a:xfrm>
      </p:grpSpPr>
      <p:sp>
        <p:nvSpPr>
          <p:cNvPr id="135" name="Google Shape;135;p42"/>
          <p:cNvSpPr/>
          <p:nvPr/>
        </p:nvSpPr>
        <p:spPr>
          <a:xfrm>
            <a:off x="6093537" y="-1946"/>
            <a:ext cx="3601340" cy="6881814"/>
          </a:xfrm>
          <a:custGeom>
            <a:rect b="b" l="l" r="r" t="t"/>
            <a:pathLst>
              <a:path extrusionOk="0" h="6881814" w="3601340">
                <a:moveTo>
                  <a:pt x="3601340" y="0"/>
                </a:moveTo>
                <a:lnTo>
                  <a:pt x="0" y="0"/>
                </a:lnTo>
                <a:lnTo>
                  <a:pt x="0" y="6881815"/>
                </a:lnTo>
                <a:lnTo>
                  <a:pt x="1064235" y="6881815"/>
                </a:lnTo>
                <a:lnTo>
                  <a:pt x="1441045" y="5490188"/>
                </a:lnTo>
                <a:lnTo>
                  <a:pt x="1835678" y="4034957"/>
                </a:lnTo>
                <a:cubicBezTo>
                  <a:pt x="1859865" y="3943369"/>
                  <a:pt x="1954068" y="3889943"/>
                  <a:pt x="2045724" y="3914112"/>
                </a:cubicBezTo>
                <a:cubicBezTo>
                  <a:pt x="2137381" y="3938281"/>
                  <a:pt x="2190847" y="4032413"/>
                  <a:pt x="2166660" y="4124001"/>
                </a:cubicBezTo>
                <a:lnTo>
                  <a:pt x="1906966" y="5081858"/>
                </a:lnTo>
                <a:cubicBezTo>
                  <a:pt x="1882779" y="5173446"/>
                  <a:pt x="1936246" y="5267578"/>
                  <a:pt x="2027902" y="5291747"/>
                </a:cubicBezTo>
                <a:cubicBezTo>
                  <a:pt x="2109375" y="5313372"/>
                  <a:pt x="2193393" y="5272666"/>
                  <a:pt x="2227765" y="5198887"/>
                </a:cubicBezTo>
                <a:lnTo>
                  <a:pt x="2570204" y="3923016"/>
                </a:lnTo>
                <a:lnTo>
                  <a:pt x="2602029" y="3799627"/>
                </a:lnTo>
                <a:lnTo>
                  <a:pt x="3601340" y="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entury Gothic"/>
              <a:ea typeface="Century Gothic"/>
              <a:cs typeface="Century Gothic"/>
              <a:sym typeface="Century Gothic"/>
            </a:endParaRPr>
          </a:p>
        </p:txBody>
      </p:sp>
      <p:sp>
        <p:nvSpPr>
          <p:cNvPr id="136" name="Google Shape;136;p42"/>
          <p:cNvSpPr txBox="1"/>
          <p:nvPr>
            <p:ph type="ctrTitle"/>
          </p:nvPr>
        </p:nvSpPr>
        <p:spPr>
          <a:xfrm>
            <a:off x="796322" y="320040"/>
            <a:ext cx="6732237" cy="101714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600"/>
              <a:buFont typeface="Book Antiqua"/>
              <a:buNone/>
              <a:defRPr sz="3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7" name="Google Shape;137;p42"/>
          <p:cNvSpPr txBox="1"/>
          <p:nvPr>
            <p:ph idx="1" type="body"/>
          </p:nvPr>
        </p:nvSpPr>
        <p:spPr>
          <a:xfrm>
            <a:off x="824242" y="1749479"/>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38" name="Google Shape;138;p42"/>
          <p:cNvSpPr txBox="1"/>
          <p:nvPr>
            <p:ph idx="2" type="body"/>
          </p:nvPr>
        </p:nvSpPr>
        <p:spPr>
          <a:xfrm>
            <a:off x="1643379" y="1749479"/>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39" name="Google Shape;139;p42"/>
          <p:cNvSpPr txBox="1"/>
          <p:nvPr>
            <p:ph idx="3" type="body"/>
          </p:nvPr>
        </p:nvSpPr>
        <p:spPr>
          <a:xfrm>
            <a:off x="824242" y="2378035"/>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40" name="Google Shape;140;p42"/>
          <p:cNvSpPr txBox="1"/>
          <p:nvPr>
            <p:ph idx="4" type="body"/>
          </p:nvPr>
        </p:nvSpPr>
        <p:spPr>
          <a:xfrm>
            <a:off x="1643379" y="2378035"/>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sz="2000">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41" name="Google Shape;141;p42"/>
          <p:cNvSpPr txBox="1"/>
          <p:nvPr>
            <p:ph idx="5" type="body"/>
          </p:nvPr>
        </p:nvSpPr>
        <p:spPr>
          <a:xfrm>
            <a:off x="824242" y="3006909"/>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42" name="Google Shape;142;p42"/>
          <p:cNvSpPr txBox="1"/>
          <p:nvPr>
            <p:ph idx="6" type="body"/>
          </p:nvPr>
        </p:nvSpPr>
        <p:spPr>
          <a:xfrm>
            <a:off x="1643379" y="3009613"/>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sz="2000">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43" name="Google Shape;143;p42"/>
          <p:cNvSpPr txBox="1"/>
          <p:nvPr>
            <p:ph idx="7" type="body"/>
          </p:nvPr>
        </p:nvSpPr>
        <p:spPr>
          <a:xfrm>
            <a:off x="824242" y="3635783"/>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5400"/>
              <a:buNone/>
              <a:defRPr b="0" baseline="-25000" sz="5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44" name="Google Shape;144;p42"/>
          <p:cNvSpPr txBox="1"/>
          <p:nvPr>
            <p:ph idx="8" type="body"/>
          </p:nvPr>
        </p:nvSpPr>
        <p:spPr>
          <a:xfrm>
            <a:off x="1643379" y="3638169"/>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400"/>
              <a:buNone/>
              <a:defRPr sz="2400">
                <a:solidFill>
                  <a:schemeClr val="dk1"/>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45" name="Google Shape;145;p42"/>
          <p:cNvSpPr txBox="1"/>
          <p:nvPr>
            <p:ph idx="9" type="body"/>
          </p:nvPr>
        </p:nvSpPr>
        <p:spPr>
          <a:xfrm>
            <a:off x="824242" y="4264656"/>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46" name="Google Shape;146;p42"/>
          <p:cNvSpPr txBox="1"/>
          <p:nvPr>
            <p:ph idx="13" type="body"/>
          </p:nvPr>
        </p:nvSpPr>
        <p:spPr>
          <a:xfrm>
            <a:off x="1643379" y="4269747"/>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47" name="Google Shape;147;p42"/>
          <p:cNvSpPr txBox="1"/>
          <p:nvPr>
            <p:ph idx="12" type="sldNum"/>
          </p:nvPr>
        </p:nvSpPr>
        <p:spPr>
          <a:xfrm>
            <a:off x="10768546" y="6290774"/>
            <a:ext cx="617912" cy="365125"/>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genda - Topic 5" showMasterSp="0">
  <p:cSld name="Agenda - Topic 5">
    <p:spTree>
      <p:nvGrpSpPr>
        <p:cNvPr id="148" name="Shape 148"/>
        <p:cNvGrpSpPr/>
        <p:nvPr/>
      </p:nvGrpSpPr>
      <p:grpSpPr>
        <a:xfrm>
          <a:off x="0" y="0"/>
          <a:ext cx="0" cy="0"/>
          <a:chOff x="0" y="0"/>
          <a:chExt cx="0" cy="0"/>
        </a:xfrm>
      </p:grpSpPr>
      <p:sp>
        <p:nvSpPr>
          <p:cNvPr id="149" name="Google Shape;149;p43"/>
          <p:cNvSpPr/>
          <p:nvPr/>
        </p:nvSpPr>
        <p:spPr>
          <a:xfrm>
            <a:off x="6093537" y="-1946"/>
            <a:ext cx="3601340" cy="6881814"/>
          </a:xfrm>
          <a:custGeom>
            <a:rect b="b" l="l" r="r" t="t"/>
            <a:pathLst>
              <a:path extrusionOk="0" h="6881814" w="3601340">
                <a:moveTo>
                  <a:pt x="3601340" y="0"/>
                </a:moveTo>
                <a:lnTo>
                  <a:pt x="0" y="0"/>
                </a:lnTo>
                <a:lnTo>
                  <a:pt x="0" y="6881815"/>
                </a:lnTo>
                <a:lnTo>
                  <a:pt x="1064235" y="6881815"/>
                </a:lnTo>
                <a:lnTo>
                  <a:pt x="1441045" y="5490188"/>
                </a:lnTo>
                <a:lnTo>
                  <a:pt x="1835678" y="4034957"/>
                </a:lnTo>
                <a:cubicBezTo>
                  <a:pt x="1859865" y="3943369"/>
                  <a:pt x="1954068" y="3889943"/>
                  <a:pt x="2045724" y="3914112"/>
                </a:cubicBezTo>
                <a:cubicBezTo>
                  <a:pt x="2137381" y="3938281"/>
                  <a:pt x="2190847" y="4032413"/>
                  <a:pt x="2166660" y="4124001"/>
                </a:cubicBezTo>
                <a:lnTo>
                  <a:pt x="1906966" y="5081858"/>
                </a:lnTo>
                <a:cubicBezTo>
                  <a:pt x="1882779" y="5173446"/>
                  <a:pt x="1936246" y="5267578"/>
                  <a:pt x="2027902" y="5291747"/>
                </a:cubicBezTo>
                <a:cubicBezTo>
                  <a:pt x="2109375" y="5313372"/>
                  <a:pt x="2193393" y="5272666"/>
                  <a:pt x="2227765" y="5198887"/>
                </a:cubicBezTo>
                <a:lnTo>
                  <a:pt x="2570204" y="3923016"/>
                </a:lnTo>
                <a:lnTo>
                  <a:pt x="2602029" y="3799627"/>
                </a:lnTo>
                <a:lnTo>
                  <a:pt x="3601340" y="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entury Gothic"/>
              <a:ea typeface="Century Gothic"/>
              <a:cs typeface="Century Gothic"/>
              <a:sym typeface="Century Gothic"/>
            </a:endParaRPr>
          </a:p>
        </p:txBody>
      </p:sp>
      <p:sp>
        <p:nvSpPr>
          <p:cNvPr id="150" name="Google Shape;150;p43"/>
          <p:cNvSpPr txBox="1"/>
          <p:nvPr>
            <p:ph type="ctrTitle"/>
          </p:nvPr>
        </p:nvSpPr>
        <p:spPr>
          <a:xfrm>
            <a:off x="796322" y="320040"/>
            <a:ext cx="6732237" cy="101714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600"/>
              <a:buFont typeface="Book Antiqua"/>
              <a:buNone/>
              <a:defRPr sz="3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1" name="Google Shape;151;p43"/>
          <p:cNvSpPr txBox="1"/>
          <p:nvPr>
            <p:ph idx="1" type="body"/>
          </p:nvPr>
        </p:nvSpPr>
        <p:spPr>
          <a:xfrm>
            <a:off x="824242" y="1749479"/>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52" name="Google Shape;152;p43"/>
          <p:cNvSpPr txBox="1"/>
          <p:nvPr>
            <p:ph idx="2" type="body"/>
          </p:nvPr>
        </p:nvSpPr>
        <p:spPr>
          <a:xfrm>
            <a:off x="1643379" y="1749479"/>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53" name="Google Shape;153;p43"/>
          <p:cNvSpPr txBox="1"/>
          <p:nvPr>
            <p:ph idx="3" type="body"/>
          </p:nvPr>
        </p:nvSpPr>
        <p:spPr>
          <a:xfrm>
            <a:off x="824242" y="2378035"/>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54" name="Google Shape;154;p43"/>
          <p:cNvSpPr txBox="1"/>
          <p:nvPr>
            <p:ph idx="4" type="body"/>
          </p:nvPr>
        </p:nvSpPr>
        <p:spPr>
          <a:xfrm>
            <a:off x="1643379" y="2378035"/>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sz="2000">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55" name="Google Shape;155;p43"/>
          <p:cNvSpPr txBox="1"/>
          <p:nvPr>
            <p:ph idx="5" type="body"/>
          </p:nvPr>
        </p:nvSpPr>
        <p:spPr>
          <a:xfrm>
            <a:off x="824242" y="3006909"/>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56" name="Google Shape;156;p43"/>
          <p:cNvSpPr txBox="1"/>
          <p:nvPr>
            <p:ph idx="6" type="body"/>
          </p:nvPr>
        </p:nvSpPr>
        <p:spPr>
          <a:xfrm>
            <a:off x="1643379" y="3009613"/>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sz="2000">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57" name="Google Shape;157;p43"/>
          <p:cNvSpPr txBox="1"/>
          <p:nvPr>
            <p:ph idx="7" type="body"/>
          </p:nvPr>
        </p:nvSpPr>
        <p:spPr>
          <a:xfrm>
            <a:off x="824242" y="3635783"/>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58" name="Google Shape;158;p43"/>
          <p:cNvSpPr txBox="1"/>
          <p:nvPr>
            <p:ph idx="8" type="body"/>
          </p:nvPr>
        </p:nvSpPr>
        <p:spPr>
          <a:xfrm>
            <a:off x="1643379" y="3638169"/>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59" name="Google Shape;159;p43"/>
          <p:cNvSpPr txBox="1"/>
          <p:nvPr>
            <p:ph idx="9" type="body"/>
          </p:nvPr>
        </p:nvSpPr>
        <p:spPr>
          <a:xfrm>
            <a:off x="824242" y="4264656"/>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5400"/>
              <a:buNone/>
              <a:defRPr b="0" baseline="-25000" sz="5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60" name="Google Shape;160;p43"/>
          <p:cNvSpPr txBox="1"/>
          <p:nvPr>
            <p:ph idx="13" type="body"/>
          </p:nvPr>
        </p:nvSpPr>
        <p:spPr>
          <a:xfrm>
            <a:off x="1643379" y="4269747"/>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400"/>
              <a:buNone/>
              <a:defRPr sz="2400">
                <a:solidFill>
                  <a:schemeClr val="dk1"/>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61" name="Google Shape;161;p43"/>
          <p:cNvSpPr txBox="1"/>
          <p:nvPr>
            <p:ph idx="11" type="ftr"/>
          </p:nvPr>
        </p:nvSpPr>
        <p:spPr>
          <a:xfrm>
            <a:off x="824241" y="6290774"/>
            <a:ext cx="6637071" cy="36512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b="0" i="0" sz="1100" cap="none">
                <a:solidFill>
                  <a:schemeClr val="dk1"/>
                </a:solidFill>
                <a:latin typeface="Century Gothic"/>
                <a:ea typeface="Century Gothic"/>
                <a:cs typeface="Century Gothic"/>
                <a:sym typeface="Century Gothic"/>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2" name="Google Shape;162;p43"/>
          <p:cNvSpPr txBox="1"/>
          <p:nvPr>
            <p:ph idx="12" type="sldNum"/>
          </p:nvPr>
        </p:nvSpPr>
        <p:spPr>
          <a:xfrm>
            <a:off x="10768546" y="6290774"/>
            <a:ext cx="617912" cy="365125"/>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Slide" type="title">
  <p:cSld name="TITLE">
    <p:spTree>
      <p:nvGrpSpPr>
        <p:cNvPr id="163" name="Shape 163"/>
        <p:cNvGrpSpPr/>
        <p:nvPr/>
      </p:nvGrpSpPr>
      <p:grpSpPr>
        <a:xfrm>
          <a:off x="0" y="0"/>
          <a:ext cx="0" cy="0"/>
          <a:chOff x="0" y="0"/>
          <a:chExt cx="0" cy="0"/>
        </a:xfrm>
      </p:grpSpPr>
      <p:sp>
        <p:nvSpPr>
          <p:cNvPr id="164" name="Google Shape;164;p44"/>
          <p:cNvSpPr txBox="1"/>
          <p:nvPr>
            <p:ph type="ctrTitle"/>
          </p:nvPr>
        </p:nvSpPr>
        <p:spPr>
          <a:xfrm>
            <a:off x="1037552" y="1187504"/>
            <a:ext cx="10464800" cy="2089098"/>
          </a:xfrm>
          <a:prstGeom prst="rect">
            <a:avLst/>
          </a:prstGeom>
          <a:noFill/>
          <a:ln>
            <a:noFill/>
          </a:ln>
        </p:spPr>
        <p:txBody>
          <a:bodyPr anchorCtr="0" anchor="b" bIns="45700" lIns="91425" spcFirstLastPara="1" rIns="91425" wrap="square" tIns="45700">
            <a:spAutoFit/>
          </a:bodyPr>
          <a:lstStyle>
            <a:lvl1pPr lvl="0" algn="l">
              <a:lnSpc>
                <a:spcPct val="90000"/>
              </a:lnSpc>
              <a:spcBef>
                <a:spcPts val="0"/>
              </a:spcBef>
              <a:spcAft>
                <a:spcPts val="0"/>
              </a:spcAft>
              <a:buClr>
                <a:schemeClr val="dk1"/>
              </a:buClr>
              <a:buSzPts val="7200"/>
              <a:buFont typeface="Book Antiqua"/>
              <a:buNone/>
              <a:defRPr sz="7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5" name="Google Shape;165;p44"/>
          <p:cNvSpPr txBox="1"/>
          <p:nvPr>
            <p:ph idx="1" type="subTitle"/>
          </p:nvPr>
        </p:nvSpPr>
        <p:spPr>
          <a:xfrm>
            <a:off x="711200" y="4114800"/>
            <a:ext cx="10769600" cy="1752600"/>
          </a:xfrm>
          <a:prstGeom prst="rect">
            <a:avLst/>
          </a:prstGeom>
          <a:noFill/>
          <a:ln>
            <a:noFill/>
          </a:ln>
        </p:spPr>
        <p:txBody>
          <a:bodyPr anchorCtr="0" anchor="t" bIns="45700" lIns="0" spcFirstLastPara="1" rIns="0" wrap="square" tIns="45700">
            <a:normAutofit/>
          </a:bodyPr>
          <a:lstStyle>
            <a:lvl1pPr lvl="0" algn="ctr">
              <a:lnSpc>
                <a:spcPct val="100000"/>
              </a:lnSpc>
              <a:spcBef>
                <a:spcPts val="1200"/>
              </a:spcBef>
              <a:spcAft>
                <a:spcPts val="0"/>
              </a:spcAft>
              <a:buSzPts val="3200"/>
              <a:buFont typeface="Times"/>
              <a:buNone/>
              <a:defRPr sz="3200"/>
            </a:lvl1pPr>
            <a:lvl2pPr lvl="1" algn="l">
              <a:lnSpc>
                <a:spcPct val="100000"/>
              </a:lnSpc>
              <a:spcBef>
                <a:spcPts val="200"/>
              </a:spcBef>
              <a:spcAft>
                <a:spcPts val="0"/>
              </a:spcAft>
              <a:buClr>
                <a:schemeClr val="dk1"/>
              </a:buClr>
              <a:buSzPts val="1800"/>
              <a:buChar char="◦"/>
              <a:defRPr/>
            </a:lvl2pPr>
            <a:lvl3pPr lvl="2" algn="l">
              <a:lnSpc>
                <a:spcPct val="100000"/>
              </a:lnSpc>
              <a:spcBef>
                <a:spcPts val="400"/>
              </a:spcBef>
              <a:spcAft>
                <a:spcPts val="0"/>
              </a:spcAft>
              <a:buClr>
                <a:schemeClr val="dk1"/>
              </a:buClr>
              <a:buSzPts val="1800"/>
              <a:buChar char="◦"/>
              <a:defRPr/>
            </a:lvl3pPr>
            <a:lvl4pPr lvl="3" algn="l">
              <a:lnSpc>
                <a:spcPct val="100000"/>
              </a:lnSpc>
              <a:spcBef>
                <a:spcPts val="400"/>
              </a:spcBef>
              <a:spcAft>
                <a:spcPts val="0"/>
              </a:spcAft>
              <a:buClr>
                <a:schemeClr val="dk1"/>
              </a:buClr>
              <a:buSzPts val="1800"/>
              <a:buChar char="◦"/>
              <a:defRPr/>
            </a:lvl4pPr>
            <a:lvl5pPr lvl="4" algn="l">
              <a:lnSpc>
                <a:spcPct val="100000"/>
              </a:lnSpc>
              <a:spcBef>
                <a:spcPts val="400"/>
              </a:spcBef>
              <a:spcAft>
                <a:spcPts val="0"/>
              </a:spcAft>
              <a:buClr>
                <a:schemeClr val="dk1"/>
              </a:buClr>
              <a:buSzPts val="1800"/>
              <a:buChar char="◦"/>
              <a:defRPr/>
            </a:lvl5pPr>
            <a:lvl6pPr lvl="5" algn="l">
              <a:lnSpc>
                <a:spcPct val="90000"/>
              </a:lnSpc>
              <a:spcBef>
                <a:spcPts val="400"/>
              </a:spcBef>
              <a:spcAft>
                <a:spcPts val="0"/>
              </a:spcAft>
              <a:buSzPts val="1800"/>
              <a:buChar char="◦"/>
              <a:defRPr/>
            </a:lvl6pPr>
            <a:lvl7pPr lvl="6" algn="l">
              <a:lnSpc>
                <a:spcPct val="90000"/>
              </a:lnSpc>
              <a:spcBef>
                <a:spcPts val="400"/>
              </a:spcBef>
              <a:spcAft>
                <a:spcPts val="0"/>
              </a:spcAft>
              <a:buSzPts val="1800"/>
              <a:buChar char="◦"/>
              <a:defRPr/>
            </a:lvl7pPr>
            <a:lvl8pPr lvl="7" algn="l">
              <a:lnSpc>
                <a:spcPct val="90000"/>
              </a:lnSpc>
              <a:spcBef>
                <a:spcPts val="400"/>
              </a:spcBef>
              <a:spcAft>
                <a:spcPts val="0"/>
              </a:spcAft>
              <a:buSzPts val="1800"/>
              <a:buChar char="◦"/>
              <a:defRPr/>
            </a:lvl8pPr>
            <a:lvl9pPr lvl="8" algn="l">
              <a:lnSpc>
                <a:spcPct val="90000"/>
              </a:lnSpc>
              <a:spcBef>
                <a:spcPts val="400"/>
              </a:spcBef>
              <a:spcAft>
                <a:spcPts val="400"/>
              </a:spcAft>
              <a:buSzPts val="1800"/>
              <a:buChar char="◦"/>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type="obj">
  <p:cSld name="OBJECT">
    <p:spTree>
      <p:nvGrpSpPr>
        <p:cNvPr id="166" name="Shape 166"/>
        <p:cNvGrpSpPr/>
        <p:nvPr/>
      </p:nvGrpSpPr>
      <p:grpSpPr>
        <a:xfrm>
          <a:off x="0" y="0"/>
          <a:ext cx="0" cy="0"/>
          <a:chOff x="0" y="0"/>
          <a:chExt cx="0" cy="0"/>
        </a:xfrm>
      </p:grpSpPr>
      <p:sp>
        <p:nvSpPr>
          <p:cNvPr id="167" name="Google Shape;167;p45"/>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8" name="Google Shape;168;p45"/>
          <p:cNvSpPr txBox="1"/>
          <p:nvPr>
            <p:ph idx="1" type="body"/>
          </p:nvPr>
        </p:nvSpPr>
        <p:spPr>
          <a:xfrm>
            <a:off x="1097280" y="2108201"/>
            <a:ext cx="10058400" cy="3760891"/>
          </a:xfrm>
          <a:prstGeom prst="rect">
            <a:avLst/>
          </a:prstGeom>
          <a:noFill/>
          <a:ln>
            <a:noFill/>
          </a:ln>
        </p:spPr>
        <p:txBody>
          <a:bodyPr anchorCtr="0" anchor="t" bIns="45700" lIns="0" spcFirstLastPara="1" rIns="0" wrap="square" tIns="45700">
            <a:normAutofit/>
          </a:bodyPr>
          <a:lstStyle>
            <a:lvl1pPr indent="-342900" lvl="0" marL="457200" algn="l">
              <a:lnSpc>
                <a:spcPct val="100000"/>
              </a:lnSpc>
              <a:spcBef>
                <a:spcPts val="1200"/>
              </a:spcBef>
              <a:spcAft>
                <a:spcPts val="0"/>
              </a:spcAft>
              <a:buSzPts val="1800"/>
              <a:buChar char=" "/>
              <a:defRPr/>
            </a:lvl1pPr>
            <a:lvl2pPr indent="-342900" lvl="1" marL="914400" algn="l">
              <a:lnSpc>
                <a:spcPct val="100000"/>
              </a:lnSpc>
              <a:spcBef>
                <a:spcPts val="200"/>
              </a:spcBef>
              <a:spcAft>
                <a:spcPts val="0"/>
              </a:spcAft>
              <a:buClr>
                <a:schemeClr val="dk1"/>
              </a:buClr>
              <a:buSzPts val="1800"/>
              <a:buFont typeface="Century Gothic"/>
              <a:buChar char="―"/>
              <a:defRPr/>
            </a:lvl2pPr>
            <a:lvl3pPr indent="-342900" lvl="2" marL="1371600" algn="l">
              <a:lnSpc>
                <a:spcPct val="100000"/>
              </a:lnSpc>
              <a:spcBef>
                <a:spcPts val="400"/>
              </a:spcBef>
              <a:spcAft>
                <a:spcPts val="0"/>
              </a:spcAft>
              <a:buClr>
                <a:schemeClr val="dk1"/>
              </a:buClr>
              <a:buSzPts val="1800"/>
              <a:buChar char="◦"/>
              <a:defRPr/>
            </a:lvl3pPr>
            <a:lvl4pPr indent="-342900" lvl="3" marL="1828800" algn="l">
              <a:lnSpc>
                <a:spcPct val="100000"/>
              </a:lnSpc>
              <a:spcBef>
                <a:spcPts val="400"/>
              </a:spcBef>
              <a:spcAft>
                <a:spcPts val="0"/>
              </a:spcAft>
              <a:buClr>
                <a:schemeClr val="dk1"/>
              </a:buClr>
              <a:buSzPts val="1800"/>
              <a:buChar char="◦"/>
              <a:defRPr/>
            </a:lvl4pPr>
            <a:lvl5pPr indent="-342900" lvl="4" marL="2286000" algn="l">
              <a:lnSpc>
                <a:spcPct val="100000"/>
              </a:lnSpc>
              <a:spcBef>
                <a:spcPts val="400"/>
              </a:spcBef>
              <a:spcAft>
                <a:spcPts val="0"/>
              </a:spcAft>
              <a:buClr>
                <a:schemeClr val="dk1"/>
              </a:buClr>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ext, and Content" type="txAndObj">
  <p:cSld name="TEXT_AND_OBJECT">
    <p:spTree>
      <p:nvGrpSpPr>
        <p:cNvPr id="169" name="Shape 169"/>
        <p:cNvGrpSpPr/>
        <p:nvPr/>
      </p:nvGrpSpPr>
      <p:grpSpPr>
        <a:xfrm>
          <a:off x="0" y="0"/>
          <a:ext cx="0" cy="0"/>
          <a:chOff x="0" y="0"/>
          <a:chExt cx="0" cy="0"/>
        </a:xfrm>
      </p:grpSpPr>
      <p:sp>
        <p:nvSpPr>
          <p:cNvPr id="170" name="Google Shape;170;p46"/>
          <p:cNvSpPr txBox="1"/>
          <p:nvPr>
            <p:ph type="title"/>
          </p:nvPr>
        </p:nvSpPr>
        <p:spPr>
          <a:xfrm>
            <a:off x="609600" y="0"/>
            <a:ext cx="10972800" cy="11430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1" name="Google Shape;171;p46"/>
          <p:cNvSpPr txBox="1"/>
          <p:nvPr>
            <p:ph idx="1" type="body"/>
          </p:nvPr>
        </p:nvSpPr>
        <p:spPr>
          <a:xfrm>
            <a:off x="609600" y="1524000"/>
            <a:ext cx="5435600" cy="4114800"/>
          </a:xfrm>
          <a:prstGeom prst="rect">
            <a:avLst/>
          </a:prstGeom>
          <a:noFill/>
          <a:ln>
            <a:noFill/>
          </a:ln>
        </p:spPr>
        <p:txBody>
          <a:bodyPr anchorCtr="0" anchor="t" bIns="45700" lIns="0" spcFirstLastPara="1" rIns="0" wrap="square" tIns="45700">
            <a:normAutofit/>
          </a:bodyPr>
          <a:lstStyle>
            <a:lvl1pPr indent="-342900" lvl="0" marL="457200" algn="l">
              <a:lnSpc>
                <a:spcPct val="100000"/>
              </a:lnSpc>
              <a:spcBef>
                <a:spcPts val="1200"/>
              </a:spcBef>
              <a:spcAft>
                <a:spcPts val="0"/>
              </a:spcAft>
              <a:buSzPts val="1800"/>
              <a:buChar char=" "/>
              <a:defRPr/>
            </a:lvl1pPr>
            <a:lvl2pPr indent="-342900" lvl="1" marL="914400" algn="l">
              <a:lnSpc>
                <a:spcPct val="100000"/>
              </a:lnSpc>
              <a:spcBef>
                <a:spcPts val="200"/>
              </a:spcBef>
              <a:spcAft>
                <a:spcPts val="0"/>
              </a:spcAft>
              <a:buClr>
                <a:schemeClr val="dk1"/>
              </a:buClr>
              <a:buSzPts val="1800"/>
              <a:buChar char="◦"/>
              <a:defRPr/>
            </a:lvl2pPr>
            <a:lvl3pPr indent="-342900" lvl="2" marL="1371600" algn="l">
              <a:lnSpc>
                <a:spcPct val="100000"/>
              </a:lnSpc>
              <a:spcBef>
                <a:spcPts val="400"/>
              </a:spcBef>
              <a:spcAft>
                <a:spcPts val="0"/>
              </a:spcAft>
              <a:buClr>
                <a:schemeClr val="dk1"/>
              </a:buClr>
              <a:buSzPts val="1800"/>
              <a:buChar char="◦"/>
              <a:defRPr/>
            </a:lvl3pPr>
            <a:lvl4pPr indent="-342900" lvl="3" marL="1828800" algn="l">
              <a:lnSpc>
                <a:spcPct val="100000"/>
              </a:lnSpc>
              <a:spcBef>
                <a:spcPts val="400"/>
              </a:spcBef>
              <a:spcAft>
                <a:spcPts val="0"/>
              </a:spcAft>
              <a:buClr>
                <a:schemeClr val="dk1"/>
              </a:buClr>
              <a:buSzPts val="1800"/>
              <a:buChar char="◦"/>
              <a:defRPr/>
            </a:lvl4pPr>
            <a:lvl5pPr indent="-342900" lvl="4" marL="2286000" algn="l">
              <a:lnSpc>
                <a:spcPct val="100000"/>
              </a:lnSpc>
              <a:spcBef>
                <a:spcPts val="400"/>
              </a:spcBef>
              <a:spcAft>
                <a:spcPts val="0"/>
              </a:spcAft>
              <a:buClr>
                <a:schemeClr val="dk1"/>
              </a:buClr>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172" name="Google Shape;172;p46"/>
          <p:cNvSpPr txBox="1"/>
          <p:nvPr>
            <p:ph idx="2" type="body"/>
          </p:nvPr>
        </p:nvSpPr>
        <p:spPr>
          <a:xfrm>
            <a:off x="6248400" y="1524000"/>
            <a:ext cx="5435600" cy="4114800"/>
          </a:xfrm>
          <a:prstGeom prst="rect">
            <a:avLst/>
          </a:prstGeom>
          <a:noFill/>
          <a:ln>
            <a:noFill/>
          </a:ln>
        </p:spPr>
        <p:txBody>
          <a:bodyPr anchorCtr="0" anchor="t" bIns="45700" lIns="0" spcFirstLastPara="1" rIns="0" wrap="square" tIns="45700">
            <a:normAutofit/>
          </a:bodyPr>
          <a:lstStyle>
            <a:lvl1pPr indent="-342900" lvl="0" marL="457200" algn="l">
              <a:lnSpc>
                <a:spcPct val="100000"/>
              </a:lnSpc>
              <a:spcBef>
                <a:spcPts val="1200"/>
              </a:spcBef>
              <a:spcAft>
                <a:spcPts val="0"/>
              </a:spcAft>
              <a:buSzPts val="1800"/>
              <a:buChar char=" "/>
              <a:defRPr/>
            </a:lvl1pPr>
            <a:lvl2pPr indent="-342900" lvl="1" marL="914400" algn="l">
              <a:lnSpc>
                <a:spcPct val="100000"/>
              </a:lnSpc>
              <a:spcBef>
                <a:spcPts val="200"/>
              </a:spcBef>
              <a:spcAft>
                <a:spcPts val="0"/>
              </a:spcAft>
              <a:buClr>
                <a:schemeClr val="dk1"/>
              </a:buClr>
              <a:buSzPts val="1800"/>
              <a:buChar char="◦"/>
              <a:defRPr/>
            </a:lvl2pPr>
            <a:lvl3pPr indent="-342900" lvl="2" marL="1371600" algn="l">
              <a:lnSpc>
                <a:spcPct val="100000"/>
              </a:lnSpc>
              <a:spcBef>
                <a:spcPts val="400"/>
              </a:spcBef>
              <a:spcAft>
                <a:spcPts val="0"/>
              </a:spcAft>
              <a:buClr>
                <a:schemeClr val="dk1"/>
              </a:buClr>
              <a:buSzPts val="1800"/>
              <a:buChar char="◦"/>
              <a:defRPr/>
            </a:lvl3pPr>
            <a:lvl4pPr indent="-342900" lvl="3" marL="1828800" algn="l">
              <a:lnSpc>
                <a:spcPct val="100000"/>
              </a:lnSpc>
              <a:spcBef>
                <a:spcPts val="400"/>
              </a:spcBef>
              <a:spcAft>
                <a:spcPts val="0"/>
              </a:spcAft>
              <a:buClr>
                <a:schemeClr val="dk1"/>
              </a:buClr>
              <a:buSzPts val="1800"/>
              <a:buChar char="◦"/>
              <a:defRPr/>
            </a:lvl4pPr>
            <a:lvl5pPr indent="-342900" lvl="4" marL="2286000" algn="l">
              <a:lnSpc>
                <a:spcPct val="100000"/>
              </a:lnSpc>
              <a:spcBef>
                <a:spcPts val="400"/>
              </a:spcBef>
              <a:spcAft>
                <a:spcPts val="0"/>
              </a:spcAft>
              <a:buClr>
                <a:schemeClr val="dk1"/>
              </a:buClr>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Single line)" showMasterSp="0">
  <p:cSld name="Title and Content (Single line)">
    <p:spTree>
      <p:nvGrpSpPr>
        <p:cNvPr id="18" name="Shape 18"/>
        <p:cNvGrpSpPr/>
        <p:nvPr/>
      </p:nvGrpSpPr>
      <p:grpSpPr>
        <a:xfrm>
          <a:off x="0" y="0"/>
          <a:ext cx="0" cy="0"/>
          <a:chOff x="0" y="0"/>
          <a:chExt cx="0" cy="0"/>
        </a:xfrm>
      </p:grpSpPr>
      <p:sp>
        <p:nvSpPr>
          <p:cNvPr id="19" name="Google Shape;19;p30"/>
          <p:cNvSpPr txBox="1"/>
          <p:nvPr>
            <p:ph type="ctrTitle"/>
          </p:nvPr>
        </p:nvSpPr>
        <p:spPr>
          <a:xfrm>
            <a:off x="796322" y="408820"/>
            <a:ext cx="8935507" cy="94946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600"/>
              <a:buFont typeface="Book Antiqua"/>
              <a:buNone/>
              <a:defRPr sz="3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30"/>
          <p:cNvSpPr txBox="1"/>
          <p:nvPr>
            <p:ph idx="1" type="body"/>
          </p:nvPr>
        </p:nvSpPr>
        <p:spPr>
          <a:xfrm>
            <a:off x="796322" y="1986061"/>
            <a:ext cx="5797550" cy="4015244"/>
          </a:xfrm>
          <a:prstGeom prst="rect">
            <a:avLst/>
          </a:prstGeom>
          <a:noFill/>
          <a:ln>
            <a:noFill/>
          </a:ln>
        </p:spPr>
        <p:txBody>
          <a:bodyPr anchorCtr="0" anchor="t" bIns="45700" lIns="0" spcFirstLastPara="1" rIns="0" wrap="square" tIns="45700">
            <a:normAutofit/>
          </a:bodyPr>
          <a:lstStyle>
            <a:lvl1pPr indent="-317500" lvl="0" marL="457200" algn="l">
              <a:lnSpc>
                <a:spcPct val="100000"/>
              </a:lnSpc>
              <a:spcBef>
                <a:spcPts val="1200"/>
              </a:spcBef>
              <a:spcAft>
                <a:spcPts val="0"/>
              </a:spcAft>
              <a:buSzPts val="1400"/>
              <a:buChar char=" "/>
              <a:defRPr sz="1400"/>
            </a:lvl1pPr>
            <a:lvl2pPr indent="-317500" lvl="1" marL="914400" algn="l">
              <a:lnSpc>
                <a:spcPct val="100000"/>
              </a:lnSpc>
              <a:spcBef>
                <a:spcPts val="200"/>
              </a:spcBef>
              <a:spcAft>
                <a:spcPts val="0"/>
              </a:spcAft>
              <a:buClr>
                <a:schemeClr val="dk1"/>
              </a:buClr>
              <a:buSzPts val="1400"/>
              <a:buFont typeface="Century Gothic"/>
              <a:buChar char="―"/>
              <a:defRPr sz="1400"/>
            </a:lvl2pPr>
            <a:lvl3pPr indent="-317500" lvl="2" marL="1371600" algn="l">
              <a:lnSpc>
                <a:spcPct val="100000"/>
              </a:lnSpc>
              <a:spcBef>
                <a:spcPts val="400"/>
              </a:spcBef>
              <a:spcAft>
                <a:spcPts val="0"/>
              </a:spcAft>
              <a:buClr>
                <a:schemeClr val="dk1"/>
              </a:buClr>
              <a:buSzPts val="1400"/>
              <a:buChar char="◦"/>
              <a:defRPr sz="1400"/>
            </a:lvl3pPr>
            <a:lvl4pPr indent="-317500" lvl="3" marL="1828800" algn="l">
              <a:lnSpc>
                <a:spcPct val="100000"/>
              </a:lnSpc>
              <a:spcBef>
                <a:spcPts val="400"/>
              </a:spcBef>
              <a:spcAft>
                <a:spcPts val="0"/>
              </a:spcAft>
              <a:buClr>
                <a:schemeClr val="dk1"/>
              </a:buClr>
              <a:buSzPts val="1400"/>
              <a:buChar char="◦"/>
              <a:defRPr sz="1400"/>
            </a:lvl4pPr>
            <a:lvl5pPr indent="-317500" lvl="4" marL="2286000" algn="l">
              <a:lnSpc>
                <a:spcPct val="100000"/>
              </a:lnSpc>
              <a:spcBef>
                <a:spcPts val="400"/>
              </a:spcBef>
              <a:spcAft>
                <a:spcPts val="0"/>
              </a:spcAft>
              <a:buClr>
                <a:schemeClr val="dk1"/>
              </a:buClr>
              <a:buSzPts val="1400"/>
              <a:buChar char="◦"/>
              <a:defRPr sz="1400"/>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21" name="Google Shape;21;p30"/>
          <p:cNvSpPr txBox="1"/>
          <p:nvPr>
            <p:ph idx="12" type="sldNum"/>
          </p:nvPr>
        </p:nvSpPr>
        <p:spPr>
          <a:xfrm>
            <a:off x="10768546" y="6290774"/>
            <a:ext cx="617912" cy="365125"/>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Slide" showMasterSp="0">
  <p:cSld name="3_Title Slide">
    <p:bg>
      <p:bgPr>
        <a:solidFill>
          <a:schemeClr val="dk1"/>
        </a:solidFill>
      </p:bgPr>
    </p:bg>
    <p:spTree>
      <p:nvGrpSpPr>
        <p:cNvPr id="22" name="Shape 22"/>
        <p:cNvGrpSpPr/>
        <p:nvPr/>
      </p:nvGrpSpPr>
      <p:grpSpPr>
        <a:xfrm>
          <a:off x="0" y="0"/>
          <a:ext cx="0" cy="0"/>
          <a:chOff x="0" y="0"/>
          <a:chExt cx="0" cy="0"/>
        </a:xfrm>
      </p:grpSpPr>
      <p:sp>
        <p:nvSpPr>
          <p:cNvPr id="23" name="Google Shape;23;p31"/>
          <p:cNvSpPr txBox="1"/>
          <p:nvPr>
            <p:ph type="ctrTitle"/>
          </p:nvPr>
        </p:nvSpPr>
        <p:spPr>
          <a:xfrm>
            <a:off x="6615541" y="715654"/>
            <a:ext cx="4786877" cy="1518315"/>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600"/>
              <a:buFont typeface="Book Antiqua"/>
              <a:buNone/>
              <a:defRPr sz="3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31"/>
          <p:cNvSpPr txBox="1"/>
          <p:nvPr>
            <p:ph idx="1" type="subTitle"/>
          </p:nvPr>
        </p:nvSpPr>
        <p:spPr>
          <a:xfrm>
            <a:off x="6605708" y="2431477"/>
            <a:ext cx="4786877" cy="763899"/>
          </a:xfrm>
          <a:prstGeom prst="rect">
            <a:avLst/>
          </a:prstGeom>
          <a:noFill/>
          <a:ln>
            <a:noFill/>
          </a:ln>
        </p:spPr>
        <p:txBody>
          <a:bodyPr anchorCtr="0" anchor="t" bIns="0" lIns="91425" spcFirstLastPara="1" rIns="91425" wrap="square" tIns="91425">
            <a:normAutofit/>
          </a:bodyPr>
          <a:lstStyle>
            <a:lvl1pPr lvl="0" algn="l">
              <a:lnSpc>
                <a:spcPct val="100000"/>
              </a:lnSpc>
              <a:spcBef>
                <a:spcPts val="0"/>
              </a:spcBef>
              <a:spcAft>
                <a:spcPts val="0"/>
              </a:spcAft>
              <a:buSzPts val="2400"/>
              <a:buNone/>
              <a:defRPr sz="2400" cap="none">
                <a:solidFill>
                  <a:schemeClr val="accent1"/>
                </a:solidFill>
                <a:latin typeface="Century Gothic"/>
                <a:ea typeface="Century Gothic"/>
                <a:cs typeface="Century Gothic"/>
                <a:sym typeface="Century Gothic"/>
              </a:defRPr>
            </a:lvl1pPr>
            <a:lvl2pPr lvl="1" algn="ctr">
              <a:lnSpc>
                <a:spcPct val="100000"/>
              </a:lnSpc>
              <a:spcBef>
                <a:spcPts val="200"/>
              </a:spcBef>
              <a:spcAft>
                <a:spcPts val="0"/>
              </a:spcAft>
              <a:buClr>
                <a:schemeClr val="dk1"/>
              </a:buClr>
              <a:buSzPts val="2400"/>
              <a:buNone/>
              <a:defRPr sz="2400"/>
            </a:lvl2pPr>
            <a:lvl3pPr lvl="2" algn="ctr">
              <a:lnSpc>
                <a:spcPct val="100000"/>
              </a:lnSpc>
              <a:spcBef>
                <a:spcPts val="400"/>
              </a:spcBef>
              <a:spcAft>
                <a:spcPts val="0"/>
              </a:spcAft>
              <a:buClr>
                <a:schemeClr val="dk1"/>
              </a:buClr>
              <a:buSzPts val="2400"/>
              <a:buNone/>
              <a:defRPr sz="2400"/>
            </a:lvl3pPr>
            <a:lvl4pPr lvl="3" algn="ctr">
              <a:lnSpc>
                <a:spcPct val="100000"/>
              </a:lnSpc>
              <a:spcBef>
                <a:spcPts val="400"/>
              </a:spcBef>
              <a:spcAft>
                <a:spcPts val="0"/>
              </a:spcAft>
              <a:buClr>
                <a:schemeClr val="dk1"/>
              </a:buClr>
              <a:buSzPts val="2000"/>
              <a:buNone/>
              <a:defRPr sz="2000"/>
            </a:lvl4pPr>
            <a:lvl5pPr lvl="4" algn="ctr">
              <a:lnSpc>
                <a:spcPct val="100000"/>
              </a:lnSpc>
              <a:spcBef>
                <a:spcPts val="400"/>
              </a:spcBef>
              <a:spcAft>
                <a:spcPts val="0"/>
              </a:spcAft>
              <a:buClr>
                <a:schemeClr val="dk1"/>
              </a:buClr>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p:txBody>
      </p:sp>
      <p:sp>
        <p:nvSpPr>
          <p:cNvPr id="25" name="Google Shape;25;p31"/>
          <p:cNvSpPr txBox="1"/>
          <p:nvPr>
            <p:ph idx="2" type="body"/>
          </p:nvPr>
        </p:nvSpPr>
        <p:spPr>
          <a:xfrm>
            <a:off x="6605708" y="3348617"/>
            <a:ext cx="2699066" cy="2569866"/>
          </a:xfrm>
          <a:prstGeom prst="rect">
            <a:avLst/>
          </a:prstGeom>
          <a:noFill/>
          <a:ln>
            <a:noFill/>
          </a:ln>
        </p:spPr>
        <p:txBody>
          <a:bodyPr anchorCtr="0" anchor="t" bIns="45700" lIns="91425" spcFirstLastPara="1" rIns="0" wrap="square" tIns="0">
            <a:normAutofit/>
          </a:bodyPr>
          <a:lstStyle>
            <a:lvl1pPr indent="-317500" lvl="0" marL="457200" algn="l">
              <a:lnSpc>
                <a:spcPct val="100000"/>
              </a:lnSpc>
              <a:spcBef>
                <a:spcPts val="1200"/>
              </a:spcBef>
              <a:spcAft>
                <a:spcPts val="0"/>
              </a:spcAft>
              <a:buSzPts val="1400"/>
              <a:buFont typeface="Courier New"/>
              <a:buChar char="o"/>
              <a:defRPr sz="1400">
                <a:solidFill>
                  <a:schemeClr val="lt1"/>
                </a:solidFill>
              </a:defRPr>
            </a:lvl1pPr>
            <a:lvl2pPr indent="-304800" lvl="1" marL="914400" algn="l">
              <a:lnSpc>
                <a:spcPct val="100000"/>
              </a:lnSpc>
              <a:spcBef>
                <a:spcPts val="600"/>
              </a:spcBef>
              <a:spcAft>
                <a:spcPts val="0"/>
              </a:spcAft>
              <a:buClr>
                <a:schemeClr val="lt1"/>
              </a:buClr>
              <a:buSzPts val="1200"/>
              <a:buFont typeface="Courier New"/>
              <a:buChar char="o"/>
              <a:defRPr sz="1200">
                <a:solidFill>
                  <a:schemeClr val="lt1"/>
                </a:solidFill>
              </a:defRPr>
            </a:lvl2pPr>
            <a:lvl3pPr indent="-295275" lvl="2" marL="1371600" algn="l">
              <a:lnSpc>
                <a:spcPct val="100000"/>
              </a:lnSpc>
              <a:spcBef>
                <a:spcPts val="400"/>
              </a:spcBef>
              <a:spcAft>
                <a:spcPts val="0"/>
              </a:spcAft>
              <a:buClr>
                <a:schemeClr val="lt1"/>
              </a:buClr>
              <a:buSzPts val="1050"/>
              <a:buFont typeface="Courier New"/>
              <a:buChar char="o"/>
              <a:defRPr sz="1050">
                <a:solidFill>
                  <a:schemeClr val="lt1"/>
                </a:solidFill>
              </a:defRPr>
            </a:lvl3pPr>
            <a:lvl4pPr indent="-295275" lvl="3" marL="1828800" algn="l">
              <a:lnSpc>
                <a:spcPct val="100000"/>
              </a:lnSpc>
              <a:spcBef>
                <a:spcPts val="400"/>
              </a:spcBef>
              <a:spcAft>
                <a:spcPts val="0"/>
              </a:spcAft>
              <a:buClr>
                <a:schemeClr val="lt1"/>
              </a:buClr>
              <a:buSzPts val="1050"/>
              <a:buFont typeface="Courier New"/>
              <a:buChar char="o"/>
              <a:defRPr sz="1050">
                <a:solidFill>
                  <a:schemeClr val="lt1"/>
                </a:solidFill>
              </a:defRPr>
            </a:lvl4pPr>
            <a:lvl5pPr indent="-295275" lvl="4" marL="2286000" algn="l">
              <a:lnSpc>
                <a:spcPct val="100000"/>
              </a:lnSpc>
              <a:spcBef>
                <a:spcPts val="400"/>
              </a:spcBef>
              <a:spcAft>
                <a:spcPts val="0"/>
              </a:spcAft>
              <a:buClr>
                <a:schemeClr val="lt1"/>
              </a:buClr>
              <a:buSzPts val="1050"/>
              <a:buFont typeface="Courier New"/>
              <a:buChar char="o"/>
              <a:defRPr sz="1050">
                <a:solidFill>
                  <a:schemeClr val="lt1"/>
                </a:solidFill>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genda - Topic 2" showMasterSp="0">
  <p:cSld name="Agenda - Topic 2">
    <p:spTree>
      <p:nvGrpSpPr>
        <p:cNvPr id="26" name="Shape 26"/>
        <p:cNvGrpSpPr/>
        <p:nvPr/>
      </p:nvGrpSpPr>
      <p:grpSpPr>
        <a:xfrm>
          <a:off x="0" y="0"/>
          <a:ext cx="0" cy="0"/>
          <a:chOff x="0" y="0"/>
          <a:chExt cx="0" cy="0"/>
        </a:xfrm>
      </p:grpSpPr>
      <p:sp>
        <p:nvSpPr>
          <p:cNvPr id="27" name="Google Shape;27;p32"/>
          <p:cNvSpPr/>
          <p:nvPr/>
        </p:nvSpPr>
        <p:spPr>
          <a:xfrm>
            <a:off x="6093537" y="-1946"/>
            <a:ext cx="3601340" cy="6881814"/>
          </a:xfrm>
          <a:custGeom>
            <a:rect b="b" l="l" r="r" t="t"/>
            <a:pathLst>
              <a:path extrusionOk="0" h="6881814" w="3601340">
                <a:moveTo>
                  <a:pt x="3601340" y="0"/>
                </a:moveTo>
                <a:lnTo>
                  <a:pt x="0" y="0"/>
                </a:lnTo>
                <a:lnTo>
                  <a:pt x="0" y="6881815"/>
                </a:lnTo>
                <a:lnTo>
                  <a:pt x="1064235" y="6881815"/>
                </a:lnTo>
                <a:lnTo>
                  <a:pt x="1441045" y="5490188"/>
                </a:lnTo>
                <a:lnTo>
                  <a:pt x="1835678" y="4034957"/>
                </a:lnTo>
                <a:cubicBezTo>
                  <a:pt x="1859865" y="3943369"/>
                  <a:pt x="1954068" y="3889943"/>
                  <a:pt x="2045724" y="3914112"/>
                </a:cubicBezTo>
                <a:cubicBezTo>
                  <a:pt x="2137381" y="3938281"/>
                  <a:pt x="2190847" y="4032413"/>
                  <a:pt x="2166660" y="4124001"/>
                </a:cubicBezTo>
                <a:lnTo>
                  <a:pt x="1906966" y="5081858"/>
                </a:lnTo>
                <a:cubicBezTo>
                  <a:pt x="1882779" y="5173446"/>
                  <a:pt x="1936246" y="5267578"/>
                  <a:pt x="2027902" y="5291747"/>
                </a:cubicBezTo>
                <a:cubicBezTo>
                  <a:pt x="2109375" y="5313372"/>
                  <a:pt x="2193393" y="5272666"/>
                  <a:pt x="2227765" y="5198887"/>
                </a:cubicBezTo>
                <a:lnTo>
                  <a:pt x="2570204" y="3923016"/>
                </a:lnTo>
                <a:lnTo>
                  <a:pt x="2602029" y="3799627"/>
                </a:lnTo>
                <a:lnTo>
                  <a:pt x="3601340" y="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entury Gothic"/>
              <a:ea typeface="Century Gothic"/>
              <a:cs typeface="Century Gothic"/>
              <a:sym typeface="Century Gothic"/>
            </a:endParaRPr>
          </a:p>
        </p:txBody>
      </p:sp>
      <p:sp>
        <p:nvSpPr>
          <p:cNvPr id="28" name="Google Shape;28;p32"/>
          <p:cNvSpPr txBox="1"/>
          <p:nvPr>
            <p:ph type="ctrTitle"/>
          </p:nvPr>
        </p:nvSpPr>
        <p:spPr>
          <a:xfrm>
            <a:off x="796322" y="320040"/>
            <a:ext cx="6732237" cy="101714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600"/>
              <a:buFont typeface="Book Antiqua"/>
              <a:buNone/>
              <a:defRPr sz="3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32"/>
          <p:cNvSpPr txBox="1"/>
          <p:nvPr>
            <p:ph idx="1" type="body"/>
          </p:nvPr>
        </p:nvSpPr>
        <p:spPr>
          <a:xfrm>
            <a:off x="824242" y="1749479"/>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30" name="Google Shape;30;p32"/>
          <p:cNvSpPr txBox="1"/>
          <p:nvPr>
            <p:ph idx="2" type="body"/>
          </p:nvPr>
        </p:nvSpPr>
        <p:spPr>
          <a:xfrm>
            <a:off x="1643379" y="1749479"/>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31" name="Google Shape;31;p32"/>
          <p:cNvSpPr txBox="1"/>
          <p:nvPr>
            <p:ph idx="3" type="body"/>
          </p:nvPr>
        </p:nvSpPr>
        <p:spPr>
          <a:xfrm>
            <a:off x="824242" y="2378035"/>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5400"/>
              <a:buNone/>
              <a:defRPr b="0" baseline="-25000" sz="5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32" name="Google Shape;32;p32"/>
          <p:cNvSpPr txBox="1"/>
          <p:nvPr>
            <p:ph idx="4" type="body"/>
          </p:nvPr>
        </p:nvSpPr>
        <p:spPr>
          <a:xfrm>
            <a:off x="1643379" y="2378035"/>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400"/>
              <a:buNone/>
              <a:defRPr sz="2400"/>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33" name="Google Shape;33;p32"/>
          <p:cNvSpPr txBox="1"/>
          <p:nvPr>
            <p:ph idx="5" type="body"/>
          </p:nvPr>
        </p:nvSpPr>
        <p:spPr>
          <a:xfrm>
            <a:off x="824242" y="3006909"/>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34" name="Google Shape;34;p32"/>
          <p:cNvSpPr txBox="1"/>
          <p:nvPr>
            <p:ph idx="6" type="body"/>
          </p:nvPr>
        </p:nvSpPr>
        <p:spPr>
          <a:xfrm>
            <a:off x="1643379" y="3009613"/>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35" name="Google Shape;35;p32"/>
          <p:cNvSpPr txBox="1"/>
          <p:nvPr>
            <p:ph idx="7" type="body"/>
          </p:nvPr>
        </p:nvSpPr>
        <p:spPr>
          <a:xfrm>
            <a:off x="824242" y="3635783"/>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36" name="Google Shape;36;p32"/>
          <p:cNvSpPr txBox="1"/>
          <p:nvPr>
            <p:ph idx="8" type="body"/>
          </p:nvPr>
        </p:nvSpPr>
        <p:spPr>
          <a:xfrm>
            <a:off x="1643379" y="3638169"/>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37" name="Google Shape;37;p32"/>
          <p:cNvSpPr txBox="1"/>
          <p:nvPr>
            <p:ph idx="9" type="body"/>
          </p:nvPr>
        </p:nvSpPr>
        <p:spPr>
          <a:xfrm>
            <a:off x="824242" y="4264656"/>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38" name="Google Shape;38;p32"/>
          <p:cNvSpPr txBox="1"/>
          <p:nvPr>
            <p:ph idx="13" type="body"/>
          </p:nvPr>
        </p:nvSpPr>
        <p:spPr>
          <a:xfrm>
            <a:off x="1643379" y="4269747"/>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39" name="Google Shape;39;p32"/>
          <p:cNvSpPr txBox="1"/>
          <p:nvPr>
            <p:ph idx="12" type="sldNum"/>
          </p:nvPr>
        </p:nvSpPr>
        <p:spPr>
          <a:xfrm>
            <a:off x="10768546" y="6290774"/>
            <a:ext cx="617912" cy="365125"/>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2" showMasterSp="0">
  <p:cSld name="Title and Content 2">
    <p:spTree>
      <p:nvGrpSpPr>
        <p:cNvPr id="40" name="Shape 40"/>
        <p:cNvGrpSpPr/>
        <p:nvPr/>
      </p:nvGrpSpPr>
      <p:grpSpPr>
        <a:xfrm>
          <a:off x="0" y="0"/>
          <a:ext cx="0" cy="0"/>
          <a:chOff x="0" y="0"/>
          <a:chExt cx="0" cy="0"/>
        </a:xfrm>
      </p:grpSpPr>
      <p:sp>
        <p:nvSpPr>
          <p:cNvPr id="41" name="Google Shape;41;p33"/>
          <p:cNvSpPr txBox="1"/>
          <p:nvPr>
            <p:ph type="ctrTitle"/>
          </p:nvPr>
        </p:nvSpPr>
        <p:spPr>
          <a:xfrm>
            <a:off x="796322" y="320040"/>
            <a:ext cx="6732237" cy="15240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600"/>
              <a:buFont typeface="Book Antiqua"/>
              <a:buNone/>
              <a:defRPr sz="3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33"/>
          <p:cNvSpPr txBox="1"/>
          <p:nvPr>
            <p:ph idx="1" type="body"/>
          </p:nvPr>
        </p:nvSpPr>
        <p:spPr>
          <a:xfrm>
            <a:off x="796322" y="2252394"/>
            <a:ext cx="5797518" cy="2532966"/>
          </a:xfrm>
          <a:prstGeom prst="rect">
            <a:avLst/>
          </a:prstGeom>
          <a:noFill/>
          <a:ln>
            <a:noFill/>
          </a:ln>
        </p:spPr>
        <p:txBody>
          <a:bodyPr anchorCtr="0" anchor="t" bIns="0" lIns="91425" spcFirstLastPara="1" rIns="0" wrap="square" tIns="45700">
            <a:normAutofit/>
          </a:bodyPr>
          <a:lstStyle>
            <a:lvl1pPr indent="-228600" lvl="0" marL="457200" algn="l">
              <a:lnSpc>
                <a:spcPct val="100000"/>
              </a:lnSpc>
              <a:spcBef>
                <a:spcPts val="600"/>
              </a:spcBef>
              <a:spcAft>
                <a:spcPts val="0"/>
              </a:spcAft>
              <a:buSzPts val="1400"/>
              <a:buNone/>
              <a:defRPr sz="1400"/>
            </a:lvl1pPr>
            <a:lvl2pPr indent="-228600" lvl="1" marL="914400" algn="l">
              <a:lnSpc>
                <a:spcPct val="100000"/>
              </a:lnSpc>
              <a:spcBef>
                <a:spcPts val="18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43" name="Google Shape;43;p33"/>
          <p:cNvSpPr txBox="1"/>
          <p:nvPr>
            <p:ph idx="12" type="sldNum"/>
          </p:nvPr>
        </p:nvSpPr>
        <p:spPr>
          <a:xfrm>
            <a:off x="10768546" y="6290774"/>
            <a:ext cx="617912" cy="365125"/>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losing Slide" showMasterSp="0">
  <p:cSld name="Closing Slide">
    <p:bg>
      <p:bgPr>
        <a:solidFill>
          <a:schemeClr val="dk1"/>
        </a:solidFill>
      </p:bgPr>
    </p:bg>
    <p:spTree>
      <p:nvGrpSpPr>
        <p:cNvPr id="44" name="Shape 44"/>
        <p:cNvGrpSpPr/>
        <p:nvPr/>
      </p:nvGrpSpPr>
      <p:grpSpPr>
        <a:xfrm>
          <a:off x="0" y="0"/>
          <a:ext cx="0" cy="0"/>
          <a:chOff x="0" y="0"/>
          <a:chExt cx="0" cy="0"/>
        </a:xfrm>
      </p:grpSpPr>
      <p:sp>
        <p:nvSpPr>
          <p:cNvPr id="45" name="Google Shape;45;p34"/>
          <p:cNvSpPr txBox="1"/>
          <p:nvPr>
            <p:ph type="ctrTitle"/>
          </p:nvPr>
        </p:nvSpPr>
        <p:spPr>
          <a:xfrm>
            <a:off x="6970326" y="1679216"/>
            <a:ext cx="4786877" cy="1518315"/>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accent1"/>
              </a:buClr>
              <a:buSzPts val="6000"/>
              <a:buFont typeface="Book Antiqua"/>
              <a:buNone/>
              <a:defRPr sz="6000">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34"/>
          <p:cNvSpPr txBox="1"/>
          <p:nvPr>
            <p:ph idx="1" type="body"/>
          </p:nvPr>
        </p:nvSpPr>
        <p:spPr>
          <a:xfrm>
            <a:off x="6970326" y="3748958"/>
            <a:ext cx="4786878" cy="2258013"/>
          </a:xfrm>
          <a:prstGeom prst="rect">
            <a:avLst/>
          </a:prstGeom>
          <a:noFill/>
          <a:ln>
            <a:noFill/>
          </a:ln>
        </p:spPr>
        <p:txBody>
          <a:bodyPr anchorCtr="0" anchor="t" bIns="45700" lIns="91425" spcFirstLastPara="1" rIns="0" wrap="square" tIns="0">
            <a:normAutofit/>
          </a:bodyPr>
          <a:lstStyle>
            <a:lvl1pPr indent="-228600" lvl="0" marL="457200" algn="l">
              <a:lnSpc>
                <a:spcPct val="100000"/>
              </a:lnSpc>
              <a:spcBef>
                <a:spcPts val="0"/>
              </a:spcBef>
              <a:spcAft>
                <a:spcPts val="0"/>
              </a:spcAft>
              <a:buSzPts val="1600"/>
              <a:buFont typeface="Courier New"/>
              <a:buNone/>
              <a:defRPr sz="1600">
                <a:solidFill>
                  <a:schemeClr val="lt1"/>
                </a:solidFill>
              </a:defRPr>
            </a:lvl1pPr>
            <a:lvl2pPr indent="-304800" lvl="1" marL="914400" algn="l">
              <a:lnSpc>
                <a:spcPct val="100000"/>
              </a:lnSpc>
              <a:spcBef>
                <a:spcPts val="200"/>
              </a:spcBef>
              <a:spcAft>
                <a:spcPts val="0"/>
              </a:spcAft>
              <a:buClr>
                <a:schemeClr val="lt1"/>
              </a:buClr>
              <a:buSzPts val="1200"/>
              <a:buFont typeface="Courier New"/>
              <a:buChar char="o"/>
              <a:defRPr sz="1200">
                <a:solidFill>
                  <a:schemeClr val="lt1"/>
                </a:solidFill>
              </a:defRPr>
            </a:lvl2pPr>
            <a:lvl3pPr indent="-295275" lvl="2" marL="1371600" algn="l">
              <a:lnSpc>
                <a:spcPct val="100000"/>
              </a:lnSpc>
              <a:spcBef>
                <a:spcPts val="400"/>
              </a:spcBef>
              <a:spcAft>
                <a:spcPts val="0"/>
              </a:spcAft>
              <a:buClr>
                <a:schemeClr val="lt1"/>
              </a:buClr>
              <a:buSzPts val="1050"/>
              <a:buFont typeface="Courier New"/>
              <a:buChar char="o"/>
              <a:defRPr sz="1050">
                <a:solidFill>
                  <a:schemeClr val="lt1"/>
                </a:solidFill>
              </a:defRPr>
            </a:lvl3pPr>
            <a:lvl4pPr indent="-295275" lvl="3" marL="1828800" algn="l">
              <a:lnSpc>
                <a:spcPct val="100000"/>
              </a:lnSpc>
              <a:spcBef>
                <a:spcPts val="400"/>
              </a:spcBef>
              <a:spcAft>
                <a:spcPts val="0"/>
              </a:spcAft>
              <a:buClr>
                <a:schemeClr val="lt1"/>
              </a:buClr>
              <a:buSzPts val="1050"/>
              <a:buFont typeface="Courier New"/>
              <a:buChar char="o"/>
              <a:defRPr sz="1050">
                <a:solidFill>
                  <a:schemeClr val="lt1"/>
                </a:solidFill>
              </a:defRPr>
            </a:lvl4pPr>
            <a:lvl5pPr indent="-295275" lvl="4" marL="2286000" algn="l">
              <a:lnSpc>
                <a:spcPct val="100000"/>
              </a:lnSpc>
              <a:spcBef>
                <a:spcPts val="400"/>
              </a:spcBef>
              <a:spcAft>
                <a:spcPts val="0"/>
              </a:spcAft>
              <a:buClr>
                <a:schemeClr val="lt1"/>
              </a:buClr>
              <a:buSzPts val="1050"/>
              <a:buFont typeface="Courier New"/>
              <a:buChar char="o"/>
              <a:defRPr sz="1050">
                <a:solidFill>
                  <a:schemeClr val="lt1"/>
                </a:solidFill>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genda" showMasterSp="0">
  <p:cSld name="Agenda">
    <p:spTree>
      <p:nvGrpSpPr>
        <p:cNvPr id="47" name="Shape 47"/>
        <p:cNvGrpSpPr/>
        <p:nvPr/>
      </p:nvGrpSpPr>
      <p:grpSpPr>
        <a:xfrm>
          <a:off x="0" y="0"/>
          <a:ext cx="0" cy="0"/>
          <a:chOff x="0" y="0"/>
          <a:chExt cx="0" cy="0"/>
        </a:xfrm>
      </p:grpSpPr>
      <p:sp>
        <p:nvSpPr>
          <p:cNvPr id="48" name="Google Shape;48;p35"/>
          <p:cNvSpPr/>
          <p:nvPr/>
        </p:nvSpPr>
        <p:spPr>
          <a:xfrm>
            <a:off x="6093537" y="-1946"/>
            <a:ext cx="3601340" cy="6881814"/>
          </a:xfrm>
          <a:custGeom>
            <a:rect b="b" l="l" r="r" t="t"/>
            <a:pathLst>
              <a:path extrusionOk="0" h="6881814" w="3601340">
                <a:moveTo>
                  <a:pt x="3601340" y="0"/>
                </a:moveTo>
                <a:lnTo>
                  <a:pt x="0" y="0"/>
                </a:lnTo>
                <a:lnTo>
                  <a:pt x="0" y="6881815"/>
                </a:lnTo>
                <a:lnTo>
                  <a:pt x="1064235" y="6881815"/>
                </a:lnTo>
                <a:lnTo>
                  <a:pt x="1441045" y="5490188"/>
                </a:lnTo>
                <a:lnTo>
                  <a:pt x="1835678" y="4034957"/>
                </a:lnTo>
                <a:cubicBezTo>
                  <a:pt x="1859865" y="3943369"/>
                  <a:pt x="1954068" y="3889943"/>
                  <a:pt x="2045724" y="3914112"/>
                </a:cubicBezTo>
                <a:cubicBezTo>
                  <a:pt x="2137381" y="3938281"/>
                  <a:pt x="2190847" y="4032413"/>
                  <a:pt x="2166660" y="4124001"/>
                </a:cubicBezTo>
                <a:lnTo>
                  <a:pt x="1906966" y="5081858"/>
                </a:lnTo>
                <a:cubicBezTo>
                  <a:pt x="1882779" y="5173446"/>
                  <a:pt x="1936246" y="5267578"/>
                  <a:pt x="2027902" y="5291747"/>
                </a:cubicBezTo>
                <a:cubicBezTo>
                  <a:pt x="2109375" y="5313372"/>
                  <a:pt x="2193393" y="5272666"/>
                  <a:pt x="2227765" y="5198887"/>
                </a:cubicBezTo>
                <a:lnTo>
                  <a:pt x="2570204" y="3923016"/>
                </a:lnTo>
                <a:lnTo>
                  <a:pt x="2602029" y="3799627"/>
                </a:lnTo>
                <a:lnTo>
                  <a:pt x="3601340" y="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entury Gothic"/>
              <a:ea typeface="Century Gothic"/>
              <a:cs typeface="Century Gothic"/>
              <a:sym typeface="Century Gothic"/>
            </a:endParaRPr>
          </a:p>
        </p:txBody>
      </p:sp>
      <p:sp>
        <p:nvSpPr>
          <p:cNvPr id="49" name="Google Shape;49;p35"/>
          <p:cNvSpPr txBox="1"/>
          <p:nvPr>
            <p:ph idx="12" type="sldNum"/>
          </p:nvPr>
        </p:nvSpPr>
        <p:spPr>
          <a:xfrm>
            <a:off x="10768546" y="6290774"/>
            <a:ext cx="617912" cy="365125"/>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lt1"/>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
        <p:nvSpPr>
          <p:cNvPr id="50" name="Google Shape;50;p35"/>
          <p:cNvSpPr txBox="1"/>
          <p:nvPr>
            <p:ph type="ctrTitle"/>
          </p:nvPr>
        </p:nvSpPr>
        <p:spPr>
          <a:xfrm>
            <a:off x="796322" y="320040"/>
            <a:ext cx="6732237" cy="1017147"/>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3600"/>
              <a:buFont typeface="Book Antiqua"/>
              <a:buNone/>
              <a:defRPr sz="3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35"/>
          <p:cNvSpPr txBox="1"/>
          <p:nvPr>
            <p:ph idx="1" type="body"/>
          </p:nvPr>
        </p:nvSpPr>
        <p:spPr>
          <a:xfrm>
            <a:off x="824242" y="1749479"/>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52" name="Google Shape;52;p35"/>
          <p:cNvSpPr txBox="1"/>
          <p:nvPr>
            <p:ph idx="2" type="body"/>
          </p:nvPr>
        </p:nvSpPr>
        <p:spPr>
          <a:xfrm>
            <a:off x="1643379" y="1749479"/>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53" name="Google Shape;53;p35"/>
          <p:cNvSpPr txBox="1"/>
          <p:nvPr>
            <p:ph idx="3" type="body"/>
          </p:nvPr>
        </p:nvSpPr>
        <p:spPr>
          <a:xfrm>
            <a:off x="824242" y="3006909"/>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54" name="Google Shape;54;p35"/>
          <p:cNvSpPr txBox="1"/>
          <p:nvPr>
            <p:ph idx="4" type="body"/>
          </p:nvPr>
        </p:nvSpPr>
        <p:spPr>
          <a:xfrm>
            <a:off x="1643379" y="3009613"/>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55" name="Google Shape;55;p35"/>
          <p:cNvSpPr txBox="1"/>
          <p:nvPr>
            <p:ph idx="5" type="body"/>
          </p:nvPr>
        </p:nvSpPr>
        <p:spPr>
          <a:xfrm>
            <a:off x="824242" y="3635783"/>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56" name="Google Shape;56;p35"/>
          <p:cNvSpPr txBox="1"/>
          <p:nvPr>
            <p:ph idx="6" type="body"/>
          </p:nvPr>
        </p:nvSpPr>
        <p:spPr>
          <a:xfrm>
            <a:off x="1643379" y="3638169"/>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57" name="Google Shape;57;p35"/>
          <p:cNvSpPr txBox="1"/>
          <p:nvPr>
            <p:ph idx="7" type="body"/>
          </p:nvPr>
        </p:nvSpPr>
        <p:spPr>
          <a:xfrm>
            <a:off x="824242" y="4264656"/>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58" name="Google Shape;58;p35"/>
          <p:cNvSpPr txBox="1"/>
          <p:nvPr>
            <p:ph idx="8" type="body"/>
          </p:nvPr>
        </p:nvSpPr>
        <p:spPr>
          <a:xfrm>
            <a:off x="1643379" y="4269747"/>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59" name="Google Shape;59;p35"/>
          <p:cNvSpPr txBox="1"/>
          <p:nvPr>
            <p:ph idx="9" type="body"/>
          </p:nvPr>
        </p:nvSpPr>
        <p:spPr>
          <a:xfrm>
            <a:off x="824242" y="2378035"/>
            <a:ext cx="788639" cy="533400"/>
          </a:xfrm>
          <a:prstGeom prst="rect">
            <a:avLst/>
          </a:prstGeom>
          <a:noFill/>
          <a:ln>
            <a:noFill/>
          </a:ln>
        </p:spPr>
        <p:txBody>
          <a:bodyPr anchorCtr="0" anchor="ctr" bIns="0" lIns="0" spcFirstLastPara="1" rIns="0" wrap="square" tIns="0">
            <a:noAutofit/>
          </a:bodyPr>
          <a:lstStyle>
            <a:lvl1pPr indent="-228600" lvl="0" marL="457200" algn="ctr">
              <a:lnSpc>
                <a:spcPct val="60000"/>
              </a:lnSpc>
              <a:spcBef>
                <a:spcPts val="0"/>
              </a:spcBef>
              <a:spcAft>
                <a:spcPts val="0"/>
              </a:spcAft>
              <a:buSzPts val="4400"/>
              <a:buNone/>
              <a:defRPr b="0" baseline="-25000" sz="4400">
                <a:solidFill>
                  <a:schemeClr val="dk2"/>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60" name="Google Shape;60;p35"/>
          <p:cNvSpPr txBox="1"/>
          <p:nvPr>
            <p:ph idx="13" type="body"/>
          </p:nvPr>
        </p:nvSpPr>
        <p:spPr>
          <a:xfrm>
            <a:off x="1643379" y="2378035"/>
            <a:ext cx="5885179" cy="533400"/>
          </a:xfrm>
          <a:prstGeom prst="rect">
            <a:avLst/>
          </a:prstGeom>
          <a:noFill/>
          <a:ln>
            <a:noFill/>
          </a:ln>
        </p:spPr>
        <p:txBody>
          <a:bodyPr anchorCtr="0" anchor="b" bIns="0" lIns="0" spcFirstLastPara="1" rIns="0" wrap="square" tIns="45700">
            <a:normAutofit/>
          </a:bodyPr>
          <a:lstStyle>
            <a:lvl1pPr indent="-228600" lvl="0" marL="457200" algn="l">
              <a:lnSpc>
                <a:spcPct val="100000"/>
              </a:lnSpc>
              <a:spcBef>
                <a:spcPts val="1200"/>
              </a:spcBef>
              <a:spcAft>
                <a:spcPts val="0"/>
              </a:spcAft>
              <a:buSzPts val="2000"/>
              <a:buNone/>
              <a:defRPr sz="2000">
                <a:solidFill>
                  <a:srgbClr val="7F7F7F"/>
                </a:solidFill>
              </a:defRPr>
            </a:lvl1pPr>
            <a:lvl2pPr indent="-228600" lvl="1" marL="914400" algn="l">
              <a:lnSpc>
                <a:spcPct val="100000"/>
              </a:lnSpc>
              <a:spcBef>
                <a:spcPts val="2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showMasterSp="0">
  <p:cSld name="Title and Content">
    <p:spTree>
      <p:nvGrpSpPr>
        <p:cNvPr id="61" name="Shape 61"/>
        <p:cNvGrpSpPr/>
        <p:nvPr/>
      </p:nvGrpSpPr>
      <p:grpSpPr>
        <a:xfrm>
          <a:off x="0" y="0"/>
          <a:ext cx="0" cy="0"/>
          <a:chOff x="0" y="0"/>
          <a:chExt cx="0" cy="0"/>
        </a:xfrm>
      </p:grpSpPr>
      <p:sp>
        <p:nvSpPr>
          <p:cNvPr id="62" name="Google Shape;62;p36"/>
          <p:cNvSpPr txBox="1"/>
          <p:nvPr>
            <p:ph type="ctrTitle"/>
          </p:nvPr>
        </p:nvSpPr>
        <p:spPr>
          <a:xfrm>
            <a:off x="796322" y="320040"/>
            <a:ext cx="6732237" cy="15240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600"/>
              <a:buFont typeface="Book Antiqua"/>
              <a:buNone/>
              <a:defRPr sz="3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36"/>
          <p:cNvSpPr txBox="1"/>
          <p:nvPr>
            <p:ph idx="1" type="body"/>
          </p:nvPr>
        </p:nvSpPr>
        <p:spPr>
          <a:xfrm>
            <a:off x="796322" y="2252076"/>
            <a:ext cx="5797550" cy="3051762"/>
          </a:xfrm>
          <a:prstGeom prst="rect">
            <a:avLst/>
          </a:prstGeom>
          <a:noFill/>
          <a:ln>
            <a:noFill/>
          </a:ln>
        </p:spPr>
        <p:txBody>
          <a:bodyPr anchorCtr="0" anchor="t" bIns="45700" lIns="0" spcFirstLastPara="1" rIns="0" wrap="square" tIns="45700">
            <a:normAutofit/>
          </a:bodyPr>
          <a:lstStyle>
            <a:lvl1pPr indent="-317500" lvl="0" marL="457200" algn="l">
              <a:lnSpc>
                <a:spcPct val="100000"/>
              </a:lnSpc>
              <a:spcBef>
                <a:spcPts val="1200"/>
              </a:spcBef>
              <a:spcAft>
                <a:spcPts val="0"/>
              </a:spcAft>
              <a:buSzPts val="1400"/>
              <a:buChar char=" "/>
              <a:defRPr sz="1400"/>
            </a:lvl1pPr>
            <a:lvl2pPr indent="-317500" lvl="1" marL="914400" algn="l">
              <a:lnSpc>
                <a:spcPct val="100000"/>
              </a:lnSpc>
              <a:spcBef>
                <a:spcPts val="200"/>
              </a:spcBef>
              <a:spcAft>
                <a:spcPts val="0"/>
              </a:spcAft>
              <a:buClr>
                <a:schemeClr val="dk1"/>
              </a:buClr>
              <a:buSzPts val="1400"/>
              <a:buFont typeface="Century Gothic"/>
              <a:buChar char="―"/>
              <a:defRPr sz="1400"/>
            </a:lvl2pPr>
            <a:lvl3pPr indent="-317500" lvl="2" marL="1371600" algn="l">
              <a:lnSpc>
                <a:spcPct val="100000"/>
              </a:lnSpc>
              <a:spcBef>
                <a:spcPts val="400"/>
              </a:spcBef>
              <a:spcAft>
                <a:spcPts val="0"/>
              </a:spcAft>
              <a:buClr>
                <a:schemeClr val="dk1"/>
              </a:buClr>
              <a:buSzPts val="1400"/>
              <a:buChar char="◦"/>
              <a:defRPr sz="1400"/>
            </a:lvl3pPr>
            <a:lvl4pPr indent="-317500" lvl="3" marL="1828800" algn="l">
              <a:lnSpc>
                <a:spcPct val="100000"/>
              </a:lnSpc>
              <a:spcBef>
                <a:spcPts val="400"/>
              </a:spcBef>
              <a:spcAft>
                <a:spcPts val="0"/>
              </a:spcAft>
              <a:buClr>
                <a:schemeClr val="dk1"/>
              </a:buClr>
              <a:buSzPts val="1400"/>
              <a:buChar char="◦"/>
              <a:defRPr sz="1400"/>
            </a:lvl4pPr>
            <a:lvl5pPr indent="-317500" lvl="4" marL="2286000" algn="l">
              <a:lnSpc>
                <a:spcPct val="100000"/>
              </a:lnSpc>
              <a:spcBef>
                <a:spcPts val="400"/>
              </a:spcBef>
              <a:spcAft>
                <a:spcPts val="0"/>
              </a:spcAft>
              <a:buClr>
                <a:schemeClr val="dk1"/>
              </a:buClr>
              <a:buSzPts val="1400"/>
              <a:buChar char="◦"/>
              <a:defRPr sz="1400"/>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64" name="Google Shape;64;p36"/>
          <p:cNvSpPr txBox="1"/>
          <p:nvPr>
            <p:ph idx="11" type="ftr"/>
          </p:nvPr>
        </p:nvSpPr>
        <p:spPr>
          <a:xfrm>
            <a:off x="824241" y="6290774"/>
            <a:ext cx="6637071" cy="36512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b="0" i="0" sz="1100" cap="none">
                <a:solidFill>
                  <a:schemeClr val="dk1"/>
                </a:solidFill>
                <a:latin typeface="Century Gothic"/>
                <a:ea typeface="Century Gothic"/>
                <a:cs typeface="Century Gothic"/>
                <a:sym typeface="Century Gothic"/>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36"/>
          <p:cNvSpPr txBox="1"/>
          <p:nvPr>
            <p:ph idx="12" type="sldNum"/>
          </p:nvPr>
        </p:nvSpPr>
        <p:spPr>
          <a:xfrm>
            <a:off x="10768546" y="6290774"/>
            <a:ext cx="617912" cy="365125"/>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showMasterSp="0">
  <p:cSld name="Comparison">
    <p:spTree>
      <p:nvGrpSpPr>
        <p:cNvPr id="66" name="Shape 66"/>
        <p:cNvGrpSpPr/>
        <p:nvPr/>
      </p:nvGrpSpPr>
      <p:grpSpPr>
        <a:xfrm>
          <a:off x="0" y="0"/>
          <a:ext cx="0" cy="0"/>
          <a:chOff x="0" y="0"/>
          <a:chExt cx="0" cy="0"/>
        </a:xfrm>
      </p:grpSpPr>
      <p:sp>
        <p:nvSpPr>
          <p:cNvPr id="67" name="Google Shape;67;p37"/>
          <p:cNvSpPr/>
          <p:nvPr/>
        </p:nvSpPr>
        <p:spPr>
          <a:xfrm>
            <a:off x="7995403" y="1894376"/>
            <a:ext cx="2847975" cy="3390899"/>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entury Gothic"/>
              <a:ea typeface="Century Gothic"/>
              <a:cs typeface="Century Gothic"/>
              <a:sym typeface="Century Gothic"/>
            </a:endParaRPr>
          </a:p>
        </p:txBody>
      </p:sp>
      <p:sp>
        <p:nvSpPr>
          <p:cNvPr id="68" name="Google Shape;68;p37"/>
          <p:cNvSpPr txBox="1"/>
          <p:nvPr>
            <p:ph type="ctrTitle"/>
          </p:nvPr>
        </p:nvSpPr>
        <p:spPr>
          <a:xfrm>
            <a:off x="447368" y="270880"/>
            <a:ext cx="11297264" cy="1524000"/>
          </a:xfrm>
          <a:prstGeom prst="rect">
            <a:avLst/>
          </a:prstGeom>
          <a:noFill/>
          <a:ln>
            <a:noFill/>
          </a:ln>
        </p:spPr>
        <p:txBody>
          <a:bodyPr anchorCtr="0" anchor="ctr" bIns="45700" lIns="91425" spcFirstLastPara="1" rIns="91425" wrap="square" tIns="45700">
            <a:normAutofit/>
          </a:bodyPr>
          <a:lstStyle>
            <a:lvl1pPr lvl="0" algn="ctr">
              <a:lnSpc>
                <a:spcPct val="90000"/>
              </a:lnSpc>
              <a:spcBef>
                <a:spcPts val="0"/>
              </a:spcBef>
              <a:spcAft>
                <a:spcPts val="0"/>
              </a:spcAft>
              <a:buClr>
                <a:schemeClr val="dk1"/>
              </a:buClr>
              <a:buSzPts val="3600"/>
              <a:buFont typeface="Book Antiqua"/>
              <a:buNone/>
              <a:defRPr sz="3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37"/>
          <p:cNvSpPr/>
          <p:nvPr>
            <p:ph idx="1" type="body"/>
          </p:nvPr>
        </p:nvSpPr>
        <p:spPr>
          <a:xfrm>
            <a:off x="1318352" y="1894376"/>
            <a:ext cx="2847975" cy="3390899"/>
          </a:xfrm>
          <a:prstGeom prst="roundRect">
            <a:avLst>
              <a:gd fmla="val 16667" name="adj"/>
            </a:avLst>
          </a:prstGeom>
          <a:solidFill>
            <a:schemeClr val="accent1">
              <a:alpha val="9019"/>
            </a:schemeClr>
          </a:solidFill>
          <a:ln cap="flat" cmpd="sng" w="31750">
            <a:solidFill>
              <a:schemeClr val="accent1"/>
            </a:solidFill>
            <a:prstDash val="solid"/>
            <a:round/>
            <a:headEnd len="sm" w="sm" type="none"/>
            <a:tailEnd len="sm" w="sm" type="none"/>
          </a:ln>
        </p:spPr>
        <p:txBody>
          <a:bodyPr anchorCtr="0" anchor="t" bIns="0" lIns="0" spcFirstLastPara="1" rIns="0" wrap="square" tIns="274300">
            <a:normAutofit/>
          </a:bodyPr>
          <a:lstStyle>
            <a:lvl1pPr indent="-228600" lvl="0" marL="457200" algn="ctr">
              <a:lnSpc>
                <a:spcPct val="100000"/>
              </a:lnSpc>
              <a:spcBef>
                <a:spcPts val="600"/>
              </a:spcBef>
              <a:spcAft>
                <a:spcPts val="0"/>
              </a:spcAft>
              <a:buSzPts val="2400"/>
              <a:buNone/>
              <a:defRPr sz="2400">
                <a:solidFill>
                  <a:schemeClr val="dk2"/>
                </a:solidFill>
                <a:latin typeface="Book Antiqua"/>
                <a:ea typeface="Book Antiqua"/>
                <a:cs typeface="Book Antiqua"/>
                <a:sym typeface="Book Antiqua"/>
              </a:defRPr>
            </a:lvl1pPr>
            <a:lvl2pPr indent="-228600" lvl="1" marL="914400" algn="l">
              <a:lnSpc>
                <a:spcPct val="100000"/>
              </a:lnSpc>
              <a:spcBef>
                <a:spcPts val="18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70" name="Google Shape;70;p37"/>
          <p:cNvSpPr/>
          <p:nvPr>
            <p:ph idx="2" type="pic"/>
          </p:nvPr>
        </p:nvSpPr>
        <p:spPr>
          <a:xfrm>
            <a:off x="2239419" y="2833688"/>
            <a:ext cx="1005840" cy="914400"/>
          </a:xfrm>
          <a:prstGeom prst="rect">
            <a:avLst/>
          </a:prstGeom>
          <a:noFill/>
          <a:ln>
            <a:noFill/>
          </a:ln>
        </p:spPr>
      </p:sp>
      <p:sp>
        <p:nvSpPr>
          <p:cNvPr id="71" name="Google Shape;71;p37"/>
          <p:cNvSpPr txBox="1"/>
          <p:nvPr>
            <p:ph idx="3" type="body"/>
          </p:nvPr>
        </p:nvSpPr>
        <p:spPr>
          <a:xfrm>
            <a:off x="1605817" y="3989405"/>
            <a:ext cx="2275880" cy="893763"/>
          </a:xfrm>
          <a:prstGeom prst="rect">
            <a:avLst/>
          </a:prstGeom>
          <a:noFill/>
          <a:ln>
            <a:noFill/>
          </a:ln>
        </p:spPr>
        <p:txBody>
          <a:bodyPr anchorCtr="0" anchor="t" bIns="45700" lIns="0" spcFirstLastPara="1" rIns="0" wrap="square" tIns="45700">
            <a:noAutofit/>
          </a:bodyPr>
          <a:lstStyle>
            <a:lvl1pPr indent="-228600" lvl="0" marL="457200" algn="ctr">
              <a:lnSpc>
                <a:spcPct val="100000"/>
              </a:lnSpc>
              <a:spcBef>
                <a:spcPts val="1200"/>
              </a:spcBef>
              <a:spcAft>
                <a:spcPts val="0"/>
              </a:spcAft>
              <a:buSzPts val="1400"/>
              <a:buNone/>
              <a:defRPr sz="1400"/>
            </a:lvl1pPr>
            <a:lvl2pPr indent="-228600" lvl="1" marL="914400" algn="l">
              <a:lnSpc>
                <a:spcPct val="100000"/>
              </a:lnSpc>
              <a:spcBef>
                <a:spcPts val="200"/>
              </a:spcBef>
              <a:spcAft>
                <a:spcPts val="0"/>
              </a:spcAft>
              <a:buClr>
                <a:schemeClr val="dk1"/>
              </a:buClr>
              <a:buSzPts val="1200"/>
              <a:buNone/>
              <a:defRPr sz="1200"/>
            </a:lvl2pPr>
            <a:lvl3pPr indent="-228600" lvl="2" marL="1371600" algn="l">
              <a:lnSpc>
                <a:spcPct val="100000"/>
              </a:lnSpc>
              <a:spcBef>
                <a:spcPts val="400"/>
              </a:spcBef>
              <a:spcAft>
                <a:spcPts val="0"/>
              </a:spcAft>
              <a:buClr>
                <a:schemeClr val="dk1"/>
              </a:buClr>
              <a:buSzPts val="1200"/>
              <a:buNone/>
              <a:defRPr sz="1200"/>
            </a:lvl3pPr>
            <a:lvl4pPr indent="-228600" lvl="3" marL="1828800" algn="l">
              <a:lnSpc>
                <a:spcPct val="100000"/>
              </a:lnSpc>
              <a:spcBef>
                <a:spcPts val="400"/>
              </a:spcBef>
              <a:spcAft>
                <a:spcPts val="0"/>
              </a:spcAft>
              <a:buClr>
                <a:schemeClr val="dk1"/>
              </a:buClr>
              <a:buSzPts val="1200"/>
              <a:buNone/>
              <a:defRPr sz="1200"/>
            </a:lvl4pPr>
            <a:lvl5pPr indent="-228600" lvl="4" marL="2286000" algn="l">
              <a:lnSpc>
                <a:spcPct val="100000"/>
              </a:lnSpc>
              <a:spcBef>
                <a:spcPts val="400"/>
              </a:spcBef>
              <a:spcAft>
                <a:spcPts val="0"/>
              </a:spcAft>
              <a:buClr>
                <a:schemeClr val="dk1"/>
              </a:buClr>
              <a:buSzPts val="1200"/>
              <a:buNone/>
              <a:defRPr sz="1200"/>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72" name="Google Shape;72;p37"/>
          <p:cNvSpPr/>
          <p:nvPr>
            <p:ph idx="4" type="body"/>
          </p:nvPr>
        </p:nvSpPr>
        <p:spPr>
          <a:xfrm>
            <a:off x="4651092" y="1894376"/>
            <a:ext cx="2847975" cy="3390899"/>
          </a:xfrm>
          <a:prstGeom prst="roundRect">
            <a:avLst>
              <a:gd fmla="val 16667" name="adj"/>
            </a:avLst>
          </a:prstGeom>
          <a:solidFill>
            <a:schemeClr val="accent1">
              <a:alpha val="9019"/>
            </a:schemeClr>
          </a:solidFill>
          <a:ln cap="flat" cmpd="sng" w="31750">
            <a:solidFill>
              <a:schemeClr val="accent1"/>
            </a:solidFill>
            <a:prstDash val="solid"/>
            <a:round/>
            <a:headEnd len="sm" w="sm" type="none"/>
            <a:tailEnd len="sm" w="sm" type="none"/>
          </a:ln>
        </p:spPr>
        <p:txBody>
          <a:bodyPr anchorCtr="0" anchor="t" bIns="0" lIns="0" spcFirstLastPara="1" rIns="0" wrap="square" tIns="274300">
            <a:normAutofit/>
          </a:bodyPr>
          <a:lstStyle>
            <a:lvl1pPr indent="-228600" lvl="0" marL="457200" algn="ctr">
              <a:lnSpc>
                <a:spcPct val="100000"/>
              </a:lnSpc>
              <a:spcBef>
                <a:spcPts val="600"/>
              </a:spcBef>
              <a:spcAft>
                <a:spcPts val="0"/>
              </a:spcAft>
              <a:buSzPts val="2400"/>
              <a:buNone/>
              <a:defRPr sz="2400">
                <a:solidFill>
                  <a:schemeClr val="dk2"/>
                </a:solidFill>
                <a:latin typeface="Book Antiqua"/>
                <a:ea typeface="Book Antiqua"/>
                <a:cs typeface="Book Antiqua"/>
                <a:sym typeface="Book Antiqua"/>
              </a:defRPr>
            </a:lvl1pPr>
            <a:lvl2pPr indent="-228600" lvl="1" marL="914400" algn="l">
              <a:lnSpc>
                <a:spcPct val="100000"/>
              </a:lnSpc>
              <a:spcBef>
                <a:spcPts val="18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73" name="Google Shape;73;p37"/>
          <p:cNvSpPr/>
          <p:nvPr>
            <p:ph idx="5" type="pic"/>
          </p:nvPr>
        </p:nvSpPr>
        <p:spPr>
          <a:xfrm>
            <a:off x="5572159" y="2954840"/>
            <a:ext cx="1005840" cy="914400"/>
          </a:xfrm>
          <a:prstGeom prst="rect">
            <a:avLst/>
          </a:prstGeom>
          <a:noFill/>
          <a:ln>
            <a:noFill/>
          </a:ln>
        </p:spPr>
      </p:sp>
      <p:sp>
        <p:nvSpPr>
          <p:cNvPr id="74" name="Google Shape;74;p37"/>
          <p:cNvSpPr txBox="1"/>
          <p:nvPr>
            <p:ph idx="6" type="body"/>
          </p:nvPr>
        </p:nvSpPr>
        <p:spPr>
          <a:xfrm>
            <a:off x="4938557" y="3989404"/>
            <a:ext cx="2275880" cy="893763"/>
          </a:xfrm>
          <a:prstGeom prst="rect">
            <a:avLst/>
          </a:prstGeom>
          <a:noFill/>
          <a:ln>
            <a:noFill/>
          </a:ln>
        </p:spPr>
        <p:txBody>
          <a:bodyPr anchorCtr="0" anchor="t" bIns="45700" lIns="0" spcFirstLastPara="1" rIns="0" wrap="square" tIns="45700">
            <a:noAutofit/>
          </a:bodyPr>
          <a:lstStyle>
            <a:lvl1pPr indent="-228600" lvl="0" marL="457200" algn="ctr">
              <a:lnSpc>
                <a:spcPct val="100000"/>
              </a:lnSpc>
              <a:spcBef>
                <a:spcPts val="1200"/>
              </a:spcBef>
              <a:spcAft>
                <a:spcPts val="0"/>
              </a:spcAft>
              <a:buSzPts val="1400"/>
              <a:buNone/>
              <a:defRPr sz="1400"/>
            </a:lvl1pPr>
            <a:lvl2pPr indent="-228600" lvl="1" marL="914400" algn="l">
              <a:lnSpc>
                <a:spcPct val="100000"/>
              </a:lnSpc>
              <a:spcBef>
                <a:spcPts val="200"/>
              </a:spcBef>
              <a:spcAft>
                <a:spcPts val="0"/>
              </a:spcAft>
              <a:buClr>
                <a:schemeClr val="dk1"/>
              </a:buClr>
              <a:buSzPts val="1200"/>
              <a:buNone/>
              <a:defRPr sz="1200"/>
            </a:lvl2pPr>
            <a:lvl3pPr indent="-228600" lvl="2" marL="1371600" algn="l">
              <a:lnSpc>
                <a:spcPct val="100000"/>
              </a:lnSpc>
              <a:spcBef>
                <a:spcPts val="400"/>
              </a:spcBef>
              <a:spcAft>
                <a:spcPts val="0"/>
              </a:spcAft>
              <a:buClr>
                <a:schemeClr val="dk1"/>
              </a:buClr>
              <a:buSzPts val="1200"/>
              <a:buNone/>
              <a:defRPr sz="1200"/>
            </a:lvl3pPr>
            <a:lvl4pPr indent="-228600" lvl="3" marL="1828800" algn="l">
              <a:lnSpc>
                <a:spcPct val="100000"/>
              </a:lnSpc>
              <a:spcBef>
                <a:spcPts val="400"/>
              </a:spcBef>
              <a:spcAft>
                <a:spcPts val="0"/>
              </a:spcAft>
              <a:buClr>
                <a:schemeClr val="dk1"/>
              </a:buClr>
              <a:buSzPts val="1200"/>
              <a:buNone/>
              <a:defRPr sz="1200"/>
            </a:lvl4pPr>
            <a:lvl5pPr indent="-228600" lvl="4" marL="2286000" algn="l">
              <a:lnSpc>
                <a:spcPct val="100000"/>
              </a:lnSpc>
              <a:spcBef>
                <a:spcPts val="400"/>
              </a:spcBef>
              <a:spcAft>
                <a:spcPts val="0"/>
              </a:spcAft>
              <a:buClr>
                <a:schemeClr val="dk1"/>
              </a:buClr>
              <a:buSzPts val="1200"/>
              <a:buNone/>
              <a:defRPr sz="1200"/>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75" name="Google Shape;75;p37"/>
          <p:cNvSpPr/>
          <p:nvPr>
            <p:ph idx="7" type="body"/>
          </p:nvPr>
        </p:nvSpPr>
        <p:spPr>
          <a:xfrm>
            <a:off x="7995403" y="1894376"/>
            <a:ext cx="2847975" cy="3390899"/>
          </a:xfrm>
          <a:prstGeom prst="roundRect">
            <a:avLst>
              <a:gd fmla="val 16667" name="adj"/>
            </a:avLst>
          </a:prstGeom>
          <a:solidFill>
            <a:schemeClr val="accent1">
              <a:alpha val="9019"/>
            </a:schemeClr>
          </a:solidFill>
          <a:ln cap="flat" cmpd="sng" w="31750">
            <a:solidFill>
              <a:schemeClr val="accent1"/>
            </a:solidFill>
            <a:prstDash val="solid"/>
            <a:round/>
            <a:headEnd len="sm" w="sm" type="none"/>
            <a:tailEnd len="sm" w="sm" type="none"/>
          </a:ln>
        </p:spPr>
        <p:txBody>
          <a:bodyPr anchorCtr="0" anchor="t" bIns="0" lIns="0" spcFirstLastPara="1" rIns="0" wrap="square" tIns="274300">
            <a:normAutofit/>
          </a:bodyPr>
          <a:lstStyle>
            <a:lvl1pPr indent="-228600" lvl="0" marL="457200" algn="ctr">
              <a:lnSpc>
                <a:spcPct val="100000"/>
              </a:lnSpc>
              <a:spcBef>
                <a:spcPts val="600"/>
              </a:spcBef>
              <a:spcAft>
                <a:spcPts val="0"/>
              </a:spcAft>
              <a:buSzPts val="2400"/>
              <a:buNone/>
              <a:defRPr sz="2400">
                <a:solidFill>
                  <a:schemeClr val="dk2"/>
                </a:solidFill>
                <a:latin typeface="Book Antiqua"/>
                <a:ea typeface="Book Antiqua"/>
                <a:cs typeface="Book Antiqua"/>
                <a:sym typeface="Book Antiqua"/>
              </a:defRPr>
            </a:lvl1pPr>
            <a:lvl2pPr indent="-228600" lvl="1" marL="914400" algn="l">
              <a:lnSpc>
                <a:spcPct val="100000"/>
              </a:lnSpc>
              <a:spcBef>
                <a:spcPts val="1800"/>
              </a:spcBef>
              <a:spcAft>
                <a:spcPts val="0"/>
              </a:spcAft>
              <a:buClr>
                <a:schemeClr val="dk1"/>
              </a:buClr>
              <a:buSzPts val="1800"/>
              <a:buNone/>
              <a:defRPr/>
            </a:lvl2pPr>
            <a:lvl3pPr indent="-228600" lvl="2" marL="1371600" algn="l">
              <a:lnSpc>
                <a:spcPct val="100000"/>
              </a:lnSpc>
              <a:spcBef>
                <a:spcPts val="400"/>
              </a:spcBef>
              <a:spcAft>
                <a:spcPts val="0"/>
              </a:spcAft>
              <a:buClr>
                <a:schemeClr val="dk1"/>
              </a:buClr>
              <a:buSzPts val="1400"/>
              <a:buNone/>
              <a:defRPr/>
            </a:lvl3pPr>
            <a:lvl4pPr indent="-228600" lvl="3" marL="1828800" algn="l">
              <a:lnSpc>
                <a:spcPct val="100000"/>
              </a:lnSpc>
              <a:spcBef>
                <a:spcPts val="400"/>
              </a:spcBef>
              <a:spcAft>
                <a:spcPts val="0"/>
              </a:spcAft>
              <a:buClr>
                <a:schemeClr val="dk1"/>
              </a:buClr>
              <a:buSzPts val="1400"/>
              <a:buNone/>
              <a:defRPr/>
            </a:lvl4pPr>
            <a:lvl5pPr indent="-228600" lvl="4" marL="2286000" algn="l">
              <a:lnSpc>
                <a:spcPct val="100000"/>
              </a:lnSpc>
              <a:spcBef>
                <a:spcPts val="400"/>
              </a:spcBef>
              <a:spcAft>
                <a:spcPts val="0"/>
              </a:spcAft>
              <a:buClr>
                <a:schemeClr val="dk1"/>
              </a:buClr>
              <a:buSzPts val="1400"/>
              <a:buNone/>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76" name="Google Shape;76;p37"/>
          <p:cNvSpPr/>
          <p:nvPr>
            <p:ph idx="8" type="pic"/>
          </p:nvPr>
        </p:nvSpPr>
        <p:spPr>
          <a:xfrm>
            <a:off x="8916470" y="2833688"/>
            <a:ext cx="1005840" cy="914400"/>
          </a:xfrm>
          <a:prstGeom prst="rect">
            <a:avLst/>
          </a:prstGeom>
          <a:noFill/>
          <a:ln>
            <a:noFill/>
          </a:ln>
        </p:spPr>
      </p:sp>
      <p:sp>
        <p:nvSpPr>
          <p:cNvPr id="77" name="Google Shape;77;p37"/>
          <p:cNvSpPr txBox="1"/>
          <p:nvPr>
            <p:ph idx="9" type="body"/>
          </p:nvPr>
        </p:nvSpPr>
        <p:spPr>
          <a:xfrm>
            <a:off x="8282868" y="3989404"/>
            <a:ext cx="2275880" cy="893763"/>
          </a:xfrm>
          <a:prstGeom prst="rect">
            <a:avLst/>
          </a:prstGeom>
          <a:noFill/>
          <a:ln>
            <a:noFill/>
          </a:ln>
        </p:spPr>
        <p:txBody>
          <a:bodyPr anchorCtr="0" anchor="t" bIns="45700" lIns="0" spcFirstLastPara="1" rIns="0" wrap="square" tIns="45700">
            <a:noAutofit/>
          </a:bodyPr>
          <a:lstStyle>
            <a:lvl1pPr indent="-228600" lvl="0" marL="457200" algn="ctr">
              <a:lnSpc>
                <a:spcPct val="100000"/>
              </a:lnSpc>
              <a:spcBef>
                <a:spcPts val="1200"/>
              </a:spcBef>
              <a:spcAft>
                <a:spcPts val="0"/>
              </a:spcAft>
              <a:buSzPts val="1400"/>
              <a:buNone/>
              <a:defRPr sz="1400"/>
            </a:lvl1pPr>
            <a:lvl2pPr indent="-228600" lvl="1" marL="914400" algn="l">
              <a:lnSpc>
                <a:spcPct val="100000"/>
              </a:lnSpc>
              <a:spcBef>
                <a:spcPts val="200"/>
              </a:spcBef>
              <a:spcAft>
                <a:spcPts val="0"/>
              </a:spcAft>
              <a:buClr>
                <a:schemeClr val="dk1"/>
              </a:buClr>
              <a:buSzPts val="1200"/>
              <a:buNone/>
              <a:defRPr sz="1200"/>
            </a:lvl2pPr>
            <a:lvl3pPr indent="-228600" lvl="2" marL="1371600" algn="l">
              <a:lnSpc>
                <a:spcPct val="100000"/>
              </a:lnSpc>
              <a:spcBef>
                <a:spcPts val="400"/>
              </a:spcBef>
              <a:spcAft>
                <a:spcPts val="0"/>
              </a:spcAft>
              <a:buClr>
                <a:schemeClr val="dk1"/>
              </a:buClr>
              <a:buSzPts val="1200"/>
              <a:buNone/>
              <a:defRPr sz="1200"/>
            </a:lvl3pPr>
            <a:lvl4pPr indent="-228600" lvl="3" marL="1828800" algn="l">
              <a:lnSpc>
                <a:spcPct val="100000"/>
              </a:lnSpc>
              <a:spcBef>
                <a:spcPts val="400"/>
              </a:spcBef>
              <a:spcAft>
                <a:spcPts val="0"/>
              </a:spcAft>
              <a:buClr>
                <a:schemeClr val="dk1"/>
              </a:buClr>
              <a:buSzPts val="1200"/>
              <a:buNone/>
              <a:defRPr sz="1200"/>
            </a:lvl4pPr>
            <a:lvl5pPr indent="-228600" lvl="4" marL="2286000" algn="l">
              <a:lnSpc>
                <a:spcPct val="100000"/>
              </a:lnSpc>
              <a:spcBef>
                <a:spcPts val="400"/>
              </a:spcBef>
              <a:spcAft>
                <a:spcPts val="0"/>
              </a:spcAft>
              <a:buClr>
                <a:schemeClr val="dk1"/>
              </a:buClr>
              <a:buSzPts val="1200"/>
              <a:buNone/>
              <a:defRPr sz="1200"/>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78" name="Google Shape;78;p37"/>
          <p:cNvSpPr txBox="1"/>
          <p:nvPr>
            <p:ph idx="12" type="sldNum"/>
          </p:nvPr>
        </p:nvSpPr>
        <p:spPr>
          <a:xfrm>
            <a:off x="10768546" y="6290774"/>
            <a:ext cx="617912" cy="365125"/>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1pPr>
            <a:lvl2pPr indent="0" lvl="1"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2pPr>
            <a:lvl3pPr indent="0" lvl="2"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3pPr>
            <a:lvl4pPr indent="0" lvl="3"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4pPr>
            <a:lvl5pPr indent="0" lvl="4"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5pPr>
            <a:lvl6pPr indent="0" lvl="5"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6pPr>
            <a:lvl7pPr indent="0" lvl="6"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7pPr>
            <a:lvl8pPr indent="0" lvl="7"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8pPr>
            <a:lvl9pPr indent="0" lvl="8" marL="0" marR="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5" Type="http://schemas.openxmlformats.org/officeDocument/2006/relationships/slideLayout" Target="../slideLayouts/slideLayout5.xml"/><Relationship Id="rId19" Type="http://schemas.openxmlformats.org/officeDocument/2006/relationships/theme" Target="../theme/theme2.xml"/><Relationship Id="rId6" Type="http://schemas.openxmlformats.org/officeDocument/2006/relationships/slideLayout" Target="../slideLayouts/slideLayout6.xml"/><Relationship Id="rId18" Type="http://schemas.openxmlformats.org/officeDocument/2006/relationships/slideLayout" Target="../slideLayouts/slideLayout18.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28"/>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rmAutofit/>
          </a:bodyPr>
          <a:lstStyle>
            <a:lvl1pPr lvl="0" marR="0" rtl="0" algn="l">
              <a:lnSpc>
                <a:spcPct val="90000"/>
              </a:lnSpc>
              <a:spcBef>
                <a:spcPts val="0"/>
              </a:spcBef>
              <a:spcAft>
                <a:spcPts val="0"/>
              </a:spcAft>
              <a:buClr>
                <a:schemeClr val="dk1"/>
              </a:buClr>
              <a:buSzPts val="6000"/>
              <a:buFont typeface="Book Antiqua"/>
              <a:buNone/>
              <a:defRPr b="0" i="0" sz="6000" u="none" cap="none" strike="noStrike">
                <a:solidFill>
                  <a:schemeClr val="dk1"/>
                </a:solidFill>
                <a:latin typeface="Book Antiqua"/>
                <a:ea typeface="Book Antiqua"/>
                <a:cs typeface="Book Antiqua"/>
                <a:sym typeface="Book Antiqua"/>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28"/>
          <p:cNvSpPr txBox="1"/>
          <p:nvPr>
            <p:ph idx="1" type="body"/>
          </p:nvPr>
        </p:nvSpPr>
        <p:spPr>
          <a:xfrm>
            <a:off x="1097280" y="2108201"/>
            <a:ext cx="10058400" cy="3760891"/>
          </a:xfrm>
          <a:prstGeom prst="rect">
            <a:avLst/>
          </a:prstGeom>
          <a:noFill/>
          <a:ln>
            <a:noFill/>
          </a:ln>
        </p:spPr>
        <p:txBody>
          <a:bodyPr anchorCtr="0" anchor="t" bIns="45700" lIns="0" spcFirstLastPara="1" rIns="0" wrap="square" tIns="45700">
            <a:normAutofit/>
          </a:bodyPr>
          <a:lstStyle>
            <a:lvl1pPr indent="-355600" lvl="0" marL="457200" marR="0" rtl="0" algn="l">
              <a:lnSpc>
                <a:spcPct val="100000"/>
              </a:lnSpc>
              <a:spcBef>
                <a:spcPts val="1200"/>
              </a:spcBef>
              <a:spcAft>
                <a:spcPts val="0"/>
              </a:spcAft>
              <a:buClr>
                <a:schemeClr val="accent1"/>
              </a:buClr>
              <a:buSzPts val="2000"/>
              <a:buFont typeface="Calibri"/>
              <a:buChar char=" "/>
              <a:defRPr b="0" i="0" sz="2000" u="none" cap="none" strike="noStrike">
                <a:solidFill>
                  <a:schemeClr val="dk1"/>
                </a:solidFill>
                <a:latin typeface="Century Gothic"/>
                <a:ea typeface="Century Gothic"/>
                <a:cs typeface="Century Gothic"/>
                <a:sym typeface="Century Gothic"/>
              </a:defRPr>
            </a:lvl1pPr>
            <a:lvl2pPr indent="-342900" lvl="1" marL="914400" marR="0" rtl="0" algn="l">
              <a:lnSpc>
                <a:spcPct val="100000"/>
              </a:lnSpc>
              <a:spcBef>
                <a:spcPts val="200"/>
              </a:spcBef>
              <a:spcAft>
                <a:spcPts val="0"/>
              </a:spcAft>
              <a:buClr>
                <a:schemeClr val="dk1"/>
              </a:buClr>
              <a:buSzPts val="1800"/>
              <a:buFont typeface="Calibri"/>
              <a:buChar char="◦"/>
              <a:defRPr b="0" i="0" sz="1800" u="none" cap="none" strike="noStrike">
                <a:solidFill>
                  <a:schemeClr val="dk1"/>
                </a:solidFill>
                <a:latin typeface="Century Gothic"/>
                <a:ea typeface="Century Gothic"/>
                <a:cs typeface="Century Gothic"/>
                <a:sym typeface="Century Gothic"/>
              </a:defRPr>
            </a:lvl2pPr>
            <a:lvl3pPr indent="-317500" lvl="2" marL="1371600" marR="0" rtl="0" algn="l">
              <a:lnSpc>
                <a:spcPct val="100000"/>
              </a:lnSpc>
              <a:spcBef>
                <a:spcPts val="400"/>
              </a:spcBef>
              <a:spcAft>
                <a:spcPts val="0"/>
              </a:spcAft>
              <a:buClr>
                <a:schemeClr val="dk1"/>
              </a:buClr>
              <a:buSzPts val="1400"/>
              <a:buFont typeface="Calibri"/>
              <a:buChar char="◦"/>
              <a:defRPr b="0" i="0" sz="1400" u="none" cap="none" strike="noStrike">
                <a:solidFill>
                  <a:schemeClr val="dk1"/>
                </a:solidFill>
                <a:latin typeface="Century Gothic"/>
                <a:ea typeface="Century Gothic"/>
                <a:cs typeface="Century Gothic"/>
                <a:sym typeface="Century Gothic"/>
              </a:defRPr>
            </a:lvl3pPr>
            <a:lvl4pPr indent="-317500" lvl="3" marL="1828800" marR="0" rtl="0" algn="l">
              <a:lnSpc>
                <a:spcPct val="100000"/>
              </a:lnSpc>
              <a:spcBef>
                <a:spcPts val="400"/>
              </a:spcBef>
              <a:spcAft>
                <a:spcPts val="0"/>
              </a:spcAft>
              <a:buClr>
                <a:schemeClr val="dk1"/>
              </a:buClr>
              <a:buSzPts val="1400"/>
              <a:buFont typeface="Calibri"/>
              <a:buChar char="◦"/>
              <a:defRPr b="0" i="0" sz="1400" u="none" cap="none" strike="noStrike">
                <a:solidFill>
                  <a:schemeClr val="dk1"/>
                </a:solidFill>
                <a:latin typeface="Century Gothic"/>
                <a:ea typeface="Century Gothic"/>
                <a:cs typeface="Century Gothic"/>
                <a:sym typeface="Century Gothic"/>
              </a:defRPr>
            </a:lvl4pPr>
            <a:lvl5pPr indent="-317500" lvl="4" marL="2286000" marR="0" rtl="0" algn="l">
              <a:lnSpc>
                <a:spcPct val="100000"/>
              </a:lnSpc>
              <a:spcBef>
                <a:spcPts val="400"/>
              </a:spcBef>
              <a:spcAft>
                <a:spcPts val="0"/>
              </a:spcAft>
              <a:buClr>
                <a:schemeClr val="dk1"/>
              </a:buClr>
              <a:buSzPts val="1400"/>
              <a:buFont typeface="Calibri"/>
              <a:buChar char="◦"/>
              <a:defRPr b="0" i="0" sz="1400" u="none" cap="none" strike="noStrike">
                <a:solidFill>
                  <a:schemeClr val="dk1"/>
                </a:solidFill>
                <a:latin typeface="Century Gothic"/>
                <a:ea typeface="Century Gothic"/>
                <a:cs typeface="Century Gothic"/>
                <a:sym typeface="Century Gothic"/>
              </a:defRPr>
            </a:lvl5pPr>
            <a:lvl6pPr indent="-317500" lvl="5" marL="27432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Century Gothic"/>
                <a:ea typeface="Century Gothic"/>
                <a:cs typeface="Century Gothic"/>
                <a:sym typeface="Century Gothic"/>
              </a:defRPr>
            </a:lvl6pPr>
            <a:lvl7pPr indent="-317500" lvl="6" marL="32004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Century Gothic"/>
                <a:ea typeface="Century Gothic"/>
                <a:cs typeface="Century Gothic"/>
                <a:sym typeface="Century Gothic"/>
              </a:defRPr>
            </a:lvl7pPr>
            <a:lvl8pPr indent="-317500" lvl="7" marL="36576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Century Gothic"/>
                <a:ea typeface="Century Gothic"/>
                <a:cs typeface="Century Gothic"/>
                <a:sym typeface="Century Gothic"/>
              </a:defRPr>
            </a:lvl8pPr>
            <a:lvl9pPr indent="-317500" lvl="8" marL="4114800" marR="0" rtl="0" algn="l">
              <a:lnSpc>
                <a:spcPct val="90000"/>
              </a:lnSpc>
              <a:spcBef>
                <a:spcPts val="400"/>
              </a:spcBef>
              <a:spcAft>
                <a:spcPts val="400"/>
              </a:spcAft>
              <a:buClr>
                <a:schemeClr val="accent1"/>
              </a:buClr>
              <a:buSzPts val="1400"/>
              <a:buFont typeface="Calibri"/>
              <a:buChar char="◦"/>
              <a:defRPr b="0" i="0" sz="1400" u="none" cap="none" strike="noStrike">
                <a:solidFill>
                  <a:srgbClr val="3F3F3F"/>
                </a:solidFill>
                <a:latin typeface="Century Gothic"/>
                <a:ea typeface="Century Gothic"/>
                <a:cs typeface="Century Gothic"/>
                <a:sym typeface="Century Gothic"/>
              </a:defRPr>
            </a:lvl9pPr>
          </a:lstStyle>
          <a:p/>
        </p:txBody>
      </p:sp>
      <p:sp>
        <p:nvSpPr>
          <p:cNvPr id="12" name="Google Shape;12;p28"/>
          <p:cNvSpPr txBox="1"/>
          <p:nvPr>
            <p:ph idx="11" type="ftr"/>
          </p:nvPr>
        </p:nvSpPr>
        <p:spPr>
          <a:xfrm>
            <a:off x="643051" y="6221324"/>
            <a:ext cx="6818262" cy="365125"/>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100" u="none" cap="none" strike="noStrike">
                <a:solidFill>
                  <a:schemeClr val="dk1"/>
                </a:solidFill>
                <a:latin typeface="Century Gothic"/>
                <a:ea typeface="Century Gothic"/>
                <a:cs typeface="Century Gothic"/>
                <a:sym typeface="Century Gothic"/>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entury Gothic"/>
                <a:ea typeface="Century Gothic"/>
                <a:cs typeface="Century Gothic"/>
                <a:sym typeface="Century Gothic"/>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entury Gothic"/>
                <a:ea typeface="Century Gothic"/>
                <a:cs typeface="Century Gothic"/>
                <a:sym typeface="Century Gothic"/>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entury Gothic"/>
                <a:ea typeface="Century Gothic"/>
                <a:cs typeface="Century Gothic"/>
                <a:sym typeface="Century Gothic"/>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entury Gothic"/>
                <a:ea typeface="Century Gothic"/>
                <a:cs typeface="Century Gothic"/>
                <a:sym typeface="Century Gothic"/>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entury Gothic"/>
                <a:ea typeface="Century Gothic"/>
                <a:cs typeface="Century Gothic"/>
                <a:sym typeface="Century Gothic"/>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entury Gothic"/>
                <a:ea typeface="Century Gothic"/>
                <a:cs typeface="Century Gothic"/>
                <a:sym typeface="Century Gothic"/>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entury Gothic"/>
                <a:ea typeface="Century Gothic"/>
                <a:cs typeface="Century Gothic"/>
                <a:sym typeface="Century Gothic"/>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entury Gothic"/>
                <a:ea typeface="Century Gothic"/>
                <a:cs typeface="Century Gothic"/>
                <a:sym typeface="Century Gothic"/>
              </a:defRPr>
            </a:lvl9pPr>
          </a:lstStyle>
          <a:p/>
        </p:txBody>
      </p:sp>
      <p:sp>
        <p:nvSpPr>
          <p:cNvPr id="13" name="Google Shape;13;p28"/>
          <p:cNvSpPr txBox="1"/>
          <p:nvPr>
            <p:ph idx="12" type="sldNum"/>
          </p:nvPr>
        </p:nvSpPr>
        <p:spPr>
          <a:xfrm>
            <a:off x="10930596" y="6221324"/>
            <a:ext cx="617912" cy="365125"/>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1pPr>
            <a:lvl2pPr indent="0" lvl="1" marL="0" marR="0" rtl="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2pPr>
            <a:lvl3pPr indent="0" lvl="2" marL="0" marR="0" rtl="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3pPr>
            <a:lvl4pPr indent="0" lvl="3" marL="0" marR="0" rtl="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4pPr>
            <a:lvl5pPr indent="0" lvl="4" marL="0" marR="0" rtl="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5pPr>
            <a:lvl6pPr indent="0" lvl="5" marL="0" marR="0" rtl="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6pPr>
            <a:lvl7pPr indent="0" lvl="6" marL="0" marR="0" rtl="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7pPr>
            <a:lvl8pPr indent="0" lvl="7" marL="0" marR="0" rtl="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8pPr>
            <a:lvl9pPr indent="0" lvl="8" marL="0" marR="0" rtl="0" algn="r">
              <a:lnSpc>
                <a:spcPct val="100000"/>
              </a:lnSpc>
              <a:spcBef>
                <a:spcPts val="0"/>
              </a:spcBef>
              <a:spcAft>
                <a:spcPts val="0"/>
              </a:spcAft>
              <a:buClr>
                <a:srgbClr val="000000"/>
              </a:buClr>
              <a:buSzPts val="1100"/>
              <a:buFont typeface="Arial"/>
              <a:buNone/>
              <a:defRPr b="0" i="0" sz="1100" u="none" cap="none" strike="noStrike">
                <a:solidFill>
                  <a:schemeClr val="dk1"/>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jpg"/><Relationship Id="rId4" Type="http://schemas.openxmlformats.org/officeDocument/2006/relationships/image" Target="../media/image4.png"/><Relationship Id="rId5" Type="http://schemas.openxmlformats.org/officeDocument/2006/relationships/image" Target="../media/image3.png"/><Relationship Id="rId6" Type="http://schemas.openxmlformats.org/officeDocument/2006/relationships/image" Target="../media/image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 Id="rId3" Type="http://schemas.openxmlformats.org/officeDocument/2006/relationships/vmlDrawing" Target="../drawings/vmlDrawing1.vml"/><Relationship Id="rId4" Type="http://schemas.openxmlformats.org/officeDocument/2006/relationships/oleObject" Target="../embeddings/oleObject1.bin"/><Relationship Id="rId5" Type="http://schemas.openxmlformats.org/officeDocument/2006/relationships/oleObject" Target="../embeddings/oleObject1.bin"/><Relationship Id="rId6" Type="http://schemas.openxmlformats.org/officeDocument/2006/relationships/image" Target="../media/image9.png"/><Relationship Id="rId7"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2.xml"/><Relationship Id="rId3"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4.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4.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8.xml"/><Relationship Id="rId3" Type="http://schemas.openxmlformats.org/officeDocument/2006/relationships/image" Target="../media/image4.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4.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4.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image" Target="../media/image4.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image" Target="../media/image4.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4.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image" Target="../media/image4.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image" Target="../media/image4.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7.xml"/><Relationship Id="rId3" Type="http://schemas.openxmlformats.org/officeDocument/2006/relationships/image" Target="../media/image8.jp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1"/>
          <p:cNvSpPr txBox="1"/>
          <p:nvPr>
            <p:ph idx="1" type="subTitle"/>
          </p:nvPr>
        </p:nvSpPr>
        <p:spPr>
          <a:xfrm>
            <a:off x="6330177" y="5129466"/>
            <a:ext cx="3462752" cy="1008925"/>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600"/>
              <a:buNone/>
            </a:pPr>
            <a:r>
              <a:rPr lang="en-US"/>
              <a:t>PRESENTAZIONE DA PARTE DI: </a:t>
            </a:r>
            <a:endParaRPr/>
          </a:p>
          <a:p>
            <a:pPr indent="0" lvl="0" marL="0" rtl="0" algn="l">
              <a:lnSpc>
                <a:spcPct val="100000"/>
              </a:lnSpc>
              <a:spcBef>
                <a:spcPts val="0"/>
              </a:spcBef>
              <a:spcAft>
                <a:spcPts val="0"/>
              </a:spcAft>
              <a:buSzPts val="1600"/>
              <a:buNone/>
            </a:pPr>
            <a:r>
              <a:t/>
            </a:r>
            <a:endParaRPr/>
          </a:p>
          <a:p>
            <a:pPr indent="0" lvl="0" marL="0" rtl="0" algn="l">
              <a:lnSpc>
                <a:spcPct val="100000"/>
              </a:lnSpc>
              <a:spcBef>
                <a:spcPts val="0"/>
              </a:spcBef>
              <a:spcAft>
                <a:spcPts val="0"/>
              </a:spcAft>
              <a:buSzPts val="1600"/>
              <a:buNone/>
            </a:pPr>
            <a:r>
              <a:rPr lang="en-US"/>
              <a:t>ANTONIOS NTIB</a:t>
            </a:r>
            <a:endParaRPr/>
          </a:p>
        </p:txBody>
      </p:sp>
      <p:sp>
        <p:nvSpPr>
          <p:cNvPr id="179" name="Google Shape;179;p1"/>
          <p:cNvSpPr txBox="1"/>
          <p:nvPr>
            <p:ph idx="2" type="body"/>
          </p:nvPr>
        </p:nvSpPr>
        <p:spPr>
          <a:xfrm>
            <a:off x="6282813" y="2645962"/>
            <a:ext cx="5091061" cy="1008926"/>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6000"/>
              <a:buNone/>
            </a:pPr>
            <a:r>
              <a:rPr lang="en-US"/>
              <a:t>CSP004_C_H</a:t>
            </a:r>
            <a:endParaRPr/>
          </a:p>
        </p:txBody>
      </p:sp>
      <p:sp>
        <p:nvSpPr>
          <p:cNvPr id="180" name="Google Shape;180;p1"/>
          <p:cNvSpPr/>
          <p:nvPr/>
        </p:nvSpPr>
        <p:spPr>
          <a:xfrm rot="10800000">
            <a:off x="3507757" y="-11160"/>
            <a:ext cx="2553080" cy="6858841"/>
          </a:xfrm>
          <a:custGeom>
            <a:rect b="b" l="l" r="r" t="t"/>
            <a:pathLst>
              <a:path extrusionOk="0" h="6858841" w="2553080">
                <a:moveTo>
                  <a:pt x="2526446" y="0"/>
                </a:moveTo>
                <a:lnTo>
                  <a:pt x="1707127" y="3182290"/>
                </a:lnTo>
                <a:lnTo>
                  <a:pt x="1365955" y="4453431"/>
                </a:lnTo>
                <a:cubicBezTo>
                  <a:pt x="1332979" y="4523135"/>
                  <a:pt x="1255613" y="4558621"/>
                  <a:pt x="1182052" y="4538343"/>
                </a:cubicBezTo>
                <a:cubicBezTo>
                  <a:pt x="1098345" y="4515531"/>
                  <a:pt x="1047613" y="4428085"/>
                  <a:pt x="1070442" y="4344440"/>
                </a:cubicBezTo>
                <a:lnTo>
                  <a:pt x="1329175" y="3390133"/>
                </a:lnTo>
                <a:cubicBezTo>
                  <a:pt x="1341858" y="3343242"/>
                  <a:pt x="1335516" y="3293816"/>
                  <a:pt x="1311418" y="3250726"/>
                </a:cubicBezTo>
                <a:cubicBezTo>
                  <a:pt x="1287321" y="3207637"/>
                  <a:pt x="1248004" y="3177220"/>
                  <a:pt x="1199808" y="3164547"/>
                </a:cubicBezTo>
                <a:cubicBezTo>
                  <a:pt x="1102150" y="3137933"/>
                  <a:pt x="1000686" y="3196230"/>
                  <a:pt x="975320" y="3293816"/>
                </a:cubicBezTo>
                <a:lnTo>
                  <a:pt x="582148" y="4743652"/>
                </a:lnTo>
                <a:lnTo>
                  <a:pt x="5073" y="6842367"/>
                </a:lnTo>
                <a:cubicBezTo>
                  <a:pt x="5073" y="6842367"/>
                  <a:pt x="1268" y="6855040"/>
                  <a:pt x="0" y="6858842"/>
                </a:cubicBezTo>
                <a:lnTo>
                  <a:pt x="26634" y="6858842"/>
                </a:lnTo>
                <a:lnTo>
                  <a:pt x="607514" y="4751256"/>
                </a:lnTo>
                <a:lnTo>
                  <a:pt x="1000686" y="3301420"/>
                </a:lnTo>
                <a:cubicBezTo>
                  <a:pt x="1023515" y="3217775"/>
                  <a:pt x="1111028" y="3167082"/>
                  <a:pt x="1194735" y="3189894"/>
                </a:cubicBezTo>
                <a:cubicBezTo>
                  <a:pt x="1235321" y="3201300"/>
                  <a:pt x="1269565" y="3226647"/>
                  <a:pt x="1289857" y="3263399"/>
                </a:cubicBezTo>
                <a:cubicBezTo>
                  <a:pt x="1311418" y="3300152"/>
                  <a:pt x="1316492" y="3341975"/>
                  <a:pt x="1305077" y="3383797"/>
                </a:cubicBezTo>
                <a:lnTo>
                  <a:pt x="1046345" y="4338103"/>
                </a:lnTo>
                <a:cubicBezTo>
                  <a:pt x="1019710" y="4435689"/>
                  <a:pt x="1078052" y="4537076"/>
                  <a:pt x="1175711" y="4562423"/>
                </a:cubicBezTo>
                <a:cubicBezTo>
                  <a:pt x="1261955" y="4585235"/>
                  <a:pt x="1352004" y="4543413"/>
                  <a:pt x="1390053" y="4462303"/>
                </a:cubicBezTo>
                <a:lnTo>
                  <a:pt x="1390053" y="4461035"/>
                </a:lnTo>
                <a:lnTo>
                  <a:pt x="1731225" y="3188627"/>
                </a:lnTo>
                <a:lnTo>
                  <a:pt x="2553081" y="1267"/>
                </a:lnTo>
                <a:cubicBezTo>
                  <a:pt x="2544203" y="0"/>
                  <a:pt x="2535325" y="0"/>
                  <a:pt x="2526446" y="0"/>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entury Gothic"/>
              <a:ea typeface="Century Gothic"/>
              <a:cs typeface="Century Gothic"/>
              <a:sym typeface="Century Gothic"/>
            </a:endParaRPr>
          </a:p>
        </p:txBody>
      </p:sp>
      <p:pic>
        <p:nvPicPr>
          <p:cNvPr descr="A black and white cover with blue squares&#10;&#10;Description automatically generated" id="181" name="Google Shape;181;p1"/>
          <p:cNvPicPr preferRelativeResize="0"/>
          <p:nvPr>
            <p:ph idx="2" type="pic"/>
          </p:nvPr>
        </p:nvPicPr>
        <p:blipFill rotWithShape="1">
          <a:blip r:embed="rId3">
            <a:alphaModFix/>
          </a:blip>
          <a:srcRect b="781" l="0" r="0" t="784"/>
          <a:stretch/>
        </p:blipFill>
        <p:spPr>
          <a:xfrm>
            <a:off x="0" y="-2235"/>
            <a:ext cx="5840730" cy="6862275"/>
          </a:xfrm>
          <a:prstGeom prst="rect">
            <a:avLst/>
          </a:prstGeom>
          <a:solidFill>
            <a:schemeClr val="lt2"/>
          </a:solidFill>
          <a:ln>
            <a:noFill/>
          </a:ln>
        </p:spPr>
      </p:pic>
      <p:grpSp>
        <p:nvGrpSpPr>
          <p:cNvPr id="182" name="Google Shape;182;p1"/>
          <p:cNvGrpSpPr/>
          <p:nvPr/>
        </p:nvGrpSpPr>
        <p:grpSpPr>
          <a:xfrm>
            <a:off x="7549377" y="6167336"/>
            <a:ext cx="3294001" cy="612000"/>
            <a:chOff x="5179092" y="5483822"/>
            <a:chExt cx="3294001" cy="612000"/>
          </a:xfrm>
        </p:grpSpPr>
        <p:pic>
          <p:nvPicPr>
            <p:cNvPr id="183" name="Google Shape;183;p1"/>
            <p:cNvPicPr preferRelativeResize="0"/>
            <p:nvPr/>
          </p:nvPicPr>
          <p:blipFill rotWithShape="1">
            <a:blip r:embed="rId4">
              <a:alphaModFix/>
            </a:blip>
            <a:srcRect b="0" l="0" r="0" t="0"/>
            <a:stretch/>
          </p:blipFill>
          <p:spPr>
            <a:xfrm>
              <a:off x="5179092" y="5483822"/>
              <a:ext cx="1530000" cy="612000"/>
            </a:xfrm>
            <a:prstGeom prst="rect">
              <a:avLst/>
            </a:prstGeom>
            <a:noFill/>
            <a:ln>
              <a:noFill/>
            </a:ln>
          </p:spPr>
        </p:pic>
        <p:pic>
          <p:nvPicPr>
            <p:cNvPr id="184" name="Google Shape;184;p1"/>
            <p:cNvPicPr preferRelativeResize="0"/>
            <p:nvPr/>
          </p:nvPicPr>
          <p:blipFill rotWithShape="1">
            <a:blip r:embed="rId5">
              <a:alphaModFix/>
            </a:blip>
            <a:srcRect b="0" l="0" r="0" t="0"/>
            <a:stretch/>
          </p:blipFill>
          <p:spPr>
            <a:xfrm>
              <a:off x="6709092" y="5483822"/>
              <a:ext cx="1764001" cy="612000"/>
            </a:xfrm>
            <a:prstGeom prst="rect">
              <a:avLst/>
            </a:prstGeom>
            <a:noFill/>
            <a:ln>
              <a:noFill/>
            </a:ln>
          </p:spPr>
        </p:pic>
      </p:grpSp>
      <p:sp>
        <p:nvSpPr>
          <p:cNvPr id="185" name="Google Shape;185;p1"/>
          <p:cNvSpPr txBox="1"/>
          <p:nvPr/>
        </p:nvSpPr>
        <p:spPr>
          <a:xfrm>
            <a:off x="6687270" y="774652"/>
            <a:ext cx="4954123" cy="1457271"/>
          </a:xfrm>
          <a:prstGeom prst="rect">
            <a:avLst/>
          </a:prstGeom>
          <a:noFill/>
          <a:ln>
            <a:noFill/>
          </a:ln>
        </p:spPr>
        <p:txBody>
          <a:bodyPr anchorCtr="0" anchor="b" bIns="45700" lIns="91425" spcFirstLastPara="1" rIns="91425" wrap="square" tIns="45700">
            <a:noAutofit/>
          </a:bodyPr>
          <a:lstStyle/>
          <a:p>
            <a:pPr indent="0" lvl="0" marL="0" marR="0" rtl="0" algn="l">
              <a:lnSpc>
                <a:spcPct val="90000"/>
              </a:lnSpc>
              <a:spcBef>
                <a:spcPts val="0"/>
              </a:spcBef>
              <a:spcAft>
                <a:spcPts val="0"/>
              </a:spcAft>
              <a:buClr>
                <a:schemeClr val="dk1"/>
              </a:buClr>
              <a:buSzPts val="4000"/>
              <a:buFont typeface="Book Antiqua"/>
              <a:buNone/>
            </a:pPr>
            <a:r>
              <a:rPr b="0" i="0" lang="en-US" sz="4000" u="none" cap="none" strike="noStrike">
                <a:solidFill>
                  <a:schemeClr val="dk1"/>
                </a:solidFill>
                <a:latin typeface="Book Antiqua"/>
                <a:ea typeface="Book Antiqua"/>
                <a:cs typeface="Book Antiqua"/>
                <a:sym typeface="Book Antiqua"/>
              </a:rPr>
              <a:t>Sicurezza di rete per la salute</a:t>
            </a:r>
            <a:endParaRPr b="0" i="0" sz="4000" u="none" cap="none" strike="noStrike">
              <a:solidFill>
                <a:schemeClr val="dk1"/>
              </a:solidFill>
              <a:latin typeface="Book Antiqua"/>
              <a:ea typeface="Book Antiqua"/>
              <a:cs typeface="Book Antiqua"/>
              <a:sym typeface="Book Antiqua"/>
            </a:endParaRPr>
          </a:p>
        </p:txBody>
      </p:sp>
      <p:sp>
        <p:nvSpPr>
          <p:cNvPr id="186" name="Google Shape;186;p1"/>
          <p:cNvSpPr txBox="1"/>
          <p:nvPr/>
        </p:nvSpPr>
        <p:spPr>
          <a:xfrm>
            <a:off x="6154758" y="4068927"/>
            <a:ext cx="5436900" cy="646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en-US" sz="1800" u="none" cap="none" strike="noStrike">
                <a:solidFill>
                  <a:srgbClr val="FF0000"/>
                </a:solidFill>
                <a:latin typeface="Century Gothic"/>
                <a:ea typeface="Century Gothic"/>
                <a:cs typeface="Century Gothic"/>
                <a:sym typeface="Century Gothic"/>
              </a:rPr>
              <a:t>SLIDE SET #4: </a:t>
            </a:r>
            <a:r>
              <a:rPr b="1" i="0" lang="en-US" sz="1800" u="none" cap="none" strike="noStrike">
                <a:solidFill>
                  <a:schemeClr val="dk1"/>
                </a:solidFill>
                <a:latin typeface="Century Gothic"/>
                <a:ea typeface="Century Gothic"/>
                <a:cs typeface="Century Gothic"/>
                <a:sym typeface="Century Gothic"/>
              </a:rPr>
              <a:t>Terminologia della crittografia e cifrari classici</a:t>
            </a:r>
            <a:endParaRPr b="1" i="1" sz="1800" u="none" cap="none" strike="noStrike">
              <a:solidFill>
                <a:schemeClr val="dk1"/>
              </a:solidFill>
              <a:latin typeface="Century Gothic"/>
              <a:ea typeface="Century Gothic"/>
              <a:cs typeface="Century Gothic"/>
              <a:sym typeface="Century Gothic"/>
            </a:endParaRPr>
          </a:p>
        </p:txBody>
      </p:sp>
      <p:pic>
        <p:nvPicPr>
          <p:cNvPr descr="A red sign with white text&#10;&#10;Description automatically generated" id="187" name="Google Shape;187;p1"/>
          <p:cNvPicPr preferRelativeResize="0"/>
          <p:nvPr/>
        </p:nvPicPr>
        <p:blipFill rotWithShape="1">
          <a:blip r:embed="rId6">
            <a:alphaModFix/>
          </a:blip>
          <a:srcRect b="0" l="0" r="0" t="0"/>
          <a:stretch/>
        </p:blipFill>
        <p:spPr>
          <a:xfrm>
            <a:off x="9713631" y="4845329"/>
            <a:ext cx="1532424" cy="568274"/>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0" name="Shape 260"/>
        <p:cNvGrpSpPr/>
        <p:nvPr/>
      </p:nvGrpSpPr>
      <p:grpSpPr>
        <a:xfrm>
          <a:off x="0" y="0"/>
          <a:ext cx="0" cy="0"/>
          <a:chOff x="0" y="0"/>
          <a:chExt cx="0" cy="0"/>
        </a:xfrm>
      </p:grpSpPr>
      <p:graphicFrame>
        <p:nvGraphicFramePr>
          <p:cNvPr id="261" name="Google Shape;261;p10"/>
          <p:cNvGraphicFramePr/>
          <p:nvPr/>
        </p:nvGraphicFramePr>
        <p:xfrm>
          <a:off x="359002" y="1700981"/>
          <a:ext cx="10869437" cy="4227871"/>
        </p:xfrm>
        <a:graphic>
          <a:graphicData uri="http://schemas.openxmlformats.org/presentationml/2006/ole">
            <mc:AlternateContent>
              <mc:Choice Requires="v">
                <p:oleObj r:id="rId4" imgH="4227871" imgW="10869437" progId="Excel.Chart.8" spid="_x0000_s1">
                  <p:embed/>
                </p:oleObj>
              </mc:Choice>
              <mc:Fallback>
                <p:oleObj r:id="rId5" imgH="4227871" imgW="10869437" progId="Excel.Chart.8">
                  <p:embed/>
                  <p:pic>
                    <p:nvPicPr>
                      <p:cNvPr id="261" name="Google Shape;261;p10"/>
                      <p:cNvPicPr preferRelativeResize="0"/>
                      <p:nvPr/>
                    </p:nvPicPr>
                    <p:blipFill rotWithShape="1">
                      <a:blip r:embed="rId6">
                        <a:alphaModFix/>
                      </a:blip>
                      <a:srcRect b="0" l="0" r="0" t="0"/>
                      <a:stretch/>
                    </p:blipFill>
                    <p:spPr>
                      <a:xfrm>
                        <a:off x="359002" y="1700981"/>
                        <a:ext cx="10869437" cy="4227871"/>
                      </a:xfrm>
                      <a:prstGeom prst="rect">
                        <a:avLst/>
                      </a:prstGeom>
                      <a:noFill/>
                      <a:ln>
                        <a:noFill/>
                      </a:ln>
                    </p:spPr>
                  </p:pic>
                </p:oleObj>
              </mc:Fallback>
            </mc:AlternateContent>
          </a:graphicData>
        </a:graphic>
      </p:graphicFrame>
      <p:sp>
        <p:nvSpPr>
          <p:cNvPr id="262" name="Google Shape;262;p10"/>
          <p:cNvSpPr txBox="1"/>
          <p:nvPr>
            <p:ph type="ctrTitle"/>
          </p:nvPr>
        </p:nvSpPr>
        <p:spPr>
          <a:xfrm>
            <a:off x="796322" y="320040"/>
            <a:ext cx="6732237" cy="101714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Font typeface="Book Antiqua"/>
              <a:buNone/>
            </a:pPr>
            <a:r>
              <a:rPr lang="en-US"/>
              <a:t>Frequenza delle lettere in inglese</a:t>
            </a:r>
            <a:endParaRPr/>
          </a:p>
        </p:txBody>
      </p:sp>
      <p:pic>
        <p:nvPicPr>
          <p:cNvPr id="263" name="Google Shape;263;p10"/>
          <p:cNvPicPr preferRelativeResize="0"/>
          <p:nvPr/>
        </p:nvPicPr>
        <p:blipFill rotWithShape="1">
          <a:blip r:embed="rId7">
            <a:alphaModFix/>
          </a:blip>
          <a:srcRect b="0" l="0" r="0" t="0"/>
          <a:stretch/>
        </p:blipFill>
        <p:spPr>
          <a:xfrm>
            <a:off x="8029102" y="6075799"/>
            <a:ext cx="1530000" cy="612000"/>
          </a:xfrm>
          <a:prstGeom prst="rect">
            <a:avLst/>
          </a:prstGeom>
          <a:noFill/>
          <a:ln>
            <a:noFill/>
          </a:ln>
        </p:spPr>
      </p:pic>
      <p:sp>
        <p:nvSpPr>
          <p:cNvPr id="264" name="Google Shape;264;p10"/>
          <p:cNvSpPr txBox="1"/>
          <p:nvPr/>
        </p:nvSpPr>
        <p:spPr>
          <a:xfrm>
            <a:off x="10603378" y="6227910"/>
            <a:ext cx="316688"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Arial"/>
                <a:ea typeface="Arial"/>
                <a:cs typeface="Arial"/>
                <a:sym typeface="Arial"/>
              </a:rPr>
              <a:t>9</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8" name="Shape 268"/>
        <p:cNvGrpSpPr/>
        <p:nvPr/>
      </p:nvGrpSpPr>
      <p:grpSpPr>
        <a:xfrm>
          <a:off x="0" y="0"/>
          <a:ext cx="0" cy="0"/>
          <a:chOff x="0" y="0"/>
          <a:chExt cx="0" cy="0"/>
        </a:xfrm>
      </p:grpSpPr>
      <p:sp>
        <p:nvSpPr>
          <p:cNvPr id="269" name="Google Shape;269;p11"/>
          <p:cNvSpPr txBox="1"/>
          <p:nvPr>
            <p:ph type="ctrTitle"/>
          </p:nvPr>
        </p:nvSpPr>
        <p:spPr>
          <a:xfrm>
            <a:off x="1060315" y="725487"/>
            <a:ext cx="8496640" cy="1034488"/>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Book Antiqua"/>
              <a:buNone/>
            </a:pPr>
            <a:r>
              <a:rPr lang="en-US"/>
              <a:t>Come sconfiggere l'analisi di frequenza?</a:t>
            </a:r>
            <a:endParaRPr/>
          </a:p>
        </p:txBody>
      </p:sp>
      <p:sp>
        <p:nvSpPr>
          <p:cNvPr id="270" name="Google Shape;270;p11"/>
          <p:cNvSpPr txBox="1"/>
          <p:nvPr>
            <p:ph idx="2" type="body"/>
          </p:nvPr>
        </p:nvSpPr>
        <p:spPr>
          <a:xfrm>
            <a:off x="1299289" y="2322969"/>
            <a:ext cx="5750439" cy="3045443"/>
          </a:xfrm>
          <a:prstGeom prst="rect">
            <a:avLst/>
          </a:prstGeom>
          <a:noFill/>
          <a:ln>
            <a:noFill/>
          </a:ln>
        </p:spPr>
        <p:txBody>
          <a:bodyPr anchorCtr="0" anchor="t" bIns="45700" lIns="91425" spcFirstLastPara="1" rIns="0" wrap="square" tIns="0">
            <a:normAutofit/>
          </a:bodyPr>
          <a:lstStyle/>
          <a:p>
            <a:pPr indent="-274320" lvl="0" marL="274320" rtl="0" algn="l">
              <a:lnSpc>
                <a:spcPct val="100000"/>
              </a:lnSpc>
              <a:spcBef>
                <a:spcPts val="0"/>
              </a:spcBef>
              <a:spcAft>
                <a:spcPts val="0"/>
              </a:spcAft>
              <a:buSzPts val="1400"/>
              <a:buFont typeface="Courier New"/>
              <a:buChar char="o"/>
            </a:pPr>
            <a:r>
              <a:rPr lang="en-US"/>
              <a:t>Utilizzare blocchi più grandi come base per la sostituzione.  Invece di sostituire una lettera alla volta, sostituite 64 bit alla volta, o 128 bit.  </a:t>
            </a:r>
            <a:endParaRPr/>
          </a:p>
          <a:p>
            <a:pPr indent="-274320" lvl="1" marL="274320" rtl="0" algn="l">
              <a:lnSpc>
                <a:spcPct val="100000"/>
              </a:lnSpc>
              <a:spcBef>
                <a:spcPts val="800"/>
              </a:spcBef>
              <a:spcAft>
                <a:spcPts val="0"/>
              </a:spcAft>
              <a:buClr>
                <a:schemeClr val="lt1"/>
              </a:buClr>
              <a:buSzPts val="1400"/>
              <a:buFont typeface="Century Gothic"/>
              <a:buChar char="―"/>
            </a:pPr>
            <a:r>
              <a:rPr lang="en-US" sz="1400"/>
              <a:t>Porta a cifrari a blocchi come DES e AES.</a:t>
            </a:r>
            <a:endParaRPr/>
          </a:p>
          <a:p>
            <a:pPr indent="-185420" lvl="0" marL="274320" rtl="0" algn="l">
              <a:lnSpc>
                <a:spcPct val="100000"/>
              </a:lnSpc>
              <a:spcBef>
                <a:spcPts val="1600"/>
              </a:spcBef>
              <a:spcAft>
                <a:spcPts val="0"/>
              </a:spcAft>
              <a:buSzPts val="1400"/>
              <a:buFont typeface="Courier New"/>
              <a:buNone/>
            </a:pPr>
            <a:r>
              <a:t/>
            </a:r>
            <a:endParaRPr/>
          </a:p>
          <a:p>
            <a:pPr indent="-274320" lvl="0" marL="274320" rtl="0" algn="l">
              <a:lnSpc>
                <a:spcPct val="100000"/>
              </a:lnSpc>
              <a:spcBef>
                <a:spcPts val="1800"/>
              </a:spcBef>
              <a:spcAft>
                <a:spcPts val="0"/>
              </a:spcAft>
              <a:buSzPts val="1400"/>
              <a:buFont typeface="Courier New"/>
              <a:buChar char="o"/>
            </a:pPr>
            <a:r>
              <a:rPr lang="en-US"/>
              <a:t>Utilizzare diverse sostituzioni per eliminare le caratteristiche di frequenza.</a:t>
            </a:r>
            <a:endParaRPr/>
          </a:p>
          <a:p>
            <a:pPr indent="-274320" lvl="1" marL="274320" rtl="0" algn="l">
              <a:lnSpc>
                <a:spcPct val="100000"/>
              </a:lnSpc>
              <a:spcBef>
                <a:spcPts val="800"/>
              </a:spcBef>
              <a:spcAft>
                <a:spcPts val="0"/>
              </a:spcAft>
              <a:buClr>
                <a:schemeClr val="lt1"/>
              </a:buClr>
              <a:buSzPts val="1400"/>
              <a:buFont typeface="Century Gothic"/>
              <a:buChar char="―"/>
            </a:pPr>
            <a:r>
              <a:rPr lang="en-US" sz="1400"/>
              <a:t>Porta ai cifrari a sostituzione polialfabetica e ai cifrari a flusso come l'RC4.</a:t>
            </a:r>
            <a:endParaRPr/>
          </a:p>
          <a:p>
            <a:pPr indent="-185420" lvl="0" marL="274320" rtl="0" algn="l">
              <a:lnSpc>
                <a:spcPct val="100000"/>
              </a:lnSpc>
              <a:spcBef>
                <a:spcPts val="1600"/>
              </a:spcBef>
              <a:spcAft>
                <a:spcPts val="0"/>
              </a:spcAft>
              <a:buSzPts val="1400"/>
              <a:buFont typeface="Courier New"/>
              <a:buNone/>
            </a:pPr>
            <a:r>
              <a:t/>
            </a:r>
            <a:endParaRPr/>
          </a:p>
          <a:p>
            <a:pPr indent="-185420" lvl="0" marL="274320" rtl="0" algn="l">
              <a:lnSpc>
                <a:spcPct val="100000"/>
              </a:lnSpc>
              <a:spcBef>
                <a:spcPts val="1800"/>
              </a:spcBef>
              <a:spcAft>
                <a:spcPts val="0"/>
              </a:spcAft>
              <a:buSzPts val="1400"/>
              <a:buFont typeface="Courier New"/>
              <a:buNone/>
            </a:pPr>
            <a:r>
              <a:t/>
            </a:r>
            <a:endParaRPr/>
          </a:p>
        </p:txBody>
      </p:sp>
      <p:pic>
        <p:nvPicPr>
          <p:cNvPr id="271" name="Google Shape;271;p11"/>
          <p:cNvPicPr preferRelativeResize="0"/>
          <p:nvPr/>
        </p:nvPicPr>
        <p:blipFill rotWithShape="1">
          <a:blip r:embed="rId3">
            <a:alphaModFix/>
          </a:blip>
          <a:srcRect b="0" l="0" r="0" t="0"/>
          <a:stretch/>
        </p:blipFill>
        <p:spPr>
          <a:xfrm>
            <a:off x="7120032" y="5839825"/>
            <a:ext cx="1530000" cy="612000"/>
          </a:xfrm>
          <a:prstGeom prst="rect">
            <a:avLst/>
          </a:prstGeom>
          <a:noFill/>
          <a:ln>
            <a:noFill/>
          </a:ln>
        </p:spPr>
      </p:pic>
      <p:sp>
        <p:nvSpPr>
          <p:cNvPr id="272" name="Google Shape;272;p11"/>
          <p:cNvSpPr txBox="1"/>
          <p:nvPr/>
        </p:nvSpPr>
        <p:spPr>
          <a:xfrm>
            <a:off x="10721363" y="5991936"/>
            <a:ext cx="516907"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Arial"/>
                <a:ea typeface="Arial"/>
                <a:cs typeface="Arial"/>
                <a:sym typeface="Arial"/>
              </a:rPr>
              <a:t>10</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7" name="Shape 277"/>
        <p:cNvGrpSpPr/>
        <p:nvPr/>
      </p:nvGrpSpPr>
      <p:grpSpPr>
        <a:xfrm>
          <a:off x="0" y="0"/>
          <a:ext cx="0" cy="0"/>
          <a:chOff x="0" y="0"/>
          <a:chExt cx="0" cy="0"/>
        </a:xfrm>
      </p:grpSpPr>
      <p:sp>
        <p:nvSpPr>
          <p:cNvPr id="278" name="Google Shape;278;p12"/>
          <p:cNvSpPr txBox="1"/>
          <p:nvPr>
            <p:ph type="ctrTitle"/>
          </p:nvPr>
        </p:nvSpPr>
        <p:spPr>
          <a:xfrm>
            <a:off x="796322" y="320040"/>
            <a:ext cx="10441949" cy="1469431"/>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4000"/>
              <a:buFont typeface="Book Antiqua"/>
              <a:buNone/>
            </a:pPr>
            <a:r>
              <a:rPr lang="en-US" sz="4000"/>
              <a:t>Verso i cifrari di sostituzione polialfabetici</a:t>
            </a:r>
            <a:endParaRPr/>
          </a:p>
        </p:txBody>
      </p:sp>
      <p:sp>
        <p:nvSpPr>
          <p:cNvPr id="279" name="Google Shape;279;p12"/>
          <p:cNvSpPr txBox="1"/>
          <p:nvPr>
            <p:ph idx="1" type="body"/>
          </p:nvPr>
        </p:nvSpPr>
        <p:spPr>
          <a:xfrm>
            <a:off x="796322" y="1991611"/>
            <a:ext cx="9134259" cy="2590221"/>
          </a:xfrm>
          <a:prstGeom prst="rect">
            <a:avLst/>
          </a:prstGeom>
          <a:noFill/>
          <a:ln>
            <a:noFill/>
          </a:ln>
        </p:spPr>
        <p:txBody>
          <a:bodyPr anchorCtr="0" anchor="t" bIns="0" lIns="91425" spcFirstLastPara="1" rIns="0" wrap="square" tIns="45700">
            <a:noAutofit/>
          </a:bodyPr>
          <a:lstStyle/>
          <a:p>
            <a:pPr indent="0" lvl="0" marL="0" rtl="0" algn="l">
              <a:lnSpc>
                <a:spcPct val="100000"/>
              </a:lnSpc>
              <a:spcBef>
                <a:spcPts val="0"/>
              </a:spcBef>
              <a:spcAft>
                <a:spcPts val="0"/>
              </a:spcAft>
              <a:buSzPts val="1400"/>
              <a:buNone/>
            </a:pPr>
            <a:r>
              <a:rPr lang="en-US"/>
              <a:t>Principali punti deboli dei cifrari di sostituzione monoalfabetici</a:t>
            </a:r>
            <a:endParaRPr/>
          </a:p>
          <a:p>
            <a:pPr indent="-88900" lvl="1" marL="201168" rtl="0" algn="l">
              <a:lnSpc>
                <a:spcPct val="100000"/>
              </a:lnSpc>
              <a:spcBef>
                <a:spcPts val="2000"/>
              </a:spcBef>
              <a:spcAft>
                <a:spcPts val="0"/>
              </a:spcAft>
              <a:buClr>
                <a:schemeClr val="dk1"/>
              </a:buClr>
              <a:buSzPts val="1400"/>
              <a:buFont typeface="Century Gothic"/>
              <a:buChar char="―"/>
            </a:pPr>
            <a:r>
              <a:rPr lang="en-US" sz="1400"/>
              <a:t>Nel testo cifrato, le diverse lettere hanno una frequenza diversa.</a:t>
            </a:r>
            <a:endParaRPr/>
          </a:p>
          <a:p>
            <a:pPr indent="-88900" lvl="2" marL="384048" rtl="0" algn="l">
              <a:lnSpc>
                <a:spcPct val="100000"/>
              </a:lnSpc>
              <a:spcBef>
                <a:spcPts val="600"/>
              </a:spcBef>
              <a:spcAft>
                <a:spcPts val="0"/>
              </a:spcAft>
              <a:buClr>
                <a:schemeClr val="dk1"/>
              </a:buClr>
              <a:buSzPts val="1400"/>
              <a:buFont typeface="Century Gothic"/>
              <a:buChar char="―"/>
            </a:pPr>
            <a:r>
              <a:rPr lang="en-US"/>
              <a:t>ogni lettera del testo cifrato corrisponde a </a:t>
            </a:r>
            <a:r>
              <a:rPr lang="en-US">
                <a:solidFill>
                  <a:srgbClr val="C00000"/>
                </a:solidFill>
              </a:rPr>
              <a:t>una sola </a:t>
            </a:r>
            <a:r>
              <a:rPr lang="en-US"/>
              <a:t>lettera del testo in chiaro</a:t>
            </a:r>
            <a:endParaRPr/>
          </a:p>
          <a:p>
            <a:pPr indent="0" lvl="0" marL="0" rtl="0" algn="l">
              <a:lnSpc>
                <a:spcPct val="100000"/>
              </a:lnSpc>
              <a:spcBef>
                <a:spcPts val="1000"/>
              </a:spcBef>
              <a:spcAft>
                <a:spcPts val="0"/>
              </a:spcAft>
              <a:buSzPts val="1400"/>
              <a:buNone/>
            </a:pPr>
            <a:r>
              <a:rPr lang="en-US"/>
              <a:t>Idea per un cifrario più forte (1460, Alberti)</a:t>
            </a:r>
            <a:endParaRPr/>
          </a:p>
          <a:p>
            <a:pPr indent="-88900" lvl="1" marL="201168" rtl="0" algn="l">
              <a:lnSpc>
                <a:spcPct val="100000"/>
              </a:lnSpc>
              <a:spcBef>
                <a:spcPts val="2000"/>
              </a:spcBef>
              <a:spcAft>
                <a:spcPts val="0"/>
              </a:spcAft>
              <a:buClr>
                <a:schemeClr val="dk1"/>
              </a:buClr>
              <a:buSzPts val="1400"/>
              <a:buFont typeface="Century Gothic"/>
              <a:buChar char="―"/>
            </a:pPr>
            <a:r>
              <a:rPr lang="en-US" sz="1400"/>
              <a:t>Utilizzate più sostituzioni e passate da una all'altra quando crittografate lettere diverse.</a:t>
            </a:r>
            <a:endParaRPr/>
          </a:p>
          <a:p>
            <a:pPr indent="-88900" lvl="2" marL="384048" rtl="0" algn="l">
              <a:lnSpc>
                <a:spcPct val="100000"/>
              </a:lnSpc>
              <a:spcBef>
                <a:spcPts val="600"/>
              </a:spcBef>
              <a:spcAft>
                <a:spcPts val="0"/>
              </a:spcAft>
              <a:buClr>
                <a:schemeClr val="dk1"/>
              </a:buClr>
              <a:buSzPts val="1400"/>
              <a:buFont typeface="Century Gothic"/>
              <a:buChar char="―"/>
            </a:pPr>
            <a:r>
              <a:rPr lang="en-US"/>
              <a:t>Di conseguenza, le frequenze delle lettere nel testo cifrato sono simili a quelle del testo cifrato.</a:t>
            </a:r>
            <a:endParaRPr/>
          </a:p>
          <a:p>
            <a:pPr indent="0" lvl="0" marL="0" rtl="0" algn="l">
              <a:lnSpc>
                <a:spcPct val="100000"/>
              </a:lnSpc>
              <a:spcBef>
                <a:spcPts val="1000"/>
              </a:spcBef>
              <a:spcAft>
                <a:spcPts val="0"/>
              </a:spcAft>
              <a:buSzPts val="1400"/>
              <a:buNone/>
            </a:pPr>
            <a:r>
              <a:t/>
            </a:r>
            <a:endParaRPr/>
          </a:p>
          <a:p>
            <a:pPr indent="0" lvl="0" marL="0" rtl="0" algn="l">
              <a:lnSpc>
                <a:spcPct val="100000"/>
              </a:lnSpc>
              <a:spcBef>
                <a:spcPts val="1000"/>
              </a:spcBef>
              <a:spcAft>
                <a:spcPts val="0"/>
              </a:spcAft>
              <a:buSzPts val="1400"/>
              <a:buNone/>
            </a:pPr>
            <a:r>
              <a:t/>
            </a:r>
            <a:endParaRPr/>
          </a:p>
          <a:p>
            <a:pPr indent="0" lvl="0" marL="0" rtl="0" algn="l">
              <a:lnSpc>
                <a:spcPct val="100000"/>
              </a:lnSpc>
              <a:spcBef>
                <a:spcPts val="1000"/>
              </a:spcBef>
              <a:spcAft>
                <a:spcPts val="0"/>
              </a:spcAft>
              <a:buSzPts val="1400"/>
              <a:buNone/>
            </a:pPr>
            <a:r>
              <a:rPr lang="en-US"/>
              <a:t>Sviluppato in un cifrario di facile utilizzo da Vigenère (pubblicato nel 1586)</a:t>
            </a:r>
            <a:endParaRPr/>
          </a:p>
        </p:txBody>
      </p:sp>
      <p:pic>
        <p:nvPicPr>
          <p:cNvPr id="280" name="Google Shape;280;p12"/>
          <p:cNvPicPr preferRelativeResize="0"/>
          <p:nvPr/>
        </p:nvPicPr>
        <p:blipFill rotWithShape="1">
          <a:blip r:embed="rId3">
            <a:alphaModFix/>
          </a:blip>
          <a:srcRect b="0" l="0" r="0" t="0"/>
          <a:stretch/>
        </p:blipFill>
        <p:spPr>
          <a:xfrm>
            <a:off x="7926277" y="6026638"/>
            <a:ext cx="1530000" cy="612000"/>
          </a:xfrm>
          <a:prstGeom prst="rect">
            <a:avLst/>
          </a:prstGeom>
          <a:noFill/>
          <a:ln>
            <a:noFill/>
          </a:ln>
        </p:spPr>
      </p:pic>
      <p:sp>
        <p:nvSpPr>
          <p:cNvPr id="281" name="Google Shape;281;p12"/>
          <p:cNvSpPr txBox="1"/>
          <p:nvPr/>
        </p:nvSpPr>
        <p:spPr>
          <a:xfrm>
            <a:off x="10505055" y="6178749"/>
            <a:ext cx="487410"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Arial"/>
                <a:ea typeface="Arial"/>
                <a:cs typeface="Arial"/>
                <a:sym typeface="Arial"/>
              </a:rPr>
              <a:t>11</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5" name="Shape 285"/>
        <p:cNvGrpSpPr/>
        <p:nvPr/>
      </p:nvGrpSpPr>
      <p:grpSpPr>
        <a:xfrm>
          <a:off x="0" y="0"/>
          <a:ext cx="0" cy="0"/>
          <a:chOff x="0" y="0"/>
          <a:chExt cx="0" cy="0"/>
        </a:xfrm>
      </p:grpSpPr>
      <p:sp>
        <p:nvSpPr>
          <p:cNvPr id="286" name="Google Shape;286;p13"/>
          <p:cNvSpPr txBox="1"/>
          <p:nvPr>
            <p:ph type="ctrTitle"/>
          </p:nvPr>
        </p:nvSpPr>
        <p:spPr>
          <a:xfrm>
            <a:off x="863669" y="480467"/>
            <a:ext cx="5301157" cy="775283"/>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Book Antiqua"/>
              <a:buNone/>
            </a:pPr>
            <a:r>
              <a:rPr lang="en-US"/>
              <a:t>Il Cifrario di Vigenère </a:t>
            </a:r>
            <a:endParaRPr/>
          </a:p>
        </p:txBody>
      </p:sp>
      <p:sp>
        <p:nvSpPr>
          <p:cNvPr id="287" name="Google Shape;287;p13"/>
          <p:cNvSpPr txBox="1"/>
          <p:nvPr>
            <p:ph idx="2" type="body"/>
          </p:nvPr>
        </p:nvSpPr>
        <p:spPr>
          <a:xfrm>
            <a:off x="935787" y="1376515"/>
            <a:ext cx="6979181" cy="4797045"/>
          </a:xfrm>
          <a:prstGeom prst="rect">
            <a:avLst/>
          </a:prstGeom>
          <a:noFill/>
          <a:ln>
            <a:noFill/>
          </a:ln>
        </p:spPr>
        <p:txBody>
          <a:bodyPr anchorCtr="0" anchor="t" bIns="45700" lIns="91425" spcFirstLastPara="1" rIns="0" wrap="square" tIns="0">
            <a:normAutofit fontScale="55000" lnSpcReduction="20000"/>
          </a:bodyPr>
          <a:lstStyle/>
          <a:p>
            <a:pPr indent="-274320" lvl="0" marL="274320" rtl="0" algn="l">
              <a:lnSpc>
                <a:spcPct val="90000"/>
              </a:lnSpc>
              <a:spcBef>
                <a:spcPts val="0"/>
              </a:spcBef>
              <a:spcAft>
                <a:spcPts val="0"/>
              </a:spcAft>
              <a:buSzPct val="100000"/>
              <a:buFont typeface="Times"/>
              <a:buNone/>
            </a:pPr>
            <a:r>
              <a:rPr b="1" lang="en-US" sz="2900">
                <a:solidFill>
                  <a:srgbClr val="00B0F0"/>
                </a:solidFill>
              </a:rPr>
              <a:t>  Trattare le lettere come numeri: [A=0, B=1, C=2, ..., Z=25]</a:t>
            </a:r>
            <a:endParaRPr/>
          </a:p>
          <a:p>
            <a:pPr indent="-274320" lvl="0" marL="274320" rtl="0" algn="l">
              <a:lnSpc>
                <a:spcPct val="90000"/>
              </a:lnSpc>
              <a:spcBef>
                <a:spcPts val="1800"/>
              </a:spcBef>
              <a:spcAft>
                <a:spcPts val="0"/>
              </a:spcAft>
              <a:buSzPct val="100000"/>
              <a:buFont typeface="Times"/>
              <a:buNone/>
            </a:pPr>
            <a:r>
              <a:rPr b="1" lang="en-US" sz="2900">
                <a:solidFill>
                  <a:srgbClr val="00B0F0"/>
                </a:solidFill>
              </a:rPr>
              <a:t>   Notazione della teoria dei numeri: </a:t>
            </a:r>
            <a:r>
              <a:rPr lang="en-US" sz="2900"/>
              <a:t>Z</a:t>
            </a:r>
            <a:r>
              <a:rPr baseline="-25000" lang="en-US" sz="2900"/>
              <a:t>n</a:t>
            </a:r>
            <a:r>
              <a:rPr lang="en-US" sz="2900"/>
              <a:t> = {0, 1, ..., n-1}</a:t>
            </a:r>
            <a:endParaRPr b="1" sz="2900">
              <a:solidFill>
                <a:srgbClr val="002060"/>
              </a:solidFill>
            </a:endParaRPr>
          </a:p>
          <a:p>
            <a:pPr indent="-274320" lvl="0" marL="274320" rtl="0" algn="l">
              <a:lnSpc>
                <a:spcPct val="90000"/>
              </a:lnSpc>
              <a:spcBef>
                <a:spcPts val="1800"/>
              </a:spcBef>
              <a:spcAft>
                <a:spcPts val="0"/>
              </a:spcAft>
              <a:buSzPct val="100000"/>
              <a:buFont typeface="Times"/>
              <a:buNone/>
            </a:pPr>
            <a:r>
              <a:rPr b="1" lang="en-US" sz="2900">
                <a:solidFill>
                  <a:schemeClr val="accent2"/>
                </a:solidFill>
              </a:rPr>
              <a:t>  Definizione</a:t>
            </a:r>
            <a:r>
              <a:rPr lang="en-US" sz="2900">
                <a:solidFill>
                  <a:schemeClr val="accent2"/>
                </a:solidFill>
              </a:rPr>
              <a:t>: </a:t>
            </a:r>
            <a:endParaRPr/>
          </a:p>
          <a:p>
            <a:pPr indent="-274320" lvl="0" marL="274320" rtl="0" algn="l">
              <a:lnSpc>
                <a:spcPct val="90000"/>
              </a:lnSpc>
              <a:spcBef>
                <a:spcPts val="1800"/>
              </a:spcBef>
              <a:spcAft>
                <a:spcPts val="0"/>
              </a:spcAft>
              <a:buSzPct val="100000"/>
              <a:buFont typeface="Times"/>
              <a:buNone/>
            </a:pPr>
            <a:r>
              <a:rPr lang="en-US" sz="2900"/>
              <a:t>   Dato m, un intero positivo, P = C = (Z )</a:t>
            </a:r>
            <a:r>
              <a:rPr baseline="-25000" lang="en-US" sz="2900"/>
              <a:t>26</a:t>
            </a:r>
            <a:r>
              <a:rPr baseline="30000" lang="en-US" sz="2900"/>
              <a:t>n</a:t>
            </a:r>
            <a:r>
              <a:rPr lang="en-US" sz="2900"/>
              <a:t> , e K = (k</a:t>
            </a:r>
            <a:r>
              <a:rPr baseline="-25000" lang="en-US" sz="2900"/>
              <a:t>1</a:t>
            </a:r>
            <a:r>
              <a:rPr lang="en-US" sz="2900"/>
              <a:t> , k</a:t>
            </a:r>
            <a:r>
              <a:rPr baseline="-25000" lang="en-US" sz="2900"/>
              <a:t>2</a:t>
            </a:r>
            <a:r>
              <a:rPr lang="en-US" sz="2900"/>
              <a:t> , ... , k</a:t>
            </a:r>
            <a:r>
              <a:rPr baseline="-25000" lang="en-US" sz="2900"/>
              <a:t>m</a:t>
            </a:r>
            <a:r>
              <a:rPr lang="en-US" sz="2900"/>
              <a:t> ) una chiave, definiamo:</a:t>
            </a:r>
            <a:endParaRPr/>
          </a:p>
          <a:p>
            <a:pPr indent="-274320" lvl="0" marL="274320" rtl="0" algn="l">
              <a:lnSpc>
                <a:spcPct val="90000"/>
              </a:lnSpc>
              <a:spcBef>
                <a:spcPts val="1800"/>
              </a:spcBef>
              <a:spcAft>
                <a:spcPts val="0"/>
              </a:spcAft>
              <a:buSzPct val="100000"/>
              <a:buFont typeface="Times"/>
              <a:buNone/>
            </a:pPr>
            <a:r>
              <a:rPr b="1" lang="en-US" sz="2900">
                <a:solidFill>
                  <a:srgbClr val="FF6600"/>
                </a:solidFill>
              </a:rPr>
              <a:t>  Crittografia</a:t>
            </a:r>
            <a:r>
              <a:rPr lang="en-US" sz="2900"/>
              <a:t>:</a:t>
            </a:r>
            <a:endParaRPr/>
          </a:p>
          <a:p>
            <a:pPr indent="-274320" lvl="0" marL="274320" rtl="0" algn="l">
              <a:lnSpc>
                <a:spcPct val="90000"/>
              </a:lnSpc>
              <a:spcBef>
                <a:spcPts val="1800"/>
              </a:spcBef>
              <a:spcAft>
                <a:spcPts val="0"/>
              </a:spcAft>
              <a:buSzPct val="100000"/>
              <a:buFont typeface="Times"/>
              <a:buNone/>
            </a:pPr>
            <a:r>
              <a:rPr lang="en-US" sz="2900"/>
              <a:t>    e</a:t>
            </a:r>
            <a:r>
              <a:rPr baseline="-25000" lang="en-US" sz="2900"/>
              <a:t>k</a:t>
            </a:r>
            <a:r>
              <a:rPr lang="en-US" sz="2900"/>
              <a:t> (p</a:t>
            </a:r>
            <a:r>
              <a:rPr baseline="-25000" lang="en-US" sz="2900"/>
              <a:t>1</a:t>
            </a:r>
            <a:r>
              <a:rPr lang="en-US" sz="2900"/>
              <a:t> , p</a:t>
            </a:r>
            <a:r>
              <a:rPr baseline="-25000" lang="en-US" sz="2900"/>
              <a:t>2</a:t>
            </a:r>
            <a:r>
              <a:rPr lang="en-US" sz="2900"/>
              <a:t> ... p</a:t>
            </a:r>
            <a:r>
              <a:rPr baseline="-25000" lang="en-US" sz="2900"/>
              <a:t>m</a:t>
            </a:r>
            <a:r>
              <a:rPr lang="en-US" sz="2900"/>
              <a:t> ) = (p +k</a:t>
            </a:r>
            <a:r>
              <a:rPr baseline="-25000" lang="en-US" sz="2900"/>
              <a:t>11</a:t>
            </a:r>
            <a:r>
              <a:rPr lang="en-US" sz="2900"/>
              <a:t> , p +k</a:t>
            </a:r>
            <a:r>
              <a:rPr baseline="-25000" lang="en-US" sz="2900"/>
              <a:t>22</a:t>
            </a:r>
            <a:r>
              <a:rPr lang="en-US" sz="2900"/>
              <a:t> ...p +k</a:t>
            </a:r>
            <a:r>
              <a:rPr baseline="-25000" lang="en-US" sz="2900"/>
              <a:t>mm</a:t>
            </a:r>
            <a:r>
              <a:rPr lang="en-US" sz="2900"/>
              <a:t> ) (mod 26)</a:t>
            </a:r>
            <a:endParaRPr/>
          </a:p>
          <a:p>
            <a:pPr indent="-274320" lvl="0" marL="274320" rtl="0" algn="l">
              <a:lnSpc>
                <a:spcPct val="90000"/>
              </a:lnSpc>
              <a:spcBef>
                <a:spcPts val="1800"/>
              </a:spcBef>
              <a:spcAft>
                <a:spcPts val="0"/>
              </a:spcAft>
              <a:buSzPct val="100000"/>
              <a:buFont typeface="Times"/>
              <a:buNone/>
            </a:pPr>
            <a:r>
              <a:rPr b="1" lang="en-US" sz="2900">
                <a:solidFill>
                  <a:srgbClr val="FF6600"/>
                </a:solidFill>
              </a:rPr>
              <a:t>  Decodifica</a:t>
            </a:r>
            <a:r>
              <a:rPr lang="en-US" sz="2900"/>
              <a:t>:</a:t>
            </a:r>
            <a:endParaRPr/>
          </a:p>
          <a:p>
            <a:pPr indent="-274320" lvl="0" marL="274320" rtl="0" algn="l">
              <a:lnSpc>
                <a:spcPct val="90000"/>
              </a:lnSpc>
              <a:spcBef>
                <a:spcPts val="1800"/>
              </a:spcBef>
              <a:spcAft>
                <a:spcPts val="0"/>
              </a:spcAft>
              <a:buSzPct val="100000"/>
              <a:buFont typeface="Times"/>
              <a:buNone/>
            </a:pPr>
            <a:r>
              <a:rPr lang="en-US" sz="2900"/>
              <a:t>    d</a:t>
            </a:r>
            <a:r>
              <a:rPr baseline="-25000" lang="en-US" sz="2900"/>
              <a:t>k</a:t>
            </a:r>
            <a:r>
              <a:rPr lang="en-US" sz="2900"/>
              <a:t> (c</a:t>
            </a:r>
            <a:r>
              <a:rPr baseline="-25000" lang="en-US" sz="2900"/>
              <a:t>1</a:t>
            </a:r>
            <a:r>
              <a:rPr lang="en-US" sz="2900"/>
              <a:t> , c</a:t>
            </a:r>
            <a:r>
              <a:rPr baseline="-25000" lang="en-US" sz="2900"/>
              <a:t>2</a:t>
            </a:r>
            <a:r>
              <a:rPr lang="en-US" sz="2900"/>
              <a:t> ... c</a:t>
            </a:r>
            <a:r>
              <a:rPr baseline="-25000" lang="en-US" sz="2900"/>
              <a:t>m</a:t>
            </a:r>
            <a:r>
              <a:rPr lang="en-US" sz="2900"/>
              <a:t> ) = (c -k</a:t>
            </a:r>
            <a:r>
              <a:rPr baseline="-25000" lang="en-US" sz="2900"/>
              <a:t>11</a:t>
            </a:r>
            <a:r>
              <a:rPr lang="en-US" sz="2900"/>
              <a:t> , c -k</a:t>
            </a:r>
            <a:r>
              <a:rPr baseline="-25000" lang="en-US" sz="2900"/>
              <a:t>22</a:t>
            </a:r>
            <a:r>
              <a:rPr lang="en-US" sz="2900"/>
              <a:t> ... c</a:t>
            </a:r>
            <a:r>
              <a:rPr baseline="-25000" lang="en-US" sz="2900"/>
              <a:t>m</a:t>
            </a:r>
            <a:r>
              <a:rPr lang="en-US" sz="2900"/>
              <a:t> - k</a:t>
            </a:r>
            <a:r>
              <a:rPr baseline="-25000" lang="en-US" sz="2900"/>
              <a:t>m</a:t>
            </a:r>
            <a:r>
              <a:rPr lang="en-US" sz="2900"/>
              <a:t> ) (mod 26)</a:t>
            </a:r>
            <a:endParaRPr b="1" sz="2900"/>
          </a:p>
          <a:p>
            <a:pPr indent="-274320" lvl="0" marL="274320" rtl="0" algn="l">
              <a:lnSpc>
                <a:spcPct val="90000"/>
              </a:lnSpc>
              <a:spcBef>
                <a:spcPts val="1800"/>
              </a:spcBef>
              <a:spcAft>
                <a:spcPts val="0"/>
              </a:spcAft>
              <a:buSzPct val="100000"/>
              <a:buFont typeface="Times"/>
              <a:buNone/>
            </a:pPr>
            <a:r>
              <a:rPr b="1" lang="en-US" sz="2900">
                <a:solidFill>
                  <a:srgbClr val="FF0000"/>
                </a:solidFill>
              </a:rPr>
              <a:t>  Esempio:</a:t>
            </a:r>
            <a:endParaRPr b="1" sz="2900"/>
          </a:p>
          <a:p>
            <a:pPr indent="-274320" lvl="0" marL="274320" rtl="0" algn="l">
              <a:lnSpc>
                <a:spcPct val="90000"/>
              </a:lnSpc>
              <a:spcBef>
                <a:spcPts val="1800"/>
              </a:spcBef>
              <a:spcAft>
                <a:spcPts val="0"/>
              </a:spcAft>
              <a:buSzPct val="100000"/>
              <a:buFont typeface="Times"/>
              <a:buNone/>
            </a:pPr>
            <a:r>
              <a:rPr lang="en-US" sz="2900"/>
              <a:t>    Testo in chiaro:    </a:t>
            </a:r>
            <a:r>
              <a:rPr lang="en-US" sz="2900">
                <a:solidFill>
                  <a:schemeClr val="accent2"/>
                </a:solidFill>
              </a:rPr>
              <a:t>C R Y P T O G R A P H Y</a:t>
            </a:r>
            <a:endParaRPr/>
          </a:p>
          <a:p>
            <a:pPr indent="-274320" lvl="0" marL="274320" rtl="0" algn="l">
              <a:lnSpc>
                <a:spcPct val="90000"/>
              </a:lnSpc>
              <a:spcBef>
                <a:spcPts val="1800"/>
              </a:spcBef>
              <a:spcAft>
                <a:spcPts val="0"/>
              </a:spcAft>
              <a:buSzPct val="100000"/>
              <a:buFont typeface="Times"/>
              <a:buNone/>
            </a:pPr>
            <a:r>
              <a:rPr lang="en-US" sz="2900"/>
              <a:t>     Chiave:            L U C K L U C K L U C K</a:t>
            </a:r>
            <a:endParaRPr/>
          </a:p>
          <a:p>
            <a:pPr indent="-274320" lvl="0" marL="274320" rtl="0" algn="l">
              <a:lnSpc>
                <a:spcPct val="90000"/>
              </a:lnSpc>
              <a:spcBef>
                <a:spcPts val="1800"/>
              </a:spcBef>
              <a:spcAft>
                <a:spcPts val="0"/>
              </a:spcAft>
              <a:buSzPct val="100000"/>
              <a:buFont typeface="Times"/>
              <a:buNone/>
            </a:pPr>
            <a:r>
              <a:rPr lang="en-US" sz="2900"/>
              <a:t>     Testo cifrato:  </a:t>
            </a:r>
            <a:r>
              <a:rPr lang="en-US" sz="2900">
                <a:solidFill>
                  <a:srgbClr val="CC0099"/>
                </a:solidFill>
              </a:rPr>
              <a:t>N L A Z E I I I B L J J I</a:t>
            </a:r>
            <a:endParaRPr/>
          </a:p>
          <a:p>
            <a:pPr indent="-274320" lvl="0" marL="274320" rtl="0" algn="l">
              <a:lnSpc>
                <a:spcPct val="90000"/>
              </a:lnSpc>
              <a:spcBef>
                <a:spcPts val="1800"/>
              </a:spcBef>
              <a:spcAft>
                <a:spcPts val="0"/>
              </a:spcAft>
              <a:buSzPct val="100000"/>
              <a:buFont typeface="Times"/>
              <a:buNone/>
            </a:pPr>
            <a:r>
              <a:t/>
            </a:r>
            <a:endParaRPr sz="2400">
              <a:solidFill>
                <a:srgbClr val="CC0099"/>
              </a:solidFill>
            </a:endParaRPr>
          </a:p>
          <a:p>
            <a:pPr indent="-274320" lvl="0" marL="274320" rtl="0" algn="l">
              <a:lnSpc>
                <a:spcPct val="90000"/>
              </a:lnSpc>
              <a:spcBef>
                <a:spcPts val="1800"/>
              </a:spcBef>
              <a:spcAft>
                <a:spcPts val="0"/>
              </a:spcAft>
              <a:buSzPct val="100000"/>
              <a:buFont typeface="Times"/>
              <a:buNone/>
            </a:pPr>
            <a:r>
              <a:t/>
            </a:r>
            <a:endParaRPr sz="2400"/>
          </a:p>
        </p:txBody>
      </p:sp>
      <p:sp>
        <p:nvSpPr>
          <p:cNvPr id="288" name="Google Shape;288;p13"/>
          <p:cNvSpPr/>
          <p:nvPr/>
        </p:nvSpPr>
        <p:spPr>
          <a:xfrm>
            <a:off x="2092325" y="3533775"/>
            <a:ext cx="184150" cy="457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400"/>
              <a:buFont typeface="Times"/>
              <a:buNone/>
            </a:pPr>
            <a:r>
              <a:t/>
            </a:r>
            <a:endParaRPr b="0" i="0" sz="2400" u="none" cap="none" strike="noStrike">
              <a:solidFill>
                <a:schemeClr val="dk1"/>
              </a:solidFill>
              <a:latin typeface="Times New Roman"/>
              <a:ea typeface="Times New Roman"/>
              <a:cs typeface="Times New Roman"/>
              <a:sym typeface="Times New Roman"/>
            </a:endParaRPr>
          </a:p>
        </p:txBody>
      </p:sp>
      <p:pic>
        <p:nvPicPr>
          <p:cNvPr id="289" name="Google Shape;289;p13"/>
          <p:cNvPicPr preferRelativeResize="0"/>
          <p:nvPr/>
        </p:nvPicPr>
        <p:blipFill rotWithShape="1">
          <a:blip r:embed="rId3">
            <a:alphaModFix/>
          </a:blip>
          <a:srcRect b="0" l="0" r="0" t="0"/>
          <a:stretch/>
        </p:blipFill>
        <p:spPr>
          <a:xfrm>
            <a:off x="7105616" y="6078121"/>
            <a:ext cx="1530000" cy="612000"/>
          </a:xfrm>
          <a:prstGeom prst="rect">
            <a:avLst/>
          </a:prstGeom>
          <a:noFill/>
          <a:ln>
            <a:noFill/>
          </a:ln>
        </p:spPr>
      </p:pic>
      <p:sp>
        <p:nvSpPr>
          <p:cNvPr id="290" name="Google Shape;290;p13"/>
          <p:cNvSpPr txBox="1"/>
          <p:nvPr/>
        </p:nvSpPr>
        <p:spPr>
          <a:xfrm>
            <a:off x="10750860" y="6076344"/>
            <a:ext cx="684055"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Arial"/>
                <a:ea typeface="Arial"/>
                <a:cs typeface="Arial"/>
                <a:sym typeface="Arial"/>
              </a:rPr>
              <a:t>12</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sp>
        <p:nvSpPr>
          <p:cNvPr id="295" name="Google Shape;295;p14"/>
          <p:cNvSpPr txBox="1"/>
          <p:nvPr>
            <p:ph type="ctrTitle"/>
          </p:nvPr>
        </p:nvSpPr>
        <p:spPr>
          <a:xfrm>
            <a:off x="550607" y="491612"/>
            <a:ext cx="6361471" cy="896782"/>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Book Antiqua"/>
              <a:buNone/>
            </a:pPr>
            <a:r>
              <a:rPr lang="en-US"/>
              <a:t>Sicurezza del Cifrario di Vigenere </a:t>
            </a:r>
            <a:endParaRPr/>
          </a:p>
        </p:txBody>
      </p:sp>
      <p:sp>
        <p:nvSpPr>
          <p:cNvPr id="296" name="Google Shape;296;p14"/>
          <p:cNvSpPr txBox="1"/>
          <p:nvPr>
            <p:ph idx="2" type="body"/>
          </p:nvPr>
        </p:nvSpPr>
        <p:spPr>
          <a:xfrm>
            <a:off x="1030817" y="2079888"/>
            <a:ext cx="9558525" cy="2639595"/>
          </a:xfrm>
          <a:prstGeom prst="rect">
            <a:avLst/>
          </a:prstGeom>
          <a:noFill/>
          <a:ln>
            <a:noFill/>
          </a:ln>
        </p:spPr>
        <p:txBody>
          <a:bodyPr anchorCtr="0" anchor="t" bIns="45700" lIns="91425" spcFirstLastPara="1" rIns="0" wrap="square" tIns="0">
            <a:normAutofit/>
          </a:bodyPr>
          <a:lstStyle/>
          <a:p>
            <a:pPr indent="-274320" lvl="0" marL="274320" rtl="0" algn="l">
              <a:lnSpc>
                <a:spcPct val="100000"/>
              </a:lnSpc>
              <a:spcBef>
                <a:spcPts val="0"/>
              </a:spcBef>
              <a:spcAft>
                <a:spcPts val="0"/>
              </a:spcAft>
              <a:buSzPts val="1400"/>
              <a:buChar char="o"/>
            </a:pPr>
            <a:r>
              <a:rPr lang="en-US" sz="2000"/>
              <a:t>Vigenere </a:t>
            </a:r>
            <a:r>
              <a:rPr lang="en-US" sz="2000">
                <a:solidFill>
                  <a:srgbClr val="CC3300"/>
                </a:solidFill>
              </a:rPr>
              <a:t>maschera la frequenza </a:t>
            </a:r>
            <a:r>
              <a:rPr lang="en-US" sz="2000"/>
              <a:t>con cui un carattere appare in una lingua: una lettera nel testo cifrato corrisponde a più lettere nel testo in chiaro. Rende </a:t>
            </a:r>
            <a:r>
              <a:rPr lang="en-US" sz="2000">
                <a:solidFill>
                  <a:schemeClr val="accent2"/>
                </a:solidFill>
              </a:rPr>
              <a:t>più difficile l'uso dell'analisi di frequenza. </a:t>
            </a:r>
            <a:endParaRPr sz="2000"/>
          </a:p>
          <a:p>
            <a:pPr indent="-185420" lvl="0" marL="274320" rtl="0" algn="l">
              <a:lnSpc>
                <a:spcPct val="100000"/>
              </a:lnSpc>
              <a:spcBef>
                <a:spcPts val="1800"/>
              </a:spcBef>
              <a:spcAft>
                <a:spcPts val="0"/>
              </a:spcAft>
              <a:buSzPts val="1400"/>
              <a:buNone/>
            </a:pPr>
            <a:r>
              <a:t/>
            </a:r>
            <a:endParaRPr sz="2000"/>
          </a:p>
          <a:p>
            <a:pPr indent="-274320" lvl="0" marL="274320" rtl="0" algn="l">
              <a:lnSpc>
                <a:spcPct val="100000"/>
              </a:lnSpc>
              <a:spcBef>
                <a:spcPts val="1800"/>
              </a:spcBef>
              <a:spcAft>
                <a:spcPts val="0"/>
              </a:spcAft>
              <a:buSzPts val="1400"/>
              <a:buChar char="o"/>
            </a:pPr>
            <a:r>
              <a:rPr lang="en-US" sz="2000"/>
              <a:t>Qualsiasi messaggio crittografato da un cifrario di Vigenere è un insieme di tanti </a:t>
            </a:r>
            <a:r>
              <a:rPr lang="en-US" sz="2000">
                <a:solidFill>
                  <a:srgbClr val="00CC00"/>
                </a:solidFill>
              </a:rPr>
              <a:t>cifrari a turni </a:t>
            </a:r>
            <a:r>
              <a:rPr lang="en-US" sz="2000"/>
              <a:t>quante sono le lettere della chiave. </a:t>
            </a:r>
            <a:endParaRPr sz="2000"/>
          </a:p>
        </p:txBody>
      </p:sp>
      <p:pic>
        <p:nvPicPr>
          <p:cNvPr id="297" name="Google Shape;297;p14"/>
          <p:cNvPicPr preferRelativeResize="0"/>
          <p:nvPr/>
        </p:nvPicPr>
        <p:blipFill rotWithShape="1">
          <a:blip r:embed="rId3">
            <a:alphaModFix/>
          </a:blip>
          <a:srcRect b="0" l="0" r="0" t="0"/>
          <a:stretch/>
        </p:blipFill>
        <p:spPr>
          <a:xfrm>
            <a:off x="7120032" y="5839825"/>
            <a:ext cx="1530000" cy="612000"/>
          </a:xfrm>
          <a:prstGeom prst="rect">
            <a:avLst/>
          </a:prstGeom>
          <a:noFill/>
          <a:ln>
            <a:noFill/>
          </a:ln>
        </p:spPr>
      </p:pic>
      <p:sp>
        <p:nvSpPr>
          <p:cNvPr id="298" name="Google Shape;298;p14"/>
          <p:cNvSpPr txBox="1"/>
          <p:nvPr/>
        </p:nvSpPr>
        <p:spPr>
          <a:xfrm>
            <a:off x="10589342" y="5991936"/>
            <a:ext cx="438248"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Arial"/>
                <a:ea typeface="Arial"/>
                <a:cs typeface="Arial"/>
                <a:sym typeface="Arial"/>
              </a:rPr>
              <a:t>13</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3" name="Shape 303"/>
        <p:cNvGrpSpPr/>
        <p:nvPr/>
      </p:nvGrpSpPr>
      <p:grpSpPr>
        <a:xfrm>
          <a:off x="0" y="0"/>
          <a:ext cx="0" cy="0"/>
          <a:chOff x="0" y="0"/>
          <a:chExt cx="0" cy="0"/>
        </a:xfrm>
      </p:grpSpPr>
      <p:sp>
        <p:nvSpPr>
          <p:cNvPr id="304" name="Google Shape;304;p15"/>
          <p:cNvSpPr txBox="1"/>
          <p:nvPr>
            <p:ph type="ctrTitle"/>
          </p:nvPr>
        </p:nvSpPr>
        <p:spPr>
          <a:xfrm>
            <a:off x="895694" y="336058"/>
            <a:ext cx="7579712" cy="1135135"/>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Book Antiqua"/>
              <a:buNone/>
            </a:pPr>
            <a:r>
              <a:rPr lang="en-US"/>
              <a:t>Cifrario di Vigenere: Crittoanalisi</a:t>
            </a:r>
            <a:endParaRPr/>
          </a:p>
        </p:txBody>
      </p:sp>
      <p:sp>
        <p:nvSpPr>
          <p:cNvPr id="305" name="Google Shape;305;p15"/>
          <p:cNvSpPr txBox="1"/>
          <p:nvPr>
            <p:ph idx="2" type="body"/>
          </p:nvPr>
        </p:nvSpPr>
        <p:spPr>
          <a:xfrm>
            <a:off x="1159850" y="2129423"/>
            <a:ext cx="7413900" cy="2161500"/>
          </a:xfrm>
          <a:prstGeom prst="rect">
            <a:avLst/>
          </a:prstGeom>
          <a:noFill/>
          <a:ln>
            <a:noFill/>
          </a:ln>
        </p:spPr>
        <p:txBody>
          <a:bodyPr anchorCtr="0" anchor="t" bIns="45700" lIns="91425" spcFirstLastPara="1" rIns="0" wrap="square" tIns="0">
            <a:normAutofit lnSpcReduction="10000"/>
          </a:bodyPr>
          <a:lstStyle/>
          <a:p>
            <a:pPr indent="-261620" lvl="0" marL="274320" rtl="0" algn="l">
              <a:lnSpc>
                <a:spcPct val="100000"/>
              </a:lnSpc>
              <a:spcBef>
                <a:spcPts val="0"/>
              </a:spcBef>
              <a:spcAft>
                <a:spcPts val="0"/>
              </a:spcAft>
              <a:buSzPts val="1200"/>
              <a:buChar char="o"/>
            </a:pPr>
            <a:r>
              <a:rPr lang="en-US" sz="1600"/>
              <a:t>Trovare la </a:t>
            </a:r>
            <a:r>
              <a:rPr lang="en-US" sz="1600">
                <a:solidFill>
                  <a:schemeClr val="accent2"/>
                </a:solidFill>
              </a:rPr>
              <a:t>lunghezza della chiave.</a:t>
            </a:r>
            <a:endParaRPr sz="1600"/>
          </a:p>
          <a:p>
            <a:pPr indent="-261620" lvl="1" marL="749808" rtl="0" algn="l">
              <a:lnSpc>
                <a:spcPct val="100000"/>
              </a:lnSpc>
              <a:spcBef>
                <a:spcPts val="800"/>
              </a:spcBef>
              <a:spcAft>
                <a:spcPts val="0"/>
              </a:spcAft>
              <a:buClr>
                <a:schemeClr val="lt1"/>
              </a:buClr>
              <a:buSzPts val="1200"/>
              <a:buFont typeface="Century Gothic"/>
              <a:buChar char="―"/>
            </a:pPr>
            <a:r>
              <a:rPr lang="en-US" sz="1600"/>
              <a:t>Test di Kasisky</a:t>
            </a:r>
            <a:endParaRPr sz="1600"/>
          </a:p>
          <a:p>
            <a:pPr indent="-261620" lvl="1" marL="749808" rtl="0" algn="l">
              <a:lnSpc>
                <a:spcPct val="100000"/>
              </a:lnSpc>
              <a:spcBef>
                <a:spcPts val="600"/>
              </a:spcBef>
              <a:spcAft>
                <a:spcPts val="0"/>
              </a:spcAft>
              <a:buClr>
                <a:schemeClr val="lt1"/>
              </a:buClr>
              <a:buSzPts val="1200"/>
              <a:buFont typeface="Century Gothic"/>
              <a:buChar char="―"/>
            </a:pPr>
            <a:r>
              <a:rPr lang="en-US" sz="1600"/>
              <a:t>Indice di coincidenza (che non tratteremo qui)</a:t>
            </a:r>
            <a:endParaRPr sz="1600">
              <a:solidFill>
                <a:srgbClr val="CC0099"/>
              </a:solidFill>
            </a:endParaRPr>
          </a:p>
          <a:p>
            <a:pPr indent="-261620" lvl="0" marL="274320" rtl="0" algn="l">
              <a:lnSpc>
                <a:spcPct val="100000"/>
              </a:lnSpc>
              <a:spcBef>
                <a:spcPts val="1600"/>
              </a:spcBef>
              <a:spcAft>
                <a:spcPts val="0"/>
              </a:spcAft>
              <a:buSzPts val="1200"/>
              <a:buChar char="o"/>
            </a:pPr>
            <a:r>
              <a:rPr lang="en-US" sz="1600">
                <a:solidFill>
                  <a:srgbClr val="CC0099"/>
                </a:solidFill>
              </a:rPr>
              <a:t>Dividere </a:t>
            </a:r>
            <a:r>
              <a:rPr lang="en-US" sz="1600"/>
              <a:t>il messaggio in altrettante cifrature a turni.</a:t>
            </a:r>
            <a:endParaRPr sz="1600">
              <a:solidFill>
                <a:srgbClr val="00CC00"/>
              </a:solidFill>
            </a:endParaRPr>
          </a:p>
          <a:p>
            <a:pPr indent="-261620" lvl="0" marL="274320" rtl="0" algn="l">
              <a:lnSpc>
                <a:spcPct val="100000"/>
              </a:lnSpc>
              <a:spcBef>
                <a:spcPts val="1800"/>
              </a:spcBef>
              <a:spcAft>
                <a:spcPts val="0"/>
              </a:spcAft>
              <a:buSzPts val="1200"/>
              <a:buChar char="o"/>
            </a:pPr>
            <a:r>
              <a:rPr lang="en-US" sz="1600">
                <a:solidFill>
                  <a:srgbClr val="00CC00"/>
                </a:solidFill>
              </a:rPr>
              <a:t>Utilizzare l'analisi delle frequenze </a:t>
            </a:r>
            <a:r>
              <a:rPr lang="en-US" sz="1600"/>
              <a:t>per risolvere i cifrari a turni risultanti. </a:t>
            </a:r>
            <a:endParaRPr sz="1600"/>
          </a:p>
          <a:p>
            <a:pPr indent="-261620" lvl="1" marL="749808" rtl="0" algn="l">
              <a:lnSpc>
                <a:spcPct val="100000"/>
              </a:lnSpc>
              <a:spcBef>
                <a:spcPts val="800"/>
              </a:spcBef>
              <a:spcAft>
                <a:spcPts val="0"/>
              </a:spcAft>
              <a:buClr>
                <a:schemeClr val="lt1"/>
              </a:buClr>
              <a:buSzPts val="1200"/>
              <a:buFont typeface="Century Gothic"/>
              <a:buChar char="―"/>
            </a:pPr>
            <a:r>
              <a:rPr lang="en-US" sz="1600">
                <a:solidFill>
                  <a:srgbClr val="FF0000"/>
                </a:solidFill>
              </a:rPr>
              <a:t>Come?</a:t>
            </a:r>
            <a:endParaRPr sz="1600"/>
          </a:p>
        </p:txBody>
      </p:sp>
      <p:pic>
        <p:nvPicPr>
          <p:cNvPr id="306" name="Google Shape;306;p15"/>
          <p:cNvPicPr preferRelativeResize="0"/>
          <p:nvPr/>
        </p:nvPicPr>
        <p:blipFill rotWithShape="1">
          <a:blip r:embed="rId3">
            <a:alphaModFix/>
          </a:blip>
          <a:srcRect b="0" l="0" r="0" t="0"/>
          <a:stretch/>
        </p:blipFill>
        <p:spPr>
          <a:xfrm>
            <a:off x="7120032" y="5839825"/>
            <a:ext cx="1530000" cy="612000"/>
          </a:xfrm>
          <a:prstGeom prst="rect">
            <a:avLst/>
          </a:prstGeom>
          <a:noFill/>
          <a:ln>
            <a:noFill/>
          </a:ln>
        </p:spPr>
      </p:pic>
      <p:sp>
        <p:nvSpPr>
          <p:cNvPr id="307" name="Google Shape;307;p15"/>
          <p:cNvSpPr txBox="1"/>
          <p:nvPr/>
        </p:nvSpPr>
        <p:spPr>
          <a:xfrm>
            <a:off x="10691867" y="5912615"/>
            <a:ext cx="556235"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Arial"/>
                <a:ea typeface="Arial"/>
                <a:cs typeface="Arial"/>
                <a:sym typeface="Arial"/>
              </a:rPr>
              <a:t>14</a:t>
            </a:r>
            <a:endParaRPr b="0" i="0" sz="1400" u="none" cap="none" strike="noStrike">
              <a:solidFill>
                <a:srgbClr val="000000"/>
              </a:solidFill>
              <a:latin typeface="Arial"/>
              <a:ea typeface="Arial"/>
              <a:cs typeface="Arial"/>
              <a:sym typeface="Arial"/>
            </a:endParaRPr>
          </a:p>
        </p:txBody>
      </p:sp>
      <p:sp>
        <p:nvSpPr>
          <p:cNvPr id="308" name="Google Shape;308;p15"/>
          <p:cNvSpPr txBox="1"/>
          <p:nvPr/>
        </p:nvSpPr>
        <p:spPr>
          <a:xfrm>
            <a:off x="1086464" y="4545387"/>
            <a:ext cx="10019071" cy="116955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1" lang="en-US" sz="1400" u="none" cap="none" strike="noStrike">
                <a:solidFill>
                  <a:schemeClr val="lt1"/>
                </a:solidFill>
                <a:latin typeface="Arial"/>
                <a:ea typeface="Arial"/>
                <a:cs typeface="Arial"/>
                <a:sym typeface="Arial"/>
              </a:rPr>
              <a:t>I cifrari a sostituzione di Vigenere sono stati considerati da molti praticamente infrangibili per 300 anni. Nel 1863, un maggiore prussiano di nome Kasiski propose un metodo per decifrare un cifrario di Vigenere che consisteva nel trovare la lunghezza della parola chiave e poi dividere il messaggio in altrettanti crittogrammi a sostituzione semplice. L'analisi della frequenza poteva quindi essere utilizzata per risolvere le sostituzioni semplici risultanti, verificando quali dei 26 spostamenti possibili danno luogo alla decifrazione corretta.  Si può verificare quanto la distribuzione di frequenza risultante corrisponda a quella della lingua di partenza.</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2" name="Shape 312"/>
        <p:cNvGrpSpPr/>
        <p:nvPr/>
      </p:nvGrpSpPr>
      <p:grpSpPr>
        <a:xfrm>
          <a:off x="0" y="0"/>
          <a:ext cx="0" cy="0"/>
          <a:chOff x="0" y="0"/>
          <a:chExt cx="0" cy="0"/>
        </a:xfrm>
      </p:grpSpPr>
      <p:sp>
        <p:nvSpPr>
          <p:cNvPr id="313" name="Google Shape;313;p16"/>
          <p:cNvSpPr txBox="1"/>
          <p:nvPr>
            <p:ph type="ctrTitle"/>
          </p:nvPr>
        </p:nvSpPr>
        <p:spPr>
          <a:xfrm>
            <a:off x="942328" y="528841"/>
            <a:ext cx="9145569" cy="916501"/>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4000"/>
              <a:buFont typeface="Book Antiqua"/>
              <a:buNone/>
            </a:pPr>
            <a:r>
              <a:rPr lang="en-US" sz="4000"/>
              <a:t>Test di Kasisky per trovare la lunghezza della chiave</a:t>
            </a:r>
            <a:endParaRPr/>
          </a:p>
        </p:txBody>
      </p:sp>
      <p:sp>
        <p:nvSpPr>
          <p:cNvPr id="314" name="Google Shape;314;p16"/>
          <p:cNvSpPr txBox="1"/>
          <p:nvPr>
            <p:ph idx="2" type="body"/>
          </p:nvPr>
        </p:nvSpPr>
        <p:spPr>
          <a:xfrm>
            <a:off x="1207797" y="2032135"/>
            <a:ext cx="8417983" cy="2785671"/>
          </a:xfrm>
          <a:prstGeom prst="rect">
            <a:avLst/>
          </a:prstGeom>
          <a:noFill/>
          <a:ln>
            <a:noFill/>
          </a:ln>
        </p:spPr>
        <p:txBody>
          <a:bodyPr anchorCtr="0" anchor="t" bIns="45700" lIns="91425" spcFirstLastPara="1" rIns="0" wrap="square" tIns="0">
            <a:noAutofit/>
          </a:bodyPr>
          <a:lstStyle/>
          <a:p>
            <a:pPr indent="-274320" lvl="0" marL="274320" rtl="0" algn="l">
              <a:lnSpc>
                <a:spcPct val="100000"/>
              </a:lnSpc>
              <a:spcBef>
                <a:spcPts val="0"/>
              </a:spcBef>
              <a:spcAft>
                <a:spcPts val="0"/>
              </a:spcAft>
              <a:buSzPts val="1400"/>
              <a:buChar char="o"/>
            </a:pPr>
            <a:r>
              <a:rPr lang="en-US" sz="1800"/>
              <a:t>Osservazione: due segmenti identici di testo in chiaro saranno cifrati nello stesso testo cifrato se si trovano nel testo a una distanza Δ tale che Δ sia un multiplo di m, la lunghezza della chiave.</a:t>
            </a:r>
            <a:endParaRPr sz="1800"/>
          </a:p>
          <a:p>
            <a:pPr indent="-274320" lvl="0" marL="274320" rtl="0" algn="l">
              <a:lnSpc>
                <a:spcPct val="100000"/>
              </a:lnSpc>
              <a:spcBef>
                <a:spcPts val="1800"/>
              </a:spcBef>
              <a:spcAft>
                <a:spcPts val="0"/>
              </a:spcAft>
              <a:buSzPts val="1400"/>
              <a:buChar char="o"/>
            </a:pPr>
            <a:r>
              <a:rPr lang="en-US" sz="1800"/>
              <a:t>Algoritmo:   </a:t>
            </a:r>
            <a:endParaRPr sz="1800"/>
          </a:p>
          <a:p>
            <a:pPr indent="-274320" lvl="1" marL="274320" rtl="0" algn="l">
              <a:lnSpc>
                <a:spcPct val="100000"/>
              </a:lnSpc>
              <a:spcBef>
                <a:spcPts val="800"/>
              </a:spcBef>
              <a:spcAft>
                <a:spcPts val="0"/>
              </a:spcAft>
              <a:buClr>
                <a:schemeClr val="lt1"/>
              </a:buClr>
              <a:buSzPts val="1400"/>
              <a:buFont typeface="Century Gothic"/>
              <a:buChar char="―"/>
            </a:pPr>
            <a:r>
              <a:rPr lang="en-US" sz="1800"/>
              <a:t>Cercare coppie di segmenti identici di lunghezza minima 3</a:t>
            </a:r>
            <a:endParaRPr sz="1800"/>
          </a:p>
          <a:p>
            <a:pPr indent="-274320" lvl="1" marL="274320" rtl="0" algn="l">
              <a:lnSpc>
                <a:spcPct val="100000"/>
              </a:lnSpc>
              <a:spcBef>
                <a:spcPts val="600"/>
              </a:spcBef>
              <a:spcAft>
                <a:spcPts val="0"/>
              </a:spcAft>
              <a:buClr>
                <a:schemeClr val="lt1"/>
              </a:buClr>
              <a:buSzPts val="1400"/>
              <a:buFont typeface="Century Gothic"/>
              <a:buChar char="―"/>
            </a:pPr>
            <a:r>
              <a:rPr lang="en-US" sz="1800"/>
              <a:t>Registrare le distanze tra i due segmenti: Δ1, Δ2, ...</a:t>
            </a:r>
            <a:endParaRPr sz="1800"/>
          </a:p>
          <a:p>
            <a:pPr indent="-274320" lvl="1" marL="274320" rtl="0" algn="l">
              <a:lnSpc>
                <a:spcPct val="100000"/>
              </a:lnSpc>
              <a:spcBef>
                <a:spcPts val="600"/>
              </a:spcBef>
              <a:spcAft>
                <a:spcPts val="0"/>
              </a:spcAft>
              <a:buClr>
                <a:schemeClr val="lt1"/>
              </a:buClr>
              <a:buSzPts val="1400"/>
              <a:buFont typeface="Century Gothic"/>
              <a:buChar char="―"/>
            </a:pPr>
            <a:r>
              <a:rPr lang="en-US" sz="1800"/>
              <a:t>m divide gcd(Δ1, Δ2, ...)</a:t>
            </a:r>
            <a:endParaRPr sz="1800"/>
          </a:p>
        </p:txBody>
      </p:sp>
      <p:pic>
        <p:nvPicPr>
          <p:cNvPr id="315" name="Google Shape;315;p16"/>
          <p:cNvPicPr preferRelativeResize="0"/>
          <p:nvPr/>
        </p:nvPicPr>
        <p:blipFill rotWithShape="1">
          <a:blip r:embed="rId3">
            <a:alphaModFix/>
          </a:blip>
          <a:srcRect b="0" l="0" r="0" t="0"/>
          <a:stretch/>
        </p:blipFill>
        <p:spPr>
          <a:xfrm>
            <a:off x="7120032" y="5839825"/>
            <a:ext cx="1530000" cy="612000"/>
          </a:xfrm>
          <a:prstGeom prst="rect">
            <a:avLst/>
          </a:prstGeom>
          <a:noFill/>
          <a:ln>
            <a:noFill/>
          </a:ln>
        </p:spPr>
      </p:pic>
      <p:sp>
        <p:nvSpPr>
          <p:cNvPr id="316" name="Google Shape;316;p16"/>
          <p:cNvSpPr txBox="1"/>
          <p:nvPr/>
        </p:nvSpPr>
        <p:spPr>
          <a:xfrm>
            <a:off x="10760694" y="5991936"/>
            <a:ext cx="566068"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Arial"/>
                <a:ea typeface="Arial"/>
                <a:cs typeface="Arial"/>
                <a:sym typeface="Arial"/>
              </a:rPr>
              <a:t>15</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0" name="Shape 320"/>
        <p:cNvGrpSpPr/>
        <p:nvPr/>
      </p:nvGrpSpPr>
      <p:grpSpPr>
        <a:xfrm>
          <a:off x="0" y="0"/>
          <a:ext cx="0" cy="0"/>
          <a:chOff x="0" y="0"/>
          <a:chExt cx="0" cy="0"/>
        </a:xfrm>
      </p:grpSpPr>
      <p:sp>
        <p:nvSpPr>
          <p:cNvPr id="321" name="Google Shape;321;p17"/>
          <p:cNvSpPr txBox="1"/>
          <p:nvPr>
            <p:ph type="ctrTitle"/>
          </p:nvPr>
        </p:nvSpPr>
        <p:spPr>
          <a:xfrm>
            <a:off x="796322" y="408820"/>
            <a:ext cx="8935507" cy="94946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Font typeface="Book Antiqua"/>
              <a:buNone/>
            </a:pPr>
            <a:r>
              <a:rPr lang="en-US"/>
              <a:t>Esempio di test di Kasisky</a:t>
            </a:r>
            <a:endParaRPr/>
          </a:p>
        </p:txBody>
      </p:sp>
      <p:sp>
        <p:nvSpPr>
          <p:cNvPr id="322" name="Google Shape;322;p17"/>
          <p:cNvSpPr txBox="1"/>
          <p:nvPr>
            <p:ph idx="1" type="body"/>
          </p:nvPr>
        </p:nvSpPr>
        <p:spPr>
          <a:xfrm>
            <a:off x="688168" y="1767107"/>
            <a:ext cx="9901174" cy="3296506"/>
          </a:xfrm>
          <a:prstGeom prst="rect">
            <a:avLst/>
          </a:prstGeom>
          <a:noFill/>
          <a:ln>
            <a:noFill/>
          </a:ln>
        </p:spPr>
        <p:txBody>
          <a:bodyPr anchorCtr="0" anchor="t" bIns="45700" lIns="0" spcFirstLastPara="1" rIns="0" wrap="square" tIns="45700">
            <a:normAutofit/>
          </a:bodyPr>
          <a:lstStyle/>
          <a:p>
            <a:pPr indent="-91440" lvl="0" marL="91440" rtl="0" algn="l">
              <a:lnSpc>
                <a:spcPct val="100000"/>
              </a:lnSpc>
              <a:spcBef>
                <a:spcPts val="0"/>
              </a:spcBef>
              <a:spcAft>
                <a:spcPts val="0"/>
              </a:spcAft>
              <a:buSzPts val="1400"/>
              <a:buFont typeface="Times"/>
              <a:buNone/>
            </a:pPr>
            <a:r>
              <a:rPr lang="en-US"/>
              <a:t>Chiave </a:t>
            </a:r>
            <a:r>
              <a:rPr lang="en-US">
                <a:latin typeface="Courier New"/>
                <a:ea typeface="Courier New"/>
                <a:cs typeface="Courier New"/>
                <a:sym typeface="Courier New"/>
              </a:rPr>
              <a:t>K I N G K I N G K I N G K I N G K I N G K I N G K I N G</a:t>
            </a:r>
            <a:endParaRPr/>
          </a:p>
          <a:p>
            <a:pPr indent="-91440" lvl="0" marL="91440" rtl="0" algn="l">
              <a:lnSpc>
                <a:spcPct val="100000"/>
              </a:lnSpc>
              <a:spcBef>
                <a:spcPts val="1400"/>
              </a:spcBef>
              <a:spcAft>
                <a:spcPts val="0"/>
              </a:spcAft>
              <a:buSzPts val="1400"/>
              <a:buFont typeface="Times"/>
              <a:buNone/>
            </a:pPr>
            <a:r>
              <a:rPr lang="en-US"/>
              <a:t>Il </a:t>
            </a:r>
            <a:r>
              <a:rPr lang="en-US">
                <a:latin typeface="Courier New"/>
                <a:ea typeface="Courier New"/>
                <a:cs typeface="Courier New"/>
                <a:sym typeface="Courier New"/>
              </a:rPr>
              <a:t>settore privato e quello privato nella zona di confine</a:t>
            </a:r>
            <a:endParaRPr/>
          </a:p>
          <a:p>
            <a:pPr indent="-91440" lvl="0" marL="91440" rtl="0" algn="l">
              <a:lnSpc>
                <a:spcPct val="100000"/>
              </a:lnSpc>
              <a:spcBef>
                <a:spcPts val="1400"/>
              </a:spcBef>
              <a:spcAft>
                <a:spcPts val="0"/>
              </a:spcAft>
              <a:buSzPts val="1400"/>
              <a:buFont typeface="Times"/>
              <a:buNone/>
            </a:pPr>
            <a:r>
              <a:rPr lang="en-US"/>
              <a:t>CT </a:t>
            </a:r>
            <a:r>
              <a:rPr lang="en-US">
                <a:latin typeface="Courier New"/>
                <a:ea typeface="Courier New"/>
                <a:cs typeface="Courier New"/>
                <a:sym typeface="Courier New"/>
              </a:rPr>
              <a:t>D P R Y E V N T N </a:t>
            </a:r>
            <a:r>
              <a:rPr lang="en-US" u="sng">
                <a:latin typeface="Courier New"/>
                <a:ea typeface="Courier New"/>
                <a:cs typeface="Courier New"/>
                <a:sym typeface="Courier New"/>
              </a:rPr>
              <a:t>B U K </a:t>
            </a:r>
            <a:r>
              <a:rPr lang="en-US">
                <a:latin typeface="Courier New"/>
                <a:ea typeface="Courier New"/>
                <a:cs typeface="Courier New"/>
                <a:sym typeface="Courier New"/>
              </a:rPr>
              <a:t>W I A O X </a:t>
            </a:r>
            <a:r>
              <a:rPr lang="en-US" u="sng">
                <a:latin typeface="Courier New"/>
                <a:ea typeface="Courier New"/>
                <a:cs typeface="Courier New"/>
                <a:sym typeface="Courier New"/>
              </a:rPr>
              <a:t>B U K </a:t>
            </a:r>
            <a:r>
              <a:rPr lang="en-US">
                <a:latin typeface="Courier New"/>
                <a:ea typeface="Courier New"/>
                <a:cs typeface="Courier New"/>
                <a:sym typeface="Courier New"/>
              </a:rPr>
              <a:t>W B T</a:t>
            </a:r>
            <a:endParaRPr/>
          </a:p>
          <a:p>
            <a:pPr indent="-91440" lvl="0" marL="91440" rtl="0" algn="l">
              <a:lnSpc>
                <a:spcPct val="100000"/>
              </a:lnSpc>
              <a:spcBef>
                <a:spcPts val="1400"/>
              </a:spcBef>
              <a:spcAft>
                <a:spcPts val="0"/>
              </a:spcAft>
              <a:buSzPts val="1400"/>
              <a:buFont typeface="Times"/>
              <a:buNone/>
            </a:pPr>
            <a:r>
              <a:t/>
            </a:r>
            <a:endParaRPr>
              <a:latin typeface="Courier New"/>
              <a:ea typeface="Courier New"/>
              <a:cs typeface="Courier New"/>
              <a:sym typeface="Courier New"/>
            </a:endParaRPr>
          </a:p>
          <a:p>
            <a:pPr indent="-91440" lvl="0" marL="91440" rtl="0" algn="l">
              <a:lnSpc>
                <a:spcPct val="100000"/>
              </a:lnSpc>
              <a:spcBef>
                <a:spcPts val="1400"/>
              </a:spcBef>
              <a:spcAft>
                <a:spcPts val="0"/>
              </a:spcAft>
              <a:buSzPts val="1400"/>
              <a:buFont typeface="Times"/>
              <a:buNone/>
            </a:pPr>
            <a:r>
              <a:t/>
            </a:r>
            <a:endParaRPr/>
          </a:p>
          <a:p>
            <a:pPr indent="-91440" lvl="0" marL="91440" rtl="0" algn="l">
              <a:lnSpc>
                <a:spcPct val="100000"/>
              </a:lnSpc>
              <a:spcBef>
                <a:spcPts val="1400"/>
              </a:spcBef>
              <a:spcAft>
                <a:spcPts val="0"/>
              </a:spcAft>
              <a:buSzPts val="1400"/>
              <a:buFont typeface="Times"/>
              <a:buNone/>
            </a:pPr>
            <a:r>
              <a:rPr lang="en-US"/>
              <a:t>Gli schemi ripetuti (stringhe di lunghezza pari o superiore a 3) nel testo cifrato sono probabilmente dovuti alla ripetizione di stringhe di testo in chiaro criptate con stringhe di chiave ripetute; pertanto la differenza di posizione dovrebbe essere multipla della lunghezza della chiave.</a:t>
            </a:r>
            <a:endParaRPr/>
          </a:p>
        </p:txBody>
      </p:sp>
      <p:pic>
        <p:nvPicPr>
          <p:cNvPr id="323" name="Google Shape;323;p17"/>
          <p:cNvPicPr preferRelativeResize="0"/>
          <p:nvPr/>
        </p:nvPicPr>
        <p:blipFill rotWithShape="1">
          <a:blip r:embed="rId3">
            <a:alphaModFix/>
          </a:blip>
          <a:srcRect b="0" l="0" r="0" t="0"/>
          <a:stretch/>
        </p:blipFill>
        <p:spPr>
          <a:xfrm>
            <a:off x="8614164" y="6143180"/>
            <a:ext cx="1530000" cy="612000"/>
          </a:xfrm>
          <a:prstGeom prst="rect">
            <a:avLst/>
          </a:prstGeom>
          <a:noFill/>
          <a:ln>
            <a:noFill/>
          </a:ln>
        </p:spPr>
      </p:pic>
      <p:sp>
        <p:nvSpPr>
          <p:cNvPr id="324" name="Google Shape;324;p17"/>
          <p:cNvSpPr txBox="1"/>
          <p:nvPr/>
        </p:nvSpPr>
        <p:spPr>
          <a:xfrm>
            <a:off x="10829520" y="6141403"/>
            <a:ext cx="674222"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Arial"/>
                <a:ea typeface="Arial"/>
                <a:cs typeface="Arial"/>
                <a:sym typeface="Arial"/>
              </a:rPr>
              <a:t>16</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8" name="Shape 328"/>
        <p:cNvGrpSpPr/>
        <p:nvPr/>
      </p:nvGrpSpPr>
      <p:grpSpPr>
        <a:xfrm>
          <a:off x="0" y="0"/>
          <a:ext cx="0" cy="0"/>
          <a:chOff x="0" y="0"/>
          <a:chExt cx="0" cy="0"/>
        </a:xfrm>
      </p:grpSpPr>
      <p:sp>
        <p:nvSpPr>
          <p:cNvPr id="329" name="Google Shape;329;p18"/>
          <p:cNvSpPr txBox="1"/>
          <p:nvPr>
            <p:ph type="ctrTitle"/>
          </p:nvPr>
        </p:nvSpPr>
        <p:spPr>
          <a:xfrm>
            <a:off x="796322" y="320040"/>
            <a:ext cx="6732237" cy="1524000"/>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Font typeface="Book Antiqua"/>
              <a:buNone/>
            </a:pPr>
            <a:r>
              <a:rPr lang="en-US"/>
              <a:t>Tampone una tantum</a:t>
            </a:r>
            <a:endParaRPr/>
          </a:p>
        </p:txBody>
      </p:sp>
      <p:sp>
        <p:nvSpPr>
          <p:cNvPr id="330" name="Google Shape;330;p18"/>
          <p:cNvSpPr txBox="1"/>
          <p:nvPr>
            <p:ph idx="1" type="body"/>
          </p:nvPr>
        </p:nvSpPr>
        <p:spPr>
          <a:xfrm>
            <a:off x="629173" y="2262227"/>
            <a:ext cx="8849123" cy="2467089"/>
          </a:xfrm>
          <a:prstGeom prst="rect">
            <a:avLst/>
          </a:prstGeom>
          <a:noFill/>
          <a:ln>
            <a:noFill/>
          </a:ln>
        </p:spPr>
        <p:txBody>
          <a:bodyPr anchorCtr="0" anchor="t" bIns="0" lIns="91425" spcFirstLastPara="1" rIns="0" wrap="square" tIns="45700">
            <a:normAutofit/>
          </a:bodyPr>
          <a:lstStyle/>
          <a:p>
            <a:pPr indent="-285750" lvl="0" marL="285750" rtl="0" algn="l">
              <a:lnSpc>
                <a:spcPct val="100000"/>
              </a:lnSpc>
              <a:spcBef>
                <a:spcPts val="0"/>
              </a:spcBef>
              <a:spcAft>
                <a:spcPts val="0"/>
              </a:spcAft>
              <a:buSzPts val="1400"/>
              <a:buFont typeface="Courier New"/>
              <a:buChar char="o"/>
            </a:pPr>
            <a:r>
              <a:rPr lang="en-US"/>
              <a:t>Correggere la vulnerabilità del cifrario Vigenere utilizzando chiavi molto lunghe</a:t>
            </a:r>
            <a:endParaRPr/>
          </a:p>
          <a:p>
            <a:pPr indent="-285750" lvl="0" marL="285750" rtl="0" algn="l">
              <a:lnSpc>
                <a:spcPct val="100000"/>
              </a:lnSpc>
              <a:spcBef>
                <a:spcPts val="2400"/>
              </a:spcBef>
              <a:spcAft>
                <a:spcPts val="0"/>
              </a:spcAft>
              <a:buSzPts val="1400"/>
              <a:buFont typeface="Courier New"/>
              <a:buChar char="o"/>
            </a:pPr>
            <a:r>
              <a:rPr lang="en-US"/>
              <a:t>La chiave è una stringa casuale lunga almeno quanto il testo in chiaro.</a:t>
            </a:r>
            <a:endParaRPr/>
          </a:p>
          <a:p>
            <a:pPr indent="-285750" lvl="0" marL="285750" rtl="0" algn="l">
              <a:lnSpc>
                <a:spcPct val="100000"/>
              </a:lnSpc>
              <a:spcBef>
                <a:spcPts val="2400"/>
              </a:spcBef>
              <a:spcAft>
                <a:spcPts val="0"/>
              </a:spcAft>
              <a:buSzPts val="1400"/>
              <a:buFont typeface="Courier New"/>
              <a:buChar char="o"/>
            </a:pPr>
            <a:r>
              <a:rPr lang="en-US"/>
              <a:t>La crittografia è simile al cifrario a turni </a:t>
            </a:r>
            <a:endParaRPr/>
          </a:p>
          <a:p>
            <a:pPr indent="-285750" lvl="0" marL="285750" rtl="0" algn="l">
              <a:lnSpc>
                <a:spcPct val="100000"/>
              </a:lnSpc>
              <a:spcBef>
                <a:spcPts val="2400"/>
              </a:spcBef>
              <a:spcAft>
                <a:spcPts val="0"/>
              </a:spcAft>
              <a:buSzPts val="1400"/>
              <a:buFont typeface="Courier New"/>
              <a:buChar char="o"/>
            </a:pPr>
            <a:r>
              <a:rPr lang="en-US"/>
              <a:t>Inventato da Vernam negli anni '20</a:t>
            </a:r>
            <a:endParaRPr/>
          </a:p>
        </p:txBody>
      </p:sp>
      <p:pic>
        <p:nvPicPr>
          <p:cNvPr id="331" name="Google Shape;331;p18"/>
          <p:cNvPicPr preferRelativeResize="0"/>
          <p:nvPr/>
        </p:nvPicPr>
        <p:blipFill rotWithShape="1">
          <a:blip r:embed="rId3">
            <a:alphaModFix/>
          </a:blip>
          <a:srcRect b="0" l="0" r="0" t="0"/>
          <a:stretch/>
        </p:blipFill>
        <p:spPr>
          <a:xfrm>
            <a:off x="8029605" y="6009116"/>
            <a:ext cx="1530000" cy="612000"/>
          </a:xfrm>
          <a:prstGeom prst="rect">
            <a:avLst/>
          </a:prstGeom>
          <a:noFill/>
          <a:ln>
            <a:noFill/>
          </a:ln>
        </p:spPr>
      </p:pic>
      <p:sp>
        <p:nvSpPr>
          <p:cNvPr id="332" name="Google Shape;332;p18"/>
          <p:cNvSpPr txBox="1"/>
          <p:nvPr/>
        </p:nvSpPr>
        <p:spPr>
          <a:xfrm>
            <a:off x="10623042" y="6007339"/>
            <a:ext cx="51690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Arial"/>
                <a:ea typeface="Arial"/>
                <a:cs typeface="Arial"/>
                <a:sym typeface="Arial"/>
              </a:rPr>
              <a:t>17</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6" name="Shape 336"/>
        <p:cNvGrpSpPr/>
        <p:nvPr/>
      </p:nvGrpSpPr>
      <p:grpSpPr>
        <a:xfrm>
          <a:off x="0" y="0"/>
          <a:ext cx="0" cy="0"/>
          <a:chOff x="0" y="0"/>
          <a:chExt cx="0" cy="0"/>
        </a:xfrm>
      </p:grpSpPr>
      <p:sp>
        <p:nvSpPr>
          <p:cNvPr id="337" name="Google Shape;337;p19"/>
          <p:cNvSpPr txBox="1"/>
          <p:nvPr>
            <p:ph type="ctrTitle"/>
          </p:nvPr>
        </p:nvSpPr>
        <p:spPr>
          <a:xfrm>
            <a:off x="796322" y="408820"/>
            <a:ext cx="8935507" cy="94946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Font typeface="Book Antiqua"/>
              <a:buNone/>
            </a:pPr>
            <a:r>
              <a:rPr lang="en-US"/>
              <a:t>Tampone una tantum</a:t>
            </a:r>
            <a:endParaRPr/>
          </a:p>
        </p:txBody>
      </p:sp>
      <p:sp>
        <p:nvSpPr>
          <p:cNvPr id="338" name="Google Shape;338;p19"/>
          <p:cNvSpPr txBox="1"/>
          <p:nvPr>
            <p:ph idx="1" type="body"/>
          </p:nvPr>
        </p:nvSpPr>
        <p:spPr>
          <a:xfrm>
            <a:off x="481689" y="1661597"/>
            <a:ext cx="8935507" cy="4015244"/>
          </a:xfrm>
          <a:prstGeom prst="rect">
            <a:avLst/>
          </a:prstGeom>
          <a:noFill/>
          <a:ln>
            <a:noFill/>
          </a:ln>
        </p:spPr>
        <p:txBody>
          <a:bodyPr anchorCtr="0" anchor="t" bIns="45700" lIns="0" spcFirstLastPara="1" rIns="0" wrap="square" tIns="45700">
            <a:normAutofit/>
          </a:bodyPr>
          <a:lstStyle/>
          <a:p>
            <a:pPr indent="-91440" lvl="0" marL="91440" rtl="0" algn="l">
              <a:lnSpc>
                <a:spcPct val="100000"/>
              </a:lnSpc>
              <a:spcBef>
                <a:spcPts val="0"/>
              </a:spcBef>
              <a:spcAft>
                <a:spcPts val="0"/>
              </a:spcAft>
              <a:buSzPts val="1600"/>
              <a:buFont typeface="Times"/>
              <a:buNone/>
            </a:pPr>
            <a:r>
              <a:rPr lang="en-US" sz="1600"/>
              <a:t>Sia Z</a:t>
            </a:r>
            <a:r>
              <a:rPr baseline="-25000" lang="en-US" sz="1600"/>
              <a:t>m</a:t>
            </a:r>
            <a:r>
              <a:rPr lang="en-US" sz="1600"/>
              <a:t> ={0,1,...,m-1} l'alfabeto.</a:t>
            </a:r>
            <a:endParaRPr/>
          </a:p>
          <a:p>
            <a:pPr indent="-91440" lvl="0" marL="91440" rtl="0" algn="l">
              <a:lnSpc>
                <a:spcPct val="100000"/>
              </a:lnSpc>
              <a:spcBef>
                <a:spcPts val="1400"/>
              </a:spcBef>
              <a:spcAft>
                <a:spcPts val="0"/>
              </a:spcAft>
              <a:buSzPts val="1600"/>
              <a:buFont typeface="Times"/>
              <a:buNone/>
            </a:pPr>
            <a:r>
              <a:t/>
            </a:r>
            <a:endParaRPr sz="1600"/>
          </a:p>
          <a:p>
            <a:pPr indent="-91440" lvl="0" marL="91440" rtl="0" algn="l">
              <a:lnSpc>
                <a:spcPct val="100000"/>
              </a:lnSpc>
              <a:spcBef>
                <a:spcPts val="1400"/>
              </a:spcBef>
              <a:spcAft>
                <a:spcPts val="0"/>
              </a:spcAft>
              <a:buSzPts val="1600"/>
              <a:buFont typeface="Times"/>
              <a:buNone/>
            </a:pPr>
            <a:r>
              <a:rPr lang="en-US" sz="1600"/>
              <a:t>Spazio del testo in chiaro = Spazio del testo cifrato = Spazio della chiave = (Z )</a:t>
            </a:r>
            <a:r>
              <a:rPr baseline="-25000" lang="en-US" sz="1600"/>
              <a:t>m</a:t>
            </a:r>
            <a:r>
              <a:rPr baseline="30000" lang="en-US" sz="1600"/>
              <a:t>n</a:t>
            </a:r>
            <a:endParaRPr sz="1600"/>
          </a:p>
          <a:p>
            <a:pPr indent="-91440" lvl="0" marL="91440" rtl="0" algn="l">
              <a:lnSpc>
                <a:spcPct val="100000"/>
              </a:lnSpc>
              <a:spcBef>
                <a:spcPts val="1400"/>
              </a:spcBef>
              <a:spcAft>
                <a:spcPts val="0"/>
              </a:spcAft>
              <a:buSzPts val="1600"/>
              <a:buFont typeface="Times"/>
              <a:buNone/>
            </a:pPr>
            <a:r>
              <a:rPr lang="en-US" sz="1600"/>
              <a:t>La chiave è scelta in modo uniforme e casuale</a:t>
            </a:r>
            <a:endParaRPr/>
          </a:p>
          <a:p>
            <a:pPr indent="-91440" lvl="0" marL="91440" rtl="0" algn="l">
              <a:lnSpc>
                <a:spcPct val="100000"/>
              </a:lnSpc>
              <a:spcBef>
                <a:spcPts val="1400"/>
              </a:spcBef>
              <a:spcAft>
                <a:spcPts val="0"/>
              </a:spcAft>
              <a:buSzPts val="1600"/>
              <a:buFont typeface="Times"/>
              <a:buNone/>
            </a:pPr>
            <a:r>
              <a:rPr lang="en-US" sz="1600"/>
              <a:t>Testo in chiaro X = (x</a:t>
            </a:r>
            <a:r>
              <a:rPr baseline="-25000" lang="en-US" sz="1600"/>
              <a:t>1</a:t>
            </a:r>
            <a:r>
              <a:rPr lang="en-US" sz="1600"/>
              <a:t> x</a:t>
            </a:r>
            <a:r>
              <a:rPr baseline="-25000" lang="en-US" sz="1600"/>
              <a:t>2</a:t>
            </a:r>
            <a:r>
              <a:rPr lang="en-US" sz="1600"/>
              <a:t> ... x )</a:t>
            </a:r>
            <a:r>
              <a:rPr baseline="-25000" lang="en-US" sz="1600"/>
              <a:t>n</a:t>
            </a:r>
            <a:endParaRPr/>
          </a:p>
          <a:p>
            <a:pPr indent="-91440" lvl="0" marL="91440" rtl="0" algn="l">
              <a:lnSpc>
                <a:spcPct val="100000"/>
              </a:lnSpc>
              <a:spcBef>
                <a:spcPts val="1400"/>
              </a:spcBef>
              <a:spcAft>
                <a:spcPts val="0"/>
              </a:spcAft>
              <a:buSzPts val="1600"/>
              <a:buFont typeface="Times"/>
              <a:buNone/>
            </a:pPr>
            <a:r>
              <a:rPr lang="en-US" sz="1600"/>
              <a:t>Chiave K = (k</a:t>
            </a:r>
            <a:r>
              <a:rPr baseline="-25000" lang="en-US" sz="1600"/>
              <a:t>1</a:t>
            </a:r>
            <a:r>
              <a:rPr lang="en-US" sz="1600"/>
              <a:t> k</a:t>
            </a:r>
            <a:r>
              <a:rPr baseline="-25000" lang="en-US" sz="1600"/>
              <a:t>2</a:t>
            </a:r>
            <a:r>
              <a:rPr lang="en-US" sz="1600"/>
              <a:t> ... k )</a:t>
            </a:r>
            <a:r>
              <a:rPr baseline="-25000" lang="en-US" sz="1600"/>
              <a:t>n</a:t>
            </a:r>
            <a:endParaRPr/>
          </a:p>
          <a:p>
            <a:pPr indent="-91440" lvl="0" marL="91440" rtl="0" algn="l">
              <a:lnSpc>
                <a:spcPct val="100000"/>
              </a:lnSpc>
              <a:spcBef>
                <a:spcPts val="1400"/>
              </a:spcBef>
              <a:spcAft>
                <a:spcPts val="0"/>
              </a:spcAft>
              <a:buSzPts val="1600"/>
              <a:buFont typeface="Times"/>
              <a:buNone/>
            </a:pPr>
            <a:r>
              <a:rPr lang="en-US" sz="1600"/>
              <a:t>Testo cifrato Y = (y</a:t>
            </a:r>
            <a:r>
              <a:rPr baseline="-25000" lang="en-US" sz="1600"/>
              <a:t>1</a:t>
            </a:r>
            <a:r>
              <a:rPr lang="en-US" sz="1600"/>
              <a:t> y</a:t>
            </a:r>
            <a:r>
              <a:rPr baseline="-25000" lang="en-US" sz="1600"/>
              <a:t>2</a:t>
            </a:r>
            <a:r>
              <a:rPr lang="en-US" sz="1600"/>
              <a:t> ... y )</a:t>
            </a:r>
            <a:r>
              <a:rPr baseline="-25000" lang="en-US" sz="1600"/>
              <a:t>n</a:t>
            </a:r>
            <a:endParaRPr/>
          </a:p>
          <a:p>
            <a:pPr indent="-91440" lvl="0" marL="91440" rtl="0" algn="l">
              <a:lnSpc>
                <a:spcPct val="100000"/>
              </a:lnSpc>
              <a:spcBef>
                <a:spcPts val="1400"/>
              </a:spcBef>
              <a:spcAft>
                <a:spcPts val="0"/>
              </a:spcAft>
              <a:buSzPts val="1600"/>
              <a:buFont typeface="Times"/>
              <a:buNone/>
            </a:pPr>
            <a:r>
              <a:rPr lang="en-US" sz="1600"/>
              <a:t>e</a:t>
            </a:r>
            <a:r>
              <a:rPr baseline="-25000" lang="en-US" sz="1600"/>
              <a:t>k</a:t>
            </a:r>
            <a:r>
              <a:rPr lang="en-US" sz="1600"/>
              <a:t> (X) = (x +k</a:t>
            </a:r>
            <a:r>
              <a:rPr baseline="-25000" lang="en-US" sz="1600"/>
              <a:t>11</a:t>
            </a:r>
            <a:r>
              <a:rPr lang="en-US" sz="1600"/>
              <a:t> x +k</a:t>
            </a:r>
            <a:r>
              <a:rPr baseline="-25000" lang="en-US" sz="1600"/>
              <a:t>22</a:t>
            </a:r>
            <a:r>
              <a:rPr lang="en-US" sz="1600"/>
              <a:t> ... x +k</a:t>
            </a:r>
            <a:r>
              <a:rPr baseline="-25000" lang="en-US" sz="1600"/>
              <a:t>nn</a:t>
            </a:r>
            <a:r>
              <a:rPr lang="en-US" sz="1600"/>
              <a:t> ) mod m</a:t>
            </a:r>
            <a:endParaRPr/>
          </a:p>
          <a:p>
            <a:pPr indent="-91440" lvl="0" marL="91440" rtl="0" algn="l">
              <a:lnSpc>
                <a:spcPct val="100000"/>
              </a:lnSpc>
              <a:spcBef>
                <a:spcPts val="1400"/>
              </a:spcBef>
              <a:spcAft>
                <a:spcPts val="0"/>
              </a:spcAft>
              <a:buSzPts val="1600"/>
              <a:buFont typeface="Times"/>
              <a:buNone/>
            </a:pPr>
            <a:r>
              <a:rPr lang="en-US" sz="1600"/>
              <a:t>d</a:t>
            </a:r>
            <a:r>
              <a:rPr baseline="-25000" lang="en-US" sz="1600"/>
              <a:t>k</a:t>
            </a:r>
            <a:r>
              <a:rPr lang="en-US" sz="1600"/>
              <a:t> (Y) = (y -k</a:t>
            </a:r>
            <a:r>
              <a:rPr baseline="-25000" lang="en-US" sz="1600"/>
              <a:t>11</a:t>
            </a:r>
            <a:r>
              <a:rPr lang="en-US" sz="1600"/>
              <a:t> y -k</a:t>
            </a:r>
            <a:r>
              <a:rPr baseline="-25000" lang="en-US" sz="1600"/>
              <a:t>22</a:t>
            </a:r>
            <a:r>
              <a:rPr lang="en-US" sz="1600"/>
              <a:t> ... y -k</a:t>
            </a:r>
            <a:r>
              <a:rPr baseline="-25000" lang="en-US" sz="1600"/>
              <a:t>nn</a:t>
            </a:r>
            <a:r>
              <a:rPr lang="en-US" sz="1600"/>
              <a:t> ) mod m</a:t>
            </a:r>
            <a:endParaRPr/>
          </a:p>
          <a:p>
            <a:pPr indent="-91440" lvl="0" marL="91440" rtl="0" algn="l">
              <a:lnSpc>
                <a:spcPct val="100000"/>
              </a:lnSpc>
              <a:spcBef>
                <a:spcPts val="1400"/>
              </a:spcBef>
              <a:spcAft>
                <a:spcPts val="0"/>
              </a:spcAft>
              <a:buSzPts val="2400"/>
              <a:buFont typeface="Times"/>
              <a:buNone/>
            </a:pPr>
            <a:r>
              <a:t/>
            </a:r>
            <a:endParaRPr sz="2400"/>
          </a:p>
        </p:txBody>
      </p:sp>
      <p:pic>
        <p:nvPicPr>
          <p:cNvPr id="339" name="Google Shape;339;p19"/>
          <p:cNvPicPr preferRelativeResize="0"/>
          <p:nvPr/>
        </p:nvPicPr>
        <p:blipFill rotWithShape="1">
          <a:blip r:embed="rId3">
            <a:alphaModFix/>
          </a:blip>
          <a:srcRect b="0" l="0" r="0" t="0"/>
          <a:stretch/>
        </p:blipFill>
        <p:spPr>
          <a:xfrm>
            <a:off x="7860520" y="5940399"/>
            <a:ext cx="1530000" cy="612000"/>
          </a:xfrm>
          <a:prstGeom prst="rect">
            <a:avLst/>
          </a:prstGeom>
          <a:noFill/>
          <a:ln>
            <a:noFill/>
          </a:ln>
        </p:spPr>
      </p:pic>
      <p:sp>
        <p:nvSpPr>
          <p:cNvPr id="340" name="Google Shape;340;p19"/>
          <p:cNvSpPr txBox="1"/>
          <p:nvPr/>
        </p:nvSpPr>
        <p:spPr>
          <a:xfrm>
            <a:off x="10623042" y="6007339"/>
            <a:ext cx="51690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Arial"/>
                <a:ea typeface="Arial"/>
                <a:cs typeface="Arial"/>
                <a:sym typeface="Arial"/>
              </a:rPr>
              <a:t>18</a:t>
            </a:r>
            <a:endParaRPr b="0" i="0" sz="1400" u="none" cap="none" strike="noStrike">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2"/>
          <p:cNvSpPr txBox="1"/>
          <p:nvPr>
            <p:ph type="ctrTitle"/>
          </p:nvPr>
        </p:nvSpPr>
        <p:spPr>
          <a:xfrm>
            <a:off x="796322" y="408820"/>
            <a:ext cx="8935507" cy="94946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Font typeface="Book Antiqua"/>
              <a:buNone/>
            </a:pPr>
            <a:r>
              <a:rPr lang="en-US"/>
              <a:t>Obiettivi della crittografia</a:t>
            </a:r>
            <a:endParaRPr/>
          </a:p>
        </p:txBody>
      </p:sp>
      <p:sp>
        <p:nvSpPr>
          <p:cNvPr id="194" name="Google Shape;194;p2"/>
          <p:cNvSpPr txBox="1"/>
          <p:nvPr>
            <p:ph idx="1" type="body"/>
          </p:nvPr>
        </p:nvSpPr>
        <p:spPr>
          <a:xfrm>
            <a:off x="796322" y="1986061"/>
            <a:ext cx="8731136" cy="3598662"/>
          </a:xfrm>
          <a:prstGeom prst="rect">
            <a:avLst/>
          </a:prstGeom>
          <a:noFill/>
          <a:ln>
            <a:noFill/>
          </a:ln>
        </p:spPr>
        <p:txBody>
          <a:bodyPr anchorCtr="0" anchor="t" bIns="45700" lIns="0" spcFirstLastPara="1" rIns="0" wrap="square" tIns="45700">
            <a:normAutofit/>
          </a:bodyPr>
          <a:lstStyle/>
          <a:p>
            <a:pPr indent="-274320" lvl="0" marL="274320" rtl="0" algn="l">
              <a:lnSpc>
                <a:spcPct val="90000"/>
              </a:lnSpc>
              <a:spcBef>
                <a:spcPts val="0"/>
              </a:spcBef>
              <a:spcAft>
                <a:spcPts val="0"/>
              </a:spcAft>
              <a:buSzPts val="1400"/>
              <a:buFont typeface="Courier New"/>
              <a:buChar char="o"/>
            </a:pPr>
            <a:r>
              <a:rPr lang="en-US"/>
              <a:t>Il problema fondamentale della crittografia è garantire la sicurezza della comunicazione su un mezzo insicuro.</a:t>
            </a:r>
            <a:endParaRPr/>
          </a:p>
          <a:p>
            <a:pPr indent="-274320" lvl="0" marL="274320" rtl="0" algn="l">
              <a:lnSpc>
                <a:spcPct val="90000"/>
              </a:lnSpc>
              <a:spcBef>
                <a:spcPts val="1800"/>
              </a:spcBef>
              <a:spcAft>
                <a:spcPts val="0"/>
              </a:spcAft>
              <a:buSzPts val="1400"/>
              <a:buFont typeface="Courier New"/>
              <a:buChar char="o"/>
            </a:pPr>
            <a:r>
              <a:rPr lang="en-US"/>
              <a:t>Cosa significa comunicazione sicura?</a:t>
            </a:r>
            <a:endParaRPr/>
          </a:p>
          <a:p>
            <a:pPr indent="-182880" lvl="1" marL="384048" rtl="0" algn="l">
              <a:lnSpc>
                <a:spcPct val="90000"/>
              </a:lnSpc>
              <a:spcBef>
                <a:spcPts val="800"/>
              </a:spcBef>
              <a:spcAft>
                <a:spcPts val="0"/>
              </a:spcAft>
              <a:buClr>
                <a:schemeClr val="dk1"/>
              </a:buClr>
              <a:buSzPts val="1400"/>
              <a:buFont typeface="Century Gothic"/>
              <a:buChar char="―"/>
            </a:pPr>
            <a:r>
              <a:rPr lang="en-US"/>
              <a:t>riservatezza (segretezza) </a:t>
            </a:r>
            <a:endParaRPr/>
          </a:p>
          <a:p>
            <a:pPr indent="-182880" lvl="2" marL="566928" rtl="0" algn="l">
              <a:lnSpc>
                <a:spcPct val="90000"/>
              </a:lnSpc>
              <a:spcBef>
                <a:spcPts val="600"/>
              </a:spcBef>
              <a:spcAft>
                <a:spcPts val="0"/>
              </a:spcAft>
              <a:buClr>
                <a:schemeClr val="dk1"/>
              </a:buClr>
              <a:buSzPts val="1400"/>
              <a:buChar char="◦"/>
            </a:pPr>
            <a:r>
              <a:rPr lang="en-US"/>
              <a:t>solo il destinatario può vedere la comunicazione</a:t>
            </a:r>
            <a:endParaRPr/>
          </a:p>
          <a:p>
            <a:pPr indent="-182880" lvl="1" marL="384048" rtl="0" algn="l">
              <a:lnSpc>
                <a:spcPct val="90000"/>
              </a:lnSpc>
              <a:spcBef>
                <a:spcPts val="600"/>
              </a:spcBef>
              <a:spcAft>
                <a:spcPts val="0"/>
              </a:spcAft>
              <a:buClr>
                <a:schemeClr val="dk1"/>
              </a:buClr>
              <a:buSzPts val="1400"/>
              <a:buFont typeface="Century Gothic"/>
              <a:buChar char="―"/>
            </a:pPr>
            <a:r>
              <a:rPr lang="en-US"/>
              <a:t>integrità (autenticità)</a:t>
            </a:r>
            <a:endParaRPr/>
          </a:p>
          <a:p>
            <a:pPr indent="-182880" lvl="2" marL="566928" rtl="0" algn="l">
              <a:lnSpc>
                <a:spcPct val="90000"/>
              </a:lnSpc>
              <a:spcBef>
                <a:spcPts val="600"/>
              </a:spcBef>
              <a:spcAft>
                <a:spcPts val="0"/>
              </a:spcAft>
              <a:buClr>
                <a:schemeClr val="dk1"/>
              </a:buClr>
              <a:buSzPts val="1400"/>
              <a:buChar char="◦"/>
            </a:pPr>
            <a:r>
              <a:rPr lang="en-US"/>
              <a:t>la comunicazione è generata dal presunto mittente</a:t>
            </a:r>
            <a:endParaRPr/>
          </a:p>
          <a:p>
            <a:pPr indent="-274320" lvl="0" marL="274320" rtl="0" algn="l">
              <a:lnSpc>
                <a:spcPct val="90000"/>
              </a:lnSpc>
              <a:spcBef>
                <a:spcPts val="1600"/>
              </a:spcBef>
              <a:spcAft>
                <a:spcPts val="0"/>
              </a:spcAft>
              <a:buSzPts val="1400"/>
              <a:buFont typeface="Courier New"/>
              <a:buChar char="o"/>
            </a:pPr>
            <a:r>
              <a:rPr lang="en-US"/>
              <a:t>Cosa significa medium insicuro?</a:t>
            </a:r>
            <a:endParaRPr/>
          </a:p>
          <a:p>
            <a:pPr indent="-182880" lvl="1" marL="384048" rtl="0" algn="l">
              <a:lnSpc>
                <a:spcPct val="90000"/>
              </a:lnSpc>
              <a:spcBef>
                <a:spcPts val="800"/>
              </a:spcBef>
              <a:spcAft>
                <a:spcPts val="0"/>
              </a:spcAft>
              <a:buClr>
                <a:schemeClr val="dk1"/>
              </a:buClr>
              <a:buSzPts val="1400"/>
              <a:buChar char="―"/>
            </a:pPr>
            <a:r>
              <a:rPr lang="en-US"/>
              <a:t>Due possibilità di base:</a:t>
            </a:r>
            <a:endParaRPr/>
          </a:p>
          <a:p>
            <a:pPr indent="-182880" lvl="2" marL="566928" rtl="0" algn="l">
              <a:lnSpc>
                <a:spcPct val="90000"/>
              </a:lnSpc>
              <a:spcBef>
                <a:spcPts val="600"/>
              </a:spcBef>
              <a:spcAft>
                <a:spcPts val="0"/>
              </a:spcAft>
              <a:buClr>
                <a:schemeClr val="dk1"/>
              </a:buClr>
              <a:buSzPts val="1400"/>
              <a:buChar char="◦"/>
            </a:pPr>
            <a:r>
              <a:rPr lang="en-US"/>
              <a:t>Attaccante passivo: l'avversario può origliare </a:t>
            </a:r>
            <a:endParaRPr/>
          </a:p>
          <a:p>
            <a:pPr indent="-182880" lvl="2" marL="566928" rtl="0" algn="l">
              <a:lnSpc>
                <a:spcPct val="90000"/>
              </a:lnSpc>
              <a:spcBef>
                <a:spcPts val="600"/>
              </a:spcBef>
              <a:spcAft>
                <a:spcPts val="0"/>
              </a:spcAft>
              <a:buClr>
                <a:schemeClr val="dk1"/>
              </a:buClr>
              <a:buSzPts val="1400"/>
              <a:buChar char="◦"/>
            </a:pPr>
            <a:r>
              <a:rPr lang="en-US"/>
              <a:t>Attaccante attivo: l'avversario ha il pieno controllo del canale di comunicazione.</a:t>
            </a:r>
            <a:endParaRPr/>
          </a:p>
        </p:txBody>
      </p:sp>
      <p:pic>
        <p:nvPicPr>
          <p:cNvPr id="195" name="Google Shape;195;p2"/>
          <p:cNvPicPr preferRelativeResize="0"/>
          <p:nvPr/>
        </p:nvPicPr>
        <p:blipFill rotWithShape="1">
          <a:blip r:embed="rId3">
            <a:alphaModFix/>
          </a:blip>
          <a:srcRect b="0" l="0" r="0" t="0"/>
          <a:stretch/>
        </p:blipFill>
        <p:spPr>
          <a:xfrm>
            <a:off x="7795184" y="6143180"/>
            <a:ext cx="1530000" cy="612000"/>
          </a:xfrm>
          <a:prstGeom prst="rect">
            <a:avLst/>
          </a:prstGeom>
          <a:noFill/>
          <a:ln>
            <a:noFill/>
          </a:ln>
        </p:spPr>
      </p:pic>
      <p:sp>
        <p:nvSpPr>
          <p:cNvPr id="196" name="Google Shape;196;p2"/>
          <p:cNvSpPr txBox="1"/>
          <p:nvPr/>
        </p:nvSpPr>
        <p:spPr>
          <a:xfrm>
            <a:off x="10353368" y="5989291"/>
            <a:ext cx="377829"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1</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4" name="Shape 344"/>
        <p:cNvGrpSpPr/>
        <p:nvPr/>
      </p:nvGrpSpPr>
      <p:grpSpPr>
        <a:xfrm>
          <a:off x="0" y="0"/>
          <a:ext cx="0" cy="0"/>
          <a:chOff x="0" y="0"/>
          <a:chExt cx="0" cy="0"/>
        </a:xfrm>
      </p:grpSpPr>
      <p:sp>
        <p:nvSpPr>
          <p:cNvPr id="345" name="Google Shape;345;p20"/>
          <p:cNvSpPr txBox="1"/>
          <p:nvPr>
            <p:ph type="ctrTitle"/>
          </p:nvPr>
        </p:nvSpPr>
        <p:spPr>
          <a:xfrm>
            <a:off x="796322" y="585800"/>
            <a:ext cx="5525820" cy="949467"/>
          </a:xfrm>
          <a:prstGeom prst="rect">
            <a:avLst/>
          </a:prstGeom>
          <a:noFill/>
          <a:ln>
            <a:noFill/>
          </a:ln>
        </p:spPr>
        <p:txBody>
          <a:bodyPr anchorCtr="0" anchor="b"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Book Antiqua"/>
              <a:buNone/>
            </a:pPr>
            <a:r>
              <a:rPr lang="en-US" sz="4000"/>
              <a:t>La versione binaria di One-Time Pad</a:t>
            </a:r>
            <a:endParaRPr/>
          </a:p>
        </p:txBody>
      </p:sp>
      <p:sp>
        <p:nvSpPr>
          <p:cNvPr id="346" name="Google Shape;346;p20"/>
          <p:cNvSpPr txBox="1"/>
          <p:nvPr>
            <p:ph idx="1" type="body"/>
          </p:nvPr>
        </p:nvSpPr>
        <p:spPr>
          <a:xfrm>
            <a:off x="796321" y="1986061"/>
            <a:ext cx="7452943" cy="3451178"/>
          </a:xfrm>
          <a:prstGeom prst="rect">
            <a:avLst/>
          </a:prstGeom>
          <a:noFill/>
          <a:ln>
            <a:noFill/>
          </a:ln>
        </p:spPr>
        <p:txBody>
          <a:bodyPr anchorCtr="0" anchor="t" bIns="45700" lIns="0" spcFirstLastPara="1" rIns="0" wrap="square" tIns="45700">
            <a:normAutofit/>
          </a:bodyPr>
          <a:lstStyle/>
          <a:p>
            <a:pPr indent="-91440" lvl="0" marL="91440" rtl="0" algn="l">
              <a:lnSpc>
                <a:spcPct val="100000"/>
              </a:lnSpc>
              <a:spcBef>
                <a:spcPts val="0"/>
              </a:spcBef>
              <a:spcAft>
                <a:spcPts val="0"/>
              </a:spcAft>
              <a:buSzPts val="1400"/>
              <a:buFont typeface="Times"/>
              <a:buNone/>
            </a:pPr>
            <a:r>
              <a:rPr lang="en-US"/>
              <a:t>Spazio del testo in chiaro = spazio del testo cifrato = </a:t>
            </a:r>
            <a:endParaRPr/>
          </a:p>
          <a:p>
            <a:pPr indent="-91440" lvl="0" marL="91440" rtl="0" algn="l">
              <a:lnSpc>
                <a:spcPct val="100000"/>
              </a:lnSpc>
              <a:spcBef>
                <a:spcPts val="1400"/>
              </a:spcBef>
              <a:spcAft>
                <a:spcPts val="0"/>
              </a:spcAft>
              <a:buSzPts val="1400"/>
              <a:buFont typeface="Times"/>
              <a:buNone/>
            </a:pPr>
            <a:r>
              <a:rPr lang="en-US"/>
              <a:t>Spazio delle chiavi = {0,1}</a:t>
            </a:r>
            <a:r>
              <a:rPr baseline="30000" lang="en-US"/>
              <a:t>n</a:t>
            </a:r>
            <a:endParaRPr/>
          </a:p>
          <a:p>
            <a:pPr indent="-91440" lvl="0" marL="91440" rtl="0" algn="l">
              <a:lnSpc>
                <a:spcPct val="100000"/>
              </a:lnSpc>
              <a:spcBef>
                <a:spcPts val="1400"/>
              </a:spcBef>
              <a:spcAft>
                <a:spcPts val="0"/>
              </a:spcAft>
              <a:buSzPts val="1400"/>
              <a:buFont typeface="Times"/>
              <a:buNone/>
            </a:pPr>
            <a:r>
              <a:rPr lang="en-US"/>
              <a:t>La chiave è scelta in modo casuale</a:t>
            </a:r>
            <a:endParaRPr/>
          </a:p>
          <a:p>
            <a:pPr indent="-91440" lvl="0" marL="91440" rtl="0" algn="l">
              <a:lnSpc>
                <a:spcPct val="100000"/>
              </a:lnSpc>
              <a:spcBef>
                <a:spcPts val="1400"/>
              </a:spcBef>
              <a:spcAft>
                <a:spcPts val="0"/>
              </a:spcAft>
              <a:buSzPts val="1400"/>
              <a:buFont typeface="Times"/>
              <a:buNone/>
            </a:pPr>
            <a:r>
              <a:rPr lang="en-US"/>
              <a:t>Ad esempio:</a:t>
            </a:r>
            <a:endParaRPr/>
          </a:p>
          <a:p>
            <a:pPr indent="-91440" lvl="0" marL="91440" rtl="0" algn="l">
              <a:lnSpc>
                <a:spcPct val="100000"/>
              </a:lnSpc>
              <a:spcBef>
                <a:spcPts val="1400"/>
              </a:spcBef>
              <a:spcAft>
                <a:spcPts val="0"/>
              </a:spcAft>
              <a:buSzPts val="1400"/>
              <a:buChar char=" "/>
            </a:pPr>
            <a:r>
              <a:rPr lang="en-US"/>
              <a:t>Il testo in chiaro è 11011011</a:t>
            </a:r>
            <a:endParaRPr/>
          </a:p>
          <a:p>
            <a:pPr indent="-91440" lvl="0" marL="91440" rtl="0" algn="l">
              <a:lnSpc>
                <a:spcPct val="100000"/>
              </a:lnSpc>
              <a:spcBef>
                <a:spcPts val="1400"/>
              </a:spcBef>
              <a:spcAft>
                <a:spcPts val="0"/>
              </a:spcAft>
              <a:buSzPts val="1400"/>
              <a:buChar char=" "/>
            </a:pPr>
            <a:r>
              <a:rPr lang="en-US"/>
              <a:t>La chiave è 01101001</a:t>
            </a:r>
            <a:endParaRPr/>
          </a:p>
          <a:p>
            <a:pPr indent="-91440" lvl="0" marL="91440" rtl="0" algn="l">
              <a:lnSpc>
                <a:spcPct val="100000"/>
              </a:lnSpc>
              <a:spcBef>
                <a:spcPts val="1400"/>
              </a:spcBef>
              <a:spcAft>
                <a:spcPts val="0"/>
              </a:spcAft>
              <a:buSzPts val="1400"/>
              <a:buChar char=" "/>
            </a:pPr>
            <a:r>
              <a:rPr lang="en-US"/>
              <a:t>Allora il testo cifrato è 10110010</a:t>
            </a:r>
            <a:endParaRPr/>
          </a:p>
        </p:txBody>
      </p:sp>
      <p:pic>
        <p:nvPicPr>
          <p:cNvPr id="347" name="Google Shape;347;p20"/>
          <p:cNvPicPr preferRelativeResize="0"/>
          <p:nvPr/>
        </p:nvPicPr>
        <p:blipFill rotWithShape="1">
          <a:blip r:embed="rId3">
            <a:alphaModFix/>
          </a:blip>
          <a:srcRect b="0" l="0" r="0" t="0"/>
          <a:stretch/>
        </p:blipFill>
        <p:spPr>
          <a:xfrm>
            <a:off x="8029605" y="6001305"/>
            <a:ext cx="1530000" cy="612000"/>
          </a:xfrm>
          <a:prstGeom prst="rect">
            <a:avLst/>
          </a:prstGeom>
          <a:noFill/>
          <a:ln>
            <a:noFill/>
          </a:ln>
        </p:spPr>
      </p:pic>
      <p:sp>
        <p:nvSpPr>
          <p:cNvPr id="348" name="Google Shape;348;p20"/>
          <p:cNvSpPr txBox="1"/>
          <p:nvPr/>
        </p:nvSpPr>
        <p:spPr>
          <a:xfrm>
            <a:off x="10623042" y="6007339"/>
            <a:ext cx="51690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Arial"/>
                <a:ea typeface="Arial"/>
                <a:cs typeface="Arial"/>
                <a:sym typeface="Arial"/>
              </a:rPr>
              <a:t>19</a:t>
            </a:r>
            <a:endParaRPr b="0" i="0" sz="1400" u="none" cap="none" strike="noStrike">
              <a:solidFill>
                <a:schemeClr val="dk1"/>
              </a:solidFill>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2" name="Shape 352"/>
        <p:cNvGrpSpPr/>
        <p:nvPr/>
      </p:nvGrpSpPr>
      <p:grpSpPr>
        <a:xfrm>
          <a:off x="0" y="0"/>
          <a:ext cx="0" cy="0"/>
          <a:chOff x="0" y="0"/>
          <a:chExt cx="0" cy="0"/>
        </a:xfrm>
      </p:grpSpPr>
      <p:sp>
        <p:nvSpPr>
          <p:cNvPr id="353" name="Google Shape;353;p21"/>
          <p:cNvSpPr txBox="1"/>
          <p:nvPr>
            <p:ph type="ctrTitle"/>
          </p:nvPr>
        </p:nvSpPr>
        <p:spPr>
          <a:xfrm>
            <a:off x="796322" y="408820"/>
            <a:ext cx="8935507" cy="94946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Font typeface="Book Antiqua"/>
              <a:buNone/>
            </a:pPr>
            <a:r>
              <a:rPr lang="en-US"/>
              <a:t>Operatori di bit</a:t>
            </a:r>
            <a:endParaRPr/>
          </a:p>
        </p:txBody>
      </p:sp>
      <p:sp>
        <p:nvSpPr>
          <p:cNvPr id="354" name="Google Shape;354;p21"/>
          <p:cNvSpPr txBox="1"/>
          <p:nvPr>
            <p:ph idx="1" type="body"/>
          </p:nvPr>
        </p:nvSpPr>
        <p:spPr>
          <a:xfrm>
            <a:off x="537688" y="1767108"/>
            <a:ext cx="8675138" cy="3443990"/>
          </a:xfrm>
          <a:prstGeom prst="rect">
            <a:avLst/>
          </a:prstGeom>
          <a:noFill/>
          <a:ln>
            <a:noFill/>
          </a:ln>
        </p:spPr>
        <p:txBody>
          <a:bodyPr anchorCtr="0" anchor="t" bIns="45700" lIns="0" spcFirstLastPara="1" rIns="0" wrap="square" tIns="45700">
            <a:normAutofit/>
          </a:bodyPr>
          <a:lstStyle/>
          <a:p>
            <a:pPr indent="-91440" lvl="0" marL="91440" rtl="0" algn="l">
              <a:lnSpc>
                <a:spcPct val="90000"/>
              </a:lnSpc>
              <a:spcBef>
                <a:spcPts val="0"/>
              </a:spcBef>
              <a:spcAft>
                <a:spcPts val="0"/>
              </a:spcAft>
              <a:buSzPts val="1400"/>
              <a:buChar char=" "/>
            </a:pPr>
            <a:r>
              <a:rPr lang="en-US"/>
              <a:t>Bit AND</a:t>
            </a:r>
            <a:endParaRPr/>
          </a:p>
          <a:p>
            <a:pPr indent="-182880" lvl="1" marL="384048" rtl="0" algn="l">
              <a:lnSpc>
                <a:spcPct val="90000"/>
              </a:lnSpc>
              <a:spcBef>
                <a:spcPts val="400"/>
              </a:spcBef>
              <a:spcAft>
                <a:spcPts val="0"/>
              </a:spcAft>
              <a:buClr>
                <a:schemeClr val="dk1"/>
              </a:buClr>
              <a:buSzPts val="1400"/>
              <a:buFont typeface="Century Gothic"/>
              <a:buNone/>
            </a:pPr>
            <a:r>
              <a:rPr lang="en-US"/>
              <a:t>0 ∧ 0 = 0 0 ∧ 1 = 0 1 ∧ 0 = 0 1 ∧ 1 = 1</a:t>
            </a:r>
            <a:endParaRPr/>
          </a:p>
          <a:p>
            <a:pPr indent="-2537" lvl="0" marL="91440" rtl="0" algn="l">
              <a:lnSpc>
                <a:spcPct val="90000"/>
              </a:lnSpc>
              <a:spcBef>
                <a:spcPts val="1600"/>
              </a:spcBef>
              <a:spcAft>
                <a:spcPts val="0"/>
              </a:spcAft>
              <a:buSzPts val="1400"/>
              <a:buNone/>
            </a:pPr>
            <a:r>
              <a:t/>
            </a:r>
            <a:endParaRPr/>
          </a:p>
          <a:p>
            <a:pPr indent="-91440" lvl="0" marL="91440" rtl="0" algn="l">
              <a:lnSpc>
                <a:spcPct val="90000"/>
              </a:lnSpc>
              <a:spcBef>
                <a:spcPts val="1400"/>
              </a:spcBef>
              <a:spcAft>
                <a:spcPts val="0"/>
              </a:spcAft>
              <a:buSzPts val="1400"/>
              <a:buChar char=" "/>
            </a:pPr>
            <a:r>
              <a:rPr lang="en-US"/>
              <a:t>Bit OR</a:t>
            </a:r>
            <a:endParaRPr/>
          </a:p>
          <a:p>
            <a:pPr indent="-182880" lvl="1" marL="384048" rtl="0" algn="l">
              <a:lnSpc>
                <a:spcPct val="90000"/>
              </a:lnSpc>
              <a:spcBef>
                <a:spcPts val="400"/>
              </a:spcBef>
              <a:spcAft>
                <a:spcPts val="0"/>
              </a:spcAft>
              <a:buClr>
                <a:schemeClr val="dk1"/>
              </a:buClr>
              <a:buSzPts val="1400"/>
              <a:buFont typeface="Century Gothic"/>
              <a:buNone/>
            </a:pPr>
            <a:r>
              <a:rPr lang="en-US"/>
              <a:t>0 ∨ 0 = 0 0 ∨ 1 = 1 1 ∨ 0 = 1 1 ∨ 1 = 1</a:t>
            </a:r>
            <a:endParaRPr/>
          </a:p>
          <a:p>
            <a:pPr indent="-2537" lvl="0" marL="91440" rtl="0" algn="l">
              <a:lnSpc>
                <a:spcPct val="90000"/>
              </a:lnSpc>
              <a:spcBef>
                <a:spcPts val="1600"/>
              </a:spcBef>
              <a:spcAft>
                <a:spcPts val="0"/>
              </a:spcAft>
              <a:buSzPts val="1400"/>
              <a:buNone/>
            </a:pPr>
            <a:r>
              <a:t/>
            </a:r>
            <a:endParaRPr/>
          </a:p>
          <a:p>
            <a:pPr indent="-91440" lvl="0" marL="91440" rtl="0" algn="l">
              <a:lnSpc>
                <a:spcPct val="90000"/>
              </a:lnSpc>
              <a:spcBef>
                <a:spcPts val="1400"/>
              </a:spcBef>
              <a:spcAft>
                <a:spcPts val="0"/>
              </a:spcAft>
              <a:buSzPts val="1400"/>
              <a:buChar char=" "/>
            </a:pPr>
            <a:r>
              <a:rPr lang="en-US"/>
              <a:t>Addizione mod 2 (nota anche come Bit XOR)</a:t>
            </a:r>
            <a:endParaRPr/>
          </a:p>
          <a:p>
            <a:pPr indent="-182880" lvl="1" marL="384048" rtl="0" algn="l">
              <a:lnSpc>
                <a:spcPct val="90000"/>
              </a:lnSpc>
              <a:spcBef>
                <a:spcPts val="400"/>
              </a:spcBef>
              <a:spcAft>
                <a:spcPts val="0"/>
              </a:spcAft>
              <a:buClr>
                <a:schemeClr val="dk1"/>
              </a:buClr>
              <a:buSzPts val="1400"/>
              <a:buFont typeface="Century Gothic"/>
              <a:buNone/>
            </a:pPr>
            <a:r>
              <a:rPr lang="en-US"/>
              <a:t>0 ⊕ 0 = 0 0 ⊕ 1 = 1 1 ⊕ 0 = 1 1 ⊕ 1 = 0</a:t>
            </a:r>
            <a:endParaRPr/>
          </a:p>
          <a:p>
            <a:pPr indent="-182880" lvl="1" marL="384048" rtl="0" algn="l">
              <a:lnSpc>
                <a:spcPct val="90000"/>
              </a:lnSpc>
              <a:spcBef>
                <a:spcPts val="600"/>
              </a:spcBef>
              <a:spcAft>
                <a:spcPts val="0"/>
              </a:spcAft>
              <a:buClr>
                <a:schemeClr val="dk1"/>
              </a:buClr>
              <a:buSzPts val="1400"/>
              <a:buFont typeface="Century Gothic"/>
              <a:buNone/>
            </a:pPr>
            <a:r>
              <a:t/>
            </a:r>
            <a:endParaRPr/>
          </a:p>
        </p:txBody>
      </p:sp>
      <p:pic>
        <p:nvPicPr>
          <p:cNvPr id="355" name="Google Shape;355;p21"/>
          <p:cNvPicPr preferRelativeResize="0"/>
          <p:nvPr/>
        </p:nvPicPr>
        <p:blipFill rotWithShape="1">
          <a:blip r:embed="rId3">
            <a:alphaModFix/>
          </a:blip>
          <a:srcRect b="0" l="0" r="0" t="0"/>
          <a:stretch/>
        </p:blipFill>
        <p:spPr>
          <a:xfrm>
            <a:off x="7829202" y="6009116"/>
            <a:ext cx="1530000" cy="612000"/>
          </a:xfrm>
          <a:prstGeom prst="rect">
            <a:avLst/>
          </a:prstGeom>
          <a:noFill/>
          <a:ln>
            <a:noFill/>
          </a:ln>
        </p:spPr>
      </p:pic>
      <p:sp>
        <p:nvSpPr>
          <p:cNvPr id="356" name="Google Shape;356;p21"/>
          <p:cNvSpPr txBox="1"/>
          <p:nvPr/>
        </p:nvSpPr>
        <p:spPr>
          <a:xfrm>
            <a:off x="10623042" y="6007339"/>
            <a:ext cx="51690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Arial"/>
                <a:ea typeface="Arial"/>
                <a:cs typeface="Arial"/>
                <a:sym typeface="Arial"/>
              </a:rPr>
              <a:t>20</a:t>
            </a:r>
            <a:endParaRPr b="0" i="0" sz="1400" u="none" cap="none" strike="noStrike">
              <a:solidFill>
                <a:schemeClr val="dk1"/>
              </a:solidFill>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1" name="Shape 361"/>
        <p:cNvGrpSpPr/>
        <p:nvPr/>
      </p:nvGrpSpPr>
      <p:grpSpPr>
        <a:xfrm>
          <a:off x="0" y="0"/>
          <a:ext cx="0" cy="0"/>
          <a:chOff x="0" y="0"/>
          <a:chExt cx="0" cy="0"/>
        </a:xfrm>
      </p:grpSpPr>
      <p:sp>
        <p:nvSpPr>
          <p:cNvPr id="362" name="Google Shape;362;p22"/>
          <p:cNvSpPr txBox="1"/>
          <p:nvPr>
            <p:ph type="ctrTitle"/>
          </p:nvPr>
        </p:nvSpPr>
        <p:spPr>
          <a:xfrm>
            <a:off x="796323" y="408820"/>
            <a:ext cx="4483600" cy="949467"/>
          </a:xfrm>
          <a:prstGeom prst="rect">
            <a:avLst/>
          </a:prstGeom>
          <a:noFill/>
          <a:ln>
            <a:noFill/>
          </a:ln>
        </p:spPr>
        <p:txBody>
          <a:bodyPr anchorCtr="0" anchor="b"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Book Antiqua"/>
              <a:buNone/>
            </a:pPr>
            <a:r>
              <a:rPr lang="en-US"/>
              <a:t>Casualità della chiave in un pad unico</a:t>
            </a:r>
            <a:endParaRPr/>
          </a:p>
        </p:txBody>
      </p:sp>
      <p:sp>
        <p:nvSpPr>
          <p:cNvPr id="363" name="Google Shape;363;p22"/>
          <p:cNvSpPr txBox="1"/>
          <p:nvPr>
            <p:ph idx="1" type="body"/>
          </p:nvPr>
        </p:nvSpPr>
        <p:spPr>
          <a:xfrm>
            <a:off x="796322" y="1986061"/>
            <a:ext cx="7590594" cy="3077552"/>
          </a:xfrm>
          <a:prstGeom prst="rect">
            <a:avLst/>
          </a:prstGeom>
          <a:noFill/>
          <a:ln>
            <a:noFill/>
          </a:ln>
        </p:spPr>
        <p:txBody>
          <a:bodyPr anchorCtr="0" anchor="t" bIns="45700" lIns="0" spcFirstLastPara="1" rIns="0" wrap="square" tIns="45700">
            <a:normAutofit/>
          </a:bodyPr>
          <a:lstStyle/>
          <a:p>
            <a:pPr indent="-91440" lvl="0" marL="91440" rtl="0" algn="l">
              <a:lnSpc>
                <a:spcPct val="90000"/>
              </a:lnSpc>
              <a:spcBef>
                <a:spcPts val="0"/>
              </a:spcBef>
              <a:spcAft>
                <a:spcPts val="0"/>
              </a:spcAft>
              <a:buSzPts val="1400"/>
              <a:buChar char=" "/>
            </a:pPr>
            <a:r>
              <a:rPr lang="en-US"/>
              <a:t>One-Time Pad utilizza una chiave molto lunga, ma se la chiave non è scelta in modo casuale, si utilizzano invece testi tratti, ad esempio, da un libro.</a:t>
            </a:r>
            <a:endParaRPr/>
          </a:p>
          <a:p>
            <a:pPr indent="-182880" lvl="1" marL="384048" rtl="0" algn="l">
              <a:lnSpc>
                <a:spcPct val="90000"/>
              </a:lnSpc>
              <a:spcBef>
                <a:spcPts val="400"/>
              </a:spcBef>
              <a:spcAft>
                <a:spcPts val="0"/>
              </a:spcAft>
              <a:buClr>
                <a:schemeClr val="dk1"/>
              </a:buClr>
              <a:buSzPts val="1400"/>
              <a:buChar char="―"/>
            </a:pPr>
            <a:r>
              <a:rPr lang="en-US"/>
              <a:t>questo non è più un pad unico</a:t>
            </a:r>
            <a:endParaRPr/>
          </a:p>
          <a:p>
            <a:pPr indent="-182880" lvl="1" marL="384048" rtl="0" algn="l">
              <a:lnSpc>
                <a:spcPct val="90000"/>
              </a:lnSpc>
              <a:spcBef>
                <a:spcPts val="600"/>
              </a:spcBef>
              <a:spcAft>
                <a:spcPts val="0"/>
              </a:spcAft>
              <a:buClr>
                <a:schemeClr val="dk1"/>
              </a:buClr>
              <a:buSzPts val="1400"/>
              <a:buChar char="―"/>
            </a:pPr>
            <a:r>
              <a:rPr lang="en-US"/>
              <a:t>questo può essere rotto</a:t>
            </a:r>
            <a:endParaRPr/>
          </a:p>
          <a:p>
            <a:pPr indent="-93979" lvl="1" marL="384048" rtl="0" algn="l">
              <a:lnSpc>
                <a:spcPct val="90000"/>
              </a:lnSpc>
              <a:spcBef>
                <a:spcPts val="600"/>
              </a:spcBef>
              <a:spcAft>
                <a:spcPts val="0"/>
              </a:spcAft>
              <a:buClr>
                <a:schemeClr val="dk1"/>
              </a:buClr>
              <a:buSzPts val="1400"/>
              <a:buNone/>
            </a:pPr>
            <a:r>
              <a:t/>
            </a:r>
            <a:endParaRPr/>
          </a:p>
          <a:p>
            <a:pPr indent="0" lvl="1" marL="201168" rtl="0" algn="l">
              <a:lnSpc>
                <a:spcPct val="90000"/>
              </a:lnSpc>
              <a:spcBef>
                <a:spcPts val="600"/>
              </a:spcBef>
              <a:spcAft>
                <a:spcPts val="0"/>
              </a:spcAft>
              <a:buClr>
                <a:schemeClr val="dk1"/>
              </a:buClr>
              <a:buSzPts val="1400"/>
              <a:buNone/>
            </a:pPr>
            <a:r>
              <a:t/>
            </a:r>
            <a:endParaRPr/>
          </a:p>
          <a:p>
            <a:pPr indent="0" lvl="1" marL="201168" rtl="0" algn="l">
              <a:lnSpc>
                <a:spcPct val="90000"/>
              </a:lnSpc>
              <a:spcBef>
                <a:spcPts val="600"/>
              </a:spcBef>
              <a:spcAft>
                <a:spcPts val="0"/>
              </a:spcAft>
              <a:buClr>
                <a:schemeClr val="dk1"/>
              </a:buClr>
              <a:buSzPts val="1400"/>
              <a:buNone/>
            </a:pPr>
            <a:r>
              <a:t/>
            </a:r>
            <a:endParaRPr/>
          </a:p>
          <a:p>
            <a:pPr indent="-91440" lvl="0" marL="91440" rtl="0" algn="l">
              <a:lnSpc>
                <a:spcPct val="90000"/>
              </a:lnSpc>
              <a:spcBef>
                <a:spcPts val="1600"/>
              </a:spcBef>
              <a:spcAft>
                <a:spcPts val="0"/>
              </a:spcAft>
              <a:buSzPts val="1400"/>
              <a:buChar char=" "/>
            </a:pPr>
            <a:r>
              <a:rPr lang="en-US"/>
              <a:t>Corollario: La chiave in One-Time Pad non deve mai essere riutilizzata.</a:t>
            </a:r>
            <a:endParaRPr/>
          </a:p>
          <a:p>
            <a:pPr indent="-182880" lvl="1" marL="384048" rtl="0" algn="l">
              <a:lnSpc>
                <a:spcPct val="90000"/>
              </a:lnSpc>
              <a:spcBef>
                <a:spcPts val="400"/>
              </a:spcBef>
              <a:spcAft>
                <a:spcPts val="0"/>
              </a:spcAft>
              <a:buClr>
                <a:schemeClr val="dk1"/>
              </a:buClr>
              <a:buSzPts val="1400"/>
              <a:buChar char="―"/>
            </a:pPr>
            <a:r>
              <a:rPr lang="en-US"/>
              <a:t>Se viene riutilizzato, si tratta di un Pad a due tempi e non è sicuro!</a:t>
            </a:r>
            <a:endParaRPr/>
          </a:p>
        </p:txBody>
      </p:sp>
      <p:pic>
        <p:nvPicPr>
          <p:cNvPr id="364" name="Google Shape;364;p22"/>
          <p:cNvPicPr preferRelativeResize="0"/>
          <p:nvPr/>
        </p:nvPicPr>
        <p:blipFill rotWithShape="1">
          <a:blip r:embed="rId3">
            <a:alphaModFix/>
          </a:blip>
          <a:srcRect b="0" l="0" r="0" t="0"/>
          <a:stretch/>
        </p:blipFill>
        <p:spPr>
          <a:xfrm>
            <a:off x="7936110" y="6001305"/>
            <a:ext cx="1530000" cy="612000"/>
          </a:xfrm>
          <a:prstGeom prst="rect">
            <a:avLst/>
          </a:prstGeom>
          <a:noFill/>
          <a:ln>
            <a:noFill/>
          </a:ln>
        </p:spPr>
      </p:pic>
      <p:sp>
        <p:nvSpPr>
          <p:cNvPr id="365" name="Google Shape;365;p22"/>
          <p:cNvSpPr txBox="1"/>
          <p:nvPr/>
        </p:nvSpPr>
        <p:spPr>
          <a:xfrm>
            <a:off x="10623042" y="6007339"/>
            <a:ext cx="51690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Arial"/>
                <a:ea typeface="Arial"/>
                <a:cs typeface="Arial"/>
                <a:sym typeface="Arial"/>
              </a:rPr>
              <a:t>21</a:t>
            </a:r>
            <a:endParaRPr b="0" i="0" sz="1400" u="none" cap="none" strike="noStrike">
              <a:solidFill>
                <a:schemeClr val="dk1"/>
              </a:solidFill>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9" name="Shape 369"/>
        <p:cNvGrpSpPr/>
        <p:nvPr/>
      </p:nvGrpSpPr>
      <p:grpSpPr>
        <a:xfrm>
          <a:off x="0" y="0"/>
          <a:ext cx="0" cy="0"/>
          <a:chOff x="0" y="0"/>
          <a:chExt cx="0" cy="0"/>
        </a:xfrm>
      </p:grpSpPr>
      <p:sp>
        <p:nvSpPr>
          <p:cNvPr id="370" name="Google Shape;370;p23"/>
          <p:cNvSpPr txBox="1"/>
          <p:nvPr>
            <p:ph type="ctrTitle"/>
          </p:nvPr>
        </p:nvSpPr>
        <p:spPr>
          <a:xfrm>
            <a:off x="796322" y="408820"/>
            <a:ext cx="6367369" cy="94946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Font typeface="Book Antiqua"/>
              <a:buNone/>
            </a:pPr>
            <a:r>
              <a:rPr lang="en-US"/>
              <a:t>Utilizzo del Pad una tantum</a:t>
            </a:r>
            <a:endParaRPr/>
          </a:p>
        </p:txBody>
      </p:sp>
      <p:sp>
        <p:nvSpPr>
          <p:cNvPr id="371" name="Google Shape;371;p23"/>
          <p:cNvSpPr txBox="1"/>
          <p:nvPr>
            <p:ph idx="1" type="body"/>
          </p:nvPr>
        </p:nvSpPr>
        <p:spPr>
          <a:xfrm>
            <a:off x="796322" y="1986061"/>
            <a:ext cx="5797550" cy="4015244"/>
          </a:xfrm>
          <a:prstGeom prst="rect">
            <a:avLst/>
          </a:prstGeom>
          <a:noFill/>
          <a:ln>
            <a:noFill/>
          </a:ln>
        </p:spPr>
        <p:txBody>
          <a:bodyPr anchorCtr="0" anchor="t" bIns="45700" lIns="0" spcFirstLastPara="1" rIns="0" wrap="square" tIns="45700">
            <a:normAutofit/>
          </a:bodyPr>
          <a:lstStyle/>
          <a:p>
            <a:pPr indent="-91440" lvl="0" marL="91440" rtl="0" algn="l">
              <a:lnSpc>
                <a:spcPct val="100000"/>
              </a:lnSpc>
              <a:spcBef>
                <a:spcPts val="0"/>
              </a:spcBef>
              <a:spcAft>
                <a:spcPts val="0"/>
              </a:spcAft>
              <a:buSzPts val="1400"/>
              <a:buChar char=" "/>
            </a:pPr>
            <a:r>
              <a:rPr lang="en-US"/>
              <a:t>Per utilizzare il one-time pad, è necessario disporre di chiavi lunghe quanto i messaggi.</a:t>
            </a:r>
            <a:endParaRPr/>
          </a:p>
          <a:p>
            <a:pPr indent="-91440" lvl="0" marL="91440" rtl="0" algn="l">
              <a:lnSpc>
                <a:spcPct val="100000"/>
              </a:lnSpc>
              <a:spcBef>
                <a:spcPts val="1400"/>
              </a:spcBef>
              <a:spcAft>
                <a:spcPts val="0"/>
              </a:spcAft>
              <a:buSzPts val="1400"/>
              <a:buChar char=" "/>
            </a:pPr>
            <a:r>
              <a:rPr lang="en-US"/>
              <a:t>Per inviare messaggi di una certa dimensione, il mittente e il destinatario devono concordare una chiave segreta condivisa di tale dimensione.</a:t>
            </a:r>
            <a:endParaRPr/>
          </a:p>
          <a:p>
            <a:pPr indent="-182880" lvl="1" marL="384048" rtl="0" algn="l">
              <a:lnSpc>
                <a:spcPct val="100000"/>
              </a:lnSpc>
              <a:spcBef>
                <a:spcPts val="400"/>
              </a:spcBef>
              <a:spcAft>
                <a:spcPts val="0"/>
              </a:spcAft>
              <a:buClr>
                <a:schemeClr val="dk1"/>
              </a:buClr>
              <a:buSzPts val="1400"/>
              <a:buChar char="―"/>
            </a:pPr>
            <a:r>
              <a:rPr lang="en-US"/>
              <a:t>tipicamente inviando la chiave su un canale sicuro</a:t>
            </a:r>
            <a:endParaRPr/>
          </a:p>
          <a:p>
            <a:pPr indent="-91440" lvl="0" marL="91440" rtl="0" algn="l">
              <a:lnSpc>
                <a:spcPct val="100000"/>
              </a:lnSpc>
              <a:spcBef>
                <a:spcPts val="1600"/>
              </a:spcBef>
              <a:spcAft>
                <a:spcPts val="0"/>
              </a:spcAft>
              <a:buSzPts val="1400"/>
              <a:buChar char=" "/>
            </a:pPr>
            <a:r>
              <a:rPr lang="en-US"/>
              <a:t>L'accordo sulle chiavi è difficile da realizzare nella pratica.</a:t>
            </a:r>
            <a:endParaRPr/>
          </a:p>
          <a:p>
            <a:pPr indent="-91440" lvl="0" marL="91440" rtl="0" algn="l">
              <a:lnSpc>
                <a:spcPct val="100000"/>
              </a:lnSpc>
              <a:spcBef>
                <a:spcPts val="1400"/>
              </a:spcBef>
              <a:spcAft>
                <a:spcPts val="0"/>
              </a:spcAft>
              <a:buSzPts val="1400"/>
              <a:buChar char=" "/>
            </a:pPr>
            <a:r>
              <a:rPr lang="en-US">
                <a:solidFill>
                  <a:srgbClr val="FF0000"/>
                </a:solidFill>
              </a:rPr>
              <a:t>Non si può invece utilizzare il canale di invio della chiave per inviare i messaggi?  </a:t>
            </a:r>
            <a:endParaRPr/>
          </a:p>
          <a:p>
            <a:pPr indent="-91440" lvl="0" marL="91440" rtl="0" algn="l">
              <a:lnSpc>
                <a:spcPct val="100000"/>
              </a:lnSpc>
              <a:spcBef>
                <a:spcPts val="1400"/>
              </a:spcBef>
              <a:spcAft>
                <a:spcPts val="0"/>
              </a:spcAft>
              <a:buSzPts val="1400"/>
              <a:buChar char=" "/>
            </a:pPr>
            <a:r>
              <a:rPr lang="en-US">
                <a:solidFill>
                  <a:srgbClr val="FF0000"/>
                </a:solidFill>
              </a:rPr>
              <a:t>Perché l'OTP è ancora utile, anche se difficile da usare?</a:t>
            </a:r>
            <a:endParaRPr>
              <a:solidFill>
                <a:srgbClr val="FF0000"/>
              </a:solidFill>
            </a:endParaRPr>
          </a:p>
          <a:p>
            <a:pPr indent="-91440" lvl="0" marL="91440" rtl="0" algn="l">
              <a:lnSpc>
                <a:spcPct val="100000"/>
              </a:lnSpc>
              <a:spcBef>
                <a:spcPts val="1400"/>
              </a:spcBef>
              <a:spcAft>
                <a:spcPts val="0"/>
              </a:spcAft>
              <a:buClr>
                <a:srgbClr val="FF0000"/>
              </a:buClr>
              <a:buSzPts val="1400"/>
              <a:buChar char=" "/>
            </a:pPr>
            <a:r>
              <a:rPr i="1" lang="en-US">
                <a:solidFill>
                  <a:srgbClr val="FF0000"/>
                </a:solidFill>
              </a:rPr>
              <a:t>Perché è infrangibile, purché la chiave sia casuale.</a:t>
            </a:r>
            <a:endParaRPr i="1">
              <a:solidFill>
                <a:srgbClr val="FF0000"/>
              </a:solidFill>
            </a:endParaRPr>
          </a:p>
        </p:txBody>
      </p:sp>
      <p:pic>
        <p:nvPicPr>
          <p:cNvPr id="372" name="Google Shape;372;p23"/>
          <p:cNvPicPr preferRelativeResize="0"/>
          <p:nvPr/>
        </p:nvPicPr>
        <p:blipFill rotWithShape="1">
          <a:blip r:embed="rId3">
            <a:alphaModFix/>
          </a:blip>
          <a:srcRect b="0" l="0" r="0" t="0"/>
          <a:stretch/>
        </p:blipFill>
        <p:spPr>
          <a:xfrm>
            <a:off x="8029605" y="5974710"/>
            <a:ext cx="1530000" cy="612000"/>
          </a:xfrm>
          <a:prstGeom prst="rect">
            <a:avLst/>
          </a:prstGeom>
          <a:noFill/>
          <a:ln>
            <a:noFill/>
          </a:ln>
        </p:spPr>
      </p:pic>
      <p:sp>
        <p:nvSpPr>
          <p:cNvPr id="373" name="Google Shape;373;p23"/>
          <p:cNvSpPr txBox="1"/>
          <p:nvPr/>
        </p:nvSpPr>
        <p:spPr>
          <a:xfrm>
            <a:off x="10623042" y="6007339"/>
            <a:ext cx="51690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Arial"/>
                <a:ea typeface="Arial"/>
                <a:cs typeface="Arial"/>
                <a:sym typeface="Arial"/>
              </a:rPr>
              <a:t>22</a:t>
            </a:r>
            <a:endParaRPr b="0" i="0" sz="1400" u="none" cap="none" strike="noStrike">
              <a:solidFill>
                <a:schemeClr val="dk1"/>
              </a:solidFill>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7" name="Shape 377"/>
        <p:cNvGrpSpPr/>
        <p:nvPr/>
      </p:nvGrpSpPr>
      <p:grpSpPr>
        <a:xfrm>
          <a:off x="0" y="0"/>
          <a:ext cx="0" cy="0"/>
          <a:chOff x="0" y="0"/>
          <a:chExt cx="0" cy="0"/>
        </a:xfrm>
      </p:grpSpPr>
      <p:sp>
        <p:nvSpPr>
          <p:cNvPr id="378" name="Google Shape;378;p24"/>
          <p:cNvSpPr txBox="1"/>
          <p:nvPr>
            <p:ph type="ctrTitle"/>
          </p:nvPr>
        </p:nvSpPr>
        <p:spPr>
          <a:xfrm>
            <a:off x="796322" y="408820"/>
            <a:ext cx="8935507" cy="94946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Font typeface="Book Antiqua"/>
              <a:buNone/>
            </a:pPr>
            <a:r>
              <a:rPr lang="en-US"/>
              <a:t>Utilizzo del Pad una tantum</a:t>
            </a:r>
            <a:endParaRPr/>
          </a:p>
        </p:txBody>
      </p:sp>
      <p:sp>
        <p:nvSpPr>
          <p:cNvPr id="379" name="Google Shape;379;p24"/>
          <p:cNvSpPr txBox="1"/>
          <p:nvPr>
            <p:ph idx="1" type="body"/>
          </p:nvPr>
        </p:nvSpPr>
        <p:spPr>
          <a:xfrm>
            <a:off x="796322" y="1986061"/>
            <a:ext cx="5024825" cy="4015244"/>
          </a:xfrm>
          <a:prstGeom prst="rect">
            <a:avLst/>
          </a:prstGeom>
          <a:noFill/>
          <a:ln>
            <a:noFill/>
          </a:ln>
        </p:spPr>
        <p:txBody>
          <a:bodyPr anchorCtr="0" anchor="t" bIns="45700" lIns="0" spcFirstLastPara="1" rIns="0" wrap="square" tIns="45700">
            <a:normAutofit/>
          </a:bodyPr>
          <a:lstStyle/>
          <a:p>
            <a:pPr indent="-91440" lvl="0" marL="91440" rtl="0" algn="l">
              <a:lnSpc>
                <a:spcPct val="100000"/>
              </a:lnSpc>
              <a:spcBef>
                <a:spcPts val="0"/>
              </a:spcBef>
              <a:spcAft>
                <a:spcPts val="0"/>
              </a:spcAft>
              <a:buSzPts val="1400"/>
              <a:buChar char=" "/>
            </a:pPr>
            <a:r>
              <a:rPr lang="en-US"/>
              <a:t>Il canale per la distribuzione delle chiavi può esistere in un momento diverso da quello in cui si devono inviare i messaggi.</a:t>
            </a:r>
            <a:endParaRPr/>
          </a:p>
          <a:p>
            <a:pPr indent="-2537" lvl="0" marL="91440" rtl="0" algn="l">
              <a:lnSpc>
                <a:spcPct val="100000"/>
              </a:lnSpc>
              <a:spcBef>
                <a:spcPts val="1400"/>
              </a:spcBef>
              <a:spcAft>
                <a:spcPts val="0"/>
              </a:spcAft>
              <a:buSzPts val="1400"/>
              <a:buNone/>
            </a:pPr>
            <a:r>
              <a:t/>
            </a:r>
            <a:endParaRPr/>
          </a:p>
          <a:p>
            <a:pPr indent="-2537" lvl="0" marL="91440" rtl="0" algn="l">
              <a:lnSpc>
                <a:spcPct val="100000"/>
              </a:lnSpc>
              <a:spcBef>
                <a:spcPts val="1400"/>
              </a:spcBef>
              <a:spcAft>
                <a:spcPts val="0"/>
              </a:spcAft>
              <a:buSzPts val="1400"/>
              <a:buNone/>
            </a:pPr>
            <a:r>
              <a:t/>
            </a:r>
            <a:endParaRPr/>
          </a:p>
          <a:p>
            <a:pPr indent="-2537" lvl="0" marL="91440" rtl="0" algn="l">
              <a:lnSpc>
                <a:spcPct val="100000"/>
              </a:lnSpc>
              <a:spcBef>
                <a:spcPts val="1400"/>
              </a:spcBef>
              <a:spcAft>
                <a:spcPts val="0"/>
              </a:spcAft>
              <a:buSzPts val="1400"/>
              <a:buNone/>
            </a:pPr>
            <a:r>
              <a:t/>
            </a:r>
            <a:endParaRPr/>
          </a:p>
          <a:p>
            <a:pPr indent="-91440" lvl="0" marL="91440" rtl="0" algn="l">
              <a:lnSpc>
                <a:spcPct val="100000"/>
              </a:lnSpc>
              <a:spcBef>
                <a:spcPts val="1400"/>
              </a:spcBef>
              <a:spcAft>
                <a:spcPts val="0"/>
              </a:spcAft>
              <a:buSzPts val="1400"/>
              <a:buChar char=" "/>
            </a:pPr>
            <a:r>
              <a:rPr lang="en-US"/>
              <a:t>Il canale per la distribuzione delle chiavi può avere la proprietà di far trapelare le chiavi, ma tale perdita verrà rilevata.</a:t>
            </a:r>
            <a:endParaRPr/>
          </a:p>
          <a:p>
            <a:pPr indent="-182880" lvl="1" marL="384048" rtl="0" algn="l">
              <a:lnSpc>
                <a:spcPct val="100000"/>
              </a:lnSpc>
              <a:spcBef>
                <a:spcPts val="400"/>
              </a:spcBef>
              <a:spcAft>
                <a:spcPts val="0"/>
              </a:spcAft>
              <a:buClr>
                <a:schemeClr val="dk1"/>
              </a:buClr>
              <a:buSzPts val="1400"/>
              <a:buChar char="―"/>
            </a:pPr>
            <a:r>
              <a:rPr lang="en-US"/>
              <a:t>Come nella crittografia quantistica</a:t>
            </a:r>
            <a:endParaRPr/>
          </a:p>
        </p:txBody>
      </p:sp>
      <p:pic>
        <p:nvPicPr>
          <p:cNvPr id="380" name="Google Shape;380;p24"/>
          <p:cNvPicPr preferRelativeResize="0"/>
          <p:nvPr/>
        </p:nvPicPr>
        <p:blipFill rotWithShape="1">
          <a:blip r:embed="rId3">
            <a:alphaModFix/>
          </a:blip>
          <a:srcRect b="0" l="0" r="0" t="0"/>
          <a:stretch/>
        </p:blipFill>
        <p:spPr>
          <a:xfrm>
            <a:off x="8375772" y="5945939"/>
            <a:ext cx="1530000" cy="612000"/>
          </a:xfrm>
          <a:prstGeom prst="rect">
            <a:avLst/>
          </a:prstGeom>
          <a:noFill/>
          <a:ln>
            <a:noFill/>
          </a:ln>
        </p:spPr>
      </p:pic>
      <p:sp>
        <p:nvSpPr>
          <p:cNvPr id="381" name="Google Shape;381;p24"/>
          <p:cNvSpPr txBox="1"/>
          <p:nvPr/>
        </p:nvSpPr>
        <p:spPr>
          <a:xfrm>
            <a:off x="10623042" y="6007339"/>
            <a:ext cx="51690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Arial"/>
                <a:ea typeface="Arial"/>
                <a:cs typeface="Arial"/>
                <a:sym typeface="Arial"/>
              </a:rPr>
              <a:t>23</a:t>
            </a:r>
            <a:endParaRPr b="0" i="0" sz="1400" u="none" cap="none" strike="noStrike">
              <a:solidFill>
                <a:schemeClr val="dk1"/>
              </a:solidFill>
              <a:latin typeface="Arial"/>
              <a:ea typeface="Arial"/>
              <a:cs typeface="Arial"/>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6" name="Shape 386"/>
        <p:cNvGrpSpPr/>
        <p:nvPr/>
      </p:nvGrpSpPr>
      <p:grpSpPr>
        <a:xfrm>
          <a:off x="0" y="0"/>
          <a:ext cx="0" cy="0"/>
          <a:chOff x="0" y="0"/>
          <a:chExt cx="0" cy="0"/>
        </a:xfrm>
      </p:grpSpPr>
      <p:sp>
        <p:nvSpPr>
          <p:cNvPr id="387" name="Google Shape;387;p25"/>
          <p:cNvSpPr txBox="1"/>
          <p:nvPr>
            <p:ph type="ctrTitle"/>
          </p:nvPr>
        </p:nvSpPr>
        <p:spPr>
          <a:xfrm>
            <a:off x="796322" y="408820"/>
            <a:ext cx="8935507" cy="94946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4000"/>
              <a:buFont typeface="Book Antiqua"/>
              <a:buNone/>
            </a:pPr>
            <a:r>
              <a:rPr lang="en-US" sz="4000"/>
              <a:t>Modelli avversariali per i cifrari</a:t>
            </a:r>
            <a:endParaRPr/>
          </a:p>
        </p:txBody>
      </p:sp>
      <p:sp>
        <p:nvSpPr>
          <p:cNvPr id="388" name="Google Shape;388;p25"/>
          <p:cNvSpPr txBox="1"/>
          <p:nvPr>
            <p:ph idx="1" type="body"/>
          </p:nvPr>
        </p:nvSpPr>
        <p:spPr>
          <a:xfrm>
            <a:off x="344037" y="1927067"/>
            <a:ext cx="8514827" cy="3755978"/>
          </a:xfrm>
          <a:prstGeom prst="rect">
            <a:avLst/>
          </a:prstGeom>
          <a:noFill/>
          <a:ln>
            <a:noFill/>
          </a:ln>
        </p:spPr>
        <p:txBody>
          <a:bodyPr anchorCtr="0" anchor="t" bIns="45700" lIns="0" spcFirstLastPara="1" rIns="0" wrap="square" tIns="45700">
            <a:normAutofit/>
          </a:bodyPr>
          <a:lstStyle/>
          <a:p>
            <a:pPr indent="-88900" lvl="0" marL="91440" rtl="0" algn="l">
              <a:lnSpc>
                <a:spcPct val="90000"/>
              </a:lnSpc>
              <a:spcBef>
                <a:spcPts val="0"/>
              </a:spcBef>
              <a:spcAft>
                <a:spcPts val="0"/>
              </a:spcAft>
              <a:buSzPts val="1400"/>
              <a:buChar char=" "/>
            </a:pPr>
            <a:r>
              <a:rPr lang="en-US"/>
              <a:t>Si presume che la lingua del testo in chiaro e la natura del cifrario siano note all'avversario. </a:t>
            </a:r>
            <a:endParaRPr/>
          </a:p>
          <a:p>
            <a:pPr indent="-88900" lvl="0" marL="91440" rtl="0" algn="l">
              <a:lnSpc>
                <a:spcPct val="90000"/>
              </a:lnSpc>
              <a:spcBef>
                <a:spcPts val="1400"/>
              </a:spcBef>
              <a:spcAft>
                <a:spcPts val="0"/>
              </a:spcAft>
              <a:buSzPts val="1400"/>
              <a:buChar char=" "/>
            </a:pPr>
            <a:r>
              <a:rPr b="1" lang="en-US"/>
              <a:t>Attacco al solo testo cifrato</a:t>
            </a:r>
            <a:r>
              <a:rPr lang="en-US"/>
              <a:t>: L'avversario conosce solo un certo numero di cifrari. </a:t>
            </a:r>
            <a:endParaRPr/>
          </a:p>
          <a:p>
            <a:pPr indent="0" lvl="0" marL="91440" rtl="0" algn="l">
              <a:lnSpc>
                <a:spcPct val="90000"/>
              </a:lnSpc>
              <a:spcBef>
                <a:spcPts val="1400"/>
              </a:spcBef>
              <a:spcAft>
                <a:spcPts val="0"/>
              </a:spcAft>
              <a:buSzPts val="1400"/>
              <a:buNone/>
            </a:pPr>
            <a:r>
              <a:t/>
            </a:r>
            <a:endParaRPr/>
          </a:p>
          <a:p>
            <a:pPr indent="-88900" lvl="0" marL="91440" rtl="0" algn="l">
              <a:lnSpc>
                <a:spcPct val="90000"/>
              </a:lnSpc>
              <a:spcBef>
                <a:spcPts val="1400"/>
              </a:spcBef>
              <a:spcAft>
                <a:spcPts val="0"/>
              </a:spcAft>
              <a:buSzPts val="1400"/>
              <a:buChar char=" "/>
            </a:pPr>
            <a:r>
              <a:rPr b="1" lang="en-US"/>
              <a:t>Attacco Known-plaintext</a:t>
            </a:r>
            <a:r>
              <a:rPr lang="en-US"/>
              <a:t>: L'avversario conosce alcune coppie di testo cifrato e di testo in chiaro corrispondenti. </a:t>
            </a:r>
            <a:endParaRPr/>
          </a:p>
          <a:p>
            <a:pPr indent="0" lvl="0" marL="91440" rtl="0" algn="l">
              <a:lnSpc>
                <a:spcPct val="90000"/>
              </a:lnSpc>
              <a:spcBef>
                <a:spcPts val="1400"/>
              </a:spcBef>
              <a:spcAft>
                <a:spcPts val="0"/>
              </a:spcAft>
              <a:buSzPts val="1400"/>
              <a:buNone/>
            </a:pPr>
            <a:r>
              <a:t/>
            </a:r>
            <a:endParaRPr/>
          </a:p>
          <a:p>
            <a:pPr indent="-88900" lvl="0" marL="91440" rtl="0" algn="l">
              <a:lnSpc>
                <a:spcPct val="90000"/>
              </a:lnSpc>
              <a:spcBef>
                <a:spcPts val="1400"/>
              </a:spcBef>
              <a:spcAft>
                <a:spcPts val="0"/>
              </a:spcAft>
              <a:buSzPts val="1400"/>
              <a:buChar char=" "/>
            </a:pPr>
            <a:r>
              <a:rPr b="1" lang="en-US"/>
              <a:t>Attacco Chosen-Plaintext: </a:t>
            </a:r>
            <a:r>
              <a:rPr lang="en-US"/>
              <a:t>L'avversario può scegliere un certo numero di messaggi e ottenere i testi cifrati.</a:t>
            </a:r>
            <a:endParaRPr/>
          </a:p>
          <a:p>
            <a:pPr indent="0" lvl="0" marL="91440" rtl="0" algn="l">
              <a:lnSpc>
                <a:spcPct val="90000"/>
              </a:lnSpc>
              <a:spcBef>
                <a:spcPts val="1400"/>
              </a:spcBef>
              <a:spcAft>
                <a:spcPts val="0"/>
              </a:spcAft>
              <a:buSzPts val="1400"/>
              <a:buNone/>
            </a:pPr>
            <a:r>
              <a:t/>
            </a:r>
            <a:endParaRPr/>
          </a:p>
          <a:p>
            <a:pPr indent="-88900" lvl="0" marL="91440" rtl="0" algn="l">
              <a:lnSpc>
                <a:spcPct val="90000"/>
              </a:lnSpc>
              <a:spcBef>
                <a:spcPts val="1400"/>
              </a:spcBef>
              <a:spcAft>
                <a:spcPts val="0"/>
              </a:spcAft>
              <a:buSzPts val="1400"/>
              <a:buChar char=" "/>
            </a:pPr>
            <a:r>
              <a:rPr b="1" lang="en-US"/>
              <a:t>Attacco a testo scelto: </a:t>
            </a:r>
            <a:r>
              <a:rPr lang="en-US"/>
              <a:t>L'avversario può scegliere un certo numero di testi cifrati e ottenere i testi in chiaro.</a:t>
            </a:r>
            <a:endParaRPr/>
          </a:p>
          <a:p>
            <a:pPr indent="-2537" lvl="0" marL="91440" rtl="0" algn="l">
              <a:lnSpc>
                <a:spcPct val="90000"/>
              </a:lnSpc>
              <a:spcBef>
                <a:spcPts val="1400"/>
              </a:spcBef>
              <a:spcAft>
                <a:spcPts val="0"/>
              </a:spcAft>
              <a:buSzPts val="1400"/>
              <a:buNone/>
            </a:pPr>
            <a:r>
              <a:t/>
            </a:r>
            <a:endParaRPr/>
          </a:p>
          <a:p>
            <a:pPr indent="-91440" lvl="0" marL="91440" rtl="0" algn="l">
              <a:lnSpc>
                <a:spcPct val="90000"/>
              </a:lnSpc>
              <a:spcBef>
                <a:spcPts val="1400"/>
              </a:spcBef>
              <a:spcAft>
                <a:spcPts val="0"/>
              </a:spcAft>
              <a:buSzPts val="1400"/>
              <a:buFont typeface="Times"/>
              <a:buNone/>
            </a:pPr>
            <a:r>
              <a:t/>
            </a:r>
            <a:endParaRPr>
              <a:solidFill>
                <a:srgbClr val="FF0000"/>
              </a:solidFill>
            </a:endParaRPr>
          </a:p>
          <a:p>
            <a:pPr indent="-91440" lvl="0" marL="91440" rtl="0" algn="l">
              <a:lnSpc>
                <a:spcPct val="90000"/>
              </a:lnSpc>
              <a:spcBef>
                <a:spcPts val="1400"/>
              </a:spcBef>
              <a:spcAft>
                <a:spcPts val="0"/>
              </a:spcAft>
              <a:buSzPts val="1400"/>
              <a:buFont typeface="Times"/>
              <a:buNone/>
            </a:pPr>
            <a:r>
              <a:t/>
            </a:r>
            <a:endParaRPr/>
          </a:p>
        </p:txBody>
      </p:sp>
      <p:pic>
        <p:nvPicPr>
          <p:cNvPr id="389" name="Google Shape;389;p25"/>
          <p:cNvPicPr preferRelativeResize="0"/>
          <p:nvPr/>
        </p:nvPicPr>
        <p:blipFill rotWithShape="1">
          <a:blip r:embed="rId3">
            <a:alphaModFix/>
          </a:blip>
          <a:srcRect b="0" l="0" r="0" t="0"/>
          <a:stretch/>
        </p:blipFill>
        <p:spPr>
          <a:xfrm>
            <a:off x="8084828" y="6009116"/>
            <a:ext cx="1530000" cy="612000"/>
          </a:xfrm>
          <a:prstGeom prst="rect">
            <a:avLst/>
          </a:prstGeom>
          <a:noFill/>
          <a:ln>
            <a:noFill/>
          </a:ln>
        </p:spPr>
      </p:pic>
      <p:sp>
        <p:nvSpPr>
          <p:cNvPr id="390" name="Google Shape;390;p25"/>
          <p:cNvSpPr txBox="1"/>
          <p:nvPr/>
        </p:nvSpPr>
        <p:spPr>
          <a:xfrm>
            <a:off x="10465726" y="6009116"/>
            <a:ext cx="51690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Arial"/>
                <a:ea typeface="Arial"/>
                <a:cs typeface="Arial"/>
                <a:sym typeface="Arial"/>
              </a:rPr>
              <a:t>24</a:t>
            </a:r>
            <a:endParaRPr b="0" i="0" sz="1400" u="none" cap="none" strike="noStrike">
              <a:solidFill>
                <a:schemeClr val="dk1"/>
              </a:solidFill>
              <a:latin typeface="Arial"/>
              <a:ea typeface="Arial"/>
              <a:cs typeface="Arial"/>
              <a:sym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5" name="Shape 395"/>
        <p:cNvGrpSpPr/>
        <p:nvPr/>
      </p:nvGrpSpPr>
      <p:grpSpPr>
        <a:xfrm>
          <a:off x="0" y="0"/>
          <a:ext cx="0" cy="0"/>
          <a:chOff x="0" y="0"/>
          <a:chExt cx="0" cy="0"/>
        </a:xfrm>
      </p:grpSpPr>
      <p:sp>
        <p:nvSpPr>
          <p:cNvPr id="396" name="Google Shape;396;p26"/>
          <p:cNvSpPr txBox="1"/>
          <p:nvPr>
            <p:ph type="ctrTitle"/>
          </p:nvPr>
        </p:nvSpPr>
        <p:spPr>
          <a:xfrm>
            <a:off x="796323" y="408820"/>
            <a:ext cx="6784348" cy="949467"/>
          </a:xfrm>
          <a:prstGeom prst="rect">
            <a:avLst/>
          </a:prstGeom>
          <a:noFill/>
          <a:ln>
            <a:noFill/>
          </a:ln>
        </p:spPr>
        <p:txBody>
          <a:bodyPr anchorCtr="0" anchor="b"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Book Antiqua"/>
              <a:buNone/>
            </a:pPr>
            <a:r>
              <a:rPr lang="en-US" sz="4000"/>
              <a:t>Il principio di sicurezza del design aperto</a:t>
            </a:r>
            <a:endParaRPr/>
          </a:p>
        </p:txBody>
      </p:sp>
      <p:sp>
        <p:nvSpPr>
          <p:cNvPr id="397" name="Google Shape;397;p26"/>
          <p:cNvSpPr txBox="1"/>
          <p:nvPr>
            <p:ph idx="1" type="body"/>
          </p:nvPr>
        </p:nvSpPr>
        <p:spPr>
          <a:xfrm>
            <a:off x="796322" y="1986061"/>
            <a:ext cx="7649588" cy="3303694"/>
          </a:xfrm>
          <a:prstGeom prst="rect">
            <a:avLst/>
          </a:prstGeom>
          <a:noFill/>
          <a:ln>
            <a:noFill/>
          </a:ln>
        </p:spPr>
        <p:txBody>
          <a:bodyPr anchorCtr="0" anchor="t" bIns="45700" lIns="0" spcFirstLastPara="1" rIns="0" wrap="square" tIns="45700">
            <a:normAutofit/>
          </a:bodyPr>
          <a:lstStyle/>
          <a:p>
            <a:pPr indent="-91440" lvl="0" marL="91440" rtl="0" algn="l">
              <a:lnSpc>
                <a:spcPct val="90000"/>
              </a:lnSpc>
              <a:spcBef>
                <a:spcPts val="0"/>
              </a:spcBef>
              <a:spcAft>
                <a:spcPts val="0"/>
              </a:spcAft>
              <a:buSzPts val="1400"/>
              <a:buChar char=" "/>
            </a:pPr>
            <a:r>
              <a:rPr b="1" lang="en-US"/>
              <a:t>Principio di Kerckhoffs:</a:t>
            </a:r>
            <a:endParaRPr/>
          </a:p>
          <a:p>
            <a:pPr indent="-182880" lvl="1" marL="384048" rtl="0" algn="l">
              <a:lnSpc>
                <a:spcPct val="90000"/>
              </a:lnSpc>
              <a:spcBef>
                <a:spcPts val="400"/>
              </a:spcBef>
              <a:spcAft>
                <a:spcPts val="0"/>
              </a:spcAft>
              <a:buClr>
                <a:schemeClr val="dk1"/>
              </a:buClr>
              <a:buSzPts val="1400"/>
              <a:buChar char="―"/>
            </a:pPr>
            <a:r>
              <a:rPr lang="en-US"/>
              <a:t>Un sistema crittografico dovrebbe essere sicuro anche se tutto ciò che riguarda il sistema, tranne la chiave, è di dominio pubblico.</a:t>
            </a:r>
            <a:endParaRPr/>
          </a:p>
          <a:p>
            <a:pPr indent="-91440" lvl="0" marL="91440" rtl="0" algn="l">
              <a:lnSpc>
                <a:spcPct val="90000"/>
              </a:lnSpc>
              <a:spcBef>
                <a:spcPts val="1600"/>
              </a:spcBef>
              <a:spcAft>
                <a:spcPts val="0"/>
              </a:spcAft>
              <a:buSzPts val="1400"/>
              <a:buChar char=" "/>
            </a:pPr>
            <a:r>
              <a:rPr b="1" lang="en-US"/>
              <a:t>Massima di Shannon</a:t>
            </a:r>
            <a:r>
              <a:rPr lang="en-US"/>
              <a:t>: </a:t>
            </a:r>
            <a:endParaRPr/>
          </a:p>
          <a:p>
            <a:pPr indent="-182880" lvl="1" marL="384048" rtl="0" algn="l">
              <a:lnSpc>
                <a:spcPct val="90000"/>
              </a:lnSpc>
              <a:spcBef>
                <a:spcPts val="400"/>
              </a:spcBef>
              <a:spcAft>
                <a:spcPts val="0"/>
              </a:spcAft>
              <a:buClr>
                <a:schemeClr val="dk1"/>
              </a:buClr>
              <a:buSzPts val="1400"/>
              <a:buChar char="―"/>
            </a:pPr>
            <a:r>
              <a:rPr lang="en-US"/>
              <a:t>"Il nemico conosce il sistema".</a:t>
            </a:r>
            <a:endParaRPr/>
          </a:p>
          <a:p>
            <a:pPr indent="-91440" lvl="0" marL="91440" rtl="0" algn="l">
              <a:lnSpc>
                <a:spcPct val="90000"/>
              </a:lnSpc>
              <a:spcBef>
                <a:spcPts val="1600"/>
              </a:spcBef>
              <a:spcAft>
                <a:spcPts val="0"/>
              </a:spcAft>
              <a:buSzPts val="1400"/>
              <a:buChar char=" "/>
            </a:pPr>
            <a:r>
              <a:rPr lang="en-US"/>
              <a:t>La sicurezza per oscurità non funziona</a:t>
            </a:r>
            <a:endParaRPr/>
          </a:p>
          <a:p>
            <a:pPr indent="-2538" lvl="0" marL="91440" rtl="0" algn="l">
              <a:lnSpc>
                <a:spcPct val="90000"/>
              </a:lnSpc>
              <a:spcBef>
                <a:spcPts val="1600"/>
              </a:spcBef>
              <a:spcAft>
                <a:spcPts val="0"/>
              </a:spcAft>
              <a:buSzPts val="1400"/>
              <a:buNone/>
            </a:pPr>
            <a:r>
              <a:t/>
            </a:r>
            <a:endParaRPr/>
          </a:p>
          <a:p>
            <a:pPr indent="-91440" lvl="0" marL="91440" rtl="0" algn="l">
              <a:lnSpc>
                <a:spcPct val="90000"/>
              </a:lnSpc>
              <a:spcBef>
                <a:spcPts val="1400"/>
              </a:spcBef>
              <a:spcAft>
                <a:spcPts val="0"/>
              </a:spcAft>
              <a:buSzPts val="1400"/>
              <a:buChar char=" "/>
            </a:pPr>
            <a:r>
              <a:rPr lang="en-US"/>
              <a:t>Si presume che l'avversario conosca l'algoritmo; l'unico segreto che si presume l'avversario non conosca è la chiave.</a:t>
            </a:r>
            <a:endParaRPr/>
          </a:p>
        </p:txBody>
      </p:sp>
      <p:pic>
        <p:nvPicPr>
          <p:cNvPr id="398" name="Google Shape;398;p26"/>
          <p:cNvPicPr preferRelativeResize="0"/>
          <p:nvPr/>
        </p:nvPicPr>
        <p:blipFill rotWithShape="1">
          <a:blip r:embed="rId3">
            <a:alphaModFix/>
          </a:blip>
          <a:srcRect b="0" l="0" r="0" t="0"/>
          <a:stretch/>
        </p:blipFill>
        <p:spPr>
          <a:xfrm>
            <a:off x="8201580" y="6001305"/>
            <a:ext cx="1530000" cy="612000"/>
          </a:xfrm>
          <a:prstGeom prst="rect">
            <a:avLst/>
          </a:prstGeom>
          <a:noFill/>
          <a:ln>
            <a:noFill/>
          </a:ln>
        </p:spPr>
      </p:pic>
      <p:sp>
        <p:nvSpPr>
          <p:cNvPr id="399" name="Google Shape;399;p26"/>
          <p:cNvSpPr txBox="1"/>
          <p:nvPr/>
        </p:nvSpPr>
        <p:spPr>
          <a:xfrm>
            <a:off x="10623042" y="6007339"/>
            <a:ext cx="51690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Arial"/>
                <a:ea typeface="Arial"/>
                <a:cs typeface="Arial"/>
                <a:sym typeface="Arial"/>
              </a:rPr>
              <a:t>25</a:t>
            </a:r>
            <a:endParaRPr b="0" i="0" sz="1400" u="none" cap="none" strike="noStrike">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97">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97">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97">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97">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97">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97">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97">
                                            <p:txEl>
                                              <p:pRg end="6" st="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3" name="Shape 403"/>
        <p:cNvGrpSpPr/>
        <p:nvPr/>
      </p:nvGrpSpPr>
      <p:grpSpPr>
        <a:xfrm>
          <a:off x="0" y="0"/>
          <a:ext cx="0" cy="0"/>
          <a:chOff x="0" y="0"/>
          <a:chExt cx="0" cy="0"/>
        </a:xfrm>
      </p:grpSpPr>
      <p:sp>
        <p:nvSpPr>
          <p:cNvPr id="404" name="Google Shape;404;p27"/>
          <p:cNvSpPr txBox="1"/>
          <p:nvPr>
            <p:ph type="ctrTitle"/>
          </p:nvPr>
        </p:nvSpPr>
        <p:spPr>
          <a:xfrm>
            <a:off x="6970326" y="1679216"/>
            <a:ext cx="4786877" cy="1518315"/>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accent1"/>
              </a:buClr>
              <a:buSzPts val="6000"/>
              <a:buFont typeface="Book Antiqua"/>
              <a:buNone/>
            </a:pPr>
            <a:r>
              <a:rPr lang="en-US"/>
              <a:t>Grazie</a:t>
            </a:r>
            <a:endParaRPr/>
          </a:p>
        </p:txBody>
      </p:sp>
      <p:pic>
        <p:nvPicPr>
          <p:cNvPr descr="A person and person looking at a computer screen" id="405" name="Google Shape;405;p27"/>
          <p:cNvPicPr preferRelativeResize="0"/>
          <p:nvPr>
            <p:ph idx="2" type="pic"/>
          </p:nvPr>
        </p:nvPicPr>
        <p:blipFill rotWithShape="1">
          <a:blip r:embed="rId3">
            <a:alphaModFix/>
          </a:blip>
          <a:srcRect b="0" l="127" r="125" t="0"/>
          <a:stretch/>
        </p:blipFill>
        <p:spPr>
          <a:xfrm>
            <a:off x="-29499" y="-2236"/>
            <a:ext cx="6814124" cy="6871095"/>
          </a:xfrm>
          <a:prstGeom prst="rect">
            <a:avLst/>
          </a:prstGeom>
          <a:solidFill>
            <a:schemeClr val="lt2"/>
          </a:solidFill>
          <a:ln>
            <a:noFill/>
          </a:ln>
        </p:spPr>
      </p:pic>
      <p:grpSp>
        <p:nvGrpSpPr>
          <p:cNvPr id="406" name="Google Shape;406;p27"/>
          <p:cNvGrpSpPr/>
          <p:nvPr/>
        </p:nvGrpSpPr>
        <p:grpSpPr>
          <a:xfrm>
            <a:off x="4059704" y="0"/>
            <a:ext cx="2928883" cy="6871447"/>
            <a:chOff x="4059704" y="0"/>
            <a:chExt cx="2928883" cy="6871447"/>
          </a:xfrm>
        </p:grpSpPr>
        <p:sp>
          <p:nvSpPr>
            <p:cNvPr id="407" name="Google Shape;407;p27"/>
            <p:cNvSpPr/>
            <p:nvPr/>
          </p:nvSpPr>
          <p:spPr>
            <a:xfrm rot="10800000">
              <a:off x="4443586" y="5022"/>
              <a:ext cx="2545001" cy="6837172"/>
            </a:xfrm>
            <a:custGeom>
              <a:rect b="b" l="l" r="r" t="t"/>
              <a:pathLst>
                <a:path extrusionOk="0" h="6837172" w="2545001">
                  <a:moveTo>
                    <a:pt x="2518452" y="0"/>
                  </a:moveTo>
                  <a:lnTo>
                    <a:pt x="1701725" y="3172236"/>
                  </a:lnTo>
                  <a:lnTo>
                    <a:pt x="1361633" y="4439362"/>
                  </a:lnTo>
                  <a:cubicBezTo>
                    <a:pt x="1328761" y="4508845"/>
                    <a:pt x="1251640" y="4544219"/>
                    <a:pt x="1178312" y="4524005"/>
                  </a:cubicBezTo>
                  <a:cubicBezTo>
                    <a:pt x="1094869" y="4501265"/>
                    <a:pt x="1044298" y="4414095"/>
                    <a:pt x="1067055" y="4330715"/>
                  </a:cubicBezTo>
                  <a:lnTo>
                    <a:pt x="1324969" y="3379423"/>
                  </a:lnTo>
                  <a:cubicBezTo>
                    <a:pt x="1337611" y="3332679"/>
                    <a:pt x="1331290" y="3283409"/>
                    <a:pt x="1307268" y="3240456"/>
                  </a:cubicBezTo>
                  <a:cubicBezTo>
                    <a:pt x="1283247" y="3197503"/>
                    <a:pt x="1244054" y="3167183"/>
                    <a:pt x="1196012" y="3154549"/>
                  </a:cubicBezTo>
                  <a:cubicBezTo>
                    <a:pt x="1098662" y="3128019"/>
                    <a:pt x="997519" y="3186133"/>
                    <a:pt x="972233" y="3283409"/>
                  </a:cubicBezTo>
                  <a:lnTo>
                    <a:pt x="580306" y="4728666"/>
                  </a:lnTo>
                  <a:lnTo>
                    <a:pt x="5057" y="6820750"/>
                  </a:lnTo>
                  <a:cubicBezTo>
                    <a:pt x="5057" y="6820750"/>
                    <a:pt x="1264" y="6833383"/>
                    <a:pt x="0" y="6837173"/>
                  </a:cubicBezTo>
                  <a:lnTo>
                    <a:pt x="26550" y="6837173"/>
                  </a:lnTo>
                  <a:lnTo>
                    <a:pt x="605591" y="4736246"/>
                  </a:lnTo>
                  <a:lnTo>
                    <a:pt x="997519" y="3290990"/>
                  </a:lnTo>
                  <a:cubicBezTo>
                    <a:pt x="1020276" y="3207609"/>
                    <a:pt x="1107512" y="3157076"/>
                    <a:pt x="1190954" y="3179816"/>
                  </a:cubicBezTo>
                  <a:cubicBezTo>
                    <a:pt x="1231411" y="3191186"/>
                    <a:pt x="1265547" y="3216453"/>
                    <a:pt x="1285776" y="3253089"/>
                  </a:cubicBezTo>
                  <a:cubicBezTo>
                    <a:pt x="1307268" y="3289726"/>
                    <a:pt x="1312326" y="3331416"/>
                    <a:pt x="1300947" y="3373106"/>
                  </a:cubicBezTo>
                  <a:lnTo>
                    <a:pt x="1043033" y="4324398"/>
                  </a:lnTo>
                  <a:cubicBezTo>
                    <a:pt x="1016483" y="4421675"/>
                    <a:pt x="1074640" y="4522742"/>
                    <a:pt x="1171990" y="4548009"/>
                  </a:cubicBezTo>
                  <a:cubicBezTo>
                    <a:pt x="1257961" y="4570749"/>
                    <a:pt x="1347725" y="4529059"/>
                    <a:pt x="1385654" y="4448205"/>
                  </a:cubicBezTo>
                  <a:lnTo>
                    <a:pt x="1385654" y="4446942"/>
                  </a:lnTo>
                  <a:lnTo>
                    <a:pt x="1725746" y="3178553"/>
                  </a:lnTo>
                  <a:lnTo>
                    <a:pt x="2545002" y="1263"/>
                  </a:lnTo>
                  <a:cubicBezTo>
                    <a:pt x="2536151" y="0"/>
                    <a:pt x="2527302" y="0"/>
                    <a:pt x="2518452" y="0"/>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entury Gothic"/>
                <a:ea typeface="Century Gothic"/>
                <a:cs typeface="Century Gothic"/>
                <a:sym typeface="Century Gothic"/>
              </a:endParaRPr>
            </a:p>
          </p:txBody>
        </p:sp>
        <p:cxnSp>
          <p:nvCxnSpPr>
            <p:cNvPr id="408" name="Google Shape;408;p27"/>
            <p:cNvCxnSpPr/>
            <p:nvPr/>
          </p:nvCxnSpPr>
          <p:spPr>
            <a:xfrm flipH="1">
              <a:off x="4059704" y="0"/>
              <a:ext cx="1822122" cy="6871447"/>
            </a:xfrm>
            <a:prstGeom prst="straightConnector1">
              <a:avLst/>
            </a:prstGeom>
            <a:noFill/>
            <a:ln cap="flat" cmpd="sng" w="22225">
              <a:solidFill>
                <a:schemeClr val="dk2"/>
              </a:solidFill>
              <a:prstDash val="solid"/>
              <a:round/>
              <a:headEnd len="sm" w="sm" type="none"/>
              <a:tailEnd len="sm" w="sm" type="none"/>
            </a:ln>
          </p:spPr>
        </p:cxnSp>
      </p:grpSp>
      <p:pic>
        <p:nvPicPr>
          <p:cNvPr id="409" name="Google Shape;409;p27"/>
          <p:cNvPicPr preferRelativeResize="0"/>
          <p:nvPr/>
        </p:nvPicPr>
        <p:blipFill rotWithShape="1">
          <a:blip r:embed="rId4">
            <a:alphaModFix/>
          </a:blip>
          <a:srcRect b="0" l="0" r="0" t="0"/>
          <a:stretch/>
        </p:blipFill>
        <p:spPr>
          <a:xfrm>
            <a:off x="7549377" y="6167336"/>
            <a:ext cx="1530000" cy="6120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3"/>
          <p:cNvSpPr txBox="1"/>
          <p:nvPr>
            <p:ph type="ctrTitle"/>
          </p:nvPr>
        </p:nvSpPr>
        <p:spPr>
          <a:xfrm>
            <a:off x="745683" y="440351"/>
            <a:ext cx="9204562" cy="936165"/>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4000"/>
              <a:buFont typeface="Book Antiqua"/>
              <a:buNone/>
            </a:pPr>
            <a:r>
              <a:rPr lang="en-US" sz="4000"/>
              <a:t>Approcci alla comunicazione sicura</a:t>
            </a:r>
            <a:endParaRPr/>
          </a:p>
        </p:txBody>
      </p:sp>
      <p:sp>
        <p:nvSpPr>
          <p:cNvPr id="203" name="Google Shape;203;p3"/>
          <p:cNvSpPr txBox="1"/>
          <p:nvPr>
            <p:ph idx="2" type="body"/>
          </p:nvPr>
        </p:nvSpPr>
        <p:spPr>
          <a:xfrm>
            <a:off x="818369" y="1847427"/>
            <a:ext cx="5670921" cy="3845450"/>
          </a:xfrm>
          <a:prstGeom prst="rect">
            <a:avLst/>
          </a:prstGeom>
          <a:noFill/>
          <a:ln>
            <a:noFill/>
          </a:ln>
        </p:spPr>
        <p:txBody>
          <a:bodyPr anchorCtr="0" anchor="t" bIns="45700" lIns="91425" spcFirstLastPara="1" rIns="0" wrap="square" tIns="0">
            <a:noAutofit/>
          </a:bodyPr>
          <a:lstStyle/>
          <a:p>
            <a:pPr indent="-274320" lvl="0" marL="274320" rtl="0" algn="l">
              <a:lnSpc>
                <a:spcPct val="100000"/>
              </a:lnSpc>
              <a:spcBef>
                <a:spcPts val="0"/>
              </a:spcBef>
              <a:spcAft>
                <a:spcPts val="0"/>
              </a:spcAft>
              <a:buSzPts val="1400"/>
              <a:buChar char="o"/>
            </a:pPr>
            <a:r>
              <a:rPr lang="en-US"/>
              <a:t>Steganografia</a:t>
            </a:r>
            <a:endParaRPr/>
          </a:p>
          <a:p>
            <a:pPr indent="-274320" lvl="2" marL="274320" rtl="0" algn="l">
              <a:lnSpc>
                <a:spcPct val="100000"/>
              </a:lnSpc>
              <a:spcBef>
                <a:spcPts val="800"/>
              </a:spcBef>
              <a:spcAft>
                <a:spcPts val="0"/>
              </a:spcAft>
              <a:buClr>
                <a:schemeClr val="lt1"/>
              </a:buClr>
              <a:buSzPts val="1400"/>
              <a:buFont typeface="Century Gothic"/>
              <a:buChar char="―"/>
            </a:pPr>
            <a:r>
              <a:rPr lang="en-US" sz="1400"/>
              <a:t>"scrittura coperta"</a:t>
            </a:r>
            <a:endParaRPr/>
          </a:p>
          <a:p>
            <a:pPr indent="-274320" lvl="2" marL="274320" rtl="0" algn="l">
              <a:lnSpc>
                <a:spcPct val="100000"/>
              </a:lnSpc>
              <a:spcBef>
                <a:spcPts val="600"/>
              </a:spcBef>
              <a:spcAft>
                <a:spcPts val="0"/>
              </a:spcAft>
              <a:buClr>
                <a:schemeClr val="lt1"/>
              </a:buClr>
              <a:buSzPts val="1400"/>
              <a:buFont typeface="Century Gothic"/>
              <a:buChar char="―"/>
            </a:pPr>
            <a:r>
              <a:rPr lang="en-US" sz="1400"/>
              <a:t>nasconde l'esistenza di un messaggio</a:t>
            </a:r>
            <a:endParaRPr/>
          </a:p>
          <a:p>
            <a:pPr indent="-274320" lvl="2" marL="274320" rtl="0" algn="l">
              <a:lnSpc>
                <a:spcPct val="100000"/>
              </a:lnSpc>
              <a:spcBef>
                <a:spcPts val="600"/>
              </a:spcBef>
              <a:spcAft>
                <a:spcPts val="0"/>
              </a:spcAft>
              <a:buClr>
                <a:schemeClr val="lt1"/>
              </a:buClr>
              <a:buSzPts val="1400"/>
              <a:buFont typeface="Century Gothic"/>
              <a:buChar char="―"/>
            </a:pPr>
            <a:r>
              <a:rPr lang="en-US" sz="1400"/>
              <a:t>dipende dalla segretezza del metodo</a:t>
            </a:r>
            <a:endParaRPr/>
          </a:p>
          <a:p>
            <a:pPr indent="-185420" lvl="0" marL="274320" rtl="0" algn="l">
              <a:lnSpc>
                <a:spcPct val="100000"/>
              </a:lnSpc>
              <a:spcBef>
                <a:spcPts val="1600"/>
              </a:spcBef>
              <a:spcAft>
                <a:spcPts val="0"/>
              </a:spcAft>
              <a:buSzPts val="1400"/>
              <a:buNone/>
            </a:pPr>
            <a:r>
              <a:t/>
            </a:r>
            <a:endParaRPr/>
          </a:p>
          <a:p>
            <a:pPr indent="-274320" lvl="0" marL="274320" rtl="0" algn="l">
              <a:lnSpc>
                <a:spcPct val="100000"/>
              </a:lnSpc>
              <a:spcBef>
                <a:spcPts val="1800"/>
              </a:spcBef>
              <a:spcAft>
                <a:spcPts val="0"/>
              </a:spcAft>
              <a:buSzPts val="1400"/>
              <a:buChar char="o"/>
            </a:pPr>
            <a:r>
              <a:rPr lang="en-US"/>
              <a:t>Crittografia</a:t>
            </a:r>
            <a:endParaRPr/>
          </a:p>
          <a:p>
            <a:pPr indent="-274320" lvl="2" marL="274320" rtl="0" algn="l">
              <a:lnSpc>
                <a:spcPct val="100000"/>
              </a:lnSpc>
              <a:spcBef>
                <a:spcPts val="800"/>
              </a:spcBef>
              <a:spcAft>
                <a:spcPts val="0"/>
              </a:spcAft>
              <a:buClr>
                <a:schemeClr val="lt1"/>
              </a:buClr>
              <a:buSzPts val="1400"/>
              <a:buFont typeface="Century Gothic"/>
              <a:buChar char="―"/>
            </a:pPr>
            <a:r>
              <a:rPr lang="en-US" sz="1400"/>
              <a:t>"scrittura nascosta"</a:t>
            </a:r>
            <a:endParaRPr/>
          </a:p>
          <a:p>
            <a:pPr indent="-274320" lvl="2" marL="274320" rtl="0" algn="l">
              <a:lnSpc>
                <a:spcPct val="100000"/>
              </a:lnSpc>
              <a:spcBef>
                <a:spcPts val="600"/>
              </a:spcBef>
              <a:spcAft>
                <a:spcPts val="0"/>
              </a:spcAft>
              <a:buClr>
                <a:schemeClr val="lt1"/>
              </a:buClr>
              <a:buSzPts val="1400"/>
              <a:buFont typeface="Century Gothic"/>
              <a:buChar char="―"/>
            </a:pPr>
            <a:r>
              <a:rPr lang="en-US" sz="1400"/>
              <a:t>nascondere il significato di un messaggio</a:t>
            </a:r>
            <a:endParaRPr/>
          </a:p>
          <a:p>
            <a:pPr indent="-274320" lvl="2" marL="274320" rtl="0" algn="l">
              <a:lnSpc>
                <a:spcPct val="100000"/>
              </a:lnSpc>
              <a:spcBef>
                <a:spcPts val="600"/>
              </a:spcBef>
              <a:spcAft>
                <a:spcPts val="0"/>
              </a:spcAft>
              <a:buClr>
                <a:schemeClr val="lt1"/>
              </a:buClr>
              <a:buSzPts val="1400"/>
              <a:buFont typeface="Century Gothic"/>
              <a:buChar char="―"/>
            </a:pPr>
            <a:r>
              <a:rPr lang="en-US" sz="1400"/>
              <a:t>dipende dalla segretezza di una chiave breve, non dal metodo</a:t>
            </a:r>
            <a:endParaRPr/>
          </a:p>
        </p:txBody>
      </p:sp>
      <p:pic>
        <p:nvPicPr>
          <p:cNvPr id="204" name="Google Shape;204;p3"/>
          <p:cNvPicPr preferRelativeResize="0"/>
          <p:nvPr/>
        </p:nvPicPr>
        <p:blipFill rotWithShape="1">
          <a:blip r:embed="rId3">
            <a:alphaModFix/>
          </a:blip>
          <a:srcRect b="0" l="0" r="0" t="0"/>
          <a:stretch/>
        </p:blipFill>
        <p:spPr>
          <a:xfrm>
            <a:off x="7493658" y="5941194"/>
            <a:ext cx="1530000" cy="612000"/>
          </a:xfrm>
          <a:prstGeom prst="rect">
            <a:avLst/>
          </a:prstGeom>
          <a:noFill/>
          <a:ln>
            <a:noFill/>
          </a:ln>
        </p:spPr>
      </p:pic>
      <p:sp>
        <p:nvSpPr>
          <p:cNvPr id="205" name="Google Shape;205;p3"/>
          <p:cNvSpPr txBox="1"/>
          <p:nvPr/>
        </p:nvSpPr>
        <p:spPr>
          <a:xfrm>
            <a:off x="10387068" y="6093305"/>
            <a:ext cx="316688"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Arial"/>
                <a:ea typeface="Arial"/>
                <a:cs typeface="Arial"/>
                <a:sym typeface="Arial"/>
              </a:rPr>
              <a:t>2</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4"/>
          <p:cNvSpPr txBox="1"/>
          <p:nvPr>
            <p:ph type="ctrTitle"/>
          </p:nvPr>
        </p:nvSpPr>
        <p:spPr>
          <a:xfrm>
            <a:off x="814509" y="528841"/>
            <a:ext cx="8870265" cy="85750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Book Antiqua"/>
              <a:buNone/>
            </a:pPr>
            <a:r>
              <a:rPr lang="en-US"/>
              <a:t>Terminologia di base per la crittografia</a:t>
            </a:r>
            <a:endParaRPr/>
          </a:p>
        </p:txBody>
      </p:sp>
      <p:sp>
        <p:nvSpPr>
          <p:cNvPr id="211" name="Google Shape;211;p4"/>
          <p:cNvSpPr txBox="1"/>
          <p:nvPr>
            <p:ph idx="2" type="body"/>
          </p:nvPr>
        </p:nvSpPr>
        <p:spPr>
          <a:xfrm>
            <a:off x="1040999" y="2164180"/>
            <a:ext cx="5920239" cy="3361549"/>
          </a:xfrm>
          <a:prstGeom prst="rect">
            <a:avLst/>
          </a:prstGeom>
          <a:noFill/>
          <a:ln>
            <a:noFill/>
          </a:ln>
        </p:spPr>
        <p:txBody>
          <a:bodyPr anchorCtr="0" anchor="t" bIns="45700" lIns="91425" spcFirstLastPara="1" rIns="0" wrap="square" tIns="0">
            <a:noAutofit/>
          </a:bodyPr>
          <a:lstStyle/>
          <a:p>
            <a:pPr indent="-274320" lvl="0" marL="274320" rtl="0" algn="l">
              <a:lnSpc>
                <a:spcPct val="100000"/>
              </a:lnSpc>
              <a:spcBef>
                <a:spcPts val="0"/>
              </a:spcBef>
              <a:spcAft>
                <a:spcPts val="0"/>
              </a:spcAft>
              <a:buSzPts val="1400"/>
              <a:buChar char="o"/>
            </a:pPr>
            <a:r>
              <a:rPr lang="en-US"/>
              <a:t>Messaggio originale in chiaro</a:t>
            </a:r>
            <a:endParaRPr/>
          </a:p>
          <a:p>
            <a:pPr indent="-274320" lvl="0" marL="274320" rtl="0" algn="l">
              <a:lnSpc>
                <a:spcPct val="100000"/>
              </a:lnSpc>
              <a:spcBef>
                <a:spcPts val="1800"/>
              </a:spcBef>
              <a:spcAft>
                <a:spcPts val="0"/>
              </a:spcAft>
              <a:buSzPts val="1400"/>
              <a:buChar char="o"/>
            </a:pPr>
            <a:r>
              <a:rPr lang="en-US"/>
              <a:t>Messaggio trasformato in testo cifrato</a:t>
            </a:r>
            <a:endParaRPr/>
          </a:p>
          <a:p>
            <a:pPr indent="-274320" lvl="0" marL="274320" rtl="0" algn="l">
              <a:lnSpc>
                <a:spcPct val="100000"/>
              </a:lnSpc>
              <a:spcBef>
                <a:spcPts val="1800"/>
              </a:spcBef>
              <a:spcAft>
                <a:spcPts val="0"/>
              </a:spcAft>
              <a:buSzPts val="1400"/>
              <a:buChar char="o"/>
            </a:pPr>
            <a:r>
              <a:rPr lang="en-US"/>
              <a:t>Chiave segreta utilizzata per la trasformazione</a:t>
            </a:r>
            <a:endParaRPr/>
          </a:p>
          <a:p>
            <a:pPr indent="-274320" lvl="0" marL="274320" rtl="0" algn="l">
              <a:lnSpc>
                <a:spcPct val="100000"/>
              </a:lnSpc>
              <a:spcBef>
                <a:spcPts val="1800"/>
              </a:spcBef>
              <a:spcAft>
                <a:spcPts val="0"/>
              </a:spcAft>
              <a:buSzPts val="1400"/>
              <a:buChar char="o"/>
            </a:pPr>
            <a:r>
              <a:rPr lang="en-US"/>
              <a:t>Crittografia</a:t>
            </a:r>
            <a:endParaRPr/>
          </a:p>
          <a:p>
            <a:pPr indent="-274320" lvl="0" marL="274320" rtl="0" algn="l">
              <a:lnSpc>
                <a:spcPct val="100000"/>
              </a:lnSpc>
              <a:spcBef>
                <a:spcPts val="1800"/>
              </a:spcBef>
              <a:spcAft>
                <a:spcPts val="0"/>
              </a:spcAft>
              <a:buSzPts val="1400"/>
              <a:buChar char="o"/>
            </a:pPr>
            <a:r>
              <a:rPr lang="en-US"/>
              <a:t>Decodifica</a:t>
            </a:r>
            <a:endParaRPr/>
          </a:p>
          <a:p>
            <a:pPr indent="-274320" lvl="0" marL="274320" rtl="0" algn="l">
              <a:lnSpc>
                <a:spcPct val="100000"/>
              </a:lnSpc>
              <a:spcBef>
                <a:spcPts val="1800"/>
              </a:spcBef>
              <a:spcAft>
                <a:spcPts val="0"/>
              </a:spcAft>
              <a:buSzPts val="1400"/>
              <a:buChar char="o"/>
            </a:pPr>
            <a:r>
              <a:rPr lang="en-US"/>
              <a:t>Algoritmo di cifratura per la crittografia/decifrazione</a:t>
            </a:r>
            <a:endParaRPr/>
          </a:p>
        </p:txBody>
      </p:sp>
      <p:pic>
        <p:nvPicPr>
          <p:cNvPr id="212" name="Google Shape;212;p4"/>
          <p:cNvPicPr preferRelativeResize="0"/>
          <p:nvPr/>
        </p:nvPicPr>
        <p:blipFill rotWithShape="1">
          <a:blip r:embed="rId3">
            <a:alphaModFix/>
          </a:blip>
          <a:srcRect b="0" l="0" r="0" t="0"/>
          <a:stretch/>
        </p:blipFill>
        <p:spPr>
          <a:xfrm>
            <a:off x="7493658" y="5941194"/>
            <a:ext cx="1530000" cy="612000"/>
          </a:xfrm>
          <a:prstGeom prst="rect">
            <a:avLst/>
          </a:prstGeom>
          <a:noFill/>
          <a:ln>
            <a:noFill/>
          </a:ln>
        </p:spPr>
      </p:pic>
      <p:sp>
        <p:nvSpPr>
          <p:cNvPr id="213" name="Google Shape;213;p4"/>
          <p:cNvSpPr txBox="1"/>
          <p:nvPr/>
        </p:nvSpPr>
        <p:spPr>
          <a:xfrm>
            <a:off x="10465726" y="6093305"/>
            <a:ext cx="316688"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Arial"/>
                <a:ea typeface="Arial"/>
                <a:cs typeface="Arial"/>
                <a:sym typeface="Arial"/>
              </a:rPr>
              <a:t>3</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5"/>
          <p:cNvSpPr txBox="1"/>
          <p:nvPr>
            <p:ph type="ctrTitle"/>
          </p:nvPr>
        </p:nvSpPr>
        <p:spPr>
          <a:xfrm>
            <a:off x="1148805" y="580104"/>
            <a:ext cx="4786877" cy="87711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Book Antiqua"/>
              <a:buNone/>
            </a:pPr>
            <a:r>
              <a:rPr lang="en-US"/>
              <a:t>Cifrario a turni </a:t>
            </a:r>
            <a:endParaRPr/>
          </a:p>
        </p:txBody>
      </p:sp>
      <p:sp>
        <p:nvSpPr>
          <p:cNvPr id="220" name="Google Shape;220;p5"/>
          <p:cNvSpPr txBox="1"/>
          <p:nvPr>
            <p:ph idx="2" type="body"/>
          </p:nvPr>
        </p:nvSpPr>
        <p:spPr>
          <a:xfrm>
            <a:off x="1248698" y="1858297"/>
            <a:ext cx="5296584" cy="3644951"/>
          </a:xfrm>
          <a:prstGeom prst="rect">
            <a:avLst/>
          </a:prstGeom>
          <a:noFill/>
          <a:ln>
            <a:noFill/>
          </a:ln>
        </p:spPr>
        <p:txBody>
          <a:bodyPr anchorCtr="0" anchor="t" bIns="45700" lIns="91425" spcFirstLastPara="1" rIns="0" wrap="square" tIns="0">
            <a:normAutofit/>
          </a:bodyPr>
          <a:lstStyle/>
          <a:p>
            <a:pPr indent="-274320" lvl="0" marL="274320" rtl="0" algn="l">
              <a:lnSpc>
                <a:spcPct val="90000"/>
              </a:lnSpc>
              <a:spcBef>
                <a:spcPts val="0"/>
              </a:spcBef>
              <a:spcAft>
                <a:spcPts val="0"/>
              </a:spcAft>
              <a:buSzPts val="1400"/>
              <a:buChar char="o"/>
            </a:pPr>
            <a:r>
              <a:rPr lang="en-US"/>
              <a:t>Lo spazio chiave:</a:t>
            </a:r>
            <a:endParaRPr/>
          </a:p>
          <a:p>
            <a:pPr indent="-274320" lvl="1" marL="749808" rtl="0" algn="l">
              <a:lnSpc>
                <a:spcPct val="90000"/>
              </a:lnSpc>
              <a:spcBef>
                <a:spcPts val="800"/>
              </a:spcBef>
              <a:spcAft>
                <a:spcPts val="0"/>
              </a:spcAft>
              <a:buClr>
                <a:schemeClr val="lt1"/>
              </a:buClr>
              <a:buSzPts val="1200"/>
              <a:buFont typeface="Century Gothic"/>
              <a:buChar char="―"/>
            </a:pPr>
            <a:r>
              <a:rPr lang="en-US"/>
              <a:t>[0 .. 25]</a:t>
            </a:r>
            <a:endParaRPr/>
          </a:p>
          <a:p>
            <a:pPr indent="-274320" lvl="0" marL="274320" rtl="0" algn="l">
              <a:lnSpc>
                <a:spcPct val="90000"/>
              </a:lnSpc>
              <a:spcBef>
                <a:spcPts val="1600"/>
              </a:spcBef>
              <a:spcAft>
                <a:spcPts val="0"/>
              </a:spcAft>
              <a:buSzPts val="1400"/>
              <a:buChar char="o"/>
            </a:pPr>
            <a:r>
              <a:rPr lang="en-US"/>
              <a:t>Crittografia data una chiave K: </a:t>
            </a:r>
            <a:endParaRPr/>
          </a:p>
          <a:p>
            <a:pPr indent="-274320" lvl="1" marL="749808" rtl="0" algn="l">
              <a:lnSpc>
                <a:spcPct val="90000"/>
              </a:lnSpc>
              <a:spcBef>
                <a:spcPts val="800"/>
              </a:spcBef>
              <a:spcAft>
                <a:spcPts val="0"/>
              </a:spcAft>
              <a:buClr>
                <a:schemeClr val="lt1"/>
              </a:buClr>
              <a:buSzPts val="1200"/>
              <a:buFont typeface="Century Gothic"/>
              <a:buChar char="―"/>
            </a:pPr>
            <a:r>
              <a:rPr lang="en-US"/>
              <a:t>ogni lettera del testo in chiaro P viene sostituita con la lettera K successiva al numero corrispondente (shift a destra) </a:t>
            </a:r>
            <a:endParaRPr/>
          </a:p>
          <a:p>
            <a:pPr indent="-274320" lvl="0" marL="274320" rtl="0" algn="l">
              <a:lnSpc>
                <a:spcPct val="90000"/>
              </a:lnSpc>
              <a:spcBef>
                <a:spcPts val="1600"/>
              </a:spcBef>
              <a:spcAft>
                <a:spcPts val="0"/>
              </a:spcAft>
              <a:buSzPts val="1400"/>
              <a:buChar char="o"/>
            </a:pPr>
            <a:r>
              <a:rPr lang="en-US"/>
              <a:t>Decrittazione data K:</a:t>
            </a:r>
            <a:endParaRPr/>
          </a:p>
          <a:p>
            <a:pPr indent="-274320" lvl="1" marL="749808" rtl="0" algn="l">
              <a:lnSpc>
                <a:spcPct val="90000"/>
              </a:lnSpc>
              <a:spcBef>
                <a:spcPts val="800"/>
              </a:spcBef>
              <a:spcAft>
                <a:spcPts val="0"/>
              </a:spcAft>
              <a:buClr>
                <a:schemeClr val="lt1"/>
              </a:buClr>
              <a:buSzPts val="1200"/>
              <a:buFont typeface="Century Gothic"/>
              <a:buChar char="―"/>
            </a:pPr>
            <a:r>
              <a:rPr lang="en-US"/>
              <a:t>spostamento a sinistra</a:t>
            </a:r>
            <a:endParaRPr/>
          </a:p>
          <a:p>
            <a:pPr indent="-274320" lvl="0" marL="274320" rtl="0" algn="l">
              <a:lnSpc>
                <a:spcPct val="90000"/>
              </a:lnSpc>
              <a:spcBef>
                <a:spcPts val="1600"/>
              </a:spcBef>
              <a:spcAft>
                <a:spcPts val="0"/>
              </a:spcAft>
              <a:buSzPts val="2400"/>
              <a:buFont typeface="Times"/>
              <a:buNone/>
            </a:pPr>
            <a:r>
              <a:t/>
            </a:r>
            <a:endParaRPr sz="2400">
              <a:solidFill>
                <a:srgbClr val="009900"/>
              </a:solidFill>
              <a:latin typeface="Comic Sans MS"/>
              <a:ea typeface="Comic Sans MS"/>
              <a:cs typeface="Comic Sans MS"/>
              <a:sym typeface="Comic Sans MS"/>
            </a:endParaRPr>
          </a:p>
          <a:p>
            <a:pPr indent="-274320" lvl="0" marL="274320" rtl="0" algn="l">
              <a:lnSpc>
                <a:spcPct val="90000"/>
              </a:lnSpc>
              <a:spcBef>
                <a:spcPts val="1800"/>
              </a:spcBef>
              <a:spcAft>
                <a:spcPts val="0"/>
              </a:spcAft>
              <a:buSzPts val="1400"/>
              <a:buFont typeface="Times"/>
              <a:buNone/>
            </a:pPr>
            <a:r>
              <a:rPr lang="en-US">
                <a:solidFill>
                  <a:schemeClr val="accent6"/>
                </a:solidFill>
              </a:rPr>
              <a:t>Storia: K = 3, cifrario di Cesare</a:t>
            </a:r>
            <a:endParaRPr/>
          </a:p>
          <a:p>
            <a:pPr indent="0" lvl="0" marL="0" rtl="0" algn="l">
              <a:lnSpc>
                <a:spcPct val="100000"/>
              </a:lnSpc>
              <a:spcBef>
                <a:spcPts val="1800"/>
              </a:spcBef>
              <a:spcAft>
                <a:spcPts val="0"/>
              </a:spcAft>
              <a:buSzPts val="1400"/>
              <a:buNone/>
            </a:pPr>
            <a:r>
              <a:t/>
            </a:r>
            <a:endParaRPr/>
          </a:p>
          <a:p>
            <a:pPr indent="-185420" lvl="0" marL="274320" rtl="0" algn="l">
              <a:lnSpc>
                <a:spcPct val="100000"/>
              </a:lnSpc>
              <a:spcBef>
                <a:spcPts val="1800"/>
              </a:spcBef>
              <a:spcAft>
                <a:spcPts val="0"/>
              </a:spcAft>
              <a:buSzPts val="1400"/>
              <a:buFont typeface="Courier New"/>
              <a:buNone/>
            </a:pPr>
            <a:r>
              <a:t/>
            </a:r>
            <a:endParaRPr/>
          </a:p>
        </p:txBody>
      </p:sp>
      <p:pic>
        <p:nvPicPr>
          <p:cNvPr id="221" name="Google Shape;221;p5"/>
          <p:cNvPicPr preferRelativeResize="0"/>
          <p:nvPr/>
        </p:nvPicPr>
        <p:blipFill rotWithShape="1">
          <a:blip r:embed="rId3">
            <a:alphaModFix/>
          </a:blip>
          <a:srcRect b="0" l="0" r="0" t="0"/>
          <a:stretch/>
        </p:blipFill>
        <p:spPr>
          <a:xfrm>
            <a:off x="7493658" y="5941194"/>
            <a:ext cx="1530000" cy="612000"/>
          </a:xfrm>
          <a:prstGeom prst="rect">
            <a:avLst/>
          </a:prstGeom>
          <a:noFill/>
          <a:ln>
            <a:noFill/>
          </a:ln>
        </p:spPr>
      </p:pic>
      <p:sp>
        <p:nvSpPr>
          <p:cNvPr id="222" name="Google Shape;222;p5"/>
          <p:cNvSpPr txBox="1"/>
          <p:nvPr/>
        </p:nvSpPr>
        <p:spPr>
          <a:xfrm>
            <a:off x="10652539" y="6093305"/>
            <a:ext cx="316688"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Arial"/>
                <a:ea typeface="Arial"/>
                <a:cs typeface="Arial"/>
                <a:sym typeface="Arial"/>
              </a:rPr>
              <a:t>4</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6"/>
          <p:cNvSpPr txBox="1"/>
          <p:nvPr>
            <p:ph type="ctrTitle"/>
          </p:nvPr>
        </p:nvSpPr>
        <p:spPr>
          <a:xfrm>
            <a:off x="1060315" y="607500"/>
            <a:ext cx="6844820" cy="1014824"/>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Book Antiqua"/>
              <a:buNone/>
            </a:pPr>
            <a:r>
              <a:rPr lang="en-US"/>
              <a:t>Cifrario a turni: Crittoanalisi</a:t>
            </a:r>
            <a:endParaRPr/>
          </a:p>
        </p:txBody>
      </p:sp>
      <p:sp>
        <p:nvSpPr>
          <p:cNvPr id="228" name="Google Shape;228;p6"/>
          <p:cNvSpPr txBox="1"/>
          <p:nvPr>
            <p:ph idx="2" type="body"/>
          </p:nvPr>
        </p:nvSpPr>
        <p:spPr>
          <a:xfrm>
            <a:off x="1303119" y="2153265"/>
            <a:ext cx="5065183" cy="3362096"/>
          </a:xfrm>
          <a:prstGeom prst="rect">
            <a:avLst/>
          </a:prstGeom>
          <a:noFill/>
          <a:ln>
            <a:noFill/>
          </a:ln>
        </p:spPr>
        <p:txBody>
          <a:bodyPr anchorCtr="0" anchor="t" bIns="45700" lIns="91425" spcFirstLastPara="1" rIns="0" wrap="square" tIns="0">
            <a:normAutofit fontScale="92500" lnSpcReduction="10000"/>
          </a:bodyPr>
          <a:lstStyle/>
          <a:p>
            <a:pPr indent="-274351" lvl="0" marL="274320" rtl="0" algn="l">
              <a:lnSpc>
                <a:spcPct val="100000"/>
              </a:lnSpc>
              <a:spcBef>
                <a:spcPts val="0"/>
              </a:spcBef>
              <a:spcAft>
                <a:spcPts val="0"/>
              </a:spcAft>
              <a:buSzPct val="100000"/>
              <a:buChar char="o"/>
            </a:pPr>
            <a:r>
              <a:rPr lang="en-US" sz="1500">
                <a:solidFill>
                  <a:srgbClr val="FF0000"/>
                </a:solidFill>
              </a:rPr>
              <a:t>Un attaccante può trovare K? </a:t>
            </a:r>
            <a:endParaRPr/>
          </a:p>
          <a:p>
            <a:pPr indent="-274351" lvl="1" marL="274320" rtl="0" algn="l">
              <a:lnSpc>
                <a:spcPct val="100000"/>
              </a:lnSpc>
              <a:spcBef>
                <a:spcPts val="800"/>
              </a:spcBef>
              <a:spcAft>
                <a:spcPts val="0"/>
              </a:spcAft>
              <a:buClr>
                <a:schemeClr val="lt1"/>
              </a:buClr>
              <a:buSzPct val="100000"/>
              <a:buFont typeface="Century Gothic"/>
              <a:buChar char="―"/>
            </a:pPr>
            <a:r>
              <a:rPr lang="en-US" sz="1500"/>
              <a:t>SÌ: con un attacco bruteforce attraverso una ricerca esaustiva delle chiavi.</a:t>
            </a:r>
            <a:endParaRPr/>
          </a:p>
          <a:p>
            <a:pPr indent="-274351" lvl="4" marL="274320" rtl="0" algn="l">
              <a:lnSpc>
                <a:spcPct val="100000"/>
              </a:lnSpc>
              <a:spcBef>
                <a:spcPts val="600"/>
              </a:spcBef>
              <a:spcAft>
                <a:spcPts val="0"/>
              </a:spcAft>
              <a:buClr>
                <a:schemeClr val="lt1"/>
              </a:buClr>
              <a:buSzPct val="100000"/>
              <a:buChar char="o"/>
            </a:pPr>
            <a:r>
              <a:rPr lang="en-US" sz="1500"/>
              <a:t>lo spazio per le chiavi è ridotto (&lt;= 26 chiavi possibili).</a:t>
            </a:r>
            <a:endParaRPr/>
          </a:p>
          <a:p>
            <a:pPr indent="-274351" lvl="1" marL="274320" rtl="0" algn="l">
              <a:lnSpc>
                <a:spcPct val="100000"/>
              </a:lnSpc>
              <a:spcBef>
                <a:spcPts val="600"/>
              </a:spcBef>
              <a:spcAft>
                <a:spcPts val="0"/>
              </a:spcAft>
              <a:buClr>
                <a:srgbClr val="FF0000"/>
              </a:buClr>
              <a:buSzPct val="100000"/>
              <a:buFont typeface="Century Gothic"/>
              <a:buChar char="―"/>
            </a:pPr>
            <a:r>
              <a:rPr lang="en-US" sz="1500">
                <a:solidFill>
                  <a:srgbClr val="FF0000"/>
                </a:solidFill>
              </a:rPr>
              <a:t>Quanto testo cifrato è necessario? </a:t>
            </a:r>
            <a:endParaRPr/>
          </a:p>
          <a:p>
            <a:pPr indent="-186245" lvl="0" marL="274320" rtl="0" algn="l">
              <a:lnSpc>
                <a:spcPct val="100000"/>
              </a:lnSpc>
              <a:spcBef>
                <a:spcPts val="1600"/>
              </a:spcBef>
              <a:spcAft>
                <a:spcPts val="0"/>
              </a:spcAft>
              <a:buSzPct val="100000"/>
              <a:buNone/>
            </a:pPr>
            <a:r>
              <a:t/>
            </a:r>
            <a:endParaRPr sz="1500"/>
          </a:p>
          <a:p>
            <a:pPr indent="-274351" lvl="0" marL="274320" rtl="0" algn="l">
              <a:lnSpc>
                <a:spcPct val="100000"/>
              </a:lnSpc>
              <a:spcBef>
                <a:spcPts val="1800"/>
              </a:spcBef>
              <a:spcAft>
                <a:spcPts val="0"/>
              </a:spcAft>
              <a:buSzPct val="100000"/>
              <a:buChar char="o"/>
            </a:pPr>
            <a:r>
              <a:rPr lang="en-US" sz="1500"/>
              <a:t>Lezioni:</a:t>
            </a:r>
            <a:endParaRPr/>
          </a:p>
          <a:p>
            <a:pPr indent="-274351" lvl="1" marL="274320" rtl="0" algn="l">
              <a:lnSpc>
                <a:spcPct val="100000"/>
              </a:lnSpc>
              <a:spcBef>
                <a:spcPts val="800"/>
              </a:spcBef>
              <a:spcAft>
                <a:spcPts val="0"/>
              </a:spcAft>
              <a:buClr>
                <a:schemeClr val="lt1"/>
              </a:buClr>
              <a:buSzPct val="100000"/>
              <a:buFont typeface="Century Gothic"/>
              <a:buChar char="―"/>
            </a:pPr>
            <a:r>
              <a:rPr lang="en-US" sz="1500"/>
              <a:t>Lo spazio per le chiavi deve essere sufficientemente ampio.</a:t>
            </a:r>
            <a:endParaRPr/>
          </a:p>
          <a:p>
            <a:pPr indent="-274351" lvl="1" marL="274320" rtl="0" algn="l">
              <a:lnSpc>
                <a:spcPct val="100000"/>
              </a:lnSpc>
              <a:spcBef>
                <a:spcPts val="600"/>
              </a:spcBef>
              <a:spcAft>
                <a:spcPts val="0"/>
              </a:spcAft>
              <a:buClr>
                <a:schemeClr val="lt1"/>
              </a:buClr>
              <a:buSzPct val="100000"/>
              <a:buFont typeface="Century Gothic"/>
              <a:buChar char="―"/>
            </a:pPr>
            <a:r>
              <a:rPr lang="en-US" sz="1500"/>
              <a:t>Una ricerca esaustiva delle chiavi può essere efficace.</a:t>
            </a:r>
            <a:endParaRPr/>
          </a:p>
          <a:p>
            <a:pPr indent="-274320" lvl="0" marL="274320" rtl="0" algn="l">
              <a:lnSpc>
                <a:spcPct val="100000"/>
              </a:lnSpc>
              <a:spcBef>
                <a:spcPts val="1600"/>
              </a:spcBef>
              <a:spcAft>
                <a:spcPts val="0"/>
              </a:spcAft>
              <a:buSzPct val="100000"/>
              <a:buFont typeface="Times"/>
              <a:buNone/>
            </a:pPr>
            <a:r>
              <a:rPr lang="en-US" sz="2400"/>
              <a:t>   </a:t>
            </a:r>
            <a:endParaRPr sz="2400">
              <a:solidFill>
                <a:srgbClr val="009900"/>
              </a:solidFill>
              <a:latin typeface="Comic Sans MS"/>
              <a:ea typeface="Comic Sans MS"/>
              <a:cs typeface="Comic Sans MS"/>
              <a:sym typeface="Comic Sans MS"/>
            </a:endParaRPr>
          </a:p>
        </p:txBody>
      </p:sp>
      <p:pic>
        <p:nvPicPr>
          <p:cNvPr id="229" name="Google Shape;229;p6"/>
          <p:cNvPicPr preferRelativeResize="0"/>
          <p:nvPr/>
        </p:nvPicPr>
        <p:blipFill rotWithShape="1">
          <a:blip r:embed="rId3">
            <a:alphaModFix/>
          </a:blip>
          <a:srcRect b="0" l="0" r="0" t="0"/>
          <a:stretch/>
        </p:blipFill>
        <p:spPr>
          <a:xfrm>
            <a:off x="7120032" y="5839825"/>
            <a:ext cx="1530000" cy="612000"/>
          </a:xfrm>
          <a:prstGeom prst="rect">
            <a:avLst/>
          </a:prstGeom>
          <a:noFill/>
          <a:ln>
            <a:noFill/>
          </a:ln>
        </p:spPr>
      </p:pic>
      <p:sp>
        <p:nvSpPr>
          <p:cNvPr id="230" name="Google Shape;230;p6"/>
          <p:cNvSpPr txBox="1"/>
          <p:nvPr/>
        </p:nvSpPr>
        <p:spPr>
          <a:xfrm>
            <a:off x="10426397" y="5991936"/>
            <a:ext cx="316688"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Arial"/>
                <a:ea typeface="Arial"/>
                <a:cs typeface="Arial"/>
                <a:sym typeface="Arial"/>
              </a:rPr>
              <a:t>5</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7"/>
          <p:cNvSpPr txBox="1"/>
          <p:nvPr>
            <p:ph type="ctrTitle"/>
          </p:nvPr>
        </p:nvSpPr>
        <p:spPr>
          <a:xfrm>
            <a:off x="902999" y="351861"/>
            <a:ext cx="9283220" cy="94599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4000"/>
              <a:buFont typeface="Book Antiqua"/>
              <a:buNone/>
            </a:pPr>
            <a:r>
              <a:rPr lang="en-US" sz="4000"/>
              <a:t>Cifrario di sostituzione monoalfabetico </a:t>
            </a:r>
            <a:endParaRPr/>
          </a:p>
        </p:txBody>
      </p:sp>
      <p:sp>
        <p:nvSpPr>
          <p:cNvPr id="237" name="Google Shape;237;p7"/>
          <p:cNvSpPr txBox="1"/>
          <p:nvPr>
            <p:ph idx="2" type="body"/>
          </p:nvPr>
        </p:nvSpPr>
        <p:spPr>
          <a:xfrm>
            <a:off x="1071716" y="1584504"/>
            <a:ext cx="6164826" cy="4255321"/>
          </a:xfrm>
          <a:prstGeom prst="rect">
            <a:avLst/>
          </a:prstGeom>
          <a:noFill/>
          <a:ln>
            <a:noFill/>
          </a:ln>
        </p:spPr>
        <p:txBody>
          <a:bodyPr anchorCtr="0" anchor="t" bIns="45700" lIns="91425" spcFirstLastPara="1" rIns="0" wrap="square" tIns="0">
            <a:noAutofit/>
          </a:bodyPr>
          <a:lstStyle/>
          <a:p>
            <a:pPr indent="-274320" lvl="0" marL="274320" rtl="0" algn="l">
              <a:lnSpc>
                <a:spcPct val="90000"/>
              </a:lnSpc>
              <a:spcBef>
                <a:spcPts val="0"/>
              </a:spcBef>
              <a:spcAft>
                <a:spcPts val="0"/>
              </a:spcAft>
              <a:buSzPts val="1400"/>
              <a:buChar char="o"/>
            </a:pPr>
            <a:r>
              <a:rPr lang="en-US"/>
              <a:t>Lo spazio delle chiavi: tutte le permutazioni di Σ = {A, B, C, ..., Z}</a:t>
            </a:r>
            <a:endParaRPr/>
          </a:p>
          <a:p>
            <a:pPr indent="-274320" lvl="0" marL="274320" rtl="0" algn="l">
              <a:lnSpc>
                <a:spcPct val="90000"/>
              </a:lnSpc>
              <a:spcBef>
                <a:spcPts val="1800"/>
              </a:spcBef>
              <a:spcAft>
                <a:spcPts val="0"/>
              </a:spcAft>
              <a:buSzPts val="1400"/>
              <a:buChar char="o"/>
            </a:pPr>
            <a:r>
              <a:rPr lang="en-US"/>
              <a:t>Crittografia data una chiave π: </a:t>
            </a:r>
            <a:endParaRPr/>
          </a:p>
          <a:p>
            <a:pPr indent="-274320" lvl="1" marL="274320" rtl="0" algn="l">
              <a:lnSpc>
                <a:spcPct val="90000"/>
              </a:lnSpc>
              <a:spcBef>
                <a:spcPts val="800"/>
              </a:spcBef>
              <a:spcAft>
                <a:spcPts val="0"/>
              </a:spcAft>
              <a:buClr>
                <a:schemeClr val="lt1"/>
              </a:buClr>
              <a:buSzPts val="1400"/>
              <a:buFont typeface="Century Gothic"/>
              <a:buChar char="―"/>
            </a:pPr>
            <a:r>
              <a:rPr lang="en-US" sz="1400"/>
              <a:t>ogni lettera X nel testo in chiaro P viene sostituita con π(X)</a:t>
            </a:r>
            <a:endParaRPr sz="1400"/>
          </a:p>
          <a:p>
            <a:pPr indent="-274320" lvl="0" marL="274320" rtl="0" algn="l">
              <a:lnSpc>
                <a:spcPct val="90000"/>
              </a:lnSpc>
              <a:spcBef>
                <a:spcPts val="1600"/>
              </a:spcBef>
              <a:spcAft>
                <a:spcPts val="0"/>
              </a:spcAft>
              <a:buSzPts val="1400"/>
              <a:buChar char="o"/>
            </a:pPr>
            <a:r>
              <a:rPr lang="en-US"/>
              <a:t>Decrittazione data una chiave π: </a:t>
            </a:r>
            <a:endParaRPr/>
          </a:p>
          <a:p>
            <a:pPr indent="-274320" lvl="1" marL="274320" rtl="0" algn="l">
              <a:lnSpc>
                <a:spcPct val="90000"/>
              </a:lnSpc>
              <a:spcBef>
                <a:spcPts val="800"/>
              </a:spcBef>
              <a:spcAft>
                <a:spcPts val="0"/>
              </a:spcAft>
              <a:buClr>
                <a:schemeClr val="lt1"/>
              </a:buClr>
              <a:buSzPts val="1400"/>
              <a:buFont typeface="Century Gothic"/>
              <a:buChar char="―"/>
            </a:pPr>
            <a:r>
              <a:rPr lang="en-US" sz="1400"/>
              <a:t>ogni lettera Y nel cifrario P viene sostituita con π</a:t>
            </a:r>
            <a:r>
              <a:rPr baseline="30000" lang="en-US" sz="1400"/>
              <a:t>-1</a:t>
            </a:r>
            <a:r>
              <a:rPr lang="en-US" sz="1400"/>
              <a:t> (Y)</a:t>
            </a:r>
            <a:endParaRPr sz="1400"/>
          </a:p>
          <a:p>
            <a:pPr indent="-185420" lvl="0" marL="274320" rtl="0" algn="l">
              <a:lnSpc>
                <a:spcPct val="90000"/>
              </a:lnSpc>
              <a:spcBef>
                <a:spcPts val="1600"/>
              </a:spcBef>
              <a:spcAft>
                <a:spcPts val="0"/>
              </a:spcAft>
              <a:buSzPts val="1400"/>
              <a:buNone/>
            </a:pPr>
            <a:r>
              <a:t/>
            </a:r>
            <a:endParaRPr/>
          </a:p>
          <a:p>
            <a:pPr indent="-274320" lvl="0" marL="274320" rtl="0" algn="l">
              <a:lnSpc>
                <a:spcPct val="90000"/>
              </a:lnSpc>
              <a:spcBef>
                <a:spcPts val="1800"/>
              </a:spcBef>
              <a:spcAft>
                <a:spcPts val="0"/>
              </a:spcAft>
              <a:buSzPts val="1400"/>
              <a:buFont typeface="Times"/>
              <a:buNone/>
            </a:pPr>
            <a:r>
              <a:rPr b="1" lang="en-US">
                <a:solidFill>
                  <a:srgbClr val="FF0000"/>
                </a:solidFill>
              </a:rPr>
              <a:t>Esempio:</a:t>
            </a:r>
            <a:endParaRPr/>
          </a:p>
          <a:p>
            <a:pPr indent="-274320" lvl="0" marL="274320" rtl="0" algn="l">
              <a:lnSpc>
                <a:spcPct val="90000"/>
              </a:lnSpc>
              <a:spcBef>
                <a:spcPts val="1800"/>
              </a:spcBef>
              <a:spcAft>
                <a:spcPts val="0"/>
              </a:spcAft>
              <a:buSzPts val="1400"/>
              <a:buFont typeface="Times"/>
              <a:buNone/>
            </a:pPr>
            <a:r>
              <a:rPr lang="en-US">
                <a:latin typeface="Courier New"/>
                <a:ea typeface="Courier New"/>
                <a:cs typeface="Courier New"/>
                <a:sym typeface="Courier New"/>
              </a:rPr>
              <a:t>   A B C D E F G H I J K L M N O P Q R S T U V W X Y Z</a:t>
            </a:r>
            <a:endParaRPr/>
          </a:p>
          <a:p>
            <a:pPr indent="-274320" lvl="0" marL="274320" rtl="0" algn="l">
              <a:lnSpc>
                <a:spcPct val="90000"/>
              </a:lnSpc>
              <a:spcBef>
                <a:spcPts val="1800"/>
              </a:spcBef>
              <a:spcAft>
                <a:spcPts val="0"/>
              </a:spcAft>
              <a:buSzPts val="1400"/>
              <a:buFont typeface="Times"/>
              <a:buNone/>
            </a:pPr>
            <a:r>
              <a:rPr lang="en-US"/>
              <a:t>π= </a:t>
            </a:r>
            <a:r>
              <a:rPr lang="en-US">
                <a:latin typeface="Courier New"/>
                <a:ea typeface="Courier New"/>
                <a:cs typeface="Courier New"/>
                <a:sym typeface="Courier New"/>
              </a:rPr>
              <a:t>B A D C Z H W Y G O Q X S V T R N M L K J I P F E U </a:t>
            </a:r>
            <a:endParaRPr>
              <a:latin typeface="Courier New"/>
              <a:ea typeface="Courier New"/>
              <a:cs typeface="Courier New"/>
              <a:sym typeface="Courier New"/>
            </a:endParaRPr>
          </a:p>
          <a:p>
            <a:pPr indent="-274320" lvl="0" marL="274320" rtl="0" algn="l">
              <a:lnSpc>
                <a:spcPct val="90000"/>
              </a:lnSpc>
              <a:spcBef>
                <a:spcPts val="1800"/>
              </a:spcBef>
              <a:spcAft>
                <a:spcPts val="0"/>
              </a:spcAft>
              <a:buSzPts val="1400"/>
              <a:buFont typeface="Times"/>
              <a:buNone/>
            </a:pPr>
            <a:r>
              <a:rPr lang="en-US">
                <a:solidFill>
                  <a:srgbClr val="6600CC"/>
                </a:solidFill>
              </a:rPr>
              <a:t>PERCHÉ </a:t>
            </a:r>
            <a:r>
              <a:rPr lang="en-US"/>
              <a:t>→ </a:t>
            </a:r>
            <a:r>
              <a:rPr lang="en-US">
                <a:solidFill>
                  <a:srgbClr val="CC0000"/>
                </a:solidFill>
              </a:rPr>
              <a:t>AZDBJSZ</a:t>
            </a:r>
            <a:endParaRPr/>
          </a:p>
        </p:txBody>
      </p:sp>
      <p:pic>
        <p:nvPicPr>
          <p:cNvPr id="238" name="Google Shape;238;p7"/>
          <p:cNvPicPr preferRelativeResize="0"/>
          <p:nvPr/>
        </p:nvPicPr>
        <p:blipFill rotWithShape="1">
          <a:blip r:embed="rId3">
            <a:alphaModFix/>
          </a:blip>
          <a:srcRect b="0" l="0" r="0" t="0"/>
          <a:stretch/>
        </p:blipFill>
        <p:spPr>
          <a:xfrm>
            <a:off x="7120032" y="5839825"/>
            <a:ext cx="1530000" cy="612000"/>
          </a:xfrm>
          <a:prstGeom prst="rect">
            <a:avLst/>
          </a:prstGeom>
          <a:noFill/>
          <a:ln>
            <a:noFill/>
          </a:ln>
        </p:spPr>
      </p:pic>
      <p:sp>
        <p:nvSpPr>
          <p:cNvPr id="239" name="Google Shape;239;p7"/>
          <p:cNvSpPr txBox="1"/>
          <p:nvPr/>
        </p:nvSpPr>
        <p:spPr>
          <a:xfrm>
            <a:off x="10632874" y="5991936"/>
            <a:ext cx="316688"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Arial"/>
                <a:ea typeface="Arial"/>
                <a:cs typeface="Arial"/>
                <a:sym typeface="Arial"/>
              </a:rPr>
              <a:t>6</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3" name="Shape 243"/>
        <p:cNvGrpSpPr/>
        <p:nvPr/>
      </p:nvGrpSpPr>
      <p:grpSpPr>
        <a:xfrm>
          <a:off x="0" y="0"/>
          <a:ext cx="0" cy="0"/>
          <a:chOff x="0" y="0"/>
          <a:chExt cx="0" cy="0"/>
        </a:xfrm>
      </p:grpSpPr>
      <p:sp>
        <p:nvSpPr>
          <p:cNvPr id="244" name="Google Shape;244;p8"/>
          <p:cNvSpPr txBox="1"/>
          <p:nvPr>
            <p:ph type="ctrTitle"/>
          </p:nvPr>
        </p:nvSpPr>
        <p:spPr>
          <a:xfrm>
            <a:off x="981657" y="676325"/>
            <a:ext cx="10512253" cy="1152475"/>
          </a:xfrm>
          <a:prstGeom prst="rect">
            <a:avLst/>
          </a:prstGeom>
          <a:noFill/>
          <a:ln>
            <a:noFill/>
          </a:ln>
        </p:spPr>
        <p:txBody>
          <a:bodyPr anchorCtr="0" anchor="b" bIns="45700" lIns="91425" spcFirstLastPara="1" rIns="91425" wrap="square" tIns="45700">
            <a:normAutofit fontScale="90000"/>
          </a:bodyPr>
          <a:lstStyle/>
          <a:p>
            <a:pPr indent="0" lvl="0" marL="0" rtl="0" algn="l">
              <a:lnSpc>
                <a:spcPct val="90000"/>
              </a:lnSpc>
              <a:spcBef>
                <a:spcPts val="0"/>
              </a:spcBef>
              <a:spcAft>
                <a:spcPts val="0"/>
              </a:spcAft>
              <a:buClr>
                <a:schemeClr val="lt1"/>
              </a:buClr>
              <a:buSzPct val="100000"/>
              <a:buFont typeface="Book Antiqua"/>
              <a:buNone/>
            </a:pPr>
            <a:r>
              <a:rPr lang="en-US" sz="4000"/>
              <a:t>Forza del cifrario di sostituzione monoalfabetico</a:t>
            </a:r>
            <a:endParaRPr/>
          </a:p>
        </p:txBody>
      </p:sp>
      <p:sp>
        <p:nvSpPr>
          <p:cNvPr id="245" name="Google Shape;245;p8"/>
          <p:cNvSpPr txBox="1"/>
          <p:nvPr>
            <p:ph idx="2" type="body"/>
          </p:nvPr>
        </p:nvSpPr>
        <p:spPr>
          <a:xfrm>
            <a:off x="1160207" y="2095294"/>
            <a:ext cx="5475514" cy="3684514"/>
          </a:xfrm>
          <a:prstGeom prst="rect">
            <a:avLst/>
          </a:prstGeom>
          <a:noFill/>
          <a:ln>
            <a:noFill/>
          </a:ln>
        </p:spPr>
        <p:txBody>
          <a:bodyPr anchorCtr="0" anchor="t" bIns="45700" lIns="91425" spcFirstLastPara="1" rIns="0" wrap="square" tIns="0">
            <a:normAutofit/>
          </a:bodyPr>
          <a:lstStyle/>
          <a:p>
            <a:pPr indent="-274320" lvl="0" marL="274320" rtl="0" algn="l">
              <a:lnSpc>
                <a:spcPct val="100000"/>
              </a:lnSpc>
              <a:spcBef>
                <a:spcPts val="0"/>
              </a:spcBef>
              <a:spcAft>
                <a:spcPts val="0"/>
              </a:spcAft>
              <a:buSzPts val="1400"/>
              <a:buChar char="o"/>
            </a:pPr>
            <a:r>
              <a:rPr lang="en-US"/>
              <a:t>Una ricerca esaustiva è difficile </a:t>
            </a:r>
            <a:endParaRPr/>
          </a:p>
          <a:p>
            <a:pPr indent="-274320" lvl="1" marL="274320" rtl="0" algn="l">
              <a:lnSpc>
                <a:spcPct val="100000"/>
              </a:lnSpc>
              <a:spcBef>
                <a:spcPts val="800"/>
              </a:spcBef>
              <a:spcAft>
                <a:spcPts val="0"/>
              </a:spcAft>
              <a:buClr>
                <a:schemeClr val="lt1"/>
              </a:buClr>
              <a:buSzPts val="1400"/>
              <a:buChar char="o"/>
            </a:pPr>
            <a:r>
              <a:rPr lang="en-US" sz="1400"/>
              <a:t>la dimensione dello spazio chiave è 26! ≈ 4×10</a:t>
            </a:r>
            <a:r>
              <a:rPr baseline="30000" lang="en-US" sz="1400"/>
              <a:t>26</a:t>
            </a:r>
            <a:r>
              <a:rPr lang="en-US" sz="1400"/>
              <a:t> ≈ 2</a:t>
            </a:r>
            <a:r>
              <a:rPr baseline="30000" lang="en-US" sz="1400"/>
              <a:t>88</a:t>
            </a:r>
            <a:endParaRPr/>
          </a:p>
          <a:p>
            <a:pPr indent="-185420" lvl="0" marL="274320" rtl="0" algn="l">
              <a:lnSpc>
                <a:spcPct val="100000"/>
              </a:lnSpc>
              <a:spcBef>
                <a:spcPts val="1600"/>
              </a:spcBef>
              <a:spcAft>
                <a:spcPts val="0"/>
              </a:spcAft>
              <a:buSzPts val="1400"/>
              <a:buNone/>
            </a:pPr>
            <a:r>
              <a:t/>
            </a:r>
            <a:endParaRPr/>
          </a:p>
          <a:p>
            <a:pPr indent="-274320" lvl="0" marL="274320" rtl="0" algn="l">
              <a:lnSpc>
                <a:spcPct val="100000"/>
              </a:lnSpc>
              <a:spcBef>
                <a:spcPts val="1800"/>
              </a:spcBef>
              <a:spcAft>
                <a:spcPts val="0"/>
              </a:spcAft>
              <a:buSzPts val="1400"/>
              <a:buChar char="o"/>
            </a:pPr>
            <a:r>
              <a:rPr lang="en-US"/>
              <a:t>Domina l'arte della scrittura segreta per tutto il primo millennio d.C.</a:t>
            </a:r>
            <a:endParaRPr/>
          </a:p>
          <a:p>
            <a:pPr indent="-185420" lvl="0" marL="274320" rtl="0" algn="l">
              <a:lnSpc>
                <a:spcPct val="100000"/>
              </a:lnSpc>
              <a:spcBef>
                <a:spcPts val="1800"/>
              </a:spcBef>
              <a:spcAft>
                <a:spcPts val="0"/>
              </a:spcAft>
              <a:buSzPts val="1400"/>
              <a:buNone/>
            </a:pPr>
            <a:r>
              <a:t/>
            </a:r>
            <a:endParaRPr/>
          </a:p>
          <a:p>
            <a:pPr indent="-274320" lvl="0" marL="274320" rtl="0" algn="l">
              <a:lnSpc>
                <a:spcPct val="100000"/>
              </a:lnSpc>
              <a:spcBef>
                <a:spcPts val="1800"/>
              </a:spcBef>
              <a:spcAft>
                <a:spcPts val="0"/>
              </a:spcAft>
              <a:buSzPts val="1400"/>
              <a:buChar char="o"/>
            </a:pPr>
            <a:r>
              <a:rPr lang="en-US"/>
              <a:t>All'epoca molti pensavano che fosse infrangibile.</a:t>
            </a:r>
            <a:endParaRPr/>
          </a:p>
          <a:p>
            <a:pPr indent="-185420" lvl="0" marL="274320" rtl="0" algn="l">
              <a:lnSpc>
                <a:spcPct val="100000"/>
              </a:lnSpc>
              <a:spcBef>
                <a:spcPts val="1800"/>
              </a:spcBef>
              <a:spcAft>
                <a:spcPts val="0"/>
              </a:spcAft>
              <a:buSzPts val="1400"/>
              <a:buNone/>
            </a:pPr>
            <a:r>
              <a:t/>
            </a:r>
            <a:endParaRPr/>
          </a:p>
          <a:p>
            <a:pPr indent="-274320" lvl="0" marL="274320" rtl="0" algn="l">
              <a:lnSpc>
                <a:spcPct val="100000"/>
              </a:lnSpc>
              <a:spcBef>
                <a:spcPts val="1800"/>
              </a:spcBef>
              <a:spcAft>
                <a:spcPts val="0"/>
              </a:spcAft>
              <a:buSzPts val="1400"/>
              <a:buChar char="o"/>
            </a:pPr>
            <a:r>
              <a:rPr lang="en-US">
                <a:solidFill>
                  <a:srgbClr val="FF0000"/>
                </a:solidFill>
              </a:rPr>
              <a:t>Come romperlo?</a:t>
            </a:r>
            <a:endParaRPr/>
          </a:p>
          <a:p>
            <a:pPr indent="-185420" lvl="0" marL="274320" rtl="0" algn="l">
              <a:lnSpc>
                <a:spcPct val="100000"/>
              </a:lnSpc>
              <a:spcBef>
                <a:spcPts val="1800"/>
              </a:spcBef>
              <a:spcAft>
                <a:spcPts val="0"/>
              </a:spcAft>
              <a:buSzPts val="1400"/>
              <a:buNone/>
            </a:pPr>
            <a:r>
              <a:t/>
            </a:r>
            <a:endParaRPr/>
          </a:p>
        </p:txBody>
      </p:sp>
      <p:pic>
        <p:nvPicPr>
          <p:cNvPr id="246" name="Google Shape;246;p8"/>
          <p:cNvPicPr preferRelativeResize="0"/>
          <p:nvPr/>
        </p:nvPicPr>
        <p:blipFill rotWithShape="1">
          <a:blip r:embed="rId3">
            <a:alphaModFix/>
          </a:blip>
          <a:srcRect b="0" l="0" r="0" t="0"/>
          <a:stretch/>
        </p:blipFill>
        <p:spPr>
          <a:xfrm>
            <a:off x="7186757" y="6046302"/>
            <a:ext cx="1530000" cy="612000"/>
          </a:xfrm>
          <a:prstGeom prst="rect">
            <a:avLst/>
          </a:prstGeom>
          <a:noFill/>
          <a:ln>
            <a:noFill/>
          </a:ln>
        </p:spPr>
      </p:pic>
      <p:sp>
        <p:nvSpPr>
          <p:cNvPr id="247" name="Google Shape;247;p8"/>
          <p:cNvSpPr txBox="1"/>
          <p:nvPr/>
        </p:nvSpPr>
        <p:spPr>
          <a:xfrm>
            <a:off x="10721365" y="6027786"/>
            <a:ext cx="316688"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Arial"/>
                <a:ea typeface="Arial"/>
                <a:cs typeface="Arial"/>
                <a:sym typeface="Arial"/>
              </a:rPr>
              <a:t>7</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2" name="Shape 252"/>
        <p:cNvGrpSpPr/>
        <p:nvPr/>
      </p:nvGrpSpPr>
      <p:grpSpPr>
        <a:xfrm>
          <a:off x="0" y="0"/>
          <a:ext cx="0" cy="0"/>
          <a:chOff x="0" y="0"/>
          <a:chExt cx="0" cy="0"/>
        </a:xfrm>
      </p:grpSpPr>
      <p:sp>
        <p:nvSpPr>
          <p:cNvPr id="253" name="Google Shape;253;p9"/>
          <p:cNvSpPr txBox="1"/>
          <p:nvPr>
            <p:ph type="ctrTitle"/>
          </p:nvPr>
        </p:nvSpPr>
        <p:spPr>
          <a:xfrm>
            <a:off x="844005" y="617331"/>
            <a:ext cx="10217285" cy="120163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4000"/>
              <a:buFont typeface="Book Antiqua"/>
              <a:buNone/>
            </a:pPr>
            <a:r>
              <a:rPr lang="en-US" sz="4000"/>
              <a:t>Crittoanalisi dei cifrari a sostituzione: Analisi di frequenza</a:t>
            </a:r>
            <a:endParaRPr/>
          </a:p>
        </p:txBody>
      </p:sp>
      <p:sp>
        <p:nvSpPr>
          <p:cNvPr id="254" name="Google Shape;254;p9"/>
          <p:cNvSpPr txBox="1"/>
          <p:nvPr>
            <p:ph idx="2" type="body"/>
          </p:nvPr>
        </p:nvSpPr>
        <p:spPr>
          <a:xfrm>
            <a:off x="1155936" y="2454936"/>
            <a:ext cx="8607495" cy="2584097"/>
          </a:xfrm>
          <a:prstGeom prst="rect">
            <a:avLst/>
          </a:prstGeom>
          <a:noFill/>
          <a:ln>
            <a:noFill/>
          </a:ln>
        </p:spPr>
        <p:txBody>
          <a:bodyPr anchorCtr="0" anchor="t" bIns="45700" lIns="91425" spcFirstLastPara="1" rIns="0" wrap="square" tIns="0">
            <a:normAutofit fontScale="85000" lnSpcReduction="20000"/>
          </a:bodyPr>
          <a:lstStyle/>
          <a:p>
            <a:pPr indent="-274320" lvl="0" marL="274320" rtl="0" algn="l">
              <a:lnSpc>
                <a:spcPct val="100000"/>
              </a:lnSpc>
              <a:spcBef>
                <a:spcPts val="0"/>
              </a:spcBef>
              <a:spcAft>
                <a:spcPts val="0"/>
              </a:spcAft>
              <a:buSzPct val="100000"/>
              <a:buChar char="o"/>
            </a:pPr>
            <a:r>
              <a:rPr lang="en-US" sz="3200"/>
              <a:t>Idee di base:</a:t>
            </a:r>
            <a:endParaRPr/>
          </a:p>
          <a:p>
            <a:pPr indent="-274320" lvl="1" marL="274320" rtl="0" algn="l">
              <a:lnSpc>
                <a:spcPct val="100000"/>
              </a:lnSpc>
              <a:spcBef>
                <a:spcPts val="800"/>
              </a:spcBef>
              <a:spcAft>
                <a:spcPts val="0"/>
              </a:spcAft>
              <a:buClr>
                <a:schemeClr val="lt1"/>
              </a:buClr>
              <a:buSzPct val="100000"/>
              <a:buFont typeface="Century Gothic"/>
              <a:buChar char="―"/>
            </a:pPr>
            <a:r>
              <a:rPr lang="en-US" sz="2800"/>
              <a:t>Ogni lingua presenta alcune caratteristiche: la frequenza delle lettere o di gruppi di due o più lettere.</a:t>
            </a:r>
            <a:endParaRPr/>
          </a:p>
          <a:p>
            <a:pPr indent="-274320" lvl="1" marL="274320" rtl="0" algn="l">
              <a:lnSpc>
                <a:spcPct val="100000"/>
              </a:lnSpc>
              <a:spcBef>
                <a:spcPts val="600"/>
              </a:spcBef>
              <a:spcAft>
                <a:spcPts val="0"/>
              </a:spcAft>
              <a:buClr>
                <a:schemeClr val="lt1"/>
              </a:buClr>
              <a:buSzPct val="100000"/>
              <a:buFont typeface="Century Gothic"/>
              <a:buChar char="―"/>
            </a:pPr>
            <a:r>
              <a:rPr lang="en-US" sz="2800"/>
              <a:t>I cifrari di sostituzione conservano le caratteristiche del linguaggio.</a:t>
            </a:r>
            <a:endParaRPr/>
          </a:p>
          <a:p>
            <a:pPr indent="-274320" lvl="1" marL="274320" rtl="0" algn="l">
              <a:lnSpc>
                <a:spcPct val="100000"/>
              </a:lnSpc>
              <a:spcBef>
                <a:spcPts val="600"/>
              </a:spcBef>
              <a:spcAft>
                <a:spcPts val="0"/>
              </a:spcAft>
              <a:buClr>
                <a:schemeClr val="lt1"/>
              </a:buClr>
              <a:buSzPct val="100000"/>
              <a:buFont typeface="Century Gothic"/>
              <a:buChar char="―"/>
            </a:pPr>
            <a:r>
              <a:rPr lang="en-US" sz="2800"/>
              <a:t>I cifrari a sostituzione sono vulnerabili agli attacchi di analisi della frequenza.</a:t>
            </a:r>
            <a:endParaRPr/>
          </a:p>
          <a:p>
            <a:pPr indent="-274320" lvl="1" marL="274320" rtl="0" algn="l">
              <a:lnSpc>
                <a:spcPct val="100000"/>
              </a:lnSpc>
              <a:spcBef>
                <a:spcPts val="600"/>
              </a:spcBef>
              <a:spcAft>
                <a:spcPts val="0"/>
              </a:spcAft>
              <a:buClr>
                <a:srgbClr val="FF0000"/>
              </a:buClr>
              <a:buSzPct val="100000"/>
              <a:buFont typeface="Century Gothic"/>
              <a:buChar char="―"/>
            </a:pPr>
            <a:r>
              <a:rPr lang="en-US" sz="2800">
                <a:solidFill>
                  <a:srgbClr val="FF0000"/>
                </a:solidFill>
              </a:rPr>
              <a:t>Quanto testo cifrato è necessario?</a:t>
            </a:r>
            <a:endParaRPr/>
          </a:p>
        </p:txBody>
      </p:sp>
      <p:pic>
        <p:nvPicPr>
          <p:cNvPr id="255" name="Google Shape;255;p9"/>
          <p:cNvPicPr preferRelativeResize="0"/>
          <p:nvPr/>
        </p:nvPicPr>
        <p:blipFill rotWithShape="1">
          <a:blip r:embed="rId3">
            <a:alphaModFix/>
          </a:blip>
          <a:srcRect b="0" l="0" r="0" t="0"/>
          <a:stretch/>
        </p:blipFill>
        <p:spPr>
          <a:xfrm>
            <a:off x="7120032" y="5839825"/>
            <a:ext cx="1530000" cy="612000"/>
          </a:xfrm>
          <a:prstGeom prst="rect">
            <a:avLst/>
          </a:prstGeom>
          <a:noFill/>
          <a:ln>
            <a:noFill/>
          </a:ln>
        </p:spPr>
      </p:pic>
      <p:sp>
        <p:nvSpPr>
          <p:cNvPr id="256" name="Google Shape;256;p9"/>
          <p:cNvSpPr txBox="1"/>
          <p:nvPr/>
        </p:nvSpPr>
        <p:spPr>
          <a:xfrm>
            <a:off x="10744602" y="5932892"/>
            <a:ext cx="316688"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Arial"/>
                <a:ea typeface="Arial"/>
                <a:cs typeface="Arial"/>
                <a:sym typeface="Arial"/>
              </a:rPr>
              <a:t>8</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a:themeElements>
    <a:clrScheme name="TM11534312">
      <a:dk1>
        <a:srgbClr val="000000"/>
      </a:dk1>
      <a:lt1>
        <a:srgbClr val="FFFFFF"/>
      </a:lt1>
      <a:dk2>
        <a:srgbClr val="D87A1A"/>
      </a:dk2>
      <a:lt2>
        <a:srgbClr val="E7E6E6"/>
      </a:lt2>
      <a:accent1>
        <a:srgbClr val="FFBA00"/>
      </a:accent1>
      <a:accent2>
        <a:srgbClr val="7229D2"/>
      </a:accent2>
      <a:accent3>
        <a:srgbClr val="C62FE1"/>
      </a:accent3>
      <a:accent4>
        <a:srgbClr val="CF1DA0"/>
      </a:accent4>
      <a:accent5>
        <a:srgbClr val="E12F68"/>
      </a:accent5>
      <a:accent6>
        <a:srgbClr val="CF2E1D"/>
      </a:accent6>
      <a:hlink>
        <a:srgbClr val="87882D"/>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2023-07-18T15:28:54.0000000Z</dcterms:creat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