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p15="http://schemas.microsoft.com/office/powerpoint/2012/main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ahyp="http://schemas.microsoft.com/office/drawing/2018/hyperlinkcolor" xmlns:go="http://customooxmlschemas.google.com/"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embeddedFontLst>
    <p:embeddedFont>
      <p:font typeface="Book Antiqua" panose="02040602050305030304" pitchFamily="18" charset="0"/>
      <p:regular r:id="rId24"/>
      <p:bold r:id="rId25"/>
      <p:italic r:id="rId26"/>
      <p:boldItalic r:id="rId27"/>
    </p:embeddedFont>
    <p:embeddedFont>
      <p:font typeface="Century Gothic" panose="020B0502020202020204" pitchFamily="34" charset="0"/>
      <p:regular r:id="rId28"/>
      <p:bold r:id="rId29"/>
      <p:italic r:id="rId30"/>
      <p:boldItalic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5" roundtripDataSignature="AMtx7mh+GySZaUagZAKBPtsOIPbNMI8fF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348970-C11D-4E24-BDB2-E19AD305E154}" v="5" dt="2024-04-26T14:29:54.7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35" Type="http://customschemas.google.com/relationships/presentationmetadata" Target="meta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onios Ntib" userId="5d67751ee8ba4499" providerId="LiveId" clId="{94348970-C11D-4E24-BDB2-E19AD305E154}"/>
    <pc:docChg chg="custSel modSld">
      <pc:chgData name="Antonios Ntib" userId="5d67751ee8ba4499" providerId="LiveId" clId="{94348970-C11D-4E24-BDB2-E19AD305E154}" dt="2024-04-26T14:30:30.047" v="290" actId="1076"/>
      <pc:docMkLst>
        <pc:docMk/>
      </pc:docMkLst>
      <pc:sldChg chg="modSp mod">
        <pc:chgData name="Antonios Ntib" userId="5d67751ee8ba4499" providerId="LiveId" clId="{94348970-C11D-4E24-BDB2-E19AD305E154}" dt="2024-04-11T11:41:23.524" v="13" actId="20577"/>
        <pc:sldMkLst>
          <pc:docMk/>
          <pc:sldMk cId="0" sldId="256"/>
        </pc:sldMkLst>
        <pc:spChg chg="mod">
          <ac:chgData name="Antonios Ntib" userId="5d67751ee8ba4499" providerId="LiveId" clId="{94348970-C11D-4E24-BDB2-E19AD305E154}" dt="2024-04-11T11:41:20.843" v="11" actId="20577"/>
          <ac:spMkLst>
            <pc:docMk/>
            <pc:sldMk cId="0" sldId="256"/>
            <ac:spMk id="172" creationId="{00000000-0000-0000-0000-000000000000}"/>
          </ac:spMkLst>
        </pc:spChg>
        <pc:spChg chg="mod">
          <ac:chgData name="Antonios Ntib" userId="5d67751ee8ba4499" providerId="LiveId" clId="{94348970-C11D-4E24-BDB2-E19AD305E154}" dt="2024-04-11T11:41:23.524" v="13" actId="20577"/>
          <ac:spMkLst>
            <pc:docMk/>
            <pc:sldMk cId="0" sldId="256"/>
            <ac:spMk id="174" creationId="{00000000-0000-0000-0000-000000000000}"/>
          </ac:spMkLst>
        </pc:spChg>
      </pc:sldChg>
      <pc:sldChg chg="addSp delSp modSp mod">
        <pc:chgData name="Antonios Ntib" userId="5d67751ee8ba4499" providerId="LiveId" clId="{94348970-C11D-4E24-BDB2-E19AD305E154}" dt="2024-04-26T14:28:46.567" v="254" actId="1076"/>
        <pc:sldMkLst>
          <pc:docMk/>
          <pc:sldMk cId="0" sldId="257"/>
        </pc:sldMkLst>
        <pc:spChg chg="mod">
          <ac:chgData name="Antonios Ntib" userId="5d67751ee8ba4499" providerId="LiveId" clId="{94348970-C11D-4E24-BDB2-E19AD305E154}" dt="2024-04-11T11:41:33.692" v="27" actId="20577"/>
          <ac:spMkLst>
            <pc:docMk/>
            <pc:sldMk cId="0" sldId="257"/>
            <ac:spMk id="186" creationId="{00000000-0000-0000-0000-000000000000}"/>
          </ac:spMkLst>
        </pc:spChg>
        <pc:spChg chg="mod">
          <ac:chgData name="Antonios Ntib" userId="5d67751ee8ba4499" providerId="LiveId" clId="{94348970-C11D-4E24-BDB2-E19AD305E154}" dt="2024-04-26T14:23:35.243" v="237" actId="20577"/>
          <ac:spMkLst>
            <pc:docMk/>
            <pc:sldMk cId="0" sldId="257"/>
            <ac:spMk id="190" creationId="{00000000-0000-0000-0000-000000000000}"/>
          </ac:spMkLst>
        </pc:spChg>
        <pc:picChg chg="add mod">
          <ac:chgData name="Antonios Ntib" userId="5d67751ee8ba4499" providerId="LiveId" clId="{94348970-C11D-4E24-BDB2-E19AD305E154}" dt="2024-04-26T14:28:16.333" v="245" actId="14100"/>
          <ac:picMkLst>
            <pc:docMk/>
            <pc:sldMk cId="0" sldId="257"/>
            <ac:picMk id="3" creationId="{B56292FE-B852-079A-9983-9E8DB92742CC}"/>
          </ac:picMkLst>
        </pc:picChg>
        <pc:picChg chg="add mod">
          <ac:chgData name="Antonios Ntib" userId="5d67751ee8ba4499" providerId="LiveId" clId="{94348970-C11D-4E24-BDB2-E19AD305E154}" dt="2024-04-26T14:28:46.567" v="254" actId="1076"/>
          <ac:picMkLst>
            <pc:docMk/>
            <pc:sldMk cId="0" sldId="257"/>
            <ac:picMk id="5" creationId="{22777F87-024D-DE29-5A5E-51C9C3A50E23}"/>
          </ac:picMkLst>
        </pc:picChg>
        <pc:picChg chg="del">
          <ac:chgData name="Antonios Ntib" userId="5d67751ee8ba4499" providerId="LiveId" clId="{94348970-C11D-4E24-BDB2-E19AD305E154}" dt="2024-04-26T14:28:02.825" v="239" actId="478"/>
          <ac:picMkLst>
            <pc:docMk/>
            <pc:sldMk cId="0" sldId="257"/>
            <ac:picMk id="188" creationId="{00000000-0000-0000-0000-000000000000}"/>
          </ac:picMkLst>
        </pc:picChg>
        <pc:picChg chg="del">
          <ac:chgData name="Antonios Ntib" userId="5d67751ee8ba4499" providerId="LiveId" clId="{94348970-C11D-4E24-BDB2-E19AD305E154}" dt="2024-04-26T14:24:16.417" v="238" actId="478"/>
          <ac:picMkLst>
            <pc:docMk/>
            <pc:sldMk cId="0" sldId="257"/>
            <ac:picMk id="189" creationId="{00000000-0000-0000-0000-000000000000}"/>
          </ac:picMkLst>
        </pc:picChg>
      </pc:sldChg>
      <pc:sldChg chg="addSp delSp modSp mod">
        <pc:chgData name="Antonios Ntib" userId="5d67751ee8ba4499" providerId="LiveId" clId="{94348970-C11D-4E24-BDB2-E19AD305E154}" dt="2024-04-26T14:30:30.047" v="290" actId="1076"/>
        <pc:sldMkLst>
          <pc:docMk/>
          <pc:sldMk cId="0" sldId="258"/>
        </pc:sldMkLst>
        <pc:spChg chg="mod">
          <ac:chgData name="Antonios Ntib" userId="5d67751ee8ba4499" providerId="LiveId" clId="{94348970-C11D-4E24-BDB2-E19AD305E154}" dt="2024-04-26T14:29:31.312" v="271" actId="1076"/>
          <ac:spMkLst>
            <pc:docMk/>
            <pc:sldMk cId="0" sldId="258"/>
            <ac:spMk id="196" creationId="{00000000-0000-0000-0000-000000000000}"/>
          </ac:spMkLst>
        </pc:spChg>
        <pc:picChg chg="add del mod">
          <ac:chgData name="Antonios Ntib" userId="5d67751ee8ba4499" providerId="LiveId" clId="{94348970-C11D-4E24-BDB2-E19AD305E154}" dt="2024-04-26T14:29:19.308" v="262" actId="478"/>
          <ac:picMkLst>
            <pc:docMk/>
            <pc:sldMk cId="0" sldId="258"/>
            <ac:picMk id="3" creationId="{E3E6F7AD-5D6C-72BD-F0F6-57D49949F4C0}"/>
          </ac:picMkLst>
        </pc:picChg>
        <pc:picChg chg="add mod">
          <ac:chgData name="Antonios Ntib" userId="5d67751ee8ba4499" providerId="LiveId" clId="{94348970-C11D-4E24-BDB2-E19AD305E154}" dt="2024-04-26T14:30:30.047" v="290" actId="1076"/>
          <ac:picMkLst>
            <pc:docMk/>
            <pc:sldMk cId="0" sldId="258"/>
            <ac:picMk id="5" creationId="{20181733-B0F9-B5EF-6CDB-1345F5702FDF}"/>
          </ac:picMkLst>
        </pc:picChg>
        <pc:picChg chg="add mod">
          <ac:chgData name="Antonios Ntib" userId="5d67751ee8ba4499" providerId="LiveId" clId="{94348970-C11D-4E24-BDB2-E19AD305E154}" dt="2024-04-26T14:30:24.980" v="289" actId="1076"/>
          <ac:picMkLst>
            <pc:docMk/>
            <pc:sldMk cId="0" sldId="258"/>
            <ac:picMk id="7" creationId="{1B4A1639-7AB4-F67D-F105-C36A61AA89D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'#'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9" name="Google Shape;16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0" name="Google Shape;170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9" name="Google Shape;24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5" name="Google Shape;26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0" name="Google Shape;28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6" name="Google Shape;29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4" name="Google Shape;3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20" name="Google Shape;32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6" name="Google Shape;33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3" name="Google Shape;1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1" name="Google Shape;2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9" name="Google Shape;2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5" name="Google Shape;22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032131" y="-30007"/>
            <a:ext cx="6064493" cy="6879887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3"/>
          <p:cNvSpPr txBox="1">
            <a:spLocks noGrp="1"/>
          </p:cNvSpPr>
          <p:nvPr>
            <p:ph type="ctrTitle"/>
          </p:nvPr>
        </p:nvSpPr>
        <p:spPr>
          <a:xfrm>
            <a:off x="7119890" y="723440"/>
            <a:ext cx="4323426" cy="2579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ook Antiqua"/>
              <a:buNone/>
              <a:defRPr sz="60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subTitle" idx="1"/>
          </p:nvPr>
        </p:nvSpPr>
        <p:spPr>
          <a:xfrm>
            <a:off x="7128152" y="5248834"/>
            <a:ext cx="4323426" cy="1008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8" name="Google Shape;18;p13"/>
          <p:cNvSpPr>
            <a:spLocks noGrp="1"/>
          </p:cNvSpPr>
          <p:nvPr>
            <p:ph type="pic" idx="2"/>
          </p:nvPr>
        </p:nvSpPr>
        <p:spPr>
          <a:xfrm>
            <a:off x="0" y="-2235"/>
            <a:ext cx="5840730" cy="686227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9" name="Google Shape;19;p13"/>
          <p:cNvSpPr txBox="1">
            <a:spLocks noGrp="1"/>
          </p:cNvSpPr>
          <p:nvPr>
            <p:ph type="body" idx="3"/>
          </p:nvPr>
        </p:nvSpPr>
        <p:spPr>
          <a:xfrm>
            <a:off x="7119274" y="3373515"/>
            <a:ext cx="4323426" cy="1008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6000"/>
              <a:buNone/>
              <a:defRPr sz="6000" b="1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cxnSp>
        <p:nvCxnSpPr>
          <p:cNvPr id="20" name="Google Shape;20;p13"/>
          <p:cNvCxnSpPr/>
          <p:nvPr/>
        </p:nvCxnSpPr>
        <p:spPr>
          <a:xfrm flipH="1">
            <a:off x="4559556" y="-10665"/>
            <a:ext cx="1930144" cy="6877290"/>
          </a:xfrm>
          <a:prstGeom prst="straightConnector1">
            <a:avLst/>
          </a:prstGeom>
          <a:noFill/>
          <a:ln w="254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esson Summary">
  <p:cSld name="Lesson Summary">
    <p:bg>
      <p:bgPr>
        <a:solidFill>
          <a:schemeClr val="dk1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>
            <a:spLocks noGrp="1"/>
          </p:cNvSpPr>
          <p:nvPr>
            <p:ph type="ctrTitle"/>
          </p:nvPr>
        </p:nvSpPr>
        <p:spPr>
          <a:xfrm>
            <a:off x="6599788" y="353962"/>
            <a:ext cx="4786877" cy="98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2"/>
          <p:cNvSpPr txBox="1">
            <a:spLocks noGrp="1"/>
          </p:cNvSpPr>
          <p:nvPr>
            <p:ph type="subTitle" idx="1"/>
          </p:nvPr>
        </p:nvSpPr>
        <p:spPr>
          <a:xfrm>
            <a:off x="6599788" y="1517074"/>
            <a:ext cx="4786877" cy="763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89" name="Google Shape;89;p22"/>
          <p:cNvSpPr txBox="1">
            <a:spLocks noGrp="1"/>
          </p:cNvSpPr>
          <p:nvPr>
            <p:ph type="body" idx="2"/>
          </p:nvPr>
        </p:nvSpPr>
        <p:spPr>
          <a:xfrm>
            <a:off x="6599788" y="2341261"/>
            <a:ext cx="4796710" cy="401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Font typeface="Courier New"/>
              <a:buNone/>
              <a:defRPr sz="2000">
                <a:solidFill>
                  <a:schemeClr val="accent1"/>
                </a:solidFill>
              </a:defRPr>
            </a:lvl1pPr>
            <a:lvl2pPr marL="914400" lvl="1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ourier New"/>
              <a:buChar char="o"/>
              <a:defRPr sz="1200">
                <a:solidFill>
                  <a:schemeClr val="lt1"/>
                </a:solidFill>
              </a:defRPr>
            </a:lvl2pPr>
            <a:lvl3pPr marL="1371600" lvl="2" indent="-29527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3pPr>
            <a:lvl4pPr marL="1828800" lvl="3" indent="-29527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4pPr>
            <a:lvl5pPr marL="2286000" lvl="4" indent="-29527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0" name="Google Shape;90;p22"/>
          <p:cNvSpPr txBox="1">
            <a:spLocks noGrp="1"/>
          </p:cNvSpPr>
          <p:nvPr>
            <p:ph type="body" idx="3"/>
          </p:nvPr>
        </p:nvSpPr>
        <p:spPr>
          <a:xfrm>
            <a:off x="6599789" y="2753247"/>
            <a:ext cx="3852296" cy="817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1" name="Google Shape;91;p22"/>
          <p:cNvSpPr txBox="1">
            <a:spLocks noGrp="1"/>
          </p:cNvSpPr>
          <p:nvPr>
            <p:ph type="body" idx="4"/>
          </p:nvPr>
        </p:nvSpPr>
        <p:spPr>
          <a:xfrm>
            <a:off x="6599788" y="3563285"/>
            <a:ext cx="4796710" cy="401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Font typeface="Courier New"/>
              <a:buNone/>
              <a:defRPr sz="2000">
                <a:solidFill>
                  <a:schemeClr val="accent1"/>
                </a:solidFill>
              </a:defRPr>
            </a:lvl1pPr>
            <a:lvl2pPr marL="914400" lvl="1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ourier New"/>
              <a:buChar char="o"/>
              <a:defRPr sz="1200">
                <a:solidFill>
                  <a:schemeClr val="lt1"/>
                </a:solidFill>
              </a:defRPr>
            </a:lvl2pPr>
            <a:lvl3pPr marL="1371600" lvl="2" indent="-29527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3pPr>
            <a:lvl4pPr marL="1828800" lvl="3" indent="-29527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4pPr>
            <a:lvl5pPr marL="2286000" lvl="4" indent="-29527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2" name="Google Shape;92;p22"/>
          <p:cNvSpPr txBox="1">
            <a:spLocks noGrp="1"/>
          </p:cNvSpPr>
          <p:nvPr>
            <p:ph type="body" idx="5"/>
          </p:nvPr>
        </p:nvSpPr>
        <p:spPr>
          <a:xfrm>
            <a:off x="6599788" y="3982578"/>
            <a:ext cx="3860546" cy="529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3" name="Google Shape;93;p22"/>
          <p:cNvSpPr txBox="1">
            <a:spLocks noGrp="1"/>
          </p:cNvSpPr>
          <p:nvPr>
            <p:ph type="body" idx="6"/>
          </p:nvPr>
        </p:nvSpPr>
        <p:spPr>
          <a:xfrm>
            <a:off x="6599788" y="4564818"/>
            <a:ext cx="4796710" cy="401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Font typeface="Courier New"/>
              <a:buNone/>
              <a:defRPr sz="2000">
                <a:solidFill>
                  <a:schemeClr val="accent1"/>
                </a:solidFill>
              </a:defRPr>
            </a:lvl1pPr>
            <a:lvl2pPr marL="914400" lvl="1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ourier New"/>
              <a:buChar char="o"/>
              <a:defRPr sz="1200">
                <a:solidFill>
                  <a:schemeClr val="lt1"/>
                </a:solidFill>
              </a:defRPr>
            </a:lvl2pPr>
            <a:lvl3pPr marL="1371600" lvl="2" indent="-29527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3pPr>
            <a:lvl4pPr marL="1828800" lvl="3" indent="-29527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4pPr>
            <a:lvl5pPr marL="2286000" lvl="4" indent="-29527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4" name="Google Shape;94;p22"/>
          <p:cNvSpPr txBox="1">
            <a:spLocks noGrp="1"/>
          </p:cNvSpPr>
          <p:nvPr>
            <p:ph type="body" idx="7"/>
          </p:nvPr>
        </p:nvSpPr>
        <p:spPr>
          <a:xfrm>
            <a:off x="6599788" y="4975138"/>
            <a:ext cx="3860546" cy="852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Agenda - Topic 1">
  <p:cSld name="Agenda - Topic 1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"/>
          <p:cNvSpPr txBox="1">
            <a:spLocks noGrp="1"/>
          </p:cNvSpPr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3"/>
          <p:cNvSpPr txBox="1">
            <a:spLocks noGrp="1"/>
          </p:cNvSpPr>
          <p:nvPr>
            <p:ph type="body" idx="1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8" name="Google Shape;98;p23"/>
          <p:cNvSpPr txBox="1">
            <a:spLocks noGrp="1"/>
          </p:cNvSpPr>
          <p:nvPr>
            <p:ph type="body" idx="2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9" name="Google Shape;99;p23"/>
          <p:cNvSpPr txBox="1">
            <a:spLocks noGrp="1"/>
          </p:cNvSpPr>
          <p:nvPr>
            <p:ph type="body" idx="3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00" name="Google Shape;100;p23"/>
          <p:cNvSpPr txBox="1">
            <a:spLocks noGrp="1"/>
          </p:cNvSpPr>
          <p:nvPr>
            <p:ph type="body" idx="4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01" name="Google Shape;101;p23"/>
          <p:cNvSpPr txBox="1">
            <a:spLocks noGrp="1"/>
          </p:cNvSpPr>
          <p:nvPr>
            <p:ph type="body" idx="5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02" name="Google Shape;102;p23"/>
          <p:cNvSpPr txBox="1">
            <a:spLocks noGrp="1"/>
          </p:cNvSpPr>
          <p:nvPr>
            <p:ph type="body" idx="6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03" name="Google Shape;103;p23"/>
          <p:cNvSpPr txBox="1">
            <a:spLocks noGrp="1"/>
          </p:cNvSpPr>
          <p:nvPr>
            <p:ph type="body" idx="7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04" name="Google Shape;104;p23"/>
          <p:cNvSpPr txBox="1">
            <a:spLocks noGrp="1"/>
          </p:cNvSpPr>
          <p:nvPr>
            <p:ph type="body" idx="8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05" name="Google Shape;105;p23"/>
          <p:cNvSpPr txBox="1">
            <a:spLocks noGrp="1"/>
          </p:cNvSpPr>
          <p:nvPr>
            <p:ph type="body" idx="9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06" name="Google Shape;106;p23"/>
          <p:cNvSpPr txBox="1">
            <a:spLocks noGrp="1"/>
          </p:cNvSpPr>
          <p:nvPr>
            <p:ph type="body" idx="13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07" name="Google Shape;107;p23"/>
          <p:cNvSpPr txBox="1">
            <a:spLocks noGrp="1"/>
          </p:cNvSpPr>
          <p:nvPr>
            <p:ph type="ftr" idx="11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3"/>
          <p:cNvSpPr txBox="1">
            <a:spLocks noGrp="1"/>
          </p:cNvSpPr>
          <p:nvPr>
            <p:ph type="sldNum" idx="12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Agenda - Topic 2">
  <p:cSld name="Agenda - Topic 2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4"/>
          <p:cNvSpPr txBox="1">
            <a:spLocks noGrp="1"/>
          </p:cNvSpPr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4"/>
          <p:cNvSpPr txBox="1">
            <a:spLocks noGrp="1"/>
          </p:cNvSpPr>
          <p:nvPr>
            <p:ph type="body" idx="1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12" name="Google Shape;112;p24"/>
          <p:cNvSpPr txBox="1">
            <a:spLocks noGrp="1"/>
          </p:cNvSpPr>
          <p:nvPr>
            <p:ph type="body" idx="2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13" name="Google Shape;113;p24"/>
          <p:cNvSpPr txBox="1">
            <a:spLocks noGrp="1"/>
          </p:cNvSpPr>
          <p:nvPr>
            <p:ph type="body" idx="3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14" name="Google Shape;114;p24"/>
          <p:cNvSpPr txBox="1">
            <a:spLocks noGrp="1"/>
          </p:cNvSpPr>
          <p:nvPr>
            <p:ph type="body" idx="4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/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15" name="Google Shape;115;p24"/>
          <p:cNvSpPr txBox="1">
            <a:spLocks noGrp="1"/>
          </p:cNvSpPr>
          <p:nvPr>
            <p:ph type="body" idx="5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16" name="Google Shape;116;p24"/>
          <p:cNvSpPr txBox="1">
            <a:spLocks noGrp="1"/>
          </p:cNvSpPr>
          <p:nvPr>
            <p:ph type="body" idx="6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17" name="Google Shape;117;p24"/>
          <p:cNvSpPr txBox="1">
            <a:spLocks noGrp="1"/>
          </p:cNvSpPr>
          <p:nvPr>
            <p:ph type="body" idx="7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18" name="Google Shape;118;p24"/>
          <p:cNvSpPr txBox="1">
            <a:spLocks noGrp="1"/>
          </p:cNvSpPr>
          <p:nvPr>
            <p:ph type="body" idx="8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19" name="Google Shape;119;p24"/>
          <p:cNvSpPr txBox="1">
            <a:spLocks noGrp="1"/>
          </p:cNvSpPr>
          <p:nvPr>
            <p:ph type="body" idx="9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20" name="Google Shape;120;p24"/>
          <p:cNvSpPr txBox="1">
            <a:spLocks noGrp="1"/>
          </p:cNvSpPr>
          <p:nvPr>
            <p:ph type="body" idx="13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sldNum" idx="12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Agenda - Topic 3">
  <p:cSld name="Agenda - Topic 3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5"/>
          <p:cNvSpPr txBox="1">
            <a:spLocks noGrp="1"/>
          </p:cNvSpPr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5"/>
          <p:cNvSpPr txBox="1">
            <a:spLocks noGrp="1"/>
          </p:cNvSpPr>
          <p:nvPr>
            <p:ph type="body" idx="1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25" name="Google Shape;125;p25"/>
          <p:cNvSpPr txBox="1">
            <a:spLocks noGrp="1"/>
          </p:cNvSpPr>
          <p:nvPr>
            <p:ph type="body" idx="2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26" name="Google Shape;126;p25"/>
          <p:cNvSpPr txBox="1">
            <a:spLocks noGrp="1"/>
          </p:cNvSpPr>
          <p:nvPr>
            <p:ph type="body" idx="3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4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28" name="Google Shape;128;p25"/>
          <p:cNvSpPr txBox="1">
            <a:spLocks noGrp="1"/>
          </p:cNvSpPr>
          <p:nvPr>
            <p:ph type="body" idx="5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29" name="Google Shape;129;p25"/>
          <p:cNvSpPr txBox="1">
            <a:spLocks noGrp="1"/>
          </p:cNvSpPr>
          <p:nvPr>
            <p:ph type="body" idx="6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30" name="Google Shape;130;p25"/>
          <p:cNvSpPr txBox="1">
            <a:spLocks noGrp="1"/>
          </p:cNvSpPr>
          <p:nvPr>
            <p:ph type="body" idx="7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31" name="Google Shape;131;p25"/>
          <p:cNvSpPr txBox="1">
            <a:spLocks noGrp="1"/>
          </p:cNvSpPr>
          <p:nvPr>
            <p:ph type="body" idx="8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32" name="Google Shape;132;p25"/>
          <p:cNvSpPr txBox="1">
            <a:spLocks noGrp="1"/>
          </p:cNvSpPr>
          <p:nvPr>
            <p:ph type="body" idx="9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33" name="Google Shape;133;p25"/>
          <p:cNvSpPr txBox="1">
            <a:spLocks noGrp="1"/>
          </p:cNvSpPr>
          <p:nvPr>
            <p:ph type="body" idx="13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34" name="Google Shape;134;p25"/>
          <p:cNvSpPr txBox="1">
            <a:spLocks noGrp="1"/>
          </p:cNvSpPr>
          <p:nvPr>
            <p:ph type="sldNum" idx="12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Agenda - Topic 4">
  <p:cSld name="Agenda - Topic 4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/>
          <p:nvPr/>
        </p:nvSpPr>
        <p:spPr>
          <a:xfrm>
            <a:off x="6093537" y="-1946"/>
            <a:ext cx="3601340" cy="6881814"/>
          </a:xfrm>
          <a:custGeom>
            <a:avLst/>
            <a:gdLst/>
            <a:ahLst/>
            <a:cxnLst/>
            <a:rect l="l" t="t" r="r" b="b"/>
            <a:pathLst>
              <a:path w="3601340" h="6881814" extrusionOk="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7" name="Google Shape;137;p26"/>
          <p:cNvSpPr txBox="1">
            <a:spLocks noGrp="1"/>
          </p:cNvSpPr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6"/>
          <p:cNvSpPr txBox="1">
            <a:spLocks noGrp="1"/>
          </p:cNvSpPr>
          <p:nvPr>
            <p:ph type="body" idx="1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39" name="Google Shape;139;p26"/>
          <p:cNvSpPr txBox="1">
            <a:spLocks noGrp="1"/>
          </p:cNvSpPr>
          <p:nvPr>
            <p:ph type="body" idx="2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40" name="Google Shape;140;p26"/>
          <p:cNvSpPr txBox="1">
            <a:spLocks noGrp="1"/>
          </p:cNvSpPr>
          <p:nvPr>
            <p:ph type="body" idx="3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41" name="Google Shape;141;p26"/>
          <p:cNvSpPr txBox="1">
            <a:spLocks noGrp="1"/>
          </p:cNvSpPr>
          <p:nvPr>
            <p:ph type="body" idx="4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42" name="Google Shape;142;p26"/>
          <p:cNvSpPr txBox="1">
            <a:spLocks noGrp="1"/>
          </p:cNvSpPr>
          <p:nvPr>
            <p:ph type="body" idx="5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43" name="Google Shape;143;p26"/>
          <p:cNvSpPr txBox="1">
            <a:spLocks noGrp="1"/>
          </p:cNvSpPr>
          <p:nvPr>
            <p:ph type="body" idx="6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44" name="Google Shape;144;p26"/>
          <p:cNvSpPr txBox="1">
            <a:spLocks noGrp="1"/>
          </p:cNvSpPr>
          <p:nvPr>
            <p:ph type="body" idx="7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45" name="Google Shape;145;p26"/>
          <p:cNvSpPr txBox="1">
            <a:spLocks noGrp="1"/>
          </p:cNvSpPr>
          <p:nvPr>
            <p:ph type="body" idx="8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46" name="Google Shape;146;p26"/>
          <p:cNvSpPr txBox="1">
            <a:spLocks noGrp="1"/>
          </p:cNvSpPr>
          <p:nvPr>
            <p:ph type="body" idx="9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47" name="Google Shape;147;p26"/>
          <p:cNvSpPr txBox="1">
            <a:spLocks noGrp="1"/>
          </p:cNvSpPr>
          <p:nvPr>
            <p:ph type="body" idx="13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48" name="Google Shape;148;p26"/>
          <p:cNvSpPr txBox="1">
            <a:spLocks noGrp="1"/>
          </p:cNvSpPr>
          <p:nvPr>
            <p:ph type="sldNum" idx="12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Agenda - Topic 5">
  <p:cSld name="Agenda - Topic 5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7"/>
          <p:cNvSpPr/>
          <p:nvPr/>
        </p:nvSpPr>
        <p:spPr>
          <a:xfrm>
            <a:off x="6093537" y="-1946"/>
            <a:ext cx="3601340" cy="6881814"/>
          </a:xfrm>
          <a:custGeom>
            <a:avLst/>
            <a:gdLst/>
            <a:ahLst/>
            <a:cxnLst/>
            <a:rect l="l" t="t" r="r" b="b"/>
            <a:pathLst>
              <a:path w="3601340" h="6881814" extrusionOk="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1" name="Google Shape;151;p27"/>
          <p:cNvSpPr txBox="1">
            <a:spLocks noGrp="1"/>
          </p:cNvSpPr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27"/>
          <p:cNvSpPr txBox="1">
            <a:spLocks noGrp="1"/>
          </p:cNvSpPr>
          <p:nvPr>
            <p:ph type="body" idx="1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53" name="Google Shape;153;p27"/>
          <p:cNvSpPr txBox="1">
            <a:spLocks noGrp="1"/>
          </p:cNvSpPr>
          <p:nvPr>
            <p:ph type="body" idx="2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54" name="Google Shape;154;p27"/>
          <p:cNvSpPr txBox="1">
            <a:spLocks noGrp="1"/>
          </p:cNvSpPr>
          <p:nvPr>
            <p:ph type="body" idx="3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55" name="Google Shape;155;p27"/>
          <p:cNvSpPr txBox="1">
            <a:spLocks noGrp="1"/>
          </p:cNvSpPr>
          <p:nvPr>
            <p:ph type="body" idx="4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56" name="Google Shape;156;p27"/>
          <p:cNvSpPr txBox="1">
            <a:spLocks noGrp="1"/>
          </p:cNvSpPr>
          <p:nvPr>
            <p:ph type="body" idx="5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57" name="Google Shape;157;p27"/>
          <p:cNvSpPr txBox="1">
            <a:spLocks noGrp="1"/>
          </p:cNvSpPr>
          <p:nvPr>
            <p:ph type="body" idx="6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58" name="Google Shape;158;p27"/>
          <p:cNvSpPr txBox="1">
            <a:spLocks noGrp="1"/>
          </p:cNvSpPr>
          <p:nvPr>
            <p:ph type="body" idx="7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59" name="Google Shape;159;p27"/>
          <p:cNvSpPr txBox="1">
            <a:spLocks noGrp="1"/>
          </p:cNvSpPr>
          <p:nvPr>
            <p:ph type="body" idx="8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60" name="Google Shape;160;p27"/>
          <p:cNvSpPr txBox="1">
            <a:spLocks noGrp="1"/>
          </p:cNvSpPr>
          <p:nvPr>
            <p:ph type="body" idx="9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61" name="Google Shape;161;p27"/>
          <p:cNvSpPr txBox="1">
            <a:spLocks noGrp="1"/>
          </p:cNvSpPr>
          <p:nvPr>
            <p:ph type="body" idx="13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62" name="Google Shape;162;p27"/>
          <p:cNvSpPr txBox="1">
            <a:spLocks noGrp="1"/>
          </p:cNvSpPr>
          <p:nvPr>
            <p:ph type="sldNum" idx="12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 type="obj">
  <p:cSld name="OBJECT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B13"/>
              </a:buClr>
              <a:buSzPts val="2471"/>
              <a:buFont typeface="Times New Roman"/>
              <a:buNone/>
              <a:defRPr sz="2471" b="0" i="0">
                <a:solidFill>
                  <a:srgbClr val="000B1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28"/>
          <p:cNvSpPr txBox="1"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85508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71"/>
              <a:buChar char=" "/>
              <a:defRPr sz="2471" b="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429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3pPr>
            <a:lvl4pPr marL="1828800" lvl="3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4pPr>
            <a:lvl5pPr marL="2286000" lvl="4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>
            <a:spLocks noGrp="1"/>
          </p:cNvSpPr>
          <p:nvPr>
            <p:ph type="ctrTitle"/>
          </p:nvPr>
        </p:nvSpPr>
        <p:spPr>
          <a:xfrm>
            <a:off x="796322" y="320040"/>
            <a:ext cx="6732237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body" idx="1"/>
          </p:nvPr>
        </p:nvSpPr>
        <p:spPr>
          <a:xfrm>
            <a:off x="796322" y="2252076"/>
            <a:ext cx="5797550" cy="3051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175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  <a:defRPr sz="1400"/>
            </a:lvl1pPr>
            <a:lvl2pPr marL="914400" lvl="1" indent="-3175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2pPr>
            <a:lvl3pPr marL="1371600" lvl="2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3pPr>
            <a:lvl4pPr marL="1828800" lvl="3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4pPr>
            <a:lvl5pPr marL="2286000" lvl="4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24" name="Google Shape;24;p14"/>
          <p:cNvSpPr/>
          <p:nvPr/>
        </p:nvSpPr>
        <p:spPr>
          <a:xfrm>
            <a:off x="6093537" y="-1946"/>
            <a:ext cx="3601340" cy="6881814"/>
          </a:xfrm>
          <a:custGeom>
            <a:avLst/>
            <a:gdLst/>
            <a:ahLst/>
            <a:cxnLst/>
            <a:rect l="l" t="t" r="r" b="b"/>
            <a:pathLst>
              <a:path w="3601340" h="6881814" extrusionOk="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5" name="Google Shape;25;p14"/>
          <p:cNvSpPr txBox="1">
            <a:spLocks noGrp="1"/>
          </p:cNvSpPr>
          <p:nvPr>
            <p:ph type="sldNum" idx="12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3_Title Slide">
  <p:cSld name="3_Title Slide">
    <p:bg>
      <p:bgPr>
        <a:solidFill>
          <a:schemeClr val="dk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5"/>
          <p:cNvSpPr txBox="1">
            <a:spLocks noGrp="1"/>
          </p:cNvSpPr>
          <p:nvPr>
            <p:ph type="ctrTitle"/>
          </p:nvPr>
        </p:nvSpPr>
        <p:spPr>
          <a:xfrm>
            <a:off x="6615541" y="715654"/>
            <a:ext cx="4786877" cy="1518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subTitle" idx="1"/>
          </p:nvPr>
        </p:nvSpPr>
        <p:spPr>
          <a:xfrm>
            <a:off x="6605708" y="2431477"/>
            <a:ext cx="4786877" cy="763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body" idx="2"/>
          </p:nvPr>
        </p:nvSpPr>
        <p:spPr>
          <a:xfrm>
            <a:off x="6605708" y="3348617"/>
            <a:ext cx="2699066" cy="2569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t" anchorCtr="0">
            <a:normAutofit/>
          </a:bodyPr>
          <a:lstStyle>
            <a:lvl1pPr marL="457200" lvl="0" indent="-3175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Font typeface="Courier New"/>
              <a:buChar char="o"/>
              <a:defRPr sz="1400">
                <a:solidFill>
                  <a:schemeClr val="lt1"/>
                </a:solidFill>
              </a:defRPr>
            </a:lvl1pPr>
            <a:lvl2pPr marL="914400" lvl="1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ourier New"/>
              <a:buChar char="o"/>
              <a:defRPr sz="1200">
                <a:solidFill>
                  <a:schemeClr val="lt1"/>
                </a:solidFill>
              </a:defRPr>
            </a:lvl2pPr>
            <a:lvl3pPr marL="1371600" lvl="2" indent="-29527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3pPr>
            <a:lvl4pPr marL="1828800" lvl="3" indent="-29527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4pPr>
            <a:lvl5pPr marL="2286000" lvl="4" indent="-29527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losing Slide">
  <p:cSld name="Closing Slide">
    <p:bg>
      <p:bgPr>
        <a:solidFill>
          <a:schemeClr val="dk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6"/>
          <p:cNvSpPr txBox="1">
            <a:spLocks noGrp="1"/>
          </p:cNvSpPr>
          <p:nvPr>
            <p:ph type="ctrTitle"/>
          </p:nvPr>
        </p:nvSpPr>
        <p:spPr>
          <a:xfrm>
            <a:off x="6970326" y="1679216"/>
            <a:ext cx="4786877" cy="1518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Book Antiqua"/>
              <a:buNone/>
              <a:defRPr sz="60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1"/>
          </p:nvPr>
        </p:nvSpPr>
        <p:spPr>
          <a:xfrm>
            <a:off x="6970326" y="3748958"/>
            <a:ext cx="4786878" cy="2258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ourier New"/>
              <a:buNone/>
              <a:defRPr sz="1600">
                <a:solidFill>
                  <a:schemeClr val="lt1"/>
                </a:solidFill>
              </a:defRPr>
            </a:lvl1pPr>
            <a:lvl2pPr marL="914400" lvl="1" indent="-304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ourier New"/>
              <a:buChar char="o"/>
              <a:defRPr sz="1200">
                <a:solidFill>
                  <a:schemeClr val="lt1"/>
                </a:solidFill>
              </a:defRPr>
            </a:lvl2pPr>
            <a:lvl3pPr marL="1371600" lvl="2" indent="-29527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3pPr>
            <a:lvl4pPr marL="1828800" lvl="3" indent="-29527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4pPr>
            <a:lvl5pPr marL="2286000" lvl="4" indent="-29527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Agenda">
  <p:cSld name="Agenda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/>
          <p:nvPr/>
        </p:nvSpPr>
        <p:spPr>
          <a:xfrm>
            <a:off x="6093537" y="-1946"/>
            <a:ext cx="3601340" cy="6881814"/>
          </a:xfrm>
          <a:custGeom>
            <a:avLst/>
            <a:gdLst/>
            <a:ahLst/>
            <a:cxnLst/>
            <a:rect l="l" t="t" r="r" b="b"/>
            <a:pathLst>
              <a:path w="3601340" h="6881814" extrusionOk="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5" name="Google Shape;35;p17"/>
          <p:cNvSpPr txBox="1">
            <a:spLocks noGrp="1"/>
          </p:cNvSpPr>
          <p:nvPr>
            <p:ph type="sldNum" idx="12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body" idx="1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body" idx="2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3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4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body" idx="5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body" idx="6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body" idx="7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8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5" name="Google Shape;45;p17"/>
          <p:cNvSpPr txBox="1">
            <a:spLocks noGrp="1"/>
          </p:cNvSpPr>
          <p:nvPr>
            <p:ph type="body" idx="9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 b="0" baseline="-25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3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 (Single line)">
  <p:cSld name="Title and Content (Single line)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8"/>
          <p:cNvSpPr txBox="1">
            <a:spLocks noGrp="1"/>
          </p:cNvSpPr>
          <p:nvPr>
            <p:ph type="ctrTitle"/>
          </p:nvPr>
        </p:nvSpPr>
        <p:spPr>
          <a:xfrm>
            <a:off x="796322" y="408820"/>
            <a:ext cx="8935507" cy="949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1"/>
          </p:nvPr>
        </p:nvSpPr>
        <p:spPr>
          <a:xfrm>
            <a:off x="796322" y="1986061"/>
            <a:ext cx="5797550" cy="401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175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  <a:defRPr sz="1400"/>
            </a:lvl1pPr>
            <a:lvl2pPr marL="914400" lvl="1" indent="-3175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2pPr>
            <a:lvl3pPr marL="1371600" lvl="2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3pPr>
            <a:lvl4pPr marL="1828800" lvl="3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4pPr>
            <a:lvl5pPr marL="2286000" lvl="4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0" name="Google Shape;50;p18"/>
          <p:cNvSpPr txBox="1">
            <a:spLocks noGrp="1"/>
          </p:cNvSpPr>
          <p:nvPr>
            <p:ph type="sldNum" idx="12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 2">
  <p:cSld name="Title and Content 2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9"/>
          <p:cNvSpPr txBox="1">
            <a:spLocks noGrp="1"/>
          </p:cNvSpPr>
          <p:nvPr>
            <p:ph type="ctrTitle"/>
          </p:nvPr>
        </p:nvSpPr>
        <p:spPr>
          <a:xfrm>
            <a:off x="796322" y="320040"/>
            <a:ext cx="6732237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body" idx="1"/>
          </p:nvPr>
        </p:nvSpPr>
        <p:spPr>
          <a:xfrm>
            <a:off x="796322" y="2252394"/>
            <a:ext cx="5797518" cy="2532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4" name="Google Shape;54;p19"/>
          <p:cNvSpPr txBox="1">
            <a:spLocks noGrp="1"/>
          </p:cNvSpPr>
          <p:nvPr>
            <p:ph type="sldNum" idx="12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ison">
  <p:cSld name="Comparis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20"/>
          <p:cNvGrpSpPr/>
          <p:nvPr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7" name="Google Shape;57;p20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8233290" y="0"/>
              <a:ext cx="2740011" cy="68500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" name="Google Shape;58;p20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9" name="Google Shape;59;p20"/>
          <p:cNvSpPr/>
          <p:nvPr/>
        </p:nvSpPr>
        <p:spPr>
          <a:xfrm>
            <a:off x="7995403" y="1894376"/>
            <a:ext cx="2847975" cy="3390899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" name="Google Shape;60;p20"/>
          <p:cNvSpPr txBox="1">
            <a:spLocks noGrp="1"/>
          </p:cNvSpPr>
          <p:nvPr>
            <p:ph type="ctrTitle"/>
          </p:nvPr>
        </p:nvSpPr>
        <p:spPr>
          <a:xfrm>
            <a:off x="447368" y="270880"/>
            <a:ext cx="11297264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0"/>
          <p:cNvSpPr>
            <a:spLocks noGrp="1"/>
          </p:cNvSpPr>
          <p:nvPr>
            <p:ph type="body" idx="1"/>
          </p:nvPr>
        </p:nvSpPr>
        <p:spPr>
          <a:xfrm>
            <a:off x="1318352" y="1894376"/>
            <a:ext cx="2847975" cy="3390899"/>
          </a:xfrm>
          <a:prstGeom prst="roundRect">
            <a:avLst>
              <a:gd name="adj" fmla="val 16667"/>
            </a:avLst>
          </a:prstGeom>
          <a:solidFill>
            <a:schemeClr val="accent1">
              <a:alpha val="9411"/>
            </a:schemeClr>
          </a:solidFill>
          <a:ln w="317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274300" rIns="0" bIns="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2" name="Google Shape;62;p20"/>
          <p:cNvSpPr>
            <a:spLocks noGrp="1"/>
          </p:cNvSpPr>
          <p:nvPr>
            <p:ph type="pic" idx="2"/>
          </p:nvPr>
        </p:nvSpPr>
        <p:spPr>
          <a:xfrm>
            <a:off x="2239419" y="2833688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20"/>
          <p:cNvSpPr txBox="1">
            <a:spLocks noGrp="1"/>
          </p:cNvSpPr>
          <p:nvPr>
            <p:ph type="body" idx="3"/>
          </p:nvPr>
        </p:nvSpPr>
        <p:spPr>
          <a:xfrm>
            <a:off x="1605817" y="3989405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4" name="Google Shape;64;p20"/>
          <p:cNvSpPr>
            <a:spLocks noGrp="1"/>
          </p:cNvSpPr>
          <p:nvPr>
            <p:ph type="body" idx="4"/>
          </p:nvPr>
        </p:nvSpPr>
        <p:spPr>
          <a:xfrm>
            <a:off x="4651092" y="1894376"/>
            <a:ext cx="2847975" cy="3390899"/>
          </a:xfrm>
          <a:prstGeom prst="roundRect">
            <a:avLst>
              <a:gd name="adj" fmla="val 16667"/>
            </a:avLst>
          </a:prstGeom>
          <a:solidFill>
            <a:schemeClr val="accent1">
              <a:alpha val="9411"/>
            </a:schemeClr>
          </a:solidFill>
          <a:ln w="317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274300" rIns="0" bIns="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5" name="Google Shape;65;p20"/>
          <p:cNvSpPr>
            <a:spLocks noGrp="1"/>
          </p:cNvSpPr>
          <p:nvPr>
            <p:ph type="pic" idx="5"/>
          </p:nvPr>
        </p:nvSpPr>
        <p:spPr>
          <a:xfrm>
            <a:off x="5572159" y="2954840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20"/>
          <p:cNvSpPr txBox="1">
            <a:spLocks noGrp="1"/>
          </p:cNvSpPr>
          <p:nvPr>
            <p:ph type="body" idx="6"/>
          </p:nvPr>
        </p:nvSpPr>
        <p:spPr>
          <a:xfrm>
            <a:off x="4938557" y="3989404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>
            <a:spLocks noGrp="1"/>
          </p:cNvSpPr>
          <p:nvPr>
            <p:ph type="body" idx="7"/>
          </p:nvPr>
        </p:nvSpPr>
        <p:spPr>
          <a:xfrm>
            <a:off x="7995403" y="1894376"/>
            <a:ext cx="2847975" cy="3390899"/>
          </a:xfrm>
          <a:prstGeom prst="roundRect">
            <a:avLst>
              <a:gd name="adj" fmla="val 16667"/>
            </a:avLst>
          </a:prstGeom>
          <a:solidFill>
            <a:schemeClr val="accent1">
              <a:alpha val="9411"/>
            </a:schemeClr>
          </a:solidFill>
          <a:ln w="317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274300" rIns="0" bIns="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8" name="Google Shape;68;p20"/>
          <p:cNvSpPr>
            <a:spLocks noGrp="1"/>
          </p:cNvSpPr>
          <p:nvPr>
            <p:ph type="pic" idx="8"/>
          </p:nvPr>
        </p:nvSpPr>
        <p:spPr>
          <a:xfrm>
            <a:off x="8916470" y="2833688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20"/>
          <p:cNvSpPr txBox="1">
            <a:spLocks noGrp="1"/>
          </p:cNvSpPr>
          <p:nvPr>
            <p:ph type="body" idx="9"/>
          </p:nvPr>
        </p:nvSpPr>
        <p:spPr>
          <a:xfrm>
            <a:off x="8282868" y="3989404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sldNum" idx="12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ison Dark">
  <p:cSld name="Comparison Dark">
    <p:bg>
      <p:bgPr>
        <a:solidFill>
          <a:schemeClr val="dk1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21"/>
          <p:cNvGrpSpPr/>
          <p:nvPr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73" name="Google Shape;73;p21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8233290" y="0"/>
              <a:ext cx="2740011" cy="68500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4" name="Google Shape;74;p2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>
            <a:off x="409099" y="286603"/>
            <a:ext cx="11373803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>
            <a:spLocks noGrp="1"/>
          </p:cNvSpPr>
          <p:nvPr>
            <p:ph type="body" idx="1"/>
          </p:nvPr>
        </p:nvSpPr>
        <p:spPr>
          <a:xfrm>
            <a:off x="1318352" y="1894376"/>
            <a:ext cx="2847975" cy="3390899"/>
          </a:xfrm>
          <a:prstGeom prst="roundRect">
            <a:avLst>
              <a:gd name="adj" fmla="val 16667"/>
            </a:avLst>
          </a:prstGeom>
          <a:solidFill>
            <a:schemeClr val="dk1"/>
          </a:solidFill>
          <a:ln w="317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274300" rIns="0" bIns="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>
            <a:spLocks noGrp="1"/>
          </p:cNvSpPr>
          <p:nvPr>
            <p:ph type="pic" idx="2"/>
          </p:nvPr>
        </p:nvSpPr>
        <p:spPr>
          <a:xfrm>
            <a:off x="2239419" y="2833688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78" name="Google Shape;78;p21"/>
          <p:cNvSpPr txBox="1">
            <a:spLocks noGrp="1"/>
          </p:cNvSpPr>
          <p:nvPr>
            <p:ph type="body" idx="3"/>
          </p:nvPr>
        </p:nvSpPr>
        <p:spPr>
          <a:xfrm>
            <a:off x="1605817" y="3989405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>
            <a:spLocks noGrp="1"/>
          </p:cNvSpPr>
          <p:nvPr>
            <p:ph type="body" idx="4"/>
          </p:nvPr>
        </p:nvSpPr>
        <p:spPr>
          <a:xfrm>
            <a:off x="4651092" y="1894376"/>
            <a:ext cx="2847975" cy="3390899"/>
          </a:xfrm>
          <a:prstGeom prst="roundRect">
            <a:avLst>
              <a:gd name="adj" fmla="val 16667"/>
            </a:avLst>
          </a:prstGeom>
          <a:solidFill>
            <a:schemeClr val="dk1"/>
          </a:solidFill>
          <a:ln w="317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274300" rIns="0" bIns="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80" name="Google Shape;80;p21"/>
          <p:cNvSpPr>
            <a:spLocks noGrp="1"/>
          </p:cNvSpPr>
          <p:nvPr>
            <p:ph type="pic" idx="5"/>
          </p:nvPr>
        </p:nvSpPr>
        <p:spPr>
          <a:xfrm>
            <a:off x="5572159" y="2954840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81" name="Google Shape;81;p21"/>
          <p:cNvSpPr txBox="1">
            <a:spLocks noGrp="1"/>
          </p:cNvSpPr>
          <p:nvPr>
            <p:ph type="body" idx="6"/>
          </p:nvPr>
        </p:nvSpPr>
        <p:spPr>
          <a:xfrm>
            <a:off x="4938557" y="3989404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82" name="Google Shape;82;p21"/>
          <p:cNvSpPr>
            <a:spLocks noGrp="1"/>
          </p:cNvSpPr>
          <p:nvPr>
            <p:ph type="body" idx="7"/>
          </p:nvPr>
        </p:nvSpPr>
        <p:spPr>
          <a:xfrm>
            <a:off x="7995403" y="1894376"/>
            <a:ext cx="2847975" cy="3390899"/>
          </a:xfrm>
          <a:prstGeom prst="roundRect">
            <a:avLst>
              <a:gd name="adj" fmla="val 16667"/>
            </a:avLst>
          </a:prstGeom>
          <a:solidFill>
            <a:schemeClr val="dk1"/>
          </a:solidFill>
          <a:ln w="317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274300" rIns="0" bIns="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83" name="Google Shape;83;p21"/>
          <p:cNvSpPr>
            <a:spLocks noGrp="1"/>
          </p:cNvSpPr>
          <p:nvPr>
            <p:ph type="pic" idx="8"/>
          </p:nvPr>
        </p:nvSpPr>
        <p:spPr>
          <a:xfrm>
            <a:off x="8916470" y="2833688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84" name="Google Shape;84;p21"/>
          <p:cNvSpPr txBox="1">
            <a:spLocks noGrp="1"/>
          </p:cNvSpPr>
          <p:nvPr>
            <p:ph type="body" idx="9"/>
          </p:nvPr>
        </p:nvSpPr>
        <p:spPr>
          <a:xfrm>
            <a:off x="8282868" y="3989404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85" name="Google Shape;85;p21"/>
          <p:cNvSpPr txBox="1">
            <a:spLocks noGrp="1"/>
          </p:cNvSpPr>
          <p:nvPr>
            <p:ph type="sldNum" idx="12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ook Antiqua"/>
              <a:buNone/>
              <a:defRPr sz="6000" b="0" i="0" u="none" strike="noStrike" cap="non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marR="0" lvl="0" indent="-355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ftr" idx="11"/>
          </p:nvPr>
        </p:nvSpPr>
        <p:spPr>
          <a:xfrm>
            <a:off x="643051" y="6221324"/>
            <a:ext cx="68182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sldNum" idx="12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'#'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10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"/>
          <p:cNvSpPr txBox="1">
            <a:spLocks noGrp="1"/>
          </p:cNvSpPr>
          <p:nvPr>
            <p:ph type="ctrTitle"/>
          </p:nvPr>
        </p:nvSpPr>
        <p:spPr>
          <a:xfrm>
            <a:off x="6789128" y="1238864"/>
            <a:ext cx="4580497" cy="2114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Book Antiqua"/>
              <a:buNone/>
            </a:pPr>
            <a:r>
              <a:rPr lang="en-US" sz="4800" dirty="0"/>
              <a:t>Sicurezza di rete per la salute</a:t>
            </a:r>
            <a:endParaRPr dirty="0"/>
          </a:p>
        </p:txBody>
      </p:sp>
      <p:sp>
        <p:nvSpPr>
          <p:cNvPr id="173" name="Google Shape;173;p1"/>
          <p:cNvSpPr txBox="1">
            <a:spLocks noGrp="1"/>
          </p:cNvSpPr>
          <p:nvPr>
            <p:ph type="subTitle" idx="1"/>
          </p:nvPr>
        </p:nvSpPr>
        <p:spPr>
          <a:xfrm>
            <a:off x="6239937" y="5114673"/>
            <a:ext cx="3208863" cy="1008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US"/>
              <a:t>PRESENTAZIONE DA PARTE DI: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US"/>
              <a:t>ANTONIOS NTIB</a:t>
            </a:r>
            <a:endParaRPr/>
          </a:p>
        </p:txBody>
      </p:sp>
      <p:sp>
        <p:nvSpPr>
          <p:cNvPr id="174" name="Google Shape;174;p1"/>
          <p:cNvSpPr txBox="1">
            <a:spLocks noGrp="1"/>
          </p:cNvSpPr>
          <p:nvPr>
            <p:ph type="body" idx="3"/>
          </p:nvPr>
        </p:nvSpPr>
        <p:spPr>
          <a:xfrm>
            <a:off x="6239937" y="3409333"/>
            <a:ext cx="5419073" cy="1008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dirty="0"/>
              <a:t>CSP004_C_H</a:t>
            </a:r>
            <a:endParaRPr dirty="0"/>
          </a:p>
        </p:txBody>
      </p:sp>
      <p:sp>
        <p:nvSpPr>
          <p:cNvPr id="175" name="Google Shape;175;p1"/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/>
            <a:ahLst/>
            <a:cxnLst/>
            <a:rect l="l" t="t" r="r" b="b"/>
            <a:pathLst>
              <a:path w="2553080" h="6858841" extrusionOk="0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76" name="Google Shape;176;p1" descr="A black and white cover with blue squares&#10;&#10;Description automatically generated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784" b="782"/>
          <a:stretch/>
        </p:blipFill>
        <p:spPr>
          <a:xfrm>
            <a:off x="0" y="-2235"/>
            <a:ext cx="5840730" cy="686227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pic>
      <p:grpSp>
        <p:nvGrpSpPr>
          <p:cNvPr id="177" name="Google Shape;177;p1"/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178" name="Google Shape;178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9" name="Google Shape;179;p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80" name="Google Shape;180;p1"/>
          <p:cNvSpPr txBox="1"/>
          <p:nvPr/>
        </p:nvSpPr>
        <p:spPr>
          <a:xfrm>
            <a:off x="6239937" y="4473889"/>
            <a:ext cx="541907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SLIDE SET #7: </a:t>
            </a:r>
            <a:r>
              <a:rPr lang="en-US" sz="18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Attacco Man-in-the-Middle (MITM)</a:t>
            </a:r>
            <a:endParaRPr sz="1800" b="1" i="1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81" name="Google Shape;181;p1" descr="A red sign with white text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568593" y="4898851"/>
            <a:ext cx="1532424" cy="568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"/>
          <p:cNvSpPr txBox="1">
            <a:spLocks noGrp="1"/>
          </p:cNvSpPr>
          <p:nvPr>
            <p:ph type="ctrTitle"/>
          </p:nvPr>
        </p:nvSpPr>
        <p:spPr>
          <a:xfrm>
            <a:off x="580104" y="926178"/>
            <a:ext cx="10558046" cy="6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Tipi di attacchi Man-in-the-Middle</a:t>
            </a:r>
            <a:endParaRPr/>
          </a:p>
        </p:txBody>
      </p:sp>
      <p:sp>
        <p:nvSpPr>
          <p:cNvPr id="252" name="Google Shape;252;p6"/>
          <p:cNvSpPr txBox="1">
            <a:spLocks noGrp="1"/>
          </p:cNvSpPr>
          <p:nvPr>
            <p:ph type="body" idx="2"/>
          </p:nvPr>
        </p:nvSpPr>
        <p:spPr>
          <a:xfrm>
            <a:off x="867685" y="2007596"/>
            <a:ext cx="10270465" cy="3547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t" anchorCtr="0">
            <a:normAutofit/>
          </a:bodyPr>
          <a:lstStyle/>
          <a:p>
            <a:pPr marL="274320" lvl="0" indent="-2743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ourier New"/>
              <a:buChar char="o"/>
            </a:pPr>
            <a:r>
              <a:rPr lang="en-US" sz="1800" b="1"/>
              <a:t>Hijacking SSL: </a:t>
            </a:r>
            <a:r>
              <a:rPr lang="en-US" sz="1800"/>
              <a:t>Un'estensione dello spoofing HTTPS, l'hijacking del Secure Sockets Layers (SSL) avviene quando un hacker si appropria del protocollo responsabile della crittografia delle connessioni HTTPS e intercetta i dati degli utenti che viaggiano tra loro e il server a cui si stanno connettendo.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800"/>
          </a:p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Courier New"/>
              <a:buChar char="o"/>
            </a:pPr>
            <a:r>
              <a:rPr lang="en-US" sz="1800" b="1"/>
              <a:t>Dirottamento di sessione: </a:t>
            </a:r>
            <a:r>
              <a:rPr lang="en-US" sz="1800"/>
              <a:t>Comunemente noto come furto di cookie del browser, un aggressore ruba le informazioni memorizzate nei cookie del browser web, come le password salvate.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</a:pPr>
            <a:endParaRPr sz="1800"/>
          </a:p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Courier New"/>
              <a:buChar char="o"/>
            </a:pPr>
            <a:r>
              <a:rPr lang="en-US" sz="1800" b="1"/>
              <a:t>Ettercap: </a:t>
            </a:r>
            <a:r>
              <a:rPr lang="en-US" sz="1800"/>
              <a:t>Strumento open-source per l'analisi di protocolli, host e attività di rete. Può intercettare i dati del traffico di rete, catturare le credenziali e decriptare i dati delle password.</a:t>
            </a:r>
            <a:endParaRPr sz="1800"/>
          </a:p>
          <a:p>
            <a:pPr marL="274320" lvl="0" indent="-198755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</p:txBody>
      </p:sp>
      <p:pic>
        <p:nvPicPr>
          <p:cNvPr id="253" name="Google Shape;253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46254" y="5931362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6"/>
          <p:cNvSpPr txBox="1"/>
          <p:nvPr/>
        </p:nvSpPr>
        <p:spPr>
          <a:xfrm>
            <a:off x="10697497" y="6083473"/>
            <a:ext cx="5014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34"/>
          <p:cNvSpPr txBox="1">
            <a:spLocks noGrp="1"/>
          </p:cNvSpPr>
          <p:nvPr>
            <p:ph type="ctrTitle"/>
          </p:nvPr>
        </p:nvSpPr>
        <p:spPr>
          <a:xfrm>
            <a:off x="471949" y="715654"/>
            <a:ext cx="10930470" cy="769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Tipi di attacchi Man-in-the-Middle (segue)</a:t>
            </a:r>
            <a:endParaRPr/>
          </a:p>
        </p:txBody>
      </p:sp>
      <p:sp>
        <p:nvSpPr>
          <p:cNvPr id="260" name="Google Shape;260;p34"/>
          <p:cNvSpPr txBox="1">
            <a:spLocks noGrp="1"/>
          </p:cNvSpPr>
          <p:nvPr>
            <p:ph type="body" idx="2"/>
          </p:nvPr>
        </p:nvSpPr>
        <p:spPr>
          <a:xfrm>
            <a:off x="1247126" y="2144066"/>
            <a:ext cx="8899763" cy="3479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t" anchorCtr="0">
            <a:normAutofit/>
          </a:bodyPr>
          <a:lstStyle/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en-US" sz="2000" b="1"/>
              <a:t>dsniff: </a:t>
            </a:r>
            <a:r>
              <a:rPr lang="en-US" sz="2000"/>
              <a:t>Una suite di strumenti per l'analisi delle password e della rete che consente agli utenti di estrarre password, contenuti delle e-mail e file, di intercettare i dati del traffico di rete e di eseguire attacchi man-in-the- middle utilizzando i reindirizzamenti HTTPS.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</a:pPr>
            <a:endParaRPr sz="2000"/>
          </a:p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en-US" sz="2000" b="1"/>
              <a:t>Cain and Abel: </a:t>
            </a:r>
            <a:r>
              <a:rPr lang="en-US" sz="2000"/>
              <a:t>inizialmente creato come strumento per il recupero delle password, si è trasformato in un software di sniffing e analisi dei pacchetti per valutare una rete ed eseguire lo spoofing, oltre a essere in grado di eseguire altri attacchi informatici come la forza bruta.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</p:txBody>
      </p:sp>
      <p:sp>
        <p:nvSpPr>
          <p:cNvPr id="261" name="Google Shape;261;p34"/>
          <p:cNvSpPr txBox="1"/>
          <p:nvPr/>
        </p:nvSpPr>
        <p:spPr>
          <a:xfrm>
            <a:off x="10520517" y="6142346"/>
            <a:ext cx="5014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/>
          </a:p>
        </p:txBody>
      </p:sp>
      <p:pic>
        <p:nvPicPr>
          <p:cNvPr id="262" name="Google Shape;262;p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5119" y="5990234"/>
            <a:ext cx="1530000" cy="61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7"/>
          <p:cNvSpPr txBox="1">
            <a:spLocks noGrp="1"/>
          </p:cNvSpPr>
          <p:nvPr>
            <p:ph type="ctrTitle"/>
          </p:nvPr>
        </p:nvSpPr>
        <p:spPr>
          <a:xfrm>
            <a:off x="1188135" y="440352"/>
            <a:ext cx="9715839" cy="1113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SSL -&gt; Prevenzione degli attacchi Man-In-The-Middle</a:t>
            </a:r>
            <a:endParaRPr/>
          </a:p>
        </p:txBody>
      </p:sp>
      <p:sp>
        <p:nvSpPr>
          <p:cNvPr id="268" name="Google Shape;268;p7"/>
          <p:cNvSpPr txBox="1">
            <a:spLocks noGrp="1"/>
          </p:cNvSpPr>
          <p:nvPr>
            <p:ph type="body" idx="2"/>
          </p:nvPr>
        </p:nvSpPr>
        <p:spPr>
          <a:xfrm>
            <a:off x="1455543" y="2005050"/>
            <a:ext cx="9546754" cy="2901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t" anchorCtr="0">
            <a:normAutofit/>
          </a:bodyPr>
          <a:lstStyle/>
          <a:p>
            <a:pPr marL="274320" lvl="0" indent="-2743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ourier New"/>
              <a:buChar char="o"/>
            </a:pPr>
            <a:r>
              <a:rPr lang="en-US" sz="2200"/>
              <a:t>L'SSL previene questo tipo di attacco attraverso diversi meccanismi, che agiscono come una sicurezza multilivello anche contro le minacce più implacabili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endParaRPr sz="2200"/>
          </a:p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200"/>
              <a:buFont typeface="Courier New"/>
              <a:buChar char="o"/>
            </a:pPr>
            <a:r>
              <a:rPr lang="en-US" sz="2200"/>
              <a:t>Crittografia: SSL/TLS cripta i dati scambiati tra il client e il server utilizzando algoritmi crittografici. Questa crittografia garantisce che, anche se un aggressore intercetta i dati, non può decifrarne il contenuto senza la chiave di crittografia.</a:t>
            </a:r>
            <a:endParaRPr sz="2200"/>
          </a:p>
          <a:p>
            <a:pPr marL="274320" lvl="0" indent="-192087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  <a:p>
            <a:pPr marL="274320" lvl="0" indent="-192087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</p:txBody>
      </p:sp>
      <p:pic>
        <p:nvPicPr>
          <p:cNvPr id="269" name="Google Shape;269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46254" y="5931362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7"/>
          <p:cNvSpPr txBox="1"/>
          <p:nvPr/>
        </p:nvSpPr>
        <p:spPr>
          <a:xfrm>
            <a:off x="10520517" y="6142346"/>
            <a:ext cx="5014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5"/>
          <p:cNvSpPr txBox="1">
            <a:spLocks noGrp="1"/>
          </p:cNvSpPr>
          <p:nvPr>
            <p:ph type="ctrTitle"/>
          </p:nvPr>
        </p:nvSpPr>
        <p:spPr>
          <a:xfrm>
            <a:off x="963561" y="715654"/>
            <a:ext cx="10438857" cy="1142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SSL -&gt; Prevenzione degli attacchi Man-In-The-Middle (segue)</a:t>
            </a:r>
            <a:endParaRPr/>
          </a:p>
        </p:txBody>
      </p:sp>
      <p:sp>
        <p:nvSpPr>
          <p:cNvPr id="276" name="Google Shape;276;p35"/>
          <p:cNvSpPr txBox="1">
            <a:spLocks noGrp="1"/>
          </p:cNvSpPr>
          <p:nvPr>
            <p:ph type="body" idx="2"/>
          </p:nvPr>
        </p:nvSpPr>
        <p:spPr>
          <a:xfrm>
            <a:off x="1394610" y="2316230"/>
            <a:ext cx="9440537" cy="382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t" anchorCtr="0">
            <a:normAutofit/>
          </a:bodyPr>
          <a:lstStyle/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en-US" sz="2000"/>
              <a:t>Autenticazione: SSL/TLS utilizza certificati digitali per autenticare l'identità del server. Questi certificati sono emessi da autorità di certificazione (CA) affidabili e contengono informazioni che verificano l'identità del server, impedendo agli aggressori di impersonare il server e di indurre il client a connettersi a un'entità dannosa.</a:t>
            </a:r>
            <a:endParaRPr/>
          </a:p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en-US" sz="2000"/>
              <a:t>Integrità: SSL aggiunge una firma digitale ai dati trasmessi, che consente al destinatario di verificare che i dati non siano stati manomessi durante la trasmissione. Se un aggressore altera i dati intercettati, la firma digitale non sarà più valida, avvisando il destinatario di una potenziale manomissione.</a:t>
            </a:r>
            <a:endParaRPr/>
          </a:p>
          <a:p>
            <a:pPr marL="13970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7" name="Google Shape;277;p35"/>
          <p:cNvSpPr txBox="1"/>
          <p:nvPr/>
        </p:nvSpPr>
        <p:spPr>
          <a:xfrm>
            <a:off x="10520517" y="6142346"/>
            <a:ext cx="5014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8"/>
          <p:cNvSpPr txBox="1">
            <a:spLocks noGrp="1"/>
          </p:cNvSpPr>
          <p:nvPr>
            <p:ph type="ctrTitle"/>
          </p:nvPr>
        </p:nvSpPr>
        <p:spPr>
          <a:xfrm>
            <a:off x="678426" y="511044"/>
            <a:ext cx="11582400" cy="809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200" rIns="0" bIns="0" anchor="b" anchorCtr="0">
            <a:spAutoFit/>
          </a:bodyPr>
          <a:lstStyle/>
          <a:p>
            <a:pPr marL="11206" marR="4483" lvl="0" indent="0" algn="l" rtl="0">
              <a:lnSpc>
                <a:spcPct val="1437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In che modo l'SSL previene gli attacchi Man-In-The-Middle? </a:t>
            </a:r>
            <a:endParaRPr/>
          </a:p>
        </p:txBody>
      </p:sp>
      <p:sp>
        <p:nvSpPr>
          <p:cNvPr id="283" name="Google Shape;283;p8"/>
          <p:cNvSpPr txBox="1">
            <a:spLocks noGrp="1"/>
          </p:cNvSpPr>
          <p:nvPr>
            <p:ph type="body" idx="2"/>
          </p:nvPr>
        </p:nvSpPr>
        <p:spPr>
          <a:xfrm>
            <a:off x="552405" y="1320136"/>
            <a:ext cx="11582400" cy="4720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US" sz="1600"/>
              <a:t>Il contributo del protocollo HTTPS nel bloccare gli attacchi Man-in-the-Middle deriva dal concetto di certificati SSL e di autorità di certificazione, che fanno parte dell'</a:t>
            </a:r>
            <a:r>
              <a:rPr lang="en-US" sz="1600" b="1" i="1"/>
              <a:t>infrastruttura a chiave pubblica (PKI)</a:t>
            </a:r>
            <a:r>
              <a:rPr lang="en-US" sz="1600"/>
              <a:t>. Si basa sulla chiave privata, che stabilisce una connessione sicura quando è associata al certificato corrispondente.</a:t>
            </a:r>
            <a:endParaRPr sz="1800"/>
          </a:p>
          <a:p>
            <a:pPr marL="0" lvl="0" indent="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</a:pPr>
            <a:r>
              <a:rPr lang="en-US" sz="1800" b="1" u="sng"/>
              <a:t>La domanda è</a:t>
            </a:r>
            <a:r>
              <a:rPr lang="en-US" sz="1800" b="1" i="1" u="sng"/>
              <a:t>: </a:t>
            </a:r>
            <a:r>
              <a:rPr lang="en-US" sz="2200" i="1"/>
              <a:t>se un client si connette a un server, un utente malintenzionato che si interpone tra loro può ricevere il certificato SSL e decifrare con successo i dati?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200"/>
              <a:buNone/>
            </a:pPr>
            <a:endParaRPr sz="2200" i="1"/>
          </a:p>
          <a:p>
            <a:pPr marL="285750" lvl="0" indent="-28575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Noto Sans Symbols"/>
              <a:buChar char="⮚"/>
            </a:pPr>
            <a:r>
              <a:rPr lang="en-US"/>
              <a:t>In effetti, l'aggressore può ricevere lo stesso certificato perché l'ultimo contiene la chiave pubblica e il nome di dominio che il server invia a chiunque voglia connettersi ad esso. Tuttavia, l'aggressore non può decifrare le informazioni perché solo il server possiede la chiave privata corrispondente che può decifrare i dati.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285750" lvl="0" indent="-28575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Noto Sans Symbols"/>
              <a:buChar char="⮚"/>
            </a:pPr>
            <a:r>
              <a:rPr lang="en-US"/>
              <a:t>Quindi, poiché il server mantiene segreta la chiave privata, l'hacker non può utilizzare il certificato del sito web. Deve utilizzarne uno proprio, convincendo l'Autorità di certificazione a firmare il certificato o a utilizzarlo così com'è. Pertanto, se il certificato dell'aggressore non è convalidato da un'autorità di certificazione affidabile, il browser web del cliente non si fiderà di esso.</a:t>
            </a:r>
            <a:endParaRPr/>
          </a:p>
          <a:p>
            <a:pPr marL="274320" lvl="0" indent="-205422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  <a:p>
            <a:pPr marL="274320" lvl="0" indent="-205422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</p:txBody>
      </p:sp>
      <p:pic>
        <p:nvPicPr>
          <p:cNvPr id="284" name="Google Shape;284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44112" y="6040956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p8"/>
          <p:cNvSpPr txBox="1"/>
          <p:nvPr/>
        </p:nvSpPr>
        <p:spPr>
          <a:xfrm>
            <a:off x="10520517" y="6142346"/>
            <a:ext cx="5014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6"/>
          <p:cNvSpPr txBox="1">
            <a:spLocks noGrp="1"/>
          </p:cNvSpPr>
          <p:nvPr>
            <p:ph type="ctrTitle"/>
          </p:nvPr>
        </p:nvSpPr>
        <p:spPr>
          <a:xfrm>
            <a:off x="698090" y="715655"/>
            <a:ext cx="11041625" cy="763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11111"/>
              <a:buFont typeface="Book Antiqua"/>
              <a:buNone/>
            </a:pPr>
            <a:r>
              <a:rPr lang="en-US"/>
              <a:t>In che modo l'SSL previene gli attacchi Man-In-The-Middle? (segue) </a:t>
            </a:r>
            <a:endParaRPr/>
          </a:p>
        </p:txBody>
      </p:sp>
      <p:sp>
        <p:nvSpPr>
          <p:cNvPr id="291" name="Google Shape;291;p36"/>
          <p:cNvSpPr txBox="1">
            <a:spLocks noGrp="1"/>
          </p:cNvSpPr>
          <p:nvPr>
            <p:ph type="body" idx="2"/>
          </p:nvPr>
        </p:nvSpPr>
        <p:spPr>
          <a:xfrm>
            <a:off x="1207798" y="2247403"/>
            <a:ext cx="9686344" cy="3180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t" anchorCtr="0">
            <a:normAutofit lnSpcReduction="10000"/>
          </a:bodyPr>
          <a:lstStyle/>
          <a:p>
            <a:pPr marL="285750" lvl="0" indent="-28575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200"/>
              <a:buFont typeface="Noto Sans Symbols"/>
              <a:buChar char="⮚"/>
            </a:pPr>
            <a:r>
              <a:rPr lang="en-US" sz="2200"/>
              <a:t>Gli aggressori possono anche tentare di falsificare il certificato SSL e fornire la propria chiave pubblica al client. Questa azione annullerà la firma della CA, mentre il browser visualizzerà avvisi relativi al certificato SSL non valido.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200"/>
              <a:buNone/>
            </a:pPr>
            <a:endParaRPr sz="2200"/>
          </a:p>
          <a:p>
            <a:pPr marL="285750" lvl="0" indent="-28575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200"/>
              <a:buFont typeface="Noto Sans Symbols"/>
              <a:buChar char="⮚"/>
            </a:pPr>
            <a:r>
              <a:rPr lang="en-US" sz="2200"/>
              <a:t>Pertanto, la struttura specifica del certificato SSL impedisce gli attacchi Man-in-the-Middle, protegge i vostri clienti dai contatti con gli hacker e garantisce l'affidabilità della vostra azienda.</a:t>
            </a:r>
            <a:endParaRPr/>
          </a:p>
          <a:p>
            <a:pPr marL="13970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292" name="Google Shape;292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44112" y="6040956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3" name="Google Shape;293;p36"/>
          <p:cNvSpPr txBox="1"/>
          <p:nvPr/>
        </p:nvSpPr>
        <p:spPr>
          <a:xfrm>
            <a:off x="10520517" y="6142346"/>
            <a:ext cx="5014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9"/>
          <p:cNvSpPr txBox="1">
            <a:spLocks noGrp="1"/>
          </p:cNvSpPr>
          <p:nvPr>
            <p:ph type="ctrTitle"/>
          </p:nvPr>
        </p:nvSpPr>
        <p:spPr>
          <a:xfrm>
            <a:off x="796414" y="-120088"/>
            <a:ext cx="10272910" cy="1518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Come prevenire gli attacchi Man-in-the-Middle</a:t>
            </a:r>
            <a:endParaRPr/>
          </a:p>
        </p:txBody>
      </p:sp>
      <p:sp>
        <p:nvSpPr>
          <p:cNvPr id="299" name="Google Shape;299;p9"/>
          <p:cNvSpPr txBox="1">
            <a:spLocks noGrp="1"/>
          </p:cNvSpPr>
          <p:nvPr>
            <p:ph type="body" idx="2"/>
          </p:nvPr>
        </p:nvSpPr>
        <p:spPr>
          <a:xfrm>
            <a:off x="1003260" y="1439602"/>
            <a:ext cx="9566417" cy="4625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t" anchorCtr="0">
            <a:normAutofit/>
          </a:bodyPr>
          <a:lstStyle/>
          <a:p>
            <a:pPr marL="274320" lvl="0" indent="-2743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ourier New"/>
              <a:buChar char="o"/>
            </a:pPr>
            <a:r>
              <a:rPr lang="en-US" sz="2200" b="1"/>
              <a:t>Privilegiare le connessioni HTTPS: </a:t>
            </a:r>
            <a:r>
              <a:rPr lang="en-US" sz="2200"/>
              <a:t>Evitate i siti web che non riportano la connessione HTTPS nell'indirizzo del sito. È inoltre possibile implementare il DNS over HTTPS, che cripta le richieste DNS, nascondendo la vostra attività online.</a:t>
            </a:r>
            <a:endParaRPr sz="2200"/>
          </a:p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200"/>
              <a:buFont typeface="Courier New"/>
              <a:buChar char="o"/>
            </a:pPr>
            <a:r>
              <a:rPr lang="en-US" sz="2200" b="1"/>
              <a:t>Evitare il WiFi pubblico e non sicuro: </a:t>
            </a:r>
            <a:r>
              <a:rPr lang="en-US" sz="2200"/>
              <a:t>anche se può sembrare comodo, il WiFi pubblico può essere una trappola usata per colpire gli utenti che non hanno una solida consapevolezza informatica.</a:t>
            </a:r>
            <a:endParaRPr sz="2200"/>
          </a:p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200"/>
              <a:buFont typeface="Courier New"/>
              <a:buChar char="o"/>
            </a:pPr>
            <a:r>
              <a:rPr lang="en-US" sz="2200" b="1"/>
              <a:t>Incorporare l'MFA: l'</a:t>
            </a:r>
            <a:r>
              <a:rPr lang="en-US" sz="2200"/>
              <a:t>autenticazione a più fattori (MFA) aiuta a evitare i problemi che potrebbero verificarsi dopo che un criminale informatico ha ottenuto le credenziali. L'acquisizione di un fattore di autenticazione aggiuntivo, come un token hardware o una scansione del volto, impedisce all'hacker di accedere a un account.</a:t>
            </a:r>
            <a:endParaRPr sz="2200"/>
          </a:p>
          <a:p>
            <a:pPr marL="274320" lvl="0" indent="-198755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  <a:p>
            <a:pPr marL="274320" lvl="0" indent="-198755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  <a:p>
            <a:pPr marL="274320" lvl="0" indent="-198755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  <a:p>
            <a:pPr marL="274320" lvl="0" indent="-198755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  <a:p>
            <a:pPr marL="274320" lvl="0" indent="-198755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</p:txBody>
      </p:sp>
      <p:pic>
        <p:nvPicPr>
          <p:cNvPr id="300" name="Google Shape;300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04783" y="6064947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Google Shape;301;p9"/>
          <p:cNvSpPr txBox="1"/>
          <p:nvPr/>
        </p:nvSpPr>
        <p:spPr>
          <a:xfrm>
            <a:off x="10520517" y="6142346"/>
            <a:ext cx="5014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37"/>
          <p:cNvSpPr txBox="1">
            <a:spLocks noGrp="1"/>
          </p:cNvSpPr>
          <p:nvPr>
            <p:ph type="ctrTitle"/>
          </p:nvPr>
        </p:nvSpPr>
        <p:spPr>
          <a:xfrm>
            <a:off x="796414" y="-120088"/>
            <a:ext cx="10272910" cy="1518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Come prevenire gli attacchi Man-in-the-Middle (segue)</a:t>
            </a:r>
            <a:endParaRPr/>
          </a:p>
        </p:txBody>
      </p:sp>
      <p:sp>
        <p:nvSpPr>
          <p:cNvPr id="307" name="Google Shape;307;p37"/>
          <p:cNvSpPr txBox="1">
            <a:spLocks noGrp="1"/>
          </p:cNvSpPr>
          <p:nvPr>
            <p:ph type="body" idx="2"/>
          </p:nvPr>
        </p:nvSpPr>
        <p:spPr>
          <a:xfrm>
            <a:off x="1003260" y="2206519"/>
            <a:ext cx="9566417" cy="2994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t" anchorCtr="0">
            <a:normAutofit/>
          </a:bodyPr>
          <a:lstStyle/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400"/>
              <a:buFont typeface="Courier New"/>
              <a:buChar char="o"/>
            </a:pPr>
            <a:r>
              <a:rPr lang="en-US" sz="2400" b="1"/>
              <a:t>Praticare la segmentazione della rete: </a:t>
            </a:r>
            <a:r>
              <a:rPr lang="en-US" sz="2400"/>
              <a:t>L'architettura Zero Trust è un quadro eccellente per la sicurezza della rete, in particolare per l'utilizzo di principi come la segmentazione della rete per difendersi dagli attacchi man-in-the-middle. Questo elemento di </a:t>
            </a:r>
            <a:r>
              <a:rPr lang="en-US" sz="2400" b="1"/>
              <a:t>Zero Trust </a:t>
            </a:r>
            <a:r>
              <a:rPr lang="en-US" sz="2400"/>
              <a:t>si riferisce alla suddivisione della rete in segmenti protetti per isolare gli incidenti e prevenire gli spostamenti laterali degli attori delle minacce.</a:t>
            </a:r>
            <a:endParaRPr/>
          </a:p>
          <a:p>
            <a:pPr marL="274320" lvl="0" indent="-198755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  <a:p>
            <a:pPr marL="274320" lvl="0" indent="-198755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  <a:p>
            <a:pPr marL="274320" lvl="0" indent="-198755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  <a:p>
            <a:pPr marL="274320" lvl="0" indent="-198755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  <a:p>
            <a:pPr marL="274320" lvl="0" indent="-198755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</p:txBody>
      </p:sp>
      <p:pic>
        <p:nvPicPr>
          <p:cNvPr id="308" name="Google Shape;308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04783" y="6064947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9" name="Google Shape;309;p37"/>
          <p:cNvSpPr txBox="1"/>
          <p:nvPr/>
        </p:nvSpPr>
        <p:spPr>
          <a:xfrm>
            <a:off x="10520517" y="6142346"/>
            <a:ext cx="5014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8"/>
          <p:cNvSpPr txBox="1">
            <a:spLocks noGrp="1"/>
          </p:cNvSpPr>
          <p:nvPr>
            <p:ph type="ctrTitle"/>
          </p:nvPr>
        </p:nvSpPr>
        <p:spPr>
          <a:xfrm>
            <a:off x="580103" y="715655"/>
            <a:ext cx="10822315" cy="887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Come prevenire gli attacchi Man-in-the-Middle (segue)</a:t>
            </a:r>
            <a:endParaRPr/>
          </a:p>
        </p:txBody>
      </p:sp>
      <p:sp>
        <p:nvSpPr>
          <p:cNvPr id="315" name="Google Shape;315;p38"/>
          <p:cNvSpPr txBox="1">
            <a:spLocks noGrp="1"/>
          </p:cNvSpPr>
          <p:nvPr>
            <p:ph type="body" idx="2"/>
          </p:nvPr>
        </p:nvSpPr>
        <p:spPr>
          <a:xfrm>
            <a:off x="904567" y="2144067"/>
            <a:ext cx="10717162" cy="3686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t" anchorCtr="0">
            <a:normAutofit/>
          </a:bodyPr>
          <a:lstStyle/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en-US" sz="2000" b="1"/>
              <a:t>Crittografia delle e-mail: </a:t>
            </a:r>
            <a:r>
              <a:rPr lang="en-US" sz="2000"/>
              <a:t>Per evitare il dirottamento delle e-mail, le estensioni di posta elettronica sicura/multipla (S/MIME) crittografano il contenuto delle e-mail e certificano le e-mail con certificati per autenticare i mittenti. </a:t>
            </a:r>
            <a:r>
              <a:rPr lang="en-US" sz="2000" i="1" u="sng"/>
              <a:t>Utilizzare un sistema di gestione dei certificati: Le soluzioni automatizzate per la gestione dei certificati SSL di rete garantiscono un metodo centralizzato e semplificato per rimediare a quelli scaduti suscettibili di dirottamento.</a:t>
            </a:r>
            <a:endParaRPr/>
          </a:p>
          <a:p>
            <a:pPr marL="274320" lvl="0" indent="-147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Courier New"/>
              <a:buNone/>
            </a:pPr>
            <a:endParaRPr sz="2000" i="1" u="sng"/>
          </a:p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en-US" sz="2000" b="1"/>
              <a:t>Utilizzare la gestione degli accessi privilegiati (PAM): </a:t>
            </a:r>
            <a:r>
              <a:rPr lang="en-US" sz="2000"/>
              <a:t>Implementare i controlli degli accessi privilegiati per applicare il minimo privilegio e limitare la creazione di account e le autorizzazioni al livello minimo necessario al personale tecnico per svolgere il proprio lavoro.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</p:txBody>
      </p:sp>
      <p:pic>
        <p:nvPicPr>
          <p:cNvPr id="316" name="Google Shape;316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93273" y="5976457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317" name="Google Shape;317;p38"/>
          <p:cNvSpPr txBox="1"/>
          <p:nvPr/>
        </p:nvSpPr>
        <p:spPr>
          <a:xfrm>
            <a:off x="10520517" y="6142346"/>
            <a:ext cx="5014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16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0"/>
          <p:cNvSpPr txBox="1">
            <a:spLocks noGrp="1"/>
          </p:cNvSpPr>
          <p:nvPr>
            <p:ph type="ctrTitle"/>
          </p:nvPr>
        </p:nvSpPr>
        <p:spPr>
          <a:xfrm>
            <a:off x="796322" y="320040"/>
            <a:ext cx="6732237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Book Antiqua"/>
              <a:buNone/>
            </a:pPr>
            <a:r>
              <a:rPr lang="en-US"/>
              <a:t>Concetti di attacco MITM da conoscere</a:t>
            </a:r>
            <a:br>
              <a:rPr lang="en-US"/>
            </a:br>
            <a:endParaRPr/>
          </a:p>
        </p:txBody>
      </p:sp>
      <p:sp>
        <p:nvSpPr>
          <p:cNvPr id="323" name="Google Shape;323;p10"/>
          <p:cNvSpPr txBox="1">
            <a:spLocks noGrp="1"/>
          </p:cNvSpPr>
          <p:nvPr>
            <p:ph type="body" idx="1"/>
          </p:nvPr>
        </p:nvSpPr>
        <p:spPr>
          <a:xfrm>
            <a:off x="796322" y="1844040"/>
            <a:ext cx="11169536" cy="3524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 fontScale="25000" lnSpcReduction="20000"/>
          </a:bodyPr>
          <a:lstStyle/>
          <a:p>
            <a:pPr marL="9144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 "/>
            </a:pPr>
            <a:r>
              <a:rPr lang="en-US" sz="8000" i="1"/>
              <a:t>Alcuni concetti da conoscere per comprendere meglio un attacco MITM includono:</a:t>
            </a:r>
            <a:endParaRPr/>
          </a:p>
          <a:p>
            <a:pPr marL="9144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sz="8000" i="1"/>
          </a:p>
          <a:p>
            <a:pPr marL="0" lvl="0" indent="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ct val="100000"/>
              <a:buNone/>
            </a:pPr>
            <a:endParaRPr sz="8000" b="1"/>
          </a:p>
          <a:p>
            <a:pPr marL="0" lvl="0" indent="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ct val="100000"/>
              <a:buNone/>
            </a:pPr>
            <a:r>
              <a:rPr lang="en-US" sz="8000" b="1"/>
              <a:t>Spoofing: </a:t>
            </a:r>
            <a:r>
              <a:rPr lang="en-US" sz="8000"/>
              <a:t>Tecnica comunemente utilizzata negli attacchi man-in-the- middle in cui un sistema affidabile, come un sito web o un indirizzo IP, finge di essere qualcos'altro attraverso la replica o l'illusione per ottenere la fiducia dell'obiettivo.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ct val="100000"/>
              <a:buNone/>
            </a:pPr>
            <a:endParaRPr sz="8000" b="1"/>
          </a:p>
          <a:p>
            <a:pPr marL="0" lvl="0" indent="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ct val="100000"/>
              <a:buNone/>
            </a:pPr>
            <a:r>
              <a:rPr lang="en-US" sz="8000" b="1"/>
              <a:t>Hijacking: </a:t>
            </a:r>
            <a:r>
              <a:rPr lang="en-US" sz="8000"/>
              <a:t>Tattica di MITM in cui un aggressore prende interamente il controllo di un account di posta elettronica, di un sito web o di un SSL per inserirsi tra l'utente e il sistema.</a:t>
            </a:r>
            <a:endParaRPr sz="8000"/>
          </a:p>
          <a:p>
            <a:pPr marL="91440" lvl="0" indent="-15875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ct val="100000"/>
              <a:buNone/>
            </a:pPr>
            <a:endParaRPr/>
          </a:p>
        </p:txBody>
      </p:sp>
      <p:pic>
        <p:nvPicPr>
          <p:cNvPr id="324" name="Google Shape;324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31158" y="6118175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5" name="Google Shape;325;p10"/>
          <p:cNvSpPr txBox="1"/>
          <p:nvPr/>
        </p:nvSpPr>
        <p:spPr>
          <a:xfrm>
            <a:off x="10510685" y="6118175"/>
            <a:ext cx="5014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17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0"/>
          <p:cNvSpPr txBox="1">
            <a:spLocks noGrp="1"/>
          </p:cNvSpPr>
          <p:nvPr>
            <p:ph type="ctrTitle"/>
          </p:nvPr>
        </p:nvSpPr>
        <p:spPr>
          <a:xfrm>
            <a:off x="983226" y="320040"/>
            <a:ext cx="9910916" cy="75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Book Antiqua"/>
              <a:buNone/>
            </a:pPr>
            <a:r>
              <a:rPr lang="en-US" dirty="0"/>
              <a:t>Attacchi MITM: Incidenti reali nel settore sanitario </a:t>
            </a:r>
            <a:endParaRPr dirty="0"/>
          </a:p>
        </p:txBody>
      </p:sp>
      <p:pic>
        <p:nvPicPr>
          <p:cNvPr id="187" name="Google Shape;187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975055" y="5927594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30"/>
          <p:cNvSpPr txBox="1"/>
          <p:nvPr/>
        </p:nvSpPr>
        <p:spPr>
          <a:xfrm>
            <a:off x="680406" y="1415845"/>
            <a:ext cx="10784007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Gli attacchi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MiTM 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sono un tipo di attacco che potrebbe essere utilizzato dai criminali informatici per intercettare le comunicazioni tra le organizzazioni sanitarie, i medici, i pazienti e le compagnie di assicurazione sanitaria, nonché per rubare i dati dalle reti interne utilizzate dal personale medico. Grazie all'implementazione di politiche di sicurezza e all'emissione di certificati per i servizi utilizzati e forniti dalle organizzazioni sanitarie, la validità e la privacy dei dati si rafforzano e tutte le parti coinvolte nell'archiviazione, nella trasmissione e nello scambio di dati medici riducono il rischio di fuga dei propri dati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</p:txBody>
      </p:sp>
      <p:pic>
        <p:nvPicPr>
          <p:cNvPr id="3" name="Picture 2" descr="A diagram of a computer network&#10;&#10;Description automatically generated">
            <a:extLst>
              <a:ext uri="{FF2B5EF4-FFF2-40B4-BE49-F238E27FC236}">
                <a16:creationId xmlns:a16="http://schemas.microsoft.com/office/drawing/2014/main" id="{B56292FE-B852-079A-9983-9E8DB92742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614" y="3415723"/>
            <a:ext cx="5476568" cy="2860339"/>
          </a:xfrm>
          <a:prstGeom prst="rect">
            <a:avLst/>
          </a:prstGeom>
        </p:spPr>
      </p:pic>
      <p:pic>
        <p:nvPicPr>
          <p:cNvPr id="5" name="Picture 4" descr="A diagram of a smart watch&#10;&#10;Description automatically generated">
            <a:extLst>
              <a:ext uri="{FF2B5EF4-FFF2-40B4-BE49-F238E27FC236}">
                <a16:creationId xmlns:a16="http://schemas.microsoft.com/office/drawing/2014/main" id="{22777F87-024D-DE29-5A5E-51C9C3A50E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9030" y="3164124"/>
            <a:ext cx="3876248" cy="264069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39"/>
          <p:cNvSpPr txBox="1">
            <a:spLocks noGrp="1"/>
          </p:cNvSpPr>
          <p:nvPr>
            <p:ph type="ctrTitle"/>
          </p:nvPr>
        </p:nvSpPr>
        <p:spPr>
          <a:xfrm>
            <a:off x="796322" y="320040"/>
            <a:ext cx="9871678" cy="1026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</a:pPr>
            <a:r>
              <a:rPr lang="en-US"/>
              <a:t>Concetti di attacco MITM da conoscere (segue)</a:t>
            </a:r>
            <a:endParaRPr/>
          </a:p>
        </p:txBody>
      </p:sp>
      <p:sp>
        <p:nvSpPr>
          <p:cNvPr id="331" name="Google Shape;331;p39"/>
          <p:cNvSpPr txBox="1">
            <a:spLocks noGrp="1"/>
          </p:cNvSpPr>
          <p:nvPr>
            <p:ph type="body" idx="1"/>
          </p:nvPr>
        </p:nvSpPr>
        <p:spPr>
          <a:xfrm>
            <a:off x="796321" y="2252075"/>
            <a:ext cx="10590137" cy="2968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91440" lvl="0" indent="-12700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 sz="2000" b="1"/>
              <a:t>Phishing: </a:t>
            </a:r>
            <a:r>
              <a:rPr lang="en-US" sz="2000"/>
              <a:t>spesso effettuato tramite e-mail o siti web, è una tattica comunemente utilizzata negli attacchi MITM in cui uno spammer o un criminale tenta di rubare informazioni o consegnare malware fingendo di essere un mittente affidabile o un sito web legittimo.</a:t>
            </a:r>
            <a:endParaRPr/>
          </a:p>
          <a:p>
            <a:pPr marL="91440" lvl="0" indent="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endParaRPr sz="2000"/>
          </a:p>
          <a:p>
            <a:pPr marL="91440" lvl="0" indent="-12700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 sz="2000" b="1"/>
              <a:t>Intercettazione: </a:t>
            </a:r>
            <a:r>
              <a:rPr lang="en-US" sz="2000"/>
              <a:t>Parte del processo di attacco MITM in cui un hacker riesce a intercettare le trasmissioni di dati e le comunicazioni tra due utenti o utenti e servizi.</a:t>
            </a:r>
            <a:endParaRPr/>
          </a:p>
        </p:txBody>
      </p:sp>
      <p:sp>
        <p:nvSpPr>
          <p:cNvPr id="332" name="Google Shape;332;p39"/>
          <p:cNvSpPr txBox="1">
            <a:spLocks noGrp="1"/>
          </p:cNvSpPr>
          <p:nvPr>
            <p:ph type="sldNum" idx="12"/>
          </p:nvPr>
        </p:nvSpPr>
        <p:spPr>
          <a:xfrm>
            <a:off x="10854812" y="6043899"/>
            <a:ext cx="4310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18</a:t>
            </a:r>
            <a:endParaRPr/>
          </a:p>
        </p:txBody>
      </p:sp>
      <p:pic>
        <p:nvPicPr>
          <p:cNvPr id="333" name="Google Shape;333;p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72164" y="6043899"/>
            <a:ext cx="1530000" cy="61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11"/>
          <p:cNvSpPr txBox="1">
            <a:spLocks noGrp="1"/>
          </p:cNvSpPr>
          <p:nvPr>
            <p:ph type="ctrTitle"/>
          </p:nvPr>
        </p:nvSpPr>
        <p:spPr>
          <a:xfrm>
            <a:off x="6970326" y="1679216"/>
            <a:ext cx="4786877" cy="1518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Book Antiqua"/>
              <a:buNone/>
            </a:pPr>
            <a:r>
              <a:rPr lang="en-US"/>
              <a:t>Grazie</a:t>
            </a:r>
            <a:endParaRPr/>
          </a:p>
        </p:txBody>
      </p:sp>
      <p:pic>
        <p:nvPicPr>
          <p:cNvPr id="339" name="Google Shape;339;p11" descr="A person and person looking at a computer screen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127" r="125"/>
          <a:stretch/>
        </p:blipFill>
        <p:spPr>
          <a:xfrm>
            <a:off x="-29499" y="-2236"/>
            <a:ext cx="6814124" cy="687109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pic>
      <p:grpSp>
        <p:nvGrpSpPr>
          <p:cNvPr id="340" name="Google Shape;340;p11"/>
          <p:cNvGrpSpPr/>
          <p:nvPr/>
        </p:nvGrpSpPr>
        <p:grpSpPr>
          <a:xfrm>
            <a:off x="4059704" y="0"/>
            <a:ext cx="2928883" cy="6871447"/>
            <a:chOff x="4059704" y="0"/>
            <a:chExt cx="2928883" cy="6871447"/>
          </a:xfrm>
        </p:grpSpPr>
        <p:sp>
          <p:nvSpPr>
            <p:cNvPr id="341" name="Google Shape;341;p11"/>
            <p:cNvSpPr/>
            <p:nvPr/>
          </p:nvSpPr>
          <p:spPr>
            <a:xfrm rot="10800000">
              <a:off x="4443586" y="5022"/>
              <a:ext cx="2545001" cy="6837172"/>
            </a:xfrm>
            <a:custGeom>
              <a:avLst/>
              <a:gdLst/>
              <a:ahLst/>
              <a:cxnLst/>
              <a:rect l="l" t="t" r="r" b="b"/>
              <a:pathLst>
                <a:path w="2545001" h="6837172" extrusionOk="0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cxnSp>
          <p:nvCxnSpPr>
            <p:cNvPr id="342" name="Google Shape;342;p11"/>
            <p:cNvCxnSpPr/>
            <p:nvPr/>
          </p:nvCxnSpPr>
          <p:spPr>
            <a:xfrm flipH="1">
              <a:off x="4059704" y="0"/>
              <a:ext cx="1822122" cy="6871447"/>
            </a:xfrm>
            <a:prstGeom prst="straightConnector1">
              <a:avLst/>
            </a:prstGeom>
            <a:noFill/>
            <a:ln w="222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pic>
        <p:nvPicPr>
          <p:cNvPr id="343" name="Google Shape;343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549377" y="6167336"/>
            <a:ext cx="1530000" cy="61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"/>
          <p:cNvSpPr txBox="1">
            <a:spLocks noGrp="1"/>
          </p:cNvSpPr>
          <p:nvPr>
            <p:ph type="ctrTitle"/>
          </p:nvPr>
        </p:nvSpPr>
        <p:spPr>
          <a:xfrm>
            <a:off x="796322" y="1010957"/>
            <a:ext cx="8622981" cy="432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marL="1121" lvl="0" indent="0" algn="l" rtl="0">
              <a:lnSpc>
                <a:spcPct val="7794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</a:pPr>
            <a:r>
              <a:rPr lang="en-US"/>
              <a:t>Attacco 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Man-in-the-Middle </a:t>
            </a:r>
            <a:r>
              <a:rPr lang="en-US"/>
              <a:t>(MITM)</a:t>
            </a:r>
            <a:endParaRPr/>
          </a:p>
        </p:txBody>
      </p:sp>
      <p:sp>
        <p:nvSpPr>
          <p:cNvPr id="196" name="Google Shape;196;p2"/>
          <p:cNvSpPr txBox="1">
            <a:spLocks noGrp="1"/>
          </p:cNvSpPr>
          <p:nvPr>
            <p:ph type="body" idx="1"/>
          </p:nvPr>
        </p:nvSpPr>
        <p:spPr>
          <a:xfrm>
            <a:off x="776703" y="1630631"/>
            <a:ext cx="10638594" cy="2614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91440" lvl="0" indent="-914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4084"/>
              <a:buChar char=" "/>
            </a:pPr>
            <a:r>
              <a:rPr lang="en-US" sz="1800" dirty="0"/>
              <a:t>Un attacco di tipo man-in-the-middle (MITM) è un attacco informatico in cui un attore pericoloso si mette in mezzo a due parti, in genere un utente e un'applicazione, per intercettare le loro comunicazioni e gli scambi di dati e utilizzarli per scopi dannosi come acquisti non autorizzati o hacking.</a:t>
            </a:r>
            <a:endParaRPr sz="1800" dirty="0"/>
          </a:p>
          <a:p>
            <a:pPr marL="91440" lvl="0" indent="-9144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ct val="84084"/>
              <a:buChar char=" "/>
            </a:pPr>
            <a:r>
              <a:rPr lang="en-US" sz="1800" dirty="0"/>
              <a:t>Interponendosi segretamente tra l'utente e un sistema affidabile, come un sito web o un'applicazione, un criminale informatico può facilmente ottenere dati sensibili. L'utente presume di interagire esclusivamente con un sito affidabile e cede volontariamente credenziali di accesso, informazioni finanziarie o altri dati compromettenti.</a:t>
            </a:r>
            <a:endParaRPr sz="1800" dirty="0"/>
          </a:p>
        </p:txBody>
      </p:sp>
      <p:pic>
        <p:nvPicPr>
          <p:cNvPr id="197" name="Google Shape;19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975055" y="5927594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2"/>
          <p:cNvSpPr txBox="1"/>
          <p:nvPr/>
        </p:nvSpPr>
        <p:spPr>
          <a:xfrm>
            <a:off x="10677833" y="6167336"/>
            <a:ext cx="5014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pic>
        <p:nvPicPr>
          <p:cNvPr id="5" name="Picture 4" descr="A diagram of a signal&#10;&#10;Description automatically generated">
            <a:extLst>
              <a:ext uri="{FF2B5EF4-FFF2-40B4-BE49-F238E27FC236}">
                <a16:creationId xmlns:a16="http://schemas.microsoft.com/office/drawing/2014/main" id="{20181733-B0F9-B5EF-6CDB-1345F5702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4690" y="4245524"/>
            <a:ext cx="4911062" cy="2302060"/>
          </a:xfrm>
          <a:prstGeom prst="rect">
            <a:avLst/>
          </a:prstGeom>
        </p:spPr>
      </p:pic>
      <p:pic>
        <p:nvPicPr>
          <p:cNvPr id="7" name="Picture 6" descr="A diagram of a computer network&#10;&#10;Description automatically generated">
            <a:extLst>
              <a:ext uri="{FF2B5EF4-FFF2-40B4-BE49-F238E27FC236}">
                <a16:creationId xmlns:a16="http://schemas.microsoft.com/office/drawing/2014/main" id="{1B4A1639-7AB4-F67D-F105-C36A61AA89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4695" y="3902487"/>
            <a:ext cx="4221701" cy="194455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"/>
          <p:cNvSpPr txBox="1">
            <a:spLocks noGrp="1"/>
          </p:cNvSpPr>
          <p:nvPr>
            <p:ph type="ctrTitle"/>
          </p:nvPr>
        </p:nvSpPr>
        <p:spPr>
          <a:xfrm>
            <a:off x="1011154" y="686158"/>
            <a:ext cx="7572407" cy="631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SSL e Man-In-The-Middle</a:t>
            </a:r>
            <a:endParaRPr/>
          </a:p>
        </p:txBody>
      </p:sp>
      <p:sp>
        <p:nvSpPr>
          <p:cNvPr id="204" name="Google Shape;204;p3"/>
          <p:cNvSpPr txBox="1">
            <a:spLocks noGrp="1"/>
          </p:cNvSpPr>
          <p:nvPr>
            <p:ph type="body" idx="2"/>
          </p:nvPr>
        </p:nvSpPr>
        <p:spPr>
          <a:xfrm>
            <a:off x="1309124" y="2468179"/>
            <a:ext cx="7815212" cy="1612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t" anchorCtr="0">
            <a:normAutofit/>
          </a:bodyPr>
          <a:lstStyle/>
          <a:p>
            <a:pPr marL="274320" lvl="0" indent="-2743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urier New"/>
              <a:buChar char="o"/>
            </a:pPr>
            <a:r>
              <a:rPr lang="en-US" sz="2000"/>
              <a:t>Diversi fattori e violazioni contribuiscono a un attacco MITM. Le falle più comuni sono l'assenza di un certificato SSL valido, l'emissione fraudolenta di un certificato SSL o una configurazione SSL impropria.</a:t>
            </a:r>
            <a:endParaRPr sz="2000"/>
          </a:p>
          <a:p>
            <a:pPr marL="274320" lvl="0" indent="-1854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</p:txBody>
      </p:sp>
      <p:pic>
        <p:nvPicPr>
          <p:cNvPr id="205" name="Google Shape;205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46254" y="5931362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3"/>
          <p:cNvSpPr txBox="1"/>
          <p:nvPr/>
        </p:nvSpPr>
        <p:spPr>
          <a:xfrm>
            <a:off x="10697497" y="6083473"/>
            <a:ext cx="5014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4"/>
          <p:cNvSpPr txBox="1">
            <a:spLocks noGrp="1"/>
          </p:cNvSpPr>
          <p:nvPr>
            <p:ph type="ctrTitle"/>
          </p:nvPr>
        </p:nvSpPr>
        <p:spPr>
          <a:xfrm>
            <a:off x="717756" y="544379"/>
            <a:ext cx="10243780" cy="5653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200" rIns="0" bIns="0" anchor="b" anchorCtr="0">
            <a:spAutoFit/>
          </a:bodyPr>
          <a:lstStyle/>
          <a:p>
            <a:pPr marL="11206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Cose che accadono durante un attacco MITM:</a:t>
            </a:r>
            <a:endParaRPr/>
          </a:p>
        </p:txBody>
      </p:sp>
      <p:sp>
        <p:nvSpPr>
          <p:cNvPr id="212" name="Google Shape;212;p4"/>
          <p:cNvSpPr txBox="1">
            <a:spLocks noGrp="1"/>
          </p:cNvSpPr>
          <p:nvPr>
            <p:ph type="body" idx="2"/>
          </p:nvPr>
        </p:nvSpPr>
        <p:spPr>
          <a:xfrm>
            <a:off x="1081915" y="1276834"/>
            <a:ext cx="10323503" cy="4593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t" anchorCtr="0">
            <a:normAutofit/>
          </a:bodyPr>
          <a:lstStyle/>
          <a:p>
            <a:pPr marL="274320" lvl="0" indent="-2743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ourier New"/>
              <a:buChar char="o"/>
            </a:pPr>
            <a:r>
              <a:rPr lang="en-US" sz="2400"/>
              <a:t>Il client avvia una connessione a un sito Web con un certificato SSL, con l'intenzione di stabilire una connessione sicura.</a:t>
            </a:r>
            <a:endParaRPr sz="2400"/>
          </a:p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400"/>
              <a:buFont typeface="Courier New"/>
              <a:buChar char="o"/>
            </a:pPr>
            <a:r>
              <a:rPr lang="en-US" sz="2400"/>
              <a:t>L'aggressore intercetta questa connessione e finge di essere il sito web, generando un falso certificato SSL che appare valido.</a:t>
            </a:r>
            <a:endParaRPr sz="2400"/>
          </a:p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400"/>
              <a:buFont typeface="Courier New"/>
              <a:buChar char="o"/>
            </a:pPr>
            <a:r>
              <a:rPr lang="en-US" sz="2400"/>
              <a:t>Il browser del cliente, ignaro dell'attacco, riceve il certificato falso e lo considera legittimo, poiché può essere difficile rilevare un certificato contraffatto.</a:t>
            </a:r>
            <a:endParaRPr sz="2400"/>
          </a:p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400"/>
              <a:buFont typeface="Courier New"/>
              <a:buChar char="o"/>
            </a:pPr>
            <a:r>
              <a:rPr lang="en-US" sz="2400"/>
              <a:t>L'aggressore agisce come intermediario, decifrando la comunicazione criptata del client, leggendone il contenuto e potenzialmente modificando i dati.</a:t>
            </a:r>
            <a:endParaRPr/>
          </a:p>
          <a:p>
            <a:pPr marL="274320" lvl="0" indent="-192087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  <a:p>
            <a:pPr marL="274320" lvl="0" indent="-192087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  <a:p>
            <a:pPr marL="274320" lvl="0" indent="-192087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</p:txBody>
      </p:sp>
      <p:pic>
        <p:nvPicPr>
          <p:cNvPr id="213" name="Google Shape;213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3674" y="6007621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4"/>
          <p:cNvSpPr txBox="1"/>
          <p:nvPr/>
        </p:nvSpPr>
        <p:spPr>
          <a:xfrm>
            <a:off x="10697497" y="6083473"/>
            <a:ext cx="5014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1"/>
          <p:cNvSpPr txBox="1">
            <a:spLocks noGrp="1"/>
          </p:cNvSpPr>
          <p:nvPr>
            <p:ph type="ctrTitle"/>
          </p:nvPr>
        </p:nvSpPr>
        <p:spPr>
          <a:xfrm>
            <a:off x="924233" y="715654"/>
            <a:ext cx="10478186" cy="1231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Cose che accadono durante un attacco MITM: (segue)</a:t>
            </a:r>
            <a:endParaRPr/>
          </a:p>
        </p:txBody>
      </p:sp>
      <p:sp>
        <p:nvSpPr>
          <p:cNvPr id="220" name="Google Shape;220;p31"/>
          <p:cNvSpPr txBox="1">
            <a:spLocks noGrp="1"/>
          </p:cNvSpPr>
          <p:nvPr>
            <p:ph type="body" idx="2"/>
          </p:nvPr>
        </p:nvSpPr>
        <p:spPr>
          <a:xfrm>
            <a:off x="924233" y="2104104"/>
            <a:ext cx="10314038" cy="3932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t" anchorCtr="0">
            <a:normAutofit/>
          </a:bodyPr>
          <a:lstStyle/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600"/>
              <a:buFont typeface="Courier New"/>
              <a:buChar char="o"/>
            </a:pPr>
            <a:r>
              <a:rPr lang="en-US" sz="2600"/>
              <a:t>L'aggressore cripta quindi nuovamente la comunicazione utilizzando un certificato SSL legittimo di un sito web autentico.</a:t>
            </a:r>
            <a:endParaRPr/>
          </a:p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600"/>
              <a:buFont typeface="Courier New"/>
              <a:buChar char="o"/>
            </a:pPr>
            <a:r>
              <a:rPr lang="en-US" sz="2600"/>
              <a:t>Il server riceve la comunicazione modificata dall'attaccante, ignaro della manomissione, e risponde di conseguenza.</a:t>
            </a:r>
            <a:endParaRPr/>
          </a:p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600"/>
              <a:buFont typeface="Courier New"/>
              <a:buChar char="o"/>
            </a:pPr>
            <a:r>
              <a:rPr lang="en-US" sz="2600"/>
              <a:t>L'aggressore ripete questo processo per ogni sessione tra il client e il server, intercettando o manipolando di fatto l'intera conversazione.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</p:txBody>
      </p:sp>
      <p:pic>
        <p:nvPicPr>
          <p:cNvPr id="221" name="Google Shape;221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3674" y="6007621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31"/>
          <p:cNvSpPr txBox="1"/>
          <p:nvPr/>
        </p:nvSpPr>
        <p:spPr>
          <a:xfrm>
            <a:off x="10697497" y="6083473"/>
            <a:ext cx="5014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5"/>
          <p:cNvSpPr txBox="1">
            <a:spLocks noGrp="1"/>
          </p:cNvSpPr>
          <p:nvPr>
            <p:ph type="ctrTitle"/>
          </p:nvPr>
        </p:nvSpPr>
        <p:spPr>
          <a:xfrm>
            <a:off x="743398" y="164934"/>
            <a:ext cx="9678795" cy="818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Tipi di attacchi Man-in-the-Middle</a:t>
            </a:r>
            <a:endParaRPr/>
          </a:p>
        </p:txBody>
      </p:sp>
      <p:sp>
        <p:nvSpPr>
          <p:cNvPr id="228" name="Google Shape;228;p5"/>
          <p:cNvSpPr txBox="1">
            <a:spLocks noGrp="1"/>
          </p:cNvSpPr>
          <p:nvPr>
            <p:ph type="body" idx="2"/>
          </p:nvPr>
        </p:nvSpPr>
        <p:spPr>
          <a:xfrm>
            <a:off x="452285" y="1260576"/>
            <a:ext cx="11543072" cy="4510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 sz="2000"/>
              <a:t>Un attacco man-in-the-middle nella sicurezza informatica si qualifica come qualsiasi circostanza in cui un attore della minaccia si pone tra un utente e un'entità come una rete, un sito web o un'applicazione per ottenere informazioni. Il metodo con cui gli hacker ottengono tali informazioni varia utilizzando diverse forme di spoofing, un metodo per impersonare entità o siti web online affidabili. I principali tipi di attacchi MITM includono: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sz="2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sz="2000"/>
          </a:p>
          <a:p>
            <a:pPr marL="274320" lvl="0" indent="-27432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200"/>
              <a:buFont typeface="Courier New"/>
              <a:buChar char="o"/>
            </a:pPr>
            <a:r>
              <a:rPr lang="en-US" sz="2200" b="1"/>
              <a:t>Spoofing IP: </a:t>
            </a:r>
            <a:r>
              <a:rPr lang="en-US" sz="2200"/>
              <a:t>Un criminale informatico altera l'indirizzo del protocollo Internet (IP) di un sito web, di un indirizzo e-mail o di un dispositivo e fa uno spoofing dell'entità, facendo credere all'utente che sta interagendo con una fonte affidabile mentre in realtà sta passando informazioni a un attore malintenzionato.</a:t>
            </a:r>
            <a:endParaRPr sz="2200"/>
          </a:p>
          <a:p>
            <a:pPr marL="274320" lvl="0" indent="-198755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</p:txBody>
      </p:sp>
      <p:pic>
        <p:nvPicPr>
          <p:cNvPr id="229" name="Google Shape;229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46254" y="5931362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5"/>
          <p:cNvSpPr txBox="1"/>
          <p:nvPr/>
        </p:nvSpPr>
        <p:spPr>
          <a:xfrm>
            <a:off x="10697497" y="6083473"/>
            <a:ext cx="5014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2"/>
          <p:cNvSpPr txBox="1">
            <a:spLocks noGrp="1"/>
          </p:cNvSpPr>
          <p:nvPr>
            <p:ph type="ctrTitle"/>
          </p:nvPr>
        </p:nvSpPr>
        <p:spPr>
          <a:xfrm>
            <a:off x="1129141" y="745151"/>
            <a:ext cx="9460201" cy="837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Tipi di attacchi Man-in-the-Middle (segue)</a:t>
            </a:r>
            <a:endParaRPr/>
          </a:p>
        </p:txBody>
      </p:sp>
      <p:sp>
        <p:nvSpPr>
          <p:cNvPr id="236" name="Google Shape;236;p32"/>
          <p:cNvSpPr txBox="1">
            <a:spLocks noGrp="1"/>
          </p:cNvSpPr>
          <p:nvPr>
            <p:ph type="body" idx="2"/>
          </p:nvPr>
        </p:nvSpPr>
        <p:spPr>
          <a:xfrm>
            <a:off x="648930" y="1962269"/>
            <a:ext cx="10589342" cy="4150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en-US" sz="2000" b="1"/>
              <a:t>Hijacking delle e-mail: </a:t>
            </a:r>
            <a:r>
              <a:rPr lang="en-US" sz="2000"/>
              <a:t>Gli aggressori ottengono segretamente l'accesso agli account e-mail di una società bancaria o di carte di credito per monitorare le transazioni e rubare informazioni. Potrebbero anche utilizzare l'account di posta elettronica o un indirizzo di posta elettronica "spoofed" leggermente diverso da quello reale per fornire false</a:t>
            </a:r>
            <a:br>
              <a:rPr lang="en-US" sz="2000"/>
            </a:br>
            <a:r>
              <a:rPr lang="en-US" sz="2000"/>
              <a:t>istruzioni false ai clienti, come il trasferimento di denaro su un nuovo conto corrente.</a:t>
            </a:r>
            <a:endParaRPr/>
          </a:p>
          <a:p>
            <a:pPr marL="342900" lvl="0" indent="-215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Courier New"/>
              <a:buNone/>
            </a:pPr>
            <a:endParaRPr sz="2000" b="1"/>
          </a:p>
          <a:p>
            <a:pPr marL="34290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en-US" sz="2000" b="1"/>
              <a:t>Spoofing DNS: </a:t>
            </a:r>
            <a:r>
              <a:rPr lang="en-US" sz="2000"/>
              <a:t>Per lo spoofing del sistema dei nomi di dominio (DNS), uno spammer crea e gestisce un sito Web falso che l'utente conosce bene e lo indirizza verso di esso per acquisire le credenziali dell'utente o altre informazioni.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</p:txBody>
      </p:sp>
      <p:pic>
        <p:nvPicPr>
          <p:cNvPr id="237" name="Google Shape;237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46254" y="5931362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32"/>
          <p:cNvSpPr txBox="1"/>
          <p:nvPr/>
        </p:nvSpPr>
        <p:spPr>
          <a:xfrm>
            <a:off x="10668000" y="6112849"/>
            <a:ext cx="5014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3"/>
          <p:cNvSpPr txBox="1">
            <a:spLocks noGrp="1"/>
          </p:cNvSpPr>
          <p:nvPr>
            <p:ph type="ctrTitle"/>
          </p:nvPr>
        </p:nvSpPr>
        <p:spPr>
          <a:xfrm>
            <a:off x="786581" y="715655"/>
            <a:ext cx="10615837" cy="79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Tipi di attacchi Man-in-the-Middle (segue)</a:t>
            </a:r>
            <a:endParaRPr/>
          </a:p>
        </p:txBody>
      </p:sp>
      <p:sp>
        <p:nvSpPr>
          <p:cNvPr id="244" name="Google Shape;244;p33"/>
          <p:cNvSpPr txBox="1">
            <a:spLocks noGrp="1"/>
          </p:cNvSpPr>
          <p:nvPr>
            <p:ph type="body" idx="2"/>
          </p:nvPr>
        </p:nvSpPr>
        <p:spPr>
          <a:xfrm>
            <a:off x="991488" y="2144066"/>
            <a:ext cx="10522086" cy="3332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45700" anchor="t" anchorCtr="0">
            <a:normAutofit lnSpcReduction="10000"/>
          </a:bodyPr>
          <a:lstStyle/>
          <a:p>
            <a:pPr marL="457200" lvl="0" indent="-3175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Font typeface="Courier New"/>
              <a:buChar char="o"/>
            </a:pPr>
            <a:r>
              <a:rPr lang="en-US" sz="2200" b="1"/>
              <a:t>Spoofing HTTPS: </a:t>
            </a:r>
            <a:r>
              <a:rPr lang="en-US" sz="2200"/>
              <a:t>Un utente presume che un sito web abbia il protocollo HTTPS (HyperText Transfer Protocol Secure), il che significa che i dati del suo computer sono criptati verso l'host del sito web. Tuttavia, viene reindirizzato segretamente a un sito HTTP non sicuro, consentendo ai criminali di tracciare le interazioni e rubare le informazioni.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Font typeface="Courier New"/>
              <a:buNone/>
            </a:pPr>
            <a:endParaRPr sz="2200"/>
          </a:p>
          <a:p>
            <a:pPr marL="457200" lvl="0" indent="-3175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Font typeface="Courier New"/>
              <a:buChar char="o"/>
            </a:pPr>
            <a:r>
              <a:rPr lang="en-US" sz="2200" b="1"/>
              <a:t>Intercettazioni Wi-Fi: </a:t>
            </a:r>
            <a:r>
              <a:rPr lang="en-US" sz="2200"/>
              <a:t>Gli spammer creano reti Wi-Fi pubbliche o hotspot che sembrano essere un'azienda vicina o un'altra fonte affidabile. Gli utenti che si collegano si vedono intercettare tutte le loro attività e i loro dati sensibili.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Font typeface="Courier New"/>
              <a:buNone/>
            </a:pPr>
            <a:endParaRPr sz="1400"/>
          </a:p>
          <a:p>
            <a:pPr marL="457200" lvl="0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Font typeface="Courier New"/>
              <a:buNone/>
            </a:pPr>
            <a:endParaRPr/>
          </a:p>
        </p:txBody>
      </p:sp>
      <p:pic>
        <p:nvPicPr>
          <p:cNvPr id="245" name="Google Shape;245;p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46254" y="5931362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33"/>
          <p:cNvSpPr txBox="1"/>
          <p:nvPr/>
        </p:nvSpPr>
        <p:spPr>
          <a:xfrm>
            <a:off x="10697497" y="6083473"/>
            <a:ext cx="5014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ap:Properties xmlns:vt="http://schemas.openxmlformats.org/officeDocument/2006/docPropsVTypes" xmlns:ap="http://schemas.openxmlformats.org/officeDocument/2006/extended-properties">
  <ap:TotalTime>9</ap:TotalTime>
  <ap:Words>1859</ap:Words>
  <ap:Application>Microsoft Office PowerPoint</ap:Application>
  <ap:PresentationFormat>Widescreen</ap:PresentationFormat>
  <ap:Paragraphs>111</ap:Paragraphs>
  <ap:Slides>21</ap:Slides>
  <ap:Notes>21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ap:HeadingPairs>
  <ap:TitlesOfParts>
    <vt:vector baseType="lpstr" size="29">
      <vt:lpstr>Century Gothic</vt:lpstr>
      <vt:lpstr>Calibri</vt:lpstr>
      <vt:lpstr>Arial</vt:lpstr>
      <vt:lpstr>Noto Sans Symbols</vt:lpstr>
      <vt:lpstr>Book Antiqua</vt:lpstr>
      <vt:lpstr>Times New Roman</vt:lpstr>
      <vt:lpstr>Courier New</vt:lpstr>
      <vt:lpstr>Custom</vt:lpstr>
      <vt:lpstr>Network Security For Health</vt:lpstr>
      <vt:lpstr>MITM Attacks: Real incidents on the Health Sector </vt:lpstr>
      <vt:lpstr>Man-in-the-Middle (MITM) Attack</vt:lpstr>
      <vt:lpstr>SSL and Man-In-The-Middle</vt:lpstr>
      <vt:lpstr>Things that happen during a MITM attack:</vt:lpstr>
      <vt:lpstr>Things that happen during a MITM attack: (cont’d)</vt:lpstr>
      <vt:lpstr>Types of Man-in-the-Middle Attacks</vt:lpstr>
      <vt:lpstr>Types of Man-in-the-Middle Attacks (cont’d)</vt:lpstr>
      <vt:lpstr>Types of Man-in-the-Middle Attacks (cont’d)</vt:lpstr>
      <vt:lpstr>Types of Man-in-the-Middle Attacks</vt:lpstr>
      <vt:lpstr>Types of Man-in-the-Middle Attacks (cont’d)</vt:lpstr>
      <vt:lpstr>SSL -&gt; Prevention of Man-In-The-Middle Attacks</vt:lpstr>
      <vt:lpstr>SSL -&gt; Prevention of Man-In-The-Middle Attacks (cont’d)</vt:lpstr>
      <vt:lpstr>How Does SSL Prevent Man-In-The-Middle Attacks? </vt:lpstr>
      <vt:lpstr>How Does SSL Prevent Man-In-The-Middle Attacks? (cont’d) </vt:lpstr>
      <vt:lpstr>How to Prevent Man-in-the-Middle Attacks</vt:lpstr>
      <vt:lpstr>How to Prevent Man-in-the-Middle Attacks (cont’d)</vt:lpstr>
      <vt:lpstr>How to Prevent Man-in-the-Middle Attacks (cont’d)</vt:lpstr>
      <vt:lpstr>MITM Attack Concepts to Know </vt:lpstr>
      <vt:lpstr>MITM Attack Concepts to Know (cont’d)</vt:lpstr>
      <vt:lpstr>Thank you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Network Security For Health</dc:title>
  <lastModifiedBy>Antonios Ntib</lastModifiedBy>
  <revision>1</revision>
  <dcterms:created xsi:type="dcterms:W3CDTF">2023-07-18T15:28:54.0000000Z</dcterms:created>
  <dcterms:modified xsi:type="dcterms:W3CDTF">2024-04-26T14:30:34.0000000Z</dcterms:modified>
  <keywords>, docId:9495C72D7F4523CF7EC58C5D7C334AF4</keywords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