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embeddedFontLst>
    <p:embeddedFont>
      <p:font typeface="Book Antiqua"/>
      <p:regular r:id="rId22"/>
      <p:bold r:id="rId23"/>
      <p:italic r:id="rId24"/>
      <p:boldItalic r:id="rId25"/>
    </p:embeddedFont>
    <p:embeddedFont>
      <p:font typeface="Century Gothic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GoogleSlidesCustomDataVersion2">
      <go:slidesCustomData xmlns:go="http://customooxmlschemas.google.com/" r:id="rId30" roundtripDataSignature="AMtx7mjvmIpgPbjZGtZ1LpoM+3AtFuos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BookAntiqua-regular.fntdata"/><Relationship Id="rId21" Type="http://schemas.openxmlformats.org/officeDocument/2006/relationships/slide" Target="slides/slide16.xml"/><Relationship Id="rId24" Type="http://schemas.openxmlformats.org/officeDocument/2006/relationships/font" Target="fonts/BookAntiqua-italic.fntdata"/><Relationship Id="rId23" Type="http://schemas.openxmlformats.org/officeDocument/2006/relationships/font" Target="fonts/BookAntiqua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enturyGothic-regular.fntdata"/><Relationship Id="rId25" Type="http://schemas.openxmlformats.org/officeDocument/2006/relationships/font" Target="fonts/BookAntiqua-boldItalic.fntdata"/><Relationship Id="rId28" Type="http://schemas.openxmlformats.org/officeDocument/2006/relationships/font" Target="fonts/CenturyGothic-italic.fntdata"/><Relationship Id="rId27" Type="http://schemas.openxmlformats.org/officeDocument/2006/relationships/font" Target="fonts/CenturyGothic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enturyGothic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customschemas.google.com/relationships/presentationmetadata" Target="meta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9" name="Google Shape;189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7" name="Google Shape;31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9" name="Google Shape;32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7" name="Google Shape;347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1" name="Google Shape;361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6" name="Google Shape;376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1" name="Google Shape;39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2" name="Google Shape;402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1" name="Google Shape;21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6" name="Google Shape;23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2" name="Google Shape;25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8" name="Google Shape;26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1" name="Google Shape;28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3" name="Google Shape;29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5" name="Google Shape;30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>
  <p:cSld name="Title Slid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032131" y="-30007"/>
            <a:ext cx="6064493" cy="687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1"/>
          <p:cNvSpPr txBox="1"/>
          <p:nvPr>
            <p:ph type="ctrTitle"/>
          </p:nvPr>
        </p:nvSpPr>
        <p:spPr>
          <a:xfrm>
            <a:off x="7119890" y="723440"/>
            <a:ext cx="4323426" cy="25790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ook Antiqua"/>
              <a:buNone/>
              <a:defRPr sz="6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" type="subTitle"/>
          </p:nvPr>
        </p:nvSpPr>
        <p:spPr>
          <a:xfrm>
            <a:off x="7128152" y="5248834"/>
            <a:ext cx="4323426" cy="1008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8" name="Google Shape;18;p21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" name="Google Shape;19;p21"/>
          <p:cNvSpPr txBox="1"/>
          <p:nvPr>
            <p:ph idx="3" type="body"/>
          </p:nvPr>
        </p:nvSpPr>
        <p:spPr>
          <a:xfrm>
            <a:off x="7119274" y="3373515"/>
            <a:ext cx="4323426" cy="1008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6000"/>
              <a:buNone/>
              <a:defRPr b="1" sz="60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20" name="Google Shape;20;p21"/>
          <p:cNvCxnSpPr/>
          <p:nvPr/>
        </p:nvCxnSpPr>
        <p:spPr>
          <a:xfrm flipH="1">
            <a:off x="4559556" y="-10665"/>
            <a:ext cx="1930144" cy="687729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 showMasterSp="0">
  <p:cSld name="Title and Content 2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1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" name="Google Shape;111;p31"/>
          <p:cNvSpPr txBox="1"/>
          <p:nvPr>
            <p:ph type="ctrTitle"/>
          </p:nvPr>
        </p:nvSpPr>
        <p:spPr>
          <a:xfrm>
            <a:off x="796322" y="320040"/>
            <a:ext cx="673223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31"/>
          <p:cNvSpPr txBox="1"/>
          <p:nvPr>
            <p:ph idx="1" type="body"/>
          </p:nvPr>
        </p:nvSpPr>
        <p:spPr>
          <a:xfrm>
            <a:off x="796322" y="2252394"/>
            <a:ext cx="5797518" cy="25329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13" name="Google Shape;113;p31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4" name="Google Shape;114;p31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31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6" name="Google Shape;116;p31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7" name="Google Shape;11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04430" y="5008931"/>
            <a:ext cx="3842918" cy="43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1" showMasterSp="0">
  <p:cSld name="Agenda - Topic 1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2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" name="Google Shape;120;p32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21" name="Google Shape;121;p32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32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3" name="Google Shape;123;p32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4" name="Google Shape;124;p32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5" name="Google Shape;125;p32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6" name="Google Shape;126;p32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7" name="Google Shape;127;p32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8" name="Google Shape;128;p32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29" name="Google Shape;129;p32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0" name="Google Shape;130;p32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31" name="Google Shape;131;p32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32" name="Google Shape;132;p32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3" name="Google Shape;133;p32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2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3" showMasterSp="0">
  <p:cSld name="Agenda - Topic 3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3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p33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8" name="Google Shape;138;p33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3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0" name="Google Shape;140;p33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1" name="Google Shape;141;p33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2" name="Google Shape;142;p33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3" name="Google Shape;143;p33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4" name="Google Shape;144;p33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5" name="Google Shape;145;p33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6" name="Google Shape;146;p33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7" name="Google Shape;147;p33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48" name="Google Shape;148;p33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49" name="Google Shape;149;p33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0" name="Google Shape;150;p33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3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4" showMasterSp="0">
  <p:cSld name="Agenda - Topic 4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4" name="Google Shape;154;p34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55" name="Google Shape;155;p34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6" name="Google Shape;156;p34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7" name="Google Shape;157;p34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8" name="Google Shape;158;p34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59" name="Google Shape;159;p34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0" name="Google Shape;160;p34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1" name="Google Shape;161;p34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2" name="Google Shape;162;p34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3" name="Google Shape;163;p34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4" name="Google Shape;164;p34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65" name="Google Shape;165;p34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66" name="Google Shape;166;p34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7" name="Google Shape;167;p34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34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Topic 5" showMasterSp="0">
  <p:cSld name="Agenda - Topic 5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5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1" name="Google Shape;171;p35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72" name="Google Shape;172;p35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35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4" name="Google Shape;174;p35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5" name="Google Shape;175;p35"/>
          <p:cNvSpPr txBox="1"/>
          <p:nvPr>
            <p:ph idx="4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6" name="Google Shape;176;p35"/>
          <p:cNvSpPr txBox="1"/>
          <p:nvPr>
            <p:ph idx="5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7" name="Google Shape;177;p35"/>
          <p:cNvSpPr txBox="1"/>
          <p:nvPr>
            <p:ph idx="6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8" name="Google Shape;178;p35"/>
          <p:cNvSpPr txBox="1"/>
          <p:nvPr>
            <p:ph idx="7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79" name="Google Shape;179;p35"/>
          <p:cNvSpPr txBox="1"/>
          <p:nvPr>
            <p:ph idx="8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80" name="Google Shape;180;p35"/>
          <p:cNvSpPr txBox="1"/>
          <p:nvPr>
            <p:ph idx="9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81" name="Google Shape;181;p35"/>
          <p:cNvSpPr txBox="1"/>
          <p:nvPr>
            <p:ph idx="13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b="0" baseline="-25000" sz="5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82" name="Google Shape;182;p35"/>
          <p:cNvSpPr txBox="1"/>
          <p:nvPr>
            <p:ph idx="14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cxnSp>
        <p:nvCxnSpPr>
          <p:cNvPr id="183" name="Google Shape;183;p35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4" name="Google Shape;184;p35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35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 showMasterSp="0">
  <p:cSld name="Agenda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3;p22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cxnSp>
        <p:nvCxnSpPr>
          <p:cNvPr id="24" name="Google Shape;24;p22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" name="Google Shape;25;p22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22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2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0" name="Google Shape;30;p22"/>
          <p:cNvSpPr txBox="1"/>
          <p:nvPr>
            <p:ph idx="4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5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6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3" name="Google Shape;33;p22"/>
          <p:cNvSpPr txBox="1"/>
          <p:nvPr>
            <p:ph idx="7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4" name="Google Shape;34;p22"/>
          <p:cNvSpPr txBox="1"/>
          <p:nvPr>
            <p:ph idx="8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9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6" name="Google Shape;36;p22"/>
          <p:cNvSpPr txBox="1"/>
          <p:nvPr>
            <p:ph idx="13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b="0" baseline="-25000" sz="4400">
                <a:solidFill>
                  <a:schemeClr val="dk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37" name="Google Shape;37;p22"/>
          <p:cNvSpPr txBox="1"/>
          <p:nvPr>
            <p:ph idx="14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 Dark" showMasterSp="0">
  <p:cSld name="Comparison Dark">
    <p:bg>
      <p:bgPr>
        <a:solidFill>
          <a:schemeClr val="dk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23"/>
          <p:cNvGrpSpPr/>
          <p:nvPr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40" name="Google Shape;40;p2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233290" y="0"/>
              <a:ext cx="2740011" cy="6850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41;p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" name="Google Shape;42;p23"/>
          <p:cNvSpPr txBox="1"/>
          <p:nvPr>
            <p:ph type="title"/>
          </p:nvPr>
        </p:nvSpPr>
        <p:spPr>
          <a:xfrm>
            <a:off x="409099" y="286603"/>
            <a:ext cx="11373803" cy="14507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3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4" name="Google Shape;44;p23"/>
          <p:cNvSpPr/>
          <p:nvPr>
            <p:ph idx="2" type="pic"/>
          </p:nvPr>
        </p:nvSpPr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23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6" name="Google Shape;46;p23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7" name="Google Shape;47;p23"/>
          <p:cNvSpPr/>
          <p:nvPr>
            <p:ph idx="5" type="pic"/>
          </p:nvPr>
        </p:nvSpPr>
        <p:spPr>
          <a:xfrm>
            <a:off x="5572159" y="2954840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23"/>
          <p:cNvSpPr txBox="1"/>
          <p:nvPr>
            <p:ph idx="6" type="body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49" name="Google Shape;49;p23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0" name="Google Shape;50;p23"/>
          <p:cNvSpPr/>
          <p:nvPr>
            <p:ph idx="8" type="pic"/>
          </p:nvPr>
        </p:nvSpPr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23"/>
          <p:cNvSpPr txBox="1"/>
          <p:nvPr>
            <p:ph idx="9" type="body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52" name="Google Shape;52;p23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3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showMasterSp="0">
  <p:cSld name="Comparis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24"/>
          <p:cNvGrpSpPr/>
          <p:nvPr/>
        </p:nvGrpSpPr>
        <p:grpSpPr>
          <a:xfrm>
            <a:off x="8233290" y="0"/>
            <a:ext cx="2740011" cy="6850028"/>
            <a:chOff x="8233290" y="0"/>
            <a:chExt cx="2740011" cy="6850028"/>
          </a:xfrm>
        </p:grpSpPr>
        <p:pic>
          <p:nvPicPr>
            <p:cNvPr id="56" name="Google Shape;56;p2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8233290" y="0"/>
              <a:ext cx="2740011" cy="68500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001841" y="4372451"/>
              <a:ext cx="878334" cy="17050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" name="Google Shape;58;p24"/>
          <p:cNvSpPr/>
          <p:nvPr/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59;p24"/>
          <p:cNvSpPr txBox="1"/>
          <p:nvPr>
            <p:ph type="ctrTitle"/>
          </p:nvPr>
        </p:nvSpPr>
        <p:spPr>
          <a:xfrm>
            <a:off x="447368" y="270880"/>
            <a:ext cx="11297264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4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411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1" name="Google Shape;61;p24"/>
          <p:cNvSpPr/>
          <p:nvPr>
            <p:ph idx="2" type="pic"/>
          </p:nvPr>
        </p:nvSpPr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24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3" name="Google Shape;63;p24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411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4" name="Google Shape;64;p24"/>
          <p:cNvSpPr/>
          <p:nvPr>
            <p:ph idx="5" type="pic"/>
          </p:nvPr>
        </p:nvSpPr>
        <p:spPr>
          <a:xfrm>
            <a:off x="5572159" y="2954840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4"/>
          <p:cNvSpPr txBox="1"/>
          <p:nvPr>
            <p:ph idx="6" type="body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6" name="Google Shape;66;p24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411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7" name="Google Shape;67;p24"/>
          <p:cNvSpPr/>
          <p:nvPr>
            <p:ph idx="8" type="pic"/>
          </p:nvPr>
        </p:nvSpPr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4"/>
          <p:cNvSpPr txBox="1"/>
          <p:nvPr>
            <p:ph idx="9" type="body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69" name="Google Shape;69;p24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 showMasterSp="0">
  <p:cSld name="3_Title Slide">
    <p:bg>
      <p:bgPr>
        <a:solidFill>
          <a:schemeClr val="dk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5"/>
          <p:cNvSpPr txBox="1"/>
          <p:nvPr>
            <p:ph type="ctrTitle"/>
          </p:nvPr>
        </p:nvSpPr>
        <p:spPr>
          <a:xfrm>
            <a:off x="6615541" y="715654"/>
            <a:ext cx="4786877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5"/>
          <p:cNvSpPr txBox="1"/>
          <p:nvPr>
            <p:ph idx="1" type="subTitle"/>
          </p:nvPr>
        </p:nvSpPr>
        <p:spPr>
          <a:xfrm>
            <a:off x="6605708" y="24314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74" name="Google Shape;74;p25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75" name="Google Shape;75;p25"/>
          <p:cNvSpPr txBox="1"/>
          <p:nvPr>
            <p:ph idx="3" type="body"/>
          </p:nvPr>
        </p:nvSpPr>
        <p:spPr>
          <a:xfrm>
            <a:off x="6605708" y="3348617"/>
            <a:ext cx="2699066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ourier New"/>
              <a:buChar char="o"/>
              <a:defRPr sz="14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pic>
        <p:nvPicPr>
          <p:cNvPr id="76" name="Google Shape;76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4426666" y="5060315"/>
            <a:ext cx="927943" cy="180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sson Summary" showMasterSp="0">
  <p:cSld name="Lesson Summary">
    <p:bg>
      <p:bgPr>
        <a:solidFill>
          <a:schemeClr val="dk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6"/>
          <p:cNvSpPr txBox="1"/>
          <p:nvPr>
            <p:ph type="ctrTitle"/>
          </p:nvPr>
        </p:nvSpPr>
        <p:spPr>
          <a:xfrm>
            <a:off x="6599788" y="353962"/>
            <a:ext cx="4786877" cy="983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6"/>
          <p:cNvSpPr txBox="1"/>
          <p:nvPr>
            <p:ph idx="1" type="subTitle"/>
          </p:nvPr>
        </p:nvSpPr>
        <p:spPr>
          <a:xfrm>
            <a:off x="6599788" y="1517074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80" name="Google Shape;80;p26"/>
          <p:cNvSpPr/>
          <p:nvPr>
            <p:ph idx="2" type="pic"/>
          </p:nvPr>
        </p:nvSpPr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81" name="Google Shape;81;p26"/>
          <p:cNvSpPr txBox="1"/>
          <p:nvPr>
            <p:ph idx="3" type="body"/>
          </p:nvPr>
        </p:nvSpPr>
        <p:spPr>
          <a:xfrm>
            <a:off x="6599788" y="2341261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urier New"/>
              <a:buNone/>
              <a:defRPr sz="2000">
                <a:solidFill>
                  <a:schemeClr val="accen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2" name="Google Shape;82;p26"/>
          <p:cNvSpPr txBox="1"/>
          <p:nvPr>
            <p:ph idx="4" type="body"/>
          </p:nvPr>
        </p:nvSpPr>
        <p:spPr>
          <a:xfrm>
            <a:off x="6599789" y="2753247"/>
            <a:ext cx="3852296" cy="817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pic>
        <p:nvPicPr>
          <p:cNvPr id="83" name="Google Shape;83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4426666" y="5060315"/>
            <a:ext cx="927943" cy="18013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6"/>
          <p:cNvSpPr txBox="1"/>
          <p:nvPr>
            <p:ph idx="5" type="body"/>
          </p:nvPr>
        </p:nvSpPr>
        <p:spPr>
          <a:xfrm>
            <a:off x="6599788" y="3563285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urier New"/>
              <a:buNone/>
              <a:defRPr sz="2000">
                <a:solidFill>
                  <a:schemeClr val="accen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5" name="Google Shape;85;p26"/>
          <p:cNvSpPr txBox="1"/>
          <p:nvPr>
            <p:ph idx="6" type="body"/>
          </p:nvPr>
        </p:nvSpPr>
        <p:spPr>
          <a:xfrm>
            <a:off x="6599788" y="3982578"/>
            <a:ext cx="3860546" cy="52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6" name="Google Shape;86;p26"/>
          <p:cNvSpPr txBox="1"/>
          <p:nvPr>
            <p:ph idx="7" type="body"/>
          </p:nvPr>
        </p:nvSpPr>
        <p:spPr>
          <a:xfrm>
            <a:off x="6599788" y="4564818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Courier New"/>
              <a:buNone/>
              <a:defRPr sz="2000">
                <a:solidFill>
                  <a:schemeClr val="accen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87" name="Google Shape;87;p26"/>
          <p:cNvSpPr txBox="1"/>
          <p:nvPr>
            <p:ph idx="8" type="body"/>
          </p:nvPr>
        </p:nvSpPr>
        <p:spPr>
          <a:xfrm>
            <a:off x="6599788" y="4975138"/>
            <a:ext cx="3860546" cy="8529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showMasterSp="0">
  <p:cSld name="Title and Conten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7"/>
          <p:cNvSpPr txBox="1"/>
          <p:nvPr>
            <p:ph type="ctrTitle"/>
          </p:nvPr>
        </p:nvSpPr>
        <p:spPr>
          <a:xfrm>
            <a:off x="796322" y="320040"/>
            <a:ext cx="673223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27"/>
          <p:cNvSpPr txBox="1"/>
          <p:nvPr>
            <p:ph idx="1" type="body"/>
          </p:nvPr>
        </p:nvSpPr>
        <p:spPr>
          <a:xfrm>
            <a:off x="796322" y="2252076"/>
            <a:ext cx="5797550" cy="3051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 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91" name="Google Shape;91;p27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2" name="Google Shape;92;p27"/>
          <p:cNvSpPr/>
          <p:nvPr/>
        </p:nvSpPr>
        <p:spPr>
          <a:xfrm>
            <a:off x="6093537" y="-1946"/>
            <a:ext cx="3601340" cy="6881814"/>
          </a:xfrm>
          <a:custGeom>
            <a:rect b="b" l="l" r="r" t="t"/>
            <a:pathLst>
              <a:path extrusionOk="0" h="6881814" w="3601340">
                <a:moveTo>
                  <a:pt x="3601340" y="0"/>
                </a:moveTo>
                <a:lnTo>
                  <a:pt x="0" y="0"/>
                </a:lnTo>
                <a:lnTo>
                  <a:pt x="0" y="6881815"/>
                </a:lnTo>
                <a:lnTo>
                  <a:pt x="1064235" y="6881815"/>
                </a:lnTo>
                <a:lnTo>
                  <a:pt x="1441045" y="5490188"/>
                </a:lnTo>
                <a:lnTo>
                  <a:pt x="1835678" y="4034957"/>
                </a:lnTo>
                <a:cubicBezTo>
                  <a:pt x="1859865" y="3943369"/>
                  <a:pt x="1954068" y="3889943"/>
                  <a:pt x="2045724" y="3914112"/>
                </a:cubicBezTo>
                <a:cubicBezTo>
                  <a:pt x="2137381" y="3938281"/>
                  <a:pt x="2190847" y="4032413"/>
                  <a:pt x="2166660" y="4124001"/>
                </a:cubicBezTo>
                <a:lnTo>
                  <a:pt x="1906966" y="5081858"/>
                </a:lnTo>
                <a:cubicBezTo>
                  <a:pt x="1882779" y="5173446"/>
                  <a:pt x="1936246" y="5267578"/>
                  <a:pt x="2027902" y="5291747"/>
                </a:cubicBezTo>
                <a:cubicBezTo>
                  <a:pt x="2109375" y="5313372"/>
                  <a:pt x="2193393" y="5272666"/>
                  <a:pt x="2227765" y="5198887"/>
                </a:cubicBezTo>
                <a:lnTo>
                  <a:pt x="2570204" y="3923016"/>
                </a:lnTo>
                <a:lnTo>
                  <a:pt x="2602029" y="3799627"/>
                </a:lnTo>
                <a:lnTo>
                  <a:pt x="36013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93" name="Google Shape;93;p27"/>
          <p:cNvCxnSpPr/>
          <p:nvPr/>
        </p:nvCxnSpPr>
        <p:spPr>
          <a:xfrm flipH="1" rot="10800000">
            <a:off x="6889763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4" name="Google Shape;94;p27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7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ing Slide" showMasterSp="0">
  <p:cSld name="Closing Slide">
    <p:bg>
      <p:bgPr>
        <a:solidFill>
          <a:schemeClr val="dk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29"/>
          <p:cNvGrpSpPr/>
          <p:nvPr/>
        </p:nvGrpSpPr>
        <p:grpSpPr>
          <a:xfrm>
            <a:off x="5382569" y="2242"/>
            <a:ext cx="6806909" cy="6862481"/>
            <a:chOff x="5382569" y="2242"/>
            <a:chExt cx="6806909" cy="6862481"/>
          </a:xfrm>
        </p:grpSpPr>
        <p:pic>
          <p:nvPicPr>
            <p:cNvPr id="98" name="Google Shape;98;p2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6140328" y="2242"/>
              <a:ext cx="6049150" cy="68624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2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5382569" y="5060315"/>
              <a:ext cx="927943" cy="18013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0" name="Google Shape;100;p29"/>
          <p:cNvSpPr txBox="1"/>
          <p:nvPr>
            <p:ph type="ctrTitle"/>
          </p:nvPr>
        </p:nvSpPr>
        <p:spPr>
          <a:xfrm>
            <a:off x="6970326" y="1679216"/>
            <a:ext cx="4786877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ook Antiqua"/>
              <a:buNone/>
              <a:defRPr sz="6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9"/>
          <p:cNvSpPr/>
          <p:nvPr>
            <p:ph idx="2" type="pic"/>
          </p:nvPr>
        </p:nvSpPr>
        <p:spPr>
          <a:xfrm>
            <a:off x="-29499" y="-2236"/>
            <a:ext cx="6814124" cy="687109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02" name="Google Shape;102;p29"/>
          <p:cNvSpPr txBox="1"/>
          <p:nvPr>
            <p:ph idx="1" type="body"/>
          </p:nvPr>
        </p:nvSpPr>
        <p:spPr>
          <a:xfrm>
            <a:off x="6970326" y="3748958"/>
            <a:ext cx="4786878" cy="2258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None/>
              <a:defRPr sz="16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urier New"/>
              <a:buChar char="o"/>
              <a:defRPr sz="1200">
                <a:solidFill>
                  <a:schemeClr val="lt1"/>
                </a:solidFill>
              </a:defRPr>
            </a:lvl2pPr>
            <a:lvl3pPr indent="-295275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3pPr>
            <a:lvl4pPr indent="-295275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4pPr>
            <a:lvl5pPr indent="-295275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Courier New"/>
              <a:buChar char="o"/>
              <a:defRPr sz="1050">
                <a:solidFill>
                  <a:schemeClr val="lt1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(Single line)" showMasterSp="0">
  <p:cSld name="Title and Content (Single line)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0"/>
          <p:cNvSpPr txBox="1"/>
          <p:nvPr>
            <p:ph type="ctrTitle"/>
          </p:nvPr>
        </p:nvSpPr>
        <p:spPr>
          <a:xfrm>
            <a:off x="796322" y="408820"/>
            <a:ext cx="8935507" cy="9494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30"/>
          <p:cNvSpPr txBox="1"/>
          <p:nvPr>
            <p:ph idx="1" type="body"/>
          </p:nvPr>
        </p:nvSpPr>
        <p:spPr>
          <a:xfrm>
            <a:off x="796322" y="1986061"/>
            <a:ext cx="5797550" cy="4015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17500" lvl="0" marL="4572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 "/>
              <a:defRPr sz="1400"/>
            </a:lvl1pPr>
            <a:lvl2pPr indent="-317500" lvl="1" marL="9144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2pPr>
            <a:lvl3pPr indent="-3175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3pPr>
            <a:lvl4pPr indent="-3175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4pPr>
            <a:lvl5pPr indent="-3175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◦"/>
              <a:defRPr sz="1400"/>
            </a:lvl5pPr>
            <a:lvl6pPr indent="-3429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6pPr>
            <a:lvl7pPr indent="-3429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7pPr>
            <a:lvl8pPr indent="-3429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8pPr>
            <a:lvl9pPr indent="-342900" lvl="8" marL="41148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◦"/>
              <a:defRPr/>
            </a:lvl9pPr>
          </a:lstStyle>
          <a:p/>
        </p:txBody>
      </p:sp>
      <p:sp>
        <p:nvSpPr>
          <p:cNvPr id="106" name="Google Shape;106;p30"/>
          <p:cNvSpPr/>
          <p:nvPr>
            <p:ph idx="2" type="pic"/>
          </p:nvPr>
        </p:nvSpPr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07" name="Google Shape;107;p30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0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Book Antiqua"/>
              <a:buNone/>
              <a:defRPr b="0" i="0" sz="6000" u="none" cap="none" strike="noStrik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0"/>
          <p:cNvSpPr txBox="1"/>
          <p:nvPr>
            <p:ph idx="1" type="body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Char char=" 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◦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" name="Google Shape;12;p20"/>
          <p:cNvSpPr txBox="1"/>
          <p:nvPr>
            <p:ph idx="11" type="ftr"/>
          </p:nvPr>
        </p:nvSpPr>
        <p:spPr>
          <a:xfrm>
            <a:off x="643051" y="6221324"/>
            <a:ext cx="681826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" name="Google Shape;13;p20"/>
          <p:cNvSpPr txBox="1"/>
          <p:nvPr>
            <p:ph idx="12" type="sldNum"/>
          </p:nvPr>
        </p:nvSpPr>
        <p:spPr>
          <a:xfrm>
            <a:off x="10930596" y="622132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27.png"/><Relationship Id="rId5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24.png"/><Relationship Id="rId5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25.png"/><Relationship Id="rId5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Relationship Id="rId4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Relationship Id="rId6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20.png"/><Relationship Id="rId5" Type="http://schemas.openxmlformats.org/officeDocument/2006/relationships/image" Target="../media/image15.png"/><Relationship Id="rId6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"/>
          <p:cNvSpPr txBox="1"/>
          <p:nvPr>
            <p:ph type="ctrTitle"/>
          </p:nvPr>
        </p:nvSpPr>
        <p:spPr>
          <a:xfrm>
            <a:off x="6705959" y="514018"/>
            <a:ext cx="4323426" cy="25790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Book Antiqua"/>
              <a:buNone/>
            </a:pPr>
            <a:r>
              <a:rPr lang="en-US" sz="4800"/>
              <a:t>SICUREZZA DI RETE PER LA SALUTE</a:t>
            </a:r>
            <a:endParaRPr/>
          </a:p>
        </p:txBody>
      </p:sp>
      <p:sp>
        <p:nvSpPr>
          <p:cNvPr id="192" name="Google Shape;192;p1"/>
          <p:cNvSpPr txBox="1"/>
          <p:nvPr>
            <p:ph idx="1" type="subTitle"/>
          </p:nvPr>
        </p:nvSpPr>
        <p:spPr>
          <a:xfrm>
            <a:off x="5840721" y="4920969"/>
            <a:ext cx="4323300" cy="10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PRESENTAZIONE DA PARTE DI: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ANTONIOS NTIB</a:t>
            </a:r>
            <a:endParaRPr/>
          </a:p>
        </p:txBody>
      </p:sp>
      <p:sp>
        <p:nvSpPr>
          <p:cNvPr id="193" name="Google Shape;193;p1"/>
          <p:cNvSpPr txBox="1"/>
          <p:nvPr>
            <p:ph idx="3" type="body"/>
          </p:nvPr>
        </p:nvSpPr>
        <p:spPr>
          <a:xfrm>
            <a:off x="6080252" y="3144871"/>
            <a:ext cx="5150055" cy="10089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CSP004_C_H</a:t>
            </a:r>
            <a:endParaRPr/>
          </a:p>
        </p:txBody>
      </p:sp>
      <p:sp>
        <p:nvSpPr>
          <p:cNvPr id="194" name="Google Shape;194;p1"/>
          <p:cNvSpPr/>
          <p:nvPr/>
        </p:nvSpPr>
        <p:spPr>
          <a:xfrm rot="10800000">
            <a:off x="3507757" y="-11160"/>
            <a:ext cx="2553080" cy="6858841"/>
          </a:xfrm>
          <a:custGeom>
            <a:rect b="b" l="l" r="r" t="t"/>
            <a:pathLst>
              <a:path extrusionOk="0" h="6858841" w="2553080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black and white cover with blue squares&#10;&#10;Description automatically generated" id="195" name="Google Shape;195;p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782" l="0" r="0" t="784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196" name="Google Shape;196;p1"/>
          <p:cNvGrpSpPr/>
          <p:nvPr/>
        </p:nvGrpSpPr>
        <p:grpSpPr>
          <a:xfrm>
            <a:off x="7549377" y="6167336"/>
            <a:ext cx="3294001" cy="612000"/>
            <a:chOff x="5179092" y="5483822"/>
            <a:chExt cx="3294001" cy="612000"/>
          </a:xfrm>
        </p:grpSpPr>
        <p:pic>
          <p:nvPicPr>
            <p:cNvPr id="197" name="Google Shape;197;p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5179092" y="5483822"/>
              <a:ext cx="1530000" cy="61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709092" y="5483822"/>
              <a:ext cx="1764001" cy="61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9" name="Google Shape;199;p1"/>
          <p:cNvSpPr txBox="1"/>
          <p:nvPr/>
        </p:nvSpPr>
        <p:spPr>
          <a:xfrm>
            <a:off x="6060837" y="4314170"/>
            <a:ext cx="538957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en-US" sz="1800" u="none" cap="none" strike="noStrik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 DI DIAPOSITIVE PER I CONTENUTI DEL MATERIALE FORMATIVO</a:t>
            </a:r>
            <a:endParaRPr b="1" i="1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red sign with white text&#10;&#10;Description automatically generated" id="200" name="Google Shape;200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12072" y="4896286"/>
            <a:ext cx="1532424" cy="56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2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WHY-2</a:t>
            </a:r>
            <a:endParaRPr/>
          </a:p>
        </p:txBody>
      </p:sp>
      <p:sp>
        <p:nvSpPr>
          <p:cNvPr id="320" name="Google Shape;320;p12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Risultati dell'apprendimento</a:t>
            </a:r>
            <a:endParaRPr/>
          </a:p>
        </p:txBody>
      </p:sp>
      <p:pic>
        <p:nvPicPr>
          <p:cNvPr descr="A person with his hand on his chin" id="321" name="Google Shape;321;p1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72" r="172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322" name="Google Shape;322;p12"/>
          <p:cNvSpPr txBox="1"/>
          <p:nvPr>
            <p:ph idx="3" type="body"/>
          </p:nvPr>
        </p:nvSpPr>
        <p:spPr>
          <a:xfrm>
            <a:off x="6492184" y="1613223"/>
            <a:ext cx="5541470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6797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o"/>
            </a:pPr>
            <a:r>
              <a:rPr lang="en-US" sz="1100"/>
              <a:t>Aiuta i colleghi tecnici della cybersecurity con controlli e misure di sicurezza adeguati per garantire la sicurezza e la privacy dei dati.</a:t>
            </a:r>
            <a:endParaRPr sz="1300"/>
          </a:p>
          <a:p>
            <a:pPr indent="-26797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o"/>
            </a:pPr>
            <a:r>
              <a:rPr lang="en-US" sz="1100"/>
              <a:t>Sviluppare un piano iniziale per rispondere efficacemente agli incidenti informatici, applicando i concetti di sicurezza informatica pertinenti.</a:t>
            </a:r>
            <a:endParaRPr sz="1300"/>
          </a:p>
          <a:p>
            <a:pPr indent="-26797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o"/>
            </a:pPr>
            <a:r>
              <a:rPr lang="en-US" sz="1100"/>
              <a:t>Sensibilizzazione dei dipendenti sulle migliori pratiche di cybersecurity per promuovere una cultura consapevole della sicurezza.</a:t>
            </a:r>
            <a:endParaRPr sz="1300"/>
          </a:p>
          <a:p>
            <a:pPr indent="-26797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o"/>
            </a:pPr>
            <a:r>
              <a:rPr lang="en-US" sz="1100"/>
              <a:t>Conoscenza di base della conformità e dell'applicazione degli aspetti legali ed etici della sicurezza informatica all'interno dell'organizzazione.</a:t>
            </a:r>
            <a:endParaRPr sz="1300"/>
          </a:p>
          <a:p>
            <a:pPr indent="-26797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o"/>
            </a:pPr>
            <a:r>
              <a:rPr lang="en-US" sz="1100"/>
              <a:t>Ampia conoscenza dell'applicazione di standard e quadri di gestione della sicurezza, come ISO/IEC 27001, per migliorare la sicurezza informatica.</a:t>
            </a:r>
            <a:endParaRPr sz="1300"/>
          </a:p>
          <a:p>
            <a:pPr indent="-26797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o"/>
            </a:pPr>
            <a:r>
              <a:rPr lang="en-US" sz="1100"/>
              <a:t>Migliorare le competenze trasversali, tra cui il lavoro di squadra, la comunicazione, la risoluzione dei problemi, il pensiero critico, la leadership e l'adattabilità, per prosperare nel settore della sicurezza informatica.</a:t>
            </a:r>
            <a:endParaRPr sz="1300"/>
          </a:p>
          <a:p>
            <a:pPr indent="-26797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o"/>
            </a:pPr>
            <a:r>
              <a:rPr lang="en-US" sz="1100"/>
              <a:t>Documentare in modo efficace le attività, i compiti e i risultati del lavoro e presentarli a vari interlocutori e forum.</a:t>
            </a:r>
            <a:endParaRPr sz="1300"/>
          </a:p>
          <a:p>
            <a:pPr indent="-26797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o"/>
            </a:pPr>
            <a:r>
              <a:rPr lang="en-US" sz="1100"/>
              <a:t>Riflettere e sviluppare continuamente il proprio processo di apprendimento e le proprie capacità lavorative per mantenere la competenza professionale.</a:t>
            </a:r>
            <a:endParaRPr sz="1300"/>
          </a:p>
        </p:txBody>
      </p:sp>
      <p:cxnSp>
        <p:nvCxnSpPr>
          <p:cNvPr id="323" name="Google Shape;323;p12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4" name="Google Shape;324;p12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5" name="Google Shape;32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96165" y="6039517"/>
            <a:ext cx="153000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2"/>
          <p:cNvSpPr txBox="1"/>
          <p:nvPr/>
        </p:nvSpPr>
        <p:spPr>
          <a:xfrm>
            <a:off x="11122507" y="6286393"/>
            <a:ext cx="568048" cy="3651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3"/>
          <p:cNvSpPr txBox="1"/>
          <p:nvPr>
            <p:ph type="ctrTitle"/>
          </p:nvPr>
        </p:nvSpPr>
        <p:spPr>
          <a:xfrm>
            <a:off x="6599787" y="0"/>
            <a:ext cx="4786877" cy="9832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Schema di formazione</a:t>
            </a:r>
            <a:endParaRPr/>
          </a:p>
        </p:txBody>
      </p:sp>
      <p:sp>
        <p:nvSpPr>
          <p:cNvPr id="332" name="Google Shape;332;p13"/>
          <p:cNvSpPr txBox="1"/>
          <p:nvPr>
            <p:ph idx="3" type="body"/>
          </p:nvPr>
        </p:nvSpPr>
        <p:spPr>
          <a:xfrm>
            <a:off x="6589954" y="1385954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None/>
            </a:pPr>
            <a:r>
              <a:rPr lang="en-US" sz="1600"/>
              <a:t>Argomento-1: Prerequisiti di base di Linux</a:t>
            </a:r>
            <a:endParaRPr/>
          </a:p>
        </p:txBody>
      </p:sp>
      <p:sp>
        <p:nvSpPr>
          <p:cNvPr id="333" name="Google Shape;333;p13"/>
          <p:cNvSpPr txBox="1"/>
          <p:nvPr>
            <p:ph idx="4" type="body"/>
          </p:nvPr>
        </p:nvSpPr>
        <p:spPr>
          <a:xfrm>
            <a:off x="6599789" y="1965567"/>
            <a:ext cx="5592211" cy="8173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Introduzione al kernel Linux, ai comandi e alla piattaforma Debian.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r>
              <a:rPr lang="en-US"/>
              <a:t>Sistema operativo</a:t>
            </a:r>
            <a:endParaRPr/>
          </a:p>
        </p:txBody>
      </p:sp>
      <p:sp>
        <p:nvSpPr>
          <p:cNvPr id="334" name="Google Shape;334;p13"/>
          <p:cNvSpPr txBox="1"/>
          <p:nvPr>
            <p:ph idx="5" type="body"/>
          </p:nvPr>
        </p:nvSpPr>
        <p:spPr>
          <a:xfrm>
            <a:off x="6599786" y="2757969"/>
            <a:ext cx="518880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Argomento-2: Comandi di rete di base</a:t>
            </a:r>
            <a:endParaRPr/>
          </a:p>
        </p:txBody>
      </p:sp>
      <p:sp>
        <p:nvSpPr>
          <p:cNvPr id="335" name="Google Shape;335;p13"/>
          <p:cNvSpPr txBox="1"/>
          <p:nvPr>
            <p:ph idx="6" type="body"/>
          </p:nvPr>
        </p:nvSpPr>
        <p:spPr>
          <a:xfrm>
            <a:off x="6599786" y="3339224"/>
            <a:ext cx="5502565" cy="529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Introduzione ai comandi di rete sul sistema operativo Linux relativi a questo corso</a:t>
            </a:r>
            <a:endParaRPr/>
          </a:p>
        </p:txBody>
      </p:sp>
      <p:sp>
        <p:nvSpPr>
          <p:cNvPr id="336" name="Google Shape;336;p13"/>
          <p:cNvSpPr txBox="1"/>
          <p:nvPr>
            <p:ph idx="7" type="body"/>
          </p:nvPr>
        </p:nvSpPr>
        <p:spPr>
          <a:xfrm>
            <a:off x="6599786" y="4022730"/>
            <a:ext cx="4796710" cy="4019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Argomento 3: Crittografia</a:t>
            </a:r>
            <a:endParaRPr/>
          </a:p>
        </p:txBody>
      </p:sp>
      <p:sp>
        <p:nvSpPr>
          <p:cNvPr id="337" name="Google Shape;337;p13"/>
          <p:cNvSpPr txBox="1"/>
          <p:nvPr>
            <p:ph idx="8" type="body"/>
          </p:nvPr>
        </p:nvSpPr>
        <p:spPr>
          <a:xfrm>
            <a:off x="6599787" y="4600849"/>
            <a:ext cx="5502564" cy="6951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Introduzione alla crittografia, terminologia utilizzata, cifrari, ingegneria crittografica, protocolli crittografici di base (crittografia a chiave pubblica).</a:t>
            </a:r>
            <a:endParaRPr/>
          </a:p>
        </p:txBody>
      </p:sp>
      <p:grpSp>
        <p:nvGrpSpPr>
          <p:cNvPr id="338" name="Google Shape;338;p13"/>
          <p:cNvGrpSpPr/>
          <p:nvPr/>
        </p:nvGrpSpPr>
        <p:grpSpPr>
          <a:xfrm>
            <a:off x="3084061" y="0"/>
            <a:ext cx="2959129" cy="6871447"/>
            <a:chOff x="3084061" y="0"/>
            <a:chExt cx="2959129" cy="6871447"/>
          </a:xfrm>
        </p:grpSpPr>
        <p:sp>
          <p:nvSpPr>
            <p:cNvPr id="339" name="Google Shape;339;p13"/>
            <p:cNvSpPr/>
            <p:nvPr/>
          </p:nvSpPr>
          <p:spPr>
            <a:xfrm rot="10800000">
              <a:off x="3498189" y="17722"/>
              <a:ext cx="2545001" cy="6837172"/>
            </a:xfrm>
            <a:custGeom>
              <a:rect b="b" l="l" r="r" t="t"/>
              <a:pathLst>
                <a:path extrusionOk="0" h="6837172" w="2545001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340" name="Google Shape;340;p13"/>
            <p:cNvCxnSpPr/>
            <p:nvPr/>
          </p:nvCxnSpPr>
          <p:spPr>
            <a:xfrm flipH="1">
              <a:off x="3084061" y="0"/>
              <a:ext cx="1822122" cy="6871447"/>
            </a:xfrm>
            <a:prstGeom prst="straightConnector1">
              <a:avLst/>
            </a:prstGeom>
            <a:noFill/>
            <a:ln cap="flat" cmpd="sng" w="222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descr="A cup of coffee and a notebook on a table&#10;&#10;Description automatically generated" id="341" name="Google Shape;341;p1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3124" r="13124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342" name="Google Shape;34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95894" y="6028494"/>
            <a:ext cx="153000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13"/>
          <p:cNvSpPr txBox="1"/>
          <p:nvPr/>
        </p:nvSpPr>
        <p:spPr>
          <a:xfrm>
            <a:off x="10918317" y="6275369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4" name="Google Shape;344;p13"/>
          <p:cNvSpPr txBox="1"/>
          <p:nvPr/>
        </p:nvSpPr>
        <p:spPr>
          <a:xfrm>
            <a:off x="10925894" y="6275368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4"/>
          <p:cNvSpPr txBox="1"/>
          <p:nvPr>
            <p:ph type="ctrTitle"/>
          </p:nvPr>
        </p:nvSpPr>
        <p:spPr>
          <a:xfrm>
            <a:off x="796322" y="320040"/>
            <a:ext cx="673223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Schema di formazione: </a:t>
            </a:r>
            <a:endParaRPr/>
          </a:p>
        </p:txBody>
      </p:sp>
      <p:sp>
        <p:nvSpPr>
          <p:cNvPr id="350" name="Google Shape;350;p14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1" name="Google Shape;35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4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3" name="Google Shape;353;p14"/>
          <p:cNvSpPr txBox="1"/>
          <p:nvPr/>
        </p:nvSpPr>
        <p:spPr>
          <a:xfrm>
            <a:off x="796322" y="2164080"/>
            <a:ext cx="6980092" cy="6828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 "/>
            </a:pPr>
            <a:r>
              <a:rPr b="0" i="0" lang="en-US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Argomento 4: Sicurezza Web e sicurezza DNS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14"/>
          <p:cNvSpPr txBox="1"/>
          <p:nvPr/>
        </p:nvSpPr>
        <p:spPr>
          <a:xfrm>
            <a:off x="796323" y="2510109"/>
            <a:ext cx="6134413" cy="469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 "/>
            </a:pPr>
            <a:r>
              <a:rPr b="0" i="0" lang="en-US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Introduzione al DNS, minacce e vulnerabilità, minacce web, attacchi man-in-the-middle.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14"/>
          <p:cNvSpPr txBox="1"/>
          <p:nvPr/>
        </p:nvSpPr>
        <p:spPr>
          <a:xfrm>
            <a:off x="796325" y="3072875"/>
            <a:ext cx="6134400" cy="8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 "/>
            </a:pPr>
            <a:r>
              <a:rPr b="0" i="0" lang="en-US" sz="16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Argomento 5: Fondamenti di sicurezza del sistema operativo - Controllo degli accessi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" lvl="0" marL="9144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Char char=" "/>
            </a:pPr>
            <a:r>
              <a:rPr b="0" i="0" lang="en-US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Politiche del sistema operativo, politiche degli utenti sui sistemi operativi Unix/Linux, ecc....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up of coffee and a notebook on a table&#10;&#10;Description automatically generated" id="356" name="Google Shape;356;p1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8260" r="18259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357" name="Google Shape;357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74602" y="6020759"/>
            <a:ext cx="153000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4"/>
          <p:cNvSpPr txBox="1"/>
          <p:nvPr/>
        </p:nvSpPr>
        <p:spPr>
          <a:xfrm>
            <a:off x="10675139" y="626763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6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4" name="Google Shape;364;p16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</a:pPr>
            <a:r>
              <a:rPr lang="en-US" sz="3600"/>
              <a:t>Conoscenze di base e prerequisiti</a:t>
            </a:r>
            <a:endParaRPr/>
          </a:p>
        </p:txBody>
      </p:sp>
      <p:sp>
        <p:nvSpPr>
          <p:cNvPr id="365" name="Google Shape;365;p16"/>
          <p:cNvSpPr txBox="1"/>
          <p:nvPr>
            <p:ph idx="1" type="body"/>
          </p:nvPr>
        </p:nvSpPr>
        <p:spPr>
          <a:xfrm>
            <a:off x="893304" y="1808873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Conoscenze di base:</a:t>
            </a:r>
            <a:endParaRPr/>
          </a:p>
        </p:txBody>
      </p:sp>
      <p:sp>
        <p:nvSpPr>
          <p:cNvPr id="366" name="Google Shape;366;p16"/>
          <p:cNvSpPr txBox="1"/>
          <p:nvPr>
            <p:ph idx="3" type="body"/>
          </p:nvPr>
        </p:nvSpPr>
        <p:spPr>
          <a:xfrm>
            <a:off x="893304" y="2342273"/>
            <a:ext cx="5885179" cy="1632299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Conoscenza di base di computer e reti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Familiarità con le minacce e le vulnerabilità più comuni per la sicurezza di Internet.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Consapevolezza della sicurezza informatica</a:t>
            </a:r>
            <a:endParaRPr/>
          </a:p>
        </p:txBody>
      </p:sp>
      <p:sp>
        <p:nvSpPr>
          <p:cNvPr id="367" name="Google Shape;367;p16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68" name="Google Shape;36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16"/>
          <p:cNvSpPr txBox="1"/>
          <p:nvPr/>
        </p:nvSpPr>
        <p:spPr>
          <a:xfrm>
            <a:off x="893304" y="4258088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i="0" lang="en-US" sz="4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Prerequisiti: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6"/>
          <p:cNvSpPr txBox="1"/>
          <p:nvPr/>
        </p:nvSpPr>
        <p:spPr>
          <a:xfrm>
            <a:off x="893304" y="4791489"/>
            <a:ext cx="5885179" cy="36512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Nessuno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holding books in a library&#10;&#10;Description automatically generated" id="371" name="Google Shape;371;p1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3161" r="13161" t="0"/>
          <a:stretch/>
        </p:blipFill>
        <p:spPr>
          <a:xfrm flipH="1">
            <a:off x="7167175" y="-14347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372" name="Google Shape;37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11103" y="5984774"/>
            <a:ext cx="153000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6"/>
          <p:cNvSpPr txBox="1"/>
          <p:nvPr/>
        </p:nvSpPr>
        <p:spPr>
          <a:xfrm>
            <a:off x="10335714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7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9" name="Google Shape;379;p17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</a:pPr>
            <a:r>
              <a:rPr lang="en-US" sz="3600"/>
              <a:t>Strumenti tecnici e altri requisiti</a:t>
            </a:r>
            <a:endParaRPr/>
          </a:p>
        </p:txBody>
      </p:sp>
      <p:sp>
        <p:nvSpPr>
          <p:cNvPr id="380" name="Google Shape;380;p17"/>
          <p:cNvSpPr txBox="1"/>
          <p:nvPr>
            <p:ph idx="1" type="body"/>
          </p:nvPr>
        </p:nvSpPr>
        <p:spPr>
          <a:xfrm>
            <a:off x="1037417" y="1803267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Strumenti tecnici</a:t>
            </a:r>
            <a:endParaRPr/>
          </a:p>
        </p:txBody>
      </p:sp>
      <p:sp>
        <p:nvSpPr>
          <p:cNvPr id="381" name="Google Shape;381;p17"/>
          <p:cNvSpPr txBox="1"/>
          <p:nvPr>
            <p:ph idx="3" type="body"/>
          </p:nvPr>
        </p:nvSpPr>
        <p:spPr>
          <a:xfrm>
            <a:off x="1037417" y="2429100"/>
            <a:ext cx="5885179" cy="7839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PC/Laptop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600"/>
              <a:buNone/>
            </a:pPr>
            <a:r>
              <a:rPr lang="en-US" sz="1600"/>
              <a:t>Strumenti tecnici: Menzionati durante la formazione</a:t>
            </a:r>
            <a:endParaRPr/>
          </a:p>
        </p:txBody>
      </p:sp>
      <p:sp>
        <p:nvSpPr>
          <p:cNvPr id="382" name="Google Shape;382;p17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3" name="Google Shape;38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7"/>
          <p:cNvSpPr txBox="1"/>
          <p:nvPr/>
        </p:nvSpPr>
        <p:spPr>
          <a:xfrm>
            <a:off x="1037416" y="3547280"/>
            <a:ext cx="5710505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i="0" lang="en-US" sz="4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Altri requisiti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17"/>
          <p:cNvSpPr txBox="1"/>
          <p:nvPr/>
        </p:nvSpPr>
        <p:spPr>
          <a:xfrm>
            <a:off x="1051377" y="4372682"/>
            <a:ext cx="5885179" cy="78393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alibri"/>
              <a:buNone/>
            </a:pPr>
            <a:r>
              <a:rPr b="0" i="0" lang="en-US" sz="16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Conoscenza dei concetti informatici di base / Consapevolezza delle pratiche di sicurezza di Internet / Volontà di imparare e sperimentare / Partecipazione attiva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working on a project&#10;&#10;Description automatically generated" id="386" name="Google Shape;386;p17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4408" r="14407" t="0"/>
          <a:stretch/>
        </p:blipFill>
        <p:spPr>
          <a:xfrm flipH="1">
            <a:off x="7167175" y="-3219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387" name="Google Shape;387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01488" y="5984774"/>
            <a:ext cx="153000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17"/>
          <p:cNvSpPr txBox="1"/>
          <p:nvPr/>
        </p:nvSpPr>
        <p:spPr>
          <a:xfrm>
            <a:off x="10653151" y="6207653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8"/>
          <p:cNvSpPr txBox="1"/>
          <p:nvPr>
            <p:ph type="ctrTitle"/>
          </p:nvPr>
        </p:nvSpPr>
        <p:spPr>
          <a:xfrm>
            <a:off x="796322" y="320040"/>
            <a:ext cx="673223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Registrazione: </a:t>
            </a:r>
            <a:r>
              <a:rPr lang="en-US"/>
              <a:t>Come iscriversi e altre informazioni pratiche</a:t>
            </a:r>
            <a:endParaRPr/>
          </a:p>
        </p:txBody>
      </p:sp>
      <p:sp>
        <p:nvSpPr>
          <p:cNvPr id="394" name="Google Shape;394;p18"/>
          <p:cNvSpPr txBox="1"/>
          <p:nvPr>
            <p:ph idx="1" type="body"/>
          </p:nvPr>
        </p:nvSpPr>
        <p:spPr>
          <a:xfrm>
            <a:off x="796322" y="2252076"/>
            <a:ext cx="5797550" cy="3051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91440" lvl="0" marL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 "/>
            </a:pPr>
            <a:r>
              <a:rPr lang="en-US"/>
              <a:t>La procedura di registrazione specifica per la formazione Cybersecurity Essentials e Management può variare a seconda dell'ente di formazione o dell'istituzione. Tuttavia, le fasi generali sono generalmente semplici e possono essere completate online o di persona.</a:t>
            </a:r>
            <a:endParaRPr/>
          </a:p>
          <a:p>
            <a:pPr indent="-2538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Font typeface="Book Antiqua"/>
              <a:buAutoNum type="arabicPeriod"/>
            </a:pPr>
            <a:r>
              <a:rPr lang="en-US"/>
              <a:t>Registrazione online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Font typeface="Book Antiqua"/>
              <a:buAutoNum type="arabicPeriod"/>
            </a:pPr>
            <a:r>
              <a:rPr lang="en-US"/>
              <a:t>Registrazione di persona/Online</a:t>
            </a:r>
            <a:endParaRPr/>
          </a:p>
          <a:p>
            <a:pPr indent="-2538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538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538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-2538" lvl="0" marL="9144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descr="A person working at a desk" id="395" name="Google Shape;395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565" r="3565" t="0"/>
          <a:stretch/>
        </p:blipFill>
        <p:spPr>
          <a:xfrm flipH="1">
            <a:off x="6937549" y="-12479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396" name="Google Shape;396;p18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7" name="Google Shape;39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8"/>
          <p:cNvSpPr txBox="1"/>
          <p:nvPr>
            <p:ph idx="12" type="sldNum"/>
          </p:nvPr>
        </p:nvSpPr>
        <p:spPr>
          <a:xfrm>
            <a:off x="10681644" y="6414211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38546" y="6167336"/>
            <a:ext cx="1530000" cy="61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9"/>
          <p:cNvSpPr txBox="1"/>
          <p:nvPr>
            <p:ph type="ctrTitle"/>
          </p:nvPr>
        </p:nvSpPr>
        <p:spPr>
          <a:xfrm>
            <a:off x="6970326" y="1679216"/>
            <a:ext cx="4786877" cy="15183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Book Antiqua"/>
              <a:buNone/>
            </a:pPr>
            <a:r>
              <a:rPr lang="en-US"/>
              <a:t>Grazie</a:t>
            </a:r>
            <a:endParaRPr/>
          </a:p>
        </p:txBody>
      </p:sp>
      <p:pic>
        <p:nvPicPr>
          <p:cNvPr descr="A person and person looking at a computer screen" id="405" name="Google Shape;405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27" r="125" t="0"/>
          <a:stretch/>
        </p:blipFill>
        <p:spPr>
          <a:xfrm>
            <a:off x="-29499" y="-2236"/>
            <a:ext cx="6814124" cy="687109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grpSp>
        <p:nvGrpSpPr>
          <p:cNvPr id="406" name="Google Shape;406;p19"/>
          <p:cNvGrpSpPr/>
          <p:nvPr/>
        </p:nvGrpSpPr>
        <p:grpSpPr>
          <a:xfrm>
            <a:off x="4059704" y="0"/>
            <a:ext cx="2928883" cy="6871447"/>
            <a:chOff x="4059704" y="0"/>
            <a:chExt cx="2928883" cy="6871447"/>
          </a:xfrm>
        </p:grpSpPr>
        <p:sp>
          <p:nvSpPr>
            <p:cNvPr id="407" name="Google Shape;407;p19"/>
            <p:cNvSpPr/>
            <p:nvPr/>
          </p:nvSpPr>
          <p:spPr>
            <a:xfrm rot="10800000">
              <a:off x="4443586" y="5022"/>
              <a:ext cx="2545001" cy="6837172"/>
            </a:xfrm>
            <a:custGeom>
              <a:rect b="b" l="l" r="r" t="t"/>
              <a:pathLst>
                <a:path extrusionOk="0" h="6837172" w="2545001">
                  <a:moveTo>
                    <a:pt x="2518452" y="0"/>
                  </a:moveTo>
                  <a:lnTo>
                    <a:pt x="1701725" y="3172236"/>
                  </a:lnTo>
                  <a:lnTo>
                    <a:pt x="1361633" y="4439362"/>
                  </a:lnTo>
                  <a:cubicBezTo>
                    <a:pt x="1328761" y="4508845"/>
                    <a:pt x="1251640" y="4544219"/>
                    <a:pt x="1178312" y="4524005"/>
                  </a:cubicBezTo>
                  <a:cubicBezTo>
                    <a:pt x="1094869" y="4501265"/>
                    <a:pt x="1044298" y="4414095"/>
                    <a:pt x="1067055" y="4330715"/>
                  </a:cubicBezTo>
                  <a:lnTo>
                    <a:pt x="1324969" y="3379423"/>
                  </a:lnTo>
                  <a:cubicBezTo>
                    <a:pt x="1337611" y="3332679"/>
                    <a:pt x="1331290" y="3283409"/>
                    <a:pt x="1307268" y="3240456"/>
                  </a:cubicBezTo>
                  <a:cubicBezTo>
                    <a:pt x="1283247" y="3197503"/>
                    <a:pt x="1244054" y="3167183"/>
                    <a:pt x="1196012" y="3154549"/>
                  </a:cubicBezTo>
                  <a:cubicBezTo>
                    <a:pt x="1098662" y="3128019"/>
                    <a:pt x="997519" y="3186133"/>
                    <a:pt x="972233" y="3283409"/>
                  </a:cubicBezTo>
                  <a:lnTo>
                    <a:pt x="580306" y="4728666"/>
                  </a:lnTo>
                  <a:lnTo>
                    <a:pt x="5057" y="6820750"/>
                  </a:lnTo>
                  <a:cubicBezTo>
                    <a:pt x="5057" y="6820750"/>
                    <a:pt x="1264" y="6833383"/>
                    <a:pt x="0" y="6837173"/>
                  </a:cubicBezTo>
                  <a:lnTo>
                    <a:pt x="26550" y="6837173"/>
                  </a:lnTo>
                  <a:lnTo>
                    <a:pt x="605591" y="4736246"/>
                  </a:lnTo>
                  <a:lnTo>
                    <a:pt x="997519" y="3290990"/>
                  </a:lnTo>
                  <a:cubicBezTo>
                    <a:pt x="1020276" y="3207609"/>
                    <a:pt x="1107512" y="3157076"/>
                    <a:pt x="1190954" y="3179816"/>
                  </a:cubicBezTo>
                  <a:cubicBezTo>
                    <a:pt x="1231411" y="3191186"/>
                    <a:pt x="1265547" y="3216453"/>
                    <a:pt x="1285776" y="3253089"/>
                  </a:cubicBezTo>
                  <a:cubicBezTo>
                    <a:pt x="1307268" y="3289726"/>
                    <a:pt x="1312326" y="3331416"/>
                    <a:pt x="1300947" y="3373106"/>
                  </a:cubicBezTo>
                  <a:lnTo>
                    <a:pt x="1043033" y="4324398"/>
                  </a:lnTo>
                  <a:cubicBezTo>
                    <a:pt x="1016483" y="4421675"/>
                    <a:pt x="1074640" y="4522742"/>
                    <a:pt x="1171990" y="4548009"/>
                  </a:cubicBezTo>
                  <a:cubicBezTo>
                    <a:pt x="1257961" y="4570749"/>
                    <a:pt x="1347725" y="4529059"/>
                    <a:pt x="1385654" y="4448205"/>
                  </a:cubicBezTo>
                  <a:lnTo>
                    <a:pt x="1385654" y="4446942"/>
                  </a:lnTo>
                  <a:lnTo>
                    <a:pt x="1725746" y="3178553"/>
                  </a:lnTo>
                  <a:lnTo>
                    <a:pt x="2545002" y="1263"/>
                  </a:lnTo>
                  <a:cubicBezTo>
                    <a:pt x="2536151" y="0"/>
                    <a:pt x="2527302" y="0"/>
                    <a:pt x="25184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408" name="Google Shape;408;p19"/>
            <p:cNvCxnSpPr/>
            <p:nvPr/>
          </p:nvCxnSpPr>
          <p:spPr>
            <a:xfrm flipH="1">
              <a:off x="4059704" y="0"/>
              <a:ext cx="1822122" cy="6871447"/>
            </a:xfrm>
            <a:prstGeom prst="straightConnector1">
              <a:avLst/>
            </a:prstGeom>
            <a:noFill/>
            <a:ln cap="flat" cmpd="sng" w="222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409" name="Google Shape;40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43828" y="6088678"/>
            <a:ext cx="1530000" cy="61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"/>
          <p:cNvSpPr/>
          <p:nvPr/>
        </p:nvSpPr>
        <p:spPr>
          <a:xfrm rot="10800000">
            <a:off x="3507757" y="-11160"/>
            <a:ext cx="2553080" cy="6858841"/>
          </a:xfrm>
          <a:custGeom>
            <a:rect b="b" l="l" r="r" t="t"/>
            <a:pathLst>
              <a:path extrusionOk="0" h="6858841" w="2553080">
                <a:moveTo>
                  <a:pt x="2526446" y="0"/>
                </a:moveTo>
                <a:lnTo>
                  <a:pt x="1707127" y="3182290"/>
                </a:lnTo>
                <a:lnTo>
                  <a:pt x="1365955" y="4453431"/>
                </a:lnTo>
                <a:cubicBezTo>
                  <a:pt x="1332979" y="4523135"/>
                  <a:pt x="1255613" y="4558621"/>
                  <a:pt x="1182052" y="4538343"/>
                </a:cubicBezTo>
                <a:cubicBezTo>
                  <a:pt x="1098345" y="4515531"/>
                  <a:pt x="1047613" y="4428085"/>
                  <a:pt x="1070442" y="4344440"/>
                </a:cubicBezTo>
                <a:lnTo>
                  <a:pt x="1329175" y="3390133"/>
                </a:lnTo>
                <a:cubicBezTo>
                  <a:pt x="1341858" y="3343242"/>
                  <a:pt x="1335516" y="3293816"/>
                  <a:pt x="1311418" y="3250726"/>
                </a:cubicBezTo>
                <a:cubicBezTo>
                  <a:pt x="1287321" y="3207637"/>
                  <a:pt x="1248004" y="3177220"/>
                  <a:pt x="1199808" y="3164547"/>
                </a:cubicBezTo>
                <a:cubicBezTo>
                  <a:pt x="1102150" y="3137933"/>
                  <a:pt x="1000686" y="3196230"/>
                  <a:pt x="975320" y="3293816"/>
                </a:cubicBezTo>
                <a:lnTo>
                  <a:pt x="582148" y="4743652"/>
                </a:lnTo>
                <a:lnTo>
                  <a:pt x="5073" y="6842367"/>
                </a:lnTo>
                <a:cubicBezTo>
                  <a:pt x="5073" y="6842367"/>
                  <a:pt x="1268" y="6855040"/>
                  <a:pt x="0" y="6858842"/>
                </a:cubicBezTo>
                <a:lnTo>
                  <a:pt x="26634" y="6858842"/>
                </a:lnTo>
                <a:lnTo>
                  <a:pt x="607514" y="4751256"/>
                </a:lnTo>
                <a:lnTo>
                  <a:pt x="1000686" y="3301420"/>
                </a:lnTo>
                <a:cubicBezTo>
                  <a:pt x="1023515" y="3217775"/>
                  <a:pt x="1111028" y="3167082"/>
                  <a:pt x="1194735" y="3189894"/>
                </a:cubicBezTo>
                <a:cubicBezTo>
                  <a:pt x="1235321" y="3201300"/>
                  <a:pt x="1269565" y="3226647"/>
                  <a:pt x="1289857" y="3263399"/>
                </a:cubicBezTo>
                <a:cubicBezTo>
                  <a:pt x="1311418" y="3300152"/>
                  <a:pt x="1316492" y="3341975"/>
                  <a:pt x="1305077" y="3383797"/>
                </a:cubicBezTo>
                <a:lnTo>
                  <a:pt x="1046345" y="4338103"/>
                </a:lnTo>
                <a:cubicBezTo>
                  <a:pt x="1019710" y="4435689"/>
                  <a:pt x="1078052" y="4537076"/>
                  <a:pt x="1175711" y="4562423"/>
                </a:cubicBezTo>
                <a:cubicBezTo>
                  <a:pt x="1261955" y="4585235"/>
                  <a:pt x="1352004" y="4543413"/>
                  <a:pt x="1390053" y="4462303"/>
                </a:cubicBezTo>
                <a:lnTo>
                  <a:pt x="1390053" y="4461035"/>
                </a:lnTo>
                <a:lnTo>
                  <a:pt x="1731225" y="3188627"/>
                </a:lnTo>
                <a:lnTo>
                  <a:pt x="2553081" y="1267"/>
                </a:lnTo>
                <a:cubicBezTo>
                  <a:pt x="2544203" y="0"/>
                  <a:pt x="2535325" y="0"/>
                  <a:pt x="252644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7" name="Google Shape;20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702" y="1338943"/>
            <a:ext cx="11808595" cy="418011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313"/>
              </a:srgbClr>
            </a:outerShdw>
          </a:effectLst>
        </p:spPr>
      </p:pic>
      <p:sp>
        <p:nvSpPr>
          <p:cNvPr id="208" name="Google Shape;208;p2"/>
          <p:cNvSpPr txBox="1"/>
          <p:nvPr/>
        </p:nvSpPr>
        <p:spPr>
          <a:xfrm>
            <a:off x="10658168" y="6292645"/>
            <a:ext cx="31463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writing at a desk&#10;" id="213" name="Google Shape;213;p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7594" r="7594" t="0"/>
          <a:stretch/>
        </p:blipFill>
        <p:spPr>
          <a:xfrm flipH="1">
            <a:off x="7163691" y="0"/>
            <a:ext cx="5024825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214" name="Google Shape;214;p3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5" name="Google Shape;215;p3"/>
          <p:cNvSpPr txBox="1"/>
          <p:nvPr>
            <p:ph type="ctrTitle"/>
          </p:nvPr>
        </p:nvSpPr>
        <p:spPr>
          <a:xfrm>
            <a:off x="796322" y="320040"/>
            <a:ext cx="6732237" cy="10171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ook Antiqua"/>
              <a:buNone/>
            </a:pPr>
            <a:r>
              <a:rPr lang="en-US" sz="3600"/>
              <a:t>Elementi essenziali di sicurezza informatica e gestione</a:t>
            </a:r>
            <a:endParaRPr/>
          </a:p>
        </p:txBody>
      </p:sp>
      <p:sp>
        <p:nvSpPr>
          <p:cNvPr id="216" name="Google Shape;216;p3"/>
          <p:cNvSpPr txBox="1"/>
          <p:nvPr>
            <p:ph idx="1" type="body"/>
          </p:nvPr>
        </p:nvSpPr>
        <p:spPr>
          <a:xfrm>
            <a:off x="824242" y="174947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o1.</a:t>
            </a:r>
            <a:endParaRPr/>
          </a:p>
        </p:txBody>
      </p:sp>
      <p:sp>
        <p:nvSpPr>
          <p:cNvPr id="217" name="Google Shape;217;p3"/>
          <p:cNvSpPr txBox="1"/>
          <p:nvPr>
            <p:ph idx="3" type="body"/>
          </p:nvPr>
        </p:nvSpPr>
        <p:spPr>
          <a:xfrm>
            <a:off x="1643379" y="174947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Obiettivi: Chi-Cosa-Perché è necessario partecipare a questa formazione</a:t>
            </a:r>
            <a:endParaRPr/>
          </a:p>
        </p:txBody>
      </p:sp>
      <p:sp>
        <p:nvSpPr>
          <p:cNvPr id="218" name="Google Shape;218;p3"/>
          <p:cNvSpPr txBox="1"/>
          <p:nvPr>
            <p:ph idx="4" type="body"/>
          </p:nvPr>
        </p:nvSpPr>
        <p:spPr>
          <a:xfrm>
            <a:off x="824242" y="3006909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o3.</a:t>
            </a:r>
            <a:endParaRPr/>
          </a:p>
        </p:txBody>
      </p:sp>
      <p:sp>
        <p:nvSpPr>
          <p:cNvPr id="219" name="Google Shape;219;p3"/>
          <p:cNvSpPr txBox="1"/>
          <p:nvPr>
            <p:ph idx="5" type="body"/>
          </p:nvPr>
        </p:nvSpPr>
        <p:spPr>
          <a:xfrm>
            <a:off x="1643379" y="3009613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Risultati dell'apprendimento</a:t>
            </a:r>
            <a:endParaRPr/>
          </a:p>
        </p:txBody>
      </p:sp>
      <p:sp>
        <p:nvSpPr>
          <p:cNvPr id="220" name="Google Shape;220;p3"/>
          <p:cNvSpPr txBox="1"/>
          <p:nvPr>
            <p:ph idx="6" type="body"/>
          </p:nvPr>
        </p:nvSpPr>
        <p:spPr>
          <a:xfrm>
            <a:off x="824242" y="3635783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o4.</a:t>
            </a:r>
            <a:endParaRPr/>
          </a:p>
        </p:txBody>
      </p:sp>
      <p:sp>
        <p:nvSpPr>
          <p:cNvPr id="221" name="Google Shape;221;p3"/>
          <p:cNvSpPr txBox="1"/>
          <p:nvPr>
            <p:ph idx="7" type="body"/>
          </p:nvPr>
        </p:nvSpPr>
        <p:spPr>
          <a:xfrm>
            <a:off x="1643379" y="3638169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Schemi di formazione</a:t>
            </a:r>
            <a:endParaRPr/>
          </a:p>
        </p:txBody>
      </p:sp>
      <p:sp>
        <p:nvSpPr>
          <p:cNvPr id="222" name="Google Shape;222;p3"/>
          <p:cNvSpPr txBox="1"/>
          <p:nvPr>
            <p:ph idx="8" type="body"/>
          </p:nvPr>
        </p:nvSpPr>
        <p:spPr>
          <a:xfrm>
            <a:off x="824242" y="4264656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o5.</a:t>
            </a:r>
            <a:endParaRPr/>
          </a:p>
        </p:txBody>
      </p:sp>
      <p:sp>
        <p:nvSpPr>
          <p:cNvPr id="223" name="Google Shape;223;p3"/>
          <p:cNvSpPr txBox="1"/>
          <p:nvPr>
            <p:ph idx="9" type="body"/>
          </p:nvPr>
        </p:nvSpPr>
        <p:spPr>
          <a:xfrm>
            <a:off x="1643379" y="4269747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Dettagli degli esercizi</a:t>
            </a:r>
            <a:endParaRPr/>
          </a:p>
        </p:txBody>
      </p:sp>
      <p:sp>
        <p:nvSpPr>
          <p:cNvPr id="224" name="Google Shape;224;p3"/>
          <p:cNvSpPr txBox="1"/>
          <p:nvPr>
            <p:ph idx="13" type="body"/>
          </p:nvPr>
        </p:nvSpPr>
        <p:spPr>
          <a:xfrm>
            <a:off x="824242" y="2378035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o2.</a:t>
            </a:r>
            <a:endParaRPr/>
          </a:p>
        </p:txBody>
      </p:sp>
      <p:sp>
        <p:nvSpPr>
          <p:cNvPr id="225" name="Google Shape;225;p3"/>
          <p:cNvSpPr txBox="1"/>
          <p:nvPr>
            <p:ph idx="14" type="body"/>
          </p:nvPr>
        </p:nvSpPr>
        <p:spPr>
          <a:xfrm>
            <a:off x="1643379" y="2378035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Logistica della formazione: Quando-Dove-Come</a:t>
            </a:r>
            <a:endParaRPr/>
          </a:p>
        </p:txBody>
      </p:sp>
      <p:sp>
        <p:nvSpPr>
          <p:cNvPr id="226" name="Google Shape;226;p3"/>
          <p:cNvSpPr/>
          <p:nvPr/>
        </p:nvSpPr>
        <p:spPr>
          <a:xfrm>
            <a:off x="7370364" y="-3219"/>
            <a:ext cx="2562565" cy="6884359"/>
          </a:xfrm>
          <a:custGeom>
            <a:rect b="b" l="l" r="r" t="t"/>
            <a:pathLst>
              <a:path extrusionOk="0" h="6884359" w="2562565">
                <a:moveTo>
                  <a:pt x="2535833" y="0"/>
                </a:moveTo>
                <a:lnTo>
                  <a:pt x="2106829" y="1564627"/>
                </a:lnTo>
                <a:lnTo>
                  <a:pt x="1764389" y="2840498"/>
                </a:lnTo>
                <a:cubicBezTo>
                  <a:pt x="1731291" y="2910461"/>
                  <a:pt x="1653638" y="2946078"/>
                  <a:pt x="1579803" y="2925726"/>
                </a:cubicBezTo>
                <a:cubicBezTo>
                  <a:pt x="1495785" y="2902829"/>
                  <a:pt x="1444864" y="2815057"/>
                  <a:pt x="1467779" y="2731101"/>
                </a:cubicBezTo>
                <a:lnTo>
                  <a:pt x="1727472" y="1773244"/>
                </a:lnTo>
                <a:cubicBezTo>
                  <a:pt x="1740202" y="1726178"/>
                  <a:pt x="1733837" y="1676568"/>
                  <a:pt x="1709650" y="1633318"/>
                </a:cubicBezTo>
                <a:cubicBezTo>
                  <a:pt x="1685463" y="1590068"/>
                  <a:pt x="1646000" y="1559539"/>
                  <a:pt x="1597625" y="1546818"/>
                </a:cubicBezTo>
                <a:cubicBezTo>
                  <a:pt x="1499604" y="1520105"/>
                  <a:pt x="1397763" y="1578620"/>
                  <a:pt x="1372303" y="1676568"/>
                </a:cubicBezTo>
                <a:lnTo>
                  <a:pt x="977670" y="3131798"/>
                </a:lnTo>
                <a:lnTo>
                  <a:pt x="5092" y="6867823"/>
                </a:lnTo>
                <a:cubicBezTo>
                  <a:pt x="5092" y="6867823"/>
                  <a:pt x="1273" y="6880544"/>
                  <a:pt x="0" y="6884360"/>
                </a:cubicBezTo>
                <a:lnTo>
                  <a:pt x="26733" y="6884360"/>
                </a:lnTo>
                <a:lnTo>
                  <a:pt x="1003131" y="3139431"/>
                </a:lnTo>
                <a:lnTo>
                  <a:pt x="1397763" y="1684200"/>
                </a:lnTo>
                <a:cubicBezTo>
                  <a:pt x="1420677" y="1600245"/>
                  <a:pt x="1508515" y="1549363"/>
                  <a:pt x="1592533" y="1572259"/>
                </a:cubicBezTo>
                <a:cubicBezTo>
                  <a:pt x="1633270" y="1583708"/>
                  <a:pt x="1667641" y="1609149"/>
                  <a:pt x="1688009" y="1646039"/>
                </a:cubicBezTo>
                <a:cubicBezTo>
                  <a:pt x="1709650" y="1682928"/>
                  <a:pt x="1714742" y="1724906"/>
                  <a:pt x="1703285" y="1766884"/>
                </a:cubicBezTo>
                <a:lnTo>
                  <a:pt x="1443591" y="2724741"/>
                </a:lnTo>
                <a:cubicBezTo>
                  <a:pt x="1416858" y="2822689"/>
                  <a:pt x="1475417" y="2924453"/>
                  <a:pt x="1573438" y="2949894"/>
                </a:cubicBezTo>
                <a:cubicBezTo>
                  <a:pt x="1660003" y="2972792"/>
                  <a:pt x="1750386" y="2930814"/>
                  <a:pt x="1788577" y="2849402"/>
                </a:cubicBezTo>
                <a:lnTo>
                  <a:pt x="1788577" y="2848130"/>
                </a:lnTo>
                <a:lnTo>
                  <a:pt x="2131016" y="1570987"/>
                </a:lnTo>
                <a:lnTo>
                  <a:pt x="2562566" y="1272"/>
                </a:lnTo>
                <a:cubicBezTo>
                  <a:pt x="2553655" y="0"/>
                  <a:pt x="2544744" y="0"/>
                  <a:pt x="2535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7" name="Google Shape;22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7829202" y="5156615"/>
            <a:ext cx="878334" cy="1705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"/>
          <p:cNvSpPr txBox="1"/>
          <p:nvPr>
            <p:ph idx="11" type="ftr"/>
          </p:nvPr>
        </p:nvSpPr>
        <p:spPr>
          <a:xfrm>
            <a:off x="824241" y="6290774"/>
            <a:ext cx="6637071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NOME DEL MODULO DI FORMAZIONE CSP: MODELLO DI PRESENTAZIONE CREATO DA PR</a:t>
            </a:r>
            <a:endParaRPr/>
          </a:p>
        </p:txBody>
      </p:sp>
      <p:sp>
        <p:nvSpPr>
          <p:cNvPr id="229" name="Google Shape;229;p3"/>
          <p:cNvSpPr txBox="1"/>
          <p:nvPr/>
        </p:nvSpPr>
        <p:spPr>
          <a:xfrm>
            <a:off x="807966" y="4986668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i="0" lang="en-US" sz="4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o6.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"/>
          <p:cNvSpPr txBox="1"/>
          <p:nvPr/>
        </p:nvSpPr>
        <p:spPr>
          <a:xfrm>
            <a:off x="1627103" y="4989054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Informazioni pratiche e requisiti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3"/>
          <p:cNvSpPr txBox="1"/>
          <p:nvPr/>
        </p:nvSpPr>
        <p:spPr>
          <a:xfrm>
            <a:off x="807966" y="5615541"/>
            <a:ext cx="788639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alibri"/>
              <a:buNone/>
            </a:pPr>
            <a:r>
              <a:rPr b="0" baseline="-25000" i="0" lang="en-US" sz="4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o7.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"/>
          <p:cNvSpPr txBox="1"/>
          <p:nvPr/>
        </p:nvSpPr>
        <p:spPr>
          <a:xfrm>
            <a:off x="1627103" y="5620632"/>
            <a:ext cx="5885179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alibri"/>
              <a:buNone/>
            </a:pPr>
            <a:r>
              <a:rPr b="0" i="0" lang="en-US" sz="2000" u="none" cap="none" strike="noStrik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Informazioni sulla registrazione e contatti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30722" y="5974710"/>
            <a:ext cx="1530000" cy="61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"/>
          <p:cNvSpPr txBox="1"/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Obiettivi: </a:t>
            </a:r>
            <a:r>
              <a:rPr lang="en-US"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Chi-Cosa-Perché è necessario partecipare a questa formazione </a:t>
            </a:r>
            <a:endParaRPr/>
          </a:p>
        </p:txBody>
      </p:sp>
      <p:sp>
        <p:nvSpPr>
          <p:cNvPr id="239" name="Google Shape;239;p4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OMS</a:t>
            </a:r>
            <a:endParaRPr/>
          </a:p>
        </p:txBody>
      </p:sp>
      <p:sp>
        <p:nvSpPr>
          <p:cNvPr id="240" name="Google Shape;240;p4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Professionisti che desiderano acquisire le conoscenze di base della Cyber Security</a:t>
            </a:r>
            <a:endParaRPr/>
          </a:p>
        </p:txBody>
      </p:sp>
      <p:sp>
        <p:nvSpPr>
          <p:cNvPr id="241" name="Google Shape;241;p4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COSA</a:t>
            </a:r>
            <a:endParaRPr/>
          </a:p>
        </p:txBody>
      </p:sp>
      <p:sp>
        <p:nvSpPr>
          <p:cNvPr id="242" name="Google Shape;242;p4"/>
          <p:cNvSpPr txBox="1"/>
          <p:nvPr>
            <p:ph idx="6" type="body"/>
          </p:nvPr>
        </p:nvSpPr>
        <p:spPr>
          <a:xfrm>
            <a:off x="4938557" y="3989404"/>
            <a:ext cx="2275880" cy="1133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Materiale di formazione per la creazione delle basi della sicurezza di rete specificamente mirato al settore sanitario </a:t>
            </a:r>
            <a:endParaRPr/>
          </a:p>
        </p:txBody>
      </p:sp>
      <p:sp>
        <p:nvSpPr>
          <p:cNvPr id="243" name="Google Shape;243;p4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dk1"/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PERCHÉ</a:t>
            </a:r>
            <a:endParaRPr/>
          </a:p>
        </p:txBody>
      </p:sp>
      <p:pic>
        <p:nvPicPr>
          <p:cNvPr descr="Circuit" id="244" name="Google Shape;244;p4"/>
          <p:cNvPicPr preferRelativeResize="0"/>
          <p:nvPr>
            <p:ph idx="8" type="pic"/>
          </p:nvPr>
        </p:nvPicPr>
        <p:blipFill rotWithShape="1">
          <a:blip r:embed="rId3">
            <a:alphaModFix/>
          </a:blip>
          <a:srcRect b="4500" l="0" r="0" t="4502"/>
          <a:stretch/>
        </p:blipFill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"/>
          <p:cNvSpPr txBox="1"/>
          <p:nvPr>
            <p:ph idx="9" type="body"/>
          </p:nvPr>
        </p:nvSpPr>
        <p:spPr>
          <a:xfrm>
            <a:off x="8282868" y="3989404"/>
            <a:ext cx="2275880" cy="12020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Fornire ai partecipanti le conoscenze e le competenze necessarie per elaborare una strategia di protezione dei sistemi e dei dati critici.</a:t>
            </a:r>
            <a:endParaRPr/>
          </a:p>
        </p:txBody>
      </p:sp>
      <p:sp>
        <p:nvSpPr>
          <p:cNvPr id="246" name="Google Shape;246;p4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3d Glasses" id="247" name="Google Shape;247;p4"/>
          <p:cNvPicPr preferRelativeResize="0"/>
          <p:nvPr/>
        </p:nvPicPr>
        <p:blipFill rotWithShape="1">
          <a:blip r:embed="rId4">
            <a:alphaModFix/>
          </a:blip>
          <a:srcRect b="4573" l="0" r="0" t="4573"/>
          <a:stretch/>
        </p:blipFill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bacus" id="248" name="Google Shape;248;p4"/>
          <p:cNvPicPr preferRelativeResize="0"/>
          <p:nvPr/>
        </p:nvPicPr>
        <p:blipFill rotWithShape="1">
          <a:blip r:embed="rId5">
            <a:alphaModFix/>
          </a:blip>
          <a:srcRect b="4500" l="0" r="0" t="4502"/>
          <a:stretch/>
        </p:blipFill>
        <p:spPr>
          <a:xfrm>
            <a:off x="5572159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028748" y="6167336"/>
            <a:ext cx="1530000" cy="61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"/>
          <p:cNvSpPr/>
          <p:nvPr>
            <p:ph idx="1" type="body"/>
          </p:nvPr>
        </p:nvSpPr>
        <p:spPr>
          <a:xfrm>
            <a:off x="131835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411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QUANDO</a:t>
            </a:r>
            <a:endParaRPr/>
          </a:p>
        </p:txBody>
      </p:sp>
      <p:pic>
        <p:nvPicPr>
          <p:cNvPr descr="Abacus" id="255" name="Google Shape;255;p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500" l="0" r="0" t="4502"/>
          <a:stretch/>
        </p:blipFill>
        <p:spPr>
          <a:xfrm>
            <a:off x="2239419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5"/>
          <p:cNvSpPr txBox="1"/>
          <p:nvPr>
            <p:ph idx="3" type="body"/>
          </p:nvPr>
        </p:nvSpPr>
        <p:spPr>
          <a:xfrm>
            <a:off x="1605817" y="3989405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Orario: </a:t>
            </a:r>
            <a:endParaRPr/>
          </a:p>
        </p:txBody>
      </p:sp>
      <p:sp>
        <p:nvSpPr>
          <p:cNvPr id="257" name="Google Shape;257;p5"/>
          <p:cNvSpPr/>
          <p:nvPr>
            <p:ph idx="4" type="body"/>
          </p:nvPr>
        </p:nvSpPr>
        <p:spPr>
          <a:xfrm>
            <a:off x="4651092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411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DOVE</a:t>
            </a:r>
            <a:endParaRPr/>
          </a:p>
        </p:txBody>
      </p:sp>
      <p:pic>
        <p:nvPicPr>
          <p:cNvPr descr="3d Glasses" id="258" name="Google Shape;258;p5"/>
          <p:cNvPicPr preferRelativeResize="0"/>
          <p:nvPr>
            <p:ph idx="5" type="pic"/>
          </p:nvPr>
        </p:nvPicPr>
        <p:blipFill rotWithShape="1">
          <a:blip r:embed="rId4">
            <a:alphaModFix/>
          </a:blip>
          <a:srcRect b="4573" l="0" r="0" t="4573"/>
          <a:stretch/>
        </p:blipFill>
        <p:spPr>
          <a:xfrm>
            <a:off x="5572159" y="2954840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5"/>
          <p:cNvSpPr txBox="1"/>
          <p:nvPr>
            <p:ph idx="6" type="body"/>
          </p:nvPr>
        </p:nvSpPr>
        <p:spPr>
          <a:xfrm>
            <a:off x="4938557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ONLINE</a:t>
            </a:r>
            <a:endParaRPr/>
          </a:p>
        </p:txBody>
      </p:sp>
      <p:sp>
        <p:nvSpPr>
          <p:cNvPr id="260" name="Google Shape;260;p5"/>
          <p:cNvSpPr/>
          <p:nvPr>
            <p:ph idx="7" type="body"/>
          </p:nvPr>
        </p:nvSpPr>
        <p:spPr>
          <a:xfrm>
            <a:off x="7995403" y="1894376"/>
            <a:ext cx="2847975" cy="3390899"/>
          </a:xfrm>
          <a:prstGeom prst="roundRect">
            <a:avLst>
              <a:gd fmla="val 16667" name="adj"/>
            </a:avLst>
          </a:prstGeom>
          <a:solidFill>
            <a:schemeClr val="accent1">
              <a:alpha val="9411"/>
            </a:schemeClr>
          </a:solidFill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2743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COME</a:t>
            </a:r>
            <a:endParaRPr/>
          </a:p>
        </p:txBody>
      </p:sp>
      <p:pic>
        <p:nvPicPr>
          <p:cNvPr descr="Circuit" id="261" name="Google Shape;261;p5"/>
          <p:cNvPicPr preferRelativeResize="0"/>
          <p:nvPr>
            <p:ph idx="8" type="pic"/>
          </p:nvPr>
        </p:nvPicPr>
        <p:blipFill rotWithShape="1">
          <a:blip r:embed="rId5">
            <a:alphaModFix/>
          </a:blip>
          <a:srcRect b="4500" l="0" r="0" t="4502"/>
          <a:stretch/>
        </p:blipFill>
        <p:spPr>
          <a:xfrm>
            <a:off x="8916470" y="2833688"/>
            <a:ext cx="100584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5"/>
          <p:cNvSpPr txBox="1"/>
          <p:nvPr>
            <p:ph idx="9" type="body"/>
          </p:nvPr>
        </p:nvSpPr>
        <p:spPr>
          <a:xfrm>
            <a:off x="8282868" y="3989404"/>
            <a:ext cx="2275880" cy="893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Metodo di consegna</a:t>
            </a:r>
            <a:endParaRPr/>
          </a:p>
        </p:txBody>
      </p:sp>
      <p:sp>
        <p:nvSpPr>
          <p:cNvPr id="263" name="Google Shape;263;p5"/>
          <p:cNvSpPr txBox="1"/>
          <p:nvPr>
            <p:ph idx="12" type="sldNum"/>
          </p:nvPr>
        </p:nvSpPr>
        <p:spPr>
          <a:xfrm>
            <a:off x="10768546" y="6290774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4" name="Google Shape;264;p5"/>
          <p:cNvSpPr txBox="1"/>
          <p:nvPr>
            <p:ph type="ctrTitle"/>
          </p:nvPr>
        </p:nvSpPr>
        <p:spPr>
          <a:xfrm>
            <a:off x="447368" y="270880"/>
            <a:ext cx="11297264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Book Antiqua"/>
              <a:buNone/>
            </a:pPr>
            <a:r>
              <a:rPr lang="en-US">
                <a:solidFill>
                  <a:schemeClr val="accent1"/>
                </a:solidFill>
              </a:rPr>
              <a:t>Logistica della formazione CSP: </a:t>
            </a:r>
            <a:r>
              <a:rPr lang="en-US"/>
              <a:t>quando-dove-come</a:t>
            </a:r>
            <a:endParaRPr/>
          </a:p>
        </p:txBody>
      </p:sp>
      <p:pic>
        <p:nvPicPr>
          <p:cNvPr id="265" name="Google Shape;265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49377" y="6167336"/>
            <a:ext cx="1530000" cy="61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Proposte di valore</a:t>
            </a:r>
            <a:endParaRPr/>
          </a:p>
        </p:txBody>
      </p:sp>
      <p:sp>
        <p:nvSpPr>
          <p:cNvPr id="271" name="Google Shape;271;p6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Vantaggi per i partecipanti</a:t>
            </a:r>
            <a:endParaRPr/>
          </a:p>
        </p:txBody>
      </p:sp>
      <p:sp>
        <p:nvSpPr>
          <p:cNvPr id="272" name="Google Shape;272;p6"/>
          <p:cNvSpPr txBox="1"/>
          <p:nvPr>
            <p:ph idx="3" type="body"/>
          </p:nvPr>
        </p:nvSpPr>
        <p:spPr>
          <a:xfrm>
            <a:off x="6498130" y="1977017"/>
            <a:ext cx="5541470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Livello del modulo di formazione: Base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Formazione professionale sulla sicurezza informatica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Sviluppo di competenze pratiche e pratiche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Radicati con il Quadro europeo delle competenze di cybersecurity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Approfondimenti all'avanguardia da parte di esperti del settore e del mondo accademico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Certificato di completamento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Contribuisce allo sviluppo delle competenze e all'avanzamento di carriera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200"/>
          </a:p>
        </p:txBody>
      </p:sp>
      <p:cxnSp>
        <p:nvCxnSpPr>
          <p:cNvPr id="273" name="Google Shape;273;p6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4" name="Google Shape;274;p6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group of people looking at a sign" id="275" name="Google Shape;275;p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288" r="6286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276" name="Google Shape;27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46052" y="5951025"/>
            <a:ext cx="153000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6"/>
          <p:cNvSpPr txBox="1"/>
          <p:nvPr/>
        </p:nvSpPr>
        <p:spPr>
          <a:xfrm>
            <a:off x="10886533" y="6197900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8" name="Google Shape;278;p6"/>
          <p:cNvSpPr txBox="1"/>
          <p:nvPr/>
        </p:nvSpPr>
        <p:spPr>
          <a:xfrm>
            <a:off x="10976052" y="6197901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OMS</a:t>
            </a:r>
            <a:endParaRPr/>
          </a:p>
        </p:txBody>
      </p:sp>
      <p:sp>
        <p:nvSpPr>
          <p:cNvPr id="284" name="Google Shape;284;p7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Profilo dei partecipanti alla formazione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85" name="Google Shape;285;p7"/>
          <p:cNvSpPr txBox="1"/>
          <p:nvPr>
            <p:ph idx="3" type="body"/>
          </p:nvPr>
        </p:nvSpPr>
        <p:spPr>
          <a:xfrm>
            <a:off x="6498131" y="1977017"/>
            <a:ext cx="2699066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rm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/>
              <a:t>Dirigenti e leader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/>
              <a:t>Professionisti della vita lavorativa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/>
              <a:t>PMI e dipendenti del settore pubblico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Font typeface="Courier New"/>
              <a:buChar char="o"/>
            </a:pPr>
            <a:r>
              <a:rPr lang="en-US"/>
              <a:t>Professionisti e appassionati di cybersecurity </a:t>
            </a:r>
            <a:endParaRPr/>
          </a:p>
          <a:p>
            <a:pPr indent="-185420" lvl="0" marL="27432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400"/>
              <a:buFont typeface="Courier New"/>
              <a:buNone/>
            </a:pPr>
            <a:r>
              <a:t/>
            </a:r>
            <a:endParaRPr/>
          </a:p>
        </p:txBody>
      </p:sp>
      <p:cxnSp>
        <p:nvCxnSpPr>
          <p:cNvPr id="286" name="Google Shape;286;p7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7" name="Google Shape;287;p7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person standing in front of a table with a person&#10;&#10;Description automatically generated" id="288" name="Google Shape;288;p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072" r="4072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289" name="Google Shape;28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29377" y="5857248"/>
            <a:ext cx="153000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7"/>
          <p:cNvSpPr txBox="1"/>
          <p:nvPr/>
        </p:nvSpPr>
        <p:spPr>
          <a:xfrm>
            <a:off x="11132340" y="6151706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0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COSA</a:t>
            </a:r>
            <a:endParaRPr/>
          </a:p>
        </p:txBody>
      </p:sp>
      <p:sp>
        <p:nvSpPr>
          <p:cNvPr id="296" name="Google Shape;296;p10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Argomenti di formazione</a:t>
            </a:r>
            <a:endParaRPr/>
          </a:p>
        </p:txBody>
      </p:sp>
      <p:sp>
        <p:nvSpPr>
          <p:cNvPr id="297" name="Google Shape;297;p10"/>
          <p:cNvSpPr txBox="1"/>
          <p:nvPr>
            <p:ph idx="3" type="body"/>
          </p:nvPr>
        </p:nvSpPr>
        <p:spPr>
          <a:xfrm>
            <a:off x="6498131" y="1977017"/>
            <a:ext cx="4543496" cy="3821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Prerequisiti di base di Linux 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Crittografia e funzioni hash crittografiche e codice di autenticazione dei messaggi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Crittografia, Terminologia Cifrari classici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Sicurezza DNS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Difesa dalle minacce informatiche e rilevamento delle intrusioni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L'uomo nel mezzo attacca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Comandi di rete Linux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Fondamenti di sicurezza dei sistemi operativi e controllo dell'accesso a Unix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Crittografia a chiave pubblica e firma digitale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Sicurezza Web</a:t>
            </a:r>
            <a:endParaRPr/>
          </a:p>
        </p:txBody>
      </p:sp>
      <p:cxnSp>
        <p:nvCxnSpPr>
          <p:cNvPr id="298" name="Google Shape;298;p10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9" name="Google Shape;299;p10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person in a suit holding a book&#10;&#10;Description automatically generated" id="300" name="Google Shape;300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0829" l="0" r="0" t="10829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301" name="Google Shape;301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12706" y="5951364"/>
            <a:ext cx="153000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0"/>
          <p:cNvSpPr txBox="1"/>
          <p:nvPr/>
        </p:nvSpPr>
        <p:spPr>
          <a:xfrm>
            <a:off x="10732671" y="6198239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1"/>
          <p:cNvSpPr txBox="1"/>
          <p:nvPr>
            <p:ph type="ctrTitle"/>
          </p:nvPr>
        </p:nvSpPr>
        <p:spPr>
          <a:xfrm>
            <a:off x="6507964" y="98470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ook Antiqua"/>
              <a:buNone/>
            </a:pPr>
            <a:r>
              <a:rPr lang="en-US"/>
              <a:t>PERCHÉ</a:t>
            </a:r>
            <a:endParaRPr/>
          </a:p>
        </p:txBody>
      </p:sp>
      <p:sp>
        <p:nvSpPr>
          <p:cNvPr id="308" name="Google Shape;308;p11"/>
          <p:cNvSpPr txBox="1"/>
          <p:nvPr>
            <p:ph idx="1" type="subTitle"/>
          </p:nvPr>
        </p:nvSpPr>
        <p:spPr>
          <a:xfrm>
            <a:off x="6498131" y="1059877"/>
            <a:ext cx="4786877" cy="7638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Risultati dell'apprendimento</a:t>
            </a:r>
            <a:endParaRPr/>
          </a:p>
        </p:txBody>
      </p:sp>
      <p:sp>
        <p:nvSpPr>
          <p:cNvPr id="309" name="Google Shape;309;p11"/>
          <p:cNvSpPr txBox="1"/>
          <p:nvPr>
            <p:ph idx="3" type="body"/>
          </p:nvPr>
        </p:nvSpPr>
        <p:spPr>
          <a:xfrm>
            <a:off x="6474254" y="1739313"/>
            <a:ext cx="5577329" cy="2569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0" wrap="square" tIns="0">
            <a:noAutofit/>
          </a:bodyPr>
          <a:lstStyle/>
          <a:p>
            <a:pPr indent="-274320" lvl="0" marL="27432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Dimostrare una condotta etica e professionale in tutti gli aspetti della gestione delle informazioni e della cybersecurity.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Comprendere e articolare i concetti e i principi chiave della sicurezza informatica e delle informazioni.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Comprendere l'evoluzione del panorama delle minacce informatiche e la varietà di attacchi informatici.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Identifica le minacce, le vulnerabilità e i rischi di cybersecurity per un'organizzazione.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Riconosce il ruolo del fattore umano nelle violazioni della sicurezza informatica e nelle strategie di riduzione del rischio.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L'obiettivo strategico è quello di progettare e sviluppare un solido quadro di governance della sicurezza delle informazioni e una gestione del rischio allineata agli obiettivi organizzativi.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Capacità di progettare un'architettura di sicurezza informatica che salvaguardi le risorse critiche.</a:t>
            </a:r>
            <a:endParaRPr/>
          </a:p>
          <a:p>
            <a:pPr indent="-274320" lvl="0" marL="27432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o"/>
            </a:pPr>
            <a:r>
              <a:rPr lang="en-US" sz="1200"/>
              <a:t>Capacità di aiutare e selezionare controlli di sicurezza appropriati per proteggere dalle minacce e dai rischi di cybersecurity identificati.</a:t>
            </a:r>
            <a:endParaRPr/>
          </a:p>
        </p:txBody>
      </p:sp>
      <p:cxnSp>
        <p:nvCxnSpPr>
          <p:cNvPr id="310" name="Google Shape;310;p11"/>
          <p:cNvCxnSpPr/>
          <p:nvPr/>
        </p:nvCxnSpPr>
        <p:spPr>
          <a:xfrm flipH="1">
            <a:off x="2929081" y="0"/>
            <a:ext cx="1822122" cy="6871447"/>
          </a:xfrm>
          <a:prstGeom prst="straightConnector1">
            <a:avLst/>
          </a:prstGeom>
          <a:noFill/>
          <a:ln cap="flat" cmpd="sng" w="222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1" name="Google Shape;311;p11"/>
          <p:cNvSpPr/>
          <p:nvPr/>
        </p:nvSpPr>
        <p:spPr>
          <a:xfrm rot="10800000">
            <a:off x="3498189" y="17722"/>
            <a:ext cx="2545001" cy="6837172"/>
          </a:xfrm>
          <a:custGeom>
            <a:rect b="b" l="l" r="r" t="t"/>
            <a:pathLst>
              <a:path extrusionOk="0" h="6837172" w="2545001">
                <a:moveTo>
                  <a:pt x="2518452" y="0"/>
                </a:moveTo>
                <a:lnTo>
                  <a:pt x="1701725" y="3172236"/>
                </a:lnTo>
                <a:lnTo>
                  <a:pt x="1361633" y="4439362"/>
                </a:lnTo>
                <a:cubicBezTo>
                  <a:pt x="1328761" y="4508845"/>
                  <a:pt x="1251640" y="4544219"/>
                  <a:pt x="1178312" y="4524005"/>
                </a:cubicBezTo>
                <a:cubicBezTo>
                  <a:pt x="1094869" y="4501265"/>
                  <a:pt x="1044298" y="4414095"/>
                  <a:pt x="1067055" y="4330715"/>
                </a:cubicBezTo>
                <a:lnTo>
                  <a:pt x="1324969" y="3379423"/>
                </a:lnTo>
                <a:cubicBezTo>
                  <a:pt x="1337611" y="3332679"/>
                  <a:pt x="1331290" y="3283409"/>
                  <a:pt x="1307268" y="3240456"/>
                </a:cubicBezTo>
                <a:cubicBezTo>
                  <a:pt x="1283247" y="3197503"/>
                  <a:pt x="1244054" y="3167183"/>
                  <a:pt x="1196012" y="3154549"/>
                </a:cubicBezTo>
                <a:cubicBezTo>
                  <a:pt x="1098662" y="3128019"/>
                  <a:pt x="997519" y="3186133"/>
                  <a:pt x="972233" y="3283409"/>
                </a:cubicBezTo>
                <a:lnTo>
                  <a:pt x="580306" y="4728666"/>
                </a:lnTo>
                <a:lnTo>
                  <a:pt x="5057" y="6820750"/>
                </a:lnTo>
                <a:cubicBezTo>
                  <a:pt x="5057" y="6820750"/>
                  <a:pt x="1264" y="6833383"/>
                  <a:pt x="0" y="6837173"/>
                </a:cubicBezTo>
                <a:lnTo>
                  <a:pt x="26550" y="6837173"/>
                </a:lnTo>
                <a:lnTo>
                  <a:pt x="605591" y="4736246"/>
                </a:lnTo>
                <a:lnTo>
                  <a:pt x="997519" y="3290990"/>
                </a:lnTo>
                <a:cubicBezTo>
                  <a:pt x="1020276" y="3207609"/>
                  <a:pt x="1107512" y="3157076"/>
                  <a:pt x="1190954" y="3179816"/>
                </a:cubicBezTo>
                <a:cubicBezTo>
                  <a:pt x="1231411" y="3191186"/>
                  <a:pt x="1265547" y="3216453"/>
                  <a:pt x="1285776" y="3253089"/>
                </a:cubicBezTo>
                <a:cubicBezTo>
                  <a:pt x="1307268" y="3289726"/>
                  <a:pt x="1312326" y="3331416"/>
                  <a:pt x="1300947" y="3373106"/>
                </a:cubicBezTo>
                <a:lnTo>
                  <a:pt x="1043033" y="4324398"/>
                </a:lnTo>
                <a:cubicBezTo>
                  <a:pt x="1016483" y="4421675"/>
                  <a:pt x="1074640" y="4522742"/>
                  <a:pt x="1171990" y="4548009"/>
                </a:cubicBezTo>
                <a:cubicBezTo>
                  <a:pt x="1257961" y="4570749"/>
                  <a:pt x="1347725" y="4529059"/>
                  <a:pt x="1385654" y="4448205"/>
                </a:cubicBezTo>
                <a:lnTo>
                  <a:pt x="1385654" y="4446942"/>
                </a:lnTo>
                <a:lnTo>
                  <a:pt x="1725746" y="3178553"/>
                </a:lnTo>
                <a:lnTo>
                  <a:pt x="2545002" y="1263"/>
                </a:lnTo>
                <a:cubicBezTo>
                  <a:pt x="2536151" y="0"/>
                  <a:pt x="2527302" y="0"/>
                  <a:pt x="25184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A person pointing at papers&#10;&#10;Description automatically generated" id="312" name="Google Shape;312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4194" r="4192" t="0"/>
          <a:stretch/>
        </p:blipFill>
        <p:spPr>
          <a:xfrm>
            <a:off x="0" y="-2235"/>
            <a:ext cx="5840730" cy="6862275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313" name="Google Shape;31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65434" y="6039375"/>
            <a:ext cx="1530000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11"/>
          <p:cNvSpPr txBox="1"/>
          <p:nvPr/>
        </p:nvSpPr>
        <p:spPr>
          <a:xfrm>
            <a:off x="10976052" y="6286250"/>
            <a:ext cx="6179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">
  <a:themeElements>
    <a:clrScheme name="TM11534312">
      <a:dk1>
        <a:srgbClr val="000000"/>
      </a:dk1>
      <a:lt1>
        <a:srgbClr val="FFFFFF"/>
      </a:lt1>
      <a:dk2>
        <a:srgbClr val="D87A1A"/>
      </a:dk2>
      <a:lt2>
        <a:srgbClr val="E7E6E6"/>
      </a:lt2>
      <a:accent1>
        <a:srgbClr val="FFBA00"/>
      </a:accent1>
      <a:accent2>
        <a:srgbClr val="7229D2"/>
      </a:accent2>
      <a:accent3>
        <a:srgbClr val="C62FE1"/>
      </a:accent3>
      <a:accent4>
        <a:srgbClr val="CF1DA0"/>
      </a:accent4>
      <a:accent5>
        <a:srgbClr val="E12F68"/>
      </a:accent5>
      <a:accent6>
        <a:srgbClr val="CF2E1D"/>
      </a:accent6>
      <a:hlink>
        <a:srgbClr val="87882D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2023-07-18T15:28:54.0000000Z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