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9" autoAdjust="0"/>
    <p:restoredTop sz="94660"/>
  </p:normalViewPr>
  <p:slideViewPr>
    <p:cSldViewPr>
      <p:cViewPr varScale="1">
        <p:scale>
          <a:sx n="58" d="100"/>
          <a:sy n="58" d="100"/>
        </p:scale>
        <p:origin x="52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43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43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96192" y="1270"/>
            <a:ext cx="1818639" cy="6856730"/>
          </a:xfrm>
          <a:custGeom>
            <a:avLst/>
            <a:gdLst/>
            <a:ahLst/>
            <a:cxnLst/>
            <a:rect l="l" t="t" r="r" b="b"/>
            <a:pathLst>
              <a:path w="1818640" h="6856730">
                <a:moveTo>
                  <a:pt x="0" y="6856730"/>
                </a:moveTo>
                <a:lnTo>
                  <a:pt x="1818166" y="0"/>
                </a:lnTo>
              </a:path>
            </a:pathLst>
          </a:custGeom>
          <a:ln w="22225">
            <a:solidFill>
              <a:srgbClr val="D77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377807" y="0"/>
            <a:ext cx="2555875" cy="6858000"/>
          </a:xfrm>
          <a:custGeom>
            <a:avLst/>
            <a:gdLst/>
            <a:ahLst/>
            <a:cxnLst/>
            <a:rect l="l" t="t" r="r" b="b"/>
            <a:pathLst>
              <a:path w="2555875" h="6858000">
                <a:moveTo>
                  <a:pt x="1542091" y="1537610"/>
                </a:moveTo>
                <a:lnTo>
                  <a:pt x="1494718" y="1544070"/>
                </a:lnTo>
                <a:lnTo>
                  <a:pt x="1451169" y="1562179"/>
                </a:lnTo>
                <a:lnTo>
                  <a:pt x="1413673" y="1590670"/>
                </a:lnTo>
                <a:lnTo>
                  <a:pt x="1384461" y="1628276"/>
                </a:lnTo>
                <a:lnTo>
                  <a:pt x="1365761" y="1673733"/>
                </a:lnTo>
                <a:lnTo>
                  <a:pt x="971045" y="3128772"/>
                </a:lnTo>
                <a:lnTo>
                  <a:pt x="0" y="6858000"/>
                </a:lnTo>
                <a:lnTo>
                  <a:pt x="26031" y="6858000"/>
                </a:lnTo>
                <a:lnTo>
                  <a:pt x="996572" y="3136391"/>
                </a:lnTo>
                <a:lnTo>
                  <a:pt x="1391161" y="1681479"/>
                </a:lnTo>
                <a:lnTo>
                  <a:pt x="1412178" y="1635400"/>
                </a:lnTo>
                <a:lnTo>
                  <a:pt x="1445454" y="1599202"/>
                </a:lnTo>
                <a:lnTo>
                  <a:pt x="1487704" y="1574842"/>
                </a:lnTo>
                <a:lnTo>
                  <a:pt x="1535641" y="1564278"/>
                </a:lnTo>
                <a:lnTo>
                  <a:pt x="1637552" y="1564278"/>
                </a:lnTo>
                <a:lnTo>
                  <a:pt x="1625581" y="1556847"/>
                </a:lnTo>
                <a:lnTo>
                  <a:pt x="1591072" y="1544070"/>
                </a:lnTo>
                <a:lnTo>
                  <a:pt x="1542091" y="1537610"/>
                </a:lnTo>
                <a:close/>
              </a:path>
              <a:path w="2555875" h="6858000">
                <a:moveTo>
                  <a:pt x="1637552" y="1564278"/>
                </a:moveTo>
                <a:lnTo>
                  <a:pt x="1535641" y="1564278"/>
                </a:lnTo>
                <a:lnTo>
                  <a:pt x="1585979" y="1569465"/>
                </a:lnTo>
                <a:lnTo>
                  <a:pt x="1615243" y="1580638"/>
                </a:lnTo>
                <a:lnTo>
                  <a:pt x="1663721" y="1617793"/>
                </a:lnTo>
                <a:lnTo>
                  <a:pt x="1694580" y="1671824"/>
                </a:lnTo>
                <a:lnTo>
                  <a:pt x="1702200" y="1732728"/>
                </a:lnTo>
                <a:lnTo>
                  <a:pt x="1696723" y="1764157"/>
                </a:lnTo>
                <a:lnTo>
                  <a:pt x="1437008" y="2721864"/>
                </a:lnTo>
                <a:lnTo>
                  <a:pt x="1430563" y="2770768"/>
                </a:lnTo>
                <a:lnTo>
                  <a:pt x="1437051" y="2818082"/>
                </a:lnTo>
                <a:lnTo>
                  <a:pt x="1455201" y="2861579"/>
                </a:lnTo>
                <a:lnTo>
                  <a:pt x="1483744" y="2899033"/>
                </a:lnTo>
                <a:lnTo>
                  <a:pt x="1521410" y="2928218"/>
                </a:lnTo>
                <a:lnTo>
                  <a:pt x="1566929" y="2946908"/>
                </a:lnTo>
                <a:lnTo>
                  <a:pt x="1618845" y="2953102"/>
                </a:lnTo>
                <a:lnTo>
                  <a:pt x="1669011" y="2944922"/>
                </a:lnTo>
                <a:lnTo>
                  <a:pt x="1704363" y="2928436"/>
                </a:lnTo>
                <a:lnTo>
                  <a:pt x="1617635" y="2928436"/>
                </a:lnTo>
                <a:lnTo>
                  <a:pt x="1573279" y="2922778"/>
                </a:lnTo>
                <a:lnTo>
                  <a:pt x="1527139" y="2901824"/>
                </a:lnTo>
                <a:lnTo>
                  <a:pt x="1490910" y="2868592"/>
                </a:lnTo>
                <a:lnTo>
                  <a:pt x="1466551" y="2826381"/>
                </a:lnTo>
                <a:lnTo>
                  <a:pt x="1456017" y="2778489"/>
                </a:lnTo>
                <a:lnTo>
                  <a:pt x="1461265" y="2728214"/>
                </a:lnTo>
                <a:lnTo>
                  <a:pt x="1720980" y="1770507"/>
                </a:lnTo>
                <a:lnTo>
                  <a:pt x="1726951" y="1734833"/>
                </a:lnTo>
                <a:lnTo>
                  <a:pt x="1725967" y="1701800"/>
                </a:lnTo>
                <a:lnTo>
                  <a:pt x="1725886" y="1699053"/>
                </a:lnTo>
                <a:lnTo>
                  <a:pt x="1717891" y="1664011"/>
                </a:lnTo>
                <a:lnTo>
                  <a:pt x="1703073" y="1630552"/>
                </a:lnTo>
                <a:lnTo>
                  <a:pt x="1682196" y="1600555"/>
                </a:lnTo>
                <a:lnTo>
                  <a:pt x="1656163" y="1575831"/>
                </a:lnTo>
                <a:lnTo>
                  <a:pt x="1637552" y="1564278"/>
                </a:lnTo>
                <a:close/>
              </a:path>
              <a:path w="2555875" h="6858000">
                <a:moveTo>
                  <a:pt x="2555783" y="0"/>
                </a:moveTo>
                <a:lnTo>
                  <a:pt x="2528639" y="0"/>
                </a:lnTo>
                <a:lnTo>
                  <a:pt x="2100329" y="1561846"/>
                </a:lnTo>
                <a:lnTo>
                  <a:pt x="1757810" y="2837561"/>
                </a:lnTo>
                <a:lnTo>
                  <a:pt x="1733023" y="2875245"/>
                </a:lnTo>
                <a:lnTo>
                  <a:pt x="1699841" y="2903639"/>
                </a:lnTo>
                <a:lnTo>
                  <a:pt x="1660600" y="2921713"/>
                </a:lnTo>
                <a:lnTo>
                  <a:pt x="1617635" y="2928436"/>
                </a:lnTo>
                <a:lnTo>
                  <a:pt x="1704363" y="2928436"/>
                </a:lnTo>
                <a:lnTo>
                  <a:pt x="1714733" y="2923599"/>
                </a:lnTo>
                <a:lnTo>
                  <a:pt x="1753317" y="2890365"/>
                </a:lnTo>
                <a:lnTo>
                  <a:pt x="1782067" y="2846451"/>
                </a:lnTo>
                <a:lnTo>
                  <a:pt x="1782067" y="2845180"/>
                </a:lnTo>
                <a:lnTo>
                  <a:pt x="2124586" y="1568196"/>
                </a:lnTo>
                <a:lnTo>
                  <a:pt x="2555783" y="0"/>
                </a:lnTo>
                <a:close/>
              </a:path>
            </a:pathLst>
          </a:custGeom>
          <a:solidFill>
            <a:srgbClr val="FF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95711" y="5207528"/>
            <a:ext cx="756285" cy="1645920"/>
          </a:xfrm>
          <a:custGeom>
            <a:avLst/>
            <a:gdLst/>
            <a:ahLst/>
            <a:cxnLst/>
            <a:rect l="l" t="t" r="r" b="b"/>
            <a:pathLst>
              <a:path w="756284" h="1645920">
                <a:moveTo>
                  <a:pt x="0" y="1645731"/>
                </a:moveTo>
                <a:lnTo>
                  <a:pt x="26350" y="1645731"/>
                </a:lnTo>
                <a:lnTo>
                  <a:pt x="430366" y="140987"/>
                </a:lnTo>
                <a:lnTo>
                  <a:pt x="450302" y="95317"/>
                </a:lnTo>
                <a:lnTo>
                  <a:pt x="482345" y="59552"/>
                </a:lnTo>
                <a:lnTo>
                  <a:pt x="523241" y="35599"/>
                </a:lnTo>
                <a:lnTo>
                  <a:pt x="569738" y="25366"/>
                </a:lnTo>
                <a:lnTo>
                  <a:pt x="618584" y="30759"/>
                </a:lnTo>
                <a:lnTo>
                  <a:pt x="672540" y="57675"/>
                </a:lnTo>
                <a:lnTo>
                  <a:pt x="711439" y="103817"/>
                </a:lnTo>
                <a:lnTo>
                  <a:pt x="730731" y="161494"/>
                </a:lnTo>
                <a:lnTo>
                  <a:pt x="731731" y="192135"/>
                </a:lnTo>
                <a:lnTo>
                  <a:pt x="726496" y="223017"/>
                </a:lnTo>
                <a:lnTo>
                  <a:pt x="343786" y="1645731"/>
                </a:lnTo>
                <a:lnTo>
                  <a:pt x="370137" y="1645731"/>
                </a:lnTo>
                <a:lnTo>
                  <a:pt x="750336" y="229425"/>
                </a:lnTo>
                <a:lnTo>
                  <a:pt x="756238" y="193737"/>
                </a:lnTo>
                <a:lnTo>
                  <a:pt x="755199" y="158290"/>
                </a:lnTo>
                <a:lnTo>
                  <a:pt x="732770" y="91000"/>
                </a:lnTo>
                <a:lnTo>
                  <a:pt x="686813" y="37648"/>
                </a:lnTo>
                <a:lnTo>
                  <a:pt x="624858" y="6407"/>
                </a:lnTo>
                <a:lnTo>
                  <a:pt x="578431" y="0"/>
                </a:lnTo>
                <a:lnTo>
                  <a:pt x="532245" y="6244"/>
                </a:lnTo>
                <a:lnTo>
                  <a:pt x="489913" y="24116"/>
                </a:lnTo>
                <a:lnTo>
                  <a:pt x="453484" y="52323"/>
                </a:lnTo>
                <a:lnTo>
                  <a:pt x="425006" y="89575"/>
                </a:lnTo>
                <a:lnTo>
                  <a:pt x="406525" y="134578"/>
                </a:lnTo>
                <a:lnTo>
                  <a:pt x="0" y="1645731"/>
                </a:lnTo>
                <a:close/>
              </a:path>
            </a:pathLst>
          </a:custGeom>
          <a:solidFill>
            <a:srgbClr val="D7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8879" y="6167120"/>
            <a:ext cx="3294379" cy="6121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43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98344" y="5113913"/>
            <a:ext cx="798195" cy="1739264"/>
          </a:xfrm>
          <a:custGeom>
            <a:avLst/>
            <a:gdLst/>
            <a:ahLst/>
            <a:cxnLst/>
            <a:rect l="l" t="t" r="r" b="b"/>
            <a:pathLst>
              <a:path w="798195" h="1739265">
                <a:moveTo>
                  <a:pt x="0" y="1738882"/>
                </a:moveTo>
                <a:lnTo>
                  <a:pt x="27797" y="1738882"/>
                </a:lnTo>
                <a:lnTo>
                  <a:pt x="454005" y="148967"/>
                </a:lnTo>
                <a:lnTo>
                  <a:pt x="470551" y="108082"/>
                </a:lnTo>
                <a:lnTo>
                  <a:pt x="496363" y="74232"/>
                </a:lnTo>
                <a:lnTo>
                  <a:pt x="529456" y="48583"/>
                </a:lnTo>
                <a:lnTo>
                  <a:pt x="567843" y="32300"/>
                </a:lnTo>
                <a:lnTo>
                  <a:pt x="609540" y="26551"/>
                </a:lnTo>
                <a:lnTo>
                  <a:pt x="652561" y="32500"/>
                </a:lnTo>
                <a:lnTo>
                  <a:pt x="709480" y="60939"/>
                </a:lnTo>
                <a:lnTo>
                  <a:pt x="750515" y="109693"/>
                </a:lnTo>
                <a:lnTo>
                  <a:pt x="770867" y="170635"/>
                </a:lnTo>
                <a:lnTo>
                  <a:pt x="771922" y="203010"/>
                </a:lnTo>
                <a:lnTo>
                  <a:pt x="766400" y="235640"/>
                </a:lnTo>
                <a:lnTo>
                  <a:pt x="362669" y="1738882"/>
                </a:lnTo>
                <a:lnTo>
                  <a:pt x="390467" y="1738882"/>
                </a:lnTo>
                <a:lnTo>
                  <a:pt x="791549" y="242411"/>
                </a:lnTo>
                <a:lnTo>
                  <a:pt x="797775" y="204703"/>
                </a:lnTo>
                <a:lnTo>
                  <a:pt x="796679" y="167249"/>
                </a:lnTo>
                <a:lnTo>
                  <a:pt x="773018" y="96150"/>
                </a:lnTo>
                <a:lnTo>
                  <a:pt x="724537" y="39779"/>
                </a:lnTo>
                <a:lnTo>
                  <a:pt x="659179" y="6770"/>
                </a:lnTo>
                <a:lnTo>
                  <a:pt x="610202" y="0"/>
                </a:lnTo>
                <a:lnTo>
                  <a:pt x="561479" y="6597"/>
                </a:lnTo>
                <a:lnTo>
                  <a:pt x="516822" y="25481"/>
                </a:lnTo>
                <a:lnTo>
                  <a:pt x="478393" y="55285"/>
                </a:lnTo>
                <a:lnTo>
                  <a:pt x="448350" y="94645"/>
                </a:lnTo>
                <a:lnTo>
                  <a:pt x="428854" y="142195"/>
                </a:lnTo>
                <a:lnTo>
                  <a:pt x="0" y="1738882"/>
                </a:lnTo>
                <a:close/>
              </a:path>
            </a:pathLst>
          </a:custGeom>
          <a:solidFill>
            <a:srgbClr val="D7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43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98344" y="5113913"/>
            <a:ext cx="798195" cy="1739264"/>
          </a:xfrm>
          <a:custGeom>
            <a:avLst/>
            <a:gdLst/>
            <a:ahLst/>
            <a:cxnLst/>
            <a:rect l="l" t="t" r="r" b="b"/>
            <a:pathLst>
              <a:path w="798195" h="1739265">
                <a:moveTo>
                  <a:pt x="0" y="1738882"/>
                </a:moveTo>
                <a:lnTo>
                  <a:pt x="27797" y="1738882"/>
                </a:lnTo>
                <a:lnTo>
                  <a:pt x="454005" y="148967"/>
                </a:lnTo>
                <a:lnTo>
                  <a:pt x="470551" y="108082"/>
                </a:lnTo>
                <a:lnTo>
                  <a:pt x="496363" y="74232"/>
                </a:lnTo>
                <a:lnTo>
                  <a:pt x="529456" y="48583"/>
                </a:lnTo>
                <a:lnTo>
                  <a:pt x="567843" y="32300"/>
                </a:lnTo>
                <a:lnTo>
                  <a:pt x="609540" y="26551"/>
                </a:lnTo>
                <a:lnTo>
                  <a:pt x="652561" y="32500"/>
                </a:lnTo>
                <a:lnTo>
                  <a:pt x="709480" y="60939"/>
                </a:lnTo>
                <a:lnTo>
                  <a:pt x="750515" y="109693"/>
                </a:lnTo>
                <a:lnTo>
                  <a:pt x="770867" y="170635"/>
                </a:lnTo>
                <a:lnTo>
                  <a:pt x="771922" y="203010"/>
                </a:lnTo>
                <a:lnTo>
                  <a:pt x="766400" y="235640"/>
                </a:lnTo>
                <a:lnTo>
                  <a:pt x="362669" y="1738882"/>
                </a:lnTo>
                <a:lnTo>
                  <a:pt x="390467" y="1738882"/>
                </a:lnTo>
                <a:lnTo>
                  <a:pt x="791549" y="242411"/>
                </a:lnTo>
                <a:lnTo>
                  <a:pt x="797775" y="204703"/>
                </a:lnTo>
                <a:lnTo>
                  <a:pt x="796679" y="167249"/>
                </a:lnTo>
                <a:lnTo>
                  <a:pt x="773018" y="96150"/>
                </a:lnTo>
                <a:lnTo>
                  <a:pt x="724537" y="39779"/>
                </a:lnTo>
                <a:lnTo>
                  <a:pt x="659179" y="6770"/>
                </a:lnTo>
                <a:lnTo>
                  <a:pt x="610202" y="0"/>
                </a:lnTo>
                <a:lnTo>
                  <a:pt x="561479" y="6597"/>
                </a:lnTo>
                <a:lnTo>
                  <a:pt x="516822" y="25481"/>
                </a:lnTo>
                <a:lnTo>
                  <a:pt x="478393" y="55285"/>
                </a:lnTo>
                <a:lnTo>
                  <a:pt x="448350" y="94645"/>
                </a:lnTo>
                <a:lnTo>
                  <a:pt x="428854" y="142195"/>
                </a:lnTo>
                <a:lnTo>
                  <a:pt x="0" y="1738882"/>
                </a:lnTo>
                <a:close/>
              </a:path>
            </a:pathLst>
          </a:custGeom>
          <a:solidFill>
            <a:srgbClr val="D7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33792" y="1270"/>
            <a:ext cx="1818639" cy="6856730"/>
          </a:xfrm>
          <a:custGeom>
            <a:avLst/>
            <a:gdLst/>
            <a:ahLst/>
            <a:cxnLst/>
            <a:rect l="l" t="t" r="r" b="b"/>
            <a:pathLst>
              <a:path w="1818639" h="6856730">
                <a:moveTo>
                  <a:pt x="1818166" y="0"/>
                </a:moveTo>
                <a:lnTo>
                  <a:pt x="0" y="6856730"/>
                </a:lnTo>
              </a:path>
            </a:pathLst>
          </a:custGeom>
          <a:ln w="22225">
            <a:solidFill>
              <a:srgbClr val="D77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497579" y="17779"/>
            <a:ext cx="2545080" cy="6837680"/>
          </a:xfrm>
          <a:custGeom>
            <a:avLst/>
            <a:gdLst/>
            <a:ahLst/>
            <a:cxnLst/>
            <a:rect l="l" t="t" r="r" b="b"/>
            <a:pathLst>
              <a:path w="2545079" h="6837680">
                <a:moveTo>
                  <a:pt x="1321410" y="2283187"/>
                </a:moveTo>
                <a:lnTo>
                  <a:pt x="1271598" y="2291319"/>
                </a:lnTo>
                <a:lnTo>
                  <a:pt x="1226217" y="2312491"/>
                </a:lnTo>
                <a:lnTo>
                  <a:pt x="1187926" y="2345494"/>
                </a:lnTo>
                <a:lnTo>
                  <a:pt x="1159383" y="2389124"/>
                </a:lnTo>
                <a:lnTo>
                  <a:pt x="1159383" y="2390394"/>
                </a:lnTo>
                <a:lnTo>
                  <a:pt x="819277" y="3658870"/>
                </a:lnTo>
                <a:lnTo>
                  <a:pt x="0" y="6836417"/>
                </a:lnTo>
                <a:lnTo>
                  <a:pt x="6647" y="6837147"/>
                </a:lnTo>
                <a:lnTo>
                  <a:pt x="13271" y="6837522"/>
                </a:lnTo>
                <a:lnTo>
                  <a:pt x="20841" y="6837679"/>
                </a:lnTo>
                <a:lnTo>
                  <a:pt x="26543" y="6837679"/>
                </a:lnTo>
                <a:lnTo>
                  <a:pt x="843280" y="3665220"/>
                </a:lnTo>
                <a:lnTo>
                  <a:pt x="1183386" y="2398014"/>
                </a:lnTo>
                <a:lnTo>
                  <a:pt x="1208042" y="2360589"/>
                </a:lnTo>
                <a:lnTo>
                  <a:pt x="1241007" y="2332370"/>
                </a:lnTo>
                <a:lnTo>
                  <a:pt x="1279983" y="2314392"/>
                </a:lnTo>
                <a:lnTo>
                  <a:pt x="1322671" y="2307691"/>
                </a:lnTo>
                <a:lnTo>
                  <a:pt x="1417742" y="2307691"/>
                </a:lnTo>
                <a:lnTo>
                  <a:pt x="1372997" y="2289302"/>
                </a:lnTo>
                <a:lnTo>
                  <a:pt x="1321410" y="2283187"/>
                </a:lnTo>
                <a:close/>
              </a:path>
              <a:path w="2545079" h="6837680">
                <a:moveTo>
                  <a:pt x="1417742" y="2307691"/>
                </a:moveTo>
                <a:lnTo>
                  <a:pt x="1322671" y="2307691"/>
                </a:lnTo>
                <a:lnTo>
                  <a:pt x="1366774" y="2313305"/>
                </a:lnTo>
                <a:lnTo>
                  <a:pt x="1412567" y="2334139"/>
                </a:lnTo>
                <a:lnTo>
                  <a:pt x="1448527" y="2367171"/>
                </a:lnTo>
                <a:lnTo>
                  <a:pt x="1472716" y="2409115"/>
                </a:lnTo>
                <a:lnTo>
                  <a:pt x="1483195" y="2456686"/>
                </a:lnTo>
                <a:lnTo>
                  <a:pt x="1478026" y="2506599"/>
                </a:lnTo>
                <a:lnTo>
                  <a:pt x="1220089" y="3457956"/>
                </a:lnTo>
                <a:lnTo>
                  <a:pt x="1214114" y="3493347"/>
                </a:lnTo>
                <a:lnTo>
                  <a:pt x="1223071" y="3563701"/>
                </a:lnTo>
                <a:lnTo>
                  <a:pt x="1258500" y="3626776"/>
                </a:lnTo>
                <a:lnTo>
                  <a:pt x="1314733" y="3670190"/>
                </a:lnTo>
                <a:lnTo>
                  <a:pt x="1397637" y="3689296"/>
                </a:lnTo>
                <a:lnTo>
                  <a:pt x="1444651" y="3682873"/>
                </a:lnTo>
                <a:lnTo>
                  <a:pt x="1487932" y="3664854"/>
                </a:lnTo>
                <a:lnTo>
                  <a:pt x="1490671" y="3662770"/>
                </a:lnTo>
                <a:lnTo>
                  <a:pt x="1404047" y="3662770"/>
                </a:lnTo>
                <a:lnTo>
                  <a:pt x="1354074" y="3657600"/>
                </a:lnTo>
                <a:lnTo>
                  <a:pt x="1299114" y="3630485"/>
                </a:lnTo>
                <a:lnTo>
                  <a:pt x="1259205" y="3584321"/>
                </a:lnTo>
                <a:lnTo>
                  <a:pt x="1239313" y="3526218"/>
                </a:lnTo>
                <a:lnTo>
                  <a:pt x="1238613" y="3495488"/>
                </a:lnTo>
                <a:lnTo>
                  <a:pt x="1244092" y="3464306"/>
                </a:lnTo>
                <a:lnTo>
                  <a:pt x="1502029" y="2512949"/>
                </a:lnTo>
                <a:lnTo>
                  <a:pt x="1508451" y="2464359"/>
                </a:lnTo>
                <a:lnTo>
                  <a:pt x="1502019" y="2417346"/>
                </a:lnTo>
                <a:lnTo>
                  <a:pt x="1483995" y="2374122"/>
                </a:lnTo>
                <a:lnTo>
                  <a:pt x="1455641" y="2336898"/>
                </a:lnTo>
                <a:lnTo>
                  <a:pt x="1418220" y="2307888"/>
                </a:lnTo>
                <a:lnTo>
                  <a:pt x="1417742" y="2307691"/>
                </a:lnTo>
                <a:close/>
              </a:path>
              <a:path w="2545079" h="6837680">
                <a:moveTo>
                  <a:pt x="2545080" y="0"/>
                </a:moveTo>
                <a:lnTo>
                  <a:pt x="2518537" y="0"/>
                </a:lnTo>
                <a:lnTo>
                  <a:pt x="1939417" y="2101088"/>
                </a:lnTo>
                <a:lnTo>
                  <a:pt x="1547495" y="3546475"/>
                </a:lnTo>
                <a:lnTo>
                  <a:pt x="1526659" y="3592206"/>
                </a:lnTo>
                <a:lnTo>
                  <a:pt x="1493620" y="3628128"/>
                </a:lnTo>
                <a:lnTo>
                  <a:pt x="1451656" y="3652298"/>
                </a:lnTo>
                <a:lnTo>
                  <a:pt x="1404047" y="3662770"/>
                </a:lnTo>
                <a:lnTo>
                  <a:pt x="1490671" y="3662770"/>
                </a:lnTo>
                <a:lnTo>
                  <a:pt x="1525166" y="3636522"/>
                </a:lnTo>
                <a:lnTo>
                  <a:pt x="1554181" y="3599138"/>
                </a:lnTo>
                <a:lnTo>
                  <a:pt x="1572768" y="3553968"/>
                </a:lnTo>
                <a:lnTo>
                  <a:pt x="1964817" y="2108708"/>
                </a:lnTo>
                <a:lnTo>
                  <a:pt x="2540000" y="16383"/>
                </a:lnTo>
                <a:lnTo>
                  <a:pt x="2543810" y="3810"/>
                </a:lnTo>
                <a:lnTo>
                  <a:pt x="2545080" y="0"/>
                </a:lnTo>
                <a:close/>
              </a:path>
            </a:pathLst>
          </a:custGeom>
          <a:solidFill>
            <a:srgbClr val="FF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539"/>
            <a:ext cx="5842000" cy="686307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8880" y="6167120"/>
            <a:ext cx="3294379" cy="6121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43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96192" y="1270"/>
            <a:ext cx="1818639" cy="6856730"/>
          </a:xfrm>
          <a:custGeom>
            <a:avLst/>
            <a:gdLst/>
            <a:ahLst/>
            <a:cxnLst/>
            <a:rect l="l" t="t" r="r" b="b"/>
            <a:pathLst>
              <a:path w="1818640" h="6856730">
                <a:moveTo>
                  <a:pt x="0" y="6856730"/>
                </a:moveTo>
                <a:lnTo>
                  <a:pt x="1818166" y="0"/>
                </a:lnTo>
              </a:path>
            </a:pathLst>
          </a:custGeom>
          <a:ln w="22225">
            <a:solidFill>
              <a:srgbClr val="D77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5347" y="414909"/>
            <a:ext cx="5804534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3372" y="1658873"/>
            <a:ext cx="6755130" cy="4115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43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ettercap.org/modules/ethernet/spoofers/arp.spoof/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ettercap.org/modules/ethernet/spoofers/arp.spoof/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ettercap.org/modules/ethernet/spoofers/arp.spoof/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ettercap.org/modules/ethernet/spoofers/arp.spoof/" TargetMode="Externa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ttercap.org/modules/ethernet/spoofers/arp.spoof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estasp.vulnweb.com/Login.asp?RetURL=%2FDefault%2Easp%3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bdelkader.Shaaban@ait.ac.a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fan.Schauer@ait.ac.a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ns3.com/doc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wdstrike.com/cybersecurity-101/spoofing-attacks/arp-spoofin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9162" y="-12700"/>
            <a:ext cx="6196965" cy="6883400"/>
            <a:chOff x="4549162" y="-12700"/>
            <a:chExt cx="6196965" cy="6883400"/>
          </a:xfrm>
        </p:grpSpPr>
        <p:sp>
          <p:nvSpPr>
            <p:cNvPr id="3" name="object 3"/>
            <p:cNvSpPr/>
            <p:nvPr/>
          </p:nvSpPr>
          <p:spPr>
            <a:xfrm>
              <a:off x="5384150" y="-339"/>
              <a:ext cx="5361940" cy="6841490"/>
            </a:xfrm>
            <a:custGeom>
              <a:avLst/>
              <a:gdLst/>
              <a:ahLst/>
              <a:cxnLst/>
              <a:rect l="l" t="t" r="r" b="b"/>
              <a:pathLst>
                <a:path w="5361940" h="6841490">
                  <a:moveTo>
                    <a:pt x="5361727" y="0"/>
                  </a:moveTo>
                  <a:lnTo>
                    <a:pt x="1922424" y="0"/>
                  </a:lnTo>
                  <a:lnTo>
                    <a:pt x="0" y="6841059"/>
                  </a:lnTo>
                  <a:lnTo>
                    <a:pt x="3439277" y="6841059"/>
                  </a:lnTo>
                  <a:lnTo>
                    <a:pt x="5361727" y="0"/>
                  </a:lnTo>
                  <a:close/>
                </a:path>
              </a:pathLst>
            </a:custGeom>
            <a:solidFill>
              <a:srgbClr val="FFB900">
                <a:alpha val="2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61862" y="0"/>
              <a:ext cx="1925320" cy="6858000"/>
            </a:xfrm>
            <a:custGeom>
              <a:avLst/>
              <a:gdLst/>
              <a:ahLst/>
              <a:cxnLst/>
              <a:rect l="l" t="t" r="r" b="b"/>
              <a:pathLst>
                <a:path w="1925320" h="685800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ln w="25399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00801" y="721931"/>
            <a:ext cx="5128512" cy="2517741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indent="3810" algn="ctr">
              <a:lnSpc>
                <a:spcPct val="90100"/>
              </a:lnSpc>
              <a:spcBef>
                <a:spcPts val="625"/>
              </a:spcBef>
            </a:pPr>
            <a:r>
              <a:rPr lang="it-IT" sz="4400" spc="-10" dirty="0"/>
              <a:t>Protezione della rete per i sistemi di controllo dell'energia</a:t>
            </a:r>
            <a:endParaRPr sz="4400" dirty="0"/>
          </a:p>
        </p:txBody>
      </p:sp>
      <p:sp>
        <p:nvSpPr>
          <p:cNvPr id="6" name="object 6"/>
          <p:cNvSpPr txBox="1"/>
          <p:nvPr/>
        </p:nvSpPr>
        <p:spPr>
          <a:xfrm>
            <a:off x="6892925" y="3395027"/>
            <a:ext cx="4433570" cy="2426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100"/>
              </a:spcBef>
            </a:pPr>
            <a:r>
              <a:rPr sz="5400" b="1" spc="-350" dirty="0">
                <a:solidFill>
                  <a:srgbClr val="D7791A"/>
                </a:solidFill>
                <a:latin typeface="Tahoma"/>
                <a:cs typeface="Tahoma"/>
              </a:rPr>
              <a:t>CSP004_C_E</a:t>
            </a:r>
            <a:endParaRPr sz="5400">
              <a:latin typeface="Tahoma"/>
              <a:cs typeface="Tahoma"/>
            </a:endParaRPr>
          </a:p>
          <a:p>
            <a:pPr marL="12700">
              <a:lnSpc>
                <a:spcPts val="1820"/>
              </a:lnSpc>
              <a:spcBef>
                <a:spcPts val="5325"/>
              </a:spcBef>
            </a:pPr>
            <a:r>
              <a:rPr sz="1600" spc="-30" dirty="0">
                <a:latin typeface="Verdana"/>
                <a:cs typeface="Verdana"/>
              </a:rPr>
              <a:t>PRESENTATION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BY: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720"/>
              </a:lnSpc>
            </a:pPr>
            <a:r>
              <a:rPr sz="1600" dirty="0">
                <a:latin typeface="Verdana"/>
                <a:cs typeface="Verdana"/>
              </a:rPr>
              <a:t>DR.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STEFAN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SCHAUER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730"/>
              </a:lnSpc>
            </a:pPr>
            <a:r>
              <a:rPr sz="1600" dirty="0">
                <a:latin typeface="Verdana"/>
                <a:cs typeface="Verdana"/>
              </a:rPr>
              <a:t>DR.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ABDELKADER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SHAABAN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830"/>
              </a:lnSpc>
            </a:pPr>
            <a:r>
              <a:rPr sz="1600" b="1" spc="-55" dirty="0">
                <a:latin typeface="Tahoma"/>
                <a:cs typeface="Tahoma"/>
              </a:rPr>
              <a:t>AIT</a:t>
            </a:r>
            <a:r>
              <a:rPr sz="1600" b="1" spc="55" dirty="0">
                <a:latin typeface="Tahoma"/>
                <a:cs typeface="Tahoma"/>
              </a:rPr>
              <a:t> </a:t>
            </a:r>
            <a:r>
              <a:rPr sz="1600" b="1" spc="-40" dirty="0">
                <a:latin typeface="Tahoma"/>
                <a:cs typeface="Tahoma"/>
              </a:rPr>
              <a:t>AUSTRIAN</a:t>
            </a:r>
            <a:r>
              <a:rPr sz="1600" b="1" spc="65" dirty="0">
                <a:latin typeface="Tahoma"/>
                <a:cs typeface="Tahoma"/>
              </a:rPr>
              <a:t> </a:t>
            </a:r>
            <a:r>
              <a:rPr sz="1600" b="1" spc="-130" dirty="0">
                <a:latin typeface="Tahoma"/>
                <a:cs typeface="Tahoma"/>
              </a:rPr>
              <a:t>INSTITUTE</a:t>
            </a:r>
            <a:r>
              <a:rPr sz="1600" b="1" spc="8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OF</a:t>
            </a:r>
            <a:r>
              <a:rPr sz="1600" b="1" spc="4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TECHNOLOGY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-2540"/>
            <a:ext cx="10843260" cy="6863080"/>
            <a:chOff x="0" y="-2540"/>
            <a:chExt cx="10843260" cy="6863080"/>
          </a:xfrm>
        </p:grpSpPr>
        <p:sp>
          <p:nvSpPr>
            <p:cNvPr id="8" name="object 8"/>
            <p:cNvSpPr/>
            <p:nvPr/>
          </p:nvSpPr>
          <p:spPr>
            <a:xfrm>
              <a:off x="3507740" y="0"/>
              <a:ext cx="2549525" cy="6847840"/>
            </a:xfrm>
            <a:custGeom>
              <a:avLst/>
              <a:gdLst/>
              <a:ahLst/>
              <a:cxnLst/>
              <a:rect l="l" t="t" r="r" b="b"/>
              <a:pathLst>
                <a:path w="2549525" h="6847840">
                  <a:moveTo>
                    <a:pt x="2549525" y="0"/>
                  </a:moveTo>
                  <a:lnTo>
                    <a:pt x="2523229" y="0"/>
                  </a:lnTo>
                  <a:lnTo>
                    <a:pt x="1945259" y="2097151"/>
                  </a:lnTo>
                  <a:lnTo>
                    <a:pt x="1552194" y="3546855"/>
                  </a:lnTo>
                  <a:lnTo>
                    <a:pt x="1531268" y="3592724"/>
                  </a:lnTo>
                  <a:lnTo>
                    <a:pt x="1498114" y="3628753"/>
                  </a:lnTo>
                  <a:lnTo>
                    <a:pt x="1456017" y="3652999"/>
                  </a:lnTo>
                  <a:lnTo>
                    <a:pt x="1408263" y="3663517"/>
                  </a:lnTo>
                  <a:lnTo>
                    <a:pt x="1358138" y="3658362"/>
                  </a:lnTo>
                  <a:lnTo>
                    <a:pt x="1303004" y="3631072"/>
                  </a:lnTo>
                  <a:lnTo>
                    <a:pt x="1263014" y="3584829"/>
                  </a:lnTo>
                  <a:lnTo>
                    <a:pt x="1243012" y="3526535"/>
                  </a:lnTo>
                  <a:lnTo>
                    <a:pt x="1242298" y="3495710"/>
                  </a:lnTo>
                  <a:lnTo>
                    <a:pt x="1247775" y="3464433"/>
                  </a:lnTo>
                  <a:lnTo>
                    <a:pt x="1506474" y="2510282"/>
                  </a:lnTo>
                  <a:lnTo>
                    <a:pt x="1512939" y="2461556"/>
                  </a:lnTo>
                  <a:lnTo>
                    <a:pt x="1506511" y="2414401"/>
                  </a:lnTo>
                  <a:lnTo>
                    <a:pt x="1488455" y="2371042"/>
                  </a:lnTo>
                  <a:lnTo>
                    <a:pt x="1460039" y="2333704"/>
                  </a:lnTo>
                  <a:lnTo>
                    <a:pt x="1422527" y="2304615"/>
                  </a:lnTo>
                  <a:lnTo>
                    <a:pt x="1377188" y="2286000"/>
                  </a:lnTo>
                  <a:lnTo>
                    <a:pt x="1325437" y="2279838"/>
                  </a:lnTo>
                  <a:lnTo>
                    <a:pt x="1275447" y="2287979"/>
                  </a:lnTo>
                  <a:lnTo>
                    <a:pt x="1229896" y="2309207"/>
                  </a:lnTo>
                  <a:lnTo>
                    <a:pt x="1191459" y="2342310"/>
                  </a:lnTo>
                  <a:lnTo>
                    <a:pt x="1162812" y="2386076"/>
                  </a:lnTo>
                  <a:lnTo>
                    <a:pt x="1162812" y="2387346"/>
                  </a:lnTo>
                  <a:lnTo>
                    <a:pt x="821689" y="3659631"/>
                  </a:lnTo>
                  <a:lnTo>
                    <a:pt x="0" y="6846572"/>
                  </a:lnTo>
                  <a:lnTo>
                    <a:pt x="6667" y="6847305"/>
                  </a:lnTo>
                  <a:lnTo>
                    <a:pt x="20002" y="6847819"/>
                  </a:lnTo>
                  <a:lnTo>
                    <a:pt x="26670" y="6847839"/>
                  </a:lnTo>
                  <a:lnTo>
                    <a:pt x="845820" y="3665981"/>
                  </a:lnTo>
                  <a:lnTo>
                    <a:pt x="1186942" y="2394966"/>
                  </a:lnTo>
                  <a:lnTo>
                    <a:pt x="1211687" y="2357417"/>
                  </a:lnTo>
                  <a:lnTo>
                    <a:pt x="1244760" y="2329123"/>
                  </a:lnTo>
                  <a:lnTo>
                    <a:pt x="1283850" y="2311106"/>
                  </a:lnTo>
                  <a:lnTo>
                    <a:pt x="1326646" y="2304391"/>
                  </a:lnTo>
                  <a:lnTo>
                    <a:pt x="1370838" y="2310003"/>
                  </a:lnTo>
                  <a:lnTo>
                    <a:pt x="1416768" y="2330915"/>
                  </a:lnTo>
                  <a:lnTo>
                    <a:pt x="1452835" y="2364037"/>
                  </a:lnTo>
                  <a:lnTo>
                    <a:pt x="1477100" y="2406097"/>
                  </a:lnTo>
                  <a:lnTo>
                    <a:pt x="1487625" y="2453819"/>
                  </a:lnTo>
                  <a:lnTo>
                    <a:pt x="1482471" y="2503932"/>
                  </a:lnTo>
                  <a:lnTo>
                    <a:pt x="1223772" y="3458083"/>
                  </a:lnTo>
                  <a:lnTo>
                    <a:pt x="1217797" y="3493587"/>
                  </a:lnTo>
                  <a:lnTo>
                    <a:pt x="1226754" y="3564167"/>
                  </a:lnTo>
                  <a:lnTo>
                    <a:pt x="1262278" y="3627377"/>
                  </a:lnTo>
                  <a:lnTo>
                    <a:pt x="1318702" y="3670931"/>
                  </a:lnTo>
                  <a:lnTo>
                    <a:pt x="1401836" y="3690101"/>
                  </a:lnTo>
                  <a:lnTo>
                    <a:pt x="1449027" y="3683677"/>
                  </a:lnTo>
                  <a:lnTo>
                    <a:pt x="1492408" y="3665632"/>
                  </a:lnTo>
                  <a:lnTo>
                    <a:pt x="1529757" y="3637237"/>
                  </a:lnTo>
                  <a:lnTo>
                    <a:pt x="1558850" y="3599762"/>
                  </a:lnTo>
                  <a:lnTo>
                    <a:pt x="1577467" y="3554476"/>
                  </a:lnTo>
                  <a:lnTo>
                    <a:pt x="1970659" y="2104771"/>
                  </a:lnTo>
                  <a:lnTo>
                    <a:pt x="2547620" y="6350"/>
                  </a:lnTo>
                  <a:lnTo>
                    <a:pt x="2549525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540"/>
              <a:ext cx="5842000" cy="68630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8880" y="6167119"/>
              <a:ext cx="3294379" cy="61213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0740" y="2894391"/>
            <a:ext cx="4518660" cy="109132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US" sz="3600" spc="75" dirty="0" err="1">
                <a:solidFill>
                  <a:srgbClr val="FFFFFF"/>
                </a:solidFill>
                <a:latin typeface="Palatino Linotype"/>
                <a:cs typeface="Palatino Linotype"/>
              </a:rPr>
              <a:t>Strumenti</a:t>
            </a:r>
            <a:r>
              <a:rPr lang="en-US" sz="3600" spc="75" dirty="0">
                <a:solidFill>
                  <a:srgbClr val="FFFFFF"/>
                </a:solidFill>
                <a:latin typeface="Palatino Linotype"/>
                <a:cs typeface="Palatino Linotype"/>
              </a:rPr>
              <a:t> offensive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spc="70" dirty="0" err="1">
                <a:solidFill>
                  <a:srgbClr val="FFB900"/>
                </a:solidFill>
                <a:latin typeface="Palatino Linotype"/>
                <a:cs typeface="Palatino Linotype"/>
              </a:rPr>
              <a:t>Bettercap</a:t>
            </a:r>
            <a:endParaRPr sz="28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2540" y="-9842"/>
            <a:ext cx="5839460" cy="6878955"/>
            <a:chOff x="6352540" y="-9842"/>
            <a:chExt cx="5839460" cy="6878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540" y="-9842"/>
              <a:ext cx="5839460" cy="68789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2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8880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0" dirty="0"/>
              <a:t>Bettercap</a:t>
            </a:r>
            <a:r>
              <a:rPr sz="3200" spc="270" dirty="0"/>
              <a:t> </a:t>
            </a:r>
            <a:r>
              <a:rPr sz="3200" spc="30" dirty="0"/>
              <a:t>tool</a:t>
            </a:r>
            <a:endParaRPr sz="320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555" y="1438910"/>
            <a:ext cx="6489700" cy="2575064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40"/>
              </a:spcBef>
              <a:buFont typeface="Arial MT"/>
              <a:buChar char="•"/>
              <a:tabLst>
                <a:tab pos="299720" algn="l"/>
              </a:tabLst>
            </a:pPr>
            <a:r>
              <a:rPr lang="it-IT" sz="1600" spc="-190" dirty="0">
                <a:latin typeface="Verdana"/>
                <a:cs typeface="Verdana"/>
              </a:rPr>
              <a:t>È un altro strumento che puoi utilizzare per eseguire l'attacco di biliardo ARP
Potrebbe essere necessario installare lo strumento bettercap
Per fare ciò, devi fare quanto segue:</a:t>
            </a:r>
            <a:endParaRPr sz="1600" dirty="0">
              <a:latin typeface="Verdana"/>
              <a:cs typeface="Verdana"/>
            </a:endParaRPr>
          </a:p>
          <a:p>
            <a:pPr marL="756920" lvl="1" indent="-287020">
              <a:lnSpc>
                <a:spcPct val="100000"/>
              </a:lnSpc>
              <a:spcBef>
                <a:spcPts val="919"/>
              </a:spcBef>
              <a:buFont typeface="Arial MT"/>
              <a:buChar char="•"/>
              <a:tabLst>
                <a:tab pos="756920" algn="l"/>
              </a:tabLst>
            </a:pPr>
            <a:r>
              <a:rPr sz="1600" b="1" spc="-10" dirty="0">
                <a:latin typeface="Tahoma"/>
                <a:cs typeface="Tahoma"/>
              </a:rPr>
              <a:t>sudo</a:t>
            </a:r>
            <a:r>
              <a:rPr sz="1600" b="1" spc="-85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apt-</a:t>
            </a:r>
            <a:r>
              <a:rPr sz="1600" b="1" dirty="0">
                <a:latin typeface="Tahoma"/>
                <a:cs typeface="Tahoma"/>
              </a:rPr>
              <a:t>get</a:t>
            </a:r>
            <a:r>
              <a:rPr sz="1600" b="1" spc="-10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update</a:t>
            </a:r>
            <a:endParaRPr sz="1600" dirty="0">
              <a:latin typeface="Tahoma"/>
              <a:cs typeface="Tahoma"/>
            </a:endParaRPr>
          </a:p>
          <a:p>
            <a:pPr marL="756920" lvl="1" indent="-287020">
              <a:lnSpc>
                <a:spcPct val="100000"/>
              </a:lnSpc>
              <a:spcBef>
                <a:spcPts val="940"/>
              </a:spcBef>
              <a:buFont typeface="Arial MT"/>
              <a:buChar char="•"/>
              <a:tabLst>
                <a:tab pos="756920" algn="l"/>
              </a:tabLst>
            </a:pPr>
            <a:r>
              <a:rPr sz="1600" b="1" spc="-10" dirty="0">
                <a:latin typeface="Tahoma"/>
                <a:cs typeface="Tahoma"/>
              </a:rPr>
              <a:t>sudo</a:t>
            </a:r>
            <a:r>
              <a:rPr sz="1600" b="1" spc="-75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apt-</a:t>
            </a:r>
            <a:r>
              <a:rPr sz="1600" b="1" dirty="0">
                <a:latin typeface="Tahoma"/>
                <a:cs typeface="Tahoma"/>
              </a:rPr>
              <a:t>get</a:t>
            </a:r>
            <a:r>
              <a:rPr sz="1600" b="1" spc="-70" dirty="0">
                <a:latin typeface="Tahoma"/>
                <a:cs typeface="Tahoma"/>
              </a:rPr>
              <a:t> </a:t>
            </a:r>
            <a:r>
              <a:rPr sz="1600" b="1" spc="-90" dirty="0">
                <a:latin typeface="Tahoma"/>
                <a:cs typeface="Tahoma"/>
              </a:rPr>
              <a:t>install</a:t>
            </a:r>
            <a:r>
              <a:rPr sz="1600" b="1" spc="-3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bettercap</a:t>
            </a:r>
            <a:endParaRPr sz="1600" dirty="0">
              <a:latin typeface="Tahoma"/>
              <a:cs typeface="Tahoma"/>
            </a:endParaRPr>
          </a:p>
          <a:p>
            <a:pPr marL="756920" lvl="1" indent="-287020">
              <a:lnSpc>
                <a:spcPct val="100000"/>
              </a:lnSpc>
              <a:spcBef>
                <a:spcPts val="945"/>
              </a:spcBef>
              <a:buFont typeface="Arial MT"/>
              <a:buChar char="•"/>
              <a:tabLst>
                <a:tab pos="756920" algn="l"/>
              </a:tabLst>
            </a:pPr>
            <a:r>
              <a:rPr lang="en-US" sz="1600" spc="-70" dirty="0" err="1">
                <a:latin typeface="Verdana"/>
                <a:cs typeface="Verdana"/>
              </a:rPr>
              <a:t>Verifica</a:t>
            </a:r>
            <a:r>
              <a:rPr lang="en-US" sz="1600" spc="-70" dirty="0">
                <a:latin typeface="Verdana"/>
                <a:cs typeface="Verdana"/>
              </a:rPr>
              <a:t> </a:t>
            </a:r>
            <a:r>
              <a:rPr lang="en-US" sz="1600" spc="-70" dirty="0" err="1">
                <a:latin typeface="Verdana"/>
                <a:cs typeface="Verdana"/>
              </a:rPr>
              <a:t>l´installazione</a:t>
            </a:r>
            <a:endParaRPr sz="1600" dirty="0">
              <a:latin typeface="Verdana"/>
              <a:cs typeface="Verdana"/>
            </a:endParaRPr>
          </a:p>
          <a:p>
            <a:pPr marL="756920" lvl="1" indent="-287020">
              <a:lnSpc>
                <a:spcPct val="100000"/>
              </a:lnSpc>
              <a:spcBef>
                <a:spcPts val="920"/>
              </a:spcBef>
              <a:buFont typeface="Arial MT"/>
              <a:buChar char="•"/>
              <a:tabLst>
                <a:tab pos="756920" algn="l"/>
              </a:tabLst>
            </a:pPr>
            <a:r>
              <a:rPr sz="1600" b="1" dirty="0">
                <a:latin typeface="Tahoma"/>
                <a:cs typeface="Tahoma"/>
              </a:rPr>
              <a:t>bettercap</a:t>
            </a:r>
            <a:r>
              <a:rPr sz="1600" b="1" spc="-12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–version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2540" y="-9842"/>
            <a:ext cx="5839460" cy="6878955"/>
            <a:chOff x="6352540" y="-9842"/>
            <a:chExt cx="5839460" cy="6878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540" y="-9842"/>
              <a:ext cx="5839460" cy="68789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2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8880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0" dirty="0"/>
              <a:t>Bettercap</a:t>
            </a:r>
            <a:r>
              <a:rPr sz="3200" spc="270" dirty="0"/>
              <a:t> </a:t>
            </a:r>
            <a:r>
              <a:rPr sz="3200" spc="30" dirty="0"/>
              <a:t>tool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347" y="1508378"/>
            <a:ext cx="21342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0" dirty="0">
                <a:solidFill>
                  <a:srgbClr val="CF2D1D"/>
                </a:solidFill>
                <a:latin typeface="Tahoma"/>
                <a:cs typeface="Tahoma"/>
              </a:rPr>
              <a:t>Bettercap</a:t>
            </a:r>
            <a:r>
              <a:rPr sz="1600" b="1" spc="-70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CF2D1D"/>
                </a:solidFill>
                <a:latin typeface="Tahoma"/>
                <a:cs typeface="Tahoma"/>
              </a:rPr>
              <a:t>–iface</a:t>
            </a:r>
            <a:r>
              <a:rPr sz="1600" b="1" spc="-55" dirty="0">
                <a:solidFill>
                  <a:srgbClr val="CF2D1D"/>
                </a:solidFill>
                <a:latin typeface="Tahoma"/>
                <a:cs typeface="Tahoma"/>
              </a:rPr>
              <a:t> eth0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559" y="2286000"/>
            <a:ext cx="4602480" cy="326644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305672" y="1508378"/>
            <a:ext cx="46926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-110" dirty="0" err="1">
                <a:latin typeface="Verdana"/>
                <a:cs typeface="Verdana"/>
              </a:rPr>
              <a:t>Digitare</a:t>
            </a:r>
            <a:r>
              <a:rPr sz="1600" spc="-110" dirty="0">
                <a:latin typeface="Verdana"/>
                <a:cs typeface="Verdana"/>
              </a:rPr>
              <a:t>: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help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(</a:t>
            </a:r>
            <a:r>
              <a:rPr lang="en-US" sz="1600" spc="-70" dirty="0">
                <a:latin typeface="Verdana"/>
                <a:cs typeface="Verdana"/>
              </a:rPr>
              <a:t>per </a:t>
            </a:r>
            <a:r>
              <a:rPr lang="en-US" sz="1600" spc="-70" dirty="0" err="1">
                <a:latin typeface="Verdana"/>
                <a:cs typeface="Verdana"/>
              </a:rPr>
              <a:t>avere</a:t>
            </a:r>
            <a:r>
              <a:rPr lang="en-US" sz="1600" spc="-70" dirty="0">
                <a:latin typeface="Verdana"/>
                <a:cs typeface="Verdana"/>
              </a:rPr>
              <a:t> </a:t>
            </a:r>
            <a:r>
              <a:rPr lang="en-US" sz="1600" spc="-70" dirty="0" err="1">
                <a:latin typeface="Verdana"/>
                <a:cs typeface="Verdana"/>
              </a:rPr>
              <a:t>maggiori</a:t>
            </a:r>
            <a:r>
              <a:rPr lang="en-US" sz="1600" spc="-70" dirty="0">
                <a:latin typeface="Verdana"/>
                <a:cs typeface="Verdana"/>
              </a:rPr>
              <a:t> </a:t>
            </a:r>
            <a:r>
              <a:rPr lang="en-US" sz="1600" spc="-70" dirty="0" err="1">
                <a:latin typeface="Verdana"/>
                <a:cs typeface="Verdana"/>
              </a:rPr>
              <a:t>informazioni</a:t>
            </a:r>
            <a:r>
              <a:rPr sz="1600" spc="-40" dirty="0">
                <a:latin typeface="Verdana"/>
                <a:cs typeface="Verdana"/>
              </a:rPr>
              <a:t>)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36322" y="1874520"/>
            <a:ext cx="5019675" cy="4089400"/>
            <a:chOff x="6136322" y="1874520"/>
            <a:chExt cx="5019675" cy="40894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2539" y="1874520"/>
              <a:ext cx="4803140" cy="40894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150609" y="2807970"/>
              <a:ext cx="1678939" cy="2946400"/>
            </a:xfrm>
            <a:custGeom>
              <a:avLst/>
              <a:gdLst/>
              <a:ahLst/>
              <a:cxnLst/>
              <a:rect l="l" t="t" r="r" b="b"/>
              <a:pathLst>
                <a:path w="1678940" h="2946400">
                  <a:moveTo>
                    <a:pt x="0" y="2946399"/>
                  </a:moveTo>
                  <a:lnTo>
                    <a:pt x="1678939" y="2946399"/>
                  </a:lnTo>
                  <a:lnTo>
                    <a:pt x="1678939" y="0"/>
                  </a:lnTo>
                  <a:lnTo>
                    <a:pt x="0" y="0"/>
                  </a:lnTo>
                  <a:lnTo>
                    <a:pt x="0" y="294639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112125" y="3928451"/>
            <a:ext cx="2272030" cy="9042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85"/>
              </a:spcBef>
            </a:pPr>
            <a:r>
              <a:rPr sz="1800" dirty="0">
                <a:solidFill>
                  <a:srgbClr val="FF0000"/>
                </a:solidFill>
                <a:latin typeface="Segoe UI"/>
                <a:cs typeface="Segoe UI"/>
              </a:rPr>
              <a:t>These</a:t>
            </a:r>
            <a:r>
              <a:rPr sz="1800" spc="-3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0000"/>
                </a:solidFill>
                <a:latin typeface="Segoe UI"/>
                <a:cs typeface="Segoe UI"/>
              </a:rPr>
              <a:t>modules</a:t>
            </a:r>
            <a:r>
              <a:rPr sz="1800" spc="-4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Segoe UI"/>
                <a:cs typeface="Segoe UI"/>
              </a:rPr>
              <a:t>enable </a:t>
            </a:r>
            <a:r>
              <a:rPr sz="1800" dirty="0">
                <a:solidFill>
                  <a:srgbClr val="FF0000"/>
                </a:solidFill>
                <a:latin typeface="Segoe UI"/>
                <a:cs typeface="Segoe UI"/>
              </a:rPr>
              <a:t>bettercap</a:t>
            </a:r>
            <a:r>
              <a:rPr sz="1800" spc="-3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0000"/>
                </a:solidFill>
                <a:latin typeface="Segoe UI"/>
                <a:cs typeface="Segoe UI"/>
              </a:rPr>
              <a:t>to</a:t>
            </a:r>
            <a:r>
              <a:rPr sz="1800" spc="-7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Segoe UI"/>
                <a:cs typeface="Segoe UI"/>
              </a:rPr>
              <a:t>perform </a:t>
            </a:r>
            <a:r>
              <a:rPr sz="1800" dirty="0">
                <a:solidFill>
                  <a:srgbClr val="FF0000"/>
                </a:solidFill>
                <a:latin typeface="Segoe UI"/>
                <a:cs typeface="Segoe UI"/>
              </a:rPr>
              <a:t>multiple</a:t>
            </a:r>
            <a:r>
              <a:rPr sz="1800" spc="-5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Segoe UI"/>
                <a:cs typeface="Segoe UI"/>
              </a:rPr>
              <a:t>actions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2539" y="-10478"/>
            <a:ext cx="5839460" cy="6878955"/>
            <a:chOff x="6352540" y="-9842"/>
            <a:chExt cx="5839460" cy="6878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540" y="-9842"/>
              <a:ext cx="5839460" cy="68789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2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8880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0" dirty="0"/>
              <a:t>Bettercap</a:t>
            </a:r>
            <a:r>
              <a:rPr sz="3200" spc="270" dirty="0"/>
              <a:t> </a:t>
            </a:r>
            <a:r>
              <a:rPr sz="3200" spc="30" dirty="0"/>
              <a:t>tool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347" y="1490943"/>
            <a:ext cx="4627561" cy="90986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lang="it-IT" sz="1600" spc="-120" dirty="0">
                <a:latin typeface="Verdana"/>
                <a:cs typeface="Verdana"/>
              </a:rPr>
              <a:t>Per ottenere ulteriori informazioni su uno di questi
moduli, è possibile digitare:</a:t>
            </a:r>
            <a:endParaRPr lang="en-US" sz="1600" b="1" dirty="0">
              <a:solidFill>
                <a:srgbClr val="CF2D1D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600" b="1" dirty="0">
                <a:solidFill>
                  <a:srgbClr val="CF2D1D"/>
                </a:solidFill>
                <a:latin typeface="Tahoma"/>
                <a:cs typeface="Tahoma"/>
              </a:rPr>
              <a:t>help</a:t>
            </a:r>
            <a:r>
              <a:rPr sz="1600" b="1" spc="-80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CF2D1D"/>
                </a:solidFill>
                <a:latin typeface="Tahoma"/>
                <a:cs typeface="Tahoma"/>
              </a:rPr>
              <a:t>Module_Name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5294" y="1497329"/>
            <a:ext cx="451135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65" dirty="0">
                <a:latin typeface="Tahoma"/>
                <a:cs typeface="Tahoma"/>
              </a:rPr>
              <a:t>Type: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CF2D1D"/>
                </a:solidFill>
                <a:latin typeface="Tahoma"/>
                <a:cs typeface="Tahoma"/>
              </a:rPr>
              <a:t>help</a:t>
            </a:r>
            <a:r>
              <a:rPr sz="1600" b="1" spc="-90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latin typeface="Tahoma"/>
                <a:cs typeface="Tahoma"/>
              </a:rPr>
              <a:t>(</a:t>
            </a:r>
            <a:r>
              <a:rPr lang="en-US" sz="1600" b="1" spc="-100" dirty="0">
                <a:latin typeface="Tahoma"/>
                <a:cs typeface="Tahoma"/>
              </a:rPr>
              <a:t>per </a:t>
            </a:r>
            <a:r>
              <a:rPr lang="en-US" sz="1600" b="1" spc="-100" dirty="0" err="1">
                <a:latin typeface="Tahoma"/>
                <a:cs typeface="Tahoma"/>
              </a:rPr>
              <a:t>avere</a:t>
            </a:r>
            <a:r>
              <a:rPr lang="en-US" sz="1600" b="1" spc="-100" dirty="0">
                <a:latin typeface="Tahoma"/>
                <a:cs typeface="Tahoma"/>
              </a:rPr>
              <a:t> </a:t>
            </a:r>
            <a:r>
              <a:rPr lang="en-US" sz="1600" b="1" spc="-100" dirty="0" err="1">
                <a:latin typeface="Tahoma"/>
                <a:cs typeface="Tahoma"/>
              </a:rPr>
              <a:t>maggiori</a:t>
            </a:r>
            <a:r>
              <a:rPr lang="en-US" sz="1600" b="1" spc="-100" dirty="0">
                <a:latin typeface="Tahoma"/>
                <a:cs typeface="Tahoma"/>
              </a:rPr>
              <a:t> </a:t>
            </a:r>
            <a:r>
              <a:rPr lang="en-US" sz="1600" b="1" spc="-100" dirty="0" err="1">
                <a:latin typeface="Tahoma"/>
                <a:cs typeface="Tahoma"/>
              </a:rPr>
              <a:t>informazioni</a:t>
            </a:r>
            <a:r>
              <a:rPr sz="1600" b="1" spc="-65" dirty="0">
                <a:latin typeface="Tahoma"/>
                <a:cs typeface="Tahoma"/>
              </a:rPr>
              <a:t>)</a:t>
            </a:r>
            <a:endParaRPr sz="1600" dirty="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36322" y="1678901"/>
            <a:ext cx="5401945" cy="4667250"/>
            <a:chOff x="6136322" y="1678901"/>
            <a:chExt cx="5401945" cy="466725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959" y="1678901"/>
              <a:ext cx="5380990" cy="46672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2539" y="1874520"/>
              <a:ext cx="4803140" cy="40894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150609" y="2807970"/>
              <a:ext cx="1678939" cy="2946400"/>
            </a:xfrm>
            <a:custGeom>
              <a:avLst/>
              <a:gdLst/>
              <a:ahLst/>
              <a:cxnLst/>
              <a:rect l="l" t="t" r="r" b="b"/>
              <a:pathLst>
                <a:path w="1678940" h="2946400">
                  <a:moveTo>
                    <a:pt x="0" y="2946399"/>
                  </a:moveTo>
                  <a:lnTo>
                    <a:pt x="1678939" y="2946399"/>
                  </a:lnTo>
                  <a:lnTo>
                    <a:pt x="1678939" y="0"/>
                  </a:lnTo>
                  <a:lnTo>
                    <a:pt x="0" y="0"/>
                  </a:lnTo>
                  <a:lnTo>
                    <a:pt x="0" y="294639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224519" y="3928451"/>
            <a:ext cx="2272030" cy="117455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7000"/>
              </a:lnSpc>
              <a:spcBef>
                <a:spcPts val="85"/>
              </a:spcBef>
            </a:pPr>
            <a:r>
              <a:rPr lang="it-IT" sz="1800" dirty="0">
                <a:solidFill>
                  <a:srgbClr val="FF0000"/>
                </a:solidFill>
                <a:latin typeface="Segoe UI"/>
                <a:cs typeface="Segoe UI"/>
              </a:rPr>
              <a:t>Questi moduli consentono a bettercap di eseguire più azioni</a:t>
            </a:r>
            <a:endParaRPr sz="1800" dirty="0">
              <a:latin typeface="Segoe UI"/>
              <a:cs typeface="Segoe U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1940" y="2542539"/>
            <a:ext cx="5985510" cy="2940050"/>
            <a:chOff x="281940" y="2542539"/>
            <a:chExt cx="5985510" cy="294005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940" y="2542539"/>
              <a:ext cx="5985510" cy="29400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520" y="2738119"/>
              <a:ext cx="5407660" cy="2362199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0" dirty="0"/>
              <a:t>Bettercap</a:t>
            </a:r>
            <a:r>
              <a:rPr sz="3200" spc="270" dirty="0"/>
              <a:t> </a:t>
            </a:r>
            <a:r>
              <a:rPr sz="3200" spc="30" dirty="0"/>
              <a:t>tool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347" y="1389502"/>
            <a:ext cx="5176520" cy="740587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b="1" spc="-25" dirty="0">
                <a:solidFill>
                  <a:srgbClr val="CF2D1D"/>
                </a:solidFill>
                <a:latin typeface="Tahoma"/>
                <a:cs typeface="Tahoma"/>
              </a:rPr>
              <a:t>net.probe</a:t>
            </a:r>
            <a:r>
              <a:rPr sz="1600" b="1" spc="-45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CF2D1D"/>
                </a:solidFill>
                <a:latin typeface="Tahoma"/>
                <a:cs typeface="Tahoma"/>
              </a:rPr>
              <a:t>on</a:t>
            </a:r>
            <a:endParaRPr sz="1600" dirty="0">
              <a:latin typeface="Tahoma"/>
              <a:cs typeface="Tahoma"/>
            </a:endParaRPr>
          </a:p>
          <a:p>
            <a:pPr marL="469900" lvl="1" indent="-284480">
              <a:lnSpc>
                <a:spcPct val="100000"/>
              </a:lnSpc>
              <a:spcBef>
                <a:spcPts val="940"/>
              </a:spcBef>
              <a:buFont typeface="Arial MT"/>
              <a:buChar char="•"/>
              <a:tabLst>
                <a:tab pos="469900" algn="l"/>
              </a:tabLst>
            </a:pPr>
            <a:r>
              <a:rPr lang="it-IT" sz="1600" dirty="0">
                <a:latin typeface="Verdana"/>
                <a:cs typeface="Verdana"/>
              </a:rPr>
              <a:t>Continua a cercare nuovi host sulla rete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33780" y="2108200"/>
            <a:ext cx="5213350" cy="3379470"/>
            <a:chOff x="1033780" y="2108200"/>
            <a:chExt cx="5213350" cy="33794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780" y="2108200"/>
              <a:ext cx="5213350" cy="33794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9360" y="2303779"/>
              <a:ext cx="4635500" cy="28016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051675" y="1577340"/>
            <a:ext cx="1183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b="1" spc="-70" dirty="0">
                <a:solidFill>
                  <a:srgbClr val="CF2D1D"/>
                </a:solidFill>
                <a:latin typeface="Tahoma"/>
                <a:cs typeface="Tahoma"/>
              </a:rPr>
              <a:t>net.show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42100" y="2128520"/>
            <a:ext cx="4610100" cy="281177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908800" y="5208270"/>
            <a:ext cx="46316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dirty="0">
                <a:latin typeface="Tahoma"/>
                <a:cs typeface="Tahoma"/>
              </a:rPr>
              <a:t>Maggiori informazioni su tutti i dispositivi scoperti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5079" y="-9842"/>
            <a:ext cx="3958590" cy="6878955"/>
            <a:chOff x="6885079" y="-9842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1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0" dirty="0"/>
              <a:t>Bettercap</a:t>
            </a:r>
            <a:r>
              <a:rPr sz="3200" spc="270" dirty="0"/>
              <a:t> </a:t>
            </a:r>
            <a:r>
              <a:rPr sz="3200" spc="30" dirty="0"/>
              <a:t>tool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5347" y="1389502"/>
            <a:ext cx="10741025" cy="986809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b="1" spc="-80" dirty="0">
                <a:solidFill>
                  <a:srgbClr val="CF2D1D"/>
                </a:solidFill>
                <a:latin typeface="Tahoma"/>
                <a:cs typeface="Tahoma"/>
              </a:rPr>
              <a:t>set</a:t>
            </a:r>
            <a:r>
              <a:rPr sz="1600" b="1" spc="-15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CF2D1D"/>
                </a:solidFill>
                <a:latin typeface="Tahoma"/>
                <a:cs typeface="Tahoma"/>
              </a:rPr>
              <a:t>arp.spoof.fullduplex</a:t>
            </a:r>
            <a:r>
              <a:rPr sz="1600" b="1" spc="55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CF2D1D"/>
                </a:solidFill>
                <a:latin typeface="Tahoma"/>
                <a:cs typeface="Tahoma"/>
              </a:rPr>
              <a:t>true</a:t>
            </a:r>
            <a:endParaRPr sz="1600" dirty="0">
              <a:latin typeface="Tahoma"/>
              <a:cs typeface="Tahoma"/>
            </a:endParaRPr>
          </a:p>
          <a:p>
            <a:pPr marL="469900" lvl="1" indent="-284480">
              <a:lnSpc>
                <a:spcPct val="100000"/>
              </a:lnSpc>
              <a:spcBef>
                <a:spcPts val="940"/>
              </a:spcBef>
              <a:buFont typeface="Arial MT"/>
              <a:buChar char="•"/>
              <a:tabLst>
                <a:tab pos="469900" algn="l"/>
              </a:tabLst>
            </a:pPr>
            <a:r>
              <a:rPr lang="it-IT" sz="1600" spc="-180" dirty="0">
                <a:latin typeface="Verdana"/>
                <a:cs typeface="Verdana"/>
              </a:rPr>
              <a:t>Se </a:t>
            </a:r>
            <a:r>
              <a:rPr lang="it-IT" sz="1600" b="1" spc="-180" dirty="0">
                <a:latin typeface="Verdana"/>
                <a:cs typeface="Verdana"/>
              </a:rPr>
              <a:t>true</a:t>
            </a:r>
            <a:r>
              <a:rPr lang="it-IT" sz="1600" spc="-180" dirty="0">
                <a:latin typeface="Verdana"/>
                <a:cs typeface="Verdana"/>
              </a:rPr>
              <a:t>, verranno attaccati sia i target che il </a:t>
            </a:r>
            <a:r>
              <a:rPr lang="it-IT" sz="1600" b="1" spc="-180" dirty="0">
                <a:latin typeface="Verdana"/>
                <a:cs typeface="Verdana"/>
              </a:rPr>
              <a:t>gateway</a:t>
            </a:r>
            <a:r>
              <a:rPr sz="1600" b="1" spc="-20" dirty="0">
                <a:latin typeface="Verdana"/>
                <a:cs typeface="Verdana"/>
              </a:rPr>
              <a:t>,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lang="en-US" sz="1600" spc="-85" dirty="0" err="1">
                <a:latin typeface="Tahoma"/>
                <a:cs typeface="Tahoma"/>
              </a:rPr>
              <a:t>altrimenti</a:t>
            </a:r>
            <a:r>
              <a:rPr lang="en-US" sz="1600" spc="-85" dirty="0">
                <a:latin typeface="Tahoma"/>
                <a:cs typeface="Tahoma"/>
              </a:rPr>
              <a:t> solo il</a:t>
            </a:r>
            <a:r>
              <a:rPr lang="en-US" sz="1600" b="1" spc="-85" dirty="0">
                <a:latin typeface="Tahoma"/>
                <a:cs typeface="Tahoma"/>
              </a:rPr>
              <a:t> target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114" dirty="0">
                <a:latin typeface="Verdana"/>
                <a:cs typeface="Verdana"/>
              </a:rPr>
              <a:t>(</a:t>
            </a:r>
            <a:r>
              <a:rPr lang="it-IT" sz="1600" spc="-114" dirty="0">
                <a:latin typeface="Verdana"/>
                <a:cs typeface="Verdana"/>
              </a:rPr>
              <a:t>se il router dispone di protezioni contro l´</a:t>
            </a:r>
            <a:r>
              <a:rPr lang="it-IT" sz="1600" b="1" spc="-114" dirty="0">
                <a:latin typeface="Verdana"/>
                <a:cs typeface="Verdana"/>
              </a:rPr>
              <a:t>ARP spoofing</a:t>
            </a:r>
            <a:r>
              <a:rPr lang="it-IT" sz="1600" spc="-114" dirty="0">
                <a:latin typeface="Verdana"/>
                <a:cs typeface="Verdana"/>
              </a:rPr>
              <a:t> in atto, questo farà fallire l'attacco)</a:t>
            </a:r>
            <a:r>
              <a:rPr sz="1600" spc="-10" dirty="0"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02560" y="2382481"/>
            <a:ext cx="6973570" cy="3633470"/>
            <a:chOff x="2702560" y="2382481"/>
            <a:chExt cx="6973570" cy="363347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560" y="2382481"/>
              <a:ext cx="6973570" cy="36334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8140" y="2578100"/>
              <a:ext cx="6395720" cy="305562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78739" y="6605627"/>
            <a:ext cx="1118235" cy="150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arp.spoof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800" u="sng" spc="-1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::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bettercap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5079" y="-9842"/>
            <a:ext cx="3958590" cy="6878955"/>
            <a:chOff x="6885079" y="-9842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1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0" dirty="0"/>
              <a:t>Bettercap</a:t>
            </a:r>
            <a:r>
              <a:rPr sz="3200" spc="270" dirty="0"/>
              <a:t> </a:t>
            </a:r>
            <a:r>
              <a:rPr sz="3200" spc="30" dirty="0"/>
              <a:t>tool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382" y="1282954"/>
            <a:ext cx="10884218" cy="98745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40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b="1" spc="-80" dirty="0">
                <a:solidFill>
                  <a:srgbClr val="CF2D1D"/>
                </a:solidFill>
                <a:latin typeface="Tahoma"/>
                <a:cs typeface="Tahoma"/>
              </a:rPr>
              <a:t>set</a:t>
            </a:r>
            <a:r>
              <a:rPr sz="1600" b="1" spc="-25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CF2D1D"/>
                </a:solidFill>
                <a:latin typeface="Tahoma"/>
                <a:cs typeface="Tahoma"/>
              </a:rPr>
              <a:t>arp.spoof.targets</a:t>
            </a:r>
            <a:r>
              <a:rPr sz="1600" b="1" spc="-20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CF2D1D"/>
                </a:solidFill>
                <a:latin typeface="Tahoma"/>
                <a:cs typeface="Tahoma"/>
              </a:rPr>
              <a:t>IP_address</a:t>
            </a:r>
            <a:endParaRPr sz="1600" dirty="0">
              <a:latin typeface="Tahoma"/>
              <a:cs typeface="Tahoma"/>
            </a:endParaRPr>
          </a:p>
          <a:p>
            <a:pPr marL="469265" lvl="1" indent="-283845">
              <a:lnSpc>
                <a:spcPct val="100000"/>
              </a:lnSpc>
              <a:spcBef>
                <a:spcPts val="944"/>
              </a:spcBef>
              <a:buFont typeface="Arial MT"/>
              <a:buChar char="•"/>
              <a:tabLst>
                <a:tab pos="469265" algn="l"/>
              </a:tabLst>
            </a:pPr>
            <a:r>
              <a:rPr lang="it-IT" sz="1600" spc="75" dirty="0">
                <a:latin typeface="Verdana"/>
                <a:cs typeface="Verdana"/>
              </a:rPr>
              <a:t>Un elenco separato da virgole di </a:t>
            </a:r>
            <a:r>
              <a:rPr lang="it-IT" sz="1600" b="1" spc="75" dirty="0">
                <a:latin typeface="Verdana"/>
                <a:cs typeface="Verdana"/>
              </a:rPr>
              <a:t>indirizzi MAC</a:t>
            </a:r>
            <a:r>
              <a:rPr lang="it-IT" sz="1600" spc="75" dirty="0">
                <a:latin typeface="Verdana"/>
                <a:cs typeface="Verdana"/>
              </a:rPr>
              <a:t>, </a:t>
            </a:r>
            <a:r>
              <a:rPr lang="it-IT" sz="1600" b="1" spc="75" dirty="0">
                <a:latin typeface="Verdana"/>
                <a:cs typeface="Verdana"/>
              </a:rPr>
              <a:t>indirizzi IP</a:t>
            </a:r>
            <a:r>
              <a:rPr lang="it-IT" sz="1600" spc="75" dirty="0">
                <a:latin typeface="Verdana"/>
                <a:cs typeface="Verdana"/>
              </a:rPr>
              <a:t>,</a:t>
            </a:r>
            <a:r>
              <a:rPr lang="it-IT" sz="1600" b="1" spc="75" dirty="0">
                <a:latin typeface="Verdana"/>
                <a:cs typeface="Verdana"/>
              </a:rPr>
              <a:t> intervalli IP</a:t>
            </a:r>
            <a:r>
              <a:rPr lang="it-IT" sz="1600" spc="75" dirty="0">
                <a:latin typeface="Verdana"/>
                <a:cs typeface="Verdana"/>
              </a:rPr>
              <a:t> o </a:t>
            </a:r>
            <a:r>
              <a:rPr lang="it-IT" sz="1600" b="1" spc="75" dirty="0">
                <a:latin typeface="Verdana"/>
                <a:cs typeface="Verdana"/>
              </a:rPr>
              <a:t>alias</a:t>
            </a:r>
            <a:r>
              <a:rPr lang="it-IT" sz="1600" spc="75" dirty="0">
                <a:latin typeface="Verdana"/>
                <a:cs typeface="Verdana"/>
              </a:rPr>
              <a:t> da falsificare.</a:t>
            </a:r>
            <a:endParaRPr sz="1600" dirty="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07920" y="2014232"/>
            <a:ext cx="7562850" cy="3940810"/>
            <a:chOff x="2407920" y="2014232"/>
            <a:chExt cx="7562850" cy="394081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7920" y="2014232"/>
              <a:ext cx="7562850" cy="39408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3500" y="2209799"/>
              <a:ext cx="6985000" cy="336296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78739" y="6605627"/>
            <a:ext cx="1118235" cy="150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arp.spoof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800" u="sng" spc="-1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::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bettercap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5079" y="-9842"/>
            <a:ext cx="3958590" cy="6878955"/>
            <a:chOff x="6885079" y="-9842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1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0" dirty="0"/>
              <a:t>Bettercap</a:t>
            </a:r>
            <a:r>
              <a:rPr sz="3200" spc="270" dirty="0"/>
              <a:t> </a:t>
            </a:r>
            <a:r>
              <a:rPr sz="3200" spc="30" dirty="0"/>
              <a:t>tool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925" y="1109213"/>
            <a:ext cx="10688320" cy="986809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b="1" spc="-30" dirty="0">
                <a:solidFill>
                  <a:srgbClr val="CF2D1D"/>
                </a:solidFill>
                <a:latin typeface="Tahoma"/>
                <a:cs typeface="Tahoma"/>
              </a:rPr>
              <a:t>arp.spoof</a:t>
            </a:r>
            <a:r>
              <a:rPr sz="1600" b="1" spc="-50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CF2D1D"/>
                </a:solidFill>
                <a:latin typeface="Tahoma"/>
                <a:cs typeface="Tahoma"/>
              </a:rPr>
              <a:t>on</a:t>
            </a:r>
            <a:endParaRPr sz="1600" dirty="0">
              <a:latin typeface="Tahoma"/>
              <a:cs typeface="Tahoma"/>
            </a:endParaRPr>
          </a:p>
          <a:p>
            <a:pPr marL="469265" lvl="1" indent="-284480">
              <a:lnSpc>
                <a:spcPct val="100000"/>
              </a:lnSpc>
              <a:spcBef>
                <a:spcPts val="940"/>
              </a:spcBef>
              <a:buFont typeface="Arial MT"/>
              <a:buChar char="•"/>
              <a:tabLst>
                <a:tab pos="469265" algn="l"/>
              </a:tabLst>
            </a:pPr>
            <a:r>
              <a:rPr lang="it-IT" sz="1600" spc="-170" dirty="0">
                <a:latin typeface="Verdana"/>
                <a:cs typeface="Verdana"/>
              </a:rPr>
              <a:t>Questo modulo mantiene lo</a:t>
            </a:r>
            <a:r>
              <a:rPr lang="it-IT" sz="1600" b="1" spc="-170" dirty="0">
                <a:latin typeface="Verdana"/>
                <a:cs typeface="Verdana"/>
              </a:rPr>
              <a:t> spoofing di host </a:t>
            </a:r>
            <a:r>
              <a:rPr lang="it-IT" sz="1600" spc="-170" dirty="0">
                <a:latin typeface="Verdana"/>
                <a:cs typeface="Verdana"/>
              </a:rPr>
              <a:t>selezionati sulla rete utilizzando</a:t>
            </a:r>
            <a:r>
              <a:rPr lang="it-IT" sz="1600" b="1" spc="-170" dirty="0">
                <a:latin typeface="Verdana"/>
                <a:cs typeface="Verdana"/>
              </a:rPr>
              <a:t> pacchetti ARP </a:t>
            </a:r>
            <a:r>
              <a:rPr lang="it-IT" sz="1600" spc="-170" dirty="0">
                <a:latin typeface="Verdana"/>
                <a:cs typeface="Verdana"/>
              </a:rPr>
              <a:t>predisposti per eseguire un</a:t>
            </a:r>
            <a:r>
              <a:rPr lang="it-IT" sz="1600" b="1" spc="-170" dirty="0">
                <a:latin typeface="Verdana"/>
                <a:cs typeface="Verdana"/>
              </a:rPr>
              <a:t> attacco MITM.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54579" y="2166644"/>
            <a:ext cx="7669530" cy="3933190"/>
            <a:chOff x="2354579" y="2166644"/>
            <a:chExt cx="7669530" cy="393319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4579" y="2166644"/>
              <a:ext cx="7669530" cy="39331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0159" y="2362200"/>
              <a:ext cx="7091680" cy="335534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78739" y="6605627"/>
            <a:ext cx="1118235" cy="150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arp.spoof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800" u="sng" spc="-1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::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bettercap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5079" y="-9842"/>
            <a:ext cx="3958590" cy="6878955"/>
            <a:chOff x="6885079" y="-9842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1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0" dirty="0"/>
              <a:t>Bettercap</a:t>
            </a:r>
            <a:r>
              <a:rPr sz="3200" spc="270" dirty="0"/>
              <a:t> </a:t>
            </a:r>
            <a:r>
              <a:rPr sz="3200" spc="30" dirty="0"/>
              <a:t>tool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925" y="1109213"/>
            <a:ext cx="6009956" cy="740587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b="1" spc="-20" dirty="0">
                <a:solidFill>
                  <a:srgbClr val="CF2D1D"/>
                </a:solidFill>
                <a:latin typeface="Tahoma"/>
                <a:cs typeface="Tahoma"/>
              </a:rPr>
              <a:t>help</a:t>
            </a:r>
            <a:endParaRPr sz="1600" dirty="0">
              <a:latin typeface="Tahoma"/>
              <a:cs typeface="Tahoma"/>
            </a:endParaRPr>
          </a:p>
          <a:p>
            <a:pPr marL="469265" lvl="1" indent="-284480">
              <a:lnSpc>
                <a:spcPct val="100000"/>
              </a:lnSpc>
              <a:spcBef>
                <a:spcPts val="940"/>
              </a:spcBef>
              <a:buFont typeface="Arial MT"/>
              <a:buChar char="•"/>
              <a:tabLst>
                <a:tab pos="469265" algn="l"/>
              </a:tabLst>
            </a:pPr>
            <a:r>
              <a:rPr lang="it-IT" sz="1600" spc="55" dirty="0">
                <a:latin typeface="Verdana"/>
                <a:cs typeface="Verdana"/>
              </a:rPr>
              <a:t>Controlla tutti i moduli in esecuzione su bettercap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34639" y="1661160"/>
            <a:ext cx="6127750" cy="4786630"/>
            <a:chOff x="2834639" y="1661160"/>
            <a:chExt cx="6127750" cy="478663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4639" y="1661160"/>
              <a:ext cx="6127750" cy="47866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0219" y="1856740"/>
              <a:ext cx="5549900" cy="42087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27069" y="2843530"/>
              <a:ext cx="1186180" cy="160020"/>
            </a:xfrm>
            <a:custGeom>
              <a:avLst/>
              <a:gdLst/>
              <a:ahLst/>
              <a:cxnLst/>
              <a:rect l="l" t="t" r="r" b="b"/>
              <a:pathLst>
                <a:path w="1186179" h="160019">
                  <a:moveTo>
                    <a:pt x="0" y="160020"/>
                  </a:moveTo>
                  <a:lnTo>
                    <a:pt x="1186180" y="160020"/>
                  </a:lnTo>
                  <a:lnTo>
                    <a:pt x="1186180" y="0"/>
                  </a:lnTo>
                  <a:lnTo>
                    <a:pt x="0" y="0"/>
                  </a:lnTo>
                  <a:lnTo>
                    <a:pt x="0" y="16002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620895" y="2683128"/>
            <a:ext cx="36087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dirty="0">
                <a:solidFill>
                  <a:srgbClr val="FF0000"/>
                </a:solidFill>
                <a:latin typeface="Segoe UI"/>
                <a:cs typeface="Segoe UI"/>
              </a:rPr>
              <a:t>Lo spoofing ARP è in esecuzione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5" name="object 15"/>
          <p:cNvSpPr txBox="1"/>
          <p:nvPr/>
        </p:nvSpPr>
        <p:spPr>
          <a:xfrm>
            <a:off x="78739" y="6605627"/>
            <a:ext cx="1118235" cy="150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arp.spoof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800" u="sng" spc="-1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::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bettercap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0660" y="-9842"/>
            <a:ext cx="8102600" cy="6878955"/>
            <a:chOff x="2740660" y="-9842"/>
            <a:chExt cx="8102600" cy="6878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0660" y="2011680"/>
              <a:ext cx="5351780" cy="36906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2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8880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0" dirty="0"/>
              <a:t>Bettercap</a:t>
            </a:r>
            <a:r>
              <a:rPr sz="3200" spc="270" dirty="0"/>
              <a:t> </a:t>
            </a:r>
            <a:r>
              <a:rPr sz="3200" spc="30" dirty="0"/>
              <a:t>tool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090" y="1410715"/>
            <a:ext cx="872871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600" dirty="0">
                <a:latin typeface="Verdana"/>
                <a:cs typeface="Verdana"/>
              </a:rPr>
              <a:t>Ora la macchina vittima (</a:t>
            </a:r>
            <a:r>
              <a:rPr lang="it-IT" sz="1600" b="1" dirty="0">
                <a:latin typeface="Verdana"/>
                <a:cs typeface="Verdana"/>
              </a:rPr>
              <a:t>server</a:t>
            </a:r>
            <a:r>
              <a:rPr lang="it-IT" sz="1600" dirty="0">
                <a:latin typeface="Verdana"/>
                <a:cs typeface="Verdana"/>
              </a:rPr>
              <a:t>) mostra la tabella arp utilizzando</a:t>
            </a:r>
            <a:r>
              <a:rPr sz="1600" spc="-110" dirty="0">
                <a:latin typeface="Verdana"/>
                <a:cs typeface="Verdana"/>
              </a:rPr>
              <a:t>: </a:t>
            </a:r>
            <a:r>
              <a:rPr sz="1600" dirty="0">
                <a:latin typeface="Verdana"/>
                <a:cs typeface="Verdana"/>
              </a:rPr>
              <a:t>arp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200" dirty="0">
                <a:latin typeface="Verdana"/>
                <a:cs typeface="Verdana"/>
              </a:rPr>
              <a:t>-</a:t>
            </a:r>
            <a:r>
              <a:rPr sz="1600" spc="75" dirty="0">
                <a:latin typeface="Verdana"/>
                <a:cs typeface="Verdana"/>
              </a:rPr>
              <a:t>a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74950" y="2752089"/>
            <a:ext cx="3990340" cy="335280"/>
          </a:xfrm>
          <a:custGeom>
            <a:avLst/>
            <a:gdLst/>
            <a:ahLst/>
            <a:cxnLst/>
            <a:rect l="l" t="t" r="r" b="b"/>
            <a:pathLst>
              <a:path w="3990340" h="335280">
                <a:moveTo>
                  <a:pt x="0" y="335279"/>
                </a:moveTo>
                <a:lnTo>
                  <a:pt x="3990340" y="335279"/>
                </a:lnTo>
                <a:lnTo>
                  <a:pt x="3990340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41320" y="3146385"/>
            <a:ext cx="4791075" cy="20097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80795" marR="883919" algn="ctr">
              <a:lnSpc>
                <a:spcPct val="107000"/>
              </a:lnSpc>
              <a:spcBef>
                <a:spcPts val="85"/>
              </a:spcBef>
            </a:pPr>
            <a:r>
              <a:rPr lang="it-IT" sz="1800" dirty="0">
                <a:solidFill>
                  <a:srgbClr val="FF0000"/>
                </a:solidFill>
                <a:latin typeface="Segoe UI"/>
                <a:cs typeface="Segoe UI"/>
              </a:rPr>
              <a:t>L'utente malintenzionato (Kali) e il gateway hanno lo stesso indirizzo MAC</a:t>
            </a:r>
            <a:endParaRPr sz="1800" dirty="0">
              <a:latin typeface="Segoe UI"/>
              <a:cs typeface="Segoe UI"/>
            </a:endParaRPr>
          </a:p>
          <a:p>
            <a:pPr marL="12700" marR="5080" indent="-2540" algn="ctr">
              <a:lnSpc>
                <a:spcPct val="100000"/>
              </a:lnSpc>
              <a:spcBef>
                <a:spcPts val="2220"/>
              </a:spcBef>
            </a:pPr>
            <a:r>
              <a:rPr lang="it-IT" sz="1800" b="1" spc="-170" dirty="0">
                <a:solidFill>
                  <a:srgbClr val="CF2D1D"/>
                </a:solidFill>
                <a:latin typeface="Tahoma"/>
                <a:cs typeface="Tahoma"/>
              </a:rPr>
              <a:t>Ciò significa che ogni volta che la macchina invia dati al gateway, verranno invece indirizzati al Kali (attaccante).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78739" y="6605627"/>
            <a:ext cx="1118235" cy="150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arp.spoof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800" u="sng" spc="-1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::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bettercap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9842"/>
            <a:ext cx="6042660" cy="6878955"/>
            <a:chOff x="0" y="-9842"/>
            <a:chExt cx="6042660" cy="6878955"/>
          </a:xfrm>
        </p:grpSpPr>
        <p:sp>
          <p:nvSpPr>
            <p:cNvPr id="4" name="object 4"/>
            <p:cNvSpPr/>
            <p:nvPr/>
          </p:nvSpPr>
          <p:spPr>
            <a:xfrm>
              <a:off x="4498344" y="5113913"/>
              <a:ext cx="798195" cy="1739264"/>
            </a:xfrm>
            <a:custGeom>
              <a:avLst/>
              <a:gdLst/>
              <a:ahLst/>
              <a:cxnLst/>
              <a:rect l="l" t="t" r="r" b="b"/>
              <a:pathLst>
                <a:path w="798195" h="1739265">
                  <a:moveTo>
                    <a:pt x="0" y="1738882"/>
                  </a:moveTo>
                  <a:lnTo>
                    <a:pt x="27797" y="1738882"/>
                  </a:lnTo>
                  <a:lnTo>
                    <a:pt x="454005" y="148967"/>
                  </a:lnTo>
                  <a:lnTo>
                    <a:pt x="470551" y="108082"/>
                  </a:lnTo>
                  <a:lnTo>
                    <a:pt x="496363" y="74232"/>
                  </a:lnTo>
                  <a:lnTo>
                    <a:pt x="529456" y="48583"/>
                  </a:lnTo>
                  <a:lnTo>
                    <a:pt x="567843" y="32300"/>
                  </a:lnTo>
                  <a:lnTo>
                    <a:pt x="609540" y="26551"/>
                  </a:lnTo>
                  <a:lnTo>
                    <a:pt x="652561" y="32500"/>
                  </a:lnTo>
                  <a:lnTo>
                    <a:pt x="709480" y="60939"/>
                  </a:lnTo>
                  <a:lnTo>
                    <a:pt x="750515" y="109693"/>
                  </a:lnTo>
                  <a:lnTo>
                    <a:pt x="770867" y="170635"/>
                  </a:lnTo>
                  <a:lnTo>
                    <a:pt x="771922" y="203010"/>
                  </a:lnTo>
                  <a:lnTo>
                    <a:pt x="766400" y="235640"/>
                  </a:lnTo>
                  <a:lnTo>
                    <a:pt x="362669" y="1738882"/>
                  </a:lnTo>
                  <a:lnTo>
                    <a:pt x="390467" y="1738882"/>
                  </a:lnTo>
                  <a:lnTo>
                    <a:pt x="791549" y="242411"/>
                  </a:lnTo>
                  <a:lnTo>
                    <a:pt x="797775" y="204703"/>
                  </a:lnTo>
                  <a:lnTo>
                    <a:pt x="796679" y="167249"/>
                  </a:lnTo>
                  <a:lnTo>
                    <a:pt x="773018" y="96150"/>
                  </a:lnTo>
                  <a:lnTo>
                    <a:pt x="724537" y="39779"/>
                  </a:lnTo>
                  <a:lnTo>
                    <a:pt x="659179" y="6770"/>
                  </a:lnTo>
                  <a:lnTo>
                    <a:pt x="610202" y="0"/>
                  </a:lnTo>
                  <a:lnTo>
                    <a:pt x="561479" y="6597"/>
                  </a:lnTo>
                  <a:lnTo>
                    <a:pt x="516822" y="25481"/>
                  </a:lnTo>
                  <a:lnTo>
                    <a:pt x="478393" y="55285"/>
                  </a:lnTo>
                  <a:lnTo>
                    <a:pt x="448350" y="94645"/>
                  </a:lnTo>
                  <a:lnTo>
                    <a:pt x="428854" y="142195"/>
                  </a:lnTo>
                  <a:lnTo>
                    <a:pt x="0" y="1738882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3792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39" h="6856730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ln w="22225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7579" y="17779"/>
              <a:ext cx="2545080" cy="6837680"/>
            </a:xfrm>
            <a:custGeom>
              <a:avLst/>
              <a:gdLst/>
              <a:ahLst/>
              <a:cxnLst/>
              <a:rect l="l" t="t" r="r" b="b"/>
              <a:pathLst>
                <a:path w="2545079" h="6837680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3" y="2389124"/>
                  </a:lnTo>
                  <a:lnTo>
                    <a:pt x="1159383" y="2390394"/>
                  </a:lnTo>
                  <a:lnTo>
                    <a:pt x="819277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79"/>
                  </a:lnTo>
                  <a:lnTo>
                    <a:pt x="26543" y="6837679"/>
                  </a:lnTo>
                  <a:lnTo>
                    <a:pt x="843280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w="2545079" h="6837680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2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5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2" y="3464306"/>
                  </a:lnTo>
                  <a:lnTo>
                    <a:pt x="1502029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5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w="2545079" h="6837680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1088"/>
                  </a:lnTo>
                  <a:lnTo>
                    <a:pt x="1547495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8" y="3553968"/>
                  </a:lnTo>
                  <a:lnTo>
                    <a:pt x="1964817" y="2108708"/>
                  </a:lnTo>
                  <a:lnTo>
                    <a:pt x="2540000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539"/>
              <a:ext cx="5842000" cy="68630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42660" y="660336"/>
            <a:ext cx="4954906" cy="13906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algn="ctr">
              <a:lnSpc>
                <a:spcPct val="89900"/>
              </a:lnSpc>
              <a:spcBef>
                <a:spcPts val="490"/>
              </a:spcBef>
            </a:pPr>
            <a:r>
              <a:rPr lang="it-IT" sz="3200" spc="60" dirty="0">
                <a:solidFill>
                  <a:srgbClr val="FFFFFF"/>
                </a:solidFill>
              </a:rPr>
              <a:t>Protezione della rete per i sistemi di controllo dell'energia</a:t>
            </a:r>
            <a:endParaRPr sz="3200" dirty="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8880" y="6167120"/>
            <a:ext cx="3294379" cy="61213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3289" y="3048000"/>
            <a:ext cx="7233916" cy="2439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algn="ctr">
              <a:lnSpc>
                <a:spcPct val="100000"/>
              </a:lnSpc>
              <a:spcBef>
                <a:spcPts val="100"/>
              </a:spcBef>
            </a:pPr>
            <a:r>
              <a:rPr lang="it-IT" sz="1600" b="1" spc="-70" dirty="0">
                <a:solidFill>
                  <a:srgbClr val="FFB900"/>
                </a:solidFill>
                <a:latin typeface="Tahoma"/>
                <a:cs typeface="Tahoma"/>
              </a:rPr>
              <a:t>Queste diapositive delineano gli strumenti offensivi essenziali che
saranno utilizzati in questo corso.</a:t>
            </a:r>
          </a:p>
          <a:p>
            <a:pPr marL="469900" algn="ctr">
              <a:lnSpc>
                <a:spcPct val="100000"/>
              </a:lnSpc>
              <a:spcBef>
                <a:spcPts val="100"/>
              </a:spcBef>
            </a:pPr>
            <a:endParaRPr sz="1600" dirty="0">
              <a:latin typeface="Tahoma"/>
              <a:cs typeface="Tahoma"/>
            </a:endParaRPr>
          </a:p>
          <a:p>
            <a:pPr marL="12065" marR="5080" indent="-3810" algn="ctr">
              <a:lnSpc>
                <a:spcPct val="100000"/>
              </a:lnSpc>
            </a:pPr>
            <a:r>
              <a:rPr lang="it-IT" sz="1800" spc="-110" dirty="0">
                <a:solidFill>
                  <a:srgbClr val="FF0000"/>
                </a:solidFill>
                <a:latin typeface="Verdana"/>
                <a:cs typeface="Verdana"/>
              </a:rPr>
              <a:t>Questi strumenti sono destinati all'uso all'interno di questo corso per dimostrare come diversi strumenti possono essere impiegati per varie attività di attacco informatico e affrontare i punti deboli della sicurezza esistenti per evitare o mitigare i rischi informatici correlati. Pertanto, tutte queste attività pratiche sono destinate esclusivamente a scopi educativi e non ad altre attività dannose o non autorizzate.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5079" y="-9842"/>
            <a:ext cx="3958590" cy="6878955"/>
            <a:chOff x="6885079" y="-9842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1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Bettercab</a:t>
            </a:r>
            <a:r>
              <a:rPr spc="210" dirty="0"/>
              <a:t> </a:t>
            </a:r>
            <a:r>
              <a:rPr spc="55" dirty="0"/>
              <a:t>for</a:t>
            </a:r>
            <a:r>
              <a:rPr spc="210" dirty="0"/>
              <a:t> </a:t>
            </a:r>
            <a:r>
              <a:rPr spc="75" dirty="0"/>
              <a:t>sniffing</a:t>
            </a:r>
            <a:r>
              <a:rPr spc="240" dirty="0"/>
              <a:t> </a:t>
            </a:r>
            <a:r>
              <a:rPr spc="65" dirty="0"/>
              <a:t>packets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854" y="1330065"/>
            <a:ext cx="9618346" cy="11022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b="1" spc="-105" dirty="0">
                <a:solidFill>
                  <a:srgbClr val="CF2D1D"/>
                </a:solidFill>
                <a:latin typeface="Tahoma"/>
                <a:cs typeface="Tahoma"/>
              </a:rPr>
              <a:t>net.sniff</a:t>
            </a:r>
            <a:r>
              <a:rPr sz="1600" b="1" spc="45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CF2D1D"/>
                </a:solidFill>
                <a:latin typeface="Tahoma"/>
                <a:cs typeface="Tahoma"/>
              </a:rPr>
              <a:t>on</a:t>
            </a:r>
            <a:endParaRPr sz="1600" dirty="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940"/>
              </a:spcBef>
              <a:buFont typeface="Arial MT"/>
              <a:buChar char="•"/>
              <a:tabLst>
                <a:tab pos="756285" algn="l"/>
              </a:tabLst>
            </a:pPr>
            <a:r>
              <a:rPr lang="it-IT" sz="1600" spc="-170" dirty="0">
                <a:latin typeface="Verdana"/>
                <a:cs typeface="Verdana"/>
              </a:rPr>
              <a:t>Questo modulo fa parte dei moduli </a:t>
            </a:r>
            <a:r>
              <a:rPr lang="it-IT" sz="1600" b="1" spc="-170" dirty="0">
                <a:latin typeface="Verdana"/>
                <a:cs typeface="Verdana"/>
              </a:rPr>
              <a:t>bettercap</a:t>
            </a:r>
            <a:r>
              <a:rPr lang="it-IT" sz="1600" spc="-170" dirty="0">
                <a:latin typeface="Verdana"/>
                <a:cs typeface="Verdana"/>
              </a:rPr>
              <a:t> e viene utilizzato come </a:t>
            </a:r>
            <a:r>
              <a:rPr lang="it-IT" sz="1600" b="1" spc="-170" dirty="0">
                <a:latin typeface="Verdana"/>
                <a:cs typeface="Verdana"/>
              </a:rPr>
              <a:t>sniffer </a:t>
            </a:r>
            <a:r>
              <a:rPr lang="it-IT" sz="1600" spc="-170" dirty="0">
                <a:latin typeface="Verdana"/>
                <a:cs typeface="Verdana"/>
              </a:rPr>
              <a:t>di pacchetti di rete</a:t>
            </a:r>
            <a:endParaRPr sz="1600" dirty="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940"/>
              </a:spcBef>
              <a:buFont typeface="Arial MT"/>
              <a:buChar char="•"/>
              <a:tabLst>
                <a:tab pos="756285" algn="l"/>
              </a:tabLst>
            </a:pPr>
            <a:r>
              <a:rPr lang="it-IT" sz="1600" spc="-125" dirty="0">
                <a:latin typeface="Verdana"/>
                <a:cs typeface="Verdana"/>
              </a:rPr>
              <a:t>Quindi tutti i pacchetti che passano attraverso </a:t>
            </a:r>
            <a:r>
              <a:rPr lang="it-IT" sz="1600" b="1" spc="-125" dirty="0">
                <a:latin typeface="Verdana"/>
                <a:cs typeface="Verdana"/>
              </a:rPr>
              <a:t>Kali Linux</a:t>
            </a:r>
            <a:r>
              <a:rPr lang="it-IT" sz="1600" spc="-125" dirty="0">
                <a:latin typeface="Verdana"/>
                <a:cs typeface="Verdana"/>
              </a:rPr>
              <a:t> (macchina attaccante) verranno catturati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59100" y="2293620"/>
            <a:ext cx="6130290" cy="4564380"/>
            <a:chOff x="2959100" y="2293620"/>
            <a:chExt cx="6130290" cy="456438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9100" y="2293620"/>
              <a:ext cx="6130290" cy="45643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4679" y="2489200"/>
              <a:ext cx="5552440" cy="42113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12490" y="5355590"/>
              <a:ext cx="1252220" cy="165100"/>
            </a:xfrm>
            <a:custGeom>
              <a:avLst/>
              <a:gdLst/>
              <a:ahLst/>
              <a:cxnLst/>
              <a:rect l="l" t="t" r="r" b="b"/>
              <a:pathLst>
                <a:path w="1252220" h="165100">
                  <a:moveTo>
                    <a:pt x="0" y="165100"/>
                  </a:moveTo>
                  <a:lnTo>
                    <a:pt x="1252219" y="165100"/>
                  </a:lnTo>
                  <a:lnTo>
                    <a:pt x="1252219" y="0"/>
                  </a:lnTo>
                  <a:lnTo>
                    <a:pt x="0" y="0"/>
                  </a:lnTo>
                  <a:lnTo>
                    <a:pt x="0" y="1651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15001" y="5275516"/>
            <a:ext cx="22433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FF0000"/>
                </a:solidFill>
                <a:latin typeface="Segoe UI"/>
                <a:cs typeface="Segoe UI"/>
              </a:rPr>
              <a:t>Non è in </a:t>
            </a:r>
            <a:r>
              <a:rPr lang="en-US" sz="1800" dirty="0" err="1">
                <a:solidFill>
                  <a:srgbClr val="FF0000"/>
                </a:solidFill>
                <a:latin typeface="Segoe UI"/>
                <a:cs typeface="Segoe UI"/>
              </a:rPr>
              <a:t>esecuzione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90259" y="-9842"/>
            <a:ext cx="6142990" cy="6878955"/>
            <a:chOff x="5890259" y="-9842"/>
            <a:chExt cx="6142990" cy="6878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0259" y="2303780"/>
              <a:ext cx="6142990" cy="4554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5839" y="2499359"/>
              <a:ext cx="5565140" cy="42798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95712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346" y="414909"/>
            <a:ext cx="69831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 err="1"/>
              <a:t>Bettercab</a:t>
            </a:r>
            <a:r>
              <a:rPr spc="210" dirty="0"/>
              <a:t> </a:t>
            </a:r>
            <a:r>
              <a:rPr lang="it-IT" spc="55" dirty="0"/>
              <a:t>per lo sniffing dei pacchetti</a:t>
            </a:r>
            <a:endParaRPr spc="65" dirty="0"/>
          </a:p>
        </p:txBody>
      </p:sp>
      <p:sp>
        <p:nvSpPr>
          <p:cNvPr id="9" name="object 9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854" y="1330065"/>
            <a:ext cx="9237346" cy="75120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b="1" spc="-105" dirty="0">
                <a:solidFill>
                  <a:srgbClr val="CF2D1D"/>
                </a:solidFill>
                <a:latin typeface="Tahoma"/>
                <a:cs typeface="Tahoma"/>
              </a:rPr>
              <a:t>net.sniff</a:t>
            </a:r>
            <a:r>
              <a:rPr sz="1600" b="1" spc="45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CF2D1D"/>
                </a:solidFill>
                <a:latin typeface="Tahoma"/>
                <a:cs typeface="Tahoma"/>
              </a:rPr>
              <a:t>on</a:t>
            </a:r>
            <a:endParaRPr sz="1600" dirty="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940"/>
              </a:spcBef>
              <a:buFont typeface="Arial MT"/>
              <a:buChar char="•"/>
              <a:tabLst>
                <a:tab pos="756285" algn="l"/>
              </a:tabLst>
            </a:pPr>
            <a:r>
              <a:rPr lang="it-IT" sz="1600" spc="-170" dirty="0">
                <a:latin typeface="Verdana"/>
                <a:cs typeface="Verdana"/>
              </a:rPr>
              <a:t>Questo modulo fa parte dei moduli </a:t>
            </a:r>
            <a:r>
              <a:rPr lang="it-IT" sz="1600" b="1" spc="-170" dirty="0">
                <a:latin typeface="Verdana"/>
                <a:cs typeface="Verdana"/>
              </a:rPr>
              <a:t>bettercap</a:t>
            </a:r>
            <a:r>
              <a:rPr lang="it-IT" sz="1600" spc="-170" dirty="0">
                <a:latin typeface="Verdana"/>
                <a:cs typeface="Verdana"/>
              </a:rPr>
              <a:t> e viene utilizzato come </a:t>
            </a:r>
            <a:r>
              <a:rPr lang="it-IT" sz="1600" b="1" spc="-170" dirty="0">
                <a:latin typeface="Verdana"/>
                <a:cs typeface="Verdana"/>
              </a:rPr>
              <a:t>sniffer</a:t>
            </a:r>
            <a:r>
              <a:rPr lang="it-IT" sz="1600" spc="-170" dirty="0">
                <a:latin typeface="Verdana"/>
                <a:cs typeface="Verdana"/>
              </a:rPr>
              <a:t> di pacchetti di rete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8900" y="2293620"/>
            <a:ext cx="6130290" cy="4564380"/>
            <a:chOff x="88900" y="2293620"/>
            <a:chExt cx="6130290" cy="456438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900" y="2293620"/>
              <a:ext cx="6130290" cy="45643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479" y="2489200"/>
              <a:ext cx="5552440" cy="421132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42290" y="5355590"/>
              <a:ext cx="1252220" cy="165100"/>
            </a:xfrm>
            <a:custGeom>
              <a:avLst/>
              <a:gdLst/>
              <a:ahLst/>
              <a:cxnLst/>
              <a:rect l="l" t="t" r="r" b="b"/>
              <a:pathLst>
                <a:path w="1252220" h="165100">
                  <a:moveTo>
                    <a:pt x="0" y="165100"/>
                  </a:moveTo>
                  <a:lnTo>
                    <a:pt x="1252220" y="165100"/>
                  </a:lnTo>
                  <a:lnTo>
                    <a:pt x="1252220" y="0"/>
                  </a:lnTo>
                  <a:lnTo>
                    <a:pt x="0" y="0"/>
                  </a:lnTo>
                  <a:lnTo>
                    <a:pt x="0" y="1651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343530" y="5275516"/>
            <a:ext cx="23815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FF0000"/>
                </a:solidFill>
                <a:latin typeface="Segoe UI"/>
                <a:cs typeface="Segoe UI"/>
              </a:rPr>
              <a:t>Non è in </a:t>
            </a:r>
            <a:r>
              <a:rPr lang="en-US" sz="1800" dirty="0" err="1">
                <a:solidFill>
                  <a:srgbClr val="FF0000"/>
                </a:solidFill>
                <a:latin typeface="Segoe UI"/>
                <a:cs typeface="Segoe UI"/>
              </a:rPr>
              <a:t>esecuzione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13170" y="5401309"/>
            <a:ext cx="1252220" cy="165100"/>
          </a:xfrm>
          <a:custGeom>
            <a:avLst/>
            <a:gdLst/>
            <a:ahLst/>
            <a:cxnLst/>
            <a:rect l="l" t="t" r="r" b="b"/>
            <a:pathLst>
              <a:path w="1252220" h="165100">
                <a:moveTo>
                  <a:pt x="0" y="165099"/>
                </a:moveTo>
                <a:lnTo>
                  <a:pt x="1252220" y="165099"/>
                </a:lnTo>
                <a:lnTo>
                  <a:pt x="1252220" y="0"/>
                </a:lnTo>
                <a:lnTo>
                  <a:pt x="0" y="0"/>
                </a:lnTo>
                <a:lnTo>
                  <a:pt x="0" y="165099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999094" y="5284470"/>
            <a:ext cx="274510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FF0000"/>
                </a:solidFill>
                <a:latin typeface="Segoe UI"/>
                <a:cs typeface="Segoe UI"/>
              </a:rPr>
              <a:t>Ora è in </a:t>
            </a:r>
            <a:r>
              <a:rPr lang="en-US" sz="1800" dirty="0" err="1">
                <a:solidFill>
                  <a:srgbClr val="FF0000"/>
                </a:solidFill>
                <a:latin typeface="Segoe UI"/>
                <a:cs typeface="Segoe UI"/>
              </a:rPr>
              <a:t>esecuzione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32583" y="3701669"/>
            <a:ext cx="3052445" cy="58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5819" marR="5080" indent="-833755">
              <a:lnSpc>
                <a:spcPct val="106500"/>
              </a:lnSpc>
              <a:spcBef>
                <a:spcPts val="100"/>
              </a:spcBef>
            </a:pPr>
            <a:r>
              <a:rPr lang="en-US" sz="1800" dirty="0">
                <a:solidFill>
                  <a:srgbClr val="FF0000"/>
                </a:solidFill>
                <a:latin typeface="Segoe UI"/>
                <a:cs typeface="Segoe UI"/>
              </a:rPr>
              <a:t>Prima di </a:t>
            </a:r>
            <a:r>
              <a:rPr lang="en-US" sz="1800" dirty="0" err="1">
                <a:solidFill>
                  <a:srgbClr val="FF0000"/>
                </a:solidFill>
                <a:latin typeface="Segoe UI"/>
                <a:cs typeface="Segoe UI"/>
              </a:rPr>
              <a:t>eseguire</a:t>
            </a:r>
            <a:r>
              <a:rPr lang="en-US" sz="1800" dirty="0">
                <a:solidFill>
                  <a:srgbClr val="FF0000"/>
                </a:solidFill>
                <a:latin typeface="Segoe UI"/>
                <a:cs typeface="Segoe UI"/>
              </a:rPr>
              <a:t> il</a:t>
            </a:r>
            <a:r>
              <a:rPr sz="1800" spc="-4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lang="en-US" sz="1800" spc="-45" dirty="0" err="1">
                <a:solidFill>
                  <a:srgbClr val="FF0000"/>
                </a:solidFill>
                <a:latin typeface="Segoe UI"/>
                <a:cs typeface="Segoe UI"/>
              </a:rPr>
              <a:t>comando</a:t>
            </a:r>
            <a:r>
              <a:rPr lang="en-US" sz="1800" spc="-4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800" b="1" spc="-10" dirty="0" err="1">
                <a:solidFill>
                  <a:srgbClr val="FFB900"/>
                </a:solidFill>
                <a:latin typeface="Segoe UI"/>
                <a:cs typeface="Segoe UI"/>
              </a:rPr>
              <a:t>net.sniff</a:t>
            </a:r>
            <a:r>
              <a:rPr sz="1800" b="1" spc="-10" dirty="0">
                <a:solidFill>
                  <a:srgbClr val="FFB900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B900"/>
                </a:solidFill>
                <a:latin typeface="Segoe UI"/>
                <a:cs typeface="Segoe UI"/>
              </a:rPr>
              <a:t>on</a:t>
            </a:r>
            <a:r>
              <a:rPr sz="1800" b="1" spc="-10" dirty="0">
                <a:solidFill>
                  <a:srgbClr val="FFB900"/>
                </a:solidFill>
                <a:latin typeface="Segoe UI"/>
                <a:cs typeface="Segoe UI"/>
              </a:rPr>
              <a:t> 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58506" y="3593211"/>
            <a:ext cx="3240405" cy="5847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lang="en-US" sz="1800" dirty="0">
                <a:solidFill>
                  <a:srgbClr val="FF0000"/>
                </a:solidFill>
                <a:latin typeface="Segoe UI"/>
                <a:cs typeface="Segoe UI"/>
              </a:rPr>
              <a:t>Dopo aver </a:t>
            </a:r>
            <a:r>
              <a:rPr lang="en-US" sz="1800" dirty="0" err="1">
                <a:solidFill>
                  <a:srgbClr val="FF0000"/>
                </a:solidFill>
                <a:latin typeface="Segoe UI"/>
                <a:cs typeface="Segoe UI"/>
              </a:rPr>
              <a:t>eseguito</a:t>
            </a:r>
            <a:r>
              <a:rPr lang="en-US" sz="1800" dirty="0">
                <a:solidFill>
                  <a:srgbClr val="FF0000"/>
                </a:solidFill>
                <a:latin typeface="Segoe UI"/>
                <a:cs typeface="Segoe UI"/>
              </a:rPr>
              <a:t> il </a:t>
            </a:r>
            <a:r>
              <a:rPr lang="en-US" sz="1800" dirty="0" err="1">
                <a:solidFill>
                  <a:srgbClr val="FF0000"/>
                </a:solidFill>
                <a:latin typeface="Segoe UI"/>
                <a:cs typeface="Segoe UI"/>
              </a:rPr>
              <a:t>comando</a:t>
            </a:r>
            <a:r>
              <a:rPr sz="1800" spc="-4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800" b="1" dirty="0" err="1">
                <a:solidFill>
                  <a:srgbClr val="FFB900"/>
                </a:solidFill>
                <a:latin typeface="Segoe UI"/>
                <a:cs typeface="Segoe UI"/>
              </a:rPr>
              <a:t>net.sniff</a:t>
            </a:r>
            <a:r>
              <a:rPr sz="1800" b="1" spc="-20" dirty="0">
                <a:solidFill>
                  <a:srgbClr val="FFB900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FFB900"/>
                </a:solidFill>
                <a:latin typeface="Segoe UI"/>
                <a:cs typeface="Segoe UI"/>
              </a:rPr>
              <a:t>on</a:t>
            </a:r>
            <a:endParaRPr sz="18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6160" y="-9842"/>
            <a:ext cx="11116310" cy="6878955"/>
            <a:chOff x="1026160" y="-9842"/>
            <a:chExt cx="11116310" cy="6878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8460" y="2644140"/>
              <a:ext cx="6684009" cy="34404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4039" y="2839720"/>
              <a:ext cx="6106160" cy="28625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6160" y="2329146"/>
              <a:ext cx="4466590" cy="45288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1740" y="2524759"/>
              <a:ext cx="3888740" cy="39725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95712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5347" y="414909"/>
            <a:ext cx="77766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 err="1"/>
              <a:t>Bettercab</a:t>
            </a:r>
            <a:r>
              <a:rPr spc="210" dirty="0"/>
              <a:t> </a:t>
            </a:r>
            <a:r>
              <a:rPr lang="it-IT" spc="55" dirty="0"/>
              <a:t>per lo sniffing dei pacchetti</a:t>
            </a:r>
            <a:endParaRPr spc="65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3854" y="1451228"/>
            <a:ext cx="11722481" cy="995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600" spc="-30" dirty="0">
                <a:latin typeface="Verdana"/>
                <a:cs typeface="Verdana"/>
              </a:rPr>
              <a:t>Ora, tutto il traffico proveniente dal dispositivo della vittima (</a:t>
            </a:r>
            <a:r>
              <a:rPr lang="it-IT" sz="1600" b="1" spc="-30" dirty="0">
                <a:latin typeface="Verdana"/>
                <a:cs typeface="Verdana"/>
              </a:rPr>
              <a:t>server</a:t>
            </a:r>
            <a:r>
              <a:rPr lang="it-IT" sz="1600" spc="-30" dirty="0">
                <a:latin typeface="Verdana"/>
                <a:cs typeface="Verdana"/>
              </a:rPr>
              <a:t>) viene instradato attraverso il dispositivo Kali (dell´aggressore).</a:t>
            </a:r>
            <a:endParaRPr sz="16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92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600" spc="-50" dirty="0">
                <a:latin typeface="Tahoma"/>
                <a:cs typeface="Tahoma"/>
              </a:rPr>
              <a:t>Per verificarlo, genera qualsiasi traffico, come visitare un sito Web, e vedrai tutto il traffico catturato da </a:t>
            </a:r>
            <a:r>
              <a:rPr lang="it-IT" sz="1600" b="1" spc="-50" dirty="0">
                <a:latin typeface="Tahoma"/>
                <a:cs typeface="Tahoma"/>
              </a:rPr>
              <a:t>Bettercap</a:t>
            </a:r>
            <a:r>
              <a:rPr lang="it-IT" sz="1600" spc="-50" dirty="0">
                <a:latin typeface="Tahoma"/>
                <a:cs typeface="Tahoma"/>
              </a:rPr>
              <a:t>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7045" y="5275516"/>
            <a:ext cx="33191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dirty="0">
                <a:solidFill>
                  <a:srgbClr val="FF0000"/>
                </a:solidFill>
                <a:latin typeface="Segoe UI"/>
                <a:cs typeface="Segoe UI"/>
              </a:rPr>
              <a:t>La vittima visita un sito web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63308" y="4116387"/>
            <a:ext cx="33318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spc="-135" dirty="0">
                <a:solidFill>
                  <a:srgbClr val="CF2D1D"/>
                </a:solidFill>
                <a:latin typeface="Tahoma"/>
                <a:cs typeface="Tahoma"/>
              </a:rPr>
              <a:t>Il traffico è stato catturato.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5079" y="-9842"/>
            <a:ext cx="3958590" cy="6878955"/>
            <a:chOff x="6885079" y="-9842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1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MITM:</a:t>
            </a:r>
            <a:r>
              <a:rPr spc="240" dirty="0"/>
              <a:t> </a:t>
            </a:r>
            <a:r>
              <a:rPr spc="75" dirty="0"/>
              <a:t>Sniffing</a:t>
            </a:r>
            <a:r>
              <a:rPr spc="229" dirty="0"/>
              <a:t> </a:t>
            </a:r>
            <a:r>
              <a:rPr spc="70" dirty="0"/>
              <a:t>Packets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latin typeface="Verdana"/>
                <a:cs typeface="Verdana"/>
              </a:rPr>
              <a:t>CSP004_C_E:</a:t>
            </a:r>
            <a:r>
              <a:rPr sz="1100" dirty="0">
                <a:latin typeface="Verdana"/>
                <a:cs typeface="Verdana"/>
              </a:rPr>
              <a:t> Abdelkader</a:t>
            </a:r>
            <a:r>
              <a:rPr sz="1100" spc="-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Shaaban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and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Stefan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Schauer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854" y="1448815"/>
            <a:ext cx="11101070" cy="269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spc="90" dirty="0">
                <a:latin typeface="Verdana"/>
                <a:cs typeface="Verdana"/>
              </a:rPr>
              <a:t>Once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the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b="1" spc="-165" dirty="0">
                <a:latin typeface="Tahoma"/>
                <a:cs typeface="Tahoma"/>
              </a:rPr>
              <a:t>MITM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attack</a:t>
            </a:r>
            <a:r>
              <a:rPr sz="1600" b="1" spc="-35" dirty="0">
                <a:latin typeface="Tahoma"/>
                <a:cs typeface="Tahoma"/>
              </a:rPr>
              <a:t> </a:t>
            </a:r>
            <a:r>
              <a:rPr sz="1600" b="1" spc="-125" dirty="0">
                <a:latin typeface="Tahoma"/>
                <a:cs typeface="Tahoma"/>
              </a:rPr>
              <a:t>is</a:t>
            </a:r>
            <a:r>
              <a:rPr sz="1600" b="1" spc="-10" dirty="0">
                <a:latin typeface="Tahoma"/>
                <a:cs typeface="Tahoma"/>
              </a:rPr>
              <a:t> </a:t>
            </a:r>
            <a:r>
              <a:rPr sz="1600" b="1" spc="-40" dirty="0">
                <a:latin typeface="Tahoma"/>
                <a:cs typeface="Tahoma"/>
              </a:rPr>
              <a:t>successfully</a:t>
            </a:r>
            <a:r>
              <a:rPr sz="1600" b="1" spc="30" dirty="0">
                <a:latin typeface="Tahoma"/>
                <a:cs typeface="Tahoma"/>
              </a:rPr>
              <a:t> </a:t>
            </a:r>
            <a:r>
              <a:rPr sz="1600" b="1" spc="-75" dirty="0">
                <a:latin typeface="Tahoma"/>
                <a:cs typeface="Tahoma"/>
              </a:rPr>
              <a:t>set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spc="-65" dirty="0">
                <a:latin typeface="Tahoma"/>
                <a:cs typeface="Tahoma"/>
              </a:rPr>
              <a:t>up</a:t>
            </a:r>
            <a:r>
              <a:rPr sz="1600" spc="-65" dirty="0">
                <a:latin typeface="Verdana"/>
                <a:cs typeface="Verdana"/>
              </a:rPr>
              <a:t>,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the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b="1" spc="-25" dirty="0">
                <a:latin typeface="Tahoma"/>
                <a:cs typeface="Tahoma"/>
              </a:rPr>
              <a:t>attacker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spc="90" dirty="0">
                <a:latin typeface="Verdana"/>
                <a:cs typeface="Verdana"/>
              </a:rPr>
              <a:t>can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carry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out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various</a:t>
            </a:r>
            <a:r>
              <a:rPr sz="1600" spc="-15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malicious</a:t>
            </a:r>
            <a:r>
              <a:rPr sz="1600" spc="-18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actions.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855"/>
              </a:spcBef>
              <a:buFont typeface="Arial MT"/>
              <a:buChar char="•"/>
            </a:pP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600" dirty="0">
                <a:latin typeface="Verdana"/>
                <a:cs typeface="Verdana"/>
              </a:rPr>
              <a:t>Packet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b="1" spc="-100" dirty="0">
                <a:latin typeface="Tahoma"/>
                <a:cs typeface="Tahoma"/>
              </a:rPr>
              <a:t>sniffing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spc="-170" dirty="0">
                <a:latin typeface="Verdana"/>
                <a:cs typeface="Verdana"/>
              </a:rPr>
              <a:t>is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one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b="1" dirty="0">
                <a:latin typeface="Tahoma"/>
                <a:cs typeface="Tahoma"/>
              </a:rPr>
              <a:t>example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o</a:t>
            </a:r>
            <a:r>
              <a:rPr sz="1600" dirty="0">
                <a:latin typeface="Verdana"/>
                <a:cs typeface="Verdana"/>
              </a:rPr>
              <a:t>f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b="1" spc="-70" dirty="0">
                <a:latin typeface="Tahoma"/>
                <a:cs typeface="Tahoma"/>
              </a:rPr>
              <a:t>how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spc="-165" dirty="0">
                <a:latin typeface="Tahoma"/>
                <a:cs typeface="Tahoma"/>
              </a:rPr>
              <a:t>MITM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spc="90" dirty="0">
                <a:latin typeface="Verdana"/>
                <a:cs typeface="Verdana"/>
              </a:rPr>
              <a:t>can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b="1" spc="-40" dirty="0">
                <a:latin typeface="Tahoma"/>
                <a:cs typeface="Tahoma"/>
              </a:rPr>
              <a:t>exploit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spc="-50" dirty="0">
                <a:latin typeface="Verdana"/>
                <a:cs typeface="Verdana"/>
              </a:rPr>
              <a:t>information</a:t>
            </a:r>
            <a:r>
              <a:rPr sz="1600" spc="-155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from </a:t>
            </a:r>
            <a:r>
              <a:rPr sz="1600" spc="-20" dirty="0">
                <a:latin typeface="Verdana"/>
                <a:cs typeface="Verdana"/>
              </a:rPr>
              <a:t>the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b="1" spc="-60" dirty="0">
                <a:latin typeface="Tahoma"/>
                <a:cs typeface="Tahoma"/>
              </a:rPr>
              <a:t>target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machine</a:t>
            </a:r>
            <a:r>
              <a:rPr sz="1600" spc="-10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855"/>
              </a:spcBef>
              <a:buFont typeface="Arial MT"/>
              <a:buChar char="•"/>
            </a:pP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spc="-120" dirty="0">
                <a:latin typeface="Verdana"/>
                <a:cs typeface="Verdana"/>
              </a:rPr>
              <a:t>To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demonstrate,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let’s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see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b="1" spc="-60" dirty="0">
                <a:latin typeface="Tahoma"/>
                <a:cs typeface="Tahoma"/>
              </a:rPr>
              <a:t>how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30" dirty="0">
                <a:latin typeface="Tahoma"/>
                <a:cs typeface="Tahoma"/>
              </a:rPr>
              <a:t>Bettercap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spc="95" dirty="0">
                <a:latin typeface="Verdana"/>
                <a:cs typeface="Verdana"/>
              </a:rPr>
              <a:t>can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capture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the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b="1" spc="-30" dirty="0">
                <a:latin typeface="Tahoma"/>
                <a:cs typeface="Tahoma"/>
              </a:rPr>
              <a:t>credentials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dirty="0">
                <a:latin typeface="Verdana"/>
                <a:cs typeface="Verdana"/>
              </a:rPr>
              <a:t>of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125" dirty="0">
                <a:latin typeface="Verdana"/>
                <a:cs typeface="Verdana"/>
              </a:rPr>
              <a:t>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victim</a:t>
            </a:r>
            <a:r>
              <a:rPr sz="1600" spc="-170" dirty="0">
                <a:latin typeface="Verdana"/>
                <a:cs typeface="Verdana"/>
              </a:rPr>
              <a:t> </a:t>
            </a:r>
            <a:r>
              <a:rPr sz="1600" spc="-110" dirty="0">
                <a:latin typeface="Verdana"/>
                <a:cs typeface="Verdana"/>
              </a:rPr>
              <a:t>using: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testasp.vulnweb.com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895"/>
              </a:spcBef>
              <a:buFont typeface="Arial MT"/>
              <a:buChar char="•"/>
            </a:pPr>
            <a:endParaRPr sz="1600">
              <a:latin typeface="Verdana"/>
              <a:cs typeface="Verdana"/>
            </a:endParaRPr>
          </a:p>
          <a:p>
            <a:pPr marL="299720" marR="5080" indent="-287020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600" spc="-175" dirty="0">
                <a:latin typeface="Verdana"/>
                <a:cs typeface="Verdana"/>
              </a:rPr>
              <a:t>This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website</a:t>
            </a:r>
            <a:r>
              <a:rPr sz="1600" spc="-1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does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not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b="1" spc="-20" dirty="0">
                <a:latin typeface="Tahoma"/>
                <a:cs typeface="Tahoma"/>
              </a:rPr>
              <a:t>use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30" dirty="0">
                <a:latin typeface="Tahoma"/>
                <a:cs typeface="Tahoma"/>
              </a:rPr>
              <a:t>encryption</a:t>
            </a:r>
            <a:r>
              <a:rPr sz="1600" b="1" spc="20" dirty="0">
                <a:latin typeface="Tahoma"/>
                <a:cs typeface="Tahoma"/>
              </a:rPr>
              <a:t> </a:t>
            </a:r>
            <a:r>
              <a:rPr sz="1600" spc="-80" dirty="0">
                <a:latin typeface="Verdana"/>
                <a:cs typeface="Verdana"/>
              </a:rPr>
              <a:t>for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the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b="1" spc="-85" dirty="0">
                <a:latin typeface="Tahoma"/>
                <a:cs typeface="Tahoma"/>
              </a:rPr>
              <a:t>traffic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dirty="0">
                <a:latin typeface="Verdana"/>
                <a:cs typeface="Verdana"/>
              </a:rPr>
              <a:t>between</a:t>
            </a:r>
            <a:r>
              <a:rPr sz="1600" spc="-16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the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b="1" spc="-80" dirty="0">
                <a:latin typeface="Tahoma"/>
                <a:cs typeface="Tahoma"/>
              </a:rPr>
              <a:t>user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spc="50" dirty="0">
                <a:latin typeface="Verdana"/>
                <a:cs typeface="Verdana"/>
              </a:rPr>
              <a:t>and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b="1" spc="-70" dirty="0">
                <a:latin typeface="Tahoma"/>
                <a:cs typeface="Tahoma"/>
              </a:rPr>
              <a:t>server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spc="-114" dirty="0">
                <a:latin typeface="Verdana"/>
                <a:cs typeface="Verdana"/>
              </a:rPr>
              <a:t>(i.e.,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105" dirty="0">
                <a:latin typeface="Verdana"/>
                <a:cs typeface="Verdana"/>
              </a:rPr>
              <a:t>it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05" dirty="0">
                <a:latin typeface="Verdana"/>
                <a:cs typeface="Verdana"/>
              </a:rPr>
              <a:t>uses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b="1" spc="-210" dirty="0">
                <a:latin typeface="Tahoma"/>
                <a:cs typeface="Tahoma"/>
              </a:rPr>
              <a:t>HTTP</a:t>
            </a:r>
            <a:r>
              <a:rPr sz="1600" spc="-210" dirty="0">
                <a:latin typeface="Verdana"/>
                <a:cs typeface="Verdana"/>
              </a:rPr>
              <a:t>),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which</a:t>
            </a:r>
            <a:r>
              <a:rPr sz="1600" spc="-15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results </a:t>
            </a:r>
            <a:r>
              <a:rPr sz="1600" spc="-80" dirty="0">
                <a:latin typeface="Verdana"/>
                <a:cs typeface="Verdana"/>
              </a:rPr>
              <a:t>in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all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b="1" spc="-85" dirty="0">
                <a:latin typeface="Tahoma"/>
                <a:cs typeface="Tahoma"/>
              </a:rPr>
              <a:t>traffic</a:t>
            </a:r>
            <a:r>
              <a:rPr sz="1600" b="1" spc="-3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being</a:t>
            </a:r>
            <a:r>
              <a:rPr sz="1600" b="1" spc="-65" dirty="0">
                <a:latin typeface="Tahoma"/>
                <a:cs typeface="Tahoma"/>
              </a:rPr>
              <a:t> </a:t>
            </a:r>
            <a:r>
              <a:rPr sz="1600" b="1" spc="-75" dirty="0">
                <a:latin typeface="Tahoma"/>
                <a:cs typeface="Tahoma"/>
              </a:rPr>
              <a:t>sent</a:t>
            </a:r>
            <a:r>
              <a:rPr sz="1600" b="1" spc="-35" dirty="0">
                <a:latin typeface="Tahoma"/>
                <a:cs typeface="Tahoma"/>
              </a:rPr>
              <a:t> </a:t>
            </a:r>
            <a:r>
              <a:rPr sz="1600" spc="-80" dirty="0">
                <a:latin typeface="Verdana"/>
                <a:cs typeface="Verdana"/>
              </a:rPr>
              <a:t>in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plain text</a:t>
            </a:r>
            <a:r>
              <a:rPr sz="1600" spc="-10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5079" y="-9842"/>
            <a:ext cx="3958590" cy="6878955"/>
            <a:chOff x="6885079" y="-9842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1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MITM:</a:t>
            </a:r>
            <a:r>
              <a:rPr spc="240" dirty="0"/>
              <a:t> </a:t>
            </a:r>
            <a:r>
              <a:rPr lang="en-US" spc="75" dirty="0"/>
              <a:t>Sniffing </a:t>
            </a:r>
            <a:r>
              <a:rPr lang="en-US" spc="75" dirty="0" err="1"/>
              <a:t>dei</a:t>
            </a:r>
            <a:r>
              <a:rPr lang="en-US" spc="75" dirty="0"/>
              <a:t> </a:t>
            </a:r>
            <a:r>
              <a:rPr lang="en-US" spc="75" dirty="0" err="1"/>
              <a:t>pacchetti</a:t>
            </a:r>
            <a:endParaRPr spc="70" dirty="0"/>
          </a:p>
        </p:txBody>
      </p:sp>
      <p:sp>
        <p:nvSpPr>
          <p:cNvPr id="7" name="object 7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59" y="1104900"/>
            <a:ext cx="3837940" cy="418084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65530" y="5464809"/>
            <a:ext cx="2232660" cy="701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77190" indent="-2870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77190" algn="l"/>
              </a:tabLst>
            </a:pPr>
            <a:r>
              <a:rPr sz="1600" b="1" spc="-80" dirty="0">
                <a:latin typeface="Tahoma"/>
                <a:cs typeface="Tahoma"/>
              </a:rPr>
              <a:t>Username</a:t>
            </a:r>
            <a:r>
              <a:rPr sz="1600" spc="-80" dirty="0">
                <a:latin typeface="Verdana"/>
                <a:cs typeface="Verdana"/>
              </a:rPr>
              <a:t>: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admin</a:t>
            </a:r>
            <a:endParaRPr sz="1600">
              <a:latin typeface="Verdana"/>
              <a:cs typeface="Verdana"/>
            </a:endParaRPr>
          </a:p>
          <a:p>
            <a:pPr marL="377190" indent="-287020">
              <a:lnSpc>
                <a:spcPct val="100000"/>
              </a:lnSpc>
              <a:spcBef>
                <a:spcPts val="940"/>
              </a:spcBef>
              <a:buFont typeface="Arial MT"/>
              <a:buChar char="•"/>
              <a:tabLst>
                <a:tab pos="377190" algn="l"/>
              </a:tabLst>
            </a:pPr>
            <a:r>
              <a:rPr sz="1600" b="1" spc="-150" dirty="0">
                <a:latin typeface="Tahoma"/>
                <a:cs typeface="Tahoma"/>
              </a:rPr>
              <a:t>Pwd</a:t>
            </a:r>
            <a:r>
              <a:rPr sz="1600" spc="-150" dirty="0">
                <a:latin typeface="Verdana"/>
                <a:cs typeface="Verdana"/>
              </a:rPr>
              <a:t>: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admin1234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96792" y="1254760"/>
            <a:ext cx="8895715" cy="4572000"/>
            <a:chOff x="3296792" y="1254760"/>
            <a:chExt cx="8895715" cy="45720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4500" y="1254760"/>
              <a:ext cx="7937500" cy="41744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0079" y="1450340"/>
              <a:ext cx="7708900" cy="35966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57979" y="4229074"/>
              <a:ext cx="2543048" cy="74983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403089" y="4474210"/>
              <a:ext cx="2057400" cy="264160"/>
            </a:xfrm>
            <a:custGeom>
              <a:avLst/>
              <a:gdLst/>
              <a:ahLst/>
              <a:cxnLst/>
              <a:rect l="l" t="t" r="r" b="b"/>
              <a:pathLst>
                <a:path w="2057400" h="264160">
                  <a:moveTo>
                    <a:pt x="0" y="264160"/>
                  </a:moveTo>
                  <a:lnTo>
                    <a:pt x="2057400" y="264160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26416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96792" y="4737226"/>
              <a:ext cx="2164715" cy="1089660"/>
            </a:xfrm>
            <a:custGeom>
              <a:avLst/>
              <a:gdLst/>
              <a:ahLst/>
              <a:cxnLst/>
              <a:rect l="l" t="t" r="r" b="b"/>
              <a:pathLst>
                <a:path w="2164715" h="1089660">
                  <a:moveTo>
                    <a:pt x="2113555" y="74401"/>
                  </a:moveTo>
                  <a:lnTo>
                    <a:pt x="2095627" y="146050"/>
                  </a:lnTo>
                  <a:lnTo>
                    <a:pt x="2075434" y="194818"/>
                  </a:lnTo>
                  <a:lnTo>
                    <a:pt x="2049780" y="243331"/>
                  </a:lnTo>
                  <a:lnTo>
                    <a:pt x="2018919" y="291592"/>
                  </a:lnTo>
                  <a:lnTo>
                    <a:pt x="1982978" y="339217"/>
                  </a:lnTo>
                  <a:lnTo>
                    <a:pt x="1942084" y="386461"/>
                  </a:lnTo>
                  <a:lnTo>
                    <a:pt x="1896491" y="432816"/>
                  </a:lnTo>
                  <a:lnTo>
                    <a:pt x="1846326" y="478409"/>
                  </a:lnTo>
                  <a:lnTo>
                    <a:pt x="1791970" y="523113"/>
                  </a:lnTo>
                  <a:lnTo>
                    <a:pt x="1733423" y="566801"/>
                  </a:lnTo>
                  <a:lnTo>
                    <a:pt x="1671066" y="609219"/>
                  </a:lnTo>
                  <a:lnTo>
                    <a:pt x="1604899" y="650367"/>
                  </a:lnTo>
                  <a:lnTo>
                    <a:pt x="1535176" y="690372"/>
                  </a:lnTo>
                  <a:lnTo>
                    <a:pt x="1462024" y="728726"/>
                  </a:lnTo>
                  <a:lnTo>
                    <a:pt x="1385824" y="765683"/>
                  </a:lnTo>
                  <a:lnTo>
                    <a:pt x="1306703" y="800862"/>
                  </a:lnTo>
                  <a:lnTo>
                    <a:pt x="1224788" y="834390"/>
                  </a:lnTo>
                  <a:lnTo>
                    <a:pt x="1140460" y="865936"/>
                  </a:lnTo>
                  <a:lnTo>
                    <a:pt x="1053592" y="895629"/>
                  </a:lnTo>
                  <a:lnTo>
                    <a:pt x="964692" y="923163"/>
                  </a:lnTo>
                  <a:lnTo>
                    <a:pt x="873760" y="948588"/>
                  </a:lnTo>
                  <a:lnTo>
                    <a:pt x="781177" y="971753"/>
                  </a:lnTo>
                  <a:lnTo>
                    <a:pt x="686943" y="992632"/>
                  </a:lnTo>
                  <a:lnTo>
                    <a:pt x="591312" y="1010958"/>
                  </a:lnTo>
                  <a:lnTo>
                    <a:pt x="494665" y="1026807"/>
                  </a:lnTo>
                  <a:lnTo>
                    <a:pt x="397002" y="1039914"/>
                  </a:lnTo>
                  <a:lnTo>
                    <a:pt x="298450" y="1050353"/>
                  </a:lnTo>
                  <a:lnTo>
                    <a:pt x="199390" y="1057859"/>
                  </a:lnTo>
                  <a:lnTo>
                    <a:pt x="99949" y="1062520"/>
                  </a:lnTo>
                  <a:lnTo>
                    <a:pt x="0" y="1064044"/>
                  </a:lnTo>
                  <a:lnTo>
                    <a:pt x="174" y="1075690"/>
                  </a:lnTo>
                  <a:lnTo>
                    <a:pt x="287" y="1083233"/>
                  </a:lnTo>
                  <a:lnTo>
                    <a:pt x="381" y="1089431"/>
                  </a:lnTo>
                  <a:lnTo>
                    <a:pt x="100457" y="1087907"/>
                  </a:lnTo>
                  <a:lnTo>
                    <a:pt x="200660" y="1083233"/>
                  </a:lnTo>
                  <a:lnTo>
                    <a:pt x="300482" y="1075690"/>
                  </a:lnTo>
                  <a:lnTo>
                    <a:pt x="399669" y="1065174"/>
                  </a:lnTo>
                  <a:lnTo>
                    <a:pt x="498094" y="1051991"/>
                  </a:lnTo>
                  <a:lnTo>
                    <a:pt x="595503" y="1036027"/>
                  </a:lnTo>
                  <a:lnTo>
                    <a:pt x="691769" y="1017587"/>
                  </a:lnTo>
                  <a:lnTo>
                    <a:pt x="786638" y="996556"/>
                  </a:lnTo>
                  <a:lnTo>
                    <a:pt x="879983" y="973239"/>
                  </a:lnTo>
                  <a:lnTo>
                    <a:pt x="971550" y="947623"/>
                  </a:lnTo>
                  <a:lnTo>
                    <a:pt x="1061085" y="919899"/>
                  </a:lnTo>
                  <a:lnTo>
                    <a:pt x="1148588" y="889965"/>
                  </a:lnTo>
                  <a:lnTo>
                    <a:pt x="1233805" y="858126"/>
                  </a:lnTo>
                  <a:lnTo>
                    <a:pt x="1316355" y="824357"/>
                  </a:lnTo>
                  <a:lnTo>
                    <a:pt x="1396238" y="788924"/>
                  </a:lnTo>
                  <a:lnTo>
                    <a:pt x="1473200" y="751713"/>
                  </a:lnTo>
                  <a:lnTo>
                    <a:pt x="1546987" y="712724"/>
                  </a:lnTo>
                  <a:lnTo>
                    <a:pt x="1617472" y="672465"/>
                  </a:lnTo>
                  <a:lnTo>
                    <a:pt x="1684401" y="630809"/>
                  </a:lnTo>
                  <a:lnTo>
                    <a:pt x="1747774" y="587756"/>
                  </a:lnTo>
                  <a:lnTo>
                    <a:pt x="1807210" y="543433"/>
                  </a:lnTo>
                  <a:lnTo>
                    <a:pt x="1862455" y="497967"/>
                  </a:lnTo>
                  <a:lnTo>
                    <a:pt x="1913509" y="451612"/>
                  </a:lnTo>
                  <a:lnTo>
                    <a:pt x="1960118" y="404241"/>
                  </a:lnTo>
                  <a:lnTo>
                    <a:pt x="2002155" y="355981"/>
                  </a:lnTo>
                  <a:lnTo>
                    <a:pt x="2039112" y="306831"/>
                  </a:lnTo>
                  <a:lnTo>
                    <a:pt x="2071116" y="257175"/>
                  </a:lnTo>
                  <a:lnTo>
                    <a:pt x="2097913" y="206756"/>
                  </a:lnTo>
                  <a:lnTo>
                    <a:pt x="2118995" y="155829"/>
                  </a:lnTo>
                  <a:lnTo>
                    <a:pt x="2134489" y="104393"/>
                  </a:lnTo>
                  <a:lnTo>
                    <a:pt x="2138821" y="76983"/>
                  </a:lnTo>
                  <a:lnTo>
                    <a:pt x="2113555" y="74401"/>
                  </a:lnTo>
                  <a:close/>
                </a:path>
                <a:path w="2164715" h="1089660">
                  <a:moveTo>
                    <a:pt x="2157724" y="61214"/>
                  </a:moveTo>
                  <a:lnTo>
                    <a:pt x="2115566" y="61214"/>
                  </a:lnTo>
                  <a:lnTo>
                    <a:pt x="2140712" y="65024"/>
                  </a:lnTo>
                  <a:lnTo>
                    <a:pt x="2138821" y="76983"/>
                  </a:lnTo>
                  <a:lnTo>
                    <a:pt x="2164715" y="79629"/>
                  </a:lnTo>
                  <a:lnTo>
                    <a:pt x="2157724" y="61214"/>
                  </a:lnTo>
                  <a:close/>
                </a:path>
                <a:path w="2164715" h="1089660">
                  <a:moveTo>
                    <a:pt x="2115566" y="61214"/>
                  </a:moveTo>
                  <a:lnTo>
                    <a:pt x="2113555" y="74401"/>
                  </a:lnTo>
                  <a:lnTo>
                    <a:pt x="2138821" y="76983"/>
                  </a:lnTo>
                  <a:lnTo>
                    <a:pt x="2140712" y="65024"/>
                  </a:lnTo>
                  <a:lnTo>
                    <a:pt x="2115566" y="61214"/>
                  </a:lnTo>
                  <a:close/>
                </a:path>
                <a:path w="2164715" h="1089660">
                  <a:moveTo>
                    <a:pt x="2134489" y="0"/>
                  </a:moveTo>
                  <a:lnTo>
                    <a:pt x="2088896" y="71881"/>
                  </a:lnTo>
                  <a:lnTo>
                    <a:pt x="2113555" y="74401"/>
                  </a:lnTo>
                  <a:lnTo>
                    <a:pt x="2115566" y="61214"/>
                  </a:lnTo>
                  <a:lnTo>
                    <a:pt x="2157724" y="61214"/>
                  </a:lnTo>
                  <a:lnTo>
                    <a:pt x="2134489" y="0"/>
                  </a:lnTo>
                  <a:close/>
                </a:path>
              </a:pathLst>
            </a:custGeom>
            <a:solidFill>
              <a:srgbClr val="CF2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359528" y="5636259"/>
            <a:ext cx="4403472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spc="-135" dirty="0">
                <a:solidFill>
                  <a:srgbClr val="CF2D1D"/>
                </a:solidFill>
                <a:latin typeface="Tahoma"/>
                <a:cs typeface="Tahoma"/>
              </a:rPr>
              <a:t>Le credenziali della vittima
sono state catturate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5079" y="-9842"/>
            <a:ext cx="3958590" cy="6878955"/>
            <a:chOff x="6885079" y="-9842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1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Bettercap</a:t>
            </a:r>
            <a:r>
              <a:rPr spc="220" dirty="0"/>
              <a:t> </a:t>
            </a:r>
            <a:r>
              <a:rPr spc="65" dirty="0"/>
              <a:t>Caplets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854" y="1431162"/>
            <a:ext cx="11414760" cy="26981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600" spc="-55" dirty="0">
                <a:latin typeface="Verdana"/>
                <a:cs typeface="Verdana"/>
              </a:rPr>
              <a:t>Invece di digitare ogni volta più comandi per eseguire un attacco di spoofing, possiamo creare un caplet che li contenga tutti.</a:t>
            </a: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299085" algn="l"/>
              </a:tabLst>
            </a:pPr>
            <a:endParaRPr lang="it-IT" sz="1600" spc="-55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600" spc="-55" dirty="0">
                <a:latin typeface="Verdana"/>
                <a:cs typeface="Verdana"/>
              </a:rPr>
              <a:t>Questo file può eseguire tutti i comandi al suo interno in un’unica volta.</a:t>
            </a: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299085" algn="l"/>
              </a:tabLst>
            </a:pPr>
            <a:endParaRPr lang="it-IT" sz="1600" spc="-55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600" spc="-55" dirty="0">
                <a:latin typeface="Verdana"/>
                <a:cs typeface="Verdana"/>
              </a:rPr>
              <a:t>Quindi, crea il tuo caplet per eseguire tutti i comandi che abbiamo visto in precedenza.</a:t>
            </a: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299085" algn="l"/>
              </a:tabLst>
            </a:pPr>
            <a:endParaRPr lang="it-IT" sz="1600" spc="-55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600" spc="-55" dirty="0">
                <a:latin typeface="Verdana"/>
                <a:cs typeface="Verdana"/>
              </a:rPr>
              <a:t>Ecco come avviare il tuo caplet:</a:t>
            </a:r>
          </a:p>
          <a:p>
            <a:pPr marL="12700" lvl="3">
              <a:spcBef>
                <a:spcPts val="240"/>
              </a:spcBef>
              <a:tabLst>
                <a:tab pos="299085" algn="l"/>
              </a:tabLst>
            </a:pPr>
            <a:endParaRPr lang="it-IT" sz="1600" spc="-55" dirty="0">
              <a:latin typeface="Verdana"/>
              <a:cs typeface="Verdana"/>
            </a:endParaRPr>
          </a:p>
          <a:p>
            <a:pPr marL="12700" lvl="3">
              <a:spcBef>
                <a:spcPts val="240"/>
              </a:spcBef>
              <a:tabLst>
                <a:tab pos="299085" algn="l"/>
              </a:tabLst>
            </a:pPr>
            <a:r>
              <a:rPr lang="it-IT" sz="1600" spc="-55" dirty="0">
                <a:latin typeface="Verdana"/>
                <a:cs typeface="Verdana"/>
              </a:rPr>
              <a:t>			</a:t>
            </a:r>
            <a:r>
              <a:rPr lang="it-IT" sz="1600" b="1" spc="-55" dirty="0">
                <a:latin typeface="Verdana"/>
                <a:cs typeface="Verdana"/>
              </a:rPr>
              <a:t>php-templateCopiaModificabettercap -iface eth0 -caplet &lt;nome_file&gt;</a:t>
            </a:r>
            <a:endParaRPr sz="1600" b="1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5079" y="-9842"/>
            <a:ext cx="3958590" cy="6878955"/>
            <a:chOff x="6885079" y="-9842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1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2447" y="397827"/>
            <a:ext cx="36823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MITM:</a:t>
            </a:r>
            <a:r>
              <a:rPr spc="215" dirty="0"/>
              <a:t> </a:t>
            </a:r>
            <a:r>
              <a:rPr spc="50" dirty="0"/>
              <a:t>DNS</a:t>
            </a:r>
            <a:r>
              <a:rPr spc="210" dirty="0"/>
              <a:t> </a:t>
            </a:r>
            <a:r>
              <a:rPr spc="60" dirty="0"/>
              <a:t>Spoofing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latin typeface="Verdana"/>
                <a:cs typeface="Verdana"/>
              </a:rPr>
              <a:t>CSP004_C_E:</a:t>
            </a:r>
            <a:r>
              <a:rPr sz="1100" dirty="0">
                <a:latin typeface="Verdana"/>
                <a:cs typeface="Verdana"/>
              </a:rPr>
              <a:t> Abdelkader</a:t>
            </a:r>
            <a:r>
              <a:rPr sz="1100" spc="-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Shaaban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and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Stefan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Schauer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092" y="1261109"/>
            <a:ext cx="11150600" cy="1962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800" spc="-145" dirty="0">
                <a:latin typeface="Verdana"/>
                <a:cs typeface="Verdana"/>
              </a:rPr>
              <a:t>DNS è un server che converte il nome di dominio nel relativo indirizzo IP</a:t>
            </a:r>
            <a:r>
              <a:rPr sz="1800" spc="-10" dirty="0"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800" spc="-135" dirty="0">
                <a:latin typeface="Verdana"/>
                <a:cs typeface="Verdana"/>
              </a:rPr>
              <a:t>Quando un utente visita un sito web, ad esempio websitename.com, viene inviata una richiesta al server DNS per ottenere l'indirizzo IP associato a quel nome.</a:t>
            </a: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800" spc="-120" dirty="0">
                <a:latin typeface="Verdana"/>
                <a:cs typeface="Verdana"/>
              </a:rPr>
              <a:t>Il server DNS risponde con l’indirizzo IP di websitename, e a quel punto il browser comunica con il sito (ad esempio Google) utilizzando quell’indirizzo IP.</a:t>
            </a:r>
            <a:r>
              <a:rPr sz="1800" spc="-10" dirty="0"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216267" y="3930015"/>
          <a:ext cx="4457700" cy="1852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Domain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FFB900"/>
                      </a:solidFill>
                      <a:prstDash val="solid"/>
                    </a:lnT>
                    <a:lnB w="12700">
                      <a:solidFill>
                        <a:srgbClr val="FFB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285" dirty="0">
                          <a:latin typeface="Tahoma"/>
                          <a:cs typeface="Tahoma"/>
                        </a:rPr>
                        <a:t>IP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address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FFB900"/>
                      </a:solidFill>
                      <a:prstDash val="solid"/>
                    </a:lnT>
                    <a:lnB w="12700">
                      <a:solidFill>
                        <a:srgbClr val="FF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Google.com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FFB900"/>
                      </a:solidFill>
                      <a:prstDash val="solid"/>
                    </a:lnT>
                    <a:solidFill>
                      <a:srgbClr val="FFB9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85" dirty="0">
                          <a:latin typeface="Verdana"/>
                          <a:cs typeface="Verdana"/>
                        </a:rPr>
                        <a:t>10.20.130.40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FFB900"/>
                      </a:solidFill>
                      <a:prstDash val="solid"/>
                    </a:lnT>
                    <a:solidFill>
                      <a:srgbClr val="FFB9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b="1" spc="-25" dirty="0">
                          <a:latin typeface="Tahoma"/>
                          <a:cs typeface="Tahoma"/>
                        </a:rPr>
                        <a:t>websitename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.</a:t>
                      </a:r>
                      <a:r>
                        <a:rPr sz="1600" b="1" spc="-25" dirty="0">
                          <a:latin typeface="Tahoma"/>
                          <a:cs typeface="Tahoma"/>
                        </a:rPr>
                        <a:t>com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spc="-80" dirty="0">
                          <a:latin typeface="Verdana"/>
                          <a:cs typeface="Verdana"/>
                        </a:rPr>
                        <a:t>20.30.40.50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Twitter.com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solidFill>
                      <a:srgbClr val="FFB9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70" dirty="0">
                          <a:latin typeface="Verdana"/>
                          <a:cs typeface="Verdana"/>
                        </a:rPr>
                        <a:t>40.50.60.6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solidFill>
                      <a:srgbClr val="FFB9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315" dirty="0">
                          <a:latin typeface="Verdana"/>
                          <a:cs typeface="Verdana"/>
                        </a:rPr>
                        <a:t>………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B w="12700">
                      <a:solidFill>
                        <a:srgbClr val="FFB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90" dirty="0">
                          <a:latin typeface="Verdana"/>
                          <a:cs typeface="Verdana"/>
                        </a:rPr>
                        <a:t>_._._._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B w="12700">
                      <a:solidFill>
                        <a:srgbClr val="FF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609153" y="4445177"/>
            <a:ext cx="868044" cy="518795"/>
          </a:xfrm>
          <a:custGeom>
            <a:avLst/>
            <a:gdLst/>
            <a:ahLst/>
            <a:cxnLst/>
            <a:rect l="l" t="t" r="r" b="b"/>
            <a:pathLst>
              <a:path w="868044" h="518795">
                <a:moveTo>
                  <a:pt x="707174" y="46786"/>
                </a:moveTo>
                <a:lnTo>
                  <a:pt x="688314" y="46786"/>
                </a:lnTo>
                <a:lnTo>
                  <a:pt x="688314" y="65836"/>
                </a:lnTo>
                <a:lnTo>
                  <a:pt x="688314" y="368109"/>
                </a:lnTo>
                <a:lnTo>
                  <a:pt x="179158" y="368109"/>
                </a:lnTo>
                <a:lnTo>
                  <a:pt x="179158" y="65836"/>
                </a:lnTo>
                <a:lnTo>
                  <a:pt x="688314" y="65836"/>
                </a:lnTo>
                <a:lnTo>
                  <a:pt x="688314" y="46786"/>
                </a:lnTo>
                <a:lnTo>
                  <a:pt x="160299" y="46786"/>
                </a:lnTo>
                <a:lnTo>
                  <a:pt x="160299" y="65836"/>
                </a:lnTo>
                <a:lnTo>
                  <a:pt x="160299" y="368109"/>
                </a:lnTo>
                <a:lnTo>
                  <a:pt x="160299" y="387159"/>
                </a:lnTo>
                <a:lnTo>
                  <a:pt x="707174" y="387159"/>
                </a:lnTo>
                <a:lnTo>
                  <a:pt x="707174" y="368109"/>
                </a:lnTo>
                <a:lnTo>
                  <a:pt x="707174" y="65836"/>
                </a:lnTo>
                <a:lnTo>
                  <a:pt x="707174" y="46786"/>
                </a:lnTo>
                <a:close/>
              </a:path>
              <a:path w="868044" h="518795">
                <a:moveTo>
                  <a:pt x="754329" y="37731"/>
                </a:moveTo>
                <a:lnTo>
                  <a:pt x="751357" y="23037"/>
                </a:lnTo>
                <a:lnTo>
                  <a:pt x="743280" y="11049"/>
                </a:lnTo>
                <a:lnTo>
                  <a:pt x="731291" y="2971"/>
                </a:lnTo>
                <a:lnTo>
                  <a:pt x="716610" y="0"/>
                </a:lnTo>
                <a:lnTo>
                  <a:pt x="150876" y="0"/>
                </a:lnTo>
                <a:lnTo>
                  <a:pt x="136194" y="2971"/>
                </a:lnTo>
                <a:lnTo>
                  <a:pt x="124206" y="11049"/>
                </a:lnTo>
                <a:lnTo>
                  <a:pt x="116116" y="23037"/>
                </a:lnTo>
                <a:lnTo>
                  <a:pt x="113157" y="37731"/>
                </a:lnTo>
                <a:lnTo>
                  <a:pt x="113157" y="424484"/>
                </a:lnTo>
                <a:lnTo>
                  <a:pt x="132016" y="424484"/>
                </a:lnTo>
                <a:lnTo>
                  <a:pt x="132016" y="37731"/>
                </a:lnTo>
                <a:lnTo>
                  <a:pt x="133502" y="30378"/>
                </a:lnTo>
                <a:lnTo>
                  <a:pt x="137541" y="24384"/>
                </a:lnTo>
                <a:lnTo>
                  <a:pt x="143535" y="20345"/>
                </a:lnTo>
                <a:lnTo>
                  <a:pt x="150876" y="18872"/>
                </a:lnTo>
                <a:lnTo>
                  <a:pt x="716610" y="18872"/>
                </a:lnTo>
                <a:lnTo>
                  <a:pt x="723950" y="20345"/>
                </a:lnTo>
                <a:lnTo>
                  <a:pt x="729945" y="24384"/>
                </a:lnTo>
                <a:lnTo>
                  <a:pt x="733983" y="30378"/>
                </a:lnTo>
                <a:lnTo>
                  <a:pt x="735469" y="37731"/>
                </a:lnTo>
                <a:lnTo>
                  <a:pt x="735469" y="424484"/>
                </a:lnTo>
                <a:lnTo>
                  <a:pt x="754329" y="424484"/>
                </a:lnTo>
                <a:lnTo>
                  <a:pt x="754329" y="37731"/>
                </a:lnTo>
                <a:close/>
              </a:path>
              <a:path w="868044" h="518795">
                <a:moveTo>
                  <a:pt x="867473" y="452589"/>
                </a:moveTo>
                <a:lnTo>
                  <a:pt x="848614" y="452589"/>
                </a:lnTo>
                <a:lnTo>
                  <a:pt x="848614" y="471449"/>
                </a:lnTo>
                <a:lnTo>
                  <a:pt x="846404" y="482473"/>
                </a:lnTo>
                <a:lnTo>
                  <a:pt x="840346" y="491464"/>
                </a:lnTo>
                <a:lnTo>
                  <a:pt x="831354" y="497522"/>
                </a:lnTo>
                <a:lnTo>
                  <a:pt x="820331" y="499745"/>
                </a:lnTo>
                <a:lnTo>
                  <a:pt x="47155" y="499745"/>
                </a:lnTo>
                <a:lnTo>
                  <a:pt x="36144" y="497522"/>
                </a:lnTo>
                <a:lnTo>
                  <a:pt x="27152" y="491464"/>
                </a:lnTo>
                <a:lnTo>
                  <a:pt x="21082" y="482473"/>
                </a:lnTo>
                <a:lnTo>
                  <a:pt x="18859" y="471449"/>
                </a:lnTo>
                <a:lnTo>
                  <a:pt x="367741" y="471449"/>
                </a:lnTo>
                <a:lnTo>
                  <a:pt x="368935" y="478599"/>
                </a:lnTo>
                <a:lnTo>
                  <a:pt x="372643" y="484530"/>
                </a:lnTo>
                <a:lnTo>
                  <a:pt x="378307" y="488632"/>
                </a:lnTo>
                <a:lnTo>
                  <a:pt x="385356" y="490308"/>
                </a:lnTo>
                <a:lnTo>
                  <a:pt x="480872" y="490308"/>
                </a:lnTo>
                <a:lnTo>
                  <a:pt x="488035" y="489127"/>
                </a:lnTo>
                <a:lnTo>
                  <a:pt x="493966" y="485419"/>
                </a:lnTo>
                <a:lnTo>
                  <a:pt x="498068" y="479755"/>
                </a:lnTo>
                <a:lnTo>
                  <a:pt x="499732" y="472706"/>
                </a:lnTo>
                <a:lnTo>
                  <a:pt x="499732" y="471449"/>
                </a:lnTo>
                <a:lnTo>
                  <a:pt x="848614" y="471449"/>
                </a:lnTo>
                <a:lnTo>
                  <a:pt x="848614" y="452589"/>
                </a:lnTo>
                <a:lnTo>
                  <a:pt x="480872" y="452589"/>
                </a:lnTo>
                <a:lnTo>
                  <a:pt x="480872" y="471449"/>
                </a:lnTo>
                <a:lnTo>
                  <a:pt x="386600" y="471449"/>
                </a:lnTo>
                <a:lnTo>
                  <a:pt x="386600" y="452589"/>
                </a:lnTo>
                <a:lnTo>
                  <a:pt x="0" y="452589"/>
                </a:lnTo>
                <a:lnTo>
                  <a:pt x="0" y="471449"/>
                </a:lnTo>
                <a:lnTo>
                  <a:pt x="3721" y="489800"/>
                </a:lnTo>
                <a:lnTo>
                  <a:pt x="13830" y="504774"/>
                </a:lnTo>
                <a:lnTo>
                  <a:pt x="28803" y="514883"/>
                </a:lnTo>
                <a:lnTo>
                  <a:pt x="47155" y="518604"/>
                </a:lnTo>
                <a:lnTo>
                  <a:pt x="820331" y="518604"/>
                </a:lnTo>
                <a:lnTo>
                  <a:pt x="838669" y="514883"/>
                </a:lnTo>
                <a:lnTo>
                  <a:pt x="853668" y="504774"/>
                </a:lnTo>
                <a:lnTo>
                  <a:pt x="857059" y="499745"/>
                </a:lnTo>
                <a:lnTo>
                  <a:pt x="863765" y="489800"/>
                </a:lnTo>
                <a:lnTo>
                  <a:pt x="867473" y="471449"/>
                </a:lnTo>
                <a:lnTo>
                  <a:pt x="867473" y="452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93670" y="4509770"/>
            <a:ext cx="2113915" cy="76200"/>
          </a:xfrm>
          <a:custGeom>
            <a:avLst/>
            <a:gdLst/>
            <a:ahLst/>
            <a:cxnLst/>
            <a:rect l="l" t="t" r="r" b="b"/>
            <a:pathLst>
              <a:path w="2113915" h="76200">
                <a:moveTo>
                  <a:pt x="2037333" y="0"/>
                </a:moveTo>
                <a:lnTo>
                  <a:pt x="2037460" y="76199"/>
                </a:lnTo>
                <a:lnTo>
                  <a:pt x="2091198" y="49286"/>
                </a:lnTo>
                <a:lnTo>
                  <a:pt x="2050161" y="49286"/>
                </a:lnTo>
                <a:lnTo>
                  <a:pt x="2050043" y="28701"/>
                </a:lnTo>
                <a:lnTo>
                  <a:pt x="2050034" y="27061"/>
                </a:lnTo>
                <a:lnTo>
                  <a:pt x="2091456" y="27061"/>
                </a:lnTo>
                <a:lnTo>
                  <a:pt x="2037333" y="0"/>
                </a:lnTo>
                <a:close/>
              </a:path>
              <a:path w="2113915" h="76200">
                <a:moveTo>
                  <a:pt x="2037379" y="27061"/>
                </a:moveTo>
                <a:lnTo>
                  <a:pt x="0" y="28701"/>
                </a:lnTo>
                <a:lnTo>
                  <a:pt x="0" y="50926"/>
                </a:lnTo>
                <a:lnTo>
                  <a:pt x="2037416" y="49286"/>
                </a:lnTo>
                <a:lnTo>
                  <a:pt x="2037379" y="27061"/>
                </a:lnTo>
                <a:close/>
              </a:path>
              <a:path w="2113915" h="76200">
                <a:moveTo>
                  <a:pt x="2091456" y="27061"/>
                </a:moveTo>
                <a:lnTo>
                  <a:pt x="2050034" y="27061"/>
                </a:lnTo>
                <a:lnTo>
                  <a:pt x="2050043" y="28701"/>
                </a:lnTo>
                <a:lnTo>
                  <a:pt x="2050161" y="49286"/>
                </a:lnTo>
                <a:lnTo>
                  <a:pt x="2091198" y="49286"/>
                </a:lnTo>
                <a:lnTo>
                  <a:pt x="2113534" y="38099"/>
                </a:lnTo>
                <a:lnTo>
                  <a:pt x="2091456" y="27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50060" y="5025707"/>
            <a:ext cx="4781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Verdana"/>
                <a:cs typeface="Verdana"/>
              </a:rPr>
              <a:t>User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93670" y="4834890"/>
            <a:ext cx="2068830" cy="76200"/>
          </a:xfrm>
          <a:custGeom>
            <a:avLst/>
            <a:gdLst/>
            <a:ahLst/>
            <a:cxnLst/>
            <a:rect l="l" t="t" r="r" b="b"/>
            <a:pathLst>
              <a:path w="206882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9149"/>
                </a:lnTo>
                <a:lnTo>
                  <a:pt x="63500" y="49149"/>
                </a:lnTo>
                <a:lnTo>
                  <a:pt x="63500" y="26924"/>
                </a:lnTo>
                <a:lnTo>
                  <a:pt x="76200" y="26924"/>
                </a:lnTo>
                <a:lnTo>
                  <a:pt x="76200" y="0"/>
                </a:lnTo>
                <a:close/>
              </a:path>
              <a:path w="2068829" h="76200">
                <a:moveTo>
                  <a:pt x="76200" y="26924"/>
                </a:moveTo>
                <a:lnTo>
                  <a:pt x="63500" y="26924"/>
                </a:lnTo>
                <a:lnTo>
                  <a:pt x="63500" y="49149"/>
                </a:lnTo>
                <a:lnTo>
                  <a:pt x="76200" y="49149"/>
                </a:lnTo>
                <a:lnTo>
                  <a:pt x="76200" y="26924"/>
                </a:lnTo>
                <a:close/>
              </a:path>
              <a:path w="2068829" h="76200">
                <a:moveTo>
                  <a:pt x="2068321" y="26924"/>
                </a:moveTo>
                <a:lnTo>
                  <a:pt x="76200" y="26924"/>
                </a:lnTo>
                <a:lnTo>
                  <a:pt x="76200" y="49149"/>
                </a:lnTo>
                <a:lnTo>
                  <a:pt x="2068321" y="49149"/>
                </a:lnTo>
                <a:lnTo>
                  <a:pt x="2068321" y="26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05658" y="3978275"/>
            <a:ext cx="2101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ahoma"/>
                <a:cs typeface="Tahoma"/>
              </a:rPr>
              <a:t>websitename</a:t>
            </a:r>
            <a:r>
              <a:rPr sz="1800" spc="-10" dirty="0">
                <a:latin typeface="Verdana"/>
                <a:cs typeface="Verdana"/>
              </a:rPr>
              <a:t>.</a:t>
            </a:r>
            <a:r>
              <a:rPr sz="1800" b="1" spc="-10" dirty="0">
                <a:latin typeface="Tahoma"/>
                <a:cs typeface="Tahoma"/>
              </a:rPr>
              <a:t>com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58511" y="4404220"/>
            <a:ext cx="679450" cy="697865"/>
          </a:xfrm>
          <a:custGeom>
            <a:avLst/>
            <a:gdLst/>
            <a:ahLst/>
            <a:cxnLst/>
            <a:rect l="l" t="t" r="r" b="b"/>
            <a:pathLst>
              <a:path w="679450" h="697864">
                <a:moveTo>
                  <a:pt x="273443" y="641248"/>
                </a:moveTo>
                <a:lnTo>
                  <a:pt x="0" y="641248"/>
                </a:lnTo>
                <a:lnTo>
                  <a:pt x="0" y="697826"/>
                </a:lnTo>
                <a:lnTo>
                  <a:pt x="273443" y="697826"/>
                </a:lnTo>
                <a:lnTo>
                  <a:pt x="273443" y="641248"/>
                </a:lnTo>
                <a:close/>
              </a:path>
              <a:path w="679450" h="697864">
                <a:moveTo>
                  <a:pt x="367741" y="641248"/>
                </a:moveTo>
                <a:lnTo>
                  <a:pt x="311162" y="641248"/>
                </a:lnTo>
                <a:lnTo>
                  <a:pt x="311162" y="697826"/>
                </a:lnTo>
                <a:lnTo>
                  <a:pt x="367741" y="697826"/>
                </a:lnTo>
                <a:lnTo>
                  <a:pt x="367741" y="641248"/>
                </a:lnTo>
                <a:close/>
              </a:path>
              <a:path w="679450" h="697864">
                <a:moveTo>
                  <a:pt x="641172" y="410972"/>
                </a:moveTo>
                <a:lnTo>
                  <a:pt x="638517" y="397827"/>
                </a:lnTo>
                <a:lnTo>
                  <a:pt x="631291" y="387096"/>
                </a:lnTo>
                <a:lnTo>
                  <a:pt x="620560" y="379857"/>
                </a:lnTo>
                <a:lnTo>
                  <a:pt x="607415" y="377202"/>
                </a:lnTo>
                <a:lnTo>
                  <a:pt x="339458" y="377202"/>
                </a:lnTo>
                <a:lnTo>
                  <a:pt x="339458" y="452653"/>
                </a:lnTo>
                <a:lnTo>
                  <a:pt x="337972" y="459994"/>
                </a:lnTo>
                <a:lnTo>
                  <a:pt x="333933" y="465988"/>
                </a:lnTo>
                <a:lnTo>
                  <a:pt x="327939" y="470027"/>
                </a:lnTo>
                <a:lnTo>
                  <a:pt x="320598" y="471512"/>
                </a:lnTo>
                <a:lnTo>
                  <a:pt x="313258" y="470027"/>
                </a:lnTo>
                <a:lnTo>
                  <a:pt x="307263" y="465988"/>
                </a:lnTo>
                <a:lnTo>
                  <a:pt x="303212" y="459994"/>
                </a:lnTo>
                <a:lnTo>
                  <a:pt x="301739" y="452653"/>
                </a:lnTo>
                <a:lnTo>
                  <a:pt x="303212" y="445312"/>
                </a:lnTo>
                <a:lnTo>
                  <a:pt x="307263" y="439318"/>
                </a:lnTo>
                <a:lnTo>
                  <a:pt x="313258" y="435267"/>
                </a:lnTo>
                <a:lnTo>
                  <a:pt x="320598" y="433793"/>
                </a:lnTo>
                <a:lnTo>
                  <a:pt x="327939" y="435267"/>
                </a:lnTo>
                <a:lnTo>
                  <a:pt x="333933" y="439318"/>
                </a:lnTo>
                <a:lnTo>
                  <a:pt x="337972" y="445312"/>
                </a:lnTo>
                <a:lnTo>
                  <a:pt x="339458" y="452653"/>
                </a:lnTo>
                <a:lnTo>
                  <a:pt x="339458" y="377202"/>
                </a:lnTo>
                <a:lnTo>
                  <a:pt x="245160" y="377202"/>
                </a:lnTo>
                <a:lnTo>
                  <a:pt x="245160" y="452653"/>
                </a:lnTo>
                <a:lnTo>
                  <a:pt x="243674" y="459994"/>
                </a:lnTo>
                <a:lnTo>
                  <a:pt x="239636" y="465988"/>
                </a:lnTo>
                <a:lnTo>
                  <a:pt x="233641" y="470027"/>
                </a:lnTo>
                <a:lnTo>
                  <a:pt x="226301" y="471512"/>
                </a:lnTo>
                <a:lnTo>
                  <a:pt x="218960" y="470027"/>
                </a:lnTo>
                <a:lnTo>
                  <a:pt x="212966" y="465988"/>
                </a:lnTo>
                <a:lnTo>
                  <a:pt x="208927" y="459994"/>
                </a:lnTo>
                <a:lnTo>
                  <a:pt x="207441" y="452653"/>
                </a:lnTo>
                <a:lnTo>
                  <a:pt x="208927" y="445312"/>
                </a:lnTo>
                <a:lnTo>
                  <a:pt x="212966" y="439318"/>
                </a:lnTo>
                <a:lnTo>
                  <a:pt x="218960" y="435267"/>
                </a:lnTo>
                <a:lnTo>
                  <a:pt x="226301" y="433793"/>
                </a:lnTo>
                <a:lnTo>
                  <a:pt x="233641" y="435267"/>
                </a:lnTo>
                <a:lnTo>
                  <a:pt x="239636" y="439318"/>
                </a:lnTo>
                <a:lnTo>
                  <a:pt x="243674" y="445312"/>
                </a:lnTo>
                <a:lnTo>
                  <a:pt x="245160" y="452653"/>
                </a:lnTo>
                <a:lnTo>
                  <a:pt x="245160" y="377202"/>
                </a:lnTo>
                <a:lnTo>
                  <a:pt x="150863" y="377202"/>
                </a:lnTo>
                <a:lnTo>
                  <a:pt x="150863" y="452653"/>
                </a:lnTo>
                <a:lnTo>
                  <a:pt x="149390" y="459994"/>
                </a:lnTo>
                <a:lnTo>
                  <a:pt x="145338" y="465988"/>
                </a:lnTo>
                <a:lnTo>
                  <a:pt x="139344" y="470027"/>
                </a:lnTo>
                <a:lnTo>
                  <a:pt x="132003" y="471512"/>
                </a:lnTo>
                <a:lnTo>
                  <a:pt x="124663" y="470027"/>
                </a:lnTo>
                <a:lnTo>
                  <a:pt x="118668" y="465988"/>
                </a:lnTo>
                <a:lnTo>
                  <a:pt x="114630" y="459994"/>
                </a:lnTo>
                <a:lnTo>
                  <a:pt x="113157" y="452653"/>
                </a:lnTo>
                <a:lnTo>
                  <a:pt x="114630" y="445312"/>
                </a:lnTo>
                <a:lnTo>
                  <a:pt x="118668" y="439318"/>
                </a:lnTo>
                <a:lnTo>
                  <a:pt x="124663" y="435267"/>
                </a:lnTo>
                <a:lnTo>
                  <a:pt x="132003" y="433793"/>
                </a:lnTo>
                <a:lnTo>
                  <a:pt x="139344" y="435267"/>
                </a:lnTo>
                <a:lnTo>
                  <a:pt x="145338" y="439318"/>
                </a:lnTo>
                <a:lnTo>
                  <a:pt x="149390" y="445312"/>
                </a:lnTo>
                <a:lnTo>
                  <a:pt x="150863" y="452653"/>
                </a:lnTo>
                <a:lnTo>
                  <a:pt x="150863" y="377202"/>
                </a:lnTo>
                <a:lnTo>
                  <a:pt x="71475" y="377202"/>
                </a:lnTo>
                <a:lnTo>
                  <a:pt x="58331" y="379857"/>
                </a:lnTo>
                <a:lnTo>
                  <a:pt x="47599" y="387096"/>
                </a:lnTo>
                <a:lnTo>
                  <a:pt x="40373" y="397827"/>
                </a:lnTo>
                <a:lnTo>
                  <a:pt x="37719" y="410972"/>
                </a:lnTo>
                <a:lnTo>
                  <a:pt x="37719" y="494334"/>
                </a:lnTo>
                <a:lnTo>
                  <a:pt x="40373" y="507466"/>
                </a:lnTo>
                <a:lnTo>
                  <a:pt x="47599" y="518198"/>
                </a:lnTo>
                <a:lnTo>
                  <a:pt x="58331" y="525437"/>
                </a:lnTo>
                <a:lnTo>
                  <a:pt x="71475" y="528091"/>
                </a:lnTo>
                <a:lnTo>
                  <a:pt x="311162" y="528091"/>
                </a:lnTo>
                <a:lnTo>
                  <a:pt x="311162" y="603529"/>
                </a:lnTo>
                <a:lnTo>
                  <a:pt x="367741" y="603529"/>
                </a:lnTo>
                <a:lnTo>
                  <a:pt x="367741" y="528091"/>
                </a:lnTo>
                <a:lnTo>
                  <a:pt x="607415" y="528091"/>
                </a:lnTo>
                <a:lnTo>
                  <a:pt x="620560" y="525437"/>
                </a:lnTo>
                <a:lnTo>
                  <a:pt x="631291" y="518198"/>
                </a:lnTo>
                <a:lnTo>
                  <a:pt x="638517" y="507466"/>
                </a:lnTo>
                <a:lnTo>
                  <a:pt x="641172" y="494334"/>
                </a:lnTo>
                <a:lnTo>
                  <a:pt x="641172" y="471512"/>
                </a:lnTo>
                <a:lnTo>
                  <a:pt x="641172" y="433793"/>
                </a:lnTo>
                <a:lnTo>
                  <a:pt x="641172" y="410972"/>
                </a:lnTo>
                <a:close/>
              </a:path>
              <a:path w="679450" h="697864">
                <a:moveTo>
                  <a:pt x="641172" y="222364"/>
                </a:moveTo>
                <a:lnTo>
                  <a:pt x="638517" y="209232"/>
                </a:lnTo>
                <a:lnTo>
                  <a:pt x="631291" y="198501"/>
                </a:lnTo>
                <a:lnTo>
                  <a:pt x="620560" y="191262"/>
                </a:lnTo>
                <a:lnTo>
                  <a:pt x="607415" y="188607"/>
                </a:lnTo>
                <a:lnTo>
                  <a:pt x="339458" y="188607"/>
                </a:lnTo>
                <a:lnTo>
                  <a:pt x="339458" y="264045"/>
                </a:lnTo>
                <a:lnTo>
                  <a:pt x="337972" y="271386"/>
                </a:lnTo>
                <a:lnTo>
                  <a:pt x="333933" y="277380"/>
                </a:lnTo>
                <a:lnTo>
                  <a:pt x="327939" y="281419"/>
                </a:lnTo>
                <a:lnTo>
                  <a:pt x="320598" y="282905"/>
                </a:lnTo>
                <a:lnTo>
                  <a:pt x="313258" y="281419"/>
                </a:lnTo>
                <a:lnTo>
                  <a:pt x="307263" y="277380"/>
                </a:lnTo>
                <a:lnTo>
                  <a:pt x="303212" y="271386"/>
                </a:lnTo>
                <a:lnTo>
                  <a:pt x="301739" y="264045"/>
                </a:lnTo>
                <a:lnTo>
                  <a:pt x="303212" y="256705"/>
                </a:lnTo>
                <a:lnTo>
                  <a:pt x="307263" y="250710"/>
                </a:lnTo>
                <a:lnTo>
                  <a:pt x="313258" y="246659"/>
                </a:lnTo>
                <a:lnTo>
                  <a:pt x="320598" y="245186"/>
                </a:lnTo>
                <a:lnTo>
                  <a:pt x="327939" y="246659"/>
                </a:lnTo>
                <a:lnTo>
                  <a:pt x="333933" y="250710"/>
                </a:lnTo>
                <a:lnTo>
                  <a:pt x="337972" y="256705"/>
                </a:lnTo>
                <a:lnTo>
                  <a:pt x="339458" y="264045"/>
                </a:lnTo>
                <a:lnTo>
                  <a:pt x="339458" y="188607"/>
                </a:lnTo>
                <a:lnTo>
                  <a:pt x="245160" y="188607"/>
                </a:lnTo>
                <a:lnTo>
                  <a:pt x="245160" y="264045"/>
                </a:lnTo>
                <a:lnTo>
                  <a:pt x="243674" y="271386"/>
                </a:lnTo>
                <a:lnTo>
                  <a:pt x="239636" y="277380"/>
                </a:lnTo>
                <a:lnTo>
                  <a:pt x="233641" y="281419"/>
                </a:lnTo>
                <a:lnTo>
                  <a:pt x="226301" y="282905"/>
                </a:lnTo>
                <a:lnTo>
                  <a:pt x="218960" y="281419"/>
                </a:lnTo>
                <a:lnTo>
                  <a:pt x="212966" y="277380"/>
                </a:lnTo>
                <a:lnTo>
                  <a:pt x="208927" y="271386"/>
                </a:lnTo>
                <a:lnTo>
                  <a:pt x="207441" y="264045"/>
                </a:lnTo>
                <a:lnTo>
                  <a:pt x="208927" y="256705"/>
                </a:lnTo>
                <a:lnTo>
                  <a:pt x="212966" y="250710"/>
                </a:lnTo>
                <a:lnTo>
                  <a:pt x="218960" y="246659"/>
                </a:lnTo>
                <a:lnTo>
                  <a:pt x="226301" y="245186"/>
                </a:lnTo>
                <a:lnTo>
                  <a:pt x="233641" y="246659"/>
                </a:lnTo>
                <a:lnTo>
                  <a:pt x="239636" y="250710"/>
                </a:lnTo>
                <a:lnTo>
                  <a:pt x="243674" y="256705"/>
                </a:lnTo>
                <a:lnTo>
                  <a:pt x="245160" y="264045"/>
                </a:lnTo>
                <a:lnTo>
                  <a:pt x="245160" y="188607"/>
                </a:lnTo>
                <a:lnTo>
                  <a:pt x="150863" y="188607"/>
                </a:lnTo>
                <a:lnTo>
                  <a:pt x="150863" y="264045"/>
                </a:lnTo>
                <a:lnTo>
                  <a:pt x="149390" y="271386"/>
                </a:lnTo>
                <a:lnTo>
                  <a:pt x="145338" y="277380"/>
                </a:lnTo>
                <a:lnTo>
                  <a:pt x="139344" y="281419"/>
                </a:lnTo>
                <a:lnTo>
                  <a:pt x="132003" y="282905"/>
                </a:lnTo>
                <a:lnTo>
                  <a:pt x="124663" y="281419"/>
                </a:lnTo>
                <a:lnTo>
                  <a:pt x="118668" y="277380"/>
                </a:lnTo>
                <a:lnTo>
                  <a:pt x="114630" y="271386"/>
                </a:lnTo>
                <a:lnTo>
                  <a:pt x="113157" y="264045"/>
                </a:lnTo>
                <a:lnTo>
                  <a:pt x="114630" y="256705"/>
                </a:lnTo>
                <a:lnTo>
                  <a:pt x="118668" y="250710"/>
                </a:lnTo>
                <a:lnTo>
                  <a:pt x="124663" y="246659"/>
                </a:lnTo>
                <a:lnTo>
                  <a:pt x="132003" y="245186"/>
                </a:lnTo>
                <a:lnTo>
                  <a:pt x="139344" y="246659"/>
                </a:lnTo>
                <a:lnTo>
                  <a:pt x="145338" y="250710"/>
                </a:lnTo>
                <a:lnTo>
                  <a:pt x="149390" y="256705"/>
                </a:lnTo>
                <a:lnTo>
                  <a:pt x="150863" y="264045"/>
                </a:lnTo>
                <a:lnTo>
                  <a:pt x="150863" y="188607"/>
                </a:lnTo>
                <a:lnTo>
                  <a:pt x="71475" y="188607"/>
                </a:lnTo>
                <a:lnTo>
                  <a:pt x="58331" y="191262"/>
                </a:lnTo>
                <a:lnTo>
                  <a:pt x="47599" y="198501"/>
                </a:lnTo>
                <a:lnTo>
                  <a:pt x="40373" y="209232"/>
                </a:lnTo>
                <a:lnTo>
                  <a:pt x="37719" y="222364"/>
                </a:lnTo>
                <a:lnTo>
                  <a:pt x="37719" y="305727"/>
                </a:lnTo>
                <a:lnTo>
                  <a:pt x="40373" y="318871"/>
                </a:lnTo>
                <a:lnTo>
                  <a:pt x="47599" y="329603"/>
                </a:lnTo>
                <a:lnTo>
                  <a:pt x="58331" y="336842"/>
                </a:lnTo>
                <a:lnTo>
                  <a:pt x="71475" y="339483"/>
                </a:lnTo>
                <a:lnTo>
                  <a:pt x="607415" y="339483"/>
                </a:lnTo>
                <a:lnTo>
                  <a:pt x="620560" y="336842"/>
                </a:lnTo>
                <a:lnTo>
                  <a:pt x="631291" y="329603"/>
                </a:lnTo>
                <a:lnTo>
                  <a:pt x="638517" y="318871"/>
                </a:lnTo>
                <a:lnTo>
                  <a:pt x="641172" y="305727"/>
                </a:lnTo>
                <a:lnTo>
                  <a:pt x="641172" y="282905"/>
                </a:lnTo>
                <a:lnTo>
                  <a:pt x="641172" y="245186"/>
                </a:lnTo>
                <a:lnTo>
                  <a:pt x="641172" y="222364"/>
                </a:lnTo>
                <a:close/>
              </a:path>
              <a:path w="679450" h="697864">
                <a:moveTo>
                  <a:pt x="641172" y="33769"/>
                </a:moveTo>
                <a:lnTo>
                  <a:pt x="638517" y="20624"/>
                </a:lnTo>
                <a:lnTo>
                  <a:pt x="631291" y="9893"/>
                </a:lnTo>
                <a:lnTo>
                  <a:pt x="620560" y="2654"/>
                </a:lnTo>
                <a:lnTo>
                  <a:pt x="607415" y="0"/>
                </a:lnTo>
                <a:lnTo>
                  <a:pt x="339458" y="0"/>
                </a:lnTo>
                <a:lnTo>
                  <a:pt x="339458" y="75438"/>
                </a:lnTo>
                <a:lnTo>
                  <a:pt x="337972" y="82791"/>
                </a:lnTo>
                <a:lnTo>
                  <a:pt x="333933" y="88785"/>
                </a:lnTo>
                <a:lnTo>
                  <a:pt x="327939" y="92824"/>
                </a:lnTo>
                <a:lnTo>
                  <a:pt x="320598" y="94297"/>
                </a:lnTo>
                <a:lnTo>
                  <a:pt x="313258" y="92824"/>
                </a:lnTo>
                <a:lnTo>
                  <a:pt x="307263" y="88785"/>
                </a:lnTo>
                <a:lnTo>
                  <a:pt x="303212" y="82791"/>
                </a:lnTo>
                <a:lnTo>
                  <a:pt x="301739" y="75438"/>
                </a:lnTo>
                <a:lnTo>
                  <a:pt x="303212" y="68097"/>
                </a:lnTo>
                <a:lnTo>
                  <a:pt x="307263" y="62103"/>
                </a:lnTo>
                <a:lnTo>
                  <a:pt x="313258" y="58064"/>
                </a:lnTo>
                <a:lnTo>
                  <a:pt x="320598" y="56578"/>
                </a:lnTo>
                <a:lnTo>
                  <a:pt x="327939" y="58064"/>
                </a:lnTo>
                <a:lnTo>
                  <a:pt x="333933" y="62103"/>
                </a:lnTo>
                <a:lnTo>
                  <a:pt x="337972" y="68097"/>
                </a:lnTo>
                <a:lnTo>
                  <a:pt x="339458" y="75438"/>
                </a:lnTo>
                <a:lnTo>
                  <a:pt x="339458" y="0"/>
                </a:lnTo>
                <a:lnTo>
                  <a:pt x="245160" y="0"/>
                </a:lnTo>
                <a:lnTo>
                  <a:pt x="245160" y="75438"/>
                </a:lnTo>
                <a:lnTo>
                  <a:pt x="243674" y="82791"/>
                </a:lnTo>
                <a:lnTo>
                  <a:pt x="239636" y="88785"/>
                </a:lnTo>
                <a:lnTo>
                  <a:pt x="233641" y="92824"/>
                </a:lnTo>
                <a:lnTo>
                  <a:pt x="226301" y="94297"/>
                </a:lnTo>
                <a:lnTo>
                  <a:pt x="218960" y="92824"/>
                </a:lnTo>
                <a:lnTo>
                  <a:pt x="212966" y="88785"/>
                </a:lnTo>
                <a:lnTo>
                  <a:pt x="208927" y="82791"/>
                </a:lnTo>
                <a:lnTo>
                  <a:pt x="207441" y="75438"/>
                </a:lnTo>
                <a:lnTo>
                  <a:pt x="208927" y="68097"/>
                </a:lnTo>
                <a:lnTo>
                  <a:pt x="212966" y="62103"/>
                </a:lnTo>
                <a:lnTo>
                  <a:pt x="218960" y="58064"/>
                </a:lnTo>
                <a:lnTo>
                  <a:pt x="226301" y="56578"/>
                </a:lnTo>
                <a:lnTo>
                  <a:pt x="233641" y="58064"/>
                </a:lnTo>
                <a:lnTo>
                  <a:pt x="239636" y="62103"/>
                </a:lnTo>
                <a:lnTo>
                  <a:pt x="243674" y="68097"/>
                </a:lnTo>
                <a:lnTo>
                  <a:pt x="245160" y="75438"/>
                </a:lnTo>
                <a:lnTo>
                  <a:pt x="245160" y="0"/>
                </a:lnTo>
                <a:lnTo>
                  <a:pt x="150863" y="0"/>
                </a:lnTo>
                <a:lnTo>
                  <a:pt x="150863" y="75438"/>
                </a:lnTo>
                <a:lnTo>
                  <a:pt x="149390" y="82791"/>
                </a:lnTo>
                <a:lnTo>
                  <a:pt x="145338" y="88785"/>
                </a:lnTo>
                <a:lnTo>
                  <a:pt x="139344" y="92824"/>
                </a:lnTo>
                <a:lnTo>
                  <a:pt x="132003" y="94297"/>
                </a:lnTo>
                <a:lnTo>
                  <a:pt x="124663" y="92824"/>
                </a:lnTo>
                <a:lnTo>
                  <a:pt x="118668" y="88785"/>
                </a:lnTo>
                <a:lnTo>
                  <a:pt x="114630" y="82791"/>
                </a:lnTo>
                <a:lnTo>
                  <a:pt x="113157" y="75438"/>
                </a:lnTo>
                <a:lnTo>
                  <a:pt x="114630" y="68097"/>
                </a:lnTo>
                <a:lnTo>
                  <a:pt x="118668" y="62103"/>
                </a:lnTo>
                <a:lnTo>
                  <a:pt x="124663" y="58064"/>
                </a:lnTo>
                <a:lnTo>
                  <a:pt x="132003" y="56578"/>
                </a:lnTo>
                <a:lnTo>
                  <a:pt x="139344" y="58064"/>
                </a:lnTo>
                <a:lnTo>
                  <a:pt x="145338" y="62103"/>
                </a:lnTo>
                <a:lnTo>
                  <a:pt x="149390" y="68097"/>
                </a:lnTo>
                <a:lnTo>
                  <a:pt x="150863" y="75438"/>
                </a:lnTo>
                <a:lnTo>
                  <a:pt x="150863" y="0"/>
                </a:lnTo>
                <a:lnTo>
                  <a:pt x="71475" y="0"/>
                </a:lnTo>
                <a:lnTo>
                  <a:pt x="58331" y="2654"/>
                </a:lnTo>
                <a:lnTo>
                  <a:pt x="47599" y="9893"/>
                </a:lnTo>
                <a:lnTo>
                  <a:pt x="40373" y="20624"/>
                </a:lnTo>
                <a:lnTo>
                  <a:pt x="37719" y="33769"/>
                </a:lnTo>
                <a:lnTo>
                  <a:pt x="37719" y="117119"/>
                </a:lnTo>
                <a:lnTo>
                  <a:pt x="40373" y="130276"/>
                </a:lnTo>
                <a:lnTo>
                  <a:pt x="47599" y="141008"/>
                </a:lnTo>
                <a:lnTo>
                  <a:pt x="58331" y="148234"/>
                </a:lnTo>
                <a:lnTo>
                  <a:pt x="71475" y="150888"/>
                </a:lnTo>
                <a:lnTo>
                  <a:pt x="607415" y="150888"/>
                </a:lnTo>
                <a:lnTo>
                  <a:pt x="620560" y="148234"/>
                </a:lnTo>
                <a:lnTo>
                  <a:pt x="631291" y="141008"/>
                </a:lnTo>
                <a:lnTo>
                  <a:pt x="638517" y="130276"/>
                </a:lnTo>
                <a:lnTo>
                  <a:pt x="641172" y="117119"/>
                </a:lnTo>
                <a:lnTo>
                  <a:pt x="641172" y="94297"/>
                </a:lnTo>
                <a:lnTo>
                  <a:pt x="641172" y="56578"/>
                </a:lnTo>
                <a:lnTo>
                  <a:pt x="641172" y="33769"/>
                </a:lnTo>
                <a:close/>
              </a:path>
              <a:path w="679450" h="697864">
                <a:moveTo>
                  <a:pt x="678891" y="641248"/>
                </a:moveTo>
                <a:lnTo>
                  <a:pt x="405434" y="641248"/>
                </a:lnTo>
                <a:lnTo>
                  <a:pt x="405434" y="697826"/>
                </a:lnTo>
                <a:lnTo>
                  <a:pt x="678891" y="697826"/>
                </a:lnTo>
                <a:lnTo>
                  <a:pt x="678891" y="641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28314" y="5042153"/>
            <a:ext cx="1223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Verdana"/>
                <a:cs typeface="Verdana"/>
              </a:rPr>
              <a:t>20.30.40.50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5079" y="-9842"/>
            <a:ext cx="3958590" cy="6878955"/>
            <a:chOff x="6885079" y="-9842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1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2447" y="397827"/>
            <a:ext cx="36823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MITM:</a:t>
            </a:r>
            <a:r>
              <a:rPr spc="215" dirty="0"/>
              <a:t> </a:t>
            </a:r>
            <a:r>
              <a:rPr spc="50" dirty="0"/>
              <a:t>DNS</a:t>
            </a:r>
            <a:r>
              <a:rPr spc="210" dirty="0"/>
              <a:t> </a:t>
            </a:r>
            <a:r>
              <a:rPr spc="60" dirty="0"/>
              <a:t>Spoofing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>
                <a:latin typeface="Verdana"/>
                <a:cs typeface="Verdana"/>
              </a:rPr>
              <a:t>CSP004_C_E: Abdelkader Shaaban e Stefan Schauer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092" y="1261109"/>
            <a:ext cx="11384280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800" spc="-20" dirty="0">
                <a:latin typeface="Verdana"/>
                <a:cs typeface="Verdana"/>
              </a:rPr>
              <a:t>Quando si verifica un attacco MITM, la richiesta al server DNS viene intercettata dal dispositivo. Quindi, l'aggressore può fornire qualsiasi altro indirizzo IP.</a:t>
            </a:r>
          </a:p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endParaRPr lang="it-IT" spc="-2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Questo potrebbe portare a un sito web falso contenente una backdoor, codice malevolo, aggiornamenti software compromessi e molte altre potenziali minacce</a:t>
            </a:r>
            <a:endParaRPr lang="en-US" sz="1800" spc="-215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9153" y="4445177"/>
            <a:ext cx="868044" cy="518795"/>
          </a:xfrm>
          <a:custGeom>
            <a:avLst/>
            <a:gdLst/>
            <a:ahLst/>
            <a:cxnLst/>
            <a:rect l="l" t="t" r="r" b="b"/>
            <a:pathLst>
              <a:path w="868044" h="518795">
                <a:moveTo>
                  <a:pt x="707174" y="46786"/>
                </a:moveTo>
                <a:lnTo>
                  <a:pt x="688314" y="46786"/>
                </a:lnTo>
                <a:lnTo>
                  <a:pt x="688314" y="65836"/>
                </a:lnTo>
                <a:lnTo>
                  <a:pt x="688314" y="368109"/>
                </a:lnTo>
                <a:lnTo>
                  <a:pt x="179158" y="368109"/>
                </a:lnTo>
                <a:lnTo>
                  <a:pt x="179158" y="65836"/>
                </a:lnTo>
                <a:lnTo>
                  <a:pt x="688314" y="65836"/>
                </a:lnTo>
                <a:lnTo>
                  <a:pt x="688314" y="46786"/>
                </a:lnTo>
                <a:lnTo>
                  <a:pt x="160299" y="46786"/>
                </a:lnTo>
                <a:lnTo>
                  <a:pt x="160299" y="65836"/>
                </a:lnTo>
                <a:lnTo>
                  <a:pt x="160299" y="368109"/>
                </a:lnTo>
                <a:lnTo>
                  <a:pt x="160299" y="387159"/>
                </a:lnTo>
                <a:lnTo>
                  <a:pt x="707174" y="387159"/>
                </a:lnTo>
                <a:lnTo>
                  <a:pt x="707174" y="368109"/>
                </a:lnTo>
                <a:lnTo>
                  <a:pt x="707174" y="65836"/>
                </a:lnTo>
                <a:lnTo>
                  <a:pt x="707174" y="46786"/>
                </a:lnTo>
                <a:close/>
              </a:path>
              <a:path w="868044" h="518795">
                <a:moveTo>
                  <a:pt x="754329" y="37731"/>
                </a:moveTo>
                <a:lnTo>
                  <a:pt x="751357" y="23037"/>
                </a:lnTo>
                <a:lnTo>
                  <a:pt x="743280" y="11049"/>
                </a:lnTo>
                <a:lnTo>
                  <a:pt x="731291" y="2971"/>
                </a:lnTo>
                <a:lnTo>
                  <a:pt x="716610" y="0"/>
                </a:lnTo>
                <a:lnTo>
                  <a:pt x="150876" y="0"/>
                </a:lnTo>
                <a:lnTo>
                  <a:pt x="136194" y="2971"/>
                </a:lnTo>
                <a:lnTo>
                  <a:pt x="124206" y="11049"/>
                </a:lnTo>
                <a:lnTo>
                  <a:pt x="116116" y="23037"/>
                </a:lnTo>
                <a:lnTo>
                  <a:pt x="113157" y="37731"/>
                </a:lnTo>
                <a:lnTo>
                  <a:pt x="113157" y="424484"/>
                </a:lnTo>
                <a:lnTo>
                  <a:pt x="132016" y="424484"/>
                </a:lnTo>
                <a:lnTo>
                  <a:pt x="132016" y="37731"/>
                </a:lnTo>
                <a:lnTo>
                  <a:pt x="133502" y="30378"/>
                </a:lnTo>
                <a:lnTo>
                  <a:pt x="137541" y="24384"/>
                </a:lnTo>
                <a:lnTo>
                  <a:pt x="143535" y="20345"/>
                </a:lnTo>
                <a:lnTo>
                  <a:pt x="150876" y="18872"/>
                </a:lnTo>
                <a:lnTo>
                  <a:pt x="716610" y="18872"/>
                </a:lnTo>
                <a:lnTo>
                  <a:pt x="723950" y="20345"/>
                </a:lnTo>
                <a:lnTo>
                  <a:pt x="729945" y="24384"/>
                </a:lnTo>
                <a:lnTo>
                  <a:pt x="733983" y="30378"/>
                </a:lnTo>
                <a:lnTo>
                  <a:pt x="735469" y="37731"/>
                </a:lnTo>
                <a:lnTo>
                  <a:pt x="735469" y="424484"/>
                </a:lnTo>
                <a:lnTo>
                  <a:pt x="754329" y="424484"/>
                </a:lnTo>
                <a:lnTo>
                  <a:pt x="754329" y="37731"/>
                </a:lnTo>
                <a:close/>
              </a:path>
              <a:path w="868044" h="518795">
                <a:moveTo>
                  <a:pt x="867473" y="452589"/>
                </a:moveTo>
                <a:lnTo>
                  <a:pt x="848614" y="452589"/>
                </a:lnTo>
                <a:lnTo>
                  <a:pt x="848614" y="471449"/>
                </a:lnTo>
                <a:lnTo>
                  <a:pt x="846404" y="482473"/>
                </a:lnTo>
                <a:lnTo>
                  <a:pt x="840346" y="491464"/>
                </a:lnTo>
                <a:lnTo>
                  <a:pt x="831354" y="497522"/>
                </a:lnTo>
                <a:lnTo>
                  <a:pt x="820331" y="499745"/>
                </a:lnTo>
                <a:lnTo>
                  <a:pt x="47155" y="499745"/>
                </a:lnTo>
                <a:lnTo>
                  <a:pt x="36144" y="497522"/>
                </a:lnTo>
                <a:lnTo>
                  <a:pt x="27152" y="491464"/>
                </a:lnTo>
                <a:lnTo>
                  <a:pt x="21082" y="482473"/>
                </a:lnTo>
                <a:lnTo>
                  <a:pt x="18859" y="471449"/>
                </a:lnTo>
                <a:lnTo>
                  <a:pt x="367741" y="471449"/>
                </a:lnTo>
                <a:lnTo>
                  <a:pt x="368935" y="478599"/>
                </a:lnTo>
                <a:lnTo>
                  <a:pt x="372643" y="484530"/>
                </a:lnTo>
                <a:lnTo>
                  <a:pt x="378307" y="488632"/>
                </a:lnTo>
                <a:lnTo>
                  <a:pt x="385356" y="490308"/>
                </a:lnTo>
                <a:lnTo>
                  <a:pt x="480872" y="490308"/>
                </a:lnTo>
                <a:lnTo>
                  <a:pt x="488035" y="489127"/>
                </a:lnTo>
                <a:lnTo>
                  <a:pt x="493966" y="485419"/>
                </a:lnTo>
                <a:lnTo>
                  <a:pt x="498068" y="479755"/>
                </a:lnTo>
                <a:lnTo>
                  <a:pt x="499732" y="472706"/>
                </a:lnTo>
                <a:lnTo>
                  <a:pt x="499732" y="471449"/>
                </a:lnTo>
                <a:lnTo>
                  <a:pt x="848614" y="471449"/>
                </a:lnTo>
                <a:lnTo>
                  <a:pt x="848614" y="452589"/>
                </a:lnTo>
                <a:lnTo>
                  <a:pt x="480872" y="452589"/>
                </a:lnTo>
                <a:lnTo>
                  <a:pt x="480872" y="471449"/>
                </a:lnTo>
                <a:lnTo>
                  <a:pt x="386600" y="471449"/>
                </a:lnTo>
                <a:lnTo>
                  <a:pt x="386600" y="452589"/>
                </a:lnTo>
                <a:lnTo>
                  <a:pt x="0" y="452589"/>
                </a:lnTo>
                <a:lnTo>
                  <a:pt x="0" y="471449"/>
                </a:lnTo>
                <a:lnTo>
                  <a:pt x="3721" y="489800"/>
                </a:lnTo>
                <a:lnTo>
                  <a:pt x="13830" y="504774"/>
                </a:lnTo>
                <a:lnTo>
                  <a:pt x="28803" y="514883"/>
                </a:lnTo>
                <a:lnTo>
                  <a:pt x="47155" y="518604"/>
                </a:lnTo>
                <a:lnTo>
                  <a:pt x="820331" y="518604"/>
                </a:lnTo>
                <a:lnTo>
                  <a:pt x="838669" y="514883"/>
                </a:lnTo>
                <a:lnTo>
                  <a:pt x="853668" y="504774"/>
                </a:lnTo>
                <a:lnTo>
                  <a:pt x="857059" y="499745"/>
                </a:lnTo>
                <a:lnTo>
                  <a:pt x="863765" y="489800"/>
                </a:lnTo>
                <a:lnTo>
                  <a:pt x="867473" y="471449"/>
                </a:lnTo>
                <a:lnTo>
                  <a:pt x="867473" y="452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93670" y="4509770"/>
            <a:ext cx="2113915" cy="76200"/>
          </a:xfrm>
          <a:custGeom>
            <a:avLst/>
            <a:gdLst/>
            <a:ahLst/>
            <a:cxnLst/>
            <a:rect l="l" t="t" r="r" b="b"/>
            <a:pathLst>
              <a:path w="2113915" h="76200">
                <a:moveTo>
                  <a:pt x="2037333" y="0"/>
                </a:moveTo>
                <a:lnTo>
                  <a:pt x="2037460" y="76199"/>
                </a:lnTo>
                <a:lnTo>
                  <a:pt x="2091198" y="49286"/>
                </a:lnTo>
                <a:lnTo>
                  <a:pt x="2050161" y="49286"/>
                </a:lnTo>
                <a:lnTo>
                  <a:pt x="2050043" y="28701"/>
                </a:lnTo>
                <a:lnTo>
                  <a:pt x="2050034" y="27061"/>
                </a:lnTo>
                <a:lnTo>
                  <a:pt x="2091456" y="27061"/>
                </a:lnTo>
                <a:lnTo>
                  <a:pt x="2037333" y="0"/>
                </a:lnTo>
                <a:close/>
              </a:path>
              <a:path w="2113915" h="76200">
                <a:moveTo>
                  <a:pt x="2037379" y="27061"/>
                </a:moveTo>
                <a:lnTo>
                  <a:pt x="0" y="28701"/>
                </a:lnTo>
                <a:lnTo>
                  <a:pt x="0" y="50926"/>
                </a:lnTo>
                <a:lnTo>
                  <a:pt x="2037416" y="49286"/>
                </a:lnTo>
                <a:lnTo>
                  <a:pt x="2037379" y="27061"/>
                </a:lnTo>
                <a:close/>
              </a:path>
              <a:path w="2113915" h="76200">
                <a:moveTo>
                  <a:pt x="2091456" y="27061"/>
                </a:moveTo>
                <a:lnTo>
                  <a:pt x="2050034" y="27061"/>
                </a:lnTo>
                <a:lnTo>
                  <a:pt x="2050043" y="28701"/>
                </a:lnTo>
                <a:lnTo>
                  <a:pt x="2050161" y="49286"/>
                </a:lnTo>
                <a:lnTo>
                  <a:pt x="2091198" y="49286"/>
                </a:lnTo>
                <a:lnTo>
                  <a:pt x="2113534" y="38099"/>
                </a:lnTo>
                <a:lnTo>
                  <a:pt x="2091456" y="27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50060" y="5025707"/>
            <a:ext cx="4781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Verdana"/>
                <a:cs typeface="Verdana"/>
              </a:rPr>
              <a:t>User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93670" y="4834890"/>
            <a:ext cx="2068830" cy="76200"/>
          </a:xfrm>
          <a:custGeom>
            <a:avLst/>
            <a:gdLst/>
            <a:ahLst/>
            <a:cxnLst/>
            <a:rect l="l" t="t" r="r" b="b"/>
            <a:pathLst>
              <a:path w="206882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9149"/>
                </a:lnTo>
                <a:lnTo>
                  <a:pt x="63500" y="49149"/>
                </a:lnTo>
                <a:lnTo>
                  <a:pt x="63500" y="26924"/>
                </a:lnTo>
                <a:lnTo>
                  <a:pt x="76200" y="26924"/>
                </a:lnTo>
                <a:lnTo>
                  <a:pt x="76200" y="0"/>
                </a:lnTo>
                <a:close/>
              </a:path>
              <a:path w="2068829" h="76200">
                <a:moveTo>
                  <a:pt x="76200" y="26924"/>
                </a:moveTo>
                <a:lnTo>
                  <a:pt x="63500" y="26924"/>
                </a:lnTo>
                <a:lnTo>
                  <a:pt x="63500" y="49149"/>
                </a:lnTo>
                <a:lnTo>
                  <a:pt x="76200" y="49149"/>
                </a:lnTo>
                <a:lnTo>
                  <a:pt x="76200" y="26924"/>
                </a:lnTo>
                <a:close/>
              </a:path>
              <a:path w="2068829" h="76200">
                <a:moveTo>
                  <a:pt x="2068321" y="26924"/>
                </a:moveTo>
                <a:lnTo>
                  <a:pt x="76200" y="26924"/>
                </a:lnTo>
                <a:lnTo>
                  <a:pt x="76200" y="49149"/>
                </a:lnTo>
                <a:lnTo>
                  <a:pt x="2068321" y="49149"/>
                </a:lnTo>
                <a:lnTo>
                  <a:pt x="2068321" y="26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25191" y="3978275"/>
            <a:ext cx="2101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ahoma"/>
                <a:cs typeface="Tahoma"/>
              </a:rPr>
              <a:t>websitename</a:t>
            </a:r>
            <a:r>
              <a:rPr sz="1800" spc="-10" dirty="0">
                <a:latin typeface="Verdana"/>
                <a:cs typeface="Verdana"/>
              </a:rPr>
              <a:t>.</a:t>
            </a:r>
            <a:r>
              <a:rPr sz="1800" b="1" spc="-10" dirty="0">
                <a:latin typeface="Tahoma"/>
                <a:cs typeface="Tahoma"/>
              </a:rPr>
              <a:t>com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53714" y="5042153"/>
            <a:ext cx="1326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ahoma"/>
                <a:cs typeface="Tahoma"/>
              </a:rPr>
              <a:t>Any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Fake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310" dirty="0">
                <a:latin typeface="Tahoma"/>
                <a:cs typeface="Tahoma"/>
              </a:rPr>
              <a:t>IP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95722" y="4332020"/>
            <a:ext cx="635000" cy="802005"/>
          </a:xfrm>
          <a:custGeom>
            <a:avLst/>
            <a:gdLst/>
            <a:ahLst/>
            <a:cxnLst/>
            <a:rect l="l" t="t" r="r" b="b"/>
            <a:pathLst>
              <a:path w="635000" h="802004">
                <a:moveTo>
                  <a:pt x="593077" y="765721"/>
                </a:moveTo>
                <a:lnTo>
                  <a:pt x="521411" y="765721"/>
                </a:lnTo>
                <a:lnTo>
                  <a:pt x="521411" y="706310"/>
                </a:lnTo>
                <a:lnTo>
                  <a:pt x="521411" y="700659"/>
                </a:lnTo>
                <a:lnTo>
                  <a:pt x="521411" y="595045"/>
                </a:lnTo>
                <a:lnTo>
                  <a:pt x="521411" y="592213"/>
                </a:lnTo>
                <a:lnTo>
                  <a:pt x="521411" y="530910"/>
                </a:lnTo>
                <a:lnTo>
                  <a:pt x="519582" y="521665"/>
                </a:lnTo>
                <a:lnTo>
                  <a:pt x="514578" y="514184"/>
                </a:lnTo>
                <a:lnTo>
                  <a:pt x="507098" y="509168"/>
                </a:lnTo>
                <a:lnTo>
                  <a:pt x="497840" y="507339"/>
                </a:lnTo>
                <a:lnTo>
                  <a:pt x="432777" y="507339"/>
                </a:lnTo>
                <a:lnTo>
                  <a:pt x="432777" y="647852"/>
                </a:lnTo>
                <a:lnTo>
                  <a:pt x="379971" y="700659"/>
                </a:lnTo>
                <a:lnTo>
                  <a:pt x="366776" y="687451"/>
                </a:lnTo>
                <a:lnTo>
                  <a:pt x="406374" y="647852"/>
                </a:lnTo>
                <a:lnTo>
                  <a:pt x="366776" y="608241"/>
                </a:lnTo>
                <a:lnTo>
                  <a:pt x="379971" y="595045"/>
                </a:lnTo>
                <a:lnTo>
                  <a:pt x="432777" y="647852"/>
                </a:lnTo>
                <a:lnTo>
                  <a:pt x="432777" y="507339"/>
                </a:lnTo>
                <a:lnTo>
                  <a:pt x="348856" y="507339"/>
                </a:lnTo>
                <a:lnTo>
                  <a:pt x="348856" y="599757"/>
                </a:lnTo>
                <a:lnTo>
                  <a:pt x="304558" y="706310"/>
                </a:lnTo>
                <a:lnTo>
                  <a:pt x="289712" y="699719"/>
                </a:lnTo>
                <a:lnTo>
                  <a:pt x="287591" y="698766"/>
                </a:lnTo>
                <a:lnTo>
                  <a:pt x="331101" y="594093"/>
                </a:lnTo>
                <a:lnTo>
                  <a:pt x="331889" y="592213"/>
                </a:lnTo>
                <a:lnTo>
                  <a:pt x="348856" y="599757"/>
                </a:lnTo>
                <a:lnTo>
                  <a:pt x="348856" y="507339"/>
                </a:lnTo>
                <a:lnTo>
                  <a:pt x="268732" y="507339"/>
                </a:lnTo>
                <a:lnTo>
                  <a:pt x="268732" y="607301"/>
                </a:lnTo>
                <a:lnTo>
                  <a:pt x="229120" y="646899"/>
                </a:lnTo>
                <a:lnTo>
                  <a:pt x="268732" y="686511"/>
                </a:lnTo>
                <a:lnTo>
                  <a:pt x="255524" y="699719"/>
                </a:lnTo>
                <a:lnTo>
                  <a:pt x="202730" y="646899"/>
                </a:lnTo>
                <a:lnTo>
                  <a:pt x="255524" y="594093"/>
                </a:lnTo>
                <a:lnTo>
                  <a:pt x="268732" y="607301"/>
                </a:lnTo>
                <a:lnTo>
                  <a:pt x="268732" y="507339"/>
                </a:lnTo>
                <a:lnTo>
                  <a:pt x="138607" y="507339"/>
                </a:lnTo>
                <a:lnTo>
                  <a:pt x="129349" y="509168"/>
                </a:lnTo>
                <a:lnTo>
                  <a:pt x="121869" y="514184"/>
                </a:lnTo>
                <a:lnTo>
                  <a:pt x="116865" y="521665"/>
                </a:lnTo>
                <a:lnTo>
                  <a:pt x="115036" y="530910"/>
                </a:lnTo>
                <a:lnTo>
                  <a:pt x="115036" y="765721"/>
                </a:lnTo>
                <a:lnTo>
                  <a:pt x="43370" y="765721"/>
                </a:lnTo>
                <a:lnTo>
                  <a:pt x="43370" y="777989"/>
                </a:lnTo>
                <a:lnTo>
                  <a:pt x="45199" y="787234"/>
                </a:lnTo>
                <a:lnTo>
                  <a:pt x="50203" y="794727"/>
                </a:lnTo>
                <a:lnTo>
                  <a:pt x="57696" y="799731"/>
                </a:lnTo>
                <a:lnTo>
                  <a:pt x="66941" y="801560"/>
                </a:lnTo>
                <a:lnTo>
                  <a:pt x="569506" y="801560"/>
                </a:lnTo>
                <a:lnTo>
                  <a:pt x="578751" y="799731"/>
                </a:lnTo>
                <a:lnTo>
                  <a:pt x="586244" y="794727"/>
                </a:lnTo>
                <a:lnTo>
                  <a:pt x="591248" y="787234"/>
                </a:lnTo>
                <a:lnTo>
                  <a:pt x="593077" y="777989"/>
                </a:lnTo>
                <a:lnTo>
                  <a:pt x="593077" y="765721"/>
                </a:lnTo>
                <a:close/>
              </a:path>
              <a:path w="635000" h="802004">
                <a:moveTo>
                  <a:pt x="634568" y="669544"/>
                </a:moveTo>
                <a:lnTo>
                  <a:pt x="619582" y="528091"/>
                </a:lnTo>
                <a:lnTo>
                  <a:pt x="609815" y="488365"/>
                </a:lnTo>
                <a:lnTo>
                  <a:pt x="584593" y="457365"/>
                </a:lnTo>
                <a:lnTo>
                  <a:pt x="535660" y="425297"/>
                </a:lnTo>
                <a:lnTo>
                  <a:pt x="514451" y="414934"/>
                </a:lnTo>
                <a:lnTo>
                  <a:pt x="496938" y="407098"/>
                </a:lnTo>
                <a:lnTo>
                  <a:pt x="464832" y="395122"/>
                </a:lnTo>
                <a:lnTo>
                  <a:pt x="418630" y="376262"/>
                </a:lnTo>
                <a:lnTo>
                  <a:pt x="414858" y="374383"/>
                </a:lnTo>
                <a:lnTo>
                  <a:pt x="412978" y="371551"/>
                </a:lnTo>
                <a:lnTo>
                  <a:pt x="412978" y="365887"/>
                </a:lnTo>
                <a:lnTo>
                  <a:pt x="412978" y="345135"/>
                </a:lnTo>
                <a:lnTo>
                  <a:pt x="454698" y="292925"/>
                </a:lnTo>
                <a:lnTo>
                  <a:pt x="469557" y="227266"/>
                </a:lnTo>
                <a:lnTo>
                  <a:pt x="469557" y="193319"/>
                </a:lnTo>
                <a:lnTo>
                  <a:pt x="475208" y="197091"/>
                </a:lnTo>
                <a:lnTo>
                  <a:pt x="488416" y="198970"/>
                </a:lnTo>
                <a:lnTo>
                  <a:pt x="486486" y="193319"/>
                </a:lnTo>
                <a:lnTo>
                  <a:pt x="472376" y="151828"/>
                </a:lnTo>
                <a:lnTo>
                  <a:pt x="468604" y="138620"/>
                </a:lnTo>
                <a:lnTo>
                  <a:pt x="467715" y="132334"/>
                </a:lnTo>
                <a:lnTo>
                  <a:pt x="467664" y="132029"/>
                </a:lnTo>
                <a:lnTo>
                  <a:pt x="465124" y="122593"/>
                </a:lnTo>
                <a:lnTo>
                  <a:pt x="457606" y="94691"/>
                </a:lnTo>
                <a:lnTo>
                  <a:pt x="439496" y="63182"/>
                </a:lnTo>
                <a:lnTo>
                  <a:pt x="430898" y="54305"/>
                </a:lnTo>
                <a:lnTo>
                  <a:pt x="430898" y="160312"/>
                </a:lnTo>
                <a:lnTo>
                  <a:pt x="430898" y="226326"/>
                </a:lnTo>
                <a:lnTo>
                  <a:pt x="421970" y="270256"/>
                </a:lnTo>
                <a:lnTo>
                  <a:pt x="397662" y="306247"/>
                </a:lnTo>
                <a:lnTo>
                  <a:pt x="392239" y="309918"/>
                </a:lnTo>
                <a:lnTo>
                  <a:pt x="392239" y="404558"/>
                </a:lnTo>
                <a:lnTo>
                  <a:pt x="373684" y="409486"/>
                </a:lnTo>
                <a:lnTo>
                  <a:pt x="354876" y="412927"/>
                </a:lnTo>
                <a:lnTo>
                  <a:pt x="335889" y="414769"/>
                </a:lnTo>
                <a:lnTo>
                  <a:pt x="316814" y="414934"/>
                </a:lnTo>
                <a:lnTo>
                  <a:pt x="298284" y="414235"/>
                </a:lnTo>
                <a:lnTo>
                  <a:pt x="279577" y="412216"/>
                </a:lnTo>
                <a:lnTo>
                  <a:pt x="260858" y="408965"/>
                </a:lnTo>
                <a:lnTo>
                  <a:pt x="242328" y="404558"/>
                </a:lnTo>
                <a:lnTo>
                  <a:pt x="250050" y="397205"/>
                </a:lnTo>
                <a:lnTo>
                  <a:pt x="255993" y="388175"/>
                </a:lnTo>
                <a:lnTo>
                  <a:pt x="259829" y="377901"/>
                </a:lnTo>
                <a:lnTo>
                  <a:pt x="261188" y="366839"/>
                </a:lnTo>
                <a:lnTo>
                  <a:pt x="261188" y="365887"/>
                </a:lnTo>
                <a:lnTo>
                  <a:pt x="288937" y="374383"/>
                </a:lnTo>
                <a:lnTo>
                  <a:pt x="317754" y="377202"/>
                </a:lnTo>
                <a:lnTo>
                  <a:pt x="346557" y="374383"/>
                </a:lnTo>
                <a:lnTo>
                  <a:pt x="374319" y="365887"/>
                </a:lnTo>
                <a:lnTo>
                  <a:pt x="374319" y="366839"/>
                </a:lnTo>
                <a:lnTo>
                  <a:pt x="375183" y="374383"/>
                </a:lnTo>
                <a:lnTo>
                  <a:pt x="375285" y="375323"/>
                </a:lnTo>
                <a:lnTo>
                  <a:pt x="375399" y="376262"/>
                </a:lnTo>
                <a:lnTo>
                  <a:pt x="375526" y="377367"/>
                </a:lnTo>
                <a:lnTo>
                  <a:pt x="379031" y="387464"/>
                </a:lnTo>
                <a:lnTo>
                  <a:pt x="384657" y="396671"/>
                </a:lnTo>
                <a:lnTo>
                  <a:pt x="392239" y="404558"/>
                </a:lnTo>
                <a:lnTo>
                  <a:pt x="392239" y="309918"/>
                </a:lnTo>
                <a:lnTo>
                  <a:pt x="361683" y="330555"/>
                </a:lnTo>
                <a:lnTo>
                  <a:pt x="317766" y="339483"/>
                </a:lnTo>
                <a:lnTo>
                  <a:pt x="275678" y="331482"/>
                </a:lnTo>
                <a:lnTo>
                  <a:pt x="240677" y="309422"/>
                </a:lnTo>
                <a:lnTo>
                  <a:pt x="215925" y="276225"/>
                </a:lnTo>
                <a:lnTo>
                  <a:pt x="204609" y="234810"/>
                </a:lnTo>
                <a:lnTo>
                  <a:pt x="245846" y="219875"/>
                </a:lnTo>
                <a:lnTo>
                  <a:pt x="290055" y="201155"/>
                </a:lnTo>
                <a:lnTo>
                  <a:pt x="333451" y="178663"/>
                </a:lnTo>
                <a:lnTo>
                  <a:pt x="372237" y="152463"/>
                </a:lnTo>
                <a:lnTo>
                  <a:pt x="402602" y="122593"/>
                </a:lnTo>
                <a:lnTo>
                  <a:pt x="409143" y="132334"/>
                </a:lnTo>
                <a:lnTo>
                  <a:pt x="416039" y="141808"/>
                </a:lnTo>
                <a:lnTo>
                  <a:pt x="423291" y="151104"/>
                </a:lnTo>
                <a:lnTo>
                  <a:pt x="430898" y="160312"/>
                </a:lnTo>
                <a:lnTo>
                  <a:pt x="430898" y="54305"/>
                </a:lnTo>
                <a:lnTo>
                  <a:pt x="414489" y="37338"/>
                </a:lnTo>
                <a:lnTo>
                  <a:pt x="395135" y="24523"/>
                </a:lnTo>
                <a:lnTo>
                  <a:pt x="383743" y="16979"/>
                </a:lnTo>
                <a:lnTo>
                  <a:pt x="379971" y="15087"/>
                </a:lnTo>
                <a:lnTo>
                  <a:pt x="375259" y="15087"/>
                </a:lnTo>
                <a:lnTo>
                  <a:pt x="371487" y="17919"/>
                </a:lnTo>
                <a:lnTo>
                  <a:pt x="363004" y="24523"/>
                </a:lnTo>
                <a:lnTo>
                  <a:pt x="353568" y="11315"/>
                </a:lnTo>
                <a:lnTo>
                  <a:pt x="316814" y="0"/>
                </a:lnTo>
                <a:lnTo>
                  <a:pt x="273888" y="6692"/>
                </a:lnTo>
                <a:lnTo>
                  <a:pt x="235661" y="25476"/>
                </a:lnTo>
                <a:lnTo>
                  <a:pt x="203911" y="54394"/>
                </a:lnTo>
                <a:lnTo>
                  <a:pt x="180403" y="91490"/>
                </a:lnTo>
                <a:lnTo>
                  <a:pt x="166890" y="134848"/>
                </a:lnTo>
                <a:lnTo>
                  <a:pt x="166890" y="157480"/>
                </a:lnTo>
                <a:lnTo>
                  <a:pt x="166166" y="172872"/>
                </a:lnTo>
                <a:lnTo>
                  <a:pt x="163944" y="187896"/>
                </a:lnTo>
                <a:lnTo>
                  <a:pt x="160134" y="202577"/>
                </a:lnTo>
                <a:lnTo>
                  <a:pt x="154635" y="216890"/>
                </a:lnTo>
                <a:lnTo>
                  <a:pt x="138607" y="254609"/>
                </a:lnTo>
                <a:lnTo>
                  <a:pt x="140665" y="254088"/>
                </a:lnTo>
                <a:lnTo>
                  <a:pt x="146621" y="252488"/>
                </a:lnTo>
                <a:lnTo>
                  <a:pt x="156108" y="249834"/>
                </a:lnTo>
                <a:lnTo>
                  <a:pt x="168783" y="246126"/>
                </a:lnTo>
                <a:lnTo>
                  <a:pt x="175069" y="274294"/>
                </a:lnTo>
                <a:lnTo>
                  <a:pt x="186575" y="300355"/>
                </a:lnTo>
                <a:lnTo>
                  <a:pt x="202857" y="323570"/>
                </a:lnTo>
                <a:lnTo>
                  <a:pt x="223469" y="343255"/>
                </a:lnTo>
                <a:lnTo>
                  <a:pt x="223469" y="370611"/>
                </a:lnTo>
                <a:lnTo>
                  <a:pt x="221576" y="374383"/>
                </a:lnTo>
                <a:lnTo>
                  <a:pt x="217805" y="375323"/>
                </a:lnTo>
                <a:lnTo>
                  <a:pt x="171602" y="394182"/>
                </a:lnTo>
                <a:lnTo>
                  <a:pt x="108546" y="420001"/>
                </a:lnTo>
                <a:lnTo>
                  <a:pt x="51854" y="456425"/>
                </a:lnTo>
                <a:lnTo>
                  <a:pt x="26162" y="487426"/>
                </a:lnTo>
                <a:lnTo>
                  <a:pt x="16027" y="526199"/>
                </a:lnTo>
                <a:lnTo>
                  <a:pt x="0" y="669544"/>
                </a:lnTo>
                <a:lnTo>
                  <a:pt x="101" y="684949"/>
                </a:lnTo>
                <a:lnTo>
                  <a:pt x="23571" y="722350"/>
                </a:lnTo>
                <a:lnTo>
                  <a:pt x="57785" y="740778"/>
                </a:lnTo>
                <a:lnTo>
                  <a:pt x="69773" y="745921"/>
                </a:lnTo>
                <a:lnTo>
                  <a:pt x="96177" y="745921"/>
                </a:lnTo>
                <a:lnTo>
                  <a:pt x="96177" y="716686"/>
                </a:lnTo>
                <a:lnTo>
                  <a:pt x="82918" y="711530"/>
                </a:lnTo>
                <a:lnTo>
                  <a:pt x="70002" y="705840"/>
                </a:lnTo>
                <a:lnTo>
                  <a:pt x="57518" y="699477"/>
                </a:lnTo>
                <a:lnTo>
                  <a:pt x="45250" y="692175"/>
                </a:lnTo>
                <a:lnTo>
                  <a:pt x="39598" y="688403"/>
                </a:lnTo>
                <a:lnTo>
                  <a:pt x="36766" y="681799"/>
                </a:lnTo>
                <a:lnTo>
                  <a:pt x="37706" y="675195"/>
                </a:lnTo>
                <a:lnTo>
                  <a:pt x="53746" y="529971"/>
                </a:lnTo>
                <a:lnTo>
                  <a:pt x="75425" y="485648"/>
                </a:lnTo>
                <a:lnTo>
                  <a:pt x="126466" y="453593"/>
                </a:lnTo>
                <a:lnTo>
                  <a:pt x="183870" y="430022"/>
                </a:lnTo>
                <a:lnTo>
                  <a:pt x="198958" y="425297"/>
                </a:lnTo>
                <a:lnTo>
                  <a:pt x="222288" y="436740"/>
                </a:lnTo>
                <a:lnTo>
                  <a:pt x="250583" y="445338"/>
                </a:lnTo>
                <a:lnTo>
                  <a:pt x="282752" y="450761"/>
                </a:lnTo>
                <a:lnTo>
                  <a:pt x="317766" y="452653"/>
                </a:lnTo>
                <a:lnTo>
                  <a:pt x="352767" y="450761"/>
                </a:lnTo>
                <a:lnTo>
                  <a:pt x="385051" y="445338"/>
                </a:lnTo>
                <a:lnTo>
                  <a:pt x="413613" y="436740"/>
                </a:lnTo>
                <a:lnTo>
                  <a:pt x="437489" y="425297"/>
                </a:lnTo>
                <a:lnTo>
                  <a:pt x="451637" y="430022"/>
                </a:lnTo>
                <a:lnTo>
                  <a:pt x="509041" y="453593"/>
                </a:lnTo>
                <a:lnTo>
                  <a:pt x="560070" y="485648"/>
                </a:lnTo>
                <a:lnTo>
                  <a:pt x="580605" y="526199"/>
                </a:lnTo>
                <a:lnTo>
                  <a:pt x="597789" y="674255"/>
                </a:lnTo>
                <a:lnTo>
                  <a:pt x="565492" y="705256"/>
                </a:lnTo>
                <a:lnTo>
                  <a:pt x="539330" y="715746"/>
                </a:lnTo>
                <a:lnTo>
                  <a:pt x="539330" y="745921"/>
                </a:lnTo>
                <a:lnTo>
                  <a:pt x="564794" y="745921"/>
                </a:lnTo>
                <a:lnTo>
                  <a:pt x="576783" y="740778"/>
                </a:lnTo>
                <a:lnTo>
                  <a:pt x="610997" y="722350"/>
                </a:lnTo>
                <a:lnTo>
                  <a:pt x="634466" y="684949"/>
                </a:lnTo>
                <a:lnTo>
                  <a:pt x="634568" y="6695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216267" y="3930015"/>
          <a:ext cx="4457700" cy="1852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Domain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FFB900"/>
                      </a:solidFill>
                      <a:prstDash val="solid"/>
                    </a:lnT>
                    <a:lnB w="12700">
                      <a:solidFill>
                        <a:srgbClr val="FFB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285" dirty="0">
                          <a:latin typeface="Tahoma"/>
                          <a:cs typeface="Tahoma"/>
                        </a:rPr>
                        <a:t>IP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address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FFB900"/>
                      </a:solidFill>
                      <a:prstDash val="solid"/>
                    </a:lnT>
                    <a:lnB w="12700">
                      <a:solidFill>
                        <a:srgbClr val="FF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Google.com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FFB900"/>
                      </a:solidFill>
                      <a:prstDash val="solid"/>
                    </a:lnT>
                    <a:solidFill>
                      <a:srgbClr val="FFB9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85" dirty="0">
                          <a:latin typeface="Verdana"/>
                          <a:cs typeface="Verdana"/>
                        </a:rPr>
                        <a:t>10.20.130.40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FFB900"/>
                      </a:solidFill>
                      <a:prstDash val="solid"/>
                    </a:lnT>
                    <a:solidFill>
                      <a:srgbClr val="FFB9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b="1" spc="-25" dirty="0">
                          <a:latin typeface="Tahoma"/>
                          <a:cs typeface="Tahoma"/>
                        </a:rPr>
                        <a:t>websitename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.</a:t>
                      </a:r>
                      <a:r>
                        <a:rPr sz="1600" b="1" spc="-25" dirty="0">
                          <a:latin typeface="Tahoma"/>
                          <a:cs typeface="Tahoma"/>
                        </a:rPr>
                        <a:t>com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spc="-80" dirty="0">
                          <a:latin typeface="Verdana"/>
                          <a:cs typeface="Verdana"/>
                        </a:rPr>
                        <a:t>20.30.40.50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Twitter.com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solidFill>
                      <a:srgbClr val="FFB9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70" dirty="0">
                          <a:latin typeface="Verdana"/>
                          <a:cs typeface="Verdana"/>
                        </a:rPr>
                        <a:t>40.50.60.6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solidFill>
                      <a:srgbClr val="FFB9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315" dirty="0">
                          <a:latin typeface="Verdana"/>
                          <a:cs typeface="Verdana"/>
                        </a:rPr>
                        <a:t>………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B w="12700">
                      <a:solidFill>
                        <a:srgbClr val="FFB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90" dirty="0">
                          <a:latin typeface="Verdana"/>
                          <a:cs typeface="Verdana"/>
                        </a:rPr>
                        <a:t>_._._._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B w="12700">
                      <a:solidFill>
                        <a:srgbClr val="FF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347" y="822578"/>
            <a:ext cx="88020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65" dirty="0"/>
              <a:t>MITM</a:t>
            </a:r>
            <a:r>
              <a:rPr sz="3200" spc="190" dirty="0"/>
              <a:t> </a:t>
            </a:r>
            <a:r>
              <a:rPr lang="it-IT" sz="3200" spc="50" dirty="0"/>
              <a:t>per il reindirizzamento di un sito web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7119619" y="2385060"/>
            <a:ext cx="4864100" cy="4468495"/>
            <a:chOff x="7119619" y="2385060"/>
            <a:chExt cx="4864100" cy="4468495"/>
          </a:xfrm>
        </p:grpSpPr>
        <p:sp>
          <p:nvSpPr>
            <p:cNvPr id="4" name="object 4"/>
            <p:cNvSpPr/>
            <p:nvPr/>
          </p:nvSpPr>
          <p:spPr>
            <a:xfrm>
              <a:off x="7895711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19"/>
              <a:ext cx="3294379" cy="6121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9619" y="2385060"/>
              <a:ext cx="4864100" cy="34290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977" y="1885696"/>
            <a:ext cx="11362055" cy="242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480" marR="5080" indent="-2876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11480" algn="l"/>
              </a:tabLst>
            </a:pPr>
            <a:r>
              <a:rPr lang="it-IT" sz="1800" dirty="0">
                <a:latin typeface="Verdana"/>
                <a:cs typeface="Verdana"/>
              </a:rPr>
              <a:t>Crea una pagina Web falsa che può essere utilizzata per reindirizzare la richiesta di un determinato sito Web da parte dell'utente.</a:t>
            </a:r>
            <a:endParaRPr sz="18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45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800" spc="-114" dirty="0">
                <a:latin typeface="Verdana"/>
                <a:cs typeface="Verdana"/>
              </a:rPr>
              <a:t>Usa il server Apache per farlo</a:t>
            </a:r>
            <a:endParaRPr sz="1800" dirty="0">
              <a:latin typeface="Verdana"/>
              <a:cs typeface="Verdana"/>
            </a:endParaRPr>
          </a:p>
          <a:p>
            <a:pPr marL="581660">
              <a:lnSpc>
                <a:spcPct val="100000"/>
              </a:lnSpc>
              <a:spcBef>
                <a:spcPts val="1175"/>
              </a:spcBef>
            </a:pPr>
            <a:r>
              <a:rPr lang="en-US" sz="1800" b="1" spc="-20" dirty="0" err="1">
                <a:solidFill>
                  <a:srgbClr val="CF2D1D"/>
                </a:solidFill>
                <a:latin typeface="Tahoma"/>
                <a:cs typeface="Tahoma"/>
              </a:rPr>
              <a:t>Servizio</a:t>
            </a:r>
            <a:r>
              <a:rPr lang="en-US" sz="1800" b="1" spc="-20" dirty="0">
                <a:solidFill>
                  <a:srgbClr val="CF2D1D"/>
                </a:solidFill>
                <a:latin typeface="Tahoma"/>
                <a:cs typeface="Tahoma"/>
              </a:rPr>
              <a:t> Apache2 Start</a:t>
            </a:r>
            <a:endParaRPr lang="en-US" sz="1800" dirty="0">
              <a:latin typeface="Verdana"/>
              <a:cs typeface="Verdana"/>
            </a:endParaRPr>
          </a:p>
          <a:p>
            <a:pPr marL="756920" marR="5878195" lvl="1" indent="-28765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756920" algn="l"/>
              </a:tabLst>
            </a:pPr>
            <a:r>
              <a:rPr lang="it-IT" sz="1800" dirty="0">
                <a:latin typeface="Verdana"/>
                <a:cs typeface="Verdana"/>
              </a:rPr>
              <a:t>Accedi alla pagina falsa (</a:t>
            </a:r>
            <a:r>
              <a:rPr lang="it-IT" sz="1800" b="1" dirty="0">
                <a:latin typeface="Verdana"/>
                <a:cs typeface="Verdana"/>
              </a:rPr>
              <a:t>/var/www/html/index.html</a:t>
            </a:r>
            <a:r>
              <a:rPr lang="it-IT" sz="1800" dirty="0">
                <a:latin typeface="Verdana"/>
                <a:cs typeface="Verdana"/>
              </a:rPr>
              <a:t>) sull'indirizzo IP di Linux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2800" y="4229154"/>
            <a:ext cx="5741670" cy="2627630"/>
            <a:chOff x="812800" y="4229154"/>
            <a:chExt cx="5741670" cy="26276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800" y="4229154"/>
              <a:ext cx="5741670" cy="26276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8379" y="4424680"/>
              <a:ext cx="5163820" cy="204978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" y="304800"/>
            <a:ext cx="637032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65" dirty="0"/>
              <a:t>MITM per il reindirizzamento di un sito web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7377807" y="0"/>
            <a:ext cx="3465829" cy="6858000"/>
            <a:chOff x="7377807" y="0"/>
            <a:chExt cx="3465829" cy="6858000"/>
          </a:xfrm>
        </p:grpSpPr>
        <p:sp>
          <p:nvSpPr>
            <p:cNvPr id="4" name="object 4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1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7400" y="624840"/>
            <a:ext cx="4871720" cy="53086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313372" y="1658873"/>
            <a:ext cx="6755130" cy="4542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58750" indent="-286385" algn="r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86385" algn="l"/>
              </a:tabLst>
            </a:pPr>
            <a:r>
              <a:rPr lang="it-IT" spc="-120" dirty="0"/>
              <a:t>Quindi, su </a:t>
            </a:r>
            <a:r>
              <a:rPr lang="it-IT" b="1" spc="-120" dirty="0"/>
              <a:t>Kali</a:t>
            </a:r>
            <a:r>
              <a:rPr lang="it-IT" spc="-120" dirty="0"/>
              <a:t>, esegui il tuo </a:t>
            </a:r>
            <a:r>
              <a:rPr lang="it-IT" b="1" spc="-120" dirty="0"/>
              <a:t>caplet</a:t>
            </a:r>
            <a:r>
              <a:rPr lang="it-IT" spc="-120" dirty="0"/>
              <a:t> (oppure i comandi di attacco di </a:t>
            </a:r>
            <a:r>
              <a:rPr lang="it-IT" b="1" spc="-120" dirty="0"/>
              <a:t>spoofing</a:t>
            </a:r>
            <a:r>
              <a:rPr lang="it-IT" spc="-120" dirty="0"/>
              <a:t> di </a:t>
            </a:r>
            <a:r>
              <a:rPr lang="it-IT" b="1" spc="-120" dirty="0"/>
              <a:t>Bettercap</a:t>
            </a:r>
            <a:r>
              <a:rPr lang="it-IT" spc="-120" dirty="0"/>
              <a:t>) e attiva i seguenti moduli</a:t>
            </a:r>
            <a:r>
              <a:rPr spc="-10" dirty="0"/>
              <a:t>:</a:t>
            </a:r>
          </a:p>
          <a:p>
            <a:pPr marL="234950">
              <a:lnSpc>
                <a:spcPct val="100000"/>
              </a:lnSpc>
              <a:spcBef>
                <a:spcPts val="770"/>
              </a:spcBef>
            </a:pPr>
            <a:endParaRPr lang="en-US" b="1" spc="-90" dirty="0">
              <a:solidFill>
                <a:srgbClr val="CF2D1D"/>
              </a:solidFill>
              <a:latin typeface="Tahoma"/>
              <a:cs typeface="Tahoma"/>
            </a:endParaRPr>
          </a:p>
          <a:p>
            <a:pPr marL="234950">
              <a:lnSpc>
                <a:spcPct val="100000"/>
              </a:lnSpc>
              <a:spcBef>
                <a:spcPts val="770"/>
              </a:spcBef>
            </a:pPr>
            <a:r>
              <a:rPr b="1" spc="-90" dirty="0">
                <a:solidFill>
                  <a:srgbClr val="CF2D1D"/>
                </a:solidFill>
                <a:latin typeface="Tahoma"/>
                <a:cs typeface="Tahoma"/>
              </a:rPr>
              <a:t>set</a:t>
            </a:r>
            <a:r>
              <a:rPr b="1" spc="-30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b="1" spc="-50" dirty="0">
                <a:solidFill>
                  <a:srgbClr val="CF2D1D"/>
                </a:solidFill>
                <a:latin typeface="Tahoma"/>
                <a:cs typeface="Tahoma"/>
              </a:rPr>
              <a:t>dns.spoof.all</a:t>
            </a:r>
            <a:r>
              <a:rPr b="1" spc="-35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b="1" spc="-20" dirty="0">
                <a:solidFill>
                  <a:srgbClr val="CF2D1D"/>
                </a:solidFill>
                <a:latin typeface="Tahoma"/>
                <a:cs typeface="Tahoma"/>
              </a:rPr>
              <a:t>true</a:t>
            </a:r>
          </a:p>
          <a:p>
            <a:pPr marL="1271905" marR="5080" lvl="1" indent="-287020" algn="just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1271905" algn="l"/>
              </a:tabLst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Se impostato su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true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, il modulo risponderà a ogni richiesta DNS; altrimenti risponderà solo a quelle indirizzate al PC locale.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170"/>
              </a:spcBef>
            </a:pPr>
            <a:r>
              <a:rPr b="1" spc="-90" dirty="0">
                <a:solidFill>
                  <a:srgbClr val="CF2D1D"/>
                </a:solidFill>
                <a:latin typeface="Tahoma"/>
                <a:cs typeface="Tahoma"/>
              </a:rPr>
              <a:t>set</a:t>
            </a:r>
            <a:r>
              <a:rPr b="1" spc="15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b="1" spc="-45" dirty="0">
                <a:solidFill>
                  <a:srgbClr val="CF2D1D"/>
                </a:solidFill>
                <a:latin typeface="Tahoma"/>
                <a:cs typeface="Tahoma"/>
              </a:rPr>
              <a:t>dns.spoof.domais</a:t>
            </a:r>
            <a:r>
              <a:rPr b="1" spc="-5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b="1" spc="-50" dirty="0">
                <a:solidFill>
                  <a:srgbClr val="CF2D1D"/>
                </a:solidFill>
                <a:latin typeface="Tahoma"/>
                <a:cs typeface="Tahoma"/>
              </a:rPr>
              <a:t>testasp.vulnweb.com,</a:t>
            </a:r>
            <a:r>
              <a:rPr b="1" spc="-35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b="1" spc="-220" dirty="0">
                <a:solidFill>
                  <a:srgbClr val="CF2D1D"/>
                </a:solidFill>
                <a:latin typeface="Tahoma"/>
                <a:cs typeface="Tahoma"/>
              </a:rPr>
              <a:t>*.</a:t>
            </a:r>
            <a:r>
              <a:rPr b="1" spc="10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b="1" spc="-10" dirty="0">
                <a:solidFill>
                  <a:srgbClr val="CF2D1D"/>
                </a:solidFill>
                <a:latin typeface="Tahoma"/>
                <a:cs typeface="Tahoma"/>
              </a:rPr>
              <a:t>vulnweb.com</a:t>
            </a:r>
          </a:p>
          <a:p>
            <a:pPr marL="814069" indent="-287020">
              <a:lnSpc>
                <a:spcPct val="100000"/>
              </a:lnSpc>
              <a:spcBef>
                <a:spcPts val="2155"/>
              </a:spcBef>
              <a:buFont typeface="Arial MT"/>
              <a:buChar char="•"/>
              <a:tabLst>
                <a:tab pos="814069" algn="l"/>
              </a:tabLst>
            </a:pPr>
            <a:r>
              <a:rPr spc="-20" dirty="0"/>
              <a:t>(</a:t>
            </a:r>
            <a:r>
              <a:rPr lang="it-IT" spc="-20" dirty="0"/>
              <a:t>Definisci i </a:t>
            </a:r>
            <a:r>
              <a:rPr lang="it-IT" b="1" spc="-20" dirty="0"/>
              <a:t>domini</a:t>
            </a:r>
            <a:r>
              <a:rPr lang="it-IT" spc="-20" dirty="0"/>
              <a:t> che desideri </a:t>
            </a:r>
            <a:r>
              <a:rPr lang="it-IT" b="1" spc="-20" dirty="0"/>
              <a:t>reindirizzare</a:t>
            </a:r>
            <a:r>
              <a:rPr spc="-10" dirty="0"/>
              <a:t>)</a:t>
            </a:r>
          </a:p>
          <a:p>
            <a:pPr marL="1271905" marR="294640" lvl="1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271905" algn="l"/>
              </a:tabLst>
            </a:pPr>
            <a:r>
              <a:rPr lang="it-IT" spc="55" dirty="0">
                <a:latin typeface="Tahoma"/>
                <a:cs typeface="Tahoma"/>
              </a:rPr>
              <a:t>Valori separati da virgola dei nomi di dominio da falsificare</a:t>
            </a:r>
            <a:r>
              <a:rPr sz="1800" spc="-10" dirty="0"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L="295910">
              <a:lnSpc>
                <a:spcPct val="100000"/>
              </a:lnSpc>
              <a:spcBef>
                <a:spcPts val="1950"/>
              </a:spcBef>
            </a:pPr>
            <a:r>
              <a:rPr b="1" spc="-50" dirty="0">
                <a:solidFill>
                  <a:srgbClr val="CF2D1D"/>
                </a:solidFill>
                <a:latin typeface="Tahoma"/>
                <a:cs typeface="Tahoma"/>
              </a:rPr>
              <a:t>dns.spoof</a:t>
            </a:r>
            <a:r>
              <a:rPr b="1" spc="-70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CF2D1D"/>
                </a:solidFill>
                <a:latin typeface="Tahoma"/>
                <a:cs typeface="Tahoma"/>
              </a:rPr>
              <a:t>on</a:t>
            </a:r>
            <a:r>
              <a:rPr b="1" spc="-30" dirty="0">
                <a:solidFill>
                  <a:srgbClr val="CF2D1D"/>
                </a:solidFill>
                <a:latin typeface="Tahoma"/>
                <a:cs typeface="Tahoma"/>
              </a:rPr>
              <a:t> </a:t>
            </a:r>
            <a:r>
              <a:rPr b="1" spc="-135" dirty="0">
                <a:latin typeface="Tahoma"/>
                <a:cs typeface="Tahoma"/>
              </a:rPr>
              <a:t>(</a:t>
            </a:r>
            <a:r>
              <a:rPr lang="en-US" b="1" spc="-135" dirty="0" err="1">
                <a:latin typeface="Tahoma"/>
                <a:cs typeface="Tahoma"/>
              </a:rPr>
              <a:t>inizia</a:t>
            </a:r>
            <a:r>
              <a:rPr lang="en-US" b="1" spc="-135" dirty="0">
                <a:latin typeface="Tahoma"/>
                <a:cs typeface="Tahoma"/>
              </a:rPr>
              <a:t> lo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spoofing)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0740" y="2936303"/>
            <a:ext cx="49225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60" dirty="0" err="1">
                <a:solidFill>
                  <a:srgbClr val="FFFFFF"/>
                </a:solidFill>
              </a:rPr>
              <a:t>Simulatore</a:t>
            </a:r>
            <a:r>
              <a:rPr lang="en-US" sz="3600" spc="60" dirty="0">
                <a:solidFill>
                  <a:srgbClr val="FFFFFF"/>
                </a:solidFill>
              </a:rPr>
              <a:t> GNS3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8880" y="6167120"/>
            <a:ext cx="3294379" cy="61213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-9842"/>
            <a:ext cx="6042660" cy="6878955"/>
            <a:chOff x="0" y="-9842"/>
            <a:chExt cx="6042660" cy="6878955"/>
          </a:xfrm>
        </p:grpSpPr>
        <p:sp>
          <p:nvSpPr>
            <p:cNvPr id="5" name="object 5"/>
            <p:cNvSpPr/>
            <p:nvPr/>
          </p:nvSpPr>
          <p:spPr>
            <a:xfrm>
              <a:off x="2933792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39" h="6856730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ln w="22225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7579" y="17779"/>
              <a:ext cx="2545080" cy="6837680"/>
            </a:xfrm>
            <a:custGeom>
              <a:avLst/>
              <a:gdLst/>
              <a:ahLst/>
              <a:cxnLst/>
              <a:rect l="l" t="t" r="r" b="b"/>
              <a:pathLst>
                <a:path w="2545079" h="6837680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3" y="2389124"/>
                  </a:lnTo>
                  <a:lnTo>
                    <a:pt x="1159383" y="2390394"/>
                  </a:lnTo>
                  <a:lnTo>
                    <a:pt x="819277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79"/>
                  </a:lnTo>
                  <a:lnTo>
                    <a:pt x="26543" y="6837679"/>
                  </a:lnTo>
                  <a:lnTo>
                    <a:pt x="843280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w="2545079" h="6837680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2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5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2" y="3464306"/>
                  </a:lnTo>
                  <a:lnTo>
                    <a:pt x="1502029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5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w="2545079" h="6837680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1088"/>
                  </a:lnTo>
                  <a:lnTo>
                    <a:pt x="1547495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8" y="3553968"/>
                  </a:lnTo>
                  <a:lnTo>
                    <a:pt x="1964817" y="2108708"/>
                  </a:lnTo>
                  <a:lnTo>
                    <a:pt x="2540000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2539"/>
              <a:ext cx="5842000" cy="686307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0708" y="32561"/>
            <a:ext cx="5348605" cy="6823709"/>
          </a:xfrm>
          <a:custGeom>
            <a:avLst/>
            <a:gdLst/>
            <a:ahLst/>
            <a:cxnLst/>
            <a:rect l="l" t="t" r="r" b="b"/>
            <a:pathLst>
              <a:path w="5348605" h="6823709">
                <a:moveTo>
                  <a:pt x="5348309" y="0"/>
                </a:moveTo>
                <a:lnTo>
                  <a:pt x="1917613" y="0"/>
                </a:lnTo>
                <a:lnTo>
                  <a:pt x="0" y="6823423"/>
                </a:lnTo>
                <a:lnTo>
                  <a:pt x="3430670" y="6823423"/>
                </a:lnTo>
                <a:lnTo>
                  <a:pt x="5348309" y="0"/>
                </a:lnTo>
                <a:close/>
              </a:path>
            </a:pathLst>
          </a:custGeom>
          <a:solidFill>
            <a:srgbClr val="FFB900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52979" y="-9842"/>
            <a:ext cx="2934970" cy="6878955"/>
            <a:chOff x="4052979" y="-9842"/>
            <a:chExt cx="2934970" cy="6878955"/>
          </a:xfrm>
        </p:grpSpPr>
        <p:sp>
          <p:nvSpPr>
            <p:cNvPr id="5" name="object 5"/>
            <p:cNvSpPr/>
            <p:nvPr/>
          </p:nvSpPr>
          <p:spPr>
            <a:xfrm>
              <a:off x="5453384" y="5113913"/>
              <a:ext cx="798195" cy="1739264"/>
            </a:xfrm>
            <a:custGeom>
              <a:avLst/>
              <a:gdLst/>
              <a:ahLst/>
              <a:cxnLst/>
              <a:rect l="l" t="t" r="r" b="b"/>
              <a:pathLst>
                <a:path w="798195" h="1739265">
                  <a:moveTo>
                    <a:pt x="0" y="1738882"/>
                  </a:moveTo>
                  <a:lnTo>
                    <a:pt x="27797" y="1738882"/>
                  </a:lnTo>
                  <a:lnTo>
                    <a:pt x="454005" y="148967"/>
                  </a:lnTo>
                  <a:lnTo>
                    <a:pt x="470551" y="108082"/>
                  </a:lnTo>
                  <a:lnTo>
                    <a:pt x="496363" y="74232"/>
                  </a:lnTo>
                  <a:lnTo>
                    <a:pt x="529456" y="48583"/>
                  </a:lnTo>
                  <a:lnTo>
                    <a:pt x="567843" y="32300"/>
                  </a:lnTo>
                  <a:lnTo>
                    <a:pt x="609540" y="26551"/>
                  </a:lnTo>
                  <a:lnTo>
                    <a:pt x="652561" y="32500"/>
                  </a:lnTo>
                  <a:lnTo>
                    <a:pt x="709480" y="60939"/>
                  </a:lnTo>
                  <a:lnTo>
                    <a:pt x="750515" y="109693"/>
                  </a:lnTo>
                  <a:lnTo>
                    <a:pt x="770867" y="170635"/>
                  </a:lnTo>
                  <a:lnTo>
                    <a:pt x="771922" y="203010"/>
                  </a:lnTo>
                  <a:lnTo>
                    <a:pt x="766400" y="235640"/>
                  </a:lnTo>
                  <a:lnTo>
                    <a:pt x="362669" y="1738882"/>
                  </a:lnTo>
                  <a:lnTo>
                    <a:pt x="390467" y="1738882"/>
                  </a:lnTo>
                  <a:lnTo>
                    <a:pt x="791549" y="242411"/>
                  </a:lnTo>
                  <a:lnTo>
                    <a:pt x="797775" y="204703"/>
                  </a:lnTo>
                  <a:lnTo>
                    <a:pt x="796679" y="167249"/>
                  </a:lnTo>
                  <a:lnTo>
                    <a:pt x="773018" y="96150"/>
                  </a:lnTo>
                  <a:lnTo>
                    <a:pt x="724537" y="39779"/>
                  </a:lnTo>
                  <a:lnTo>
                    <a:pt x="659179" y="6770"/>
                  </a:lnTo>
                  <a:lnTo>
                    <a:pt x="610202" y="0"/>
                  </a:lnTo>
                  <a:lnTo>
                    <a:pt x="561479" y="6597"/>
                  </a:lnTo>
                  <a:lnTo>
                    <a:pt x="516822" y="25481"/>
                  </a:lnTo>
                  <a:lnTo>
                    <a:pt x="478393" y="55285"/>
                  </a:lnTo>
                  <a:lnTo>
                    <a:pt x="448350" y="94645"/>
                  </a:lnTo>
                  <a:lnTo>
                    <a:pt x="428854" y="142195"/>
                  </a:lnTo>
                  <a:lnTo>
                    <a:pt x="0" y="1738882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2459" y="5079"/>
              <a:ext cx="2545080" cy="6837680"/>
            </a:xfrm>
            <a:custGeom>
              <a:avLst/>
              <a:gdLst/>
              <a:ahLst/>
              <a:cxnLst/>
              <a:rect l="l" t="t" r="r" b="b"/>
              <a:pathLst>
                <a:path w="2545079" h="6837680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2" y="2389124"/>
                  </a:lnTo>
                  <a:lnTo>
                    <a:pt x="1159382" y="2390394"/>
                  </a:lnTo>
                  <a:lnTo>
                    <a:pt x="819276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80"/>
                  </a:lnTo>
                  <a:lnTo>
                    <a:pt x="26542" y="6837680"/>
                  </a:lnTo>
                  <a:lnTo>
                    <a:pt x="843279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w="2545079" h="6837680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1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4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1" y="3464306"/>
                  </a:lnTo>
                  <a:lnTo>
                    <a:pt x="1502028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4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w="2545079" h="6837680">
                  <a:moveTo>
                    <a:pt x="2545080" y="0"/>
                  </a:moveTo>
                  <a:lnTo>
                    <a:pt x="2518537" y="0"/>
                  </a:lnTo>
                  <a:lnTo>
                    <a:pt x="1939416" y="2101088"/>
                  </a:lnTo>
                  <a:lnTo>
                    <a:pt x="1547494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7" y="3553968"/>
                  </a:lnTo>
                  <a:lnTo>
                    <a:pt x="1964816" y="2108708"/>
                  </a:lnTo>
                  <a:lnTo>
                    <a:pt x="2539999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64092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39" h="6856730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ln w="22225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50405" y="2170112"/>
            <a:ext cx="37719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spc="75" dirty="0">
                <a:solidFill>
                  <a:srgbClr val="FFB900"/>
                </a:solidFill>
              </a:rPr>
              <a:t>Grazie</a:t>
            </a:r>
            <a:endParaRPr sz="6000" dirty="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8880" y="6167120"/>
            <a:ext cx="3294379" cy="61213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50405" y="3732783"/>
            <a:ext cx="392239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600" spc="-20" dirty="0">
                <a:solidFill>
                  <a:srgbClr val="FFFFFF"/>
                </a:solidFill>
                <a:latin typeface="Verdana"/>
                <a:cs typeface="Verdana"/>
              </a:rPr>
              <a:t>Si prega di inviare tutte le domande a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Abdelkader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Shaaban, </a:t>
            </a:r>
            <a:r>
              <a:rPr sz="16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abdelkader.Shaaban@ait.ac.at</a:t>
            </a:r>
            <a:r>
              <a:rPr sz="1600" spc="-10" dirty="0">
                <a:solidFill>
                  <a:srgbClr val="86872C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Stefan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Schauer </a:t>
            </a:r>
            <a:r>
              <a:rPr sz="16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Stefan.Schauer@ait.ac.at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5079" y="-9842"/>
            <a:ext cx="3958590" cy="6878955"/>
            <a:chOff x="6885079" y="-9842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1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5346" y="661923"/>
            <a:ext cx="57566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60" dirty="0" err="1"/>
              <a:t>Simulatore</a:t>
            </a:r>
            <a:r>
              <a:rPr lang="en-US" sz="3600" spc="60" dirty="0"/>
              <a:t> GNS3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11207750" y="6323647"/>
            <a:ext cx="1028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Verdana"/>
                <a:cs typeface="Verdana"/>
              </a:rPr>
              <a:t>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3810" y="6668134"/>
            <a:ext cx="28168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Getting</a:t>
            </a:r>
            <a:r>
              <a:rPr sz="900" u="sng" spc="-2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9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Started</a:t>
            </a:r>
            <a:r>
              <a:rPr sz="9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900" u="sng" spc="-4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with</a:t>
            </a:r>
            <a:r>
              <a:rPr sz="900" u="sng" spc="-6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GNS3</a:t>
            </a:r>
            <a:r>
              <a:rPr sz="9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900" u="sng" spc="18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|</a:t>
            </a:r>
            <a:r>
              <a:rPr sz="900" u="sng" spc="-6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GNS3</a:t>
            </a:r>
            <a:r>
              <a:rPr sz="9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Documentation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23840" y="1755139"/>
            <a:ext cx="6629400" cy="37338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56577" y="1457244"/>
            <a:ext cx="4021454" cy="310983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06045" indent="-99695">
              <a:lnSpc>
                <a:spcPct val="100000"/>
              </a:lnSpc>
              <a:spcBef>
                <a:spcPts val="505"/>
              </a:spcBef>
              <a:buClr>
                <a:srgbClr val="FFB900"/>
              </a:buClr>
              <a:buSzPct val="93750"/>
              <a:buFont typeface="Wingdings"/>
              <a:buChar char=""/>
              <a:tabLst>
                <a:tab pos="106045" algn="l"/>
              </a:tabLst>
            </a:pPr>
            <a:r>
              <a:rPr lang="en-US" sz="1600" b="1" spc="-40" dirty="0">
                <a:latin typeface="Tahoma"/>
                <a:cs typeface="Tahoma"/>
              </a:rPr>
              <a:t> </a:t>
            </a:r>
            <a:r>
              <a:rPr lang="en-US" sz="1600" b="1" spc="-40" dirty="0" err="1">
                <a:latin typeface="Tahoma"/>
                <a:cs typeface="Tahoma"/>
              </a:rPr>
              <a:t>Dispositivi</a:t>
            </a:r>
            <a:r>
              <a:rPr lang="en-US" sz="1600" b="1" spc="-40" dirty="0">
                <a:latin typeface="Tahoma"/>
                <a:cs typeface="Tahoma"/>
              </a:rPr>
              <a:t> di campo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4672" y="2047621"/>
            <a:ext cx="472122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1600" spc="-10" dirty="0">
                <a:latin typeface="Verdana"/>
                <a:cs typeface="Verdana"/>
              </a:rPr>
              <a:t>Raspberry Pi con versione Linux leggera (Client e Server) per la trasmissione di dati su protocolli di comunicazione ModBus utilizzando pyModbusTCP.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577" y="3252342"/>
            <a:ext cx="4718050" cy="31034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06045" indent="-100330">
              <a:lnSpc>
                <a:spcPct val="100000"/>
              </a:lnSpc>
              <a:spcBef>
                <a:spcPts val="500"/>
              </a:spcBef>
              <a:buClr>
                <a:srgbClr val="FFB900"/>
              </a:buClr>
              <a:buSzPct val="93750"/>
              <a:buFont typeface="Wingdings"/>
              <a:buChar char=""/>
              <a:tabLst>
                <a:tab pos="106045" algn="l"/>
              </a:tabLst>
            </a:pPr>
            <a:r>
              <a:rPr lang="en-US" sz="1600" b="1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Management</a:t>
            </a:r>
            <a:r>
              <a:rPr sz="1600" b="1" spc="-3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Sector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4672" y="3646251"/>
            <a:ext cx="4516120" cy="141064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81330" indent="-285750" algn="just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t-IT" sz="1600" spc="-10" dirty="0">
                <a:latin typeface="Verdana"/>
                <a:cs typeface="Verdana"/>
              </a:rPr>
              <a:t>Dispositivo di amministrazione della rete per il monitoraggio del traffico di rete tramite Kali Linux.</a:t>
            </a:r>
            <a:endParaRPr lang="en-US" sz="1600" dirty="0">
              <a:latin typeface="Verdana"/>
              <a:cs typeface="Verdana"/>
            </a:endParaRPr>
          </a:p>
          <a:p>
            <a:pPr marL="481330" indent="-285750" algn="just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t-IT" sz="1600" spc="-10" dirty="0">
                <a:latin typeface="Verdana"/>
                <a:cs typeface="Verdana"/>
              </a:rPr>
              <a:t>Wazuh Server: dettagli da affrontare in seguito.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6577" y="5122100"/>
            <a:ext cx="4721225" cy="134652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06045" indent="-100330">
              <a:lnSpc>
                <a:spcPct val="100000"/>
              </a:lnSpc>
              <a:spcBef>
                <a:spcPts val="500"/>
              </a:spcBef>
              <a:buClr>
                <a:srgbClr val="FFB900"/>
              </a:buClr>
              <a:buSzPct val="93750"/>
              <a:buFont typeface="Wingdings"/>
              <a:buChar char=""/>
              <a:tabLst>
                <a:tab pos="106045" algn="l"/>
              </a:tabLst>
            </a:pPr>
            <a:r>
              <a:rPr lang="en-US" sz="1600" b="1" spc="-25" dirty="0">
                <a:latin typeface="Tahoma"/>
                <a:cs typeface="Tahoma"/>
              </a:rPr>
              <a:t> </a:t>
            </a:r>
            <a:r>
              <a:rPr lang="en-US" sz="1600" b="1" spc="-25" dirty="0" err="1">
                <a:latin typeface="Tahoma"/>
                <a:cs typeface="Tahoma"/>
              </a:rPr>
              <a:t>Attività</a:t>
            </a:r>
            <a:r>
              <a:rPr lang="en-US" sz="1600" b="1" spc="-25" dirty="0">
                <a:latin typeface="Tahoma"/>
                <a:cs typeface="Tahoma"/>
              </a:rPr>
              <a:t> </a:t>
            </a:r>
            <a:r>
              <a:rPr lang="en-US" sz="1600" b="1" spc="-25" dirty="0" err="1">
                <a:latin typeface="Tahoma"/>
                <a:cs typeface="Tahoma"/>
              </a:rPr>
              <a:t>dannose</a:t>
            </a:r>
            <a:endParaRPr sz="1600" dirty="0">
              <a:latin typeface="Tahoma"/>
              <a:cs typeface="Tahoma"/>
            </a:endParaRPr>
          </a:p>
          <a:p>
            <a:pPr marL="396240" marR="5080" lvl="1" indent="-182880" algn="just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396240" algn="l"/>
              </a:tabLst>
            </a:pPr>
            <a:r>
              <a:rPr lang="it-IT" sz="1600" dirty="0">
                <a:latin typeface="Verdana"/>
                <a:cs typeface="Verdana"/>
              </a:rPr>
              <a:t>Kali Linux verrà utilizzato per simulare varie attività dannose che prendono di mira i dispositivi all'interno di questa rete chiusa.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0740" y="2936303"/>
            <a:ext cx="13608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>
                <a:solidFill>
                  <a:srgbClr val="FFFFFF"/>
                </a:solidFill>
              </a:rPr>
              <a:t>MITM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8880" y="6167120"/>
            <a:ext cx="3294379" cy="61213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-9842"/>
            <a:ext cx="6042660" cy="6878955"/>
            <a:chOff x="0" y="-9842"/>
            <a:chExt cx="6042660" cy="6878955"/>
          </a:xfrm>
        </p:grpSpPr>
        <p:sp>
          <p:nvSpPr>
            <p:cNvPr id="5" name="object 5"/>
            <p:cNvSpPr/>
            <p:nvPr/>
          </p:nvSpPr>
          <p:spPr>
            <a:xfrm>
              <a:off x="2933792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39" h="6856730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ln w="22225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7579" y="17779"/>
              <a:ext cx="2545080" cy="6837680"/>
            </a:xfrm>
            <a:custGeom>
              <a:avLst/>
              <a:gdLst/>
              <a:ahLst/>
              <a:cxnLst/>
              <a:rect l="l" t="t" r="r" b="b"/>
              <a:pathLst>
                <a:path w="2545079" h="6837680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3" y="2389124"/>
                  </a:lnTo>
                  <a:lnTo>
                    <a:pt x="1159383" y="2390394"/>
                  </a:lnTo>
                  <a:lnTo>
                    <a:pt x="819277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79"/>
                  </a:lnTo>
                  <a:lnTo>
                    <a:pt x="26543" y="6837679"/>
                  </a:lnTo>
                  <a:lnTo>
                    <a:pt x="843280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w="2545079" h="6837680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2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5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2" y="3464306"/>
                  </a:lnTo>
                  <a:lnTo>
                    <a:pt x="1502029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5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w="2545079" h="6837680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1088"/>
                  </a:lnTo>
                  <a:lnTo>
                    <a:pt x="1547495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8" y="3553968"/>
                  </a:lnTo>
                  <a:lnTo>
                    <a:pt x="1964817" y="2108708"/>
                  </a:lnTo>
                  <a:lnTo>
                    <a:pt x="2540000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2539"/>
              <a:ext cx="5842000" cy="686307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5079" y="-9842"/>
            <a:ext cx="3958590" cy="6878955"/>
            <a:chOff x="6885079" y="-9842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7895711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55" dirty="0" err="1"/>
              <a:t>Attacco</a:t>
            </a:r>
            <a:r>
              <a:rPr lang="en-US" spc="55" dirty="0"/>
              <a:t> MITM</a:t>
            </a:r>
            <a:endParaRPr spc="65" dirty="0"/>
          </a:p>
        </p:txBody>
      </p:sp>
      <p:sp>
        <p:nvSpPr>
          <p:cNvPr id="6" name="object 6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73325" y="2010047"/>
            <a:ext cx="5785485" cy="2773045"/>
            <a:chOff x="1873325" y="2010047"/>
            <a:chExt cx="5785485" cy="2773045"/>
          </a:xfrm>
        </p:grpSpPr>
        <p:sp>
          <p:nvSpPr>
            <p:cNvPr id="8" name="object 8"/>
            <p:cNvSpPr/>
            <p:nvPr/>
          </p:nvSpPr>
          <p:spPr>
            <a:xfrm>
              <a:off x="1873313" y="2010054"/>
              <a:ext cx="5785485" cy="2608580"/>
            </a:xfrm>
            <a:custGeom>
              <a:avLst/>
              <a:gdLst/>
              <a:ahLst/>
              <a:cxnLst/>
              <a:rect l="l" t="t" r="r" b="b"/>
              <a:pathLst>
                <a:path w="5785484" h="2608579">
                  <a:moveTo>
                    <a:pt x="707174" y="56210"/>
                  </a:moveTo>
                  <a:lnTo>
                    <a:pt x="688314" y="56210"/>
                  </a:lnTo>
                  <a:lnTo>
                    <a:pt x="688314" y="75260"/>
                  </a:lnTo>
                  <a:lnTo>
                    <a:pt x="688314" y="377532"/>
                  </a:lnTo>
                  <a:lnTo>
                    <a:pt x="179158" y="377532"/>
                  </a:lnTo>
                  <a:lnTo>
                    <a:pt x="179158" y="75260"/>
                  </a:lnTo>
                  <a:lnTo>
                    <a:pt x="688314" y="75260"/>
                  </a:lnTo>
                  <a:lnTo>
                    <a:pt x="688314" y="56210"/>
                  </a:lnTo>
                  <a:lnTo>
                    <a:pt x="160299" y="56210"/>
                  </a:lnTo>
                  <a:lnTo>
                    <a:pt x="160299" y="75260"/>
                  </a:lnTo>
                  <a:lnTo>
                    <a:pt x="160299" y="377532"/>
                  </a:lnTo>
                  <a:lnTo>
                    <a:pt x="160299" y="396582"/>
                  </a:lnTo>
                  <a:lnTo>
                    <a:pt x="707174" y="396582"/>
                  </a:lnTo>
                  <a:lnTo>
                    <a:pt x="707174" y="377532"/>
                  </a:lnTo>
                  <a:lnTo>
                    <a:pt x="707174" y="75260"/>
                  </a:lnTo>
                  <a:lnTo>
                    <a:pt x="707174" y="56210"/>
                  </a:lnTo>
                  <a:close/>
                </a:path>
                <a:path w="5785484" h="2608579">
                  <a:moveTo>
                    <a:pt x="709714" y="2131390"/>
                  </a:moveTo>
                  <a:lnTo>
                    <a:pt x="690854" y="2131390"/>
                  </a:lnTo>
                  <a:lnTo>
                    <a:pt x="690854" y="2150440"/>
                  </a:lnTo>
                  <a:lnTo>
                    <a:pt x="690854" y="2452713"/>
                  </a:lnTo>
                  <a:lnTo>
                    <a:pt x="181698" y="2452713"/>
                  </a:lnTo>
                  <a:lnTo>
                    <a:pt x="181698" y="2150440"/>
                  </a:lnTo>
                  <a:lnTo>
                    <a:pt x="690854" y="2150440"/>
                  </a:lnTo>
                  <a:lnTo>
                    <a:pt x="690854" y="2131390"/>
                  </a:lnTo>
                  <a:lnTo>
                    <a:pt x="162839" y="2131390"/>
                  </a:lnTo>
                  <a:lnTo>
                    <a:pt x="162839" y="2150440"/>
                  </a:lnTo>
                  <a:lnTo>
                    <a:pt x="162839" y="2452713"/>
                  </a:lnTo>
                  <a:lnTo>
                    <a:pt x="162839" y="2471763"/>
                  </a:lnTo>
                  <a:lnTo>
                    <a:pt x="709714" y="2471763"/>
                  </a:lnTo>
                  <a:lnTo>
                    <a:pt x="709714" y="2452713"/>
                  </a:lnTo>
                  <a:lnTo>
                    <a:pt x="709714" y="2150440"/>
                  </a:lnTo>
                  <a:lnTo>
                    <a:pt x="709714" y="2131390"/>
                  </a:lnTo>
                  <a:close/>
                </a:path>
                <a:path w="5785484" h="2608579">
                  <a:moveTo>
                    <a:pt x="754329" y="47155"/>
                  </a:moveTo>
                  <a:lnTo>
                    <a:pt x="751357" y="32461"/>
                  </a:lnTo>
                  <a:lnTo>
                    <a:pt x="743280" y="20472"/>
                  </a:lnTo>
                  <a:lnTo>
                    <a:pt x="731291" y="12395"/>
                  </a:lnTo>
                  <a:lnTo>
                    <a:pt x="716610" y="9423"/>
                  </a:lnTo>
                  <a:lnTo>
                    <a:pt x="150876" y="9423"/>
                  </a:lnTo>
                  <a:lnTo>
                    <a:pt x="136194" y="12395"/>
                  </a:lnTo>
                  <a:lnTo>
                    <a:pt x="124206" y="20472"/>
                  </a:lnTo>
                  <a:lnTo>
                    <a:pt x="116116" y="32461"/>
                  </a:lnTo>
                  <a:lnTo>
                    <a:pt x="113157" y="47155"/>
                  </a:lnTo>
                  <a:lnTo>
                    <a:pt x="113157" y="433908"/>
                  </a:lnTo>
                  <a:lnTo>
                    <a:pt x="132016" y="433908"/>
                  </a:lnTo>
                  <a:lnTo>
                    <a:pt x="132016" y="47155"/>
                  </a:lnTo>
                  <a:lnTo>
                    <a:pt x="133502" y="39801"/>
                  </a:lnTo>
                  <a:lnTo>
                    <a:pt x="137541" y="33807"/>
                  </a:lnTo>
                  <a:lnTo>
                    <a:pt x="143535" y="29768"/>
                  </a:lnTo>
                  <a:lnTo>
                    <a:pt x="150876" y="28295"/>
                  </a:lnTo>
                  <a:lnTo>
                    <a:pt x="716610" y="28295"/>
                  </a:lnTo>
                  <a:lnTo>
                    <a:pt x="723950" y="29768"/>
                  </a:lnTo>
                  <a:lnTo>
                    <a:pt x="729945" y="33807"/>
                  </a:lnTo>
                  <a:lnTo>
                    <a:pt x="733983" y="39801"/>
                  </a:lnTo>
                  <a:lnTo>
                    <a:pt x="735469" y="47155"/>
                  </a:lnTo>
                  <a:lnTo>
                    <a:pt x="735469" y="433908"/>
                  </a:lnTo>
                  <a:lnTo>
                    <a:pt x="754329" y="433908"/>
                  </a:lnTo>
                  <a:lnTo>
                    <a:pt x="754329" y="47155"/>
                  </a:lnTo>
                  <a:close/>
                </a:path>
                <a:path w="5785484" h="2608579">
                  <a:moveTo>
                    <a:pt x="756869" y="2122335"/>
                  </a:moveTo>
                  <a:lnTo>
                    <a:pt x="753897" y="2107641"/>
                  </a:lnTo>
                  <a:lnTo>
                    <a:pt x="745820" y="2095652"/>
                  </a:lnTo>
                  <a:lnTo>
                    <a:pt x="733831" y="2087575"/>
                  </a:lnTo>
                  <a:lnTo>
                    <a:pt x="719150" y="2084603"/>
                  </a:lnTo>
                  <a:lnTo>
                    <a:pt x="153416" y="2084603"/>
                  </a:lnTo>
                  <a:lnTo>
                    <a:pt x="138734" y="2087575"/>
                  </a:lnTo>
                  <a:lnTo>
                    <a:pt x="126746" y="2095652"/>
                  </a:lnTo>
                  <a:lnTo>
                    <a:pt x="118656" y="2107641"/>
                  </a:lnTo>
                  <a:lnTo>
                    <a:pt x="115697" y="2122335"/>
                  </a:lnTo>
                  <a:lnTo>
                    <a:pt x="115697" y="2509088"/>
                  </a:lnTo>
                  <a:lnTo>
                    <a:pt x="134556" y="2509088"/>
                  </a:lnTo>
                  <a:lnTo>
                    <a:pt x="134556" y="2122335"/>
                  </a:lnTo>
                  <a:lnTo>
                    <a:pt x="136042" y="2114981"/>
                  </a:lnTo>
                  <a:lnTo>
                    <a:pt x="140081" y="2108987"/>
                  </a:lnTo>
                  <a:lnTo>
                    <a:pt x="146075" y="2104948"/>
                  </a:lnTo>
                  <a:lnTo>
                    <a:pt x="153416" y="2103475"/>
                  </a:lnTo>
                  <a:lnTo>
                    <a:pt x="719150" y="2103475"/>
                  </a:lnTo>
                  <a:lnTo>
                    <a:pt x="726490" y="2104948"/>
                  </a:lnTo>
                  <a:lnTo>
                    <a:pt x="732485" y="2108987"/>
                  </a:lnTo>
                  <a:lnTo>
                    <a:pt x="736523" y="2114981"/>
                  </a:lnTo>
                  <a:lnTo>
                    <a:pt x="738009" y="2122335"/>
                  </a:lnTo>
                  <a:lnTo>
                    <a:pt x="738009" y="2509088"/>
                  </a:lnTo>
                  <a:lnTo>
                    <a:pt x="756869" y="2509088"/>
                  </a:lnTo>
                  <a:lnTo>
                    <a:pt x="756869" y="2122335"/>
                  </a:lnTo>
                  <a:close/>
                </a:path>
                <a:path w="5785484" h="2608579">
                  <a:moveTo>
                    <a:pt x="867473" y="462013"/>
                  </a:moveTo>
                  <a:lnTo>
                    <a:pt x="848614" y="462013"/>
                  </a:lnTo>
                  <a:lnTo>
                    <a:pt x="848614" y="480872"/>
                  </a:lnTo>
                  <a:lnTo>
                    <a:pt x="846404" y="491896"/>
                  </a:lnTo>
                  <a:lnTo>
                    <a:pt x="840346" y="500888"/>
                  </a:lnTo>
                  <a:lnTo>
                    <a:pt x="831354" y="506945"/>
                  </a:lnTo>
                  <a:lnTo>
                    <a:pt x="820331" y="509168"/>
                  </a:lnTo>
                  <a:lnTo>
                    <a:pt x="47155" y="509168"/>
                  </a:lnTo>
                  <a:lnTo>
                    <a:pt x="36144" y="506945"/>
                  </a:lnTo>
                  <a:lnTo>
                    <a:pt x="27152" y="500888"/>
                  </a:lnTo>
                  <a:lnTo>
                    <a:pt x="21082" y="491896"/>
                  </a:lnTo>
                  <a:lnTo>
                    <a:pt x="18859" y="480872"/>
                  </a:lnTo>
                  <a:lnTo>
                    <a:pt x="367741" y="480872"/>
                  </a:lnTo>
                  <a:lnTo>
                    <a:pt x="368935" y="488022"/>
                  </a:lnTo>
                  <a:lnTo>
                    <a:pt x="372643" y="493953"/>
                  </a:lnTo>
                  <a:lnTo>
                    <a:pt x="378307" y="498055"/>
                  </a:lnTo>
                  <a:lnTo>
                    <a:pt x="385356" y="499732"/>
                  </a:lnTo>
                  <a:lnTo>
                    <a:pt x="480872" y="499732"/>
                  </a:lnTo>
                  <a:lnTo>
                    <a:pt x="488035" y="498551"/>
                  </a:lnTo>
                  <a:lnTo>
                    <a:pt x="493966" y="494842"/>
                  </a:lnTo>
                  <a:lnTo>
                    <a:pt x="498068" y="489178"/>
                  </a:lnTo>
                  <a:lnTo>
                    <a:pt x="499732" y="482130"/>
                  </a:lnTo>
                  <a:lnTo>
                    <a:pt x="499732" y="480872"/>
                  </a:lnTo>
                  <a:lnTo>
                    <a:pt x="848614" y="480872"/>
                  </a:lnTo>
                  <a:lnTo>
                    <a:pt x="848614" y="462013"/>
                  </a:lnTo>
                  <a:lnTo>
                    <a:pt x="480872" y="462013"/>
                  </a:lnTo>
                  <a:lnTo>
                    <a:pt x="480872" y="480872"/>
                  </a:lnTo>
                  <a:lnTo>
                    <a:pt x="386600" y="480872"/>
                  </a:lnTo>
                  <a:lnTo>
                    <a:pt x="386600" y="462013"/>
                  </a:lnTo>
                  <a:lnTo>
                    <a:pt x="0" y="462013"/>
                  </a:lnTo>
                  <a:lnTo>
                    <a:pt x="0" y="480872"/>
                  </a:lnTo>
                  <a:lnTo>
                    <a:pt x="3721" y="499224"/>
                  </a:lnTo>
                  <a:lnTo>
                    <a:pt x="13830" y="514197"/>
                  </a:lnTo>
                  <a:lnTo>
                    <a:pt x="28803" y="524306"/>
                  </a:lnTo>
                  <a:lnTo>
                    <a:pt x="47155" y="528027"/>
                  </a:lnTo>
                  <a:lnTo>
                    <a:pt x="820331" y="528027"/>
                  </a:lnTo>
                  <a:lnTo>
                    <a:pt x="838669" y="524306"/>
                  </a:lnTo>
                  <a:lnTo>
                    <a:pt x="853668" y="514197"/>
                  </a:lnTo>
                  <a:lnTo>
                    <a:pt x="857059" y="509168"/>
                  </a:lnTo>
                  <a:lnTo>
                    <a:pt x="863765" y="499224"/>
                  </a:lnTo>
                  <a:lnTo>
                    <a:pt x="867473" y="480872"/>
                  </a:lnTo>
                  <a:lnTo>
                    <a:pt x="867473" y="462013"/>
                  </a:lnTo>
                  <a:close/>
                </a:path>
                <a:path w="5785484" h="2608579">
                  <a:moveTo>
                    <a:pt x="870013" y="2537193"/>
                  </a:moveTo>
                  <a:lnTo>
                    <a:pt x="851154" y="2537193"/>
                  </a:lnTo>
                  <a:lnTo>
                    <a:pt x="851154" y="2556052"/>
                  </a:lnTo>
                  <a:lnTo>
                    <a:pt x="848944" y="2567076"/>
                  </a:lnTo>
                  <a:lnTo>
                    <a:pt x="842886" y="2576068"/>
                  </a:lnTo>
                  <a:lnTo>
                    <a:pt x="833894" y="2582126"/>
                  </a:lnTo>
                  <a:lnTo>
                    <a:pt x="822871" y="2584348"/>
                  </a:lnTo>
                  <a:lnTo>
                    <a:pt x="49695" y="2584348"/>
                  </a:lnTo>
                  <a:lnTo>
                    <a:pt x="38684" y="2582126"/>
                  </a:lnTo>
                  <a:lnTo>
                    <a:pt x="29692" y="2576068"/>
                  </a:lnTo>
                  <a:lnTo>
                    <a:pt x="23622" y="2567076"/>
                  </a:lnTo>
                  <a:lnTo>
                    <a:pt x="21399" y="2556052"/>
                  </a:lnTo>
                  <a:lnTo>
                    <a:pt x="370281" y="2556052"/>
                  </a:lnTo>
                  <a:lnTo>
                    <a:pt x="371475" y="2563203"/>
                  </a:lnTo>
                  <a:lnTo>
                    <a:pt x="375183" y="2569133"/>
                  </a:lnTo>
                  <a:lnTo>
                    <a:pt x="380847" y="2573236"/>
                  </a:lnTo>
                  <a:lnTo>
                    <a:pt x="387896" y="2574912"/>
                  </a:lnTo>
                  <a:lnTo>
                    <a:pt x="483412" y="2574912"/>
                  </a:lnTo>
                  <a:lnTo>
                    <a:pt x="490575" y="2573731"/>
                  </a:lnTo>
                  <a:lnTo>
                    <a:pt x="496506" y="2570022"/>
                  </a:lnTo>
                  <a:lnTo>
                    <a:pt x="500608" y="2564358"/>
                  </a:lnTo>
                  <a:lnTo>
                    <a:pt x="502272" y="2557310"/>
                  </a:lnTo>
                  <a:lnTo>
                    <a:pt x="502272" y="2556052"/>
                  </a:lnTo>
                  <a:lnTo>
                    <a:pt x="851154" y="2556052"/>
                  </a:lnTo>
                  <a:lnTo>
                    <a:pt x="851154" y="2537193"/>
                  </a:lnTo>
                  <a:lnTo>
                    <a:pt x="483412" y="2537193"/>
                  </a:lnTo>
                  <a:lnTo>
                    <a:pt x="483412" y="2556052"/>
                  </a:lnTo>
                  <a:lnTo>
                    <a:pt x="389140" y="2556052"/>
                  </a:lnTo>
                  <a:lnTo>
                    <a:pt x="389140" y="2537193"/>
                  </a:lnTo>
                  <a:lnTo>
                    <a:pt x="2540" y="2537193"/>
                  </a:lnTo>
                  <a:lnTo>
                    <a:pt x="2540" y="2556052"/>
                  </a:lnTo>
                  <a:lnTo>
                    <a:pt x="6261" y="2574404"/>
                  </a:lnTo>
                  <a:lnTo>
                    <a:pt x="16370" y="2589377"/>
                  </a:lnTo>
                  <a:lnTo>
                    <a:pt x="31343" y="2599486"/>
                  </a:lnTo>
                  <a:lnTo>
                    <a:pt x="49695" y="2603208"/>
                  </a:lnTo>
                  <a:lnTo>
                    <a:pt x="822871" y="2603208"/>
                  </a:lnTo>
                  <a:lnTo>
                    <a:pt x="841209" y="2599486"/>
                  </a:lnTo>
                  <a:lnTo>
                    <a:pt x="856208" y="2589377"/>
                  </a:lnTo>
                  <a:lnTo>
                    <a:pt x="859599" y="2584348"/>
                  </a:lnTo>
                  <a:lnTo>
                    <a:pt x="866305" y="2574404"/>
                  </a:lnTo>
                  <a:lnTo>
                    <a:pt x="870013" y="2556052"/>
                  </a:lnTo>
                  <a:lnTo>
                    <a:pt x="870013" y="2537193"/>
                  </a:lnTo>
                  <a:close/>
                </a:path>
                <a:path w="5785484" h="2608579">
                  <a:moveTo>
                    <a:pt x="2354135" y="2339695"/>
                  </a:moveTo>
                  <a:lnTo>
                    <a:pt x="2331783" y="2328519"/>
                  </a:lnTo>
                  <a:lnTo>
                    <a:pt x="2277935" y="2301595"/>
                  </a:lnTo>
                  <a:lnTo>
                    <a:pt x="2277935" y="2328519"/>
                  </a:lnTo>
                  <a:lnTo>
                    <a:pt x="894016" y="2328519"/>
                  </a:lnTo>
                  <a:lnTo>
                    <a:pt x="894016" y="2350744"/>
                  </a:lnTo>
                  <a:lnTo>
                    <a:pt x="2277935" y="2350744"/>
                  </a:lnTo>
                  <a:lnTo>
                    <a:pt x="2277935" y="2377795"/>
                  </a:lnTo>
                  <a:lnTo>
                    <a:pt x="2332037" y="2350744"/>
                  </a:lnTo>
                  <a:lnTo>
                    <a:pt x="2354135" y="2339695"/>
                  </a:lnTo>
                  <a:close/>
                </a:path>
                <a:path w="5785484" h="2608579">
                  <a:moveTo>
                    <a:pt x="4887912" y="264515"/>
                  </a:moveTo>
                  <a:lnTo>
                    <a:pt x="4865814" y="253466"/>
                  </a:lnTo>
                  <a:lnTo>
                    <a:pt x="4811712" y="226415"/>
                  </a:lnTo>
                  <a:lnTo>
                    <a:pt x="4811712" y="253466"/>
                  </a:lnTo>
                  <a:lnTo>
                    <a:pt x="891476" y="253466"/>
                  </a:lnTo>
                  <a:lnTo>
                    <a:pt x="891476" y="275691"/>
                  </a:lnTo>
                  <a:lnTo>
                    <a:pt x="4811712" y="275691"/>
                  </a:lnTo>
                  <a:lnTo>
                    <a:pt x="4811712" y="302615"/>
                  </a:lnTo>
                  <a:lnTo>
                    <a:pt x="4865560" y="275691"/>
                  </a:lnTo>
                  <a:lnTo>
                    <a:pt x="4887912" y="264515"/>
                  </a:lnTo>
                  <a:close/>
                </a:path>
                <a:path w="5785484" h="2608579">
                  <a:moveTo>
                    <a:pt x="5436895" y="361175"/>
                  </a:moveTo>
                  <a:lnTo>
                    <a:pt x="5419928" y="353631"/>
                  </a:lnTo>
                  <a:lnTo>
                    <a:pt x="5403723" y="378726"/>
                  </a:lnTo>
                  <a:lnTo>
                    <a:pt x="5381510" y="398068"/>
                  </a:lnTo>
                  <a:lnTo>
                    <a:pt x="5354701" y="410514"/>
                  </a:lnTo>
                  <a:lnTo>
                    <a:pt x="5324716" y="414921"/>
                  </a:lnTo>
                  <a:lnTo>
                    <a:pt x="5287835" y="408228"/>
                  </a:lnTo>
                  <a:lnTo>
                    <a:pt x="5256708" y="389699"/>
                  </a:lnTo>
                  <a:lnTo>
                    <a:pt x="5233886" y="361619"/>
                  </a:lnTo>
                  <a:lnTo>
                    <a:pt x="5221935" y="326288"/>
                  </a:lnTo>
                  <a:lnTo>
                    <a:pt x="5242674" y="347027"/>
                  </a:lnTo>
                  <a:lnTo>
                    <a:pt x="5255882" y="333832"/>
                  </a:lnTo>
                  <a:lnTo>
                    <a:pt x="5248491" y="326288"/>
                  </a:lnTo>
                  <a:lnTo>
                    <a:pt x="5246649" y="324396"/>
                  </a:lnTo>
                  <a:lnTo>
                    <a:pt x="5211559" y="288556"/>
                  </a:lnTo>
                  <a:lnTo>
                    <a:pt x="5167249" y="332879"/>
                  </a:lnTo>
                  <a:lnTo>
                    <a:pt x="5180444" y="346087"/>
                  </a:lnTo>
                  <a:lnTo>
                    <a:pt x="5202136" y="324396"/>
                  </a:lnTo>
                  <a:lnTo>
                    <a:pt x="5216830" y="370662"/>
                  </a:lnTo>
                  <a:lnTo>
                    <a:pt x="5246916" y="406679"/>
                  </a:lnTo>
                  <a:lnTo>
                    <a:pt x="5288318" y="428891"/>
                  </a:lnTo>
                  <a:lnTo>
                    <a:pt x="5336972" y="433781"/>
                  </a:lnTo>
                  <a:lnTo>
                    <a:pt x="5368747" y="426148"/>
                  </a:lnTo>
                  <a:lnTo>
                    <a:pt x="5389448" y="414921"/>
                  </a:lnTo>
                  <a:lnTo>
                    <a:pt x="5396827" y="410921"/>
                  </a:lnTo>
                  <a:lnTo>
                    <a:pt x="5419953" y="388962"/>
                  </a:lnTo>
                  <a:lnTo>
                    <a:pt x="5436895" y="361175"/>
                  </a:lnTo>
                  <a:close/>
                </a:path>
                <a:path w="5785484" h="2608579">
                  <a:moveTo>
                    <a:pt x="5444515" y="2441435"/>
                  </a:moveTo>
                  <a:lnTo>
                    <a:pt x="5427548" y="2433891"/>
                  </a:lnTo>
                  <a:lnTo>
                    <a:pt x="5411343" y="2458986"/>
                  </a:lnTo>
                  <a:lnTo>
                    <a:pt x="5389130" y="2478328"/>
                  </a:lnTo>
                  <a:lnTo>
                    <a:pt x="5362321" y="2490774"/>
                  </a:lnTo>
                  <a:lnTo>
                    <a:pt x="5332336" y="2495181"/>
                  </a:lnTo>
                  <a:lnTo>
                    <a:pt x="5295455" y="2488488"/>
                  </a:lnTo>
                  <a:lnTo>
                    <a:pt x="5264328" y="2469959"/>
                  </a:lnTo>
                  <a:lnTo>
                    <a:pt x="5241506" y="2441879"/>
                  </a:lnTo>
                  <a:lnTo>
                    <a:pt x="5229555" y="2406548"/>
                  </a:lnTo>
                  <a:lnTo>
                    <a:pt x="5250294" y="2427287"/>
                  </a:lnTo>
                  <a:lnTo>
                    <a:pt x="5263502" y="2414092"/>
                  </a:lnTo>
                  <a:lnTo>
                    <a:pt x="5256111" y="2406548"/>
                  </a:lnTo>
                  <a:lnTo>
                    <a:pt x="5254269" y="2404656"/>
                  </a:lnTo>
                  <a:lnTo>
                    <a:pt x="5219179" y="2368816"/>
                  </a:lnTo>
                  <a:lnTo>
                    <a:pt x="5174869" y="2413139"/>
                  </a:lnTo>
                  <a:lnTo>
                    <a:pt x="5188064" y="2426347"/>
                  </a:lnTo>
                  <a:lnTo>
                    <a:pt x="5209756" y="2404656"/>
                  </a:lnTo>
                  <a:lnTo>
                    <a:pt x="5224450" y="2450922"/>
                  </a:lnTo>
                  <a:lnTo>
                    <a:pt x="5254536" y="2486939"/>
                  </a:lnTo>
                  <a:lnTo>
                    <a:pt x="5295938" y="2509151"/>
                  </a:lnTo>
                  <a:lnTo>
                    <a:pt x="5344592" y="2514041"/>
                  </a:lnTo>
                  <a:lnTo>
                    <a:pt x="5376367" y="2506408"/>
                  </a:lnTo>
                  <a:lnTo>
                    <a:pt x="5397068" y="2495181"/>
                  </a:lnTo>
                  <a:lnTo>
                    <a:pt x="5404447" y="2491181"/>
                  </a:lnTo>
                  <a:lnTo>
                    <a:pt x="5427573" y="2469223"/>
                  </a:lnTo>
                  <a:lnTo>
                    <a:pt x="5444515" y="2441435"/>
                  </a:lnTo>
                  <a:close/>
                </a:path>
                <a:path w="5785484" h="2608579">
                  <a:moveTo>
                    <a:pt x="5481218" y="287616"/>
                  </a:moveTo>
                  <a:lnTo>
                    <a:pt x="5468023" y="274421"/>
                  </a:lnTo>
                  <a:lnTo>
                    <a:pt x="5446331" y="297992"/>
                  </a:lnTo>
                  <a:lnTo>
                    <a:pt x="5445417" y="295160"/>
                  </a:lnTo>
                  <a:lnTo>
                    <a:pt x="5431498" y="251726"/>
                  </a:lnTo>
                  <a:lnTo>
                    <a:pt x="5401195" y="215709"/>
                  </a:lnTo>
                  <a:lnTo>
                    <a:pt x="5383873" y="206425"/>
                  </a:lnTo>
                  <a:lnTo>
                    <a:pt x="5359755" y="193497"/>
                  </a:lnTo>
                  <a:lnTo>
                    <a:pt x="5311508" y="188595"/>
                  </a:lnTo>
                  <a:lnTo>
                    <a:pt x="5251640" y="211467"/>
                  </a:lnTo>
                  <a:lnTo>
                    <a:pt x="5211559" y="261213"/>
                  </a:lnTo>
                  <a:lnTo>
                    <a:pt x="5228539" y="268757"/>
                  </a:lnTo>
                  <a:lnTo>
                    <a:pt x="5252021" y="234899"/>
                  </a:lnTo>
                  <a:lnTo>
                    <a:pt x="5285575" y="213588"/>
                  </a:lnTo>
                  <a:lnTo>
                    <a:pt x="5324792" y="206425"/>
                  </a:lnTo>
                  <a:lnTo>
                    <a:pt x="5365242" y="214998"/>
                  </a:lnTo>
                  <a:lnTo>
                    <a:pt x="5406136" y="246951"/>
                  </a:lnTo>
                  <a:lnTo>
                    <a:pt x="5426532" y="295160"/>
                  </a:lnTo>
                  <a:lnTo>
                    <a:pt x="5405780" y="274421"/>
                  </a:lnTo>
                  <a:lnTo>
                    <a:pt x="5392585" y="287616"/>
                  </a:lnTo>
                  <a:lnTo>
                    <a:pt x="5436895" y="331939"/>
                  </a:lnTo>
                  <a:lnTo>
                    <a:pt x="5470842" y="297992"/>
                  </a:lnTo>
                  <a:lnTo>
                    <a:pt x="5481218" y="287616"/>
                  </a:lnTo>
                  <a:close/>
                </a:path>
                <a:path w="5785484" h="2608579">
                  <a:moveTo>
                    <a:pt x="5488838" y="2367877"/>
                  </a:moveTo>
                  <a:lnTo>
                    <a:pt x="5475643" y="2354681"/>
                  </a:lnTo>
                  <a:lnTo>
                    <a:pt x="5453951" y="2378252"/>
                  </a:lnTo>
                  <a:lnTo>
                    <a:pt x="5453037" y="2375420"/>
                  </a:lnTo>
                  <a:lnTo>
                    <a:pt x="5439118" y="2331986"/>
                  </a:lnTo>
                  <a:lnTo>
                    <a:pt x="5408815" y="2295969"/>
                  </a:lnTo>
                  <a:lnTo>
                    <a:pt x="5391493" y="2286685"/>
                  </a:lnTo>
                  <a:lnTo>
                    <a:pt x="5367375" y="2273757"/>
                  </a:lnTo>
                  <a:lnTo>
                    <a:pt x="5319128" y="2268855"/>
                  </a:lnTo>
                  <a:lnTo>
                    <a:pt x="5259260" y="2291727"/>
                  </a:lnTo>
                  <a:lnTo>
                    <a:pt x="5219179" y="2341473"/>
                  </a:lnTo>
                  <a:lnTo>
                    <a:pt x="5236159" y="2349017"/>
                  </a:lnTo>
                  <a:lnTo>
                    <a:pt x="5259641" y="2315159"/>
                  </a:lnTo>
                  <a:lnTo>
                    <a:pt x="5293195" y="2293848"/>
                  </a:lnTo>
                  <a:lnTo>
                    <a:pt x="5332412" y="2286685"/>
                  </a:lnTo>
                  <a:lnTo>
                    <a:pt x="5372862" y="2295258"/>
                  </a:lnTo>
                  <a:lnTo>
                    <a:pt x="5413756" y="2327211"/>
                  </a:lnTo>
                  <a:lnTo>
                    <a:pt x="5434152" y="2375420"/>
                  </a:lnTo>
                  <a:lnTo>
                    <a:pt x="5413400" y="2354681"/>
                  </a:lnTo>
                  <a:lnTo>
                    <a:pt x="5400205" y="2367877"/>
                  </a:lnTo>
                  <a:lnTo>
                    <a:pt x="5444515" y="2412200"/>
                  </a:lnTo>
                  <a:lnTo>
                    <a:pt x="5478462" y="2378252"/>
                  </a:lnTo>
                  <a:lnTo>
                    <a:pt x="5488838" y="2367877"/>
                  </a:lnTo>
                  <a:close/>
                </a:path>
                <a:path w="5785484" h="2608579">
                  <a:moveTo>
                    <a:pt x="5777293" y="377202"/>
                  </a:moveTo>
                  <a:lnTo>
                    <a:pt x="5766701" y="325780"/>
                  </a:lnTo>
                  <a:lnTo>
                    <a:pt x="5758434" y="312470"/>
                  </a:lnTo>
                  <a:lnTo>
                    <a:pt x="5758434" y="388518"/>
                  </a:lnTo>
                  <a:lnTo>
                    <a:pt x="5746280" y="434962"/>
                  </a:lnTo>
                  <a:lnTo>
                    <a:pt x="5719191" y="472922"/>
                  </a:lnTo>
                  <a:lnTo>
                    <a:pt x="5680608" y="498856"/>
                  </a:lnTo>
                  <a:lnTo>
                    <a:pt x="5633974" y="509219"/>
                  </a:lnTo>
                  <a:lnTo>
                    <a:pt x="5534025" y="509219"/>
                  </a:lnTo>
                  <a:lnTo>
                    <a:pt x="5074831" y="508279"/>
                  </a:lnTo>
                  <a:lnTo>
                    <a:pt x="5033810" y="499986"/>
                  </a:lnTo>
                  <a:lnTo>
                    <a:pt x="4996929" y="481520"/>
                  </a:lnTo>
                  <a:lnTo>
                    <a:pt x="4966233" y="454050"/>
                  </a:lnTo>
                  <a:lnTo>
                    <a:pt x="4943767" y="418693"/>
                  </a:lnTo>
                  <a:lnTo>
                    <a:pt x="4931016" y="377710"/>
                  </a:lnTo>
                  <a:lnTo>
                    <a:pt x="4929390" y="335470"/>
                  </a:lnTo>
                  <a:lnTo>
                    <a:pt x="4938738" y="294309"/>
                  </a:lnTo>
                  <a:lnTo>
                    <a:pt x="4958854" y="256501"/>
                  </a:lnTo>
                  <a:lnTo>
                    <a:pt x="5012131" y="211937"/>
                  </a:lnTo>
                  <a:lnTo>
                    <a:pt x="5079555" y="194259"/>
                  </a:lnTo>
                  <a:lnTo>
                    <a:pt x="5095583" y="193319"/>
                  </a:lnTo>
                  <a:lnTo>
                    <a:pt x="5097462" y="178231"/>
                  </a:lnTo>
                  <a:lnTo>
                    <a:pt x="5109261" y="135432"/>
                  </a:lnTo>
                  <a:lnTo>
                    <a:pt x="5130241" y="97307"/>
                  </a:lnTo>
                  <a:lnTo>
                    <a:pt x="5159184" y="65112"/>
                  </a:lnTo>
                  <a:lnTo>
                    <a:pt x="5194871" y="40106"/>
                  </a:lnTo>
                  <a:lnTo>
                    <a:pt x="5236083" y="23571"/>
                  </a:lnTo>
                  <a:lnTo>
                    <a:pt x="5277561" y="18859"/>
                  </a:lnTo>
                  <a:lnTo>
                    <a:pt x="5322494" y="24536"/>
                  </a:lnTo>
                  <a:lnTo>
                    <a:pt x="5364073" y="40906"/>
                  </a:lnTo>
                  <a:lnTo>
                    <a:pt x="5400332" y="66992"/>
                  </a:lnTo>
                  <a:lnTo>
                    <a:pt x="5429351" y="101841"/>
                  </a:lnTo>
                  <a:lnTo>
                    <a:pt x="5435955" y="112217"/>
                  </a:lnTo>
                  <a:lnTo>
                    <a:pt x="5448211" y="109385"/>
                  </a:lnTo>
                  <a:lnTo>
                    <a:pt x="5510568" y="109740"/>
                  </a:lnTo>
                  <a:lnTo>
                    <a:pt x="5567972" y="134848"/>
                  </a:lnTo>
                  <a:lnTo>
                    <a:pt x="5609806" y="179882"/>
                  </a:lnTo>
                  <a:lnTo>
                    <a:pt x="5631142" y="237629"/>
                  </a:lnTo>
                  <a:lnTo>
                    <a:pt x="5633034" y="250837"/>
                  </a:lnTo>
                  <a:lnTo>
                    <a:pt x="5646229" y="252730"/>
                  </a:lnTo>
                  <a:lnTo>
                    <a:pt x="5692800" y="268909"/>
                  </a:lnTo>
                  <a:lnTo>
                    <a:pt x="5728855" y="299402"/>
                  </a:lnTo>
                  <a:lnTo>
                    <a:pt x="5751652" y="340512"/>
                  </a:lnTo>
                  <a:lnTo>
                    <a:pt x="5758434" y="388518"/>
                  </a:lnTo>
                  <a:lnTo>
                    <a:pt x="5758434" y="312470"/>
                  </a:lnTo>
                  <a:lnTo>
                    <a:pt x="5739930" y="282663"/>
                  </a:lnTo>
                  <a:lnTo>
                    <a:pt x="5700255" y="251218"/>
                  </a:lnTo>
                  <a:lnTo>
                    <a:pt x="5650941" y="234810"/>
                  </a:lnTo>
                  <a:lnTo>
                    <a:pt x="5642013" y="201180"/>
                  </a:lnTo>
                  <a:lnTo>
                    <a:pt x="5606123" y="142773"/>
                  </a:lnTo>
                  <a:lnTo>
                    <a:pt x="5556034" y="106337"/>
                  </a:lnTo>
                  <a:lnTo>
                    <a:pt x="5515635" y="91821"/>
                  </a:lnTo>
                  <a:lnTo>
                    <a:pt x="5480774" y="88061"/>
                  </a:lnTo>
                  <a:lnTo>
                    <a:pt x="5445391" y="91465"/>
                  </a:lnTo>
                  <a:lnTo>
                    <a:pt x="5412803" y="53314"/>
                  </a:lnTo>
                  <a:lnTo>
                    <a:pt x="5372811" y="24536"/>
                  </a:lnTo>
                  <a:lnTo>
                    <a:pt x="5358574" y="18859"/>
                  </a:lnTo>
                  <a:lnTo>
                    <a:pt x="5327129" y="6337"/>
                  </a:lnTo>
                  <a:lnTo>
                    <a:pt x="5277561" y="0"/>
                  </a:lnTo>
                  <a:lnTo>
                    <a:pt x="5266106" y="355"/>
                  </a:lnTo>
                  <a:lnTo>
                    <a:pt x="5185880" y="23406"/>
                  </a:lnTo>
                  <a:lnTo>
                    <a:pt x="5146497" y="50736"/>
                  </a:lnTo>
                  <a:lnTo>
                    <a:pt x="5114595" y="86182"/>
                  </a:lnTo>
                  <a:lnTo>
                    <a:pt x="5091506" y="128231"/>
                  </a:lnTo>
                  <a:lnTo>
                    <a:pt x="5078603" y="175399"/>
                  </a:lnTo>
                  <a:lnTo>
                    <a:pt x="5039372" y="181127"/>
                  </a:lnTo>
                  <a:lnTo>
                    <a:pt x="5003050" y="195084"/>
                  </a:lnTo>
                  <a:lnTo>
                    <a:pt x="4970805" y="216636"/>
                  </a:lnTo>
                  <a:lnTo>
                    <a:pt x="4943767" y="245173"/>
                  </a:lnTo>
                  <a:lnTo>
                    <a:pt x="4921351" y="287401"/>
                  </a:lnTo>
                  <a:lnTo>
                    <a:pt x="4910772" y="333235"/>
                  </a:lnTo>
                  <a:lnTo>
                    <a:pt x="4912118" y="377202"/>
                  </a:lnTo>
                  <a:lnTo>
                    <a:pt x="4912207" y="380314"/>
                  </a:lnTo>
                  <a:lnTo>
                    <a:pt x="4925860" y="426237"/>
                  </a:lnTo>
                  <a:lnTo>
                    <a:pt x="4951501" y="466140"/>
                  </a:lnTo>
                  <a:lnTo>
                    <a:pt x="4986083" y="497205"/>
                  </a:lnTo>
                  <a:lnTo>
                    <a:pt x="5027561" y="518007"/>
                  </a:lnTo>
                  <a:lnTo>
                    <a:pt x="5073891" y="527138"/>
                  </a:lnTo>
                  <a:lnTo>
                    <a:pt x="5534025" y="528078"/>
                  </a:lnTo>
                  <a:lnTo>
                    <a:pt x="5633974" y="528078"/>
                  </a:lnTo>
                  <a:lnTo>
                    <a:pt x="5680202" y="519455"/>
                  </a:lnTo>
                  <a:lnTo>
                    <a:pt x="5698756" y="509219"/>
                  </a:lnTo>
                  <a:lnTo>
                    <a:pt x="5719991" y="497522"/>
                  </a:lnTo>
                  <a:lnTo>
                    <a:pt x="5751017" y="464807"/>
                  </a:lnTo>
                  <a:lnTo>
                    <a:pt x="5770905" y="423862"/>
                  </a:lnTo>
                  <a:lnTo>
                    <a:pt x="5777230" y="377710"/>
                  </a:lnTo>
                  <a:lnTo>
                    <a:pt x="5777293" y="377202"/>
                  </a:lnTo>
                  <a:close/>
                </a:path>
                <a:path w="5785484" h="2608579">
                  <a:moveTo>
                    <a:pt x="5784913" y="2457462"/>
                  </a:moveTo>
                  <a:lnTo>
                    <a:pt x="5774321" y="2406040"/>
                  </a:lnTo>
                  <a:lnTo>
                    <a:pt x="5766054" y="2392730"/>
                  </a:lnTo>
                  <a:lnTo>
                    <a:pt x="5766054" y="2468778"/>
                  </a:lnTo>
                  <a:lnTo>
                    <a:pt x="5753900" y="2515222"/>
                  </a:lnTo>
                  <a:lnTo>
                    <a:pt x="5726811" y="2553182"/>
                  </a:lnTo>
                  <a:lnTo>
                    <a:pt x="5688228" y="2579116"/>
                  </a:lnTo>
                  <a:lnTo>
                    <a:pt x="5641594" y="2589479"/>
                  </a:lnTo>
                  <a:lnTo>
                    <a:pt x="5541645" y="2589479"/>
                  </a:lnTo>
                  <a:lnTo>
                    <a:pt x="5082451" y="2588539"/>
                  </a:lnTo>
                  <a:lnTo>
                    <a:pt x="5041430" y="2580246"/>
                  </a:lnTo>
                  <a:lnTo>
                    <a:pt x="5004549" y="2561780"/>
                  </a:lnTo>
                  <a:lnTo>
                    <a:pt x="4973853" y="2534310"/>
                  </a:lnTo>
                  <a:lnTo>
                    <a:pt x="4951387" y="2498953"/>
                  </a:lnTo>
                  <a:lnTo>
                    <a:pt x="4938636" y="2457970"/>
                  </a:lnTo>
                  <a:lnTo>
                    <a:pt x="4937010" y="2415730"/>
                  </a:lnTo>
                  <a:lnTo>
                    <a:pt x="4946358" y="2374569"/>
                  </a:lnTo>
                  <a:lnTo>
                    <a:pt x="4966474" y="2336762"/>
                  </a:lnTo>
                  <a:lnTo>
                    <a:pt x="5019751" y="2292197"/>
                  </a:lnTo>
                  <a:lnTo>
                    <a:pt x="5087175" y="2274519"/>
                  </a:lnTo>
                  <a:lnTo>
                    <a:pt x="5103203" y="2273579"/>
                  </a:lnTo>
                  <a:lnTo>
                    <a:pt x="5105082" y="2258491"/>
                  </a:lnTo>
                  <a:lnTo>
                    <a:pt x="5116881" y="2215692"/>
                  </a:lnTo>
                  <a:lnTo>
                    <a:pt x="5137861" y="2177567"/>
                  </a:lnTo>
                  <a:lnTo>
                    <a:pt x="5166804" y="2145373"/>
                  </a:lnTo>
                  <a:lnTo>
                    <a:pt x="5202491" y="2120366"/>
                  </a:lnTo>
                  <a:lnTo>
                    <a:pt x="5243703" y="2103831"/>
                  </a:lnTo>
                  <a:lnTo>
                    <a:pt x="5285181" y="2099119"/>
                  </a:lnTo>
                  <a:lnTo>
                    <a:pt x="5330114" y="2104796"/>
                  </a:lnTo>
                  <a:lnTo>
                    <a:pt x="5371693" y="2121166"/>
                  </a:lnTo>
                  <a:lnTo>
                    <a:pt x="5407952" y="2147252"/>
                  </a:lnTo>
                  <a:lnTo>
                    <a:pt x="5436971" y="2182101"/>
                  </a:lnTo>
                  <a:lnTo>
                    <a:pt x="5443575" y="2192477"/>
                  </a:lnTo>
                  <a:lnTo>
                    <a:pt x="5455831" y="2189645"/>
                  </a:lnTo>
                  <a:lnTo>
                    <a:pt x="5518188" y="2190000"/>
                  </a:lnTo>
                  <a:lnTo>
                    <a:pt x="5575592" y="2215108"/>
                  </a:lnTo>
                  <a:lnTo>
                    <a:pt x="5617426" y="2260142"/>
                  </a:lnTo>
                  <a:lnTo>
                    <a:pt x="5638762" y="2317889"/>
                  </a:lnTo>
                  <a:lnTo>
                    <a:pt x="5640654" y="2331097"/>
                  </a:lnTo>
                  <a:lnTo>
                    <a:pt x="5653849" y="2332990"/>
                  </a:lnTo>
                  <a:lnTo>
                    <a:pt x="5700420" y="2349169"/>
                  </a:lnTo>
                  <a:lnTo>
                    <a:pt x="5736475" y="2379662"/>
                  </a:lnTo>
                  <a:lnTo>
                    <a:pt x="5759272" y="2420772"/>
                  </a:lnTo>
                  <a:lnTo>
                    <a:pt x="5766054" y="2468778"/>
                  </a:lnTo>
                  <a:lnTo>
                    <a:pt x="5766054" y="2392730"/>
                  </a:lnTo>
                  <a:lnTo>
                    <a:pt x="5747550" y="2362924"/>
                  </a:lnTo>
                  <a:lnTo>
                    <a:pt x="5707875" y="2331478"/>
                  </a:lnTo>
                  <a:lnTo>
                    <a:pt x="5658561" y="2315070"/>
                  </a:lnTo>
                  <a:lnTo>
                    <a:pt x="5649633" y="2281440"/>
                  </a:lnTo>
                  <a:lnTo>
                    <a:pt x="5613743" y="2223033"/>
                  </a:lnTo>
                  <a:lnTo>
                    <a:pt x="5563654" y="2186597"/>
                  </a:lnTo>
                  <a:lnTo>
                    <a:pt x="5523255" y="2172081"/>
                  </a:lnTo>
                  <a:lnTo>
                    <a:pt x="5488394" y="2168321"/>
                  </a:lnTo>
                  <a:lnTo>
                    <a:pt x="5453011" y="2171725"/>
                  </a:lnTo>
                  <a:lnTo>
                    <a:pt x="5420423" y="2133574"/>
                  </a:lnTo>
                  <a:lnTo>
                    <a:pt x="5380431" y="2104796"/>
                  </a:lnTo>
                  <a:lnTo>
                    <a:pt x="5366194" y="2099119"/>
                  </a:lnTo>
                  <a:lnTo>
                    <a:pt x="5334749" y="2086597"/>
                  </a:lnTo>
                  <a:lnTo>
                    <a:pt x="5285181" y="2080260"/>
                  </a:lnTo>
                  <a:lnTo>
                    <a:pt x="5273726" y="2080615"/>
                  </a:lnTo>
                  <a:lnTo>
                    <a:pt x="5193500" y="2103666"/>
                  </a:lnTo>
                  <a:lnTo>
                    <a:pt x="5154117" y="2130996"/>
                  </a:lnTo>
                  <a:lnTo>
                    <a:pt x="5122215" y="2166442"/>
                  </a:lnTo>
                  <a:lnTo>
                    <a:pt x="5099126" y="2208492"/>
                  </a:lnTo>
                  <a:lnTo>
                    <a:pt x="5086223" y="2255659"/>
                  </a:lnTo>
                  <a:lnTo>
                    <a:pt x="5046992" y="2261387"/>
                  </a:lnTo>
                  <a:lnTo>
                    <a:pt x="5010670" y="2275344"/>
                  </a:lnTo>
                  <a:lnTo>
                    <a:pt x="4978425" y="2296896"/>
                  </a:lnTo>
                  <a:lnTo>
                    <a:pt x="4951387" y="2325433"/>
                  </a:lnTo>
                  <a:lnTo>
                    <a:pt x="4928971" y="2367661"/>
                  </a:lnTo>
                  <a:lnTo>
                    <a:pt x="4918392" y="2413495"/>
                  </a:lnTo>
                  <a:lnTo>
                    <a:pt x="4919738" y="2457462"/>
                  </a:lnTo>
                  <a:lnTo>
                    <a:pt x="4919827" y="2460574"/>
                  </a:lnTo>
                  <a:lnTo>
                    <a:pt x="4933480" y="2506497"/>
                  </a:lnTo>
                  <a:lnTo>
                    <a:pt x="4959121" y="2546400"/>
                  </a:lnTo>
                  <a:lnTo>
                    <a:pt x="4993703" y="2577465"/>
                  </a:lnTo>
                  <a:lnTo>
                    <a:pt x="5035181" y="2598267"/>
                  </a:lnTo>
                  <a:lnTo>
                    <a:pt x="5081511" y="2607399"/>
                  </a:lnTo>
                  <a:lnTo>
                    <a:pt x="5541645" y="2608338"/>
                  </a:lnTo>
                  <a:lnTo>
                    <a:pt x="5641594" y="2608338"/>
                  </a:lnTo>
                  <a:lnTo>
                    <a:pt x="5687822" y="2599715"/>
                  </a:lnTo>
                  <a:lnTo>
                    <a:pt x="5706376" y="2589479"/>
                  </a:lnTo>
                  <a:lnTo>
                    <a:pt x="5727611" y="2577782"/>
                  </a:lnTo>
                  <a:lnTo>
                    <a:pt x="5758637" y="2545067"/>
                  </a:lnTo>
                  <a:lnTo>
                    <a:pt x="5778525" y="2504122"/>
                  </a:lnTo>
                  <a:lnTo>
                    <a:pt x="5784850" y="2457970"/>
                  </a:lnTo>
                  <a:lnTo>
                    <a:pt x="5784913" y="24574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66742" y="3981500"/>
              <a:ext cx="635000" cy="802005"/>
            </a:xfrm>
            <a:custGeom>
              <a:avLst/>
              <a:gdLst/>
              <a:ahLst/>
              <a:cxnLst/>
              <a:rect l="l" t="t" r="r" b="b"/>
              <a:pathLst>
                <a:path w="635000" h="802004">
                  <a:moveTo>
                    <a:pt x="593077" y="765721"/>
                  </a:moveTo>
                  <a:lnTo>
                    <a:pt x="521411" y="765721"/>
                  </a:lnTo>
                  <a:lnTo>
                    <a:pt x="521411" y="706310"/>
                  </a:lnTo>
                  <a:lnTo>
                    <a:pt x="521411" y="700659"/>
                  </a:lnTo>
                  <a:lnTo>
                    <a:pt x="521411" y="595045"/>
                  </a:lnTo>
                  <a:lnTo>
                    <a:pt x="521411" y="592213"/>
                  </a:lnTo>
                  <a:lnTo>
                    <a:pt x="521411" y="530910"/>
                  </a:lnTo>
                  <a:lnTo>
                    <a:pt x="519582" y="521665"/>
                  </a:lnTo>
                  <a:lnTo>
                    <a:pt x="514578" y="514184"/>
                  </a:lnTo>
                  <a:lnTo>
                    <a:pt x="507098" y="509168"/>
                  </a:lnTo>
                  <a:lnTo>
                    <a:pt x="497840" y="507339"/>
                  </a:lnTo>
                  <a:lnTo>
                    <a:pt x="432777" y="507339"/>
                  </a:lnTo>
                  <a:lnTo>
                    <a:pt x="432777" y="647852"/>
                  </a:lnTo>
                  <a:lnTo>
                    <a:pt x="379971" y="700659"/>
                  </a:lnTo>
                  <a:lnTo>
                    <a:pt x="366776" y="687451"/>
                  </a:lnTo>
                  <a:lnTo>
                    <a:pt x="406374" y="647852"/>
                  </a:lnTo>
                  <a:lnTo>
                    <a:pt x="366776" y="608241"/>
                  </a:lnTo>
                  <a:lnTo>
                    <a:pt x="379971" y="595045"/>
                  </a:lnTo>
                  <a:lnTo>
                    <a:pt x="432777" y="647852"/>
                  </a:lnTo>
                  <a:lnTo>
                    <a:pt x="432777" y="507339"/>
                  </a:lnTo>
                  <a:lnTo>
                    <a:pt x="348856" y="507339"/>
                  </a:lnTo>
                  <a:lnTo>
                    <a:pt x="348856" y="599757"/>
                  </a:lnTo>
                  <a:lnTo>
                    <a:pt x="304558" y="706310"/>
                  </a:lnTo>
                  <a:lnTo>
                    <a:pt x="289712" y="699719"/>
                  </a:lnTo>
                  <a:lnTo>
                    <a:pt x="287591" y="698766"/>
                  </a:lnTo>
                  <a:lnTo>
                    <a:pt x="331101" y="594093"/>
                  </a:lnTo>
                  <a:lnTo>
                    <a:pt x="331889" y="592213"/>
                  </a:lnTo>
                  <a:lnTo>
                    <a:pt x="348856" y="599757"/>
                  </a:lnTo>
                  <a:lnTo>
                    <a:pt x="348856" y="507339"/>
                  </a:lnTo>
                  <a:lnTo>
                    <a:pt x="268732" y="507339"/>
                  </a:lnTo>
                  <a:lnTo>
                    <a:pt x="268732" y="607301"/>
                  </a:lnTo>
                  <a:lnTo>
                    <a:pt x="229120" y="646899"/>
                  </a:lnTo>
                  <a:lnTo>
                    <a:pt x="268732" y="686511"/>
                  </a:lnTo>
                  <a:lnTo>
                    <a:pt x="255524" y="699719"/>
                  </a:lnTo>
                  <a:lnTo>
                    <a:pt x="202730" y="646899"/>
                  </a:lnTo>
                  <a:lnTo>
                    <a:pt x="255524" y="594093"/>
                  </a:lnTo>
                  <a:lnTo>
                    <a:pt x="268732" y="607301"/>
                  </a:lnTo>
                  <a:lnTo>
                    <a:pt x="268732" y="507339"/>
                  </a:lnTo>
                  <a:lnTo>
                    <a:pt x="138607" y="507339"/>
                  </a:lnTo>
                  <a:lnTo>
                    <a:pt x="129349" y="509168"/>
                  </a:lnTo>
                  <a:lnTo>
                    <a:pt x="121869" y="514184"/>
                  </a:lnTo>
                  <a:lnTo>
                    <a:pt x="116865" y="521665"/>
                  </a:lnTo>
                  <a:lnTo>
                    <a:pt x="115036" y="530910"/>
                  </a:lnTo>
                  <a:lnTo>
                    <a:pt x="115036" y="765721"/>
                  </a:lnTo>
                  <a:lnTo>
                    <a:pt x="43370" y="765721"/>
                  </a:lnTo>
                  <a:lnTo>
                    <a:pt x="43370" y="777989"/>
                  </a:lnTo>
                  <a:lnTo>
                    <a:pt x="45199" y="787234"/>
                  </a:lnTo>
                  <a:lnTo>
                    <a:pt x="50203" y="794727"/>
                  </a:lnTo>
                  <a:lnTo>
                    <a:pt x="57696" y="799731"/>
                  </a:lnTo>
                  <a:lnTo>
                    <a:pt x="66941" y="801560"/>
                  </a:lnTo>
                  <a:lnTo>
                    <a:pt x="569506" y="801560"/>
                  </a:lnTo>
                  <a:lnTo>
                    <a:pt x="578751" y="799731"/>
                  </a:lnTo>
                  <a:lnTo>
                    <a:pt x="586244" y="794727"/>
                  </a:lnTo>
                  <a:lnTo>
                    <a:pt x="591248" y="787234"/>
                  </a:lnTo>
                  <a:lnTo>
                    <a:pt x="593077" y="777989"/>
                  </a:lnTo>
                  <a:lnTo>
                    <a:pt x="593077" y="765721"/>
                  </a:lnTo>
                  <a:close/>
                </a:path>
                <a:path w="635000" h="802004">
                  <a:moveTo>
                    <a:pt x="634568" y="669544"/>
                  </a:moveTo>
                  <a:lnTo>
                    <a:pt x="619582" y="528091"/>
                  </a:lnTo>
                  <a:lnTo>
                    <a:pt x="609815" y="488365"/>
                  </a:lnTo>
                  <a:lnTo>
                    <a:pt x="584593" y="457365"/>
                  </a:lnTo>
                  <a:lnTo>
                    <a:pt x="535660" y="425297"/>
                  </a:lnTo>
                  <a:lnTo>
                    <a:pt x="514451" y="414934"/>
                  </a:lnTo>
                  <a:lnTo>
                    <a:pt x="496938" y="407098"/>
                  </a:lnTo>
                  <a:lnTo>
                    <a:pt x="464832" y="395122"/>
                  </a:lnTo>
                  <a:lnTo>
                    <a:pt x="418630" y="376262"/>
                  </a:lnTo>
                  <a:lnTo>
                    <a:pt x="414858" y="374383"/>
                  </a:lnTo>
                  <a:lnTo>
                    <a:pt x="412978" y="371551"/>
                  </a:lnTo>
                  <a:lnTo>
                    <a:pt x="412978" y="365887"/>
                  </a:lnTo>
                  <a:lnTo>
                    <a:pt x="412978" y="345135"/>
                  </a:lnTo>
                  <a:lnTo>
                    <a:pt x="454698" y="292925"/>
                  </a:lnTo>
                  <a:lnTo>
                    <a:pt x="469557" y="227266"/>
                  </a:lnTo>
                  <a:lnTo>
                    <a:pt x="469557" y="193319"/>
                  </a:lnTo>
                  <a:lnTo>
                    <a:pt x="475208" y="197091"/>
                  </a:lnTo>
                  <a:lnTo>
                    <a:pt x="488416" y="198970"/>
                  </a:lnTo>
                  <a:lnTo>
                    <a:pt x="486486" y="193319"/>
                  </a:lnTo>
                  <a:lnTo>
                    <a:pt x="472376" y="151828"/>
                  </a:lnTo>
                  <a:lnTo>
                    <a:pt x="468604" y="138620"/>
                  </a:lnTo>
                  <a:lnTo>
                    <a:pt x="467715" y="132334"/>
                  </a:lnTo>
                  <a:lnTo>
                    <a:pt x="467664" y="132029"/>
                  </a:lnTo>
                  <a:lnTo>
                    <a:pt x="465124" y="122593"/>
                  </a:lnTo>
                  <a:lnTo>
                    <a:pt x="457606" y="94691"/>
                  </a:lnTo>
                  <a:lnTo>
                    <a:pt x="439496" y="63182"/>
                  </a:lnTo>
                  <a:lnTo>
                    <a:pt x="430898" y="54305"/>
                  </a:lnTo>
                  <a:lnTo>
                    <a:pt x="430898" y="160312"/>
                  </a:lnTo>
                  <a:lnTo>
                    <a:pt x="430898" y="226326"/>
                  </a:lnTo>
                  <a:lnTo>
                    <a:pt x="421970" y="270256"/>
                  </a:lnTo>
                  <a:lnTo>
                    <a:pt x="397662" y="306247"/>
                  </a:lnTo>
                  <a:lnTo>
                    <a:pt x="392239" y="309918"/>
                  </a:lnTo>
                  <a:lnTo>
                    <a:pt x="392239" y="404558"/>
                  </a:lnTo>
                  <a:lnTo>
                    <a:pt x="373684" y="409486"/>
                  </a:lnTo>
                  <a:lnTo>
                    <a:pt x="354876" y="412927"/>
                  </a:lnTo>
                  <a:lnTo>
                    <a:pt x="335889" y="414769"/>
                  </a:lnTo>
                  <a:lnTo>
                    <a:pt x="316814" y="414934"/>
                  </a:lnTo>
                  <a:lnTo>
                    <a:pt x="298284" y="414235"/>
                  </a:lnTo>
                  <a:lnTo>
                    <a:pt x="279577" y="412216"/>
                  </a:lnTo>
                  <a:lnTo>
                    <a:pt x="260858" y="408965"/>
                  </a:lnTo>
                  <a:lnTo>
                    <a:pt x="242328" y="404558"/>
                  </a:lnTo>
                  <a:lnTo>
                    <a:pt x="250050" y="397205"/>
                  </a:lnTo>
                  <a:lnTo>
                    <a:pt x="255993" y="388175"/>
                  </a:lnTo>
                  <a:lnTo>
                    <a:pt x="259829" y="377901"/>
                  </a:lnTo>
                  <a:lnTo>
                    <a:pt x="261188" y="366839"/>
                  </a:lnTo>
                  <a:lnTo>
                    <a:pt x="261188" y="365887"/>
                  </a:lnTo>
                  <a:lnTo>
                    <a:pt x="288937" y="374383"/>
                  </a:lnTo>
                  <a:lnTo>
                    <a:pt x="317754" y="377202"/>
                  </a:lnTo>
                  <a:lnTo>
                    <a:pt x="346557" y="374383"/>
                  </a:lnTo>
                  <a:lnTo>
                    <a:pt x="374319" y="365887"/>
                  </a:lnTo>
                  <a:lnTo>
                    <a:pt x="374319" y="366839"/>
                  </a:lnTo>
                  <a:lnTo>
                    <a:pt x="375183" y="374383"/>
                  </a:lnTo>
                  <a:lnTo>
                    <a:pt x="375285" y="375323"/>
                  </a:lnTo>
                  <a:lnTo>
                    <a:pt x="375399" y="376262"/>
                  </a:lnTo>
                  <a:lnTo>
                    <a:pt x="375526" y="377367"/>
                  </a:lnTo>
                  <a:lnTo>
                    <a:pt x="379031" y="387464"/>
                  </a:lnTo>
                  <a:lnTo>
                    <a:pt x="384657" y="396671"/>
                  </a:lnTo>
                  <a:lnTo>
                    <a:pt x="392239" y="404558"/>
                  </a:lnTo>
                  <a:lnTo>
                    <a:pt x="392239" y="309918"/>
                  </a:lnTo>
                  <a:lnTo>
                    <a:pt x="361683" y="330555"/>
                  </a:lnTo>
                  <a:lnTo>
                    <a:pt x="317766" y="339483"/>
                  </a:lnTo>
                  <a:lnTo>
                    <a:pt x="275678" y="331482"/>
                  </a:lnTo>
                  <a:lnTo>
                    <a:pt x="240677" y="309422"/>
                  </a:lnTo>
                  <a:lnTo>
                    <a:pt x="215925" y="276225"/>
                  </a:lnTo>
                  <a:lnTo>
                    <a:pt x="204609" y="234810"/>
                  </a:lnTo>
                  <a:lnTo>
                    <a:pt x="245846" y="219875"/>
                  </a:lnTo>
                  <a:lnTo>
                    <a:pt x="290055" y="201155"/>
                  </a:lnTo>
                  <a:lnTo>
                    <a:pt x="333451" y="178663"/>
                  </a:lnTo>
                  <a:lnTo>
                    <a:pt x="372237" y="152463"/>
                  </a:lnTo>
                  <a:lnTo>
                    <a:pt x="402602" y="122593"/>
                  </a:lnTo>
                  <a:lnTo>
                    <a:pt x="409143" y="132334"/>
                  </a:lnTo>
                  <a:lnTo>
                    <a:pt x="416039" y="141808"/>
                  </a:lnTo>
                  <a:lnTo>
                    <a:pt x="423291" y="151104"/>
                  </a:lnTo>
                  <a:lnTo>
                    <a:pt x="430898" y="160312"/>
                  </a:lnTo>
                  <a:lnTo>
                    <a:pt x="430898" y="54305"/>
                  </a:lnTo>
                  <a:lnTo>
                    <a:pt x="414489" y="37338"/>
                  </a:lnTo>
                  <a:lnTo>
                    <a:pt x="395135" y="24523"/>
                  </a:lnTo>
                  <a:lnTo>
                    <a:pt x="383743" y="16979"/>
                  </a:lnTo>
                  <a:lnTo>
                    <a:pt x="379971" y="15087"/>
                  </a:lnTo>
                  <a:lnTo>
                    <a:pt x="375259" y="15087"/>
                  </a:lnTo>
                  <a:lnTo>
                    <a:pt x="371487" y="17919"/>
                  </a:lnTo>
                  <a:lnTo>
                    <a:pt x="363004" y="24523"/>
                  </a:lnTo>
                  <a:lnTo>
                    <a:pt x="353568" y="11315"/>
                  </a:lnTo>
                  <a:lnTo>
                    <a:pt x="316814" y="0"/>
                  </a:lnTo>
                  <a:lnTo>
                    <a:pt x="273888" y="6692"/>
                  </a:lnTo>
                  <a:lnTo>
                    <a:pt x="235661" y="25476"/>
                  </a:lnTo>
                  <a:lnTo>
                    <a:pt x="203911" y="54394"/>
                  </a:lnTo>
                  <a:lnTo>
                    <a:pt x="180403" y="91490"/>
                  </a:lnTo>
                  <a:lnTo>
                    <a:pt x="166890" y="134848"/>
                  </a:lnTo>
                  <a:lnTo>
                    <a:pt x="166890" y="157480"/>
                  </a:lnTo>
                  <a:lnTo>
                    <a:pt x="166166" y="172872"/>
                  </a:lnTo>
                  <a:lnTo>
                    <a:pt x="163944" y="187896"/>
                  </a:lnTo>
                  <a:lnTo>
                    <a:pt x="160134" y="202577"/>
                  </a:lnTo>
                  <a:lnTo>
                    <a:pt x="154635" y="216890"/>
                  </a:lnTo>
                  <a:lnTo>
                    <a:pt x="138607" y="254609"/>
                  </a:lnTo>
                  <a:lnTo>
                    <a:pt x="140665" y="254088"/>
                  </a:lnTo>
                  <a:lnTo>
                    <a:pt x="146621" y="252488"/>
                  </a:lnTo>
                  <a:lnTo>
                    <a:pt x="156108" y="249834"/>
                  </a:lnTo>
                  <a:lnTo>
                    <a:pt x="168783" y="246126"/>
                  </a:lnTo>
                  <a:lnTo>
                    <a:pt x="175069" y="274294"/>
                  </a:lnTo>
                  <a:lnTo>
                    <a:pt x="186575" y="300355"/>
                  </a:lnTo>
                  <a:lnTo>
                    <a:pt x="202857" y="323570"/>
                  </a:lnTo>
                  <a:lnTo>
                    <a:pt x="223469" y="343255"/>
                  </a:lnTo>
                  <a:lnTo>
                    <a:pt x="223469" y="370611"/>
                  </a:lnTo>
                  <a:lnTo>
                    <a:pt x="221576" y="374383"/>
                  </a:lnTo>
                  <a:lnTo>
                    <a:pt x="217805" y="375323"/>
                  </a:lnTo>
                  <a:lnTo>
                    <a:pt x="171602" y="394182"/>
                  </a:lnTo>
                  <a:lnTo>
                    <a:pt x="108546" y="420001"/>
                  </a:lnTo>
                  <a:lnTo>
                    <a:pt x="51854" y="456425"/>
                  </a:lnTo>
                  <a:lnTo>
                    <a:pt x="26162" y="487426"/>
                  </a:lnTo>
                  <a:lnTo>
                    <a:pt x="16027" y="526199"/>
                  </a:lnTo>
                  <a:lnTo>
                    <a:pt x="0" y="669544"/>
                  </a:lnTo>
                  <a:lnTo>
                    <a:pt x="101" y="684949"/>
                  </a:lnTo>
                  <a:lnTo>
                    <a:pt x="23571" y="722350"/>
                  </a:lnTo>
                  <a:lnTo>
                    <a:pt x="57785" y="740778"/>
                  </a:lnTo>
                  <a:lnTo>
                    <a:pt x="69773" y="745921"/>
                  </a:lnTo>
                  <a:lnTo>
                    <a:pt x="96177" y="745921"/>
                  </a:lnTo>
                  <a:lnTo>
                    <a:pt x="96177" y="716686"/>
                  </a:lnTo>
                  <a:lnTo>
                    <a:pt x="82918" y="711530"/>
                  </a:lnTo>
                  <a:lnTo>
                    <a:pt x="70002" y="705840"/>
                  </a:lnTo>
                  <a:lnTo>
                    <a:pt x="57518" y="699477"/>
                  </a:lnTo>
                  <a:lnTo>
                    <a:pt x="45250" y="692175"/>
                  </a:lnTo>
                  <a:lnTo>
                    <a:pt x="39598" y="688403"/>
                  </a:lnTo>
                  <a:lnTo>
                    <a:pt x="36766" y="681799"/>
                  </a:lnTo>
                  <a:lnTo>
                    <a:pt x="37706" y="675195"/>
                  </a:lnTo>
                  <a:lnTo>
                    <a:pt x="53746" y="529971"/>
                  </a:lnTo>
                  <a:lnTo>
                    <a:pt x="75425" y="485648"/>
                  </a:lnTo>
                  <a:lnTo>
                    <a:pt x="126466" y="453593"/>
                  </a:lnTo>
                  <a:lnTo>
                    <a:pt x="183870" y="430022"/>
                  </a:lnTo>
                  <a:lnTo>
                    <a:pt x="198958" y="425297"/>
                  </a:lnTo>
                  <a:lnTo>
                    <a:pt x="222288" y="436740"/>
                  </a:lnTo>
                  <a:lnTo>
                    <a:pt x="250583" y="445338"/>
                  </a:lnTo>
                  <a:lnTo>
                    <a:pt x="282752" y="450761"/>
                  </a:lnTo>
                  <a:lnTo>
                    <a:pt x="317766" y="452653"/>
                  </a:lnTo>
                  <a:lnTo>
                    <a:pt x="352767" y="450761"/>
                  </a:lnTo>
                  <a:lnTo>
                    <a:pt x="385051" y="445338"/>
                  </a:lnTo>
                  <a:lnTo>
                    <a:pt x="413613" y="436740"/>
                  </a:lnTo>
                  <a:lnTo>
                    <a:pt x="437489" y="425297"/>
                  </a:lnTo>
                  <a:lnTo>
                    <a:pt x="451637" y="430022"/>
                  </a:lnTo>
                  <a:lnTo>
                    <a:pt x="509041" y="453593"/>
                  </a:lnTo>
                  <a:lnTo>
                    <a:pt x="560070" y="485648"/>
                  </a:lnTo>
                  <a:lnTo>
                    <a:pt x="580605" y="526199"/>
                  </a:lnTo>
                  <a:lnTo>
                    <a:pt x="597789" y="674255"/>
                  </a:lnTo>
                  <a:lnTo>
                    <a:pt x="565492" y="705256"/>
                  </a:lnTo>
                  <a:lnTo>
                    <a:pt x="539330" y="715746"/>
                  </a:lnTo>
                  <a:lnTo>
                    <a:pt x="539330" y="745921"/>
                  </a:lnTo>
                  <a:lnTo>
                    <a:pt x="564794" y="745921"/>
                  </a:lnTo>
                  <a:lnTo>
                    <a:pt x="576783" y="740778"/>
                  </a:lnTo>
                  <a:lnTo>
                    <a:pt x="610997" y="722350"/>
                  </a:lnTo>
                  <a:lnTo>
                    <a:pt x="634466" y="684949"/>
                  </a:lnTo>
                  <a:lnTo>
                    <a:pt x="634568" y="6695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42230" y="4318000"/>
              <a:ext cx="1624965" cy="76200"/>
            </a:xfrm>
            <a:custGeom>
              <a:avLst/>
              <a:gdLst/>
              <a:ahLst/>
              <a:cxnLst/>
              <a:rect l="l" t="t" r="r" b="b"/>
              <a:pathLst>
                <a:path w="1624965" h="76200">
                  <a:moveTo>
                    <a:pt x="1548384" y="0"/>
                  </a:moveTo>
                  <a:lnTo>
                    <a:pt x="1548315" y="20574"/>
                  </a:lnTo>
                  <a:lnTo>
                    <a:pt x="1548256" y="38354"/>
                  </a:lnTo>
                  <a:lnTo>
                    <a:pt x="1548129" y="76200"/>
                  </a:lnTo>
                  <a:lnTo>
                    <a:pt x="1602429" y="49275"/>
                  </a:lnTo>
                  <a:lnTo>
                    <a:pt x="1560829" y="49275"/>
                  </a:lnTo>
                  <a:lnTo>
                    <a:pt x="1560956" y="27050"/>
                  </a:lnTo>
                  <a:lnTo>
                    <a:pt x="1602038" y="27050"/>
                  </a:lnTo>
                  <a:lnTo>
                    <a:pt x="1548384" y="0"/>
                  </a:lnTo>
                  <a:close/>
                </a:path>
                <a:path w="1624965" h="76200">
                  <a:moveTo>
                    <a:pt x="0" y="20574"/>
                  </a:moveTo>
                  <a:lnTo>
                    <a:pt x="0" y="42799"/>
                  </a:lnTo>
                  <a:lnTo>
                    <a:pt x="1560829" y="49275"/>
                  </a:lnTo>
                  <a:lnTo>
                    <a:pt x="1548219" y="49275"/>
                  </a:lnTo>
                  <a:lnTo>
                    <a:pt x="1548293" y="27050"/>
                  </a:lnTo>
                  <a:lnTo>
                    <a:pt x="1560956" y="27050"/>
                  </a:lnTo>
                  <a:lnTo>
                    <a:pt x="0" y="20574"/>
                  </a:lnTo>
                  <a:close/>
                </a:path>
                <a:path w="1624965" h="76200">
                  <a:moveTo>
                    <a:pt x="1602038" y="27050"/>
                  </a:moveTo>
                  <a:lnTo>
                    <a:pt x="1560956" y="27050"/>
                  </a:lnTo>
                  <a:lnTo>
                    <a:pt x="1560829" y="49275"/>
                  </a:lnTo>
                  <a:lnTo>
                    <a:pt x="1602429" y="49275"/>
                  </a:lnTo>
                  <a:lnTo>
                    <a:pt x="1624456" y="38354"/>
                  </a:lnTo>
                  <a:lnTo>
                    <a:pt x="1602038" y="27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25184" y="5357675"/>
            <a:ext cx="5507986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780" marR="5080" indent="-386715">
              <a:lnSpc>
                <a:spcPct val="100000"/>
              </a:lnSpc>
              <a:spcBef>
                <a:spcPts val="100"/>
              </a:spcBef>
            </a:pPr>
            <a:r>
              <a:rPr lang="it-IT" sz="1800" spc="-30" dirty="0">
                <a:latin typeface="Verdana"/>
                <a:cs typeface="Verdana"/>
              </a:rPr>
              <a:t>Divulgazione delle credenziali Sniffing dei pacchetti Iniezione di codice
E altro ancora...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07750" y="6322828"/>
            <a:ext cx="102870" cy="196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Verdana"/>
                <a:cs typeface="Verdana"/>
              </a:rPr>
              <a:t>6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2294" y="2608579"/>
            <a:ext cx="87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Verdana"/>
                <a:cs typeface="Verdana"/>
              </a:rPr>
              <a:t>Internet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81800" y="4657090"/>
            <a:ext cx="87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Verdana"/>
                <a:cs typeface="Verdana"/>
              </a:rPr>
              <a:t>Internet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52320" y="4657090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Verdana"/>
                <a:cs typeface="Verdana"/>
              </a:rPr>
              <a:t>User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65020" y="2608579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Verdana"/>
                <a:cs typeface="Verdana"/>
              </a:rPr>
              <a:t>User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91634" y="3550920"/>
            <a:ext cx="972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Attacker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2714" y="2889250"/>
            <a:ext cx="228790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it-IT" sz="1800" spc="60" dirty="0">
                <a:latin typeface="Verdana"/>
                <a:cs typeface="Verdana"/>
              </a:rPr>
              <a:t>Uno dei metodi per raggiungere questo obiettivo è l'attacco di ARP  spoofing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5079" y="-9842"/>
            <a:ext cx="3958590" cy="6878955"/>
            <a:chOff x="6885079" y="-9842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7895711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65" dirty="0"/>
              <a:t>Che cos'è l'attacco ARP Spoofing?</a:t>
            </a:r>
            <a:endParaRPr spc="70" dirty="0"/>
          </a:p>
        </p:txBody>
      </p:sp>
      <p:sp>
        <p:nvSpPr>
          <p:cNvPr id="9" name="object 9"/>
          <p:cNvSpPr txBox="1"/>
          <p:nvPr/>
        </p:nvSpPr>
        <p:spPr>
          <a:xfrm>
            <a:off x="33972" y="6626264"/>
            <a:ext cx="3104515" cy="150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What</a:t>
            </a: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8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is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ARP</a:t>
            </a:r>
            <a:r>
              <a:rPr sz="800" u="sng" spc="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2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Spoofing?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How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to</a:t>
            </a:r>
            <a:r>
              <a:rPr sz="8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Prevent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&amp;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Protect</a:t>
            </a:r>
            <a:r>
              <a:rPr sz="800" u="sng" spc="-4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114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–</a:t>
            </a:r>
            <a:r>
              <a:rPr sz="8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CrowdStrike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07750" y="6323647"/>
            <a:ext cx="1028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Verdana"/>
                <a:cs typeface="Verdana"/>
              </a:rPr>
              <a:t>7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000" y="1155329"/>
            <a:ext cx="10169525" cy="41855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9720" marR="11430" indent="-287655">
              <a:lnSpc>
                <a:spcPct val="101000"/>
              </a:lnSpc>
              <a:spcBef>
                <a:spcPts val="80"/>
              </a:spcBef>
              <a:buFont typeface="Arial MT"/>
              <a:buChar char="•"/>
              <a:tabLst>
                <a:tab pos="299720" algn="l"/>
              </a:tabLst>
            </a:pPr>
            <a:r>
              <a:rPr lang="it-IT" sz="1600" b="1" spc="-40" dirty="0">
                <a:latin typeface="Tahoma"/>
                <a:cs typeface="Tahoma"/>
              </a:rPr>
              <a:t>Lo spoofing ARP </a:t>
            </a:r>
            <a:r>
              <a:rPr lang="it-IT" sz="1600" spc="-40" dirty="0">
                <a:latin typeface="Tahoma"/>
                <a:cs typeface="Tahoma"/>
              </a:rPr>
              <a:t>avviene all'interno di una</a:t>
            </a:r>
            <a:r>
              <a:rPr lang="it-IT" sz="1600" b="1" spc="-40" dirty="0">
                <a:latin typeface="Tahoma"/>
                <a:cs typeface="Tahoma"/>
              </a:rPr>
              <a:t> rete locale (LAN) e si basa sul protocollo ARP (Address Resolution Protocol).</a:t>
            </a:r>
            <a:endParaRPr sz="1600" dirty="0">
              <a:latin typeface="Tahoma"/>
              <a:cs typeface="Tahoma"/>
            </a:endParaRPr>
          </a:p>
          <a:p>
            <a:pPr marL="299720" indent="-287020">
              <a:lnSpc>
                <a:spcPct val="100000"/>
              </a:lnSpc>
              <a:spcBef>
                <a:spcPts val="1900"/>
              </a:spcBef>
              <a:buFont typeface="Arial MT"/>
              <a:buChar char="•"/>
              <a:tabLst>
                <a:tab pos="299720" algn="l"/>
              </a:tabLst>
            </a:pPr>
            <a:r>
              <a:rPr lang="it-IT" sz="1600" b="1" spc="-65" dirty="0">
                <a:latin typeface="Tahoma"/>
                <a:cs typeface="Tahoma"/>
              </a:rPr>
              <a:t>ARP f</a:t>
            </a:r>
            <a:r>
              <a:rPr lang="it-IT" sz="1600" spc="-65" dirty="0">
                <a:latin typeface="Tahoma"/>
                <a:cs typeface="Tahoma"/>
              </a:rPr>
              <a:t>unge da protocollo di comunicazione che collega gli indirizzi</a:t>
            </a:r>
            <a:r>
              <a:rPr lang="it-IT" sz="1600" b="1" spc="-65" dirty="0">
                <a:latin typeface="Tahoma"/>
                <a:cs typeface="Tahoma"/>
              </a:rPr>
              <a:t> IP dinamici </a:t>
            </a:r>
            <a:r>
              <a:rPr lang="it-IT" sz="1600" spc="-65" dirty="0">
                <a:latin typeface="Tahoma"/>
                <a:cs typeface="Tahoma"/>
              </a:rPr>
              <a:t>agli indirizzi </a:t>
            </a:r>
            <a:r>
              <a:rPr lang="it-IT" sz="1600" b="1" spc="-65" dirty="0">
                <a:latin typeface="Tahoma"/>
                <a:cs typeface="Tahoma"/>
              </a:rPr>
              <a:t>MAC </a:t>
            </a:r>
            <a:r>
              <a:rPr lang="it-IT" sz="1600" spc="-65" dirty="0">
                <a:latin typeface="Tahoma"/>
                <a:cs typeface="Tahoma"/>
              </a:rPr>
              <a:t>fisici delle macchine.</a:t>
            </a:r>
            <a:r>
              <a:rPr lang="it-IT" sz="1600" b="1" spc="-65" dirty="0">
                <a:latin typeface="Tahoma"/>
                <a:cs typeface="Tahoma"/>
              </a:rPr>
              <a:t>
L'ARP spoofing</a:t>
            </a:r>
            <a:r>
              <a:rPr lang="it-IT" sz="1600" spc="-65" dirty="0">
                <a:latin typeface="Tahoma"/>
                <a:cs typeface="Tahoma"/>
              </a:rPr>
              <a:t>, noto anche come </a:t>
            </a:r>
            <a:r>
              <a:rPr lang="it-IT" sz="1600" b="1" spc="-65" dirty="0">
                <a:latin typeface="Tahoma"/>
                <a:cs typeface="Tahoma"/>
              </a:rPr>
              <a:t>ARP poisoning, </a:t>
            </a:r>
            <a:r>
              <a:rPr lang="it-IT" sz="1600" spc="-65" dirty="0">
                <a:latin typeface="Tahoma"/>
                <a:cs typeface="Tahoma"/>
              </a:rPr>
              <a:t>è una tecnica ingannevole utilizzata dagli hacker per intercettare i dati.
In questo attacco, </a:t>
            </a:r>
            <a:r>
              <a:rPr lang="it-IT" sz="1600" b="1" spc="-65" dirty="0">
                <a:latin typeface="Tahoma"/>
                <a:cs typeface="Tahoma"/>
              </a:rPr>
              <a:t>l'hacker </a:t>
            </a:r>
            <a:r>
              <a:rPr lang="it-IT" sz="1600" spc="-65" dirty="0">
                <a:latin typeface="Tahoma"/>
                <a:cs typeface="Tahoma"/>
              </a:rPr>
              <a:t>induce con l'inganno un dispositivo a inviare i suoi dati all'hacker invece che a quelli previsti</a:t>
            </a:r>
            <a:r>
              <a:rPr lang="it-IT" sz="1600" b="1" spc="-65" dirty="0">
                <a:latin typeface="Tahoma"/>
                <a:cs typeface="Tahoma"/>
              </a:rPr>
              <a:t> </a:t>
            </a:r>
            <a:r>
              <a:rPr lang="it-IT" sz="1600" spc="-65" dirty="0">
                <a:latin typeface="Tahoma"/>
                <a:cs typeface="Tahoma"/>
              </a:rPr>
              <a:t>dal destinatario</a:t>
            </a:r>
            <a:r>
              <a:rPr lang="it-IT" sz="1600" b="1" spc="-65" dirty="0">
                <a:latin typeface="Tahoma"/>
                <a:cs typeface="Tahoma"/>
              </a:rPr>
              <a:t>.
</a:t>
            </a:r>
            <a:r>
              <a:rPr lang="it-IT" sz="1600" spc="-65" dirty="0">
                <a:latin typeface="Tahoma"/>
                <a:cs typeface="Tahoma"/>
              </a:rPr>
              <a:t>In questo modo, l'hacker può accedere alle comunicazioni del dispositivo preso di mira, ottenendo potenzialmente</a:t>
            </a:r>
            <a:r>
              <a:rPr lang="it-IT" sz="1600" b="1" spc="-65" dirty="0">
                <a:latin typeface="Tahoma"/>
                <a:cs typeface="Tahoma"/>
              </a:rPr>
              <a:t>
</a:t>
            </a:r>
            <a:r>
              <a:rPr lang="it-IT" sz="1600" spc="-65" dirty="0">
                <a:latin typeface="Tahoma"/>
                <a:cs typeface="Tahoma"/>
              </a:rPr>
              <a:t>Informazioni sensibili come password e dettagli della carta di credito.</a:t>
            </a:r>
            <a:r>
              <a:rPr lang="it-IT" sz="1600" b="1" spc="-65" dirty="0">
                <a:latin typeface="Tahoma"/>
                <a:cs typeface="Tahoma"/>
              </a:rPr>
              <a:t>
</a:t>
            </a:r>
            <a:r>
              <a:rPr lang="it-IT" sz="1600" spc="-65" dirty="0">
                <a:latin typeface="Tahoma"/>
                <a:cs typeface="Tahoma"/>
              </a:rPr>
              <a:t>Gli aggressori possono utilizzare l´</a:t>
            </a:r>
            <a:r>
              <a:rPr lang="it-IT" sz="1600" b="1" spc="-65" dirty="0">
                <a:latin typeface="Tahoma"/>
                <a:cs typeface="Tahoma"/>
              </a:rPr>
              <a:t>ARP spoofing </a:t>
            </a:r>
            <a:r>
              <a:rPr lang="it-IT" sz="1600" spc="-65" dirty="0">
                <a:latin typeface="Tahoma"/>
                <a:cs typeface="Tahoma"/>
              </a:rPr>
              <a:t>per lo spionaggio,</a:t>
            </a:r>
            <a:r>
              <a:rPr lang="it-IT" sz="1600" b="1" spc="-65" dirty="0">
                <a:latin typeface="Tahoma"/>
                <a:cs typeface="Tahoma"/>
              </a:rPr>
              <a:t> </a:t>
            </a:r>
            <a:r>
              <a:rPr lang="it-IT" sz="1600" spc="-65" dirty="0">
                <a:latin typeface="Tahoma"/>
                <a:cs typeface="Tahoma"/>
              </a:rPr>
              <a:t>gli</a:t>
            </a:r>
            <a:r>
              <a:rPr lang="it-IT" sz="1600" b="1" spc="-65" dirty="0">
                <a:latin typeface="Tahoma"/>
                <a:cs typeface="Tahoma"/>
              </a:rPr>
              <a:t> attacchi man-in-the-middle per ulteriori </a:t>
            </a:r>
            <a:r>
              <a:rPr lang="it-IT" sz="1600" spc="-65" dirty="0">
                <a:latin typeface="Tahoma"/>
                <a:cs typeface="Tahoma"/>
              </a:rPr>
              <a:t>attacchi informatici, come gli attacchi denial-of-service.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5079" y="-9842"/>
            <a:ext cx="3958590" cy="6878955"/>
            <a:chOff x="6885079" y="-9842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7895711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65" dirty="0"/>
              <a:t>Che cos'è l'attacco ARP Spoofing?</a:t>
            </a:r>
            <a:endParaRPr spc="70" dirty="0"/>
          </a:p>
        </p:txBody>
      </p:sp>
      <p:sp>
        <p:nvSpPr>
          <p:cNvPr id="6" name="object 6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24493" y="1762937"/>
            <a:ext cx="2964180" cy="518795"/>
          </a:xfrm>
          <a:custGeom>
            <a:avLst/>
            <a:gdLst/>
            <a:ahLst/>
            <a:cxnLst/>
            <a:rect l="l" t="t" r="r" b="b"/>
            <a:pathLst>
              <a:path w="2964179" h="518794">
                <a:moveTo>
                  <a:pt x="707174" y="46786"/>
                </a:moveTo>
                <a:lnTo>
                  <a:pt x="688314" y="46786"/>
                </a:lnTo>
                <a:lnTo>
                  <a:pt x="688314" y="65836"/>
                </a:lnTo>
                <a:lnTo>
                  <a:pt x="688314" y="368109"/>
                </a:lnTo>
                <a:lnTo>
                  <a:pt x="179158" y="368109"/>
                </a:lnTo>
                <a:lnTo>
                  <a:pt x="179158" y="65836"/>
                </a:lnTo>
                <a:lnTo>
                  <a:pt x="688314" y="65836"/>
                </a:lnTo>
                <a:lnTo>
                  <a:pt x="688314" y="46786"/>
                </a:lnTo>
                <a:lnTo>
                  <a:pt x="160299" y="46786"/>
                </a:lnTo>
                <a:lnTo>
                  <a:pt x="160299" y="65836"/>
                </a:lnTo>
                <a:lnTo>
                  <a:pt x="160299" y="368109"/>
                </a:lnTo>
                <a:lnTo>
                  <a:pt x="160299" y="387159"/>
                </a:lnTo>
                <a:lnTo>
                  <a:pt x="707174" y="387159"/>
                </a:lnTo>
                <a:lnTo>
                  <a:pt x="707174" y="368109"/>
                </a:lnTo>
                <a:lnTo>
                  <a:pt x="707174" y="65836"/>
                </a:lnTo>
                <a:lnTo>
                  <a:pt x="707174" y="46786"/>
                </a:lnTo>
                <a:close/>
              </a:path>
              <a:path w="2964179" h="518794">
                <a:moveTo>
                  <a:pt x="754329" y="37731"/>
                </a:moveTo>
                <a:lnTo>
                  <a:pt x="751357" y="23037"/>
                </a:lnTo>
                <a:lnTo>
                  <a:pt x="743280" y="11049"/>
                </a:lnTo>
                <a:lnTo>
                  <a:pt x="731291" y="2971"/>
                </a:lnTo>
                <a:lnTo>
                  <a:pt x="716610" y="0"/>
                </a:lnTo>
                <a:lnTo>
                  <a:pt x="150876" y="0"/>
                </a:lnTo>
                <a:lnTo>
                  <a:pt x="136194" y="2971"/>
                </a:lnTo>
                <a:lnTo>
                  <a:pt x="124206" y="11049"/>
                </a:lnTo>
                <a:lnTo>
                  <a:pt x="116116" y="23037"/>
                </a:lnTo>
                <a:lnTo>
                  <a:pt x="113157" y="37731"/>
                </a:lnTo>
                <a:lnTo>
                  <a:pt x="113157" y="424484"/>
                </a:lnTo>
                <a:lnTo>
                  <a:pt x="132016" y="424484"/>
                </a:lnTo>
                <a:lnTo>
                  <a:pt x="132016" y="37731"/>
                </a:lnTo>
                <a:lnTo>
                  <a:pt x="133502" y="30378"/>
                </a:lnTo>
                <a:lnTo>
                  <a:pt x="137541" y="24384"/>
                </a:lnTo>
                <a:lnTo>
                  <a:pt x="143535" y="20345"/>
                </a:lnTo>
                <a:lnTo>
                  <a:pt x="150876" y="18872"/>
                </a:lnTo>
                <a:lnTo>
                  <a:pt x="716610" y="18872"/>
                </a:lnTo>
                <a:lnTo>
                  <a:pt x="723950" y="20345"/>
                </a:lnTo>
                <a:lnTo>
                  <a:pt x="729945" y="24384"/>
                </a:lnTo>
                <a:lnTo>
                  <a:pt x="733983" y="30378"/>
                </a:lnTo>
                <a:lnTo>
                  <a:pt x="735469" y="37731"/>
                </a:lnTo>
                <a:lnTo>
                  <a:pt x="735469" y="424484"/>
                </a:lnTo>
                <a:lnTo>
                  <a:pt x="754329" y="424484"/>
                </a:lnTo>
                <a:lnTo>
                  <a:pt x="754329" y="37731"/>
                </a:lnTo>
                <a:close/>
              </a:path>
              <a:path w="2964179" h="518794">
                <a:moveTo>
                  <a:pt x="867473" y="452589"/>
                </a:moveTo>
                <a:lnTo>
                  <a:pt x="848614" y="452589"/>
                </a:lnTo>
                <a:lnTo>
                  <a:pt x="848614" y="471449"/>
                </a:lnTo>
                <a:lnTo>
                  <a:pt x="846404" y="482473"/>
                </a:lnTo>
                <a:lnTo>
                  <a:pt x="840346" y="491464"/>
                </a:lnTo>
                <a:lnTo>
                  <a:pt x="831354" y="497522"/>
                </a:lnTo>
                <a:lnTo>
                  <a:pt x="820331" y="499745"/>
                </a:lnTo>
                <a:lnTo>
                  <a:pt x="47155" y="499745"/>
                </a:lnTo>
                <a:lnTo>
                  <a:pt x="36144" y="497522"/>
                </a:lnTo>
                <a:lnTo>
                  <a:pt x="27152" y="491464"/>
                </a:lnTo>
                <a:lnTo>
                  <a:pt x="21082" y="482473"/>
                </a:lnTo>
                <a:lnTo>
                  <a:pt x="18859" y="471449"/>
                </a:lnTo>
                <a:lnTo>
                  <a:pt x="367741" y="471449"/>
                </a:lnTo>
                <a:lnTo>
                  <a:pt x="368935" y="478599"/>
                </a:lnTo>
                <a:lnTo>
                  <a:pt x="372643" y="484530"/>
                </a:lnTo>
                <a:lnTo>
                  <a:pt x="378307" y="488632"/>
                </a:lnTo>
                <a:lnTo>
                  <a:pt x="385356" y="490308"/>
                </a:lnTo>
                <a:lnTo>
                  <a:pt x="480872" y="490308"/>
                </a:lnTo>
                <a:lnTo>
                  <a:pt x="488035" y="489127"/>
                </a:lnTo>
                <a:lnTo>
                  <a:pt x="493966" y="485419"/>
                </a:lnTo>
                <a:lnTo>
                  <a:pt x="498068" y="479755"/>
                </a:lnTo>
                <a:lnTo>
                  <a:pt x="499732" y="472706"/>
                </a:lnTo>
                <a:lnTo>
                  <a:pt x="499732" y="471449"/>
                </a:lnTo>
                <a:lnTo>
                  <a:pt x="848614" y="471449"/>
                </a:lnTo>
                <a:lnTo>
                  <a:pt x="848614" y="452589"/>
                </a:lnTo>
                <a:lnTo>
                  <a:pt x="480872" y="452589"/>
                </a:lnTo>
                <a:lnTo>
                  <a:pt x="480872" y="471449"/>
                </a:lnTo>
                <a:lnTo>
                  <a:pt x="386600" y="471449"/>
                </a:lnTo>
                <a:lnTo>
                  <a:pt x="386600" y="452589"/>
                </a:lnTo>
                <a:lnTo>
                  <a:pt x="0" y="452589"/>
                </a:lnTo>
                <a:lnTo>
                  <a:pt x="0" y="471449"/>
                </a:lnTo>
                <a:lnTo>
                  <a:pt x="3721" y="489800"/>
                </a:lnTo>
                <a:lnTo>
                  <a:pt x="13830" y="504774"/>
                </a:lnTo>
                <a:lnTo>
                  <a:pt x="28803" y="514883"/>
                </a:lnTo>
                <a:lnTo>
                  <a:pt x="47155" y="518604"/>
                </a:lnTo>
                <a:lnTo>
                  <a:pt x="820331" y="518604"/>
                </a:lnTo>
                <a:lnTo>
                  <a:pt x="838669" y="514883"/>
                </a:lnTo>
                <a:lnTo>
                  <a:pt x="853668" y="504774"/>
                </a:lnTo>
                <a:lnTo>
                  <a:pt x="857059" y="499745"/>
                </a:lnTo>
                <a:lnTo>
                  <a:pt x="863765" y="489800"/>
                </a:lnTo>
                <a:lnTo>
                  <a:pt x="867473" y="471449"/>
                </a:lnTo>
                <a:lnTo>
                  <a:pt x="867473" y="452589"/>
                </a:lnTo>
                <a:close/>
              </a:path>
              <a:path w="2964179" h="518794">
                <a:moveTo>
                  <a:pt x="2957766" y="424383"/>
                </a:moveTo>
                <a:lnTo>
                  <a:pt x="967676" y="424383"/>
                </a:lnTo>
                <a:lnTo>
                  <a:pt x="967676" y="397332"/>
                </a:lnTo>
                <a:lnTo>
                  <a:pt x="891476" y="435432"/>
                </a:lnTo>
                <a:lnTo>
                  <a:pt x="967676" y="473532"/>
                </a:lnTo>
                <a:lnTo>
                  <a:pt x="967676" y="446608"/>
                </a:lnTo>
                <a:lnTo>
                  <a:pt x="2957766" y="446608"/>
                </a:lnTo>
                <a:lnTo>
                  <a:pt x="2957766" y="424383"/>
                </a:lnTo>
                <a:close/>
              </a:path>
              <a:path w="2964179" h="518794">
                <a:moveTo>
                  <a:pt x="2963735" y="110312"/>
                </a:moveTo>
                <a:lnTo>
                  <a:pt x="2941637" y="99263"/>
                </a:lnTo>
                <a:lnTo>
                  <a:pt x="2887535" y="72212"/>
                </a:lnTo>
                <a:lnTo>
                  <a:pt x="2887535" y="99263"/>
                </a:lnTo>
                <a:lnTo>
                  <a:pt x="891476" y="99263"/>
                </a:lnTo>
                <a:lnTo>
                  <a:pt x="891476" y="121488"/>
                </a:lnTo>
                <a:lnTo>
                  <a:pt x="2887535" y="121488"/>
                </a:lnTo>
                <a:lnTo>
                  <a:pt x="2887535" y="148412"/>
                </a:lnTo>
                <a:lnTo>
                  <a:pt x="2941383" y="121488"/>
                </a:lnTo>
                <a:lnTo>
                  <a:pt x="2963735" y="110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4690" y="1697875"/>
            <a:ext cx="3957320" cy="3284220"/>
          </a:xfrm>
          <a:custGeom>
            <a:avLst/>
            <a:gdLst/>
            <a:ahLst/>
            <a:cxnLst/>
            <a:rect l="l" t="t" r="r" b="b"/>
            <a:pathLst>
              <a:path w="3957320" h="3284220">
                <a:moveTo>
                  <a:pt x="160299" y="26403"/>
                </a:moveTo>
                <a:lnTo>
                  <a:pt x="101523" y="39255"/>
                </a:lnTo>
                <a:lnTo>
                  <a:pt x="77203" y="84162"/>
                </a:lnTo>
                <a:lnTo>
                  <a:pt x="61887" y="133667"/>
                </a:lnTo>
                <a:lnTo>
                  <a:pt x="56578" y="186715"/>
                </a:lnTo>
                <a:lnTo>
                  <a:pt x="61887" y="239763"/>
                </a:lnTo>
                <a:lnTo>
                  <a:pt x="77203" y="289267"/>
                </a:lnTo>
                <a:lnTo>
                  <a:pt x="101523" y="334175"/>
                </a:lnTo>
                <a:lnTo>
                  <a:pt x="133896" y="373430"/>
                </a:lnTo>
                <a:lnTo>
                  <a:pt x="160299" y="347027"/>
                </a:lnTo>
                <a:lnTo>
                  <a:pt x="132880" y="313753"/>
                </a:lnTo>
                <a:lnTo>
                  <a:pt x="112090" y="275361"/>
                </a:lnTo>
                <a:lnTo>
                  <a:pt x="98907" y="232714"/>
                </a:lnTo>
                <a:lnTo>
                  <a:pt x="94297" y="186715"/>
                </a:lnTo>
                <a:lnTo>
                  <a:pt x="98907" y="140843"/>
                </a:lnTo>
                <a:lnTo>
                  <a:pt x="112090" y="98425"/>
                </a:lnTo>
                <a:lnTo>
                  <a:pt x="132880" y="60071"/>
                </a:lnTo>
                <a:lnTo>
                  <a:pt x="160299" y="26403"/>
                </a:lnTo>
                <a:close/>
              </a:path>
              <a:path w="3957320" h="3284220">
                <a:moveTo>
                  <a:pt x="214045" y="80162"/>
                </a:moveTo>
                <a:lnTo>
                  <a:pt x="164223" y="81559"/>
                </a:lnTo>
                <a:lnTo>
                  <a:pt x="135788" y="148831"/>
                </a:lnTo>
                <a:lnTo>
                  <a:pt x="132003" y="186715"/>
                </a:lnTo>
                <a:lnTo>
                  <a:pt x="135788" y="224599"/>
                </a:lnTo>
                <a:lnTo>
                  <a:pt x="146735" y="259918"/>
                </a:lnTo>
                <a:lnTo>
                  <a:pt x="164223" y="291871"/>
                </a:lnTo>
                <a:lnTo>
                  <a:pt x="187642" y="319684"/>
                </a:lnTo>
                <a:lnTo>
                  <a:pt x="214045" y="293268"/>
                </a:lnTo>
                <a:lnTo>
                  <a:pt x="195580" y="270916"/>
                </a:lnTo>
                <a:lnTo>
                  <a:pt x="181635" y="245300"/>
                </a:lnTo>
                <a:lnTo>
                  <a:pt x="172808" y="217030"/>
                </a:lnTo>
                <a:lnTo>
                  <a:pt x="169722" y="186715"/>
                </a:lnTo>
                <a:lnTo>
                  <a:pt x="172808" y="156400"/>
                </a:lnTo>
                <a:lnTo>
                  <a:pt x="181635" y="128130"/>
                </a:lnTo>
                <a:lnTo>
                  <a:pt x="195580" y="102514"/>
                </a:lnTo>
                <a:lnTo>
                  <a:pt x="214045" y="80162"/>
                </a:lnTo>
                <a:close/>
              </a:path>
              <a:path w="3957320" h="3284220">
                <a:moveTo>
                  <a:pt x="266852" y="132969"/>
                </a:moveTo>
                <a:lnTo>
                  <a:pt x="240449" y="106565"/>
                </a:lnTo>
                <a:lnTo>
                  <a:pt x="226542" y="123456"/>
                </a:lnTo>
                <a:lnTo>
                  <a:pt x="216166" y="142748"/>
                </a:lnTo>
                <a:lnTo>
                  <a:pt x="209677" y="163982"/>
                </a:lnTo>
                <a:lnTo>
                  <a:pt x="207441" y="186715"/>
                </a:lnTo>
                <a:lnTo>
                  <a:pt x="209677" y="209448"/>
                </a:lnTo>
                <a:lnTo>
                  <a:pt x="216166" y="230682"/>
                </a:lnTo>
                <a:lnTo>
                  <a:pt x="226542" y="249974"/>
                </a:lnTo>
                <a:lnTo>
                  <a:pt x="240449" y="266865"/>
                </a:lnTo>
                <a:lnTo>
                  <a:pt x="266852" y="240461"/>
                </a:lnTo>
                <a:lnTo>
                  <a:pt x="257886" y="229019"/>
                </a:lnTo>
                <a:lnTo>
                  <a:pt x="251053" y="216065"/>
                </a:lnTo>
                <a:lnTo>
                  <a:pt x="246697" y="201879"/>
                </a:lnTo>
                <a:lnTo>
                  <a:pt x="245160" y="186715"/>
                </a:lnTo>
                <a:lnTo>
                  <a:pt x="246697" y="171551"/>
                </a:lnTo>
                <a:lnTo>
                  <a:pt x="251053" y="157365"/>
                </a:lnTo>
                <a:lnTo>
                  <a:pt x="257886" y="144411"/>
                </a:lnTo>
                <a:lnTo>
                  <a:pt x="266852" y="132969"/>
                </a:lnTo>
                <a:close/>
              </a:path>
              <a:path w="3957320" h="3284220">
                <a:moveTo>
                  <a:pt x="433730" y="186715"/>
                </a:moveTo>
                <a:lnTo>
                  <a:pt x="431482" y="163982"/>
                </a:lnTo>
                <a:lnTo>
                  <a:pt x="425005" y="142748"/>
                </a:lnTo>
                <a:lnTo>
                  <a:pt x="414629" y="123456"/>
                </a:lnTo>
                <a:lnTo>
                  <a:pt x="400723" y="106565"/>
                </a:lnTo>
                <a:lnTo>
                  <a:pt x="374319" y="132969"/>
                </a:lnTo>
                <a:lnTo>
                  <a:pt x="383273" y="143878"/>
                </a:lnTo>
                <a:lnTo>
                  <a:pt x="390118" y="156654"/>
                </a:lnTo>
                <a:lnTo>
                  <a:pt x="394474" y="171018"/>
                </a:lnTo>
                <a:lnTo>
                  <a:pt x="396011" y="186715"/>
                </a:lnTo>
                <a:lnTo>
                  <a:pt x="394474" y="202272"/>
                </a:lnTo>
                <a:lnTo>
                  <a:pt x="390118" y="216420"/>
                </a:lnTo>
                <a:lnTo>
                  <a:pt x="383273" y="229146"/>
                </a:lnTo>
                <a:lnTo>
                  <a:pt x="374319" y="240461"/>
                </a:lnTo>
                <a:lnTo>
                  <a:pt x="400723" y="266865"/>
                </a:lnTo>
                <a:lnTo>
                  <a:pt x="414629" y="249974"/>
                </a:lnTo>
                <a:lnTo>
                  <a:pt x="425005" y="230682"/>
                </a:lnTo>
                <a:lnTo>
                  <a:pt x="431482" y="209448"/>
                </a:lnTo>
                <a:lnTo>
                  <a:pt x="433730" y="186715"/>
                </a:lnTo>
                <a:close/>
              </a:path>
              <a:path w="3957320" h="3284220">
                <a:moveTo>
                  <a:pt x="509155" y="186715"/>
                </a:moveTo>
                <a:lnTo>
                  <a:pt x="505371" y="148831"/>
                </a:lnTo>
                <a:lnTo>
                  <a:pt x="494423" y="113512"/>
                </a:lnTo>
                <a:lnTo>
                  <a:pt x="476935" y="81559"/>
                </a:lnTo>
                <a:lnTo>
                  <a:pt x="453529" y="53746"/>
                </a:lnTo>
                <a:lnTo>
                  <a:pt x="427126" y="80162"/>
                </a:lnTo>
                <a:lnTo>
                  <a:pt x="445579" y="102514"/>
                </a:lnTo>
                <a:lnTo>
                  <a:pt x="459536" y="128130"/>
                </a:lnTo>
                <a:lnTo>
                  <a:pt x="468363" y="156400"/>
                </a:lnTo>
                <a:lnTo>
                  <a:pt x="471436" y="186715"/>
                </a:lnTo>
                <a:lnTo>
                  <a:pt x="468363" y="217030"/>
                </a:lnTo>
                <a:lnTo>
                  <a:pt x="459536" y="245300"/>
                </a:lnTo>
                <a:lnTo>
                  <a:pt x="445579" y="270916"/>
                </a:lnTo>
                <a:lnTo>
                  <a:pt x="427126" y="293268"/>
                </a:lnTo>
                <a:lnTo>
                  <a:pt x="453529" y="319684"/>
                </a:lnTo>
                <a:lnTo>
                  <a:pt x="476935" y="291871"/>
                </a:lnTo>
                <a:lnTo>
                  <a:pt x="494423" y="259918"/>
                </a:lnTo>
                <a:lnTo>
                  <a:pt x="505371" y="224599"/>
                </a:lnTo>
                <a:lnTo>
                  <a:pt x="509155" y="186715"/>
                </a:lnTo>
                <a:close/>
              </a:path>
              <a:path w="3957320" h="3284220">
                <a:moveTo>
                  <a:pt x="584593" y="186715"/>
                </a:moveTo>
                <a:lnTo>
                  <a:pt x="579272" y="133667"/>
                </a:lnTo>
                <a:lnTo>
                  <a:pt x="563968" y="84162"/>
                </a:lnTo>
                <a:lnTo>
                  <a:pt x="539648" y="39255"/>
                </a:lnTo>
                <a:lnTo>
                  <a:pt x="507276" y="0"/>
                </a:lnTo>
                <a:lnTo>
                  <a:pt x="480872" y="26403"/>
                </a:lnTo>
                <a:lnTo>
                  <a:pt x="508292" y="59677"/>
                </a:lnTo>
                <a:lnTo>
                  <a:pt x="529082" y="98069"/>
                </a:lnTo>
                <a:lnTo>
                  <a:pt x="542264" y="140716"/>
                </a:lnTo>
                <a:lnTo>
                  <a:pt x="546874" y="186715"/>
                </a:lnTo>
                <a:lnTo>
                  <a:pt x="542264" y="232587"/>
                </a:lnTo>
                <a:lnTo>
                  <a:pt x="529082" y="275005"/>
                </a:lnTo>
                <a:lnTo>
                  <a:pt x="508292" y="313359"/>
                </a:lnTo>
                <a:lnTo>
                  <a:pt x="480872" y="347027"/>
                </a:lnTo>
                <a:lnTo>
                  <a:pt x="507276" y="373430"/>
                </a:lnTo>
                <a:lnTo>
                  <a:pt x="539648" y="334175"/>
                </a:lnTo>
                <a:lnTo>
                  <a:pt x="563968" y="289267"/>
                </a:lnTo>
                <a:lnTo>
                  <a:pt x="579272" y="239763"/>
                </a:lnTo>
                <a:lnTo>
                  <a:pt x="584593" y="186715"/>
                </a:lnTo>
                <a:close/>
              </a:path>
              <a:path w="3957320" h="3284220">
                <a:moveTo>
                  <a:pt x="641172" y="488480"/>
                </a:moveTo>
                <a:lnTo>
                  <a:pt x="638187" y="473837"/>
                </a:lnTo>
                <a:lnTo>
                  <a:pt x="630085" y="461835"/>
                </a:lnTo>
                <a:lnTo>
                  <a:pt x="618096" y="453732"/>
                </a:lnTo>
                <a:lnTo>
                  <a:pt x="603453" y="450761"/>
                </a:lnTo>
                <a:lnTo>
                  <a:pt x="584593" y="450761"/>
                </a:lnTo>
                <a:lnTo>
                  <a:pt x="584593" y="545058"/>
                </a:lnTo>
                <a:lnTo>
                  <a:pt x="583107" y="552386"/>
                </a:lnTo>
                <a:lnTo>
                  <a:pt x="579056" y="558380"/>
                </a:lnTo>
                <a:lnTo>
                  <a:pt x="573062" y="562432"/>
                </a:lnTo>
                <a:lnTo>
                  <a:pt x="565734" y="563918"/>
                </a:lnTo>
                <a:lnTo>
                  <a:pt x="558406" y="562432"/>
                </a:lnTo>
                <a:lnTo>
                  <a:pt x="552411" y="558380"/>
                </a:lnTo>
                <a:lnTo>
                  <a:pt x="548360" y="552386"/>
                </a:lnTo>
                <a:lnTo>
                  <a:pt x="546874" y="545058"/>
                </a:lnTo>
                <a:lnTo>
                  <a:pt x="548360" y="537743"/>
                </a:lnTo>
                <a:lnTo>
                  <a:pt x="552411" y="531736"/>
                </a:lnTo>
                <a:lnTo>
                  <a:pt x="558406" y="527685"/>
                </a:lnTo>
                <a:lnTo>
                  <a:pt x="565734" y="526199"/>
                </a:lnTo>
                <a:lnTo>
                  <a:pt x="573062" y="527685"/>
                </a:lnTo>
                <a:lnTo>
                  <a:pt x="579056" y="531736"/>
                </a:lnTo>
                <a:lnTo>
                  <a:pt x="583107" y="537743"/>
                </a:lnTo>
                <a:lnTo>
                  <a:pt x="584593" y="545058"/>
                </a:lnTo>
                <a:lnTo>
                  <a:pt x="584593" y="450761"/>
                </a:lnTo>
                <a:lnTo>
                  <a:pt x="490296" y="450761"/>
                </a:lnTo>
                <a:lnTo>
                  <a:pt x="490296" y="545058"/>
                </a:lnTo>
                <a:lnTo>
                  <a:pt x="488810" y="552386"/>
                </a:lnTo>
                <a:lnTo>
                  <a:pt x="484759" y="558380"/>
                </a:lnTo>
                <a:lnTo>
                  <a:pt x="478764" y="562432"/>
                </a:lnTo>
                <a:lnTo>
                  <a:pt x="471436" y="563918"/>
                </a:lnTo>
                <a:lnTo>
                  <a:pt x="464121" y="562432"/>
                </a:lnTo>
                <a:lnTo>
                  <a:pt x="458127" y="558380"/>
                </a:lnTo>
                <a:lnTo>
                  <a:pt x="454075" y="552386"/>
                </a:lnTo>
                <a:lnTo>
                  <a:pt x="452589" y="545058"/>
                </a:lnTo>
                <a:lnTo>
                  <a:pt x="454075" y="537743"/>
                </a:lnTo>
                <a:lnTo>
                  <a:pt x="458127" y="531736"/>
                </a:lnTo>
                <a:lnTo>
                  <a:pt x="464121" y="527685"/>
                </a:lnTo>
                <a:lnTo>
                  <a:pt x="471436" y="526199"/>
                </a:lnTo>
                <a:lnTo>
                  <a:pt x="478764" y="527685"/>
                </a:lnTo>
                <a:lnTo>
                  <a:pt x="484759" y="531736"/>
                </a:lnTo>
                <a:lnTo>
                  <a:pt x="488810" y="537743"/>
                </a:lnTo>
                <a:lnTo>
                  <a:pt x="490296" y="545058"/>
                </a:lnTo>
                <a:lnTo>
                  <a:pt x="490296" y="450761"/>
                </a:lnTo>
                <a:lnTo>
                  <a:pt x="396011" y="450761"/>
                </a:lnTo>
                <a:lnTo>
                  <a:pt x="396011" y="545058"/>
                </a:lnTo>
                <a:lnTo>
                  <a:pt x="394525" y="552386"/>
                </a:lnTo>
                <a:lnTo>
                  <a:pt x="390474" y="558380"/>
                </a:lnTo>
                <a:lnTo>
                  <a:pt x="384467" y="562432"/>
                </a:lnTo>
                <a:lnTo>
                  <a:pt x="377151" y="563918"/>
                </a:lnTo>
                <a:lnTo>
                  <a:pt x="369824" y="562432"/>
                </a:lnTo>
                <a:lnTo>
                  <a:pt x="363829" y="558380"/>
                </a:lnTo>
                <a:lnTo>
                  <a:pt x="359778" y="552386"/>
                </a:lnTo>
                <a:lnTo>
                  <a:pt x="358292" y="545058"/>
                </a:lnTo>
                <a:lnTo>
                  <a:pt x="359778" y="537743"/>
                </a:lnTo>
                <a:lnTo>
                  <a:pt x="363829" y="531736"/>
                </a:lnTo>
                <a:lnTo>
                  <a:pt x="369824" y="527685"/>
                </a:lnTo>
                <a:lnTo>
                  <a:pt x="377151" y="526199"/>
                </a:lnTo>
                <a:lnTo>
                  <a:pt x="384467" y="527685"/>
                </a:lnTo>
                <a:lnTo>
                  <a:pt x="390474" y="531736"/>
                </a:lnTo>
                <a:lnTo>
                  <a:pt x="394525" y="537743"/>
                </a:lnTo>
                <a:lnTo>
                  <a:pt x="396011" y="545058"/>
                </a:lnTo>
                <a:lnTo>
                  <a:pt x="396011" y="450761"/>
                </a:lnTo>
                <a:lnTo>
                  <a:pt x="339432" y="450761"/>
                </a:lnTo>
                <a:lnTo>
                  <a:pt x="339432" y="218782"/>
                </a:lnTo>
                <a:lnTo>
                  <a:pt x="347154" y="212839"/>
                </a:lnTo>
                <a:lnTo>
                  <a:pt x="353110" y="205219"/>
                </a:lnTo>
                <a:lnTo>
                  <a:pt x="356933" y="196367"/>
                </a:lnTo>
                <a:lnTo>
                  <a:pt x="358292" y="186715"/>
                </a:lnTo>
                <a:lnTo>
                  <a:pt x="355320" y="172072"/>
                </a:lnTo>
                <a:lnTo>
                  <a:pt x="347218" y="160070"/>
                </a:lnTo>
                <a:lnTo>
                  <a:pt x="335229" y="151968"/>
                </a:lnTo>
                <a:lnTo>
                  <a:pt x="320598" y="148996"/>
                </a:lnTo>
                <a:lnTo>
                  <a:pt x="305943" y="151968"/>
                </a:lnTo>
                <a:lnTo>
                  <a:pt x="293954" y="160070"/>
                </a:lnTo>
                <a:lnTo>
                  <a:pt x="285851" y="172072"/>
                </a:lnTo>
                <a:lnTo>
                  <a:pt x="282879" y="186715"/>
                </a:lnTo>
                <a:lnTo>
                  <a:pt x="284162" y="196367"/>
                </a:lnTo>
                <a:lnTo>
                  <a:pt x="284226" y="196900"/>
                </a:lnTo>
                <a:lnTo>
                  <a:pt x="288061" y="205930"/>
                </a:lnTo>
                <a:lnTo>
                  <a:pt x="294017" y="213372"/>
                </a:lnTo>
                <a:lnTo>
                  <a:pt x="301739" y="218782"/>
                </a:lnTo>
                <a:lnTo>
                  <a:pt x="301739" y="450761"/>
                </a:lnTo>
                <a:lnTo>
                  <a:pt x="301739" y="545058"/>
                </a:lnTo>
                <a:lnTo>
                  <a:pt x="300240" y="552386"/>
                </a:lnTo>
                <a:lnTo>
                  <a:pt x="296189" y="558380"/>
                </a:lnTo>
                <a:lnTo>
                  <a:pt x="290195" y="562432"/>
                </a:lnTo>
                <a:lnTo>
                  <a:pt x="282879" y="563918"/>
                </a:lnTo>
                <a:lnTo>
                  <a:pt x="275551" y="562432"/>
                </a:lnTo>
                <a:lnTo>
                  <a:pt x="269557" y="558380"/>
                </a:lnTo>
                <a:lnTo>
                  <a:pt x="265506" y="552386"/>
                </a:lnTo>
                <a:lnTo>
                  <a:pt x="264020" y="545058"/>
                </a:lnTo>
                <a:lnTo>
                  <a:pt x="265506" y="537743"/>
                </a:lnTo>
                <a:lnTo>
                  <a:pt x="301739" y="545058"/>
                </a:lnTo>
                <a:lnTo>
                  <a:pt x="301739" y="450761"/>
                </a:lnTo>
                <a:lnTo>
                  <a:pt x="132003" y="450761"/>
                </a:lnTo>
                <a:lnTo>
                  <a:pt x="132003" y="545058"/>
                </a:lnTo>
                <a:lnTo>
                  <a:pt x="129032" y="559701"/>
                </a:lnTo>
                <a:lnTo>
                  <a:pt x="120929" y="571703"/>
                </a:lnTo>
                <a:lnTo>
                  <a:pt x="108940" y="579805"/>
                </a:lnTo>
                <a:lnTo>
                  <a:pt x="94297" y="582777"/>
                </a:lnTo>
                <a:lnTo>
                  <a:pt x="79641" y="579805"/>
                </a:lnTo>
                <a:lnTo>
                  <a:pt x="67652" y="571703"/>
                </a:lnTo>
                <a:lnTo>
                  <a:pt x="59550" y="559701"/>
                </a:lnTo>
                <a:lnTo>
                  <a:pt x="56578" y="545058"/>
                </a:lnTo>
                <a:lnTo>
                  <a:pt x="59550" y="530415"/>
                </a:lnTo>
                <a:lnTo>
                  <a:pt x="67652" y="518426"/>
                </a:lnTo>
                <a:lnTo>
                  <a:pt x="79641" y="510311"/>
                </a:lnTo>
                <a:lnTo>
                  <a:pt x="94297" y="507339"/>
                </a:lnTo>
                <a:lnTo>
                  <a:pt x="108940" y="510311"/>
                </a:lnTo>
                <a:lnTo>
                  <a:pt x="120929" y="518426"/>
                </a:lnTo>
                <a:lnTo>
                  <a:pt x="129032" y="530415"/>
                </a:lnTo>
                <a:lnTo>
                  <a:pt x="132003" y="545058"/>
                </a:lnTo>
                <a:lnTo>
                  <a:pt x="132003" y="450761"/>
                </a:lnTo>
                <a:lnTo>
                  <a:pt x="37719" y="450761"/>
                </a:lnTo>
                <a:lnTo>
                  <a:pt x="23075" y="453732"/>
                </a:lnTo>
                <a:lnTo>
                  <a:pt x="11074" y="461835"/>
                </a:lnTo>
                <a:lnTo>
                  <a:pt x="2971" y="473837"/>
                </a:lnTo>
                <a:lnTo>
                  <a:pt x="0" y="488480"/>
                </a:lnTo>
                <a:lnTo>
                  <a:pt x="0" y="601637"/>
                </a:lnTo>
                <a:lnTo>
                  <a:pt x="2971" y="616280"/>
                </a:lnTo>
                <a:lnTo>
                  <a:pt x="11074" y="628281"/>
                </a:lnTo>
                <a:lnTo>
                  <a:pt x="23075" y="636384"/>
                </a:lnTo>
                <a:lnTo>
                  <a:pt x="37719" y="639356"/>
                </a:lnTo>
                <a:lnTo>
                  <a:pt x="603453" y="639356"/>
                </a:lnTo>
                <a:lnTo>
                  <a:pt x="618096" y="636384"/>
                </a:lnTo>
                <a:lnTo>
                  <a:pt x="630085" y="628281"/>
                </a:lnTo>
                <a:lnTo>
                  <a:pt x="638187" y="616280"/>
                </a:lnTo>
                <a:lnTo>
                  <a:pt x="641172" y="601637"/>
                </a:lnTo>
                <a:lnTo>
                  <a:pt x="641172" y="582777"/>
                </a:lnTo>
                <a:lnTo>
                  <a:pt x="641172" y="563918"/>
                </a:lnTo>
                <a:lnTo>
                  <a:pt x="641172" y="526199"/>
                </a:lnTo>
                <a:lnTo>
                  <a:pt x="641172" y="507339"/>
                </a:lnTo>
                <a:lnTo>
                  <a:pt x="641172" y="488480"/>
                </a:lnTo>
                <a:close/>
              </a:path>
              <a:path w="3957320" h="3284220">
                <a:moveTo>
                  <a:pt x="2716593" y="190614"/>
                </a:moveTo>
                <a:lnTo>
                  <a:pt x="2695054" y="180035"/>
                </a:lnTo>
                <a:lnTo>
                  <a:pt x="2640139" y="153022"/>
                </a:lnTo>
                <a:lnTo>
                  <a:pt x="2640317" y="180035"/>
                </a:lnTo>
                <a:lnTo>
                  <a:pt x="668972" y="192900"/>
                </a:lnTo>
                <a:lnTo>
                  <a:pt x="669226" y="215125"/>
                </a:lnTo>
                <a:lnTo>
                  <a:pt x="2640457" y="202260"/>
                </a:lnTo>
                <a:lnTo>
                  <a:pt x="2640546" y="215125"/>
                </a:lnTo>
                <a:lnTo>
                  <a:pt x="2640647" y="229222"/>
                </a:lnTo>
                <a:lnTo>
                  <a:pt x="2693695" y="202260"/>
                </a:lnTo>
                <a:lnTo>
                  <a:pt x="2716593" y="190614"/>
                </a:lnTo>
                <a:close/>
              </a:path>
              <a:path w="3957320" h="3284220">
                <a:moveTo>
                  <a:pt x="2768409" y="540245"/>
                </a:moveTo>
                <a:lnTo>
                  <a:pt x="778319" y="540245"/>
                </a:lnTo>
                <a:lnTo>
                  <a:pt x="778319" y="513194"/>
                </a:lnTo>
                <a:lnTo>
                  <a:pt x="702119" y="551294"/>
                </a:lnTo>
                <a:lnTo>
                  <a:pt x="778319" y="589394"/>
                </a:lnTo>
                <a:lnTo>
                  <a:pt x="778319" y="562470"/>
                </a:lnTo>
                <a:lnTo>
                  <a:pt x="2768409" y="562470"/>
                </a:lnTo>
                <a:lnTo>
                  <a:pt x="2768409" y="540245"/>
                </a:lnTo>
                <a:close/>
              </a:path>
              <a:path w="3957320" h="3284220">
                <a:moveTo>
                  <a:pt x="3375558" y="404114"/>
                </a:moveTo>
                <a:lnTo>
                  <a:pt x="3358591" y="396570"/>
                </a:lnTo>
                <a:lnTo>
                  <a:pt x="3342386" y="421665"/>
                </a:lnTo>
                <a:lnTo>
                  <a:pt x="3320173" y="441007"/>
                </a:lnTo>
                <a:lnTo>
                  <a:pt x="3293364" y="453453"/>
                </a:lnTo>
                <a:lnTo>
                  <a:pt x="3263379" y="457860"/>
                </a:lnTo>
                <a:lnTo>
                  <a:pt x="3226498" y="451167"/>
                </a:lnTo>
                <a:lnTo>
                  <a:pt x="3195370" y="432638"/>
                </a:lnTo>
                <a:lnTo>
                  <a:pt x="3172549" y="404558"/>
                </a:lnTo>
                <a:lnTo>
                  <a:pt x="3160598" y="369227"/>
                </a:lnTo>
                <a:lnTo>
                  <a:pt x="3181337" y="389966"/>
                </a:lnTo>
                <a:lnTo>
                  <a:pt x="3194545" y="376770"/>
                </a:lnTo>
                <a:lnTo>
                  <a:pt x="3187154" y="369227"/>
                </a:lnTo>
                <a:lnTo>
                  <a:pt x="3185312" y="367334"/>
                </a:lnTo>
                <a:lnTo>
                  <a:pt x="3150222" y="331495"/>
                </a:lnTo>
                <a:lnTo>
                  <a:pt x="3105912" y="375818"/>
                </a:lnTo>
                <a:lnTo>
                  <a:pt x="3119107" y="389026"/>
                </a:lnTo>
                <a:lnTo>
                  <a:pt x="3140799" y="367334"/>
                </a:lnTo>
                <a:lnTo>
                  <a:pt x="3155492" y="413600"/>
                </a:lnTo>
                <a:lnTo>
                  <a:pt x="3185579" y="449618"/>
                </a:lnTo>
                <a:lnTo>
                  <a:pt x="3226981" y="471830"/>
                </a:lnTo>
                <a:lnTo>
                  <a:pt x="3275634" y="476719"/>
                </a:lnTo>
                <a:lnTo>
                  <a:pt x="3307410" y="469087"/>
                </a:lnTo>
                <a:lnTo>
                  <a:pt x="3328111" y="457860"/>
                </a:lnTo>
                <a:lnTo>
                  <a:pt x="3335490" y="453859"/>
                </a:lnTo>
                <a:lnTo>
                  <a:pt x="3358616" y="431901"/>
                </a:lnTo>
                <a:lnTo>
                  <a:pt x="3375558" y="404114"/>
                </a:lnTo>
                <a:close/>
              </a:path>
              <a:path w="3957320" h="3284220">
                <a:moveTo>
                  <a:pt x="3419881" y="330555"/>
                </a:moveTo>
                <a:lnTo>
                  <a:pt x="3406686" y="317360"/>
                </a:lnTo>
                <a:lnTo>
                  <a:pt x="3384994" y="340931"/>
                </a:lnTo>
                <a:lnTo>
                  <a:pt x="3384080" y="338099"/>
                </a:lnTo>
                <a:lnTo>
                  <a:pt x="3370161" y="294665"/>
                </a:lnTo>
                <a:lnTo>
                  <a:pt x="3339858" y="258648"/>
                </a:lnTo>
                <a:lnTo>
                  <a:pt x="3322536" y="249364"/>
                </a:lnTo>
                <a:lnTo>
                  <a:pt x="3298418" y="236435"/>
                </a:lnTo>
                <a:lnTo>
                  <a:pt x="3250171" y="231533"/>
                </a:lnTo>
                <a:lnTo>
                  <a:pt x="3190303" y="254406"/>
                </a:lnTo>
                <a:lnTo>
                  <a:pt x="3150222" y="304152"/>
                </a:lnTo>
                <a:lnTo>
                  <a:pt x="3167202" y="311696"/>
                </a:lnTo>
                <a:lnTo>
                  <a:pt x="3190684" y="277837"/>
                </a:lnTo>
                <a:lnTo>
                  <a:pt x="3224238" y="256527"/>
                </a:lnTo>
                <a:lnTo>
                  <a:pt x="3263455" y="249364"/>
                </a:lnTo>
                <a:lnTo>
                  <a:pt x="3303905" y="257937"/>
                </a:lnTo>
                <a:lnTo>
                  <a:pt x="3344799" y="289890"/>
                </a:lnTo>
                <a:lnTo>
                  <a:pt x="3365195" y="338099"/>
                </a:lnTo>
                <a:lnTo>
                  <a:pt x="3344443" y="317360"/>
                </a:lnTo>
                <a:lnTo>
                  <a:pt x="3331248" y="330555"/>
                </a:lnTo>
                <a:lnTo>
                  <a:pt x="3375558" y="374878"/>
                </a:lnTo>
                <a:lnTo>
                  <a:pt x="3409505" y="340931"/>
                </a:lnTo>
                <a:lnTo>
                  <a:pt x="3419881" y="330555"/>
                </a:lnTo>
                <a:close/>
              </a:path>
              <a:path w="3957320" h="3284220">
                <a:moveTo>
                  <a:pt x="3616858" y="3116834"/>
                </a:moveTo>
                <a:lnTo>
                  <a:pt x="3599891" y="3109290"/>
                </a:lnTo>
                <a:lnTo>
                  <a:pt x="3583686" y="3134385"/>
                </a:lnTo>
                <a:lnTo>
                  <a:pt x="3561473" y="3153727"/>
                </a:lnTo>
                <a:lnTo>
                  <a:pt x="3534664" y="3166173"/>
                </a:lnTo>
                <a:lnTo>
                  <a:pt x="3504679" y="3170580"/>
                </a:lnTo>
                <a:lnTo>
                  <a:pt x="3467798" y="3163887"/>
                </a:lnTo>
                <a:lnTo>
                  <a:pt x="3436670" y="3145358"/>
                </a:lnTo>
                <a:lnTo>
                  <a:pt x="3413849" y="3117278"/>
                </a:lnTo>
                <a:lnTo>
                  <a:pt x="3401898" y="3081947"/>
                </a:lnTo>
                <a:lnTo>
                  <a:pt x="3422637" y="3102686"/>
                </a:lnTo>
                <a:lnTo>
                  <a:pt x="3435845" y="3089491"/>
                </a:lnTo>
                <a:lnTo>
                  <a:pt x="3428454" y="3081947"/>
                </a:lnTo>
                <a:lnTo>
                  <a:pt x="3426612" y="3080054"/>
                </a:lnTo>
                <a:lnTo>
                  <a:pt x="3391522" y="3044215"/>
                </a:lnTo>
                <a:lnTo>
                  <a:pt x="3347212" y="3088538"/>
                </a:lnTo>
                <a:lnTo>
                  <a:pt x="3360407" y="3101746"/>
                </a:lnTo>
                <a:lnTo>
                  <a:pt x="3382099" y="3080054"/>
                </a:lnTo>
                <a:lnTo>
                  <a:pt x="3396792" y="3126321"/>
                </a:lnTo>
                <a:lnTo>
                  <a:pt x="3426879" y="3162338"/>
                </a:lnTo>
                <a:lnTo>
                  <a:pt x="3468281" y="3184550"/>
                </a:lnTo>
                <a:lnTo>
                  <a:pt x="3516934" y="3189440"/>
                </a:lnTo>
                <a:lnTo>
                  <a:pt x="3548710" y="3181807"/>
                </a:lnTo>
                <a:lnTo>
                  <a:pt x="3569411" y="3170580"/>
                </a:lnTo>
                <a:lnTo>
                  <a:pt x="3576790" y="3166580"/>
                </a:lnTo>
                <a:lnTo>
                  <a:pt x="3599916" y="3144621"/>
                </a:lnTo>
                <a:lnTo>
                  <a:pt x="3616858" y="3116834"/>
                </a:lnTo>
                <a:close/>
              </a:path>
              <a:path w="3957320" h="3284220">
                <a:moveTo>
                  <a:pt x="3661181" y="3043275"/>
                </a:moveTo>
                <a:lnTo>
                  <a:pt x="3647986" y="3030080"/>
                </a:lnTo>
                <a:lnTo>
                  <a:pt x="3626294" y="3053651"/>
                </a:lnTo>
                <a:lnTo>
                  <a:pt x="3625380" y="3050819"/>
                </a:lnTo>
                <a:lnTo>
                  <a:pt x="3611461" y="3007385"/>
                </a:lnTo>
                <a:lnTo>
                  <a:pt x="3581158" y="2971368"/>
                </a:lnTo>
                <a:lnTo>
                  <a:pt x="3563836" y="2962084"/>
                </a:lnTo>
                <a:lnTo>
                  <a:pt x="3539718" y="2949156"/>
                </a:lnTo>
                <a:lnTo>
                  <a:pt x="3491471" y="2944253"/>
                </a:lnTo>
                <a:lnTo>
                  <a:pt x="3431603" y="2967126"/>
                </a:lnTo>
                <a:lnTo>
                  <a:pt x="3391522" y="3016872"/>
                </a:lnTo>
                <a:lnTo>
                  <a:pt x="3408502" y="3024416"/>
                </a:lnTo>
                <a:lnTo>
                  <a:pt x="3431984" y="2990558"/>
                </a:lnTo>
                <a:lnTo>
                  <a:pt x="3465538" y="2969247"/>
                </a:lnTo>
                <a:lnTo>
                  <a:pt x="3504755" y="2962084"/>
                </a:lnTo>
                <a:lnTo>
                  <a:pt x="3545205" y="2970657"/>
                </a:lnTo>
                <a:lnTo>
                  <a:pt x="3586099" y="3002610"/>
                </a:lnTo>
                <a:lnTo>
                  <a:pt x="3606495" y="3050819"/>
                </a:lnTo>
                <a:lnTo>
                  <a:pt x="3585743" y="3030080"/>
                </a:lnTo>
                <a:lnTo>
                  <a:pt x="3572548" y="3043275"/>
                </a:lnTo>
                <a:lnTo>
                  <a:pt x="3616858" y="3087598"/>
                </a:lnTo>
                <a:lnTo>
                  <a:pt x="3650805" y="3053651"/>
                </a:lnTo>
                <a:lnTo>
                  <a:pt x="3661181" y="3043275"/>
                </a:lnTo>
                <a:close/>
              </a:path>
              <a:path w="3957320" h="3284220">
                <a:moveTo>
                  <a:pt x="3715956" y="420141"/>
                </a:moveTo>
                <a:lnTo>
                  <a:pt x="3705364" y="368719"/>
                </a:lnTo>
                <a:lnTo>
                  <a:pt x="3697097" y="355409"/>
                </a:lnTo>
                <a:lnTo>
                  <a:pt x="3697097" y="431457"/>
                </a:lnTo>
                <a:lnTo>
                  <a:pt x="3684943" y="477901"/>
                </a:lnTo>
                <a:lnTo>
                  <a:pt x="3657854" y="515861"/>
                </a:lnTo>
                <a:lnTo>
                  <a:pt x="3619271" y="541794"/>
                </a:lnTo>
                <a:lnTo>
                  <a:pt x="3572637" y="552157"/>
                </a:lnTo>
                <a:lnTo>
                  <a:pt x="3472688" y="552157"/>
                </a:lnTo>
                <a:lnTo>
                  <a:pt x="3013494" y="551218"/>
                </a:lnTo>
                <a:lnTo>
                  <a:pt x="2972473" y="542925"/>
                </a:lnTo>
                <a:lnTo>
                  <a:pt x="2935592" y="524459"/>
                </a:lnTo>
                <a:lnTo>
                  <a:pt x="2904896" y="496989"/>
                </a:lnTo>
                <a:lnTo>
                  <a:pt x="2882430" y="461632"/>
                </a:lnTo>
                <a:lnTo>
                  <a:pt x="2869679" y="420649"/>
                </a:lnTo>
                <a:lnTo>
                  <a:pt x="2868053" y="378409"/>
                </a:lnTo>
                <a:lnTo>
                  <a:pt x="2877401" y="337248"/>
                </a:lnTo>
                <a:lnTo>
                  <a:pt x="2897517" y="299440"/>
                </a:lnTo>
                <a:lnTo>
                  <a:pt x="2950794" y="254876"/>
                </a:lnTo>
                <a:lnTo>
                  <a:pt x="3018218" y="237197"/>
                </a:lnTo>
                <a:lnTo>
                  <a:pt x="3034246" y="236258"/>
                </a:lnTo>
                <a:lnTo>
                  <a:pt x="3036125" y="221170"/>
                </a:lnTo>
                <a:lnTo>
                  <a:pt x="3047923" y="178371"/>
                </a:lnTo>
                <a:lnTo>
                  <a:pt x="3068904" y="140246"/>
                </a:lnTo>
                <a:lnTo>
                  <a:pt x="3097847" y="108051"/>
                </a:lnTo>
                <a:lnTo>
                  <a:pt x="3133534" y="83045"/>
                </a:lnTo>
                <a:lnTo>
                  <a:pt x="3174746" y="66509"/>
                </a:lnTo>
                <a:lnTo>
                  <a:pt x="3216224" y="61798"/>
                </a:lnTo>
                <a:lnTo>
                  <a:pt x="3261156" y="67475"/>
                </a:lnTo>
                <a:lnTo>
                  <a:pt x="3302736" y="83845"/>
                </a:lnTo>
                <a:lnTo>
                  <a:pt x="3338995" y="109931"/>
                </a:lnTo>
                <a:lnTo>
                  <a:pt x="3368014" y="144780"/>
                </a:lnTo>
                <a:lnTo>
                  <a:pt x="3374618" y="155155"/>
                </a:lnTo>
                <a:lnTo>
                  <a:pt x="3386874" y="152323"/>
                </a:lnTo>
                <a:lnTo>
                  <a:pt x="3449231" y="152679"/>
                </a:lnTo>
                <a:lnTo>
                  <a:pt x="3506635" y="177787"/>
                </a:lnTo>
                <a:lnTo>
                  <a:pt x="3548469" y="222821"/>
                </a:lnTo>
                <a:lnTo>
                  <a:pt x="3569805" y="280568"/>
                </a:lnTo>
                <a:lnTo>
                  <a:pt x="3571697" y="293776"/>
                </a:lnTo>
                <a:lnTo>
                  <a:pt x="3584892" y="295668"/>
                </a:lnTo>
                <a:lnTo>
                  <a:pt x="3631463" y="311848"/>
                </a:lnTo>
                <a:lnTo>
                  <a:pt x="3667518" y="342341"/>
                </a:lnTo>
                <a:lnTo>
                  <a:pt x="3690315" y="383451"/>
                </a:lnTo>
                <a:lnTo>
                  <a:pt x="3697097" y="431457"/>
                </a:lnTo>
                <a:lnTo>
                  <a:pt x="3697097" y="355409"/>
                </a:lnTo>
                <a:lnTo>
                  <a:pt x="3678593" y="325602"/>
                </a:lnTo>
                <a:lnTo>
                  <a:pt x="3638918" y="294157"/>
                </a:lnTo>
                <a:lnTo>
                  <a:pt x="3589604" y="277749"/>
                </a:lnTo>
                <a:lnTo>
                  <a:pt x="3580676" y="244119"/>
                </a:lnTo>
                <a:lnTo>
                  <a:pt x="3544786" y="185712"/>
                </a:lnTo>
                <a:lnTo>
                  <a:pt x="3494697" y="149275"/>
                </a:lnTo>
                <a:lnTo>
                  <a:pt x="3454298" y="134759"/>
                </a:lnTo>
                <a:lnTo>
                  <a:pt x="3419437" y="131000"/>
                </a:lnTo>
                <a:lnTo>
                  <a:pt x="3384054" y="134404"/>
                </a:lnTo>
                <a:lnTo>
                  <a:pt x="3351466" y="96253"/>
                </a:lnTo>
                <a:lnTo>
                  <a:pt x="3311474" y="67475"/>
                </a:lnTo>
                <a:lnTo>
                  <a:pt x="3297237" y="61798"/>
                </a:lnTo>
                <a:lnTo>
                  <a:pt x="3265792" y="49276"/>
                </a:lnTo>
                <a:lnTo>
                  <a:pt x="3216224" y="42938"/>
                </a:lnTo>
                <a:lnTo>
                  <a:pt x="3204768" y="43294"/>
                </a:lnTo>
                <a:lnTo>
                  <a:pt x="3124543" y="66344"/>
                </a:lnTo>
                <a:lnTo>
                  <a:pt x="3085160" y="93675"/>
                </a:lnTo>
                <a:lnTo>
                  <a:pt x="3053257" y="129120"/>
                </a:lnTo>
                <a:lnTo>
                  <a:pt x="3030169" y="171170"/>
                </a:lnTo>
                <a:lnTo>
                  <a:pt x="3017266" y="218338"/>
                </a:lnTo>
                <a:lnTo>
                  <a:pt x="2978035" y="224066"/>
                </a:lnTo>
                <a:lnTo>
                  <a:pt x="2941713" y="238023"/>
                </a:lnTo>
                <a:lnTo>
                  <a:pt x="2909468" y="259575"/>
                </a:lnTo>
                <a:lnTo>
                  <a:pt x="2882430" y="288112"/>
                </a:lnTo>
                <a:lnTo>
                  <a:pt x="2860014" y="330339"/>
                </a:lnTo>
                <a:lnTo>
                  <a:pt x="2849435" y="376174"/>
                </a:lnTo>
                <a:lnTo>
                  <a:pt x="2850781" y="420141"/>
                </a:lnTo>
                <a:lnTo>
                  <a:pt x="2850870" y="423252"/>
                </a:lnTo>
                <a:lnTo>
                  <a:pt x="2864523" y="469176"/>
                </a:lnTo>
                <a:lnTo>
                  <a:pt x="2890164" y="509079"/>
                </a:lnTo>
                <a:lnTo>
                  <a:pt x="2924746" y="540143"/>
                </a:lnTo>
                <a:lnTo>
                  <a:pt x="2966224" y="560946"/>
                </a:lnTo>
                <a:lnTo>
                  <a:pt x="3012554" y="570077"/>
                </a:lnTo>
                <a:lnTo>
                  <a:pt x="3472688" y="571017"/>
                </a:lnTo>
                <a:lnTo>
                  <a:pt x="3572637" y="571017"/>
                </a:lnTo>
                <a:lnTo>
                  <a:pt x="3618865" y="562394"/>
                </a:lnTo>
                <a:lnTo>
                  <a:pt x="3637419" y="552157"/>
                </a:lnTo>
                <a:lnTo>
                  <a:pt x="3658654" y="540461"/>
                </a:lnTo>
                <a:lnTo>
                  <a:pt x="3689680" y="507746"/>
                </a:lnTo>
                <a:lnTo>
                  <a:pt x="3709568" y="466801"/>
                </a:lnTo>
                <a:lnTo>
                  <a:pt x="3715893" y="420649"/>
                </a:lnTo>
                <a:lnTo>
                  <a:pt x="3715956" y="420141"/>
                </a:lnTo>
                <a:close/>
              </a:path>
              <a:path w="3957320" h="3284220">
                <a:moveTo>
                  <a:pt x="3957256" y="3132861"/>
                </a:moveTo>
                <a:lnTo>
                  <a:pt x="3946664" y="3081439"/>
                </a:lnTo>
                <a:lnTo>
                  <a:pt x="3938397" y="3068129"/>
                </a:lnTo>
                <a:lnTo>
                  <a:pt x="3938397" y="3144177"/>
                </a:lnTo>
                <a:lnTo>
                  <a:pt x="3926243" y="3190621"/>
                </a:lnTo>
                <a:lnTo>
                  <a:pt x="3899154" y="3228581"/>
                </a:lnTo>
                <a:lnTo>
                  <a:pt x="3860571" y="3254514"/>
                </a:lnTo>
                <a:lnTo>
                  <a:pt x="3813937" y="3264878"/>
                </a:lnTo>
                <a:lnTo>
                  <a:pt x="3713988" y="3264878"/>
                </a:lnTo>
                <a:lnTo>
                  <a:pt x="3254794" y="3263938"/>
                </a:lnTo>
                <a:lnTo>
                  <a:pt x="3213773" y="3255645"/>
                </a:lnTo>
                <a:lnTo>
                  <a:pt x="3176892" y="3237179"/>
                </a:lnTo>
                <a:lnTo>
                  <a:pt x="3146196" y="3209709"/>
                </a:lnTo>
                <a:lnTo>
                  <a:pt x="3123730" y="3174352"/>
                </a:lnTo>
                <a:lnTo>
                  <a:pt x="3110979" y="3133369"/>
                </a:lnTo>
                <a:lnTo>
                  <a:pt x="3109353" y="3091129"/>
                </a:lnTo>
                <a:lnTo>
                  <a:pt x="3118701" y="3049968"/>
                </a:lnTo>
                <a:lnTo>
                  <a:pt x="3138817" y="3012160"/>
                </a:lnTo>
                <a:lnTo>
                  <a:pt x="3192094" y="2967596"/>
                </a:lnTo>
                <a:lnTo>
                  <a:pt x="3259518" y="2949918"/>
                </a:lnTo>
                <a:lnTo>
                  <a:pt x="3275546" y="2948978"/>
                </a:lnTo>
                <a:lnTo>
                  <a:pt x="3277425" y="2933890"/>
                </a:lnTo>
                <a:lnTo>
                  <a:pt x="3289223" y="2891091"/>
                </a:lnTo>
                <a:lnTo>
                  <a:pt x="3310204" y="2852966"/>
                </a:lnTo>
                <a:lnTo>
                  <a:pt x="3339147" y="2820771"/>
                </a:lnTo>
                <a:lnTo>
                  <a:pt x="3374834" y="2795765"/>
                </a:lnTo>
                <a:lnTo>
                  <a:pt x="3416046" y="2779230"/>
                </a:lnTo>
                <a:lnTo>
                  <a:pt x="3457524" y="2774518"/>
                </a:lnTo>
                <a:lnTo>
                  <a:pt x="3502456" y="2780195"/>
                </a:lnTo>
                <a:lnTo>
                  <a:pt x="3544036" y="2796565"/>
                </a:lnTo>
                <a:lnTo>
                  <a:pt x="3580295" y="2822651"/>
                </a:lnTo>
                <a:lnTo>
                  <a:pt x="3609314" y="2857500"/>
                </a:lnTo>
                <a:lnTo>
                  <a:pt x="3615918" y="2867876"/>
                </a:lnTo>
                <a:lnTo>
                  <a:pt x="3628174" y="2865043"/>
                </a:lnTo>
                <a:lnTo>
                  <a:pt x="3690531" y="2865399"/>
                </a:lnTo>
                <a:lnTo>
                  <a:pt x="3747935" y="2890507"/>
                </a:lnTo>
                <a:lnTo>
                  <a:pt x="3789769" y="2935541"/>
                </a:lnTo>
                <a:lnTo>
                  <a:pt x="3811105" y="2993288"/>
                </a:lnTo>
                <a:lnTo>
                  <a:pt x="3812997" y="3006496"/>
                </a:lnTo>
                <a:lnTo>
                  <a:pt x="3826192" y="3008388"/>
                </a:lnTo>
                <a:lnTo>
                  <a:pt x="3872763" y="3024568"/>
                </a:lnTo>
                <a:lnTo>
                  <a:pt x="3908818" y="3055061"/>
                </a:lnTo>
                <a:lnTo>
                  <a:pt x="3931615" y="3096171"/>
                </a:lnTo>
                <a:lnTo>
                  <a:pt x="3938397" y="3144177"/>
                </a:lnTo>
                <a:lnTo>
                  <a:pt x="3938397" y="3068129"/>
                </a:lnTo>
                <a:lnTo>
                  <a:pt x="3919893" y="3038322"/>
                </a:lnTo>
                <a:lnTo>
                  <a:pt x="3880218" y="3006877"/>
                </a:lnTo>
                <a:lnTo>
                  <a:pt x="3830904" y="2990469"/>
                </a:lnTo>
                <a:lnTo>
                  <a:pt x="3821976" y="2956839"/>
                </a:lnTo>
                <a:lnTo>
                  <a:pt x="3786086" y="2898432"/>
                </a:lnTo>
                <a:lnTo>
                  <a:pt x="3735997" y="2861995"/>
                </a:lnTo>
                <a:lnTo>
                  <a:pt x="3695598" y="2847479"/>
                </a:lnTo>
                <a:lnTo>
                  <a:pt x="3660737" y="2843720"/>
                </a:lnTo>
                <a:lnTo>
                  <a:pt x="3625354" y="2847124"/>
                </a:lnTo>
                <a:lnTo>
                  <a:pt x="3592766" y="2808973"/>
                </a:lnTo>
                <a:lnTo>
                  <a:pt x="3552774" y="2780195"/>
                </a:lnTo>
                <a:lnTo>
                  <a:pt x="3538537" y="2774518"/>
                </a:lnTo>
                <a:lnTo>
                  <a:pt x="3507092" y="2761996"/>
                </a:lnTo>
                <a:lnTo>
                  <a:pt x="3457524" y="2755658"/>
                </a:lnTo>
                <a:lnTo>
                  <a:pt x="3446068" y="2756014"/>
                </a:lnTo>
                <a:lnTo>
                  <a:pt x="3365843" y="2779064"/>
                </a:lnTo>
                <a:lnTo>
                  <a:pt x="3326460" y="2806395"/>
                </a:lnTo>
                <a:lnTo>
                  <a:pt x="3294557" y="2841841"/>
                </a:lnTo>
                <a:lnTo>
                  <a:pt x="3271469" y="2883890"/>
                </a:lnTo>
                <a:lnTo>
                  <a:pt x="3258566" y="2931058"/>
                </a:lnTo>
                <a:lnTo>
                  <a:pt x="3219335" y="2936786"/>
                </a:lnTo>
                <a:lnTo>
                  <a:pt x="3183013" y="2950743"/>
                </a:lnTo>
                <a:lnTo>
                  <a:pt x="3150768" y="2972295"/>
                </a:lnTo>
                <a:lnTo>
                  <a:pt x="3123730" y="3000832"/>
                </a:lnTo>
                <a:lnTo>
                  <a:pt x="3101314" y="3043059"/>
                </a:lnTo>
                <a:lnTo>
                  <a:pt x="3090735" y="3088894"/>
                </a:lnTo>
                <a:lnTo>
                  <a:pt x="3092081" y="3132861"/>
                </a:lnTo>
                <a:lnTo>
                  <a:pt x="3092170" y="3135973"/>
                </a:lnTo>
                <a:lnTo>
                  <a:pt x="3105823" y="3181896"/>
                </a:lnTo>
                <a:lnTo>
                  <a:pt x="3131464" y="3221799"/>
                </a:lnTo>
                <a:lnTo>
                  <a:pt x="3166046" y="3252863"/>
                </a:lnTo>
                <a:lnTo>
                  <a:pt x="3207524" y="3273666"/>
                </a:lnTo>
                <a:lnTo>
                  <a:pt x="3253854" y="3282797"/>
                </a:lnTo>
                <a:lnTo>
                  <a:pt x="3713988" y="3283737"/>
                </a:lnTo>
                <a:lnTo>
                  <a:pt x="3813937" y="3283737"/>
                </a:lnTo>
                <a:lnTo>
                  <a:pt x="3860165" y="3275114"/>
                </a:lnTo>
                <a:lnTo>
                  <a:pt x="3878719" y="3264878"/>
                </a:lnTo>
                <a:lnTo>
                  <a:pt x="3899954" y="3253181"/>
                </a:lnTo>
                <a:lnTo>
                  <a:pt x="3930980" y="3220466"/>
                </a:lnTo>
                <a:lnTo>
                  <a:pt x="3950868" y="3179521"/>
                </a:lnTo>
                <a:lnTo>
                  <a:pt x="3957193" y="3133369"/>
                </a:lnTo>
                <a:lnTo>
                  <a:pt x="3957256" y="31328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5802" y="3493820"/>
            <a:ext cx="635000" cy="802005"/>
          </a:xfrm>
          <a:custGeom>
            <a:avLst/>
            <a:gdLst/>
            <a:ahLst/>
            <a:cxnLst/>
            <a:rect l="l" t="t" r="r" b="b"/>
            <a:pathLst>
              <a:path w="635000" h="802004">
                <a:moveTo>
                  <a:pt x="593077" y="765721"/>
                </a:moveTo>
                <a:lnTo>
                  <a:pt x="521411" y="765721"/>
                </a:lnTo>
                <a:lnTo>
                  <a:pt x="521411" y="706310"/>
                </a:lnTo>
                <a:lnTo>
                  <a:pt x="521411" y="700659"/>
                </a:lnTo>
                <a:lnTo>
                  <a:pt x="521411" y="595045"/>
                </a:lnTo>
                <a:lnTo>
                  <a:pt x="521411" y="592213"/>
                </a:lnTo>
                <a:lnTo>
                  <a:pt x="521411" y="530910"/>
                </a:lnTo>
                <a:lnTo>
                  <a:pt x="519582" y="521665"/>
                </a:lnTo>
                <a:lnTo>
                  <a:pt x="514578" y="514184"/>
                </a:lnTo>
                <a:lnTo>
                  <a:pt x="507098" y="509168"/>
                </a:lnTo>
                <a:lnTo>
                  <a:pt x="497840" y="507339"/>
                </a:lnTo>
                <a:lnTo>
                  <a:pt x="432777" y="507339"/>
                </a:lnTo>
                <a:lnTo>
                  <a:pt x="432777" y="647852"/>
                </a:lnTo>
                <a:lnTo>
                  <a:pt x="379971" y="700659"/>
                </a:lnTo>
                <a:lnTo>
                  <a:pt x="366776" y="687451"/>
                </a:lnTo>
                <a:lnTo>
                  <a:pt x="406374" y="647852"/>
                </a:lnTo>
                <a:lnTo>
                  <a:pt x="366776" y="608241"/>
                </a:lnTo>
                <a:lnTo>
                  <a:pt x="379971" y="595045"/>
                </a:lnTo>
                <a:lnTo>
                  <a:pt x="432777" y="647852"/>
                </a:lnTo>
                <a:lnTo>
                  <a:pt x="432777" y="507339"/>
                </a:lnTo>
                <a:lnTo>
                  <a:pt x="348856" y="507339"/>
                </a:lnTo>
                <a:lnTo>
                  <a:pt x="348856" y="599757"/>
                </a:lnTo>
                <a:lnTo>
                  <a:pt x="304558" y="706310"/>
                </a:lnTo>
                <a:lnTo>
                  <a:pt x="289712" y="699719"/>
                </a:lnTo>
                <a:lnTo>
                  <a:pt x="287591" y="698766"/>
                </a:lnTo>
                <a:lnTo>
                  <a:pt x="331101" y="594093"/>
                </a:lnTo>
                <a:lnTo>
                  <a:pt x="331889" y="592213"/>
                </a:lnTo>
                <a:lnTo>
                  <a:pt x="348856" y="599757"/>
                </a:lnTo>
                <a:lnTo>
                  <a:pt x="348856" y="507339"/>
                </a:lnTo>
                <a:lnTo>
                  <a:pt x="268732" y="507339"/>
                </a:lnTo>
                <a:lnTo>
                  <a:pt x="268732" y="607301"/>
                </a:lnTo>
                <a:lnTo>
                  <a:pt x="229120" y="646899"/>
                </a:lnTo>
                <a:lnTo>
                  <a:pt x="268732" y="686511"/>
                </a:lnTo>
                <a:lnTo>
                  <a:pt x="255524" y="699719"/>
                </a:lnTo>
                <a:lnTo>
                  <a:pt x="202730" y="646899"/>
                </a:lnTo>
                <a:lnTo>
                  <a:pt x="255524" y="594093"/>
                </a:lnTo>
                <a:lnTo>
                  <a:pt x="268732" y="607301"/>
                </a:lnTo>
                <a:lnTo>
                  <a:pt x="268732" y="507339"/>
                </a:lnTo>
                <a:lnTo>
                  <a:pt x="138607" y="507339"/>
                </a:lnTo>
                <a:lnTo>
                  <a:pt x="129349" y="509168"/>
                </a:lnTo>
                <a:lnTo>
                  <a:pt x="121869" y="514184"/>
                </a:lnTo>
                <a:lnTo>
                  <a:pt x="116865" y="521665"/>
                </a:lnTo>
                <a:lnTo>
                  <a:pt x="115036" y="530910"/>
                </a:lnTo>
                <a:lnTo>
                  <a:pt x="115036" y="765721"/>
                </a:lnTo>
                <a:lnTo>
                  <a:pt x="43370" y="765721"/>
                </a:lnTo>
                <a:lnTo>
                  <a:pt x="43370" y="777989"/>
                </a:lnTo>
                <a:lnTo>
                  <a:pt x="45199" y="787234"/>
                </a:lnTo>
                <a:lnTo>
                  <a:pt x="50203" y="794727"/>
                </a:lnTo>
                <a:lnTo>
                  <a:pt x="57696" y="799731"/>
                </a:lnTo>
                <a:lnTo>
                  <a:pt x="66941" y="801560"/>
                </a:lnTo>
                <a:lnTo>
                  <a:pt x="569506" y="801560"/>
                </a:lnTo>
                <a:lnTo>
                  <a:pt x="578751" y="799731"/>
                </a:lnTo>
                <a:lnTo>
                  <a:pt x="586244" y="794727"/>
                </a:lnTo>
                <a:lnTo>
                  <a:pt x="591248" y="787234"/>
                </a:lnTo>
                <a:lnTo>
                  <a:pt x="593077" y="777989"/>
                </a:lnTo>
                <a:lnTo>
                  <a:pt x="593077" y="765721"/>
                </a:lnTo>
                <a:close/>
              </a:path>
              <a:path w="635000" h="802004">
                <a:moveTo>
                  <a:pt x="634568" y="669544"/>
                </a:moveTo>
                <a:lnTo>
                  <a:pt x="619582" y="528091"/>
                </a:lnTo>
                <a:lnTo>
                  <a:pt x="609815" y="488365"/>
                </a:lnTo>
                <a:lnTo>
                  <a:pt x="584593" y="457365"/>
                </a:lnTo>
                <a:lnTo>
                  <a:pt x="535660" y="425297"/>
                </a:lnTo>
                <a:lnTo>
                  <a:pt x="514451" y="414934"/>
                </a:lnTo>
                <a:lnTo>
                  <a:pt x="496938" y="407098"/>
                </a:lnTo>
                <a:lnTo>
                  <a:pt x="464832" y="395122"/>
                </a:lnTo>
                <a:lnTo>
                  <a:pt x="418630" y="376262"/>
                </a:lnTo>
                <a:lnTo>
                  <a:pt x="414858" y="374383"/>
                </a:lnTo>
                <a:lnTo>
                  <a:pt x="412978" y="371551"/>
                </a:lnTo>
                <a:lnTo>
                  <a:pt x="412978" y="365887"/>
                </a:lnTo>
                <a:lnTo>
                  <a:pt x="412978" y="345135"/>
                </a:lnTo>
                <a:lnTo>
                  <a:pt x="454698" y="292925"/>
                </a:lnTo>
                <a:lnTo>
                  <a:pt x="469557" y="227266"/>
                </a:lnTo>
                <a:lnTo>
                  <a:pt x="469557" y="193319"/>
                </a:lnTo>
                <a:lnTo>
                  <a:pt x="475208" y="197091"/>
                </a:lnTo>
                <a:lnTo>
                  <a:pt x="488416" y="198970"/>
                </a:lnTo>
                <a:lnTo>
                  <a:pt x="486486" y="193319"/>
                </a:lnTo>
                <a:lnTo>
                  <a:pt x="472376" y="151828"/>
                </a:lnTo>
                <a:lnTo>
                  <a:pt x="468604" y="138620"/>
                </a:lnTo>
                <a:lnTo>
                  <a:pt x="467715" y="132334"/>
                </a:lnTo>
                <a:lnTo>
                  <a:pt x="467664" y="132029"/>
                </a:lnTo>
                <a:lnTo>
                  <a:pt x="465124" y="122593"/>
                </a:lnTo>
                <a:lnTo>
                  <a:pt x="457606" y="94691"/>
                </a:lnTo>
                <a:lnTo>
                  <a:pt x="439496" y="63182"/>
                </a:lnTo>
                <a:lnTo>
                  <a:pt x="430898" y="54305"/>
                </a:lnTo>
                <a:lnTo>
                  <a:pt x="430898" y="160312"/>
                </a:lnTo>
                <a:lnTo>
                  <a:pt x="430898" y="226326"/>
                </a:lnTo>
                <a:lnTo>
                  <a:pt x="421970" y="270256"/>
                </a:lnTo>
                <a:lnTo>
                  <a:pt x="397662" y="306247"/>
                </a:lnTo>
                <a:lnTo>
                  <a:pt x="392239" y="309918"/>
                </a:lnTo>
                <a:lnTo>
                  <a:pt x="392239" y="404558"/>
                </a:lnTo>
                <a:lnTo>
                  <a:pt x="373684" y="409486"/>
                </a:lnTo>
                <a:lnTo>
                  <a:pt x="354876" y="412927"/>
                </a:lnTo>
                <a:lnTo>
                  <a:pt x="335889" y="414769"/>
                </a:lnTo>
                <a:lnTo>
                  <a:pt x="316814" y="414934"/>
                </a:lnTo>
                <a:lnTo>
                  <a:pt x="298284" y="414235"/>
                </a:lnTo>
                <a:lnTo>
                  <a:pt x="279577" y="412216"/>
                </a:lnTo>
                <a:lnTo>
                  <a:pt x="260858" y="408965"/>
                </a:lnTo>
                <a:lnTo>
                  <a:pt x="242328" y="404558"/>
                </a:lnTo>
                <a:lnTo>
                  <a:pt x="250050" y="397205"/>
                </a:lnTo>
                <a:lnTo>
                  <a:pt x="255993" y="388175"/>
                </a:lnTo>
                <a:lnTo>
                  <a:pt x="259829" y="377901"/>
                </a:lnTo>
                <a:lnTo>
                  <a:pt x="261188" y="366839"/>
                </a:lnTo>
                <a:lnTo>
                  <a:pt x="261188" y="365887"/>
                </a:lnTo>
                <a:lnTo>
                  <a:pt x="288937" y="374383"/>
                </a:lnTo>
                <a:lnTo>
                  <a:pt x="317754" y="377202"/>
                </a:lnTo>
                <a:lnTo>
                  <a:pt x="346557" y="374383"/>
                </a:lnTo>
                <a:lnTo>
                  <a:pt x="374319" y="365887"/>
                </a:lnTo>
                <a:lnTo>
                  <a:pt x="374319" y="366839"/>
                </a:lnTo>
                <a:lnTo>
                  <a:pt x="375183" y="374383"/>
                </a:lnTo>
                <a:lnTo>
                  <a:pt x="375285" y="375323"/>
                </a:lnTo>
                <a:lnTo>
                  <a:pt x="375399" y="376262"/>
                </a:lnTo>
                <a:lnTo>
                  <a:pt x="375526" y="377367"/>
                </a:lnTo>
                <a:lnTo>
                  <a:pt x="379031" y="387464"/>
                </a:lnTo>
                <a:lnTo>
                  <a:pt x="384657" y="396671"/>
                </a:lnTo>
                <a:lnTo>
                  <a:pt x="392239" y="404558"/>
                </a:lnTo>
                <a:lnTo>
                  <a:pt x="392239" y="309918"/>
                </a:lnTo>
                <a:lnTo>
                  <a:pt x="361683" y="330555"/>
                </a:lnTo>
                <a:lnTo>
                  <a:pt x="317766" y="339483"/>
                </a:lnTo>
                <a:lnTo>
                  <a:pt x="275678" y="331482"/>
                </a:lnTo>
                <a:lnTo>
                  <a:pt x="240677" y="309422"/>
                </a:lnTo>
                <a:lnTo>
                  <a:pt x="215925" y="276225"/>
                </a:lnTo>
                <a:lnTo>
                  <a:pt x="204609" y="234810"/>
                </a:lnTo>
                <a:lnTo>
                  <a:pt x="245846" y="219875"/>
                </a:lnTo>
                <a:lnTo>
                  <a:pt x="290055" y="201155"/>
                </a:lnTo>
                <a:lnTo>
                  <a:pt x="333451" y="178663"/>
                </a:lnTo>
                <a:lnTo>
                  <a:pt x="372237" y="152463"/>
                </a:lnTo>
                <a:lnTo>
                  <a:pt x="402602" y="122593"/>
                </a:lnTo>
                <a:lnTo>
                  <a:pt x="409143" y="132334"/>
                </a:lnTo>
                <a:lnTo>
                  <a:pt x="416039" y="141808"/>
                </a:lnTo>
                <a:lnTo>
                  <a:pt x="423291" y="151104"/>
                </a:lnTo>
                <a:lnTo>
                  <a:pt x="430898" y="160312"/>
                </a:lnTo>
                <a:lnTo>
                  <a:pt x="430898" y="54305"/>
                </a:lnTo>
                <a:lnTo>
                  <a:pt x="414489" y="37338"/>
                </a:lnTo>
                <a:lnTo>
                  <a:pt x="395135" y="24523"/>
                </a:lnTo>
                <a:lnTo>
                  <a:pt x="383743" y="16979"/>
                </a:lnTo>
                <a:lnTo>
                  <a:pt x="379971" y="15087"/>
                </a:lnTo>
                <a:lnTo>
                  <a:pt x="375259" y="15087"/>
                </a:lnTo>
                <a:lnTo>
                  <a:pt x="371487" y="17919"/>
                </a:lnTo>
                <a:lnTo>
                  <a:pt x="363004" y="24523"/>
                </a:lnTo>
                <a:lnTo>
                  <a:pt x="353568" y="11315"/>
                </a:lnTo>
                <a:lnTo>
                  <a:pt x="316814" y="0"/>
                </a:lnTo>
                <a:lnTo>
                  <a:pt x="273888" y="6692"/>
                </a:lnTo>
                <a:lnTo>
                  <a:pt x="235661" y="25476"/>
                </a:lnTo>
                <a:lnTo>
                  <a:pt x="203911" y="54394"/>
                </a:lnTo>
                <a:lnTo>
                  <a:pt x="180403" y="91490"/>
                </a:lnTo>
                <a:lnTo>
                  <a:pt x="166890" y="134848"/>
                </a:lnTo>
                <a:lnTo>
                  <a:pt x="166890" y="157480"/>
                </a:lnTo>
                <a:lnTo>
                  <a:pt x="166166" y="172872"/>
                </a:lnTo>
                <a:lnTo>
                  <a:pt x="163944" y="187896"/>
                </a:lnTo>
                <a:lnTo>
                  <a:pt x="160134" y="202577"/>
                </a:lnTo>
                <a:lnTo>
                  <a:pt x="154635" y="216890"/>
                </a:lnTo>
                <a:lnTo>
                  <a:pt x="138607" y="254609"/>
                </a:lnTo>
                <a:lnTo>
                  <a:pt x="140665" y="254088"/>
                </a:lnTo>
                <a:lnTo>
                  <a:pt x="146621" y="252488"/>
                </a:lnTo>
                <a:lnTo>
                  <a:pt x="156108" y="249834"/>
                </a:lnTo>
                <a:lnTo>
                  <a:pt x="168783" y="246126"/>
                </a:lnTo>
                <a:lnTo>
                  <a:pt x="175069" y="274294"/>
                </a:lnTo>
                <a:lnTo>
                  <a:pt x="186575" y="300355"/>
                </a:lnTo>
                <a:lnTo>
                  <a:pt x="202857" y="323570"/>
                </a:lnTo>
                <a:lnTo>
                  <a:pt x="223469" y="343255"/>
                </a:lnTo>
                <a:lnTo>
                  <a:pt x="223469" y="370611"/>
                </a:lnTo>
                <a:lnTo>
                  <a:pt x="221576" y="374383"/>
                </a:lnTo>
                <a:lnTo>
                  <a:pt x="217805" y="375323"/>
                </a:lnTo>
                <a:lnTo>
                  <a:pt x="171602" y="394182"/>
                </a:lnTo>
                <a:lnTo>
                  <a:pt x="108546" y="420001"/>
                </a:lnTo>
                <a:lnTo>
                  <a:pt x="51854" y="456425"/>
                </a:lnTo>
                <a:lnTo>
                  <a:pt x="26162" y="487426"/>
                </a:lnTo>
                <a:lnTo>
                  <a:pt x="16027" y="526199"/>
                </a:lnTo>
                <a:lnTo>
                  <a:pt x="0" y="669544"/>
                </a:lnTo>
                <a:lnTo>
                  <a:pt x="101" y="684949"/>
                </a:lnTo>
                <a:lnTo>
                  <a:pt x="23571" y="722350"/>
                </a:lnTo>
                <a:lnTo>
                  <a:pt x="57785" y="740778"/>
                </a:lnTo>
                <a:lnTo>
                  <a:pt x="69773" y="745921"/>
                </a:lnTo>
                <a:lnTo>
                  <a:pt x="96177" y="745921"/>
                </a:lnTo>
                <a:lnTo>
                  <a:pt x="96177" y="716686"/>
                </a:lnTo>
                <a:lnTo>
                  <a:pt x="82918" y="711530"/>
                </a:lnTo>
                <a:lnTo>
                  <a:pt x="70002" y="705840"/>
                </a:lnTo>
                <a:lnTo>
                  <a:pt x="57518" y="699477"/>
                </a:lnTo>
                <a:lnTo>
                  <a:pt x="45250" y="692175"/>
                </a:lnTo>
                <a:lnTo>
                  <a:pt x="39598" y="688403"/>
                </a:lnTo>
                <a:lnTo>
                  <a:pt x="36766" y="681799"/>
                </a:lnTo>
                <a:lnTo>
                  <a:pt x="37706" y="675195"/>
                </a:lnTo>
                <a:lnTo>
                  <a:pt x="53746" y="529971"/>
                </a:lnTo>
                <a:lnTo>
                  <a:pt x="75425" y="485648"/>
                </a:lnTo>
                <a:lnTo>
                  <a:pt x="126466" y="453593"/>
                </a:lnTo>
                <a:lnTo>
                  <a:pt x="183870" y="430022"/>
                </a:lnTo>
                <a:lnTo>
                  <a:pt x="198958" y="425297"/>
                </a:lnTo>
                <a:lnTo>
                  <a:pt x="222288" y="436740"/>
                </a:lnTo>
                <a:lnTo>
                  <a:pt x="250583" y="445338"/>
                </a:lnTo>
                <a:lnTo>
                  <a:pt x="282752" y="450761"/>
                </a:lnTo>
                <a:lnTo>
                  <a:pt x="317766" y="452653"/>
                </a:lnTo>
                <a:lnTo>
                  <a:pt x="352767" y="450761"/>
                </a:lnTo>
                <a:lnTo>
                  <a:pt x="385051" y="445338"/>
                </a:lnTo>
                <a:lnTo>
                  <a:pt x="413613" y="436740"/>
                </a:lnTo>
                <a:lnTo>
                  <a:pt x="437489" y="425297"/>
                </a:lnTo>
                <a:lnTo>
                  <a:pt x="451637" y="430022"/>
                </a:lnTo>
                <a:lnTo>
                  <a:pt x="509041" y="453593"/>
                </a:lnTo>
                <a:lnTo>
                  <a:pt x="560070" y="485648"/>
                </a:lnTo>
                <a:lnTo>
                  <a:pt x="580605" y="526199"/>
                </a:lnTo>
                <a:lnTo>
                  <a:pt x="597789" y="674255"/>
                </a:lnTo>
                <a:lnTo>
                  <a:pt x="565492" y="705256"/>
                </a:lnTo>
                <a:lnTo>
                  <a:pt x="539330" y="715746"/>
                </a:lnTo>
                <a:lnTo>
                  <a:pt x="539330" y="745921"/>
                </a:lnTo>
                <a:lnTo>
                  <a:pt x="564794" y="745921"/>
                </a:lnTo>
                <a:lnTo>
                  <a:pt x="576783" y="740778"/>
                </a:lnTo>
                <a:lnTo>
                  <a:pt x="610997" y="722350"/>
                </a:lnTo>
                <a:lnTo>
                  <a:pt x="634466" y="684949"/>
                </a:lnTo>
                <a:lnTo>
                  <a:pt x="634568" y="6695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41055" y="2366009"/>
            <a:ext cx="87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Verdana"/>
                <a:cs typeface="Verdana"/>
              </a:rPr>
              <a:t>Internet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5145" y="2343150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Verdana"/>
                <a:cs typeface="Verdana"/>
              </a:rPr>
              <a:t>User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4576" y="3145154"/>
            <a:ext cx="972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Attacker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07965" y="2464180"/>
            <a:ext cx="1064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Gateway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9375" y="1369631"/>
            <a:ext cx="10058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Verdana"/>
                <a:cs typeface="Verdana"/>
              </a:rPr>
              <a:t>Requests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71900" y="2366009"/>
            <a:ext cx="1170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Verdana"/>
                <a:cs typeface="Verdana"/>
              </a:rPr>
              <a:t>Responses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32114" y="5088001"/>
            <a:ext cx="87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Verdana"/>
                <a:cs typeface="Verdana"/>
              </a:rPr>
              <a:t>Internet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70710" y="5412740"/>
            <a:ext cx="4781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Verdana"/>
                <a:cs typeface="Verdana"/>
              </a:rPr>
              <a:t>User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8545" y="3913949"/>
            <a:ext cx="2538908" cy="143948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455790" y="5088001"/>
            <a:ext cx="1064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Gateway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156580" y="3591052"/>
            <a:ext cx="3623310" cy="1470025"/>
            <a:chOff x="5156580" y="3591052"/>
            <a:chExt cx="3623310" cy="1470025"/>
          </a:xfrm>
        </p:grpSpPr>
        <p:sp>
          <p:nvSpPr>
            <p:cNvPr id="21" name="object 21"/>
            <p:cNvSpPr/>
            <p:nvPr/>
          </p:nvSpPr>
          <p:spPr>
            <a:xfrm>
              <a:off x="7339330" y="4487544"/>
              <a:ext cx="1440815" cy="423545"/>
            </a:xfrm>
            <a:custGeom>
              <a:avLst/>
              <a:gdLst/>
              <a:ahLst/>
              <a:cxnLst/>
              <a:rect l="l" t="t" r="r" b="b"/>
              <a:pathLst>
                <a:path w="1440815" h="423545">
                  <a:moveTo>
                    <a:pt x="1144905" y="374269"/>
                  </a:moveTo>
                  <a:lnTo>
                    <a:pt x="111760" y="374269"/>
                  </a:lnTo>
                  <a:lnTo>
                    <a:pt x="111760" y="347345"/>
                  </a:lnTo>
                  <a:lnTo>
                    <a:pt x="35560" y="385445"/>
                  </a:lnTo>
                  <a:lnTo>
                    <a:pt x="111760" y="423545"/>
                  </a:lnTo>
                  <a:lnTo>
                    <a:pt x="111760" y="396494"/>
                  </a:lnTo>
                  <a:lnTo>
                    <a:pt x="1144905" y="396494"/>
                  </a:lnTo>
                  <a:lnTo>
                    <a:pt x="1144905" y="374269"/>
                  </a:lnTo>
                  <a:close/>
                </a:path>
                <a:path w="1440815" h="423545">
                  <a:moveTo>
                    <a:pt x="1440561" y="38227"/>
                  </a:moveTo>
                  <a:lnTo>
                    <a:pt x="1418056" y="26924"/>
                  </a:lnTo>
                  <a:lnTo>
                    <a:pt x="1377061" y="6324"/>
                  </a:lnTo>
                  <a:lnTo>
                    <a:pt x="1377061" y="49149"/>
                  </a:lnTo>
                  <a:lnTo>
                    <a:pt x="1364322" y="49149"/>
                  </a:lnTo>
                  <a:lnTo>
                    <a:pt x="1377061" y="49149"/>
                  </a:lnTo>
                  <a:lnTo>
                    <a:pt x="1377061" y="6324"/>
                  </a:lnTo>
                  <a:lnTo>
                    <a:pt x="1364488" y="0"/>
                  </a:lnTo>
                  <a:lnTo>
                    <a:pt x="1364399" y="23749"/>
                  </a:lnTo>
                  <a:lnTo>
                    <a:pt x="1364386" y="26898"/>
                  </a:lnTo>
                  <a:lnTo>
                    <a:pt x="0" y="23749"/>
                  </a:lnTo>
                  <a:lnTo>
                    <a:pt x="0" y="45974"/>
                  </a:lnTo>
                  <a:lnTo>
                    <a:pt x="1364310" y="49123"/>
                  </a:lnTo>
                  <a:lnTo>
                    <a:pt x="1364234" y="76200"/>
                  </a:lnTo>
                  <a:lnTo>
                    <a:pt x="1418602" y="49149"/>
                  </a:lnTo>
                  <a:lnTo>
                    <a:pt x="1440561" y="382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6580" y="3591052"/>
              <a:ext cx="2154824" cy="1469818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5079" y="-9842"/>
            <a:ext cx="3958590" cy="6878955"/>
            <a:chOff x="6885079" y="-9842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7377807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w="2555875" h="6858000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w="2555875" h="6858000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1" y="5207528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65" dirty="0"/>
              <a:t>Che cos'è l'attacco ARP Spoofing?</a:t>
            </a:r>
            <a:endParaRPr spc="70" dirty="0"/>
          </a:p>
        </p:txBody>
      </p:sp>
      <p:sp>
        <p:nvSpPr>
          <p:cNvPr id="7" name="object 7"/>
          <p:cNvSpPr txBox="1"/>
          <p:nvPr/>
        </p:nvSpPr>
        <p:spPr>
          <a:xfrm>
            <a:off x="8308720" y="30480"/>
            <a:ext cx="3777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3193" y="1803577"/>
            <a:ext cx="2964180" cy="518795"/>
          </a:xfrm>
          <a:custGeom>
            <a:avLst/>
            <a:gdLst/>
            <a:ahLst/>
            <a:cxnLst/>
            <a:rect l="l" t="t" r="r" b="b"/>
            <a:pathLst>
              <a:path w="2964179" h="518794">
                <a:moveTo>
                  <a:pt x="707174" y="46786"/>
                </a:moveTo>
                <a:lnTo>
                  <a:pt x="688314" y="46786"/>
                </a:lnTo>
                <a:lnTo>
                  <a:pt x="688314" y="65836"/>
                </a:lnTo>
                <a:lnTo>
                  <a:pt x="688314" y="368109"/>
                </a:lnTo>
                <a:lnTo>
                  <a:pt x="179158" y="368109"/>
                </a:lnTo>
                <a:lnTo>
                  <a:pt x="179158" y="65836"/>
                </a:lnTo>
                <a:lnTo>
                  <a:pt x="688314" y="65836"/>
                </a:lnTo>
                <a:lnTo>
                  <a:pt x="688314" y="46786"/>
                </a:lnTo>
                <a:lnTo>
                  <a:pt x="160299" y="46786"/>
                </a:lnTo>
                <a:lnTo>
                  <a:pt x="160299" y="65836"/>
                </a:lnTo>
                <a:lnTo>
                  <a:pt x="160299" y="368109"/>
                </a:lnTo>
                <a:lnTo>
                  <a:pt x="160299" y="387159"/>
                </a:lnTo>
                <a:lnTo>
                  <a:pt x="707174" y="387159"/>
                </a:lnTo>
                <a:lnTo>
                  <a:pt x="707174" y="368109"/>
                </a:lnTo>
                <a:lnTo>
                  <a:pt x="707174" y="65836"/>
                </a:lnTo>
                <a:lnTo>
                  <a:pt x="707174" y="46786"/>
                </a:lnTo>
                <a:close/>
              </a:path>
              <a:path w="2964179" h="518794">
                <a:moveTo>
                  <a:pt x="754329" y="37731"/>
                </a:moveTo>
                <a:lnTo>
                  <a:pt x="751357" y="23037"/>
                </a:lnTo>
                <a:lnTo>
                  <a:pt x="743280" y="11049"/>
                </a:lnTo>
                <a:lnTo>
                  <a:pt x="731291" y="2971"/>
                </a:lnTo>
                <a:lnTo>
                  <a:pt x="716610" y="0"/>
                </a:lnTo>
                <a:lnTo>
                  <a:pt x="150876" y="0"/>
                </a:lnTo>
                <a:lnTo>
                  <a:pt x="136194" y="2971"/>
                </a:lnTo>
                <a:lnTo>
                  <a:pt x="124206" y="11049"/>
                </a:lnTo>
                <a:lnTo>
                  <a:pt x="116116" y="23037"/>
                </a:lnTo>
                <a:lnTo>
                  <a:pt x="113157" y="37731"/>
                </a:lnTo>
                <a:lnTo>
                  <a:pt x="113157" y="424484"/>
                </a:lnTo>
                <a:lnTo>
                  <a:pt x="132016" y="424484"/>
                </a:lnTo>
                <a:lnTo>
                  <a:pt x="132016" y="37731"/>
                </a:lnTo>
                <a:lnTo>
                  <a:pt x="133502" y="30378"/>
                </a:lnTo>
                <a:lnTo>
                  <a:pt x="137541" y="24384"/>
                </a:lnTo>
                <a:lnTo>
                  <a:pt x="143535" y="20345"/>
                </a:lnTo>
                <a:lnTo>
                  <a:pt x="150876" y="18872"/>
                </a:lnTo>
                <a:lnTo>
                  <a:pt x="716610" y="18872"/>
                </a:lnTo>
                <a:lnTo>
                  <a:pt x="723950" y="20345"/>
                </a:lnTo>
                <a:lnTo>
                  <a:pt x="729945" y="24384"/>
                </a:lnTo>
                <a:lnTo>
                  <a:pt x="733983" y="30378"/>
                </a:lnTo>
                <a:lnTo>
                  <a:pt x="735469" y="37731"/>
                </a:lnTo>
                <a:lnTo>
                  <a:pt x="735469" y="424484"/>
                </a:lnTo>
                <a:lnTo>
                  <a:pt x="754329" y="424484"/>
                </a:lnTo>
                <a:lnTo>
                  <a:pt x="754329" y="37731"/>
                </a:lnTo>
                <a:close/>
              </a:path>
              <a:path w="2964179" h="518794">
                <a:moveTo>
                  <a:pt x="867473" y="452589"/>
                </a:moveTo>
                <a:lnTo>
                  <a:pt x="848614" y="452589"/>
                </a:lnTo>
                <a:lnTo>
                  <a:pt x="848614" y="471449"/>
                </a:lnTo>
                <a:lnTo>
                  <a:pt x="846404" y="482473"/>
                </a:lnTo>
                <a:lnTo>
                  <a:pt x="840346" y="491464"/>
                </a:lnTo>
                <a:lnTo>
                  <a:pt x="831354" y="497522"/>
                </a:lnTo>
                <a:lnTo>
                  <a:pt x="820331" y="499745"/>
                </a:lnTo>
                <a:lnTo>
                  <a:pt x="47155" y="499745"/>
                </a:lnTo>
                <a:lnTo>
                  <a:pt x="36144" y="497522"/>
                </a:lnTo>
                <a:lnTo>
                  <a:pt x="27152" y="491464"/>
                </a:lnTo>
                <a:lnTo>
                  <a:pt x="21082" y="482473"/>
                </a:lnTo>
                <a:lnTo>
                  <a:pt x="18859" y="471449"/>
                </a:lnTo>
                <a:lnTo>
                  <a:pt x="367741" y="471449"/>
                </a:lnTo>
                <a:lnTo>
                  <a:pt x="368935" y="478599"/>
                </a:lnTo>
                <a:lnTo>
                  <a:pt x="372643" y="484530"/>
                </a:lnTo>
                <a:lnTo>
                  <a:pt x="378307" y="488632"/>
                </a:lnTo>
                <a:lnTo>
                  <a:pt x="385356" y="490308"/>
                </a:lnTo>
                <a:lnTo>
                  <a:pt x="480872" y="490308"/>
                </a:lnTo>
                <a:lnTo>
                  <a:pt x="488035" y="489127"/>
                </a:lnTo>
                <a:lnTo>
                  <a:pt x="493966" y="485419"/>
                </a:lnTo>
                <a:lnTo>
                  <a:pt x="498068" y="479755"/>
                </a:lnTo>
                <a:lnTo>
                  <a:pt x="499732" y="472706"/>
                </a:lnTo>
                <a:lnTo>
                  <a:pt x="499732" y="471449"/>
                </a:lnTo>
                <a:lnTo>
                  <a:pt x="848614" y="471449"/>
                </a:lnTo>
                <a:lnTo>
                  <a:pt x="848614" y="452589"/>
                </a:lnTo>
                <a:lnTo>
                  <a:pt x="480872" y="452589"/>
                </a:lnTo>
                <a:lnTo>
                  <a:pt x="480872" y="471449"/>
                </a:lnTo>
                <a:lnTo>
                  <a:pt x="386600" y="471449"/>
                </a:lnTo>
                <a:lnTo>
                  <a:pt x="386600" y="452589"/>
                </a:lnTo>
                <a:lnTo>
                  <a:pt x="0" y="452589"/>
                </a:lnTo>
                <a:lnTo>
                  <a:pt x="0" y="471449"/>
                </a:lnTo>
                <a:lnTo>
                  <a:pt x="3721" y="489800"/>
                </a:lnTo>
                <a:lnTo>
                  <a:pt x="13830" y="504774"/>
                </a:lnTo>
                <a:lnTo>
                  <a:pt x="28803" y="514883"/>
                </a:lnTo>
                <a:lnTo>
                  <a:pt x="47155" y="518604"/>
                </a:lnTo>
                <a:lnTo>
                  <a:pt x="820331" y="518604"/>
                </a:lnTo>
                <a:lnTo>
                  <a:pt x="838669" y="514883"/>
                </a:lnTo>
                <a:lnTo>
                  <a:pt x="853668" y="504774"/>
                </a:lnTo>
                <a:lnTo>
                  <a:pt x="857059" y="499745"/>
                </a:lnTo>
                <a:lnTo>
                  <a:pt x="863765" y="489800"/>
                </a:lnTo>
                <a:lnTo>
                  <a:pt x="867473" y="471449"/>
                </a:lnTo>
                <a:lnTo>
                  <a:pt x="867473" y="452589"/>
                </a:lnTo>
                <a:close/>
              </a:path>
              <a:path w="2964179" h="518794">
                <a:moveTo>
                  <a:pt x="2957766" y="424383"/>
                </a:moveTo>
                <a:lnTo>
                  <a:pt x="967676" y="424383"/>
                </a:lnTo>
                <a:lnTo>
                  <a:pt x="967676" y="397332"/>
                </a:lnTo>
                <a:lnTo>
                  <a:pt x="891476" y="435432"/>
                </a:lnTo>
                <a:lnTo>
                  <a:pt x="967676" y="473532"/>
                </a:lnTo>
                <a:lnTo>
                  <a:pt x="967676" y="446608"/>
                </a:lnTo>
                <a:lnTo>
                  <a:pt x="2957766" y="446608"/>
                </a:lnTo>
                <a:lnTo>
                  <a:pt x="2957766" y="424383"/>
                </a:lnTo>
                <a:close/>
              </a:path>
              <a:path w="2964179" h="518794">
                <a:moveTo>
                  <a:pt x="2963735" y="110312"/>
                </a:moveTo>
                <a:lnTo>
                  <a:pt x="2941637" y="99263"/>
                </a:lnTo>
                <a:lnTo>
                  <a:pt x="2887535" y="72212"/>
                </a:lnTo>
                <a:lnTo>
                  <a:pt x="2887535" y="99263"/>
                </a:lnTo>
                <a:lnTo>
                  <a:pt x="891476" y="99263"/>
                </a:lnTo>
                <a:lnTo>
                  <a:pt x="891476" y="121488"/>
                </a:lnTo>
                <a:lnTo>
                  <a:pt x="2887535" y="121488"/>
                </a:lnTo>
                <a:lnTo>
                  <a:pt x="2887535" y="148412"/>
                </a:lnTo>
                <a:lnTo>
                  <a:pt x="2941383" y="121488"/>
                </a:lnTo>
                <a:lnTo>
                  <a:pt x="2963735" y="110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62826" y="1781454"/>
            <a:ext cx="1108075" cy="3241040"/>
          </a:xfrm>
          <a:custGeom>
            <a:avLst/>
            <a:gdLst/>
            <a:ahLst/>
            <a:cxnLst/>
            <a:rect l="l" t="t" r="r" b="b"/>
            <a:pathLst>
              <a:path w="1108075" h="3241040">
                <a:moveTo>
                  <a:pt x="526122" y="361175"/>
                </a:moveTo>
                <a:lnTo>
                  <a:pt x="509155" y="353631"/>
                </a:lnTo>
                <a:lnTo>
                  <a:pt x="492950" y="378726"/>
                </a:lnTo>
                <a:lnTo>
                  <a:pt x="470738" y="398068"/>
                </a:lnTo>
                <a:lnTo>
                  <a:pt x="443928" y="410514"/>
                </a:lnTo>
                <a:lnTo>
                  <a:pt x="413943" y="414921"/>
                </a:lnTo>
                <a:lnTo>
                  <a:pt x="377063" y="408228"/>
                </a:lnTo>
                <a:lnTo>
                  <a:pt x="345935" y="389699"/>
                </a:lnTo>
                <a:lnTo>
                  <a:pt x="323113" y="361619"/>
                </a:lnTo>
                <a:lnTo>
                  <a:pt x="311162" y="326288"/>
                </a:lnTo>
                <a:lnTo>
                  <a:pt x="331901" y="347027"/>
                </a:lnTo>
                <a:lnTo>
                  <a:pt x="345109" y="333832"/>
                </a:lnTo>
                <a:lnTo>
                  <a:pt x="337718" y="326288"/>
                </a:lnTo>
                <a:lnTo>
                  <a:pt x="335876" y="324396"/>
                </a:lnTo>
                <a:lnTo>
                  <a:pt x="300786" y="288556"/>
                </a:lnTo>
                <a:lnTo>
                  <a:pt x="256476" y="332879"/>
                </a:lnTo>
                <a:lnTo>
                  <a:pt x="269671" y="346087"/>
                </a:lnTo>
                <a:lnTo>
                  <a:pt x="291363" y="324396"/>
                </a:lnTo>
                <a:lnTo>
                  <a:pt x="306057" y="370662"/>
                </a:lnTo>
                <a:lnTo>
                  <a:pt x="336143" y="406679"/>
                </a:lnTo>
                <a:lnTo>
                  <a:pt x="377545" y="428891"/>
                </a:lnTo>
                <a:lnTo>
                  <a:pt x="426199" y="433781"/>
                </a:lnTo>
                <a:lnTo>
                  <a:pt x="457974" y="426148"/>
                </a:lnTo>
                <a:lnTo>
                  <a:pt x="478675" y="414921"/>
                </a:lnTo>
                <a:lnTo>
                  <a:pt x="486054" y="410921"/>
                </a:lnTo>
                <a:lnTo>
                  <a:pt x="509181" y="388962"/>
                </a:lnTo>
                <a:lnTo>
                  <a:pt x="526122" y="361175"/>
                </a:lnTo>
                <a:close/>
              </a:path>
              <a:path w="1108075" h="3241040">
                <a:moveTo>
                  <a:pt x="570445" y="287616"/>
                </a:moveTo>
                <a:lnTo>
                  <a:pt x="557250" y="274421"/>
                </a:lnTo>
                <a:lnTo>
                  <a:pt x="535559" y="297992"/>
                </a:lnTo>
                <a:lnTo>
                  <a:pt x="534644" y="295160"/>
                </a:lnTo>
                <a:lnTo>
                  <a:pt x="520725" y="251726"/>
                </a:lnTo>
                <a:lnTo>
                  <a:pt x="490423" y="215709"/>
                </a:lnTo>
                <a:lnTo>
                  <a:pt x="473100" y="206425"/>
                </a:lnTo>
                <a:lnTo>
                  <a:pt x="448983" y="193497"/>
                </a:lnTo>
                <a:lnTo>
                  <a:pt x="400735" y="188595"/>
                </a:lnTo>
                <a:lnTo>
                  <a:pt x="340868" y="211467"/>
                </a:lnTo>
                <a:lnTo>
                  <a:pt x="300786" y="261213"/>
                </a:lnTo>
                <a:lnTo>
                  <a:pt x="317766" y="268757"/>
                </a:lnTo>
                <a:lnTo>
                  <a:pt x="341249" y="234899"/>
                </a:lnTo>
                <a:lnTo>
                  <a:pt x="374802" y="213588"/>
                </a:lnTo>
                <a:lnTo>
                  <a:pt x="414020" y="206425"/>
                </a:lnTo>
                <a:lnTo>
                  <a:pt x="454469" y="214998"/>
                </a:lnTo>
                <a:lnTo>
                  <a:pt x="495363" y="246951"/>
                </a:lnTo>
                <a:lnTo>
                  <a:pt x="515759" y="295160"/>
                </a:lnTo>
                <a:lnTo>
                  <a:pt x="495007" y="274421"/>
                </a:lnTo>
                <a:lnTo>
                  <a:pt x="481812" y="287616"/>
                </a:lnTo>
                <a:lnTo>
                  <a:pt x="526122" y="331939"/>
                </a:lnTo>
                <a:lnTo>
                  <a:pt x="560070" y="297992"/>
                </a:lnTo>
                <a:lnTo>
                  <a:pt x="570445" y="287616"/>
                </a:lnTo>
                <a:close/>
              </a:path>
              <a:path w="1108075" h="3241040">
                <a:moveTo>
                  <a:pt x="767422" y="3073895"/>
                </a:moveTo>
                <a:lnTo>
                  <a:pt x="750455" y="3066351"/>
                </a:lnTo>
                <a:lnTo>
                  <a:pt x="734250" y="3091446"/>
                </a:lnTo>
                <a:lnTo>
                  <a:pt x="712038" y="3110788"/>
                </a:lnTo>
                <a:lnTo>
                  <a:pt x="685228" y="3123234"/>
                </a:lnTo>
                <a:lnTo>
                  <a:pt x="655243" y="3127641"/>
                </a:lnTo>
                <a:lnTo>
                  <a:pt x="618363" y="3120948"/>
                </a:lnTo>
                <a:lnTo>
                  <a:pt x="587235" y="3102419"/>
                </a:lnTo>
                <a:lnTo>
                  <a:pt x="564413" y="3074339"/>
                </a:lnTo>
                <a:lnTo>
                  <a:pt x="552462" y="3039008"/>
                </a:lnTo>
                <a:lnTo>
                  <a:pt x="573201" y="3059747"/>
                </a:lnTo>
                <a:lnTo>
                  <a:pt x="586409" y="3046552"/>
                </a:lnTo>
                <a:lnTo>
                  <a:pt x="579018" y="3039008"/>
                </a:lnTo>
                <a:lnTo>
                  <a:pt x="577176" y="3037116"/>
                </a:lnTo>
                <a:lnTo>
                  <a:pt x="542086" y="3001276"/>
                </a:lnTo>
                <a:lnTo>
                  <a:pt x="497776" y="3045599"/>
                </a:lnTo>
                <a:lnTo>
                  <a:pt x="510971" y="3058807"/>
                </a:lnTo>
                <a:lnTo>
                  <a:pt x="532663" y="3037116"/>
                </a:lnTo>
                <a:lnTo>
                  <a:pt x="547357" y="3083382"/>
                </a:lnTo>
                <a:lnTo>
                  <a:pt x="577443" y="3119399"/>
                </a:lnTo>
                <a:lnTo>
                  <a:pt x="618845" y="3141611"/>
                </a:lnTo>
                <a:lnTo>
                  <a:pt x="667499" y="3146501"/>
                </a:lnTo>
                <a:lnTo>
                  <a:pt x="699274" y="3138868"/>
                </a:lnTo>
                <a:lnTo>
                  <a:pt x="719975" y="3127641"/>
                </a:lnTo>
                <a:lnTo>
                  <a:pt x="727354" y="3123641"/>
                </a:lnTo>
                <a:lnTo>
                  <a:pt x="750481" y="3101683"/>
                </a:lnTo>
                <a:lnTo>
                  <a:pt x="767422" y="3073895"/>
                </a:lnTo>
                <a:close/>
              </a:path>
              <a:path w="1108075" h="3241040">
                <a:moveTo>
                  <a:pt x="811745" y="3000337"/>
                </a:moveTo>
                <a:lnTo>
                  <a:pt x="798550" y="2987141"/>
                </a:lnTo>
                <a:lnTo>
                  <a:pt x="776859" y="3010712"/>
                </a:lnTo>
                <a:lnTo>
                  <a:pt x="775944" y="3007880"/>
                </a:lnTo>
                <a:lnTo>
                  <a:pt x="762025" y="2964446"/>
                </a:lnTo>
                <a:lnTo>
                  <a:pt x="731723" y="2928429"/>
                </a:lnTo>
                <a:lnTo>
                  <a:pt x="714400" y="2919145"/>
                </a:lnTo>
                <a:lnTo>
                  <a:pt x="690283" y="2906217"/>
                </a:lnTo>
                <a:lnTo>
                  <a:pt x="642035" y="2901315"/>
                </a:lnTo>
                <a:lnTo>
                  <a:pt x="582168" y="2924187"/>
                </a:lnTo>
                <a:lnTo>
                  <a:pt x="542086" y="2973933"/>
                </a:lnTo>
                <a:lnTo>
                  <a:pt x="559066" y="2981477"/>
                </a:lnTo>
                <a:lnTo>
                  <a:pt x="582549" y="2947619"/>
                </a:lnTo>
                <a:lnTo>
                  <a:pt x="616102" y="2926308"/>
                </a:lnTo>
                <a:lnTo>
                  <a:pt x="655320" y="2919145"/>
                </a:lnTo>
                <a:lnTo>
                  <a:pt x="695769" y="2927718"/>
                </a:lnTo>
                <a:lnTo>
                  <a:pt x="736663" y="2959671"/>
                </a:lnTo>
                <a:lnTo>
                  <a:pt x="757059" y="3007880"/>
                </a:lnTo>
                <a:lnTo>
                  <a:pt x="736307" y="2987141"/>
                </a:lnTo>
                <a:lnTo>
                  <a:pt x="723112" y="3000337"/>
                </a:lnTo>
                <a:lnTo>
                  <a:pt x="767422" y="3044660"/>
                </a:lnTo>
                <a:lnTo>
                  <a:pt x="801370" y="3010712"/>
                </a:lnTo>
                <a:lnTo>
                  <a:pt x="811745" y="3000337"/>
                </a:lnTo>
                <a:close/>
              </a:path>
              <a:path w="1108075" h="3241040">
                <a:moveTo>
                  <a:pt x="866521" y="377202"/>
                </a:moveTo>
                <a:lnTo>
                  <a:pt x="855929" y="325780"/>
                </a:lnTo>
                <a:lnTo>
                  <a:pt x="847661" y="312470"/>
                </a:lnTo>
                <a:lnTo>
                  <a:pt x="847661" y="388518"/>
                </a:lnTo>
                <a:lnTo>
                  <a:pt x="835507" y="434962"/>
                </a:lnTo>
                <a:lnTo>
                  <a:pt x="808418" y="472922"/>
                </a:lnTo>
                <a:lnTo>
                  <a:pt x="769835" y="498856"/>
                </a:lnTo>
                <a:lnTo>
                  <a:pt x="723201" y="509219"/>
                </a:lnTo>
                <a:lnTo>
                  <a:pt x="623252" y="509219"/>
                </a:lnTo>
                <a:lnTo>
                  <a:pt x="164058" y="508279"/>
                </a:lnTo>
                <a:lnTo>
                  <a:pt x="123037" y="499986"/>
                </a:lnTo>
                <a:lnTo>
                  <a:pt x="86156" y="481520"/>
                </a:lnTo>
                <a:lnTo>
                  <a:pt x="55460" y="454050"/>
                </a:lnTo>
                <a:lnTo>
                  <a:pt x="32994" y="418693"/>
                </a:lnTo>
                <a:lnTo>
                  <a:pt x="20243" y="377710"/>
                </a:lnTo>
                <a:lnTo>
                  <a:pt x="18618" y="335470"/>
                </a:lnTo>
                <a:lnTo>
                  <a:pt x="27965" y="294309"/>
                </a:lnTo>
                <a:lnTo>
                  <a:pt x="48082" y="256501"/>
                </a:lnTo>
                <a:lnTo>
                  <a:pt x="101358" y="211937"/>
                </a:lnTo>
                <a:lnTo>
                  <a:pt x="168783" y="194259"/>
                </a:lnTo>
                <a:lnTo>
                  <a:pt x="184810" y="193319"/>
                </a:lnTo>
                <a:lnTo>
                  <a:pt x="186690" y="178231"/>
                </a:lnTo>
                <a:lnTo>
                  <a:pt x="198488" y="135432"/>
                </a:lnTo>
                <a:lnTo>
                  <a:pt x="219468" y="97307"/>
                </a:lnTo>
                <a:lnTo>
                  <a:pt x="248412" y="65112"/>
                </a:lnTo>
                <a:lnTo>
                  <a:pt x="284099" y="40106"/>
                </a:lnTo>
                <a:lnTo>
                  <a:pt x="325310" y="23571"/>
                </a:lnTo>
                <a:lnTo>
                  <a:pt x="366788" y="18859"/>
                </a:lnTo>
                <a:lnTo>
                  <a:pt x="411721" y="24536"/>
                </a:lnTo>
                <a:lnTo>
                  <a:pt x="453301" y="40906"/>
                </a:lnTo>
                <a:lnTo>
                  <a:pt x="489559" y="66992"/>
                </a:lnTo>
                <a:lnTo>
                  <a:pt x="518579" y="101841"/>
                </a:lnTo>
                <a:lnTo>
                  <a:pt x="525183" y="112217"/>
                </a:lnTo>
                <a:lnTo>
                  <a:pt x="537438" y="109385"/>
                </a:lnTo>
                <a:lnTo>
                  <a:pt x="599795" y="109740"/>
                </a:lnTo>
                <a:lnTo>
                  <a:pt x="657199" y="134848"/>
                </a:lnTo>
                <a:lnTo>
                  <a:pt x="699033" y="179882"/>
                </a:lnTo>
                <a:lnTo>
                  <a:pt x="720369" y="237629"/>
                </a:lnTo>
                <a:lnTo>
                  <a:pt x="722261" y="250837"/>
                </a:lnTo>
                <a:lnTo>
                  <a:pt x="735457" y="252730"/>
                </a:lnTo>
                <a:lnTo>
                  <a:pt x="782027" y="268909"/>
                </a:lnTo>
                <a:lnTo>
                  <a:pt x="818083" y="299402"/>
                </a:lnTo>
                <a:lnTo>
                  <a:pt x="840879" y="340512"/>
                </a:lnTo>
                <a:lnTo>
                  <a:pt x="847661" y="388518"/>
                </a:lnTo>
                <a:lnTo>
                  <a:pt x="847661" y="312470"/>
                </a:lnTo>
                <a:lnTo>
                  <a:pt x="829157" y="282663"/>
                </a:lnTo>
                <a:lnTo>
                  <a:pt x="789482" y="251218"/>
                </a:lnTo>
                <a:lnTo>
                  <a:pt x="740168" y="234810"/>
                </a:lnTo>
                <a:lnTo>
                  <a:pt x="731240" y="201180"/>
                </a:lnTo>
                <a:lnTo>
                  <a:pt x="695350" y="142773"/>
                </a:lnTo>
                <a:lnTo>
                  <a:pt x="645261" y="106337"/>
                </a:lnTo>
                <a:lnTo>
                  <a:pt x="604862" y="91821"/>
                </a:lnTo>
                <a:lnTo>
                  <a:pt x="570001" y="88061"/>
                </a:lnTo>
                <a:lnTo>
                  <a:pt x="534619" y="91465"/>
                </a:lnTo>
                <a:lnTo>
                  <a:pt x="502031" y="53314"/>
                </a:lnTo>
                <a:lnTo>
                  <a:pt x="462038" y="24536"/>
                </a:lnTo>
                <a:lnTo>
                  <a:pt x="447802" y="18859"/>
                </a:lnTo>
                <a:lnTo>
                  <a:pt x="416356" y="6337"/>
                </a:lnTo>
                <a:lnTo>
                  <a:pt x="366788" y="0"/>
                </a:lnTo>
                <a:lnTo>
                  <a:pt x="355333" y="355"/>
                </a:lnTo>
                <a:lnTo>
                  <a:pt x="275107" y="23406"/>
                </a:lnTo>
                <a:lnTo>
                  <a:pt x="235724" y="50736"/>
                </a:lnTo>
                <a:lnTo>
                  <a:pt x="203822" y="86182"/>
                </a:lnTo>
                <a:lnTo>
                  <a:pt x="180733" y="128231"/>
                </a:lnTo>
                <a:lnTo>
                  <a:pt x="167830" y="175399"/>
                </a:lnTo>
                <a:lnTo>
                  <a:pt x="128600" y="181127"/>
                </a:lnTo>
                <a:lnTo>
                  <a:pt x="92278" y="195084"/>
                </a:lnTo>
                <a:lnTo>
                  <a:pt x="60032" y="216636"/>
                </a:lnTo>
                <a:lnTo>
                  <a:pt x="32994" y="245173"/>
                </a:lnTo>
                <a:lnTo>
                  <a:pt x="10579" y="287401"/>
                </a:lnTo>
                <a:lnTo>
                  <a:pt x="0" y="333235"/>
                </a:lnTo>
                <a:lnTo>
                  <a:pt x="1346" y="377202"/>
                </a:lnTo>
                <a:lnTo>
                  <a:pt x="1435" y="380314"/>
                </a:lnTo>
                <a:lnTo>
                  <a:pt x="15087" y="426237"/>
                </a:lnTo>
                <a:lnTo>
                  <a:pt x="40728" y="466140"/>
                </a:lnTo>
                <a:lnTo>
                  <a:pt x="75311" y="497205"/>
                </a:lnTo>
                <a:lnTo>
                  <a:pt x="116789" y="518007"/>
                </a:lnTo>
                <a:lnTo>
                  <a:pt x="163118" y="527138"/>
                </a:lnTo>
                <a:lnTo>
                  <a:pt x="623252" y="528078"/>
                </a:lnTo>
                <a:lnTo>
                  <a:pt x="723201" y="528078"/>
                </a:lnTo>
                <a:lnTo>
                  <a:pt x="769429" y="519455"/>
                </a:lnTo>
                <a:lnTo>
                  <a:pt x="787984" y="509219"/>
                </a:lnTo>
                <a:lnTo>
                  <a:pt x="809218" y="497522"/>
                </a:lnTo>
                <a:lnTo>
                  <a:pt x="840244" y="464807"/>
                </a:lnTo>
                <a:lnTo>
                  <a:pt x="860132" y="423862"/>
                </a:lnTo>
                <a:lnTo>
                  <a:pt x="866457" y="377710"/>
                </a:lnTo>
                <a:lnTo>
                  <a:pt x="866521" y="377202"/>
                </a:lnTo>
                <a:close/>
              </a:path>
              <a:path w="1108075" h="3241040">
                <a:moveTo>
                  <a:pt x="1107821" y="3089922"/>
                </a:moveTo>
                <a:lnTo>
                  <a:pt x="1097229" y="3038500"/>
                </a:lnTo>
                <a:lnTo>
                  <a:pt x="1088961" y="3025190"/>
                </a:lnTo>
                <a:lnTo>
                  <a:pt x="1088961" y="3101238"/>
                </a:lnTo>
                <a:lnTo>
                  <a:pt x="1076807" y="3147682"/>
                </a:lnTo>
                <a:lnTo>
                  <a:pt x="1049718" y="3185642"/>
                </a:lnTo>
                <a:lnTo>
                  <a:pt x="1011135" y="3211576"/>
                </a:lnTo>
                <a:lnTo>
                  <a:pt x="964501" y="3221939"/>
                </a:lnTo>
                <a:lnTo>
                  <a:pt x="864552" y="3221939"/>
                </a:lnTo>
                <a:lnTo>
                  <a:pt x="405358" y="3220999"/>
                </a:lnTo>
                <a:lnTo>
                  <a:pt x="364337" y="3212706"/>
                </a:lnTo>
                <a:lnTo>
                  <a:pt x="327456" y="3194240"/>
                </a:lnTo>
                <a:lnTo>
                  <a:pt x="296760" y="3166770"/>
                </a:lnTo>
                <a:lnTo>
                  <a:pt x="274294" y="3131413"/>
                </a:lnTo>
                <a:lnTo>
                  <a:pt x="261543" y="3090430"/>
                </a:lnTo>
                <a:lnTo>
                  <a:pt x="259918" y="3048190"/>
                </a:lnTo>
                <a:lnTo>
                  <a:pt x="269265" y="3007029"/>
                </a:lnTo>
                <a:lnTo>
                  <a:pt x="289382" y="2969222"/>
                </a:lnTo>
                <a:lnTo>
                  <a:pt x="342658" y="2924657"/>
                </a:lnTo>
                <a:lnTo>
                  <a:pt x="410083" y="2906979"/>
                </a:lnTo>
                <a:lnTo>
                  <a:pt x="426110" y="2906039"/>
                </a:lnTo>
                <a:lnTo>
                  <a:pt x="427990" y="2890951"/>
                </a:lnTo>
                <a:lnTo>
                  <a:pt x="439788" y="2848152"/>
                </a:lnTo>
                <a:lnTo>
                  <a:pt x="460768" y="2810027"/>
                </a:lnTo>
                <a:lnTo>
                  <a:pt x="489712" y="2777833"/>
                </a:lnTo>
                <a:lnTo>
                  <a:pt x="525399" y="2752826"/>
                </a:lnTo>
                <a:lnTo>
                  <a:pt x="566610" y="2736291"/>
                </a:lnTo>
                <a:lnTo>
                  <a:pt x="608088" y="2731579"/>
                </a:lnTo>
                <a:lnTo>
                  <a:pt x="653021" y="2737256"/>
                </a:lnTo>
                <a:lnTo>
                  <a:pt x="694601" y="2753626"/>
                </a:lnTo>
                <a:lnTo>
                  <a:pt x="730859" y="2779712"/>
                </a:lnTo>
                <a:lnTo>
                  <a:pt x="759879" y="2814561"/>
                </a:lnTo>
                <a:lnTo>
                  <a:pt x="766483" y="2824937"/>
                </a:lnTo>
                <a:lnTo>
                  <a:pt x="778738" y="2822105"/>
                </a:lnTo>
                <a:lnTo>
                  <a:pt x="841095" y="2822460"/>
                </a:lnTo>
                <a:lnTo>
                  <a:pt x="898499" y="2847568"/>
                </a:lnTo>
                <a:lnTo>
                  <a:pt x="940333" y="2892602"/>
                </a:lnTo>
                <a:lnTo>
                  <a:pt x="961669" y="2950349"/>
                </a:lnTo>
                <a:lnTo>
                  <a:pt x="963561" y="2963557"/>
                </a:lnTo>
                <a:lnTo>
                  <a:pt x="976757" y="2965450"/>
                </a:lnTo>
                <a:lnTo>
                  <a:pt x="1023327" y="2981629"/>
                </a:lnTo>
                <a:lnTo>
                  <a:pt x="1059383" y="3012122"/>
                </a:lnTo>
                <a:lnTo>
                  <a:pt x="1082179" y="3053232"/>
                </a:lnTo>
                <a:lnTo>
                  <a:pt x="1088961" y="3101238"/>
                </a:lnTo>
                <a:lnTo>
                  <a:pt x="1088961" y="3025190"/>
                </a:lnTo>
                <a:lnTo>
                  <a:pt x="1070457" y="2995384"/>
                </a:lnTo>
                <a:lnTo>
                  <a:pt x="1030782" y="2963938"/>
                </a:lnTo>
                <a:lnTo>
                  <a:pt x="981468" y="2947530"/>
                </a:lnTo>
                <a:lnTo>
                  <a:pt x="972540" y="2913900"/>
                </a:lnTo>
                <a:lnTo>
                  <a:pt x="936650" y="2855493"/>
                </a:lnTo>
                <a:lnTo>
                  <a:pt x="886561" y="2819057"/>
                </a:lnTo>
                <a:lnTo>
                  <a:pt x="846162" y="2804541"/>
                </a:lnTo>
                <a:lnTo>
                  <a:pt x="811301" y="2800781"/>
                </a:lnTo>
                <a:lnTo>
                  <a:pt x="775919" y="2804185"/>
                </a:lnTo>
                <a:lnTo>
                  <a:pt x="743331" y="2766034"/>
                </a:lnTo>
                <a:lnTo>
                  <a:pt x="703338" y="2737256"/>
                </a:lnTo>
                <a:lnTo>
                  <a:pt x="689102" y="2731579"/>
                </a:lnTo>
                <a:lnTo>
                  <a:pt x="657656" y="2719057"/>
                </a:lnTo>
                <a:lnTo>
                  <a:pt x="608088" y="2712720"/>
                </a:lnTo>
                <a:lnTo>
                  <a:pt x="596633" y="2713075"/>
                </a:lnTo>
                <a:lnTo>
                  <a:pt x="516407" y="2736126"/>
                </a:lnTo>
                <a:lnTo>
                  <a:pt x="477024" y="2763456"/>
                </a:lnTo>
                <a:lnTo>
                  <a:pt x="445122" y="2798902"/>
                </a:lnTo>
                <a:lnTo>
                  <a:pt x="422033" y="2840952"/>
                </a:lnTo>
                <a:lnTo>
                  <a:pt x="409130" y="2888119"/>
                </a:lnTo>
                <a:lnTo>
                  <a:pt x="369900" y="2893847"/>
                </a:lnTo>
                <a:lnTo>
                  <a:pt x="333578" y="2907804"/>
                </a:lnTo>
                <a:lnTo>
                  <a:pt x="301332" y="2929356"/>
                </a:lnTo>
                <a:lnTo>
                  <a:pt x="274294" y="2957893"/>
                </a:lnTo>
                <a:lnTo>
                  <a:pt x="251879" y="3000121"/>
                </a:lnTo>
                <a:lnTo>
                  <a:pt x="241300" y="3045955"/>
                </a:lnTo>
                <a:lnTo>
                  <a:pt x="242646" y="3089922"/>
                </a:lnTo>
                <a:lnTo>
                  <a:pt x="242735" y="3093034"/>
                </a:lnTo>
                <a:lnTo>
                  <a:pt x="256387" y="3138957"/>
                </a:lnTo>
                <a:lnTo>
                  <a:pt x="282028" y="3178860"/>
                </a:lnTo>
                <a:lnTo>
                  <a:pt x="316611" y="3209925"/>
                </a:lnTo>
                <a:lnTo>
                  <a:pt x="358089" y="3230727"/>
                </a:lnTo>
                <a:lnTo>
                  <a:pt x="404418" y="3239859"/>
                </a:lnTo>
                <a:lnTo>
                  <a:pt x="864552" y="3240798"/>
                </a:lnTo>
                <a:lnTo>
                  <a:pt x="964501" y="3240798"/>
                </a:lnTo>
                <a:lnTo>
                  <a:pt x="1010729" y="3232175"/>
                </a:lnTo>
                <a:lnTo>
                  <a:pt x="1029284" y="3221939"/>
                </a:lnTo>
                <a:lnTo>
                  <a:pt x="1050518" y="3210242"/>
                </a:lnTo>
                <a:lnTo>
                  <a:pt x="1081544" y="3177527"/>
                </a:lnTo>
                <a:lnTo>
                  <a:pt x="1101432" y="3136582"/>
                </a:lnTo>
                <a:lnTo>
                  <a:pt x="1107757" y="3090430"/>
                </a:lnTo>
                <a:lnTo>
                  <a:pt x="1107821" y="3089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57042" y="3534460"/>
            <a:ext cx="635000" cy="802005"/>
          </a:xfrm>
          <a:custGeom>
            <a:avLst/>
            <a:gdLst/>
            <a:ahLst/>
            <a:cxnLst/>
            <a:rect l="l" t="t" r="r" b="b"/>
            <a:pathLst>
              <a:path w="635000" h="802004">
                <a:moveTo>
                  <a:pt x="593077" y="765721"/>
                </a:moveTo>
                <a:lnTo>
                  <a:pt x="521411" y="765721"/>
                </a:lnTo>
                <a:lnTo>
                  <a:pt x="521411" y="706310"/>
                </a:lnTo>
                <a:lnTo>
                  <a:pt x="521411" y="700659"/>
                </a:lnTo>
                <a:lnTo>
                  <a:pt x="521411" y="595045"/>
                </a:lnTo>
                <a:lnTo>
                  <a:pt x="521411" y="592213"/>
                </a:lnTo>
                <a:lnTo>
                  <a:pt x="521411" y="530910"/>
                </a:lnTo>
                <a:lnTo>
                  <a:pt x="519582" y="521665"/>
                </a:lnTo>
                <a:lnTo>
                  <a:pt x="514578" y="514184"/>
                </a:lnTo>
                <a:lnTo>
                  <a:pt x="507098" y="509168"/>
                </a:lnTo>
                <a:lnTo>
                  <a:pt x="497840" y="507339"/>
                </a:lnTo>
                <a:lnTo>
                  <a:pt x="432777" y="507339"/>
                </a:lnTo>
                <a:lnTo>
                  <a:pt x="432777" y="647852"/>
                </a:lnTo>
                <a:lnTo>
                  <a:pt x="379971" y="700659"/>
                </a:lnTo>
                <a:lnTo>
                  <a:pt x="366776" y="687451"/>
                </a:lnTo>
                <a:lnTo>
                  <a:pt x="406374" y="647852"/>
                </a:lnTo>
                <a:lnTo>
                  <a:pt x="366776" y="608241"/>
                </a:lnTo>
                <a:lnTo>
                  <a:pt x="379971" y="595045"/>
                </a:lnTo>
                <a:lnTo>
                  <a:pt x="432777" y="647852"/>
                </a:lnTo>
                <a:lnTo>
                  <a:pt x="432777" y="507339"/>
                </a:lnTo>
                <a:lnTo>
                  <a:pt x="348856" y="507339"/>
                </a:lnTo>
                <a:lnTo>
                  <a:pt x="348856" y="599757"/>
                </a:lnTo>
                <a:lnTo>
                  <a:pt x="304558" y="706310"/>
                </a:lnTo>
                <a:lnTo>
                  <a:pt x="289712" y="699719"/>
                </a:lnTo>
                <a:lnTo>
                  <a:pt x="287591" y="698766"/>
                </a:lnTo>
                <a:lnTo>
                  <a:pt x="331101" y="594093"/>
                </a:lnTo>
                <a:lnTo>
                  <a:pt x="331889" y="592213"/>
                </a:lnTo>
                <a:lnTo>
                  <a:pt x="348856" y="599757"/>
                </a:lnTo>
                <a:lnTo>
                  <a:pt x="348856" y="507339"/>
                </a:lnTo>
                <a:lnTo>
                  <a:pt x="268732" y="507339"/>
                </a:lnTo>
                <a:lnTo>
                  <a:pt x="268732" y="607301"/>
                </a:lnTo>
                <a:lnTo>
                  <a:pt x="229120" y="646899"/>
                </a:lnTo>
                <a:lnTo>
                  <a:pt x="268732" y="686511"/>
                </a:lnTo>
                <a:lnTo>
                  <a:pt x="255524" y="699719"/>
                </a:lnTo>
                <a:lnTo>
                  <a:pt x="202730" y="646899"/>
                </a:lnTo>
                <a:lnTo>
                  <a:pt x="255524" y="594093"/>
                </a:lnTo>
                <a:lnTo>
                  <a:pt x="268732" y="607301"/>
                </a:lnTo>
                <a:lnTo>
                  <a:pt x="268732" y="507339"/>
                </a:lnTo>
                <a:lnTo>
                  <a:pt x="138607" y="507339"/>
                </a:lnTo>
                <a:lnTo>
                  <a:pt x="129349" y="509168"/>
                </a:lnTo>
                <a:lnTo>
                  <a:pt x="121869" y="514184"/>
                </a:lnTo>
                <a:lnTo>
                  <a:pt x="116865" y="521665"/>
                </a:lnTo>
                <a:lnTo>
                  <a:pt x="115036" y="530910"/>
                </a:lnTo>
                <a:lnTo>
                  <a:pt x="115036" y="765721"/>
                </a:lnTo>
                <a:lnTo>
                  <a:pt x="43370" y="765721"/>
                </a:lnTo>
                <a:lnTo>
                  <a:pt x="43370" y="777989"/>
                </a:lnTo>
                <a:lnTo>
                  <a:pt x="45199" y="787234"/>
                </a:lnTo>
                <a:lnTo>
                  <a:pt x="50203" y="794727"/>
                </a:lnTo>
                <a:lnTo>
                  <a:pt x="57696" y="799731"/>
                </a:lnTo>
                <a:lnTo>
                  <a:pt x="66941" y="801560"/>
                </a:lnTo>
                <a:lnTo>
                  <a:pt x="569506" y="801560"/>
                </a:lnTo>
                <a:lnTo>
                  <a:pt x="578751" y="799731"/>
                </a:lnTo>
                <a:lnTo>
                  <a:pt x="586244" y="794727"/>
                </a:lnTo>
                <a:lnTo>
                  <a:pt x="591248" y="787234"/>
                </a:lnTo>
                <a:lnTo>
                  <a:pt x="593077" y="777989"/>
                </a:lnTo>
                <a:lnTo>
                  <a:pt x="593077" y="765721"/>
                </a:lnTo>
                <a:close/>
              </a:path>
              <a:path w="635000" h="802004">
                <a:moveTo>
                  <a:pt x="634568" y="669544"/>
                </a:moveTo>
                <a:lnTo>
                  <a:pt x="619582" y="528091"/>
                </a:lnTo>
                <a:lnTo>
                  <a:pt x="609815" y="488365"/>
                </a:lnTo>
                <a:lnTo>
                  <a:pt x="584593" y="457365"/>
                </a:lnTo>
                <a:lnTo>
                  <a:pt x="535660" y="425297"/>
                </a:lnTo>
                <a:lnTo>
                  <a:pt x="514451" y="414934"/>
                </a:lnTo>
                <a:lnTo>
                  <a:pt x="496938" y="407098"/>
                </a:lnTo>
                <a:lnTo>
                  <a:pt x="464832" y="395122"/>
                </a:lnTo>
                <a:lnTo>
                  <a:pt x="418630" y="376262"/>
                </a:lnTo>
                <a:lnTo>
                  <a:pt x="414858" y="374383"/>
                </a:lnTo>
                <a:lnTo>
                  <a:pt x="412978" y="371551"/>
                </a:lnTo>
                <a:lnTo>
                  <a:pt x="412978" y="365887"/>
                </a:lnTo>
                <a:lnTo>
                  <a:pt x="412978" y="345135"/>
                </a:lnTo>
                <a:lnTo>
                  <a:pt x="454698" y="292925"/>
                </a:lnTo>
                <a:lnTo>
                  <a:pt x="469557" y="227266"/>
                </a:lnTo>
                <a:lnTo>
                  <a:pt x="469557" y="193319"/>
                </a:lnTo>
                <a:lnTo>
                  <a:pt x="475208" y="197091"/>
                </a:lnTo>
                <a:lnTo>
                  <a:pt x="488416" y="198970"/>
                </a:lnTo>
                <a:lnTo>
                  <a:pt x="486486" y="193319"/>
                </a:lnTo>
                <a:lnTo>
                  <a:pt x="472376" y="151828"/>
                </a:lnTo>
                <a:lnTo>
                  <a:pt x="468604" y="138620"/>
                </a:lnTo>
                <a:lnTo>
                  <a:pt x="467715" y="132334"/>
                </a:lnTo>
                <a:lnTo>
                  <a:pt x="467664" y="132029"/>
                </a:lnTo>
                <a:lnTo>
                  <a:pt x="465124" y="122593"/>
                </a:lnTo>
                <a:lnTo>
                  <a:pt x="457606" y="94691"/>
                </a:lnTo>
                <a:lnTo>
                  <a:pt x="439496" y="63182"/>
                </a:lnTo>
                <a:lnTo>
                  <a:pt x="430898" y="54305"/>
                </a:lnTo>
                <a:lnTo>
                  <a:pt x="430898" y="160312"/>
                </a:lnTo>
                <a:lnTo>
                  <a:pt x="430898" y="226326"/>
                </a:lnTo>
                <a:lnTo>
                  <a:pt x="421970" y="270256"/>
                </a:lnTo>
                <a:lnTo>
                  <a:pt x="397662" y="306247"/>
                </a:lnTo>
                <a:lnTo>
                  <a:pt x="392239" y="309918"/>
                </a:lnTo>
                <a:lnTo>
                  <a:pt x="392239" y="404558"/>
                </a:lnTo>
                <a:lnTo>
                  <a:pt x="373684" y="409486"/>
                </a:lnTo>
                <a:lnTo>
                  <a:pt x="354876" y="412927"/>
                </a:lnTo>
                <a:lnTo>
                  <a:pt x="335889" y="414769"/>
                </a:lnTo>
                <a:lnTo>
                  <a:pt x="316814" y="414934"/>
                </a:lnTo>
                <a:lnTo>
                  <a:pt x="298284" y="414235"/>
                </a:lnTo>
                <a:lnTo>
                  <a:pt x="279577" y="412216"/>
                </a:lnTo>
                <a:lnTo>
                  <a:pt x="260858" y="408965"/>
                </a:lnTo>
                <a:lnTo>
                  <a:pt x="242328" y="404558"/>
                </a:lnTo>
                <a:lnTo>
                  <a:pt x="250050" y="397205"/>
                </a:lnTo>
                <a:lnTo>
                  <a:pt x="255993" y="388175"/>
                </a:lnTo>
                <a:lnTo>
                  <a:pt x="259829" y="377901"/>
                </a:lnTo>
                <a:lnTo>
                  <a:pt x="261188" y="366839"/>
                </a:lnTo>
                <a:lnTo>
                  <a:pt x="261188" y="365887"/>
                </a:lnTo>
                <a:lnTo>
                  <a:pt x="288937" y="374383"/>
                </a:lnTo>
                <a:lnTo>
                  <a:pt x="317754" y="377202"/>
                </a:lnTo>
                <a:lnTo>
                  <a:pt x="346557" y="374383"/>
                </a:lnTo>
                <a:lnTo>
                  <a:pt x="374319" y="365887"/>
                </a:lnTo>
                <a:lnTo>
                  <a:pt x="374319" y="366839"/>
                </a:lnTo>
                <a:lnTo>
                  <a:pt x="375183" y="374383"/>
                </a:lnTo>
                <a:lnTo>
                  <a:pt x="375285" y="375323"/>
                </a:lnTo>
                <a:lnTo>
                  <a:pt x="375399" y="376262"/>
                </a:lnTo>
                <a:lnTo>
                  <a:pt x="375526" y="377367"/>
                </a:lnTo>
                <a:lnTo>
                  <a:pt x="379031" y="387464"/>
                </a:lnTo>
                <a:lnTo>
                  <a:pt x="384657" y="396671"/>
                </a:lnTo>
                <a:lnTo>
                  <a:pt x="392239" y="404558"/>
                </a:lnTo>
                <a:lnTo>
                  <a:pt x="392239" y="309918"/>
                </a:lnTo>
                <a:lnTo>
                  <a:pt x="361683" y="330555"/>
                </a:lnTo>
                <a:lnTo>
                  <a:pt x="317766" y="339483"/>
                </a:lnTo>
                <a:lnTo>
                  <a:pt x="275678" y="331482"/>
                </a:lnTo>
                <a:lnTo>
                  <a:pt x="240677" y="309422"/>
                </a:lnTo>
                <a:lnTo>
                  <a:pt x="215925" y="276225"/>
                </a:lnTo>
                <a:lnTo>
                  <a:pt x="204609" y="234810"/>
                </a:lnTo>
                <a:lnTo>
                  <a:pt x="245846" y="219875"/>
                </a:lnTo>
                <a:lnTo>
                  <a:pt x="290055" y="201155"/>
                </a:lnTo>
                <a:lnTo>
                  <a:pt x="333451" y="178663"/>
                </a:lnTo>
                <a:lnTo>
                  <a:pt x="372237" y="152463"/>
                </a:lnTo>
                <a:lnTo>
                  <a:pt x="402602" y="122593"/>
                </a:lnTo>
                <a:lnTo>
                  <a:pt x="409143" y="132334"/>
                </a:lnTo>
                <a:lnTo>
                  <a:pt x="416039" y="141808"/>
                </a:lnTo>
                <a:lnTo>
                  <a:pt x="423291" y="151104"/>
                </a:lnTo>
                <a:lnTo>
                  <a:pt x="430898" y="160312"/>
                </a:lnTo>
                <a:lnTo>
                  <a:pt x="430898" y="54305"/>
                </a:lnTo>
                <a:lnTo>
                  <a:pt x="414489" y="37338"/>
                </a:lnTo>
                <a:lnTo>
                  <a:pt x="395135" y="24523"/>
                </a:lnTo>
                <a:lnTo>
                  <a:pt x="383743" y="16979"/>
                </a:lnTo>
                <a:lnTo>
                  <a:pt x="379971" y="15087"/>
                </a:lnTo>
                <a:lnTo>
                  <a:pt x="375259" y="15087"/>
                </a:lnTo>
                <a:lnTo>
                  <a:pt x="371487" y="17919"/>
                </a:lnTo>
                <a:lnTo>
                  <a:pt x="363004" y="24523"/>
                </a:lnTo>
                <a:lnTo>
                  <a:pt x="353568" y="11315"/>
                </a:lnTo>
                <a:lnTo>
                  <a:pt x="316814" y="0"/>
                </a:lnTo>
                <a:lnTo>
                  <a:pt x="273888" y="6692"/>
                </a:lnTo>
                <a:lnTo>
                  <a:pt x="235661" y="25476"/>
                </a:lnTo>
                <a:lnTo>
                  <a:pt x="203911" y="54394"/>
                </a:lnTo>
                <a:lnTo>
                  <a:pt x="180403" y="91490"/>
                </a:lnTo>
                <a:lnTo>
                  <a:pt x="166890" y="134848"/>
                </a:lnTo>
                <a:lnTo>
                  <a:pt x="166890" y="157480"/>
                </a:lnTo>
                <a:lnTo>
                  <a:pt x="166166" y="172872"/>
                </a:lnTo>
                <a:lnTo>
                  <a:pt x="163944" y="187896"/>
                </a:lnTo>
                <a:lnTo>
                  <a:pt x="160134" y="202577"/>
                </a:lnTo>
                <a:lnTo>
                  <a:pt x="154635" y="216890"/>
                </a:lnTo>
                <a:lnTo>
                  <a:pt x="138607" y="254609"/>
                </a:lnTo>
                <a:lnTo>
                  <a:pt x="140665" y="254088"/>
                </a:lnTo>
                <a:lnTo>
                  <a:pt x="146621" y="252488"/>
                </a:lnTo>
                <a:lnTo>
                  <a:pt x="156108" y="249834"/>
                </a:lnTo>
                <a:lnTo>
                  <a:pt x="168783" y="246126"/>
                </a:lnTo>
                <a:lnTo>
                  <a:pt x="175069" y="274294"/>
                </a:lnTo>
                <a:lnTo>
                  <a:pt x="186575" y="300355"/>
                </a:lnTo>
                <a:lnTo>
                  <a:pt x="202857" y="323570"/>
                </a:lnTo>
                <a:lnTo>
                  <a:pt x="223469" y="343255"/>
                </a:lnTo>
                <a:lnTo>
                  <a:pt x="223469" y="370611"/>
                </a:lnTo>
                <a:lnTo>
                  <a:pt x="221576" y="374383"/>
                </a:lnTo>
                <a:lnTo>
                  <a:pt x="217805" y="375323"/>
                </a:lnTo>
                <a:lnTo>
                  <a:pt x="171602" y="394182"/>
                </a:lnTo>
                <a:lnTo>
                  <a:pt x="108546" y="420001"/>
                </a:lnTo>
                <a:lnTo>
                  <a:pt x="51854" y="456425"/>
                </a:lnTo>
                <a:lnTo>
                  <a:pt x="26162" y="487426"/>
                </a:lnTo>
                <a:lnTo>
                  <a:pt x="16027" y="526199"/>
                </a:lnTo>
                <a:lnTo>
                  <a:pt x="0" y="669544"/>
                </a:lnTo>
                <a:lnTo>
                  <a:pt x="101" y="684949"/>
                </a:lnTo>
                <a:lnTo>
                  <a:pt x="23571" y="722350"/>
                </a:lnTo>
                <a:lnTo>
                  <a:pt x="57785" y="740778"/>
                </a:lnTo>
                <a:lnTo>
                  <a:pt x="69773" y="745921"/>
                </a:lnTo>
                <a:lnTo>
                  <a:pt x="96177" y="745921"/>
                </a:lnTo>
                <a:lnTo>
                  <a:pt x="96177" y="716686"/>
                </a:lnTo>
                <a:lnTo>
                  <a:pt x="82918" y="711530"/>
                </a:lnTo>
                <a:lnTo>
                  <a:pt x="70002" y="705840"/>
                </a:lnTo>
                <a:lnTo>
                  <a:pt x="57518" y="699477"/>
                </a:lnTo>
                <a:lnTo>
                  <a:pt x="45250" y="692175"/>
                </a:lnTo>
                <a:lnTo>
                  <a:pt x="39598" y="688403"/>
                </a:lnTo>
                <a:lnTo>
                  <a:pt x="36766" y="681799"/>
                </a:lnTo>
                <a:lnTo>
                  <a:pt x="37706" y="675195"/>
                </a:lnTo>
                <a:lnTo>
                  <a:pt x="53746" y="529971"/>
                </a:lnTo>
                <a:lnTo>
                  <a:pt x="75425" y="485648"/>
                </a:lnTo>
                <a:lnTo>
                  <a:pt x="126466" y="453593"/>
                </a:lnTo>
                <a:lnTo>
                  <a:pt x="183870" y="430022"/>
                </a:lnTo>
                <a:lnTo>
                  <a:pt x="198958" y="425297"/>
                </a:lnTo>
                <a:lnTo>
                  <a:pt x="222288" y="436740"/>
                </a:lnTo>
                <a:lnTo>
                  <a:pt x="250583" y="445338"/>
                </a:lnTo>
                <a:lnTo>
                  <a:pt x="282752" y="450761"/>
                </a:lnTo>
                <a:lnTo>
                  <a:pt x="317766" y="452653"/>
                </a:lnTo>
                <a:lnTo>
                  <a:pt x="352767" y="450761"/>
                </a:lnTo>
                <a:lnTo>
                  <a:pt x="385051" y="445338"/>
                </a:lnTo>
                <a:lnTo>
                  <a:pt x="413613" y="436740"/>
                </a:lnTo>
                <a:lnTo>
                  <a:pt x="437489" y="425297"/>
                </a:lnTo>
                <a:lnTo>
                  <a:pt x="451637" y="430022"/>
                </a:lnTo>
                <a:lnTo>
                  <a:pt x="509041" y="453593"/>
                </a:lnTo>
                <a:lnTo>
                  <a:pt x="560070" y="485648"/>
                </a:lnTo>
                <a:lnTo>
                  <a:pt x="580605" y="526199"/>
                </a:lnTo>
                <a:lnTo>
                  <a:pt x="597789" y="674255"/>
                </a:lnTo>
                <a:lnTo>
                  <a:pt x="565492" y="705256"/>
                </a:lnTo>
                <a:lnTo>
                  <a:pt x="539330" y="715746"/>
                </a:lnTo>
                <a:lnTo>
                  <a:pt x="539330" y="745921"/>
                </a:lnTo>
                <a:lnTo>
                  <a:pt x="564794" y="745921"/>
                </a:lnTo>
                <a:lnTo>
                  <a:pt x="576783" y="740778"/>
                </a:lnTo>
                <a:lnTo>
                  <a:pt x="610997" y="722350"/>
                </a:lnTo>
                <a:lnTo>
                  <a:pt x="634466" y="684949"/>
                </a:lnTo>
                <a:lnTo>
                  <a:pt x="634568" y="6695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30643" y="2406650"/>
            <a:ext cx="87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Verdana"/>
                <a:cs typeface="Verdana"/>
              </a:rPr>
              <a:t>Internet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4735" y="2383790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Verdana"/>
                <a:cs typeface="Verdana"/>
              </a:rPr>
              <a:t>User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44164" y="3185477"/>
            <a:ext cx="9734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Attacker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13390" y="1738515"/>
            <a:ext cx="2771140" cy="639445"/>
          </a:xfrm>
          <a:custGeom>
            <a:avLst/>
            <a:gdLst/>
            <a:ahLst/>
            <a:cxnLst/>
            <a:rect l="l" t="t" r="r" b="b"/>
            <a:pathLst>
              <a:path w="2771140" h="639444">
                <a:moveTo>
                  <a:pt x="160299" y="26403"/>
                </a:moveTo>
                <a:lnTo>
                  <a:pt x="101523" y="39255"/>
                </a:lnTo>
                <a:lnTo>
                  <a:pt x="77203" y="84162"/>
                </a:lnTo>
                <a:lnTo>
                  <a:pt x="61887" y="133667"/>
                </a:lnTo>
                <a:lnTo>
                  <a:pt x="56578" y="186715"/>
                </a:lnTo>
                <a:lnTo>
                  <a:pt x="61887" y="239763"/>
                </a:lnTo>
                <a:lnTo>
                  <a:pt x="77203" y="289267"/>
                </a:lnTo>
                <a:lnTo>
                  <a:pt x="101523" y="334175"/>
                </a:lnTo>
                <a:lnTo>
                  <a:pt x="133896" y="373430"/>
                </a:lnTo>
                <a:lnTo>
                  <a:pt x="160299" y="347027"/>
                </a:lnTo>
                <a:lnTo>
                  <a:pt x="132880" y="313753"/>
                </a:lnTo>
                <a:lnTo>
                  <a:pt x="112090" y="275361"/>
                </a:lnTo>
                <a:lnTo>
                  <a:pt x="98907" y="232714"/>
                </a:lnTo>
                <a:lnTo>
                  <a:pt x="94297" y="186715"/>
                </a:lnTo>
                <a:lnTo>
                  <a:pt x="98907" y="140843"/>
                </a:lnTo>
                <a:lnTo>
                  <a:pt x="112090" y="98425"/>
                </a:lnTo>
                <a:lnTo>
                  <a:pt x="132880" y="60071"/>
                </a:lnTo>
                <a:lnTo>
                  <a:pt x="160299" y="26403"/>
                </a:lnTo>
                <a:close/>
              </a:path>
              <a:path w="2771140" h="639444">
                <a:moveTo>
                  <a:pt x="214045" y="80162"/>
                </a:moveTo>
                <a:lnTo>
                  <a:pt x="164223" y="81559"/>
                </a:lnTo>
                <a:lnTo>
                  <a:pt x="135788" y="148831"/>
                </a:lnTo>
                <a:lnTo>
                  <a:pt x="132003" y="186715"/>
                </a:lnTo>
                <a:lnTo>
                  <a:pt x="135788" y="224599"/>
                </a:lnTo>
                <a:lnTo>
                  <a:pt x="146735" y="259918"/>
                </a:lnTo>
                <a:lnTo>
                  <a:pt x="164223" y="291871"/>
                </a:lnTo>
                <a:lnTo>
                  <a:pt x="187642" y="319684"/>
                </a:lnTo>
                <a:lnTo>
                  <a:pt x="214045" y="293268"/>
                </a:lnTo>
                <a:lnTo>
                  <a:pt x="195580" y="270916"/>
                </a:lnTo>
                <a:lnTo>
                  <a:pt x="181635" y="245300"/>
                </a:lnTo>
                <a:lnTo>
                  <a:pt x="172808" y="217030"/>
                </a:lnTo>
                <a:lnTo>
                  <a:pt x="169722" y="186715"/>
                </a:lnTo>
                <a:lnTo>
                  <a:pt x="172808" y="156400"/>
                </a:lnTo>
                <a:lnTo>
                  <a:pt x="181635" y="128130"/>
                </a:lnTo>
                <a:lnTo>
                  <a:pt x="195580" y="102514"/>
                </a:lnTo>
                <a:lnTo>
                  <a:pt x="214045" y="80162"/>
                </a:lnTo>
                <a:close/>
              </a:path>
              <a:path w="2771140" h="639444">
                <a:moveTo>
                  <a:pt x="266852" y="132969"/>
                </a:moveTo>
                <a:lnTo>
                  <a:pt x="240449" y="106565"/>
                </a:lnTo>
                <a:lnTo>
                  <a:pt x="226542" y="123456"/>
                </a:lnTo>
                <a:lnTo>
                  <a:pt x="216166" y="142748"/>
                </a:lnTo>
                <a:lnTo>
                  <a:pt x="209677" y="163982"/>
                </a:lnTo>
                <a:lnTo>
                  <a:pt x="207441" y="186715"/>
                </a:lnTo>
                <a:lnTo>
                  <a:pt x="209677" y="209448"/>
                </a:lnTo>
                <a:lnTo>
                  <a:pt x="216166" y="230682"/>
                </a:lnTo>
                <a:lnTo>
                  <a:pt x="226542" y="249974"/>
                </a:lnTo>
                <a:lnTo>
                  <a:pt x="240449" y="266865"/>
                </a:lnTo>
                <a:lnTo>
                  <a:pt x="266852" y="240461"/>
                </a:lnTo>
                <a:lnTo>
                  <a:pt x="257886" y="229019"/>
                </a:lnTo>
                <a:lnTo>
                  <a:pt x="251053" y="216065"/>
                </a:lnTo>
                <a:lnTo>
                  <a:pt x="246697" y="201879"/>
                </a:lnTo>
                <a:lnTo>
                  <a:pt x="245160" y="186715"/>
                </a:lnTo>
                <a:lnTo>
                  <a:pt x="246697" y="171551"/>
                </a:lnTo>
                <a:lnTo>
                  <a:pt x="251053" y="157365"/>
                </a:lnTo>
                <a:lnTo>
                  <a:pt x="257886" y="144411"/>
                </a:lnTo>
                <a:lnTo>
                  <a:pt x="266852" y="132969"/>
                </a:lnTo>
                <a:close/>
              </a:path>
              <a:path w="2771140" h="639444">
                <a:moveTo>
                  <a:pt x="433730" y="186715"/>
                </a:moveTo>
                <a:lnTo>
                  <a:pt x="431482" y="163982"/>
                </a:lnTo>
                <a:lnTo>
                  <a:pt x="425005" y="142748"/>
                </a:lnTo>
                <a:lnTo>
                  <a:pt x="414629" y="123456"/>
                </a:lnTo>
                <a:lnTo>
                  <a:pt x="400723" y="106565"/>
                </a:lnTo>
                <a:lnTo>
                  <a:pt x="374319" y="132969"/>
                </a:lnTo>
                <a:lnTo>
                  <a:pt x="383273" y="143878"/>
                </a:lnTo>
                <a:lnTo>
                  <a:pt x="390118" y="156654"/>
                </a:lnTo>
                <a:lnTo>
                  <a:pt x="394474" y="171018"/>
                </a:lnTo>
                <a:lnTo>
                  <a:pt x="396011" y="186715"/>
                </a:lnTo>
                <a:lnTo>
                  <a:pt x="394474" y="202272"/>
                </a:lnTo>
                <a:lnTo>
                  <a:pt x="390118" y="216420"/>
                </a:lnTo>
                <a:lnTo>
                  <a:pt x="383273" y="229146"/>
                </a:lnTo>
                <a:lnTo>
                  <a:pt x="374319" y="240461"/>
                </a:lnTo>
                <a:lnTo>
                  <a:pt x="400723" y="266865"/>
                </a:lnTo>
                <a:lnTo>
                  <a:pt x="414629" y="249974"/>
                </a:lnTo>
                <a:lnTo>
                  <a:pt x="425005" y="230682"/>
                </a:lnTo>
                <a:lnTo>
                  <a:pt x="431482" y="209448"/>
                </a:lnTo>
                <a:lnTo>
                  <a:pt x="433730" y="186715"/>
                </a:lnTo>
                <a:close/>
              </a:path>
              <a:path w="2771140" h="639444">
                <a:moveTo>
                  <a:pt x="509155" y="186715"/>
                </a:moveTo>
                <a:lnTo>
                  <a:pt x="505371" y="148831"/>
                </a:lnTo>
                <a:lnTo>
                  <a:pt x="494423" y="113512"/>
                </a:lnTo>
                <a:lnTo>
                  <a:pt x="476935" y="81559"/>
                </a:lnTo>
                <a:lnTo>
                  <a:pt x="453529" y="53746"/>
                </a:lnTo>
                <a:lnTo>
                  <a:pt x="427126" y="80162"/>
                </a:lnTo>
                <a:lnTo>
                  <a:pt x="445579" y="102514"/>
                </a:lnTo>
                <a:lnTo>
                  <a:pt x="459536" y="128130"/>
                </a:lnTo>
                <a:lnTo>
                  <a:pt x="468363" y="156400"/>
                </a:lnTo>
                <a:lnTo>
                  <a:pt x="471436" y="186715"/>
                </a:lnTo>
                <a:lnTo>
                  <a:pt x="468363" y="217030"/>
                </a:lnTo>
                <a:lnTo>
                  <a:pt x="459536" y="245300"/>
                </a:lnTo>
                <a:lnTo>
                  <a:pt x="445579" y="270916"/>
                </a:lnTo>
                <a:lnTo>
                  <a:pt x="427126" y="293268"/>
                </a:lnTo>
                <a:lnTo>
                  <a:pt x="453529" y="319684"/>
                </a:lnTo>
                <a:lnTo>
                  <a:pt x="476935" y="291871"/>
                </a:lnTo>
                <a:lnTo>
                  <a:pt x="494423" y="259918"/>
                </a:lnTo>
                <a:lnTo>
                  <a:pt x="505371" y="224599"/>
                </a:lnTo>
                <a:lnTo>
                  <a:pt x="509155" y="186715"/>
                </a:lnTo>
                <a:close/>
              </a:path>
              <a:path w="2771140" h="639444">
                <a:moveTo>
                  <a:pt x="584593" y="186715"/>
                </a:moveTo>
                <a:lnTo>
                  <a:pt x="579272" y="133667"/>
                </a:lnTo>
                <a:lnTo>
                  <a:pt x="563968" y="84162"/>
                </a:lnTo>
                <a:lnTo>
                  <a:pt x="539648" y="39255"/>
                </a:lnTo>
                <a:lnTo>
                  <a:pt x="507276" y="0"/>
                </a:lnTo>
                <a:lnTo>
                  <a:pt x="480872" y="26403"/>
                </a:lnTo>
                <a:lnTo>
                  <a:pt x="508292" y="59677"/>
                </a:lnTo>
                <a:lnTo>
                  <a:pt x="529082" y="98069"/>
                </a:lnTo>
                <a:lnTo>
                  <a:pt x="542264" y="140716"/>
                </a:lnTo>
                <a:lnTo>
                  <a:pt x="546874" y="186715"/>
                </a:lnTo>
                <a:lnTo>
                  <a:pt x="542264" y="232587"/>
                </a:lnTo>
                <a:lnTo>
                  <a:pt x="529082" y="275005"/>
                </a:lnTo>
                <a:lnTo>
                  <a:pt x="508292" y="313359"/>
                </a:lnTo>
                <a:lnTo>
                  <a:pt x="480872" y="347027"/>
                </a:lnTo>
                <a:lnTo>
                  <a:pt x="507276" y="373430"/>
                </a:lnTo>
                <a:lnTo>
                  <a:pt x="539648" y="334175"/>
                </a:lnTo>
                <a:lnTo>
                  <a:pt x="563968" y="289267"/>
                </a:lnTo>
                <a:lnTo>
                  <a:pt x="579272" y="239763"/>
                </a:lnTo>
                <a:lnTo>
                  <a:pt x="584593" y="186715"/>
                </a:lnTo>
                <a:close/>
              </a:path>
              <a:path w="2771140" h="639444">
                <a:moveTo>
                  <a:pt x="641172" y="488480"/>
                </a:moveTo>
                <a:lnTo>
                  <a:pt x="638187" y="473837"/>
                </a:lnTo>
                <a:lnTo>
                  <a:pt x="630085" y="461835"/>
                </a:lnTo>
                <a:lnTo>
                  <a:pt x="618096" y="453732"/>
                </a:lnTo>
                <a:lnTo>
                  <a:pt x="603453" y="450761"/>
                </a:lnTo>
                <a:lnTo>
                  <a:pt x="584593" y="450761"/>
                </a:lnTo>
                <a:lnTo>
                  <a:pt x="584593" y="545058"/>
                </a:lnTo>
                <a:lnTo>
                  <a:pt x="583107" y="552386"/>
                </a:lnTo>
                <a:lnTo>
                  <a:pt x="579056" y="558380"/>
                </a:lnTo>
                <a:lnTo>
                  <a:pt x="573062" y="562432"/>
                </a:lnTo>
                <a:lnTo>
                  <a:pt x="565734" y="563918"/>
                </a:lnTo>
                <a:lnTo>
                  <a:pt x="558406" y="562432"/>
                </a:lnTo>
                <a:lnTo>
                  <a:pt x="552411" y="558380"/>
                </a:lnTo>
                <a:lnTo>
                  <a:pt x="548360" y="552386"/>
                </a:lnTo>
                <a:lnTo>
                  <a:pt x="546874" y="545058"/>
                </a:lnTo>
                <a:lnTo>
                  <a:pt x="548360" y="537743"/>
                </a:lnTo>
                <a:lnTo>
                  <a:pt x="552411" y="531736"/>
                </a:lnTo>
                <a:lnTo>
                  <a:pt x="558406" y="527685"/>
                </a:lnTo>
                <a:lnTo>
                  <a:pt x="565734" y="526199"/>
                </a:lnTo>
                <a:lnTo>
                  <a:pt x="573062" y="527685"/>
                </a:lnTo>
                <a:lnTo>
                  <a:pt x="579056" y="531736"/>
                </a:lnTo>
                <a:lnTo>
                  <a:pt x="583107" y="537743"/>
                </a:lnTo>
                <a:lnTo>
                  <a:pt x="584593" y="545058"/>
                </a:lnTo>
                <a:lnTo>
                  <a:pt x="584593" y="450761"/>
                </a:lnTo>
                <a:lnTo>
                  <a:pt x="490296" y="450761"/>
                </a:lnTo>
                <a:lnTo>
                  <a:pt x="490296" y="545058"/>
                </a:lnTo>
                <a:lnTo>
                  <a:pt x="488810" y="552386"/>
                </a:lnTo>
                <a:lnTo>
                  <a:pt x="484759" y="558380"/>
                </a:lnTo>
                <a:lnTo>
                  <a:pt x="478764" y="562432"/>
                </a:lnTo>
                <a:lnTo>
                  <a:pt x="471436" y="563918"/>
                </a:lnTo>
                <a:lnTo>
                  <a:pt x="464121" y="562432"/>
                </a:lnTo>
                <a:lnTo>
                  <a:pt x="458127" y="558380"/>
                </a:lnTo>
                <a:lnTo>
                  <a:pt x="454075" y="552386"/>
                </a:lnTo>
                <a:lnTo>
                  <a:pt x="452589" y="545058"/>
                </a:lnTo>
                <a:lnTo>
                  <a:pt x="454075" y="537743"/>
                </a:lnTo>
                <a:lnTo>
                  <a:pt x="458127" y="531736"/>
                </a:lnTo>
                <a:lnTo>
                  <a:pt x="464121" y="527685"/>
                </a:lnTo>
                <a:lnTo>
                  <a:pt x="471436" y="526199"/>
                </a:lnTo>
                <a:lnTo>
                  <a:pt x="478764" y="527685"/>
                </a:lnTo>
                <a:lnTo>
                  <a:pt x="484759" y="531736"/>
                </a:lnTo>
                <a:lnTo>
                  <a:pt x="488810" y="537743"/>
                </a:lnTo>
                <a:lnTo>
                  <a:pt x="490296" y="545058"/>
                </a:lnTo>
                <a:lnTo>
                  <a:pt x="490296" y="450761"/>
                </a:lnTo>
                <a:lnTo>
                  <a:pt x="396011" y="450761"/>
                </a:lnTo>
                <a:lnTo>
                  <a:pt x="396011" y="545058"/>
                </a:lnTo>
                <a:lnTo>
                  <a:pt x="394525" y="552386"/>
                </a:lnTo>
                <a:lnTo>
                  <a:pt x="390474" y="558380"/>
                </a:lnTo>
                <a:lnTo>
                  <a:pt x="384467" y="562432"/>
                </a:lnTo>
                <a:lnTo>
                  <a:pt x="377151" y="563918"/>
                </a:lnTo>
                <a:lnTo>
                  <a:pt x="369824" y="562432"/>
                </a:lnTo>
                <a:lnTo>
                  <a:pt x="363829" y="558380"/>
                </a:lnTo>
                <a:lnTo>
                  <a:pt x="359778" y="552386"/>
                </a:lnTo>
                <a:lnTo>
                  <a:pt x="358292" y="545058"/>
                </a:lnTo>
                <a:lnTo>
                  <a:pt x="359778" y="537743"/>
                </a:lnTo>
                <a:lnTo>
                  <a:pt x="363829" y="531736"/>
                </a:lnTo>
                <a:lnTo>
                  <a:pt x="369824" y="527685"/>
                </a:lnTo>
                <a:lnTo>
                  <a:pt x="377151" y="526199"/>
                </a:lnTo>
                <a:lnTo>
                  <a:pt x="384467" y="527685"/>
                </a:lnTo>
                <a:lnTo>
                  <a:pt x="390474" y="531736"/>
                </a:lnTo>
                <a:lnTo>
                  <a:pt x="394525" y="537743"/>
                </a:lnTo>
                <a:lnTo>
                  <a:pt x="396011" y="545058"/>
                </a:lnTo>
                <a:lnTo>
                  <a:pt x="396011" y="450761"/>
                </a:lnTo>
                <a:lnTo>
                  <a:pt x="339432" y="450761"/>
                </a:lnTo>
                <a:lnTo>
                  <a:pt x="339432" y="218782"/>
                </a:lnTo>
                <a:lnTo>
                  <a:pt x="347154" y="212839"/>
                </a:lnTo>
                <a:lnTo>
                  <a:pt x="353110" y="205219"/>
                </a:lnTo>
                <a:lnTo>
                  <a:pt x="356933" y="196367"/>
                </a:lnTo>
                <a:lnTo>
                  <a:pt x="358292" y="186715"/>
                </a:lnTo>
                <a:lnTo>
                  <a:pt x="355320" y="172072"/>
                </a:lnTo>
                <a:lnTo>
                  <a:pt x="347218" y="160070"/>
                </a:lnTo>
                <a:lnTo>
                  <a:pt x="335229" y="151968"/>
                </a:lnTo>
                <a:lnTo>
                  <a:pt x="320598" y="148996"/>
                </a:lnTo>
                <a:lnTo>
                  <a:pt x="305943" y="151968"/>
                </a:lnTo>
                <a:lnTo>
                  <a:pt x="293954" y="160070"/>
                </a:lnTo>
                <a:lnTo>
                  <a:pt x="285851" y="172072"/>
                </a:lnTo>
                <a:lnTo>
                  <a:pt x="282879" y="186715"/>
                </a:lnTo>
                <a:lnTo>
                  <a:pt x="284162" y="196367"/>
                </a:lnTo>
                <a:lnTo>
                  <a:pt x="284226" y="196900"/>
                </a:lnTo>
                <a:lnTo>
                  <a:pt x="288061" y="205930"/>
                </a:lnTo>
                <a:lnTo>
                  <a:pt x="294017" y="213372"/>
                </a:lnTo>
                <a:lnTo>
                  <a:pt x="301739" y="218782"/>
                </a:lnTo>
                <a:lnTo>
                  <a:pt x="301739" y="450761"/>
                </a:lnTo>
                <a:lnTo>
                  <a:pt x="301739" y="545058"/>
                </a:lnTo>
                <a:lnTo>
                  <a:pt x="300240" y="552386"/>
                </a:lnTo>
                <a:lnTo>
                  <a:pt x="296189" y="558380"/>
                </a:lnTo>
                <a:lnTo>
                  <a:pt x="290195" y="562432"/>
                </a:lnTo>
                <a:lnTo>
                  <a:pt x="282879" y="563918"/>
                </a:lnTo>
                <a:lnTo>
                  <a:pt x="275551" y="562432"/>
                </a:lnTo>
                <a:lnTo>
                  <a:pt x="269557" y="558380"/>
                </a:lnTo>
                <a:lnTo>
                  <a:pt x="265506" y="552386"/>
                </a:lnTo>
                <a:lnTo>
                  <a:pt x="264020" y="545058"/>
                </a:lnTo>
                <a:lnTo>
                  <a:pt x="265506" y="537743"/>
                </a:lnTo>
                <a:lnTo>
                  <a:pt x="301739" y="545058"/>
                </a:lnTo>
                <a:lnTo>
                  <a:pt x="301739" y="450761"/>
                </a:lnTo>
                <a:lnTo>
                  <a:pt x="132003" y="450761"/>
                </a:lnTo>
                <a:lnTo>
                  <a:pt x="132003" y="545058"/>
                </a:lnTo>
                <a:lnTo>
                  <a:pt x="129032" y="559701"/>
                </a:lnTo>
                <a:lnTo>
                  <a:pt x="120929" y="571703"/>
                </a:lnTo>
                <a:lnTo>
                  <a:pt x="108940" y="579805"/>
                </a:lnTo>
                <a:lnTo>
                  <a:pt x="94297" y="582777"/>
                </a:lnTo>
                <a:lnTo>
                  <a:pt x="79641" y="579805"/>
                </a:lnTo>
                <a:lnTo>
                  <a:pt x="67652" y="571703"/>
                </a:lnTo>
                <a:lnTo>
                  <a:pt x="59550" y="559701"/>
                </a:lnTo>
                <a:lnTo>
                  <a:pt x="56578" y="545058"/>
                </a:lnTo>
                <a:lnTo>
                  <a:pt x="59550" y="530415"/>
                </a:lnTo>
                <a:lnTo>
                  <a:pt x="67652" y="518426"/>
                </a:lnTo>
                <a:lnTo>
                  <a:pt x="79641" y="510311"/>
                </a:lnTo>
                <a:lnTo>
                  <a:pt x="94297" y="507339"/>
                </a:lnTo>
                <a:lnTo>
                  <a:pt x="108940" y="510311"/>
                </a:lnTo>
                <a:lnTo>
                  <a:pt x="120929" y="518426"/>
                </a:lnTo>
                <a:lnTo>
                  <a:pt x="129032" y="530415"/>
                </a:lnTo>
                <a:lnTo>
                  <a:pt x="132003" y="545058"/>
                </a:lnTo>
                <a:lnTo>
                  <a:pt x="132003" y="450761"/>
                </a:lnTo>
                <a:lnTo>
                  <a:pt x="37719" y="450761"/>
                </a:lnTo>
                <a:lnTo>
                  <a:pt x="23075" y="453732"/>
                </a:lnTo>
                <a:lnTo>
                  <a:pt x="11074" y="461835"/>
                </a:lnTo>
                <a:lnTo>
                  <a:pt x="2971" y="473837"/>
                </a:lnTo>
                <a:lnTo>
                  <a:pt x="0" y="488480"/>
                </a:lnTo>
                <a:lnTo>
                  <a:pt x="0" y="601637"/>
                </a:lnTo>
                <a:lnTo>
                  <a:pt x="2971" y="616280"/>
                </a:lnTo>
                <a:lnTo>
                  <a:pt x="11074" y="628281"/>
                </a:lnTo>
                <a:lnTo>
                  <a:pt x="23075" y="636384"/>
                </a:lnTo>
                <a:lnTo>
                  <a:pt x="37719" y="639356"/>
                </a:lnTo>
                <a:lnTo>
                  <a:pt x="603453" y="639356"/>
                </a:lnTo>
                <a:lnTo>
                  <a:pt x="618096" y="636384"/>
                </a:lnTo>
                <a:lnTo>
                  <a:pt x="630085" y="628281"/>
                </a:lnTo>
                <a:lnTo>
                  <a:pt x="638187" y="616280"/>
                </a:lnTo>
                <a:lnTo>
                  <a:pt x="641172" y="601637"/>
                </a:lnTo>
                <a:lnTo>
                  <a:pt x="641172" y="582777"/>
                </a:lnTo>
                <a:lnTo>
                  <a:pt x="641172" y="563918"/>
                </a:lnTo>
                <a:lnTo>
                  <a:pt x="641172" y="526199"/>
                </a:lnTo>
                <a:lnTo>
                  <a:pt x="641172" y="507339"/>
                </a:lnTo>
                <a:lnTo>
                  <a:pt x="641172" y="488480"/>
                </a:lnTo>
                <a:close/>
              </a:path>
              <a:path w="2771140" h="639444">
                <a:moveTo>
                  <a:pt x="2716593" y="190614"/>
                </a:moveTo>
                <a:lnTo>
                  <a:pt x="2695054" y="180035"/>
                </a:lnTo>
                <a:lnTo>
                  <a:pt x="2640139" y="153022"/>
                </a:lnTo>
                <a:lnTo>
                  <a:pt x="2640317" y="180035"/>
                </a:lnTo>
                <a:lnTo>
                  <a:pt x="668972" y="192900"/>
                </a:lnTo>
                <a:lnTo>
                  <a:pt x="669226" y="215125"/>
                </a:lnTo>
                <a:lnTo>
                  <a:pt x="2640457" y="202260"/>
                </a:lnTo>
                <a:lnTo>
                  <a:pt x="2640546" y="215125"/>
                </a:lnTo>
                <a:lnTo>
                  <a:pt x="2640647" y="229222"/>
                </a:lnTo>
                <a:lnTo>
                  <a:pt x="2693695" y="202260"/>
                </a:lnTo>
                <a:lnTo>
                  <a:pt x="2716593" y="190614"/>
                </a:lnTo>
                <a:close/>
              </a:path>
              <a:path w="2771140" h="639444">
                <a:moveTo>
                  <a:pt x="2770949" y="540245"/>
                </a:moveTo>
                <a:lnTo>
                  <a:pt x="780859" y="540245"/>
                </a:lnTo>
                <a:lnTo>
                  <a:pt x="780859" y="513194"/>
                </a:lnTo>
                <a:lnTo>
                  <a:pt x="704659" y="551294"/>
                </a:lnTo>
                <a:lnTo>
                  <a:pt x="780859" y="589394"/>
                </a:lnTo>
                <a:lnTo>
                  <a:pt x="780859" y="562470"/>
                </a:lnTo>
                <a:lnTo>
                  <a:pt x="2770949" y="562470"/>
                </a:lnTo>
                <a:lnTo>
                  <a:pt x="2770949" y="540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97680" y="2505075"/>
            <a:ext cx="1064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Gateway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79091" y="1410970"/>
            <a:ext cx="1005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Verdana"/>
                <a:cs typeface="Verdana"/>
              </a:rPr>
              <a:t>Requests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61616" y="2406650"/>
            <a:ext cx="1170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Verdana"/>
                <a:cs typeface="Verdana"/>
              </a:rPr>
              <a:t>Responses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21830" y="5128641"/>
            <a:ext cx="87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Verdana"/>
                <a:cs typeface="Verdana"/>
              </a:rPr>
              <a:t>Internet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0362" y="5454015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Verdana"/>
                <a:cs typeface="Verdana"/>
              </a:rPr>
              <a:t>User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785" y="3954716"/>
            <a:ext cx="2538908" cy="143948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945379" y="5128641"/>
            <a:ext cx="1064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Gateway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46551" y="3631691"/>
            <a:ext cx="3624579" cy="1470025"/>
            <a:chOff x="3646551" y="3631691"/>
            <a:chExt cx="3624579" cy="1470025"/>
          </a:xfrm>
        </p:grpSpPr>
        <p:sp>
          <p:nvSpPr>
            <p:cNvPr id="23" name="object 23"/>
            <p:cNvSpPr/>
            <p:nvPr/>
          </p:nvSpPr>
          <p:spPr>
            <a:xfrm>
              <a:off x="5830570" y="4530724"/>
              <a:ext cx="1440815" cy="421005"/>
            </a:xfrm>
            <a:custGeom>
              <a:avLst/>
              <a:gdLst/>
              <a:ahLst/>
              <a:cxnLst/>
              <a:rect l="l" t="t" r="r" b="b"/>
              <a:pathLst>
                <a:path w="1440815" h="421004">
                  <a:moveTo>
                    <a:pt x="1142365" y="371729"/>
                  </a:moveTo>
                  <a:lnTo>
                    <a:pt x="109220" y="371729"/>
                  </a:lnTo>
                  <a:lnTo>
                    <a:pt x="109220" y="344805"/>
                  </a:lnTo>
                  <a:lnTo>
                    <a:pt x="33020" y="382905"/>
                  </a:lnTo>
                  <a:lnTo>
                    <a:pt x="109220" y="421005"/>
                  </a:lnTo>
                  <a:lnTo>
                    <a:pt x="109220" y="393954"/>
                  </a:lnTo>
                  <a:lnTo>
                    <a:pt x="1142365" y="393954"/>
                  </a:lnTo>
                  <a:lnTo>
                    <a:pt x="1142365" y="371729"/>
                  </a:lnTo>
                  <a:close/>
                </a:path>
                <a:path w="1440815" h="421004">
                  <a:moveTo>
                    <a:pt x="1440561" y="38227"/>
                  </a:moveTo>
                  <a:lnTo>
                    <a:pt x="1418056" y="26924"/>
                  </a:lnTo>
                  <a:lnTo>
                    <a:pt x="1377061" y="6324"/>
                  </a:lnTo>
                  <a:lnTo>
                    <a:pt x="1377061" y="49149"/>
                  </a:lnTo>
                  <a:lnTo>
                    <a:pt x="1364322" y="49149"/>
                  </a:lnTo>
                  <a:lnTo>
                    <a:pt x="1377061" y="49149"/>
                  </a:lnTo>
                  <a:lnTo>
                    <a:pt x="1377061" y="6324"/>
                  </a:lnTo>
                  <a:lnTo>
                    <a:pt x="1364488" y="0"/>
                  </a:lnTo>
                  <a:lnTo>
                    <a:pt x="1364399" y="23749"/>
                  </a:lnTo>
                  <a:lnTo>
                    <a:pt x="1364386" y="26898"/>
                  </a:lnTo>
                  <a:lnTo>
                    <a:pt x="0" y="23749"/>
                  </a:lnTo>
                  <a:lnTo>
                    <a:pt x="0" y="45974"/>
                  </a:lnTo>
                  <a:lnTo>
                    <a:pt x="1364310" y="49123"/>
                  </a:lnTo>
                  <a:lnTo>
                    <a:pt x="1364234" y="76200"/>
                  </a:lnTo>
                  <a:lnTo>
                    <a:pt x="1418602" y="49149"/>
                  </a:lnTo>
                  <a:lnTo>
                    <a:pt x="1440561" y="382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6551" y="3631691"/>
              <a:ext cx="2156094" cy="146994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9726930" y="471735"/>
            <a:ext cx="1106170" cy="2806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800" spc="-45" dirty="0">
                <a:latin typeface="Verdana"/>
                <a:cs typeface="Verdana"/>
              </a:rPr>
              <a:t>ARP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Table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412480" y="386079"/>
            <a:ext cx="3657600" cy="5735320"/>
            <a:chOff x="8412480" y="386079"/>
            <a:chExt cx="3657600" cy="573532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2480" y="3291840"/>
              <a:ext cx="3611879" cy="28295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12480" y="386079"/>
              <a:ext cx="3657600" cy="286258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533130" y="1327149"/>
              <a:ext cx="3368040" cy="3152140"/>
            </a:xfrm>
            <a:custGeom>
              <a:avLst/>
              <a:gdLst/>
              <a:ahLst/>
              <a:cxnLst/>
              <a:rect l="l" t="t" r="r" b="b"/>
              <a:pathLst>
                <a:path w="3368040" h="3152140">
                  <a:moveTo>
                    <a:pt x="0" y="3152140"/>
                  </a:moveTo>
                  <a:lnTo>
                    <a:pt x="3342639" y="3152140"/>
                  </a:lnTo>
                  <a:lnTo>
                    <a:pt x="3342639" y="2898140"/>
                  </a:lnTo>
                  <a:lnTo>
                    <a:pt x="0" y="2898140"/>
                  </a:lnTo>
                  <a:lnTo>
                    <a:pt x="0" y="3152140"/>
                  </a:lnTo>
                  <a:close/>
                </a:path>
                <a:path w="3368040" h="3152140">
                  <a:moveTo>
                    <a:pt x="25400" y="256539"/>
                  </a:moveTo>
                  <a:lnTo>
                    <a:pt x="3368039" y="256539"/>
                  </a:lnTo>
                  <a:lnTo>
                    <a:pt x="3368039" y="0"/>
                  </a:lnTo>
                  <a:lnTo>
                    <a:pt x="25400" y="0"/>
                  </a:lnTo>
                  <a:lnTo>
                    <a:pt x="25400" y="2565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985254" y="1006221"/>
            <a:ext cx="1131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Verdana"/>
                <a:cs typeface="Verdana"/>
              </a:rPr>
              <a:t>ARP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Table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87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1848</Words>
  <Application>Microsoft Office PowerPoint</Application>
  <PresentationFormat>Widescreen</PresentationFormat>
  <Paragraphs>241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MT</vt:lpstr>
      <vt:lpstr>Palatino Linotype</vt:lpstr>
      <vt:lpstr>Segoe UI</vt:lpstr>
      <vt:lpstr>Tahoma</vt:lpstr>
      <vt:lpstr>Verdana</vt:lpstr>
      <vt:lpstr>Wingdings</vt:lpstr>
      <vt:lpstr>Office Theme</vt:lpstr>
      <vt:lpstr>Protezione della rete per i sistemi di controllo dell'energia</vt:lpstr>
      <vt:lpstr>Protezione della rete per i sistemi di controllo dell'energia</vt:lpstr>
      <vt:lpstr>Simulatore GNS3</vt:lpstr>
      <vt:lpstr>Simulatore GNS3</vt:lpstr>
      <vt:lpstr>MITM</vt:lpstr>
      <vt:lpstr>Attacco MITM</vt:lpstr>
      <vt:lpstr>Che cos'è l'attacco ARP Spoofing?</vt:lpstr>
      <vt:lpstr>Che cos'è l'attacco ARP Spoofing?</vt:lpstr>
      <vt:lpstr>Che cos'è l'attacco ARP Spoofing?</vt:lpstr>
      <vt:lpstr>PowerPoint Presentation</vt:lpstr>
      <vt:lpstr>Bettercap tool</vt:lpstr>
      <vt:lpstr>Bettercap tool</vt:lpstr>
      <vt:lpstr>Bettercap tool</vt:lpstr>
      <vt:lpstr>Bettercap tool</vt:lpstr>
      <vt:lpstr>Bettercap tool</vt:lpstr>
      <vt:lpstr>Bettercap tool</vt:lpstr>
      <vt:lpstr>Bettercap tool</vt:lpstr>
      <vt:lpstr>Bettercap tool</vt:lpstr>
      <vt:lpstr>Bettercap tool</vt:lpstr>
      <vt:lpstr>Bettercab for sniffing packets</vt:lpstr>
      <vt:lpstr>Bettercab per lo sniffing dei pacchetti</vt:lpstr>
      <vt:lpstr>Bettercab per lo sniffing dei pacchetti</vt:lpstr>
      <vt:lpstr>MITM: Sniffing Packets</vt:lpstr>
      <vt:lpstr>MITM: Sniffing dei pacchetti</vt:lpstr>
      <vt:lpstr>Bettercap Caplets</vt:lpstr>
      <vt:lpstr>MITM: DNS Spoofing</vt:lpstr>
      <vt:lpstr>MITM: DNS Spoofing</vt:lpstr>
      <vt:lpstr>MITM per il reindirizzamento di un sito web</vt:lpstr>
      <vt:lpstr>MITM per il reindirizzamento di un sito web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cp:lastModifiedBy>Cosimo Melella</cp:lastModifiedBy>
  <cp:revision>1</cp:revision>
  <dcterms:created xsi:type="dcterms:W3CDTF">2025-03-31T08:14:06Z</dcterms:created>
  <dcterms:modified xsi:type="dcterms:W3CDTF">2025-04-02T14:45:56Z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2024-09-30T00:00:00Z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PowerPoint® for Microsoft 365</vt:lpwstr>
  </property>
</Properties>
</file>