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7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3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5182" y="820927"/>
            <a:ext cx="605028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4533" y="761"/>
            <a:ext cx="1818639" cy="6857365"/>
          </a:xfrm>
          <a:custGeom>
            <a:avLst/>
            <a:gdLst/>
            <a:ahLst/>
            <a:cxnLst/>
            <a:rect l="l" t="t" r="r" b="b"/>
            <a:pathLst>
              <a:path w="1818640" h="6857365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376791" y="0"/>
            <a:ext cx="2556510" cy="6858000"/>
          </a:xfrm>
          <a:custGeom>
            <a:avLst/>
            <a:gdLst/>
            <a:ahLst/>
            <a:cxnLst/>
            <a:rect l="l" t="t" r="r" b="b"/>
            <a:pathLst>
              <a:path w="2556509" h="6858000">
                <a:moveTo>
                  <a:pt x="1542463" y="1537229"/>
                </a:moveTo>
                <a:lnTo>
                  <a:pt x="1495066" y="1543689"/>
                </a:lnTo>
                <a:lnTo>
                  <a:pt x="1451486" y="1561798"/>
                </a:lnTo>
                <a:lnTo>
                  <a:pt x="1413960" y="1590289"/>
                </a:lnTo>
                <a:lnTo>
                  <a:pt x="1384724" y="1627895"/>
                </a:lnTo>
                <a:lnTo>
                  <a:pt x="1366015" y="1673352"/>
                </a:lnTo>
                <a:lnTo>
                  <a:pt x="971299" y="3128517"/>
                </a:lnTo>
                <a:lnTo>
                  <a:pt x="0" y="6858000"/>
                </a:lnTo>
                <a:lnTo>
                  <a:pt x="26031" y="6858000"/>
                </a:lnTo>
                <a:lnTo>
                  <a:pt x="996699" y="3136138"/>
                </a:lnTo>
                <a:lnTo>
                  <a:pt x="1391415" y="1681099"/>
                </a:lnTo>
                <a:lnTo>
                  <a:pt x="1412446" y="1635019"/>
                </a:lnTo>
                <a:lnTo>
                  <a:pt x="1445753" y="1598821"/>
                </a:lnTo>
                <a:lnTo>
                  <a:pt x="1488040" y="1574461"/>
                </a:lnTo>
                <a:lnTo>
                  <a:pt x="1536008" y="1563897"/>
                </a:lnTo>
                <a:lnTo>
                  <a:pt x="1637933" y="1563897"/>
                </a:lnTo>
                <a:lnTo>
                  <a:pt x="1625963" y="1556466"/>
                </a:lnTo>
                <a:lnTo>
                  <a:pt x="1591453" y="1543689"/>
                </a:lnTo>
                <a:lnTo>
                  <a:pt x="1542463" y="1537229"/>
                </a:lnTo>
                <a:close/>
              </a:path>
              <a:path w="2556509" h="6858000">
                <a:moveTo>
                  <a:pt x="1637933" y="1563897"/>
                </a:moveTo>
                <a:lnTo>
                  <a:pt x="1536008" y="1563897"/>
                </a:lnTo>
                <a:lnTo>
                  <a:pt x="1586360" y="1569085"/>
                </a:lnTo>
                <a:lnTo>
                  <a:pt x="1615553" y="1580257"/>
                </a:lnTo>
                <a:lnTo>
                  <a:pt x="1664031" y="1617412"/>
                </a:lnTo>
                <a:lnTo>
                  <a:pt x="1694961" y="1671443"/>
                </a:lnTo>
                <a:lnTo>
                  <a:pt x="1702581" y="1732347"/>
                </a:lnTo>
                <a:lnTo>
                  <a:pt x="1697104" y="1763776"/>
                </a:lnTo>
                <a:lnTo>
                  <a:pt x="1437262" y="2721483"/>
                </a:lnTo>
                <a:lnTo>
                  <a:pt x="1430817" y="2770397"/>
                </a:lnTo>
                <a:lnTo>
                  <a:pt x="1437305" y="2817734"/>
                </a:lnTo>
                <a:lnTo>
                  <a:pt x="1455455" y="2861262"/>
                </a:lnTo>
                <a:lnTo>
                  <a:pt x="1483998" y="2898746"/>
                </a:lnTo>
                <a:lnTo>
                  <a:pt x="1521664" y="2927955"/>
                </a:lnTo>
                <a:lnTo>
                  <a:pt x="1567183" y="2946654"/>
                </a:lnTo>
                <a:lnTo>
                  <a:pt x="1619161" y="2952799"/>
                </a:lnTo>
                <a:lnTo>
                  <a:pt x="1669365" y="2944613"/>
                </a:lnTo>
                <a:lnTo>
                  <a:pt x="1704644" y="2928182"/>
                </a:lnTo>
                <a:lnTo>
                  <a:pt x="1617939" y="2928182"/>
                </a:lnTo>
                <a:lnTo>
                  <a:pt x="1573533" y="2922524"/>
                </a:lnTo>
                <a:lnTo>
                  <a:pt x="1527442" y="2901508"/>
                </a:lnTo>
                <a:lnTo>
                  <a:pt x="1491219" y="2868239"/>
                </a:lnTo>
                <a:lnTo>
                  <a:pt x="1466841" y="2826009"/>
                </a:lnTo>
                <a:lnTo>
                  <a:pt x="1456283" y="2778109"/>
                </a:lnTo>
                <a:lnTo>
                  <a:pt x="1461519" y="2727833"/>
                </a:lnTo>
                <a:lnTo>
                  <a:pt x="1721234" y="1770126"/>
                </a:lnTo>
                <a:lnTo>
                  <a:pt x="1727279" y="1734452"/>
                </a:lnTo>
                <a:lnTo>
                  <a:pt x="1726330" y="1701419"/>
                </a:lnTo>
                <a:lnTo>
                  <a:pt x="1726251" y="1698672"/>
                </a:lnTo>
                <a:lnTo>
                  <a:pt x="1718270" y="1663630"/>
                </a:lnTo>
                <a:lnTo>
                  <a:pt x="1703454" y="1630172"/>
                </a:lnTo>
                <a:lnTo>
                  <a:pt x="1682577" y="1600174"/>
                </a:lnTo>
                <a:lnTo>
                  <a:pt x="1656544" y="1575450"/>
                </a:lnTo>
                <a:lnTo>
                  <a:pt x="1637933" y="1563897"/>
                </a:lnTo>
                <a:close/>
              </a:path>
              <a:path w="2556509" h="6858000">
                <a:moveTo>
                  <a:pt x="2556151" y="0"/>
                </a:moveTo>
                <a:lnTo>
                  <a:pt x="2529007" y="0"/>
                </a:lnTo>
                <a:lnTo>
                  <a:pt x="2100710" y="1561464"/>
                </a:lnTo>
                <a:lnTo>
                  <a:pt x="1758191" y="2837307"/>
                </a:lnTo>
                <a:lnTo>
                  <a:pt x="1733354" y="2874991"/>
                </a:lnTo>
                <a:lnTo>
                  <a:pt x="1700159" y="2903385"/>
                </a:lnTo>
                <a:lnTo>
                  <a:pt x="1660917" y="2921459"/>
                </a:lnTo>
                <a:lnTo>
                  <a:pt x="1617939" y="2928182"/>
                </a:lnTo>
                <a:lnTo>
                  <a:pt x="1704644" y="2928182"/>
                </a:lnTo>
                <a:lnTo>
                  <a:pt x="1715106" y="2923309"/>
                </a:lnTo>
                <a:lnTo>
                  <a:pt x="1753697" y="2890099"/>
                </a:lnTo>
                <a:lnTo>
                  <a:pt x="1782448" y="2846197"/>
                </a:lnTo>
                <a:lnTo>
                  <a:pt x="1782448" y="2844927"/>
                </a:lnTo>
                <a:lnTo>
                  <a:pt x="2124967" y="1567814"/>
                </a:lnTo>
                <a:lnTo>
                  <a:pt x="2556151" y="0"/>
                </a:lnTo>
                <a:close/>
              </a:path>
            </a:pathLst>
          </a:custGeom>
          <a:solidFill>
            <a:srgbClr val="FF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95713" y="5207317"/>
            <a:ext cx="755650" cy="1644650"/>
          </a:xfrm>
          <a:custGeom>
            <a:avLst/>
            <a:gdLst/>
            <a:ahLst/>
            <a:cxnLst/>
            <a:rect l="l" t="t" r="r" b="b"/>
            <a:pathLst>
              <a:path w="755650" h="1644650">
                <a:moveTo>
                  <a:pt x="0" y="1644585"/>
                </a:moveTo>
                <a:lnTo>
                  <a:pt x="26324" y="1644585"/>
                </a:lnTo>
                <a:lnTo>
                  <a:pt x="429960" y="140896"/>
                </a:lnTo>
                <a:lnTo>
                  <a:pt x="449876" y="95256"/>
                </a:lnTo>
                <a:lnTo>
                  <a:pt x="481886" y="59514"/>
                </a:lnTo>
                <a:lnTo>
                  <a:pt x="522741" y="35577"/>
                </a:lnTo>
                <a:lnTo>
                  <a:pt x="569192" y="25350"/>
                </a:lnTo>
                <a:lnTo>
                  <a:pt x="617990" y="30739"/>
                </a:lnTo>
                <a:lnTo>
                  <a:pt x="671892" y="57639"/>
                </a:lnTo>
                <a:lnTo>
                  <a:pt x="710756" y="103751"/>
                </a:lnTo>
                <a:lnTo>
                  <a:pt x="730029" y="161390"/>
                </a:lnTo>
                <a:lnTo>
                  <a:pt x="731028" y="192011"/>
                </a:lnTo>
                <a:lnTo>
                  <a:pt x="725798" y="222871"/>
                </a:lnTo>
                <a:lnTo>
                  <a:pt x="343467" y="1644585"/>
                </a:lnTo>
                <a:lnTo>
                  <a:pt x="369791" y="1644585"/>
                </a:lnTo>
                <a:lnTo>
                  <a:pt x="749615" y="229276"/>
                </a:lnTo>
                <a:lnTo>
                  <a:pt x="755511" y="193612"/>
                </a:lnTo>
                <a:lnTo>
                  <a:pt x="754473" y="158188"/>
                </a:lnTo>
                <a:lnTo>
                  <a:pt x="732066" y="90943"/>
                </a:lnTo>
                <a:lnTo>
                  <a:pt x="686153" y="37625"/>
                </a:lnTo>
                <a:lnTo>
                  <a:pt x="624257" y="6403"/>
                </a:lnTo>
                <a:lnTo>
                  <a:pt x="577877" y="0"/>
                </a:lnTo>
                <a:lnTo>
                  <a:pt x="531737" y="6240"/>
                </a:lnTo>
                <a:lnTo>
                  <a:pt x="489448" y="24100"/>
                </a:lnTo>
                <a:lnTo>
                  <a:pt x="453055" y="52290"/>
                </a:lnTo>
                <a:lnTo>
                  <a:pt x="424605" y="89517"/>
                </a:lnTo>
                <a:lnTo>
                  <a:pt x="406143" y="134492"/>
                </a:lnTo>
                <a:lnTo>
                  <a:pt x="0" y="1644585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6" y="6167626"/>
            <a:ext cx="3293364" cy="6111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33657" y="762"/>
            <a:ext cx="1818639" cy="6857365"/>
          </a:xfrm>
          <a:custGeom>
            <a:avLst/>
            <a:gdLst/>
            <a:ahLst/>
            <a:cxnLst/>
            <a:rect l="l" t="t" r="r" b="b"/>
            <a:pathLst>
              <a:path w="1818639" h="6857365">
                <a:moveTo>
                  <a:pt x="1818301" y="0"/>
                </a:moveTo>
                <a:lnTo>
                  <a:pt x="0" y="6857238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97579" y="18288"/>
            <a:ext cx="2545080" cy="6837045"/>
          </a:xfrm>
          <a:custGeom>
            <a:avLst/>
            <a:gdLst/>
            <a:ahLst/>
            <a:cxnLst/>
            <a:rect l="l" t="t" r="r" b="b"/>
            <a:pathLst>
              <a:path w="2545079" h="6837045">
                <a:moveTo>
                  <a:pt x="1321410" y="2282932"/>
                </a:moveTo>
                <a:lnTo>
                  <a:pt x="1271598" y="2291057"/>
                </a:lnTo>
                <a:lnTo>
                  <a:pt x="1226217" y="2312209"/>
                </a:lnTo>
                <a:lnTo>
                  <a:pt x="1187926" y="2345175"/>
                </a:lnTo>
                <a:lnTo>
                  <a:pt x="1159383" y="2388742"/>
                </a:lnTo>
                <a:lnTo>
                  <a:pt x="1159383" y="2390012"/>
                </a:lnTo>
                <a:lnTo>
                  <a:pt x="819277" y="3658361"/>
                </a:lnTo>
                <a:lnTo>
                  <a:pt x="0" y="6835400"/>
                </a:lnTo>
                <a:lnTo>
                  <a:pt x="6647" y="6836130"/>
                </a:lnTo>
                <a:lnTo>
                  <a:pt x="13271" y="6836505"/>
                </a:lnTo>
                <a:lnTo>
                  <a:pt x="20841" y="6836663"/>
                </a:lnTo>
                <a:lnTo>
                  <a:pt x="26543" y="6836663"/>
                </a:lnTo>
                <a:lnTo>
                  <a:pt x="843280" y="3664711"/>
                </a:lnTo>
                <a:lnTo>
                  <a:pt x="1183386" y="2397632"/>
                </a:lnTo>
                <a:lnTo>
                  <a:pt x="1208042" y="2360209"/>
                </a:lnTo>
                <a:lnTo>
                  <a:pt x="1241007" y="2331997"/>
                </a:lnTo>
                <a:lnTo>
                  <a:pt x="1279983" y="2314038"/>
                </a:lnTo>
                <a:lnTo>
                  <a:pt x="1322671" y="2307375"/>
                </a:lnTo>
                <a:lnTo>
                  <a:pt x="1417720" y="2307375"/>
                </a:lnTo>
                <a:lnTo>
                  <a:pt x="1372997" y="2289047"/>
                </a:lnTo>
                <a:lnTo>
                  <a:pt x="1321410" y="2282932"/>
                </a:lnTo>
                <a:close/>
              </a:path>
              <a:path w="2545079" h="6837045">
                <a:moveTo>
                  <a:pt x="1417720" y="2307375"/>
                </a:moveTo>
                <a:lnTo>
                  <a:pt x="1322671" y="2307375"/>
                </a:lnTo>
                <a:lnTo>
                  <a:pt x="1366774" y="2313050"/>
                </a:lnTo>
                <a:lnTo>
                  <a:pt x="1412567" y="2333871"/>
                </a:lnTo>
                <a:lnTo>
                  <a:pt x="1448527" y="2366872"/>
                </a:lnTo>
                <a:lnTo>
                  <a:pt x="1472716" y="2408779"/>
                </a:lnTo>
                <a:lnTo>
                  <a:pt x="1483195" y="2456319"/>
                </a:lnTo>
                <a:lnTo>
                  <a:pt x="1478026" y="2506217"/>
                </a:lnTo>
                <a:lnTo>
                  <a:pt x="1220089" y="3457447"/>
                </a:lnTo>
                <a:lnTo>
                  <a:pt x="1214114" y="3492837"/>
                </a:lnTo>
                <a:lnTo>
                  <a:pt x="1215074" y="3525710"/>
                </a:lnTo>
                <a:lnTo>
                  <a:pt x="1215151" y="3528345"/>
                </a:lnTo>
                <a:lnTo>
                  <a:pt x="1223071" y="3563139"/>
                </a:lnTo>
                <a:lnTo>
                  <a:pt x="1258500" y="3626197"/>
                </a:lnTo>
                <a:lnTo>
                  <a:pt x="1314733" y="3669627"/>
                </a:lnTo>
                <a:lnTo>
                  <a:pt x="1397637" y="3688788"/>
                </a:lnTo>
                <a:lnTo>
                  <a:pt x="1444651" y="3682364"/>
                </a:lnTo>
                <a:lnTo>
                  <a:pt x="1487932" y="3664346"/>
                </a:lnTo>
                <a:lnTo>
                  <a:pt x="1490671" y="3662262"/>
                </a:lnTo>
                <a:lnTo>
                  <a:pt x="1404047" y="3662262"/>
                </a:lnTo>
                <a:lnTo>
                  <a:pt x="1354074" y="3657091"/>
                </a:lnTo>
                <a:lnTo>
                  <a:pt x="1299114" y="3629882"/>
                </a:lnTo>
                <a:lnTo>
                  <a:pt x="1259205" y="3583812"/>
                </a:lnTo>
                <a:lnTo>
                  <a:pt x="1239313" y="3525710"/>
                </a:lnTo>
                <a:lnTo>
                  <a:pt x="1238613" y="3494980"/>
                </a:lnTo>
                <a:lnTo>
                  <a:pt x="1244092" y="3463797"/>
                </a:lnTo>
                <a:lnTo>
                  <a:pt x="1502029" y="2512567"/>
                </a:lnTo>
                <a:lnTo>
                  <a:pt x="1508451" y="2463978"/>
                </a:lnTo>
                <a:lnTo>
                  <a:pt x="1502019" y="2416969"/>
                </a:lnTo>
                <a:lnTo>
                  <a:pt x="1483995" y="2373756"/>
                </a:lnTo>
                <a:lnTo>
                  <a:pt x="1455641" y="2336555"/>
                </a:lnTo>
                <a:lnTo>
                  <a:pt x="1418220" y="2307580"/>
                </a:lnTo>
                <a:lnTo>
                  <a:pt x="1417720" y="2307375"/>
                </a:lnTo>
                <a:close/>
              </a:path>
              <a:path w="2545079" h="6837045">
                <a:moveTo>
                  <a:pt x="2545080" y="0"/>
                </a:moveTo>
                <a:lnTo>
                  <a:pt x="2518537" y="0"/>
                </a:lnTo>
                <a:lnTo>
                  <a:pt x="1939417" y="2100706"/>
                </a:lnTo>
                <a:lnTo>
                  <a:pt x="1547495" y="3545966"/>
                </a:lnTo>
                <a:lnTo>
                  <a:pt x="1526659" y="3591698"/>
                </a:lnTo>
                <a:lnTo>
                  <a:pt x="1493620" y="3627620"/>
                </a:lnTo>
                <a:lnTo>
                  <a:pt x="1451656" y="3651790"/>
                </a:lnTo>
                <a:lnTo>
                  <a:pt x="1404047" y="3662262"/>
                </a:lnTo>
                <a:lnTo>
                  <a:pt x="1490671" y="3662262"/>
                </a:lnTo>
                <a:lnTo>
                  <a:pt x="1525166" y="3636014"/>
                </a:lnTo>
                <a:lnTo>
                  <a:pt x="1554181" y="3598630"/>
                </a:lnTo>
                <a:lnTo>
                  <a:pt x="1572768" y="3553459"/>
                </a:lnTo>
                <a:lnTo>
                  <a:pt x="1964817" y="2108326"/>
                </a:lnTo>
                <a:lnTo>
                  <a:pt x="2540000" y="16382"/>
                </a:lnTo>
                <a:lnTo>
                  <a:pt x="2543810" y="3809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5841492" cy="686104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5182" y="416433"/>
            <a:ext cx="6050280" cy="918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6763" y="1860930"/>
            <a:ext cx="9131935" cy="405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02340" y="6321441"/>
            <a:ext cx="244475" cy="197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etasploi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rapid7.com/metasploit/metasploitable-2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li.org/tools/hydr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li.org/tools/hydra/" TargetMode="Externa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li.org/tools/hydra/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li.org/tools/hydra/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li.org/tools/hydra/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li.org/tools/hydra/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li.org/tools/hydra/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wdstrike.com/cybersecurity-101/spoofing-attacks/arp-spoofi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ns3.com/docs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bdelkader.Shaaban@ait.ac.a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fan.Schauer@ait.ac.a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ali.org/tools/hping3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0503" y="-12700"/>
            <a:ext cx="6197600" cy="6883400"/>
            <a:chOff x="4550503" y="-12700"/>
            <a:chExt cx="6197600" cy="6883400"/>
          </a:xfrm>
        </p:grpSpPr>
        <p:sp>
          <p:nvSpPr>
            <p:cNvPr id="3" name="object 3"/>
            <p:cNvSpPr/>
            <p:nvPr/>
          </p:nvSpPr>
          <p:spPr>
            <a:xfrm>
              <a:off x="5386449" y="1399"/>
              <a:ext cx="5361305" cy="6839584"/>
            </a:xfrm>
            <a:custGeom>
              <a:avLst/>
              <a:gdLst/>
              <a:ahLst/>
              <a:cxnLst/>
              <a:rect l="l" t="t" r="r" b="b"/>
              <a:pathLst>
                <a:path w="5361305" h="6839584">
                  <a:moveTo>
                    <a:pt x="5361137" y="0"/>
                  </a:moveTo>
                  <a:lnTo>
                    <a:pt x="1922208" y="0"/>
                  </a:lnTo>
                  <a:lnTo>
                    <a:pt x="0" y="6838976"/>
                  </a:lnTo>
                  <a:lnTo>
                    <a:pt x="3438897" y="6838976"/>
                  </a:lnTo>
                  <a:lnTo>
                    <a:pt x="5361137" y="0"/>
                  </a:lnTo>
                  <a:close/>
                </a:path>
              </a:pathLst>
            </a:custGeom>
            <a:solidFill>
              <a:srgbClr val="FFB900">
                <a:alpha val="2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3203" y="0"/>
              <a:ext cx="1925320" cy="6858000"/>
            </a:xfrm>
            <a:custGeom>
              <a:avLst/>
              <a:gdLst/>
              <a:ahLst/>
              <a:cxnLst/>
              <a:rect l="l" t="t" r="r" b="b"/>
              <a:pathLst>
                <a:path w="1925320" h="685800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48400" y="721817"/>
            <a:ext cx="5285231" cy="19096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  <a:spcBef>
                <a:spcPts val="635"/>
              </a:spcBef>
            </a:pPr>
            <a:r>
              <a:rPr lang="it-IT" sz="4400" spc="-10" dirty="0"/>
              <a:t>Protezione della rete per i sistemi di controllo dell'energia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6892543" y="3394913"/>
            <a:ext cx="4429760" cy="242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0"/>
              </a:spcBef>
            </a:pPr>
            <a:r>
              <a:rPr sz="5400" b="1" spc="-360" dirty="0">
                <a:solidFill>
                  <a:srgbClr val="D7791A"/>
                </a:solidFill>
                <a:latin typeface="Tahoma"/>
                <a:cs typeface="Tahoma"/>
              </a:rPr>
              <a:t>CSP004_C_E</a:t>
            </a:r>
            <a:endParaRPr sz="5400" dirty="0">
              <a:latin typeface="Tahoma"/>
              <a:cs typeface="Tahoma"/>
            </a:endParaRPr>
          </a:p>
          <a:p>
            <a:pPr marL="12700">
              <a:lnSpc>
                <a:spcPts val="1825"/>
              </a:lnSpc>
              <a:spcBef>
                <a:spcPts val="5305"/>
              </a:spcBef>
            </a:pPr>
            <a:r>
              <a:rPr lang="en-US" sz="1600" spc="-30" dirty="0">
                <a:latin typeface="Verdana"/>
                <a:cs typeface="Verdana"/>
              </a:rPr>
              <a:t>PRESENTAZIONE A CURA DI</a:t>
            </a:r>
            <a:r>
              <a:rPr sz="1600" spc="-25" dirty="0"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730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STEFAN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SCHAUER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735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ABDELKADER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SHAABAN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830"/>
              </a:lnSpc>
            </a:pPr>
            <a:r>
              <a:rPr sz="1600" b="1" spc="-60" dirty="0">
                <a:latin typeface="Tahoma"/>
                <a:cs typeface="Tahoma"/>
              </a:rPr>
              <a:t>AIT</a:t>
            </a:r>
            <a:r>
              <a:rPr sz="1600" b="1" spc="65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AUSTRIAN</a:t>
            </a:r>
            <a:r>
              <a:rPr sz="1600" b="1" spc="85" dirty="0">
                <a:latin typeface="Tahoma"/>
                <a:cs typeface="Tahoma"/>
              </a:rPr>
              <a:t> </a:t>
            </a:r>
            <a:r>
              <a:rPr sz="1600" b="1" spc="-135" dirty="0">
                <a:latin typeface="Tahoma"/>
                <a:cs typeface="Tahoma"/>
              </a:rPr>
              <a:t>INSTITUTE</a:t>
            </a:r>
            <a:r>
              <a:rPr sz="1600" b="1" spc="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OF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TECHNOLOGY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-1523"/>
            <a:ext cx="10843260" cy="6861175"/>
            <a:chOff x="0" y="-1523"/>
            <a:chExt cx="10843260" cy="6861175"/>
          </a:xfrm>
        </p:grpSpPr>
        <p:sp>
          <p:nvSpPr>
            <p:cNvPr id="8" name="object 8"/>
            <p:cNvSpPr/>
            <p:nvPr/>
          </p:nvSpPr>
          <p:spPr>
            <a:xfrm>
              <a:off x="3508247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2549372" y="0"/>
                  </a:moveTo>
                  <a:lnTo>
                    <a:pt x="2523089" y="0"/>
                  </a:lnTo>
                  <a:lnTo>
                    <a:pt x="1945259" y="2096642"/>
                  </a:lnTo>
                  <a:lnTo>
                    <a:pt x="1552193" y="3546348"/>
                  </a:lnTo>
                  <a:lnTo>
                    <a:pt x="1531268" y="3592216"/>
                  </a:lnTo>
                  <a:lnTo>
                    <a:pt x="1498114" y="3628245"/>
                  </a:lnTo>
                  <a:lnTo>
                    <a:pt x="1456017" y="3652491"/>
                  </a:lnTo>
                  <a:lnTo>
                    <a:pt x="1408263" y="3663009"/>
                  </a:lnTo>
                  <a:lnTo>
                    <a:pt x="1358138" y="3657854"/>
                  </a:lnTo>
                  <a:lnTo>
                    <a:pt x="1303004" y="3630564"/>
                  </a:lnTo>
                  <a:lnTo>
                    <a:pt x="1263014" y="3584321"/>
                  </a:lnTo>
                  <a:lnTo>
                    <a:pt x="1243012" y="3526028"/>
                  </a:lnTo>
                  <a:lnTo>
                    <a:pt x="1242298" y="3495202"/>
                  </a:lnTo>
                  <a:lnTo>
                    <a:pt x="1247775" y="3463925"/>
                  </a:lnTo>
                  <a:lnTo>
                    <a:pt x="1506474" y="2509774"/>
                  </a:lnTo>
                  <a:lnTo>
                    <a:pt x="1512939" y="2461048"/>
                  </a:lnTo>
                  <a:lnTo>
                    <a:pt x="1506511" y="2413893"/>
                  </a:lnTo>
                  <a:lnTo>
                    <a:pt x="1488455" y="2370534"/>
                  </a:lnTo>
                  <a:lnTo>
                    <a:pt x="1460039" y="2333196"/>
                  </a:lnTo>
                  <a:lnTo>
                    <a:pt x="1422527" y="2304107"/>
                  </a:lnTo>
                  <a:lnTo>
                    <a:pt x="1377188" y="2285491"/>
                  </a:lnTo>
                  <a:lnTo>
                    <a:pt x="1325437" y="2279330"/>
                  </a:lnTo>
                  <a:lnTo>
                    <a:pt x="1275447" y="2287471"/>
                  </a:lnTo>
                  <a:lnTo>
                    <a:pt x="1229896" y="2308699"/>
                  </a:lnTo>
                  <a:lnTo>
                    <a:pt x="1191459" y="2341802"/>
                  </a:lnTo>
                  <a:lnTo>
                    <a:pt x="1162812" y="2385567"/>
                  </a:lnTo>
                  <a:lnTo>
                    <a:pt x="1162812" y="2386838"/>
                  </a:lnTo>
                  <a:lnTo>
                    <a:pt x="821689" y="3659124"/>
                  </a:lnTo>
                  <a:lnTo>
                    <a:pt x="0" y="6846065"/>
                  </a:lnTo>
                  <a:lnTo>
                    <a:pt x="6667" y="6846797"/>
                  </a:lnTo>
                  <a:lnTo>
                    <a:pt x="20002" y="6847311"/>
                  </a:lnTo>
                  <a:lnTo>
                    <a:pt x="26669" y="6847331"/>
                  </a:lnTo>
                  <a:lnTo>
                    <a:pt x="845819" y="3665474"/>
                  </a:lnTo>
                  <a:lnTo>
                    <a:pt x="1186941" y="2394458"/>
                  </a:lnTo>
                  <a:lnTo>
                    <a:pt x="1211687" y="2356909"/>
                  </a:lnTo>
                  <a:lnTo>
                    <a:pt x="1244760" y="2328615"/>
                  </a:lnTo>
                  <a:lnTo>
                    <a:pt x="1283850" y="2310598"/>
                  </a:lnTo>
                  <a:lnTo>
                    <a:pt x="1326646" y="2303883"/>
                  </a:lnTo>
                  <a:lnTo>
                    <a:pt x="1370838" y="2309495"/>
                  </a:lnTo>
                  <a:lnTo>
                    <a:pt x="1416768" y="2330407"/>
                  </a:lnTo>
                  <a:lnTo>
                    <a:pt x="1452835" y="2363529"/>
                  </a:lnTo>
                  <a:lnTo>
                    <a:pt x="1477100" y="2405589"/>
                  </a:lnTo>
                  <a:lnTo>
                    <a:pt x="1487625" y="2453311"/>
                  </a:lnTo>
                  <a:lnTo>
                    <a:pt x="1482471" y="2503424"/>
                  </a:lnTo>
                  <a:lnTo>
                    <a:pt x="1223772" y="3457575"/>
                  </a:lnTo>
                  <a:lnTo>
                    <a:pt x="1217797" y="3493079"/>
                  </a:lnTo>
                  <a:lnTo>
                    <a:pt x="1226754" y="3563659"/>
                  </a:lnTo>
                  <a:lnTo>
                    <a:pt x="1262278" y="3626869"/>
                  </a:lnTo>
                  <a:lnTo>
                    <a:pt x="1318702" y="3670423"/>
                  </a:lnTo>
                  <a:lnTo>
                    <a:pt x="1401836" y="3689593"/>
                  </a:lnTo>
                  <a:lnTo>
                    <a:pt x="1449027" y="3683169"/>
                  </a:lnTo>
                  <a:lnTo>
                    <a:pt x="1492408" y="3665124"/>
                  </a:lnTo>
                  <a:lnTo>
                    <a:pt x="1529757" y="3636729"/>
                  </a:lnTo>
                  <a:lnTo>
                    <a:pt x="1558850" y="3599254"/>
                  </a:lnTo>
                  <a:lnTo>
                    <a:pt x="1577466" y="3553967"/>
                  </a:lnTo>
                  <a:lnTo>
                    <a:pt x="1970659" y="2104263"/>
                  </a:lnTo>
                  <a:lnTo>
                    <a:pt x="2547619" y="5842"/>
                  </a:lnTo>
                  <a:lnTo>
                    <a:pt x="2549372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3"/>
              <a:ext cx="5841492" cy="68610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sp>
          <p:nvSpPr>
            <p:cNvPr id="3" name="object 3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0" dirty="0"/>
              <a:t>Hping3: </a:t>
            </a:r>
            <a:r>
              <a:rPr lang="en-US" sz="3200" spc="70" dirty="0" err="1"/>
              <a:t>Eseguire</a:t>
            </a:r>
            <a:r>
              <a:rPr lang="en-US" sz="3200" spc="70" dirty="0"/>
              <a:t> </a:t>
            </a:r>
            <a:r>
              <a:rPr lang="en-US" sz="3200" spc="70" dirty="0" err="1"/>
              <a:t>l'attacco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182" y="1747773"/>
            <a:ext cx="5806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295" dirty="0">
                <a:latin typeface="Verdana"/>
                <a:cs typeface="Verdana"/>
              </a:rPr>
              <a:t>–S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–a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b="1" spc="-90" dirty="0">
                <a:latin typeface="Tahoma"/>
                <a:cs typeface="Tahoma"/>
              </a:rPr>
              <a:t>sourceIP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spc="-85" dirty="0">
                <a:latin typeface="Verdana"/>
                <a:cs typeface="Verdana"/>
              </a:rPr>
              <a:t>–p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b="1" spc="-55" dirty="0">
                <a:latin typeface="Tahoma"/>
                <a:cs typeface="Tahoma"/>
              </a:rPr>
              <a:t>portNumber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spc="-40" dirty="0">
                <a:latin typeface="Verdana"/>
                <a:cs typeface="Verdana"/>
              </a:rPr>
              <a:t>–flood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targetIP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92907" y="1892833"/>
            <a:ext cx="6762115" cy="4546600"/>
            <a:chOff x="2692907" y="1892833"/>
            <a:chExt cx="6762115" cy="45466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2907" y="1892833"/>
              <a:ext cx="6761988" cy="45460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7979" y="2087879"/>
              <a:ext cx="6192012" cy="397611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0" dirty="0"/>
              <a:t>Hping3: </a:t>
            </a:r>
            <a:r>
              <a:rPr lang="en-US" sz="3200" spc="70" dirty="0" err="1"/>
              <a:t>Eseguire</a:t>
            </a:r>
            <a:r>
              <a:rPr lang="en-US" sz="3200" spc="70" dirty="0"/>
              <a:t> </a:t>
            </a:r>
            <a:r>
              <a:rPr lang="en-US" sz="3200" spc="70" dirty="0" err="1"/>
              <a:t>l'attacco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8294" y="2778086"/>
            <a:ext cx="4793615" cy="3426460"/>
            <a:chOff x="638294" y="2778086"/>
            <a:chExt cx="4793615" cy="34264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294" y="2778086"/>
              <a:ext cx="4793503" cy="34262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052" y="2936747"/>
              <a:ext cx="4296156" cy="29291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15640" y="3438143"/>
              <a:ext cx="946785" cy="1536700"/>
            </a:xfrm>
            <a:custGeom>
              <a:avLst/>
              <a:gdLst/>
              <a:ahLst/>
              <a:cxnLst/>
              <a:rect l="l" t="t" r="r" b="b"/>
              <a:pathLst>
                <a:path w="946785" h="1536700">
                  <a:moveTo>
                    <a:pt x="0" y="1536191"/>
                  </a:moveTo>
                  <a:lnTo>
                    <a:pt x="946403" y="1536191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153619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84646" y="4180078"/>
            <a:ext cx="36879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75" dirty="0">
                <a:latin typeface="Tahoma"/>
                <a:cs typeface="Tahoma"/>
              </a:rPr>
              <a:t>Prima </a:t>
            </a:r>
            <a:r>
              <a:rPr lang="en-US" sz="1800" b="1" spc="-75" dirty="0" err="1">
                <a:latin typeface="Tahoma"/>
                <a:cs typeface="Tahoma"/>
              </a:rPr>
              <a:t>dell'attacco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875182" y="1747773"/>
            <a:ext cx="766953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Verdana"/>
                <a:cs typeface="Verdana"/>
              </a:rPr>
              <a:t>Attacca la vittima senza specificare la porta</a:t>
            </a:r>
            <a:endParaRPr lang="en-US" sz="1800" spc="-40" dirty="0">
              <a:latin typeface="Verdana"/>
              <a:cs typeface="Verdana"/>
            </a:endParaRPr>
          </a:p>
          <a:p>
            <a:pPr marL="3600450">
              <a:lnSpc>
                <a:spcPct val="100000"/>
              </a:lnSpc>
              <a:spcBef>
                <a:spcPts val="18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95" dirty="0">
                <a:latin typeface="Verdana"/>
                <a:cs typeface="Verdana"/>
              </a:rPr>
              <a:t>–S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–a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b="1" spc="-90" dirty="0" err="1">
                <a:latin typeface="Tahoma"/>
                <a:cs typeface="Tahoma"/>
              </a:rPr>
              <a:t>sourceIP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spc="-35" dirty="0">
                <a:latin typeface="Verdana"/>
                <a:cs typeface="Verdana"/>
              </a:rPr>
              <a:t>–flood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b="1" spc="-100" dirty="0" err="1">
                <a:latin typeface="Tahoma"/>
                <a:cs typeface="Tahoma"/>
              </a:rPr>
              <a:t>targetIP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2936748"/>
            <a:ext cx="4305300" cy="29291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/>
              <a:t>Hping3:</a:t>
            </a:r>
            <a:r>
              <a:rPr sz="3200" spc="240" dirty="0"/>
              <a:t> </a:t>
            </a:r>
            <a:r>
              <a:rPr lang="en-US" sz="3200" spc="65" dirty="0" err="1"/>
              <a:t>Esegui</a:t>
            </a:r>
            <a:r>
              <a:rPr lang="en-US" sz="3200" spc="65" dirty="0"/>
              <a:t> </a:t>
            </a:r>
            <a:r>
              <a:rPr lang="en-US" sz="3200" spc="65" dirty="0" err="1"/>
              <a:t>attacco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8308340" y="29972"/>
            <a:ext cx="3780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latin typeface="Verdana"/>
                <a:cs typeface="Verdana"/>
              </a:rPr>
              <a:t>CSP004_C_E: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Abdelkader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Shaaban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and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Stefan</a:t>
            </a:r>
            <a:r>
              <a:rPr sz="1100" spc="-10" dirty="0">
                <a:latin typeface="Verdana"/>
                <a:cs typeface="Verdana"/>
              </a:rPr>
              <a:t> Schauer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5639" y="3438144"/>
            <a:ext cx="946785" cy="2353310"/>
          </a:xfrm>
          <a:custGeom>
            <a:avLst/>
            <a:gdLst/>
            <a:ahLst/>
            <a:cxnLst/>
            <a:rect l="l" t="t" r="r" b="b"/>
            <a:pathLst>
              <a:path w="946785" h="2353310">
                <a:moveTo>
                  <a:pt x="0" y="2353055"/>
                </a:moveTo>
                <a:lnTo>
                  <a:pt x="946403" y="2353055"/>
                </a:lnTo>
                <a:lnTo>
                  <a:pt x="946403" y="0"/>
                </a:lnTo>
                <a:lnTo>
                  <a:pt x="0" y="0"/>
                </a:lnTo>
                <a:lnTo>
                  <a:pt x="0" y="2353055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84646" y="4180078"/>
            <a:ext cx="15322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75" dirty="0">
                <a:latin typeface="Tahoma"/>
                <a:cs typeface="Tahoma"/>
              </a:rPr>
              <a:t>Prima </a:t>
            </a:r>
            <a:r>
              <a:rPr lang="en-US" sz="1800" b="1" spc="-75" dirty="0" err="1">
                <a:latin typeface="Tahoma"/>
                <a:cs typeface="Tahoma"/>
              </a:rPr>
              <a:t>dell'attacco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182" y="1747773"/>
            <a:ext cx="766953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Verdana"/>
                <a:cs typeface="Verdana"/>
              </a:rPr>
              <a:t>Attacca la vittima senza specificare la porta</a:t>
            </a:r>
            <a:endParaRPr lang="en-US" sz="1800" spc="-40" dirty="0">
              <a:latin typeface="Verdana"/>
              <a:cs typeface="Verdana"/>
            </a:endParaRPr>
          </a:p>
          <a:p>
            <a:pPr marL="3600450">
              <a:lnSpc>
                <a:spcPct val="100000"/>
              </a:lnSpc>
              <a:spcBef>
                <a:spcPts val="18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95" dirty="0">
                <a:latin typeface="Verdana"/>
                <a:cs typeface="Verdana"/>
              </a:rPr>
              <a:t>–S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–a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b="1" spc="-90" dirty="0">
                <a:latin typeface="Tahoma"/>
                <a:cs typeface="Tahoma"/>
              </a:rPr>
              <a:t>sourceIP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spc="-35" dirty="0">
                <a:latin typeface="Verdana"/>
                <a:cs typeface="Verdana"/>
              </a:rPr>
              <a:t>–flood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targetIP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05600" y="2457894"/>
            <a:ext cx="5625084" cy="4492752"/>
            <a:chOff x="5943600" y="1943049"/>
            <a:chExt cx="5625084" cy="4492752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600" y="1943049"/>
              <a:ext cx="5625084" cy="44927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5420" y="2532113"/>
              <a:ext cx="3714119" cy="331462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2" y="2893427"/>
            <a:ext cx="4823968" cy="10785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3600" spc="70" dirty="0" err="1">
                <a:solidFill>
                  <a:srgbClr val="FFFFFF"/>
                </a:solidFill>
                <a:latin typeface="Palatino Linotype"/>
                <a:cs typeface="Palatino Linotype"/>
              </a:rPr>
              <a:t>Strumenti</a:t>
            </a:r>
            <a:r>
              <a:rPr lang="en-US" sz="3600" spc="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lang="en-US" sz="3600" spc="70" dirty="0" err="1">
                <a:solidFill>
                  <a:srgbClr val="FFFFFF"/>
                </a:solidFill>
                <a:latin typeface="Palatino Linotype"/>
                <a:cs typeface="Palatino Linotype"/>
              </a:rPr>
              <a:t>offensivi</a:t>
            </a:r>
            <a:endParaRPr lang="en-US" sz="2800" spc="75" dirty="0">
              <a:solidFill>
                <a:srgbClr val="FFB900"/>
              </a:solidFill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800" spc="75" dirty="0" err="1">
                <a:solidFill>
                  <a:srgbClr val="FFB900"/>
                </a:solidFill>
                <a:latin typeface="Palatino Linotype"/>
                <a:cs typeface="Palatino Linotype"/>
              </a:rPr>
              <a:t>Metasploitable</a:t>
            </a:r>
            <a:r>
              <a:rPr sz="2800" spc="320" dirty="0">
                <a:solidFill>
                  <a:srgbClr val="FFB900"/>
                </a:solidFill>
                <a:latin typeface="Palatino Linotype"/>
                <a:cs typeface="Palatino Linotype"/>
              </a:rPr>
              <a:t> </a:t>
            </a:r>
            <a:r>
              <a:rPr sz="2800" spc="40" dirty="0">
                <a:solidFill>
                  <a:srgbClr val="FFB900"/>
                </a:solidFill>
                <a:latin typeface="Palatino Linotype"/>
                <a:cs typeface="Palatino Linotype"/>
              </a:rPr>
              <a:t>VM</a:t>
            </a:r>
            <a:endParaRPr sz="2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60" dirty="0"/>
              <a:t>Che </a:t>
            </a:r>
            <a:r>
              <a:rPr lang="en-US" sz="3200" spc="60" dirty="0" err="1"/>
              <a:t>cos'è</a:t>
            </a:r>
            <a:r>
              <a:rPr lang="en-US" sz="3200" spc="60" dirty="0"/>
              <a:t> </a:t>
            </a:r>
            <a:r>
              <a:rPr lang="en-US" sz="3200" spc="60" dirty="0" err="1"/>
              <a:t>Metasploitable</a:t>
            </a:r>
            <a:r>
              <a:rPr lang="en-US" sz="3200" spc="60" dirty="0"/>
              <a:t>?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11127740" y="6322263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Verdana"/>
                <a:cs typeface="Verdana"/>
              </a:rPr>
              <a:t>14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9728" y="1837690"/>
            <a:ext cx="664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130" dirty="0">
                <a:latin typeface="Tahoma"/>
                <a:cs typeface="Tahoma"/>
              </a:rPr>
              <a:t>Il framework di test di penetrazione più utilizzato al mondo.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8608" y="2010206"/>
            <a:ext cx="5803900" cy="4424045"/>
            <a:chOff x="6388608" y="2010206"/>
            <a:chExt cx="5803900" cy="44240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8608" y="2010206"/>
              <a:ext cx="5803392" cy="44240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3680" y="2205228"/>
              <a:ext cx="5326380" cy="385419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41147" y="4443806"/>
            <a:ext cx="5900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Metasploitable</a:t>
            </a:r>
            <a:r>
              <a:rPr sz="1600" u="sng" spc="-10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600" u="sng" spc="-1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2</a:t>
            </a:r>
            <a:r>
              <a:rPr sz="1600" u="sng" spc="-10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600" u="sng" spc="3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|</a:t>
            </a:r>
            <a:r>
              <a:rPr sz="1600" u="sng" spc="-9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6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Metasploit</a:t>
            </a:r>
            <a:r>
              <a:rPr sz="1600" u="sng" spc="-10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Documentation</a:t>
            </a:r>
            <a:r>
              <a:rPr sz="16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(rapid7.com)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215" y="6673708"/>
            <a:ext cx="1442085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7"/>
              </a:rPr>
              <a:t>https://www.metasploit.com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9728" y="3230626"/>
            <a:ext cx="4878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Verdana"/>
                <a:cs typeface="Verdana"/>
              </a:rPr>
              <a:t>È possibile scaricarlo dal seguente link.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5" dirty="0" err="1"/>
              <a:t>Installazione</a:t>
            </a:r>
            <a:r>
              <a:rPr lang="en-US" sz="3200" spc="75" dirty="0"/>
              <a:t> di </a:t>
            </a:r>
            <a:r>
              <a:rPr lang="en-US" sz="3200" spc="75" dirty="0" err="1"/>
              <a:t>Metasploitable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0603" y="1668816"/>
            <a:ext cx="11701780" cy="4246245"/>
            <a:chOff x="490603" y="1668816"/>
            <a:chExt cx="11701780" cy="42462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603" y="1668816"/>
              <a:ext cx="5285480" cy="41680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223" y="1827275"/>
              <a:ext cx="4788408" cy="36713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9599" y="1790699"/>
              <a:ext cx="434340" cy="518159"/>
            </a:xfrm>
            <a:custGeom>
              <a:avLst/>
              <a:gdLst/>
              <a:ahLst/>
              <a:cxnLst/>
              <a:rect l="l" t="t" r="r" b="b"/>
              <a:pathLst>
                <a:path w="434340" h="518160">
                  <a:moveTo>
                    <a:pt x="0" y="518160"/>
                  </a:moveTo>
                  <a:lnTo>
                    <a:pt x="434340" y="518160"/>
                  </a:lnTo>
                  <a:lnTo>
                    <a:pt x="434340" y="0"/>
                  </a:lnTo>
                  <a:lnTo>
                    <a:pt x="0" y="0"/>
                  </a:lnTo>
                  <a:lnTo>
                    <a:pt x="0" y="51816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6419" y="1677873"/>
              <a:ext cx="6545580" cy="4236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1492" y="1872995"/>
              <a:ext cx="6071616" cy="36667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5" dirty="0" err="1"/>
              <a:t>Installazione</a:t>
            </a:r>
            <a:r>
              <a:rPr lang="en-US" sz="3200" spc="75" dirty="0"/>
              <a:t> di </a:t>
            </a:r>
            <a:r>
              <a:rPr lang="en-US" sz="3200" spc="75" dirty="0" err="1"/>
              <a:t>Metasploitable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681" y="1947722"/>
            <a:ext cx="11683365" cy="3839210"/>
            <a:chOff x="118681" y="1947722"/>
            <a:chExt cx="11683365" cy="38392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681" y="1991729"/>
              <a:ext cx="5748908" cy="37934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368" y="2150363"/>
              <a:ext cx="5251704" cy="3296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0928" y="1947722"/>
              <a:ext cx="5900928" cy="38388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999" y="2142743"/>
              <a:ext cx="5330952" cy="32689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29455" y="5027676"/>
              <a:ext cx="6666230" cy="419100"/>
            </a:xfrm>
            <a:custGeom>
              <a:avLst/>
              <a:gdLst/>
              <a:ahLst/>
              <a:cxnLst/>
              <a:rect l="l" t="t" r="r" b="b"/>
              <a:pathLst>
                <a:path w="6666230" h="419100">
                  <a:moveTo>
                    <a:pt x="0" y="419100"/>
                  </a:moveTo>
                  <a:lnTo>
                    <a:pt x="781812" y="419100"/>
                  </a:lnTo>
                  <a:lnTo>
                    <a:pt x="781812" y="6095"/>
                  </a:lnTo>
                  <a:lnTo>
                    <a:pt x="0" y="6095"/>
                  </a:lnTo>
                  <a:lnTo>
                    <a:pt x="0" y="419100"/>
                  </a:lnTo>
                  <a:close/>
                </a:path>
                <a:path w="6666230" h="419100">
                  <a:moveTo>
                    <a:pt x="5884164" y="411480"/>
                  </a:moveTo>
                  <a:lnTo>
                    <a:pt x="6665976" y="411480"/>
                  </a:lnTo>
                  <a:lnTo>
                    <a:pt x="6665976" y="0"/>
                  </a:lnTo>
                  <a:lnTo>
                    <a:pt x="5884164" y="0"/>
                  </a:lnTo>
                  <a:lnTo>
                    <a:pt x="5884164" y="41148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87424" y="2929127"/>
            <a:ext cx="4041775" cy="103378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194945" rIns="0" bIns="0" rtlCol="0">
            <a:spAutoFit/>
          </a:bodyPr>
          <a:lstStyle/>
          <a:p>
            <a:pPr marL="725170" algn="ctr">
              <a:lnSpc>
                <a:spcPct val="100000"/>
              </a:lnSpc>
              <a:spcBef>
                <a:spcPts val="1535"/>
              </a:spcBef>
            </a:pP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4278884" y="4407230"/>
            <a:ext cx="281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5" dirty="0" err="1"/>
              <a:t>Installazione</a:t>
            </a:r>
            <a:r>
              <a:rPr lang="en-US" sz="3200" spc="75" dirty="0"/>
              <a:t> di </a:t>
            </a:r>
            <a:r>
              <a:rPr lang="en-US" sz="3200" spc="75" dirty="0" err="1"/>
              <a:t>Metasploitable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66644" y="1743430"/>
            <a:ext cx="6638925" cy="4304030"/>
            <a:chOff x="2866644" y="1743430"/>
            <a:chExt cx="6638925" cy="4304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644" y="1743430"/>
              <a:ext cx="6638544" cy="4303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716" y="1938528"/>
              <a:ext cx="6068567" cy="3733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92923" y="5276087"/>
              <a:ext cx="946785" cy="413384"/>
            </a:xfrm>
            <a:custGeom>
              <a:avLst/>
              <a:gdLst/>
              <a:ahLst/>
              <a:cxnLst/>
              <a:rect l="l" t="t" r="r" b="b"/>
              <a:pathLst>
                <a:path w="946784" h="413385">
                  <a:moveTo>
                    <a:pt x="0" y="413003"/>
                  </a:moveTo>
                  <a:lnTo>
                    <a:pt x="946403" y="413003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14500" y="1325854"/>
            <a:ext cx="7740650" cy="5532755"/>
            <a:chOff x="1714500" y="1325854"/>
            <a:chExt cx="7740650" cy="55327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4500" y="1325854"/>
              <a:ext cx="7740396" cy="55321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9571" y="1520950"/>
              <a:ext cx="7170420" cy="52577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01368" y="5841492"/>
              <a:ext cx="1949450" cy="661670"/>
            </a:xfrm>
            <a:custGeom>
              <a:avLst/>
              <a:gdLst/>
              <a:ahLst/>
              <a:cxnLst/>
              <a:rect l="l" t="t" r="r" b="b"/>
              <a:pathLst>
                <a:path w="1949450" h="661670">
                  <a:moveTo>
                    <a:pt x="0" y="661415"/>
                  </a:moveTo>
                  <a:lnTo>
                    <a:pt x="1949195" y="661415"/>
                  </a:lnTo>
                  <a:lnTo>
                    <a:pt x="1949195" y="0"/>
                  </a:lnTo>
                  <a:lnTo>
                    <a:pt x="0" y="0"/>
                  </a:lnTo>
                  <a:lnTo>
                    <a:pt x="0" y="66141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5182" y="820927"/>
            <a:ext cx="6674714" cy="9239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lang="en-US" sz="3200" spc="75" dirty="0" err="1">
                <a:latin typeface="Palatino Linotype"/>
                <a:cs typeface="Palatino Linotype"/>
              </a:rPr>
              <a:t>Installazione</a:t>
            </a:r>
            <a:r>
              <a:rPr lang="en-US" sz="3200" spc="75" dirty="0">
                <a:latin typeface="Palatino Linotype"/>
                <a:cs typeface="Palatino Linotype"/>
              </a:rPr>
              <a:t> di </a:t>
            </a:r>
            <a:r>
              <a:rPr lang="en-US" sz="3200" spc="75" dirty="0" err="1">
                <a:latin typeface="Palatino Linotype"/>
                <a:cs typeface="Palatino Linotype"/>
              </a:rPr>
              <a:t>Metasploitable</a:t>
            </a:r>
            <a:endParaRPr lang="en-US" sz="3200" spc="75" dirty="0">
              <a:latin typeface="Palatino Linotype"/>
              <a:cs typeface="Palatino Linotype"/>
            </a:endParaRPr>
          </a:p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lang="en-US" sz="3200" b="1" spc="75" dirty="0">
                <a:solidFill>
                  <a:srgbClr val="FF0000"/>
                </a:solidFill>
                <a:latin typeface="Palatino Linotype"/>
                <a:cs typeface="Tahoma"/>
              </a:rPr>
              <a:t>						</a:t>
            </a: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2829" y="5712967"/>
            <a:ext cx="28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7596" y="1719072"/>
            <a:ext cx="515620" cy="737870"/>
          </a:xfrm>
          <a:custGeom>
            <a:avLst/>
            <a:gdLst/>
            <a:ahLst/>
            <a:cxnLst/>
            <a:rect l="l" t="t" r="r" b="b"/>
            <a:pathLst>
              <a:path w="515620" h="737869">
                <a:moveTo>
                  <a:pt x="0" y="737615"/>
                </a:moveTo>
                <a:lnTo>
                  <a:pt x="515112" y="737615"/>
                </a:lnTo>
                <a:lnTo>
                  <a:pt x="515112" y="0"/>
                </a:lnTo>
                <a:lnTo>
                  <a:pt x="0" y="0"/>
                </a:lnTo>
                <a:lnTo>
                  <a:pt x="0" y="73761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5182" y="820927"/>
            <a:ext cx="682101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5" dirty="0" err="1">
                <a:latin typeface="Palatino Linotype"/>
                <a:cs typeface="Palatino Linotype"/>
              </a:rPr>
              <a:t>Installazione</a:t>
            </a:r>
            <a:r>
              <a:rPr lang="en-US" sz="3200" spc="75" dirty="0">
                <a:latin typeface="Palatino Linotype"/>
                <a:cs typeface="Palatino Linotype"/>
              </a:rPr>
              <a:t> di </a:t>
            </a:r>
            <a:r>
              <a:rPr lang="en-US" sz="3200" spc="75" dirty="0" err="1">
                <a:latin typeface="Palatino Linotype"/>
                <a:cs typeface="Palatino Linotype"/>
              </a:rPr>
              <a:t>Metasploitable</a:t>
            </a:r>
            <a:endParaRPr sz="3200" dirty="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4276" y="1351775"/>
            <a:ext cx="7301865" cy="4813300"/>
            <a:chOff x="684276" y="1351775"/>
            <a:chExt cx="7301865" cy="48133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" y="1351775"/>
              <a:ext cx="7301483" cy="48127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348" y="1546860"/>
              <a:ext cx="6731508" cy="42428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29968" y="3060191"/>
              <a:ext cx="810895" cy="361315"/>
            </a:xfrm>
            <a:custGeom>
              <a:avLst/>
              <a:gdLst/>
              <a:ahLst/>
              <a:cxnLst/>
              <a:rect l="l" t="t" r="r" b="b"/>
              <a:pathLst>
                <a:path w="810894" h="361314">
                  <a:moveTo>
                    <a:pt x="0" y="361188"/>
                  </a:moveTo>
                  <a:lnTo>
                    <a:pt x="810768" y="361188"/>
                  </a:lnTo>
                  <a:lnTo>
                    <a:pt x="810768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14726" y="2521077"/>
            <a:ext cx="28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44367" y="2887979"/>
            <a:ext cx="4620895" cy="687705"/>
          </a:xfrm>
          <a:custGeom>
            <a:avLst/>
            <a:gdLst/>
            <a:ahLst/>
            <a:cxnLst/>
            <a:rect l="l" t="t" r="r" b="b"/>
            <a:pathLst>
              <a:path w="4620895" h="687704">
                <a:moveTo>
                  <a:pt x="0" y="687323"/>
                </a:moveTo>
                <a:lnTo>
                  <a:pt x="1147571" y="687323"/>
                </a:lnTo>
                <a:lnTo>
                  <a:pt x="1147571" y="274319"/>
                </a:lnTo>
                <a:lnTo>
                  <a:pt x="0" y="274319"/>
                </a:lnTo>
                <a:lnTo>
                  <a:pt x="0" y="687323"/>
                </a:lnTo>
                <a:close/>
              </a:path>
              <a:path w="4620895" h="687704">
                <a:moveTo>
                  <a:pt x="2773680" y="413003"/>
                </a:moveTo>
                <a:lnTo>
                  <a:pt x="4620768" y="413003"/>
                </a:lnTo>
                <a:lnTo>
                  <a:pt x="4620768" y="0"/>
                </a:lnTo>
                <a:lnTo>
                  <a:pt x="2773680" y="0"/>
                </a:lnTo>
                <a:lnTo>
                  <a:pt x="2773680" y="41300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17797" y="2610358"/>
            <a:ext cx="28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6497828" y="2144979"/>
            <a:ext cx="281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4" name="object 4"/>
            <p:cNvSpPr/>
            <p:nvPr/>
          </p:nvSpPr>
          <p:spPr>
            <a:xfrm>
              <a:off x="4497859" y="5112649"/>
              <a:ext cx="797560" cy="1739264"/>
            </a:xfrm>
            <a:custGeom>
              <a:avLst/>
              <a:gdLst/>
              <a:ahLst/>
              <a:cxnLst/>
              <a:rect l="l" t="t" r="r" b="b"/>
              <a:pathLst>
                <a:path w="797560" h="1739265">
                  <a:moveTo>
                    <a:pt x="0" y="1738760"/>
                  </a:moveTo>
                  <a:lnTo>
                    <a:pt x="27783" y="1738760"/>
                  </a:lnTo>
                  <a:lnTo>
                    <a:pt x="453804" y="148965"/>
                  </a:lnTo>
                  <a:lnTo>
                    <a:pt x="470342" y="108081"/>
                  </a:lnTo>
                  <a:lnTo>
                    <a:pt x="496141" y="74232"/>
                  </a:lnTo>
                  <a:lnTo>
                    <a:pt x="529217" y="48582"/>
                  </a:lnTo>
                  <a:lnTo>
                    <a:pt x="567586" y="32300"/>
                  </a:lnTo>
                  <a:lnTo>
                    <a:pt x="609262" y="26550"/>
                  </a:lnTo>
                  <a:lnTo>
                    <a:pt x="652261" y="32499"/>
                  </a:lnTo>
                  <a:lnTo>
                    <a:pt x="709152" y="60939"/>
                  </a:lnTo>
                  <a:lnTo>
                    <a:pt x="750171" y="109693"/>
                  </a:lnTo>
                  <a:lnTo>
                    <a:pt x="770513" y="170632"/>
                  </a:lnTo>
                  <a:lnTo>
                    <a:pt x="771568" y="203006"/>
                  </a:lnTo>
                  <a:lnTo>
                    <a:pt x="766048" y="235634"/>
                  </a:lnTo>
                  <a:lnTo>
                    <a:pt x="362514" y="1738760"/>
                  </a:lnTo>
                  <a:lnTo>
                    <a:pt x="390298" y="1738760"/>
                  </a:lnTo>
                  <a:lnTo>
                    <a:pt x="791186" y="242405"/>
                  </a:lnTo>
                  <a:lnTo>
                    <a:pt x="797408" y="204699"/>
                  </a:lnTo>
                  <a:lnTo>
                    <a:pt x="796313" y="167247"/>
                  </a:lnTo>
                  <a:lnTo>
                    <a:pt x="772663" y="96151"/>
                  </a:lnTo>
                  <a:lnTo>
                    <a:pt x="724204" y="39779"/>
                  </a:lnTo>
                  <a:lnTo>
                    <a:pt x="658876" y="6769"/>
                  </a:lnTo>
                  <a:lnTo>
                    <a:pt x="609923" y="0"/>
                  </a:lnTo>
                  <a:lnTo>
                    <a:pt x="561225" y="6597"/>
                  </a:lnTo>
                  <a:lnTo>
                    <a:pt x="516590" y="25480"/>
                  </a:lnTo>
                  <a:lnTo>
                    <a:pt x="478180" y="55284"/>
                  </a:lnTo>
                  <a:lnTo>
                    <a:pt x="448152" y="94644"/>
                  </a:lnTo>
                  <a:lnTo>
                    <a:pt x="428666" y="142194"/>
                  </a:lnTo>
                  <a:lnTo>
                    <a:pt x="0" y="1738760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26148" y="658825"/>
            <a:ext cx="4469765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lang="it-IT" sz="3200" spc="65" dirty="0">
                <a:solidFill>
                  <a:srgbClr val="FFFFFF"/>
                </a:solidFill>
              </a:rPr>
              <a:t>Protezione della rete per i sistemi di controllo dell'energia</a:t>
            </a:r>
            <a:endParaRPr sz="3200"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9200" y="2486405"/>
            <a:ext cx="6705219" cy="2830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7860" marR="201295" indent="-1249045">
              <a:lnSpc>
                <a:spcPct val="100000"/>
              </a:lnSpc>
              <a:spcBef>
                <a:spcPts val="95"/>
              </a:spcBef>
            </a:pPr>
            <a:r>
              <a:rPr lang="it-IT" sz="1600" b="1" spc="-75" dirty="0">
                <a:solidFill>
                  <a:srgbClr val="FFB900"/>
                </a:solidFill>
                <a:latin typeface="Tahoma"/>
                <a:cs typeface="Tahoma"/>
              </a:rPr>
              <a:t>Queste diapositive delineano gli strumenti offensivi essenziali che verranno utilizzati in questo corso.</a:t>
            </a:r>
            <a:endParaRPr lang="en-US"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600" dirty="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it-IT" sz="1800" spc="-110" dirty="0">
                <a:solidFill>
                  <a:srgbClr val="FF0000"/>
                </a:solidFill>
                <a:latin typeface="Verdana"/>
                <a:cs typeface="Verdana"/>
              </a:rPr>
              <a:t>Questi strumenti sono destinati all'uso all'interno di questo corso per dimostrare come diversi strumenti possono essere impiegati per varie attività di attacco informatico e affrontare i punti deboli della sicurezza esistenti per evitare o mitigare i rischi informatici correlati. Pertanto, tutte queste attività pratiche sono destinate esclusivamente a scopi educativi e non ad altre attività dannose o non autorizzate.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3161" y="1560447"/>
            <a:ext cx="5375275" cy="5102860"/>
            <a:chOff x="233161" y="1560447"/>
            <a:chExt cx="5375275" cy="5102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61" y="1560447"/>
              <a:ext cx="5375168" cy="51026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667" y="1719071"/>
              <a:ext cx="4878324" cy="460552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5" dirty="0" err="1"/>
              <a:t>Installazione</a:t>
            </a:r>
            <a:r>
              <a:rPr lang="en-US" sz="3200" spc="75" dirty="0"/>
              <a:t> di </a:t>
            </a:r>
            <a:r>
              <a:rPr lang="en-US" sz="3200" spc="75" dirty="0" err="1"/>
              <a:t>Metasploitable</a:t>
            </a:r>
            <a:endParaRPr sz="3200" dirty="0"/>
          </a:p>
        </p:txBody>
      </p: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75" y="1891283"/>
            <a:ext cx="417830" cy="492759"/>
          </a:xfrm>
          <a:custGeom>
            <a:avLst/>
            <a:gdLst/>
            <a:ahLst/>
            <a:cxnLst/>
            <a:rect l="l" t="t" r="r" b="b"/>
            <a:pathLst>
              <a:path w="417830" h="492760">
                <a:moveTo>
                  <a:pt x="0" y="492251"/>
                </a:moveTo>
                <a:lnTo>
                  <a:pt x="417576" y="492251"/>
                </a:lnTo>
                <a:lnTo>
                  <a:pt x="417576" y="0"/>
                </a:lnTo>
                <a:lnTo>
                  <a:pt x="0" y="0"/>
                </a:lnTo>
                <a:lnTo>
                  <a:pt x="0" y="492251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9072" y="1415541"/>
            <a:ext cx="46437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400" b="1" spc="50" dirty="0">
                <a:solidFill>
                  <a:srgbClr val="FF0000"/>
                </a:solidFill>
                <a:latin typeface="Tahoma"/>
                <a:cs typeface="Tahoma"/>
              </a:rPr>
              <a:t>Aggiungere il file VM Metasploitable scaricato.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46547" y="2721864"/>
            <a:ext cx="7045959" cy="2414270"/>
            <a:chOff x="5146547" y="2721864"/>
            <a:chExt cx="7045959" cy="241427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547" y="2721864"/>
              <a:ext cx="7045452" cy="24141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1619" y="2916936"/>
              <a:ext cx="6731508" cy="184403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448171" y="2488183"/>
            <a:ext cx="40017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400" b="1" spc="-45" dirty="0">
                <a:solidFill>
                  <a:srgbClr val="FF0000"/>
                </a:solidFill>
                <a:latin typeface="Tahoma"/>
                <a:cs typeface="Tahoma"/>
              </a:rPr>
              <a:t>Ecco il contenuto del file ZIP Metasploit.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15203" y="1520952"/>
            <a:ext cx="1509395" cy="2075814"/>
            <a:chOff x="5315203" y="1520952"/>
            <a:chExt cx="1509395" cy="2075814"/>
          </a:xfrm>
        </p:grpSpPr>
        <p:sp>
          <p:nvSpPr>
            <p:cNvPr id="19" name="object 19"/>
            <p:cNvSpPr/>
            <p:nvPr/>
          </p:nvSpPr>
          <p:spPr>
            <a:xfrm>
              <a:off x="5315203" y="1520952"/>
              <a:ext cx="918844" cy="1844039"/>
            </a:xfrm>
            <a:custGeom>
              <a:avLst/>
              <a:gdLst/>
              <a:ahLst/>
              <a:cxnLst/>
              <a:rect l="l" t="t" r="r" b="b"/>
              <a:pathLst>
                <a:path w="918845" h="1844039">
                  <a:moveTo>
                    <a:pt x="842018" y="1729702"/>
                  </a:moveTo>
                  <a:lnTo>
                    <a:pt x="804163" y="1730502"/>
                  </a:lnTo>
                  <a:lnTo>
                    <a:pt x="863854" y="1843532"/>
                  </a:lnTo>
                  <a:lnTo>
                    <a:pt x="908551" y="1749044"/>
                  </a:lnTo>
                  <a:lnTo>
                    <a:pt x="842772" y="1749044"/>
                  </a:lnTo>
                  <a:lnTo>
                    <a:pt x="842049" y="1730502"/>
                  </a:lnTo>
                  <a:lnTo>
                    <a:pt x="842018" y="1729702"/>
                  </a:lnTo>
                  <a:close/>
                </a:path>
                <a:path w="918845" h="1844039">
                  <a:moveTo>
                    <a:pt x="880153" y="1728897"/>
                  </a:moveTo>
                  <a:lnTo>
                    <a:pt x="842018" y="1729702"/>
                  </a:lnTo>
                  <a:lnTo>
                    <a:pt x="842717" y="1747647"/>
                  </a:lnTo>
                  <a:lnTo>
                    <a:pt x="842772" y="1749044"/>
                  </a:lnTo>
                  <a:lnTo>
                    <a:pt x="880872" y="1747647"/>
                  </a:lnTo>
                  <a:lnTo>
                    <a:pt x="880214" y="1730502"/>
                  </a:lnTo>
                  <a:lnTo>
                    <a:pt x="880153" y="1728897"/>
                  </a:lnTo>
                  <a:close/>
                </a:path>
                <a:path w="918845" h="1844039">
                  <a:moveTo>
                    <a:pt x="918463" y="1728089"/>
                  </a:moveTo>
                  <a:lnTo>
                    <a:pt x="880153" y="1728897"/>
                  </a:lnTo>
                  <a:lnTo>
                    <a:pt x="880872" y="1747647"/>
                  </a:lnTo>
                  <a:lnTo>
                    <a:pt x="842772" y="1749044"/>
                  </a:lnTo>
                  <a:lnTo>
                    <a:pt x="908551" y="1749044"/>
                  </a:lnTo>
                  <a:lnTo>
                    <a:pt x="918463" y="1728089"/>
                  </a:lnTo>
                  <a:close/>
                </a:path>
                <a:path w="918845" h="1844039">
                  <a:moveTo>
                    <a:pt x="2540" y="0"/>
                  </a:moveTo>
                  <a:lnTo>
                    <a:pt x="0" y="38100"/>
                  </a:lnTo>
                  <a:lnTo>
                    <a:pt x="40386" y="40767"/>
                  </a:lnTo>
                  <a:lnTo>
                    <a:pt x="78486" y="48260"/>
                  </a:lnTo>
                  <a:lnTo>
                    <a:pt x="116459" y="60578"/>
                  </a:lnTo>
                  <a:lnTo>
                    <a:pt x="154432" y="77470"/>
                  </a:lnTo>
                  <a:lnTo>
                    <a:pt x="192405" y="98933"/>
                  </a:lnTo>
                  <a:lnTo>
                    <a:pt x="230250" y="124968"/>
                  </a:lnTo>
                  <a:lnTo>
                    <a:pt x="267843" y="155321"/>
                  </a:lnTo>
                  <a:lnTo>
                    <a:pt x="305054" y="189864"/>
                  </a:lnTo>
                  <a:lnTo>
                    <a:pt x="341757" y="228473"/>
                  </a:lnTo>
                  <a:lnTo>
                    <a:pt x="377951" y="270890"/>
                  </a:lnTo>
                  <a:lnTo>
                    <a:pt x="413512" y="316992"/>
                  </a:lnTo>
                  <a:lnTo>
                    <a:pt x="448056" y="366775"/>
                  </a:lnTo>
                  <a:lnTo>
                    <a:pt x="481965" y="419862"/>
                  </a:lnTo>
                  <a:lnTo>
                    <a:pt x="514731" y="476123"/>
                  </a:lnTo>
                  <a:lnTo>
                    <a:pt x="546608" y="535432"/>
                  </a:lnTo>
                  <a:lnTo>
                    <a:pt x="577215" y="597662"/>
                  </a:lnTo>
                  <a:lnTo>
                    <a:pt x="606679" y="662559"/>
                  </a:lnTo>
                  <a:lnTo>
                    <a:pt x="634746" y="729996"/>
                  </a:lnTo>
                  <a:lnTo>
                    <a:pt x="661416" y="799719"/>
                  </a:lnTo>
                  <a:lnTo>
                    <a:pt x="686688" y="871727"/>
                  </a:lnTo>
                  <a:lnTo>
                    <a:pt x="710311" y="945642"/>
                  </a:lnTo>
                  <a:lnTo>
                    <a:pt x="732409" y="1021588"/>
                  </a:lnTo>
                  <a:lnTo>
                    <a:pt x="752601" y="1098931"/>
                  </a:lnTo>
                  <a:lnTo>
                    <a:pt x="771144" y="1178052"/>
                  </a:lnTo>
                  <a:lnTo>
                    <a:pt x="787781" y="1258315"/>
                  </a:lnTo>
                  <a:lnTo>
                    <a:pt x="802386" y="1339850"/>
                  </a:lnTo>
                  <a:lnTo>
                    <a:pt x="815086" y="1422273"/>
                  </a:lnTo>
                  <a:lnTo>
                    <a:pt x="825626" y="1505585"/>
                  </a:lnTo>
                  <a:lnTo>
                    <a:pt x="833882" y="1589532"/>
                  </a:lnTo>
                  <a:lnTo>
                    <a:pt x="839851" y="1674114"/>
                  </a:lnTo>
                  <a:lnTo>
                    <a:pt x="841955" y="1728089"/>
                  </a:lnTo>
                  <a:lnTo>
                    <a:pt x="842018" y="1729702"/>
                  </a:lnTo>
                  <a:lnTo>
                    <a:pt x="880153" y="1728897"/>
                  </a:lnTo>
                  <a:lnTo>
                    <a:pt x="878053" y="1674114"/>
                  </a:lnTo>
                  <a:lnTo>
                    <a:pt x="877951" y="1671447"/>
                  </a:lnTo>
                  <a:lnTo>
                    <a:pt x="871728" y="1585849"/>
                  </a:lnTo>
                  <a:lnTo>
                    <a:pt x="863473" y="1500886"/>
                  </a:lnTo>
                  <a:lnTo>
                    <a:pt x="852805" y="1416558"/>
                  </a:lnTo>
                  <a:lnTo>
                    <a:pt x="839978" y="1333119"/>
                  </a:lnTo>
                  <a:lnTo>
                    <a:pt x="825119" y="1250569"/>
                  </a:lnTo>
                  <a:lnTo>
                    <a:pt x="808355" y="1169289"/>
                  </a:lnTo>
                  <a:lnTo>
                    <a:pt x="789559" y="1089278"/>
                  </a:lnTo>
                  <a:lnTo>
                    <a:pt x="768985" y="1010920"/>
                  </a:lnTo>
                  <a:lnTo>
                    <a:pt x="746633" y="934085"/>
                  </a:lnTo>
                  <a:lnTo>
                    <a:pt x="722630" y="859155"/>
                  </a:lnTo>
                  <a:lnTo>
                    <a:pt x="697103" y="786130"/>
                  </a:lnTo>
                  <a:lnTo>
                    <a:pt x="669925" y="715390"/>
                  </a:lnTo>
                  <a:lnTo>
                    <a:pt x="641350" y="646811"/>
                  </a:lnTo>
                  <a:lnTo>
                    <a:pt x="611378" y="580771"/>
                  </a:lnTo>
                  <a:lnTo>
                    <a:pt x="580136" y="517398"/>
                  </a:lnTo>
                  <a:lnTo>
                    <a:pt x="547751" y="456946"/>
                  </a:lnTo>
                  <a:lnTo>
                    <a:pt x="514096" y="399288"/>
                  </a:lnTo>
                  <a:lnTo>
                    <a:pt x="479298" y="344932"/>
                  </a:lnTo>
                  <a:lnTo>
                    <a:pt x="443611" y="293750"/>
                  </a:lnTo>
                  <a:lnTo>
                    <a:pt x="406908" y="246125"/>
                  </a:lnTo>
                  <a:lnTo>
                    <a:pt x="369443" y="202057"/>
                  </a:lnTo>
                  <a:lnTo>
                    <a:pt x="330962" y="161798"/>
                  </a:lnTo>
                  <a:lnTo>
                    <a:pt x="291719" y="125602"/>
                  </a:lnTo>
                  <a:lnTo>
                    <a:pt x="251713" y="93472"/>
                  </a:lnTo>
                  <a:lnTo>
                    <a:pt x="211200" y="65786"/>
                  </a:lnTo>
                  <a:lnTo>
                    <a:pt x="169799" y="42545"/>
                  </a:lnTo>
                  <a:lnTo>
                    <a:pt x="128016" y="24257"/>
                  </a:lnTo>
                  <a:lnTo>
                    <a:pt x="85598" y="10795"/>
                  </a:lnTo>
                  <a:lnTo>
                    <a:pt x="42925" y="2667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46597" y="3364230"/>
              <a:ext cx="1264920" cy="219710"/>
            </a:xfrm>
            <a:custGeom>
              <a:avLst/>
              <a:gdLst/>
              <a:ahLst/>
              <a:cxnLst/>
              <a:rect l="l" t="t" r="r" b="b"/>
              <a:pathLst>
                <a:path w="1264920" h="219710">
                  <a:moveTo>
                    <a:pt x="0" y="219456"/>
                  </a:moveTo>
                  <a:lnTo>
                    <a:pt x="1264920" y="219456"/>
                  </a:lnTo>
                  <a:lnTo>
                    <a:pt x="1264920" y="0"/>
                  </a:lnTo>
                  <a:lnTo>
                    <a:pt x="0" y="0"/>
                  </a:lnTo>
                  <a:lnTo>
                    <a:pt x="0" y="21945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093333" y="1988057"/>
            <a:ext cx="244106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spc="-20" dirty="0" err="1">
                <a:solidFill>
                  <a:srgbClr val="FF0000"/>
                </a:solidFill>
                <a:latin typeface="Tahoma"/>
                <a:cs typeface="Tahoma"/>
              </a:rPr>
              <a:t>Seleziona</a:t>
            </a:r>
            <a:r>
              <a:rPr lang="en-US"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1400" b="1" spc="-20" dirty="0" err="1">
                <a:solidFill>
                  <a:srgbClr val="FF0000"/>
                </a:solidFill>
                <a:latin typeface="Tahoma"/>
                <a:cs typeface="Tahoma"/>
              </a:rPr>
              <a:t>questo</a:t>
            </a:r>
            <a:r>
              <a:rPr lang="en-US" sz="1400" b="1" spc="-20" dirty="0">
                <a:solidFill>
                  <a:srgbClr val="FF0000"/>
                </a:solidFill>
                <a:latin typeface="Tahoma"/>
                <a:cs typeface="Tahoma"/>
              </a:rPr>
              <a:t> file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" y="838200"/>
            <a:ext cx="5489067" cy="1406794"/>
          </a:xfrm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5" dirty="0" err="1"/>
              <a:t>Installazione</a:t>
            </a:r>
            <a:r>
              <a:rPr lang="en-US" sz="3200" spc="75" dirty="0"/>
              <a:t> di </a:t>
            </a:r>
            <a:r>
              <a:rPr lang="en-US" sz="3200" spc="75" dirty="0" err="1"/>
              <a:t>Metasploitable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00747" y="412575"/>
            <a:ext cx="7158169" cy="6619039"/>
            <a:chOff x="5000747" y="412575"/>
            <a:chExt cx="7158169" cy="661903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747" y="454031"/>
              <a:ext cx="6545580" cy="65775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8408" y="412575"/>
              <a:ext cx="6350508" cy="60076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63234" y="2597658"/>
              <a:ext cx="2562225" cy="131445"/>
            </a:xfrm>
            <a:custGeom>
              <a:avLst/>
              <a:gdLst/>
              <a:ahLst/>
              <a:cxnLst/>
              <a:rect l="l" t="t" r="r" b="b"/>
              <a:pathLst>
                <a:path w="2562225" h="131444">
                  <a:moveTo>
                    <a:pt x="0" y="131063"/>
                  </a:moveTo>
                  <a:lnTo>
                    <a:pt x="2561843" y="131063"/>
                  </a:lnTo>
                  <a:lnTo>
                    <a:pt x="2561843" y="0"/>
                  </a:lnTo>
                  <a:lnTo>
                    <a:pt x="0" y="0"/>
                  </a:lnTo>
                  <a:lnTo>
                    <a:pt x="0" y="13106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21095" y="3005404"/>
            <a:ext cx="5525135" cy="452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5"/>
              </a:spcBef>
            </a:pPr>
            <a:r>
              <a:rPr sz="1400" b="1" spc="-10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VM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has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been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FF0000"/>
                </a:solidFill>
                <a:latin typeface="Tahoma"/>
                <a:cs typeface="Tahoma"/>
              </a:rPr>
              <a:t>added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here;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please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press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"Choose" 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button</a:t>
            </a:r>
            <a:endParaRPr sz="1400">
              <a:latin typeface="Tahoma"/>
              <a:cs typeface="Tahoma"/>
            </a:endParaRPr>
          </a:p>
          <a:p>
            <a:pPr marL="635" algn="ctr">
              <a:lnSpc>
                <a:spcPts val="1675"/>
              </a:lnSpc>
            </a:pP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proceed.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11059414" y="5406339"/>
            <a:ext cx="281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5182" y="820927"/>
            <a:ext cx="479234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5" dirty="0" err="1">
                <a:latin typeface="Palatino Linotype"/>
                <a:cs typeface="Palatino Linotype"/>
              </a:rPr>
              <a:t>Installazione</a:t>
            </a:r>
            <a:r>
              <a:rPr lang="en-US" sz="3200" spc="75" dirty="0">
                <a:latin typeface="Palatino Linotype"/>
                <a:cs typeface="Palatino Linotype"/>
              </a:rPr>
              <a:t> di </a:t>
            </a:r>
            <a:r>
              <a:rPr lang="en-US" sz="3200" spc="75" dirty="0" err="1">
                <a:latin typeface="Palatino Linotype"/>
                <a:cs typeface="Palatino Linotype"/>
              </a:rPr>
              <a:t>Metasploitable</a:t>
            </a:r>
            <a:endParaRPr sz="3200" dirty="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4508" y="253619"/>
            <a:ext cx="11937491" cy="6368121"/>
            <a:chOff x="254508" y="253619"/>
            <a:chExt cx="11937491" cy="6368121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6419" y="253619"/>
              <a:ext cx="6545580" cy="63681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0449" y="521667"/>
              <a:ext cx="6350508" cy="60076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63234" y="2597658"/>
              <a:ext cx="2562225" cy="131445"/>
            </a:xfrm>
            <a:custGeom>
              <a:avLst/>
              <a:gdLst/>
              <a:ahLst/>
              <a:cxnLst/>
              <a:rect l="l" t="t" r="r" b="b"/>
              <a:pathLst>
                <a:path w="2562225" h="131444">
                  <a:moveTo>
                    <a:pt x="0" y="131063"/>
                  </a:moveTo>
                  <a:lnTo>
                    <a:pt x="2561843" y="131063"/>
                  </a:lnTo>
                  <a:lnTo>
                    <a:pt x="2561843" y="0"/>
                  </a:lnTo>
                  <a:lnTo>
                    <a:pt x="0" y="0"/>
                  </a:lnTo>
                  <a:lnTo>
                    <a:pt x="0" y="13106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508" y="2022386"/>
              <a:ext cx="5731764" cy="43616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580" y="2217420"/>
              <a:ext cx="5161788" cy="37917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19272" y="5586983"/>
              <a:ext cx="925194" cy="581025"/>
            </a:xfrm>
            <a:custGeom>
              <a:avLst/>
              <a:gdLst/>
              <a:ahLst/>
              <a:cxnLst/>
              <a:rect l="l" t="t" r="r" b="b"/>
              <a:pathLst>
                <a:path w="925195" h="581025">
                  <a:moveTo>
                    <a:pt x="0" y="580643"/>
                  </a:moveTo>
                  <a:lnTo>
                    <a:pt x="925068" y="580643"/>
                  </a:lnTo>
                  <a:lnTo>
                    <a:pt x="925068" y="0"/>
                  </a:lnTo>
                  <a:lnTo>
                    <a:pt x="0" y="0"/>
                  </a:lnTo>
                  <a:lnTo>
                    <a:pt x="0" y="58064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39692" y="4843017"/>
            <a:ext cx="28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59414" y="5406339"/>
            <a:ext cx="281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61332" y="5382259"/>
            <a:ext cx="6113780" cy="317500"/>
          </a:xfrm>
          <a:custGeom>
            <a:avLst/>
            <a:gdLst/>
            <a:ahLst/>
            <a:cxnLst/>
            <a:rect l="l" t="t" r="r" b="b"/>
            <a:pathLst>
              <a:path w="6113780" h="317500">
                <a:moveTo>
                  <a:pt x="172296" y="57110"/>
                </a:moveTo>
                <a:lnTo>
                  <a:pt x="170385" y="113156"/>
                </a:lnTo>
                <a:lnTo>
                  <a:pt x="170352" y="114132"/>
                </a:lnTo>
                <a:lnTo>
                  <a:pt x="6111620" y="317474"/>
                </a:lnTo>
                <a:lnTo>
                  <a:pt x="6113525" y="260349"/>
                </a:lnTo>
                <a:lnTo>
                  <a:pt x="172296" y="57110"/>
                </a:lnTo>
                <a:close/>
              </a:path>
              <a:path w="6113780" h="317500">
                <a:moveTo>
                  <a:pt x="174243" y="0"/>
                </a:moveTo>
                <a:lnTo>
                  <a:pt x="0" y="79755"/>
                </a:lnTo>
                <a:lnTo>
                  <a:pt x="168401" y="171322"/>
                </a:lnTo>
                <a:lnTo>
                  <a:pt x="170352" y="114132"/>
                </a:lnTo>
                <a:lnTo>
                  <a:pt x="141858" y="113156"/>
                </a:lnTo>
                <a:lnTo>
                  <a:pt x="143731" y="57110"/>
                </a:lnTo>
                <a:lnTo>
                  <a:pt x="143763" y="56133"/>
                </a:lnTo>
                <a:lnTo>
                  <a:pt x="172329" y="56133"/>
                </a:lnTo>
                <a:lnTo>
                  <a:pt x="174243" y="0"/>
                </a:lnTo>
                <a:close/>
              </a:path>
              <a:path w="6113780" h="317500">
                <a:moveTo>
                  <a:pt x="143763" y="56133"/>
                </a:moveTo>
                <a:lnTo>
                  <a:pt x="141858" y="113156"/>
                </a:lnTo>
                <a:lnTo>
                  <a:pt x="170352" y="114132"/>
                </a:lnTo>
                <a:lnTo>
                  <a:pt x="172296" y="57110"/>
                </a:lnTo>
                <a:lnTo>
                  <a:pt x="143763" y="56133"/>
                </a:lnTo>
                <a:close/>
              </a:path>
              <a:path w="6113780" h="317500">
                <a:moveTo>
                  <a:pt x="172329" y="56133"/>
                </a:moveTo>
                <a:lnTo>
                  <a:pt x="143763" y="56133"/>
                </a:lnTo>
                <a:lnTo>
                  <a:pt x="172296" y="57110"/>
                </a:lnTo>
                <a:lnTo>
                  <a:pt x="172329" y="5613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21095" y="3005404"/>
            <a:ext cx="5525135" cy="452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5"/>
              </a:spcBef>
            </a:pPr>
            <a:r>
              <a:rPr sz="1400" b="1" spc="-10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VM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has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been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FF0000"/>
                </a:solidFill>
                <a:latin typeface="Tahoma"/>
                <a:cs typeface="Tahoma"/>
              </a:rPr>
              <a:t>added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here;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please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press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"Choose" 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button</a:t>
            </a:r>
            <a:endParaRPr sz="1400">
              <a:latin typeface="Tahoma"/>
              <a:cs typeface="Tahoma"/>
            </a:endParaRPr>
          </a:p>
          <a:p>
            <a:pPr marL="635" algn="ctr">
              <a:lnSpc>
                <a:spcPts val="1675"/>
              </a:lnSpc>
            </a:pP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proceed.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5" dirty="0" err="1"/>
              <a:t>Avvio</a:t>
            </a:r>
            <a:r>
              <a:rPr lang="en-US" sz="3200" spc="75" dirty="0"/>
              <a:t> </a:t>
            </a:r>
            <a:r>
              <a:rPr lang="en-US" sz="3200" spc="75" dirty="0" err="1"/>
              <a:t>della</a:t>
            </a:r>
            <a:r>
              <a:rPr lang="en-US" sz="3200" spc="75" dirty="0"/>
              <a:t> VM </a:t>
            </a:r>
            <a:r>
              <a:rPr lang="en-US" sz="3200" spc="75" dirty="0" err="1"/>
              <a:t>Metasploitable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4" name="object 4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9060" y="1693100"/>
            <a:ext cx="6361430" cy="4532630"/>
            <a:chOff x="99060" y="1693100"/>
            <a:chExt cx="6361430" cy="453263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1693100"/>
              <a:ext cx="6361176" cy="45323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131" y="1888236"/>
              <a:ext cx="5791200" cy="39624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52927" y="2045208"/>
              <a:ext cx="441959" cy="581025"/>
            </a:xfrm>
            <a:custGeom>
              <a:avLst/>
              <a:gdLst/>
              <a:ahLst/>
              <a:cxnLst/>
              <a:rect l="l" t="t" r="r" b="b"/>
              <a:pathLst>
                <a:path w="441960" h="581025">
                  <a:moveTo>
                    <a:pt x="0" y="580644"/>
                  </a:moveTo>
                  <a:lnTo>
                    <a:pt x="441960" y="580644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580644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84222" y="1588388"/>
            <a:ext cx="20021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spc="-125" dirty="0" err="1">
                <a:solidFill>
                  <a:srgbClr val="FF0000"/>
                </a:solidFill>
                <a:latin typeface="Tahoma"/>
                <a:cs typeface="Tahoma"/>
              </a:rPr>
              <a:t>Avviare</a:t>
            </a:r>
            <a:r>
              <a:rPr lang="en-US" sz="1400" b="1" spc="-125" dirty="0">
                <a:solidFill>
                  <a:srgbClr val="FF0000"/>
                </a:solidFill>
                <a:latin typeface="Tahoma"/>
                <a:cs typeface="Tahoma"/>
              </a:rPr>
              <a:t> la VM Metasploit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41135" y="1246606"/>
            <a:ext cx="6151245" cy="5255260"/>
            <a:chOff x="6041135" y="1246606"/>
            <a:chExt cx="6151245" cy="525526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1135" y="1246606"/>
              <a:ext cx="6150864" cy="52547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6207" y="1441703"/>
              <a:ext cx="5686044" cy="468477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347709" y="867918"/>
            <a:ext cx="2874645" cy="4514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lang="it-IT" sz="1400" b="1" spc="-105" dirty="0">
                <a:solidFill>
                  <a:srgbClr val="FF0000"/>
                </a:solidFill>
                <a:latin typeface="Tahoma"/>
                <a:cs typeface="Tahoma"/>
              </a:rPr>
              <a:t>La VM Metasploit è ora in esecuzione
correttamente sul tuo computer.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75" dirty="0" err="1"/>
              <a:t>Avvio</a:t>
            </a:r>
            <a:r>
              <a:rPr lang="en-US" sz="3200" spc="75" dirty="0"/>
              <a:t> </a:t>
            </a:r>
            <a:r>
              <a:rPr lang="en-US" sz="3200" spc="75" dirty="0" err="1"/>
              <a:t>della</a:t>
            </a:r>
            <a:r>
              <a:rPr lang="en-US" sz="3200" spc="75" dirty="0"/>
              <a:t> VM </a:t>
            </a:r>
            <a:r>
              <a:rPr lang="en-US" sz="3200" spc="75" dirty="0" err="1"/>
              <a:t>Metasploitable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41135" y="1246606"/>
            <a:ext cx="6151245" cy="5255260"/>
            <a:chOff x="6041135" y="1246606"/>
            <a:chExt cx="6151245" cy="52552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135" y="1246606"/>
              <a:ext cx="6150864" cy="52547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6207" y="1441703"/>
              <a:ext cx="5686044" cy="46847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88973" y="3782695"/>
            <a:ext cx="2273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2210" algn="l"/>
              </a:tabLst>
            </a:pP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Login: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sz="1800" b="1" spc="-45" dirty="0">
                <a:solidFill>
                  <a:srgbClr val="FF0000"/>
                </a:solidFill>
                <a:latin typeface="Tahoma"/>
                <a:cs typeface="Tahoma"/>
              </a:rPr>
              <a:t>msfadmin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95" dirty="0">
                <a:solidFill>
                  <a:srgbClr val="FF0000"/>
                </a:solidFill>
                <a:latin typeface="Tahoma"/>
                <a:cs typeface="Tahoma"/>
              </a:rPr>
              <a:t>Password:</a:t>
            </a:r>
            <a:r>
              <a:rPr sz="18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Tahoma"/>
                <a:cs typeface="Tahoma"/>
              </a:rPr>
              <a:t>msfadmin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2" y="2893427"/>
            <a:ext cx="4519168" cy="10785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3600" spc="70" dirty="0" err="1">
                <a:solidFill>
                  <a:srgbClr val="FFFFFF"/>
                </a:solidFill>
                <a:latin typeface="Palatino Linotype"/>
                <a:cs typeface="Palatino Linotype"/>
              </a:rPr>
              <a:t>Strumenti</a:t>
            </a:r>
            <a:r>
              <a:rPr lang="en-US" sz="3600" spc="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lang="en-US" sz="3600" spc="70" dirty="0" err="1">
                <a:solidFill>
                  <a:srgbClr val="FFFFFF"/>
                </a:solidFill>
                <a:latin typeface="Palatino Linotype"/>
                <a:cs typeface="Palatino Linotype"/>
              </a:rPr>
              <a:t>offensivi</a:t>
            </a:r>
            <a:endParaRPr lang="en-US" sz="2800" spc="65" dirty="0">
              <a:solidFill>
                <a:srgbClr val="FFB900"/>
              </a:solidFill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800" spc="65" dirty="0">
                <a:solidFill>
                  <a:srgbClr val="FFB900"/>
                </a:solidFill>
                <a:latin typeface="Palatino Linotype"/>
                <a:cs typeface="Palatino Linotype"/>
              </a:rPr>
              <a:t>HYDRA</a:t>
            </a:r>
            <a:endParaRPr sz="2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60" dirty="0"/>
              <a:t>Che </a:t>
            </a:r>
            <a:r>
              <a:rPr lang="en-US" sz="3200" spc="60" dirty="0" err="1"/>
              <a:t>cos'è</a:t>
            </a:r>
            <a:r>
              <a:rPr lang="en-US" sz="3200" spc="60" dirty="0"/>
              <a:t> HYDRA?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356" y="2427478"/>
            <a:ext cx="8222615" cy="2544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lang="it-IT" sz="1800" spc="55" dirty="0">
                <a:latin typeface="Arial MT"/>
                <a:cs typeface="Arial MT"/>
              </a:rPr>
              <a:t>Hydra è un cracker di accesso parallelizzato che supporta numerosi protocolli per gli attacchi.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 MT"/>
              <a:buChar char="•"/>
            </a:pPr>
            <a:endParaRPr sz="1800" dirty="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it-IT" sz="1800" spc="125" dirty="0">
                <a:latin typeface="Arial MT"/>
                <a:cs typeface="Arial MT"/>
              </a:rPr>
              <a:t>È molto veloce e flessibile e i nuovi moduli sono facili da aggiungere.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Font typeface="Arial MT"/>
              <a:buChar char="•"/>
            </a:pPr>
            <a:endParaRPr sz="1800" dirty="0">
              <a:latin typeface="Arial MT"/>
              <a:cs typeface="Arial MT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it-IT" sz="1800" dirty="0">
                <a:latin typeface="Arial MT"/>
                <a:cs typeface="Arial MT"/>
              </a:rPr>
              <a:t>Questo strumento consente ai ricercatori e ai consulenti di sicurezza di mostrare quanto sarebbe facile ottenere l'accesso non autorizzato a un sistema da remoto.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0135" y="990600"/>
            <a:ext cx="2596896" cy="258470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77215" y="6673708"/>
            <a:ext cx="1146175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hydra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|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Kali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Linux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8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Tools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50" dirty="0"/>
              <a:t>Usa Hydra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489" y="3160106"/>
            <a:ext cx="7433666" cy="1738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86385" algn="l"/>
              </a:tabLst>
            </a:pPr>
            <a:r>
              <a:rPr lang="it-IT" sz="1800" spc="50" dirty="0">
                <a:latin typeface="Arial MT"/>
                <a:cs typeface="Arial MT"/>
              </a:rPr>
              <a:t>Prima di iniziare l'attacco alla VM Metasploit,
Assicurati che siano installati gli elenchi di parole richiesti.
Verificare la posizione dell'elenco di parole eseguendo:
	ls /usr/condividi/liste di parole/metasploit
Se il file non esiste, installare il pacchetto necessario eseguendo:
	sudo apt-get installa elenchi di parole</a:t>
            </a:r>
            <a:endParaRPr sz="1800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89647" y="137160"/>
            <a:ext cx="5102860" cy="6282055"/>
            <a:chOff x="7089647" y="137160"/>
            <a:chExt cx="5102860" cy="62820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9111" y="137160"/>
              <a:ext cx="2240279" cy="2229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9647" y="2116810"/>
              <a:ext cx="5102352" cy="43022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4719" y="2311908"/>
              <a:ext cx="4748783" cy="373227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7215" y="6673708"/>
            <a:ext cx="1146175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hydra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|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Kali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Linux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Tools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50" dirty="0"/>
              <a:t>Usa Hydra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9111" y="137160"/>
            <a:ext cx="2240279" cy="22296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00734" y="1686305"/>
            <a:ext cx="9840595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235" marR="3153410">
              <a:lnSpc>
                <a:spcPct val="100000"/>
              </a:lnSpc>
              <a:spcBef>
                <a:spcPts val="100"/>
              </a:spcBef>
            </a:pPr>
            <a:r>
              <a:rPr lang="it-IT" sz="1800" b="1" spc="-80" dirty="0">
                <a:latin typeface="Tahoma"/>
                <a:cs typeface="Tahoma"/>
              </a:rPr>
              <a:t>Stiamo per tentare di decifrare il server FTP sulla macchina Metasploit.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it-IT" sz="1800" dirty="0">
                <a:latin typeface="Verdana"/>
                <a:cs typeface="Verdana"/>
              </a:rPr>
              <a:t>È possibile creare elenchi di parole personalizzati e aggiornare gli elenchi di password/utenti esistenti secondo necessità.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0734" y="3681729"/>
            <a:ext cx="6797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10" dirty="0">
                <a:latin typeface="Arial MT"/>
                <a:cs typeface="Arial MT"/>
              </a:rPr>
              <a:t>Pertanto, in questa demo, utilizzerò i miei elenchi personalizzati</a:t>
            </a:r>
            <a:endParaRPr sz="1800" dirty="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80844" y="3922725"/>
            <a:ext cx="3642360" cy="2935605"/>
            <a:chOff x="2180844" y="3922725"/>
            <a:chExt cx="3642360" cy="29356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844" y="3922725"/>
              <a:ext cx="3642359" cy="29352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5916" y="4117847"/>
              <a:ext cx="3072384" cy="274015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927847" y="3459530"/>
            <a:ext cx="3642360" cy="3083560"/>
            <a:chOff x="7927847" y="3459530"/>
            <a:chExt cx="3642360" cy="30835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7847" y="3459530"/>
              <a:ext cx="3642359" cy="30830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2919" y="3654551"/>
              <a:ext cx="3072383" cy="251307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>
            <a:off x="77215" y="6673708"/>
            <a:ext cx="1146175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hydra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|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Kali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Linux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8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Tools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50" dirty="0"/>
              <a:t>Usa Hydra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0734" y="1946909"/>
            <a:ext cx="663765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65" dirty="0">
                <a:latin typeface="Tahoma"/>
                <a:cs typeface="Tahoma"/>
              </a:rPr>
              <a:t>Tentativo di indovinare la password di un utente specifico.</a:t>
            </a:r>
            <a:endParaRPr sz="1800" dirty="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spcBef>
                <a:spcPts val="2090"/>
              </a:spcBef>
              <a:buChar char="•"/>
              <a:tabLst>
                <a:tab pos="756285" algn="l"/>
              </a:tabLst>
            </a:pPr>
            <a:r>
              <a:rPr sz="1800" spc="70" dirty="0">
                <a:latin typeface="Arial MT"/>
                <a:cs typeface="Arial MT"/>
              </a:rPr>
              <a:t>hydra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80" dirty="0">
                <a:latin typeface="Arial MT"/>
                <a:cs typeface="Arial MT"/>
              </a:rPr>
              <a:t>msfadmin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14" dirty="0">
                <a:latin typeface="Arial MT"/>
                <a:cs typeface="Arial MT"/>
              </a:rPr>
              <a:t>–P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60" dirty="0">
                <a:latin typeface="Arial MT"/>
                <a:cs typeface="Arial MT"/>
              </a:rPr>
              <a:t>password.txt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192.168.122.230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90" dirty="0">
                <a:latin typeface="Arial MT"/>
                <a:cs typeface="Arial MT"/>
              </a:rPr>
              <a:t>ftp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9111" y="137160"/>
            <a:ext cx="2240279" cy="222961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718816" y="2706636"/>
            <a:ext cx="7417434" cy="3710940"/>
            <a:chOff x="2718816" y="2706636"/>
            <a:chExt cx="7417434" cy="37109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8816" y="2706636"/>
              <a:ext cx="7417308" cy="37109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3888" y="2901696"/>
              <a:ext cx="6847331" cy="314096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7215" y="6673708"/>
            <a:ext cx="1146175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hydra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|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Kali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Linux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Tools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0232" y="2935300"/>
            <a:ext cx="47477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 dirty="0" err="1">
                <a:solidFill>
                  <a:srgbClr val="FFFFFF"/>
                </a:solidFill>
              </a:rPr>
              <a:t>Simulatore</a:t>
            </a:r>
            <a:r>
              <a:rPr lang="en-US" spc="55" dirty="0">
                <a:solidFill>
                  <a:srgbClr val="FFFFFF"/>
                </a:solidFill>
              </a:rPr>
              <a:t> GNS3</a:t>
            </a:r>
            <a:endParaRPr spc="60" dirty="0">
              <a:solidFill>
                <a:srgbClr val="FFFFFF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7" name="object 7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50" dirty="0"/>
              <a:t>Usa Hydra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0734" y="1946909"/>
            <a:ext cx="7550628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65" dirty="0">
                <a:latin typeface="Tahoma"/>
                <a:cs typeface="Tahoma"/>
              </a:rPr>
              <a:t>Tentativo di indovinare il nome utente di una password specifica.</a:t>
            </a:r>
            <a:endParaRPr sz="1800" dirty="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spcBef>
                <a:spcPts val="2090"/>
              </a:spcBef>
              <a:buChar char="•"/>
              <a:tabLst>
                <a:tab pos="756285" algn="l"/>
              </a:tabLst>
            </a:pPr>
            <a:r>
              <a:rPr sz="1800" spc="70" dirty="0">
                <a:latin typeface="Arial MT"/>
                <a:cs typeface="Arial MT"/>
              </a:rPr>
              <a:t>hydra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85" dirty="0">
                <a:latin typeface="Arial MT"/>
                <a:cs typeface="Arial MT"/>
              </a:rPr>
              <a:t>–L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55" dirty="0">
                <a:latin typeface="Arial MT"/>
                <a:cs typeface="Arial MT"/>
              </a:rPr>
              <a:t>users.txt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–p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80" dirty="0">
                <a:latin typeface="Arial MT"/>
                <a:cs typeface="Arial MT"/>
              </a:rPr>
              <a:t>msfadmin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192.168.122.230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90" dirty="0">
                <a:latin typeface="Arial MT"/>
                <a:cs typeface="Arial MT"/>
              </a:rPr>
              <a:t>ftp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9111" y="137160"/>
            <a:ext cx="2240279" cy="222961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718816" y="2692895"/>
            <a:ext cx="7417434" cy="3750945"/>
            <a:chOff x="2718816" y="2692895"/>
            <a:chExt cx="7417434" cy="37509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8816" y="2692895"/>
              <a:ext cx="7417308" cy="37505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3888" y="2887980"/>
              <a:ext cx="6847331" cy="31805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7215" y="6673708"/>
            <a:ext cx="1146175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hydra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|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Kali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Linux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Tools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50" dirty="0"/>
              <a:t>Usa Hydra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4963" y="137160"/>
            <a:ext cx="11044555" cy="6349365"/>
            <a:chOff x="854963" y="137160"/>
            <a:chExt cx="11044555" cy="63493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9111" y="137160"/>
              <a:ext cx="2240279" cy="2229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963" y="2702052"/>
              <a:ext cx="7482840" cy="37840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035" y="2897124"/>
              <a:ext cx="6912863" cy="321411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00734" y="1946909"/>
            <a:ext cx="10939780" cy="328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65" dirty="0">
                <a:latin typeface="Tahoma"/>
                <a:cs typeface="Tahoma"/>
              </a:rPr>
              <a:t>Tentativo di indovinare il nome utente e la password.</a:t>
            </a:r>
            <a:endParaRPr sz="1800" dirty="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spcBef>
                <a:spcPts val="2090"/>
              </a:spcBef>
              <a:buChar char="•"/>
              <a:tabLst>
                <a:tab pos="756285" algn="l"/>
              </a:tabLst>
            </a:pPr>
            <a:r>
              <a:rPr sz="1800" spc="70" dirty="0">
                <a:latin typeface="Arial MT"/>
                <a:cs typeface="Arial MT"/>
              </a:rPr>
              <a:t>hydra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85" dirty="0">
                <a:latin typeface="Arial MT"/>
                <a:cs typeface="Arial MT"/>
              </a:rPr>
              <a:t>–L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55" dirty="0">
                <a:latin typeface="Arial MT"/>
                <a:cs typeface="Arial MT"/>
              </a:rPr>
              <a:t>users.txt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14" dirty="0">
                <a:latin typeface="Arial MT"/>
                <a:cs typeface="Arial MT"/>
              </a:rPr>
              <a:t>–P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60" dirty="0">
                <a:latin typeface="Arial MT"/>
                <a:cs typeface="Arial MT"/>
              </a:rPr>
              <a:t>password.txt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192.168.122.230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90" dirty="0">
                <a:latin typeface="Arial MT"/>
                <a:cs typeface="Arial MT"/>
              </a:rPr>
              <a:t>ftp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35"/>
              </a:spcBef>
              <a:buFont typeface="Arial MT"/>
              <a:buChar char="•"/>
            </a:pPr>
            <a:endParaRPr sz="1800" dirty="0">
              <a:latin typeface="Arial MT"/>
              <a:cs typeface="Arial MT"/>
            </a:endParaRPr>
          </a:p>
          <a:p>
            <a:pPr marL="7219950" algn="just">
              <a:lnSpc>
                <a:spcPct val="100000"/>
              </a:lnSpc>
            </a:pPr>
            <a:r>
              <a:rPr lang="en-US" sz="1600" b="1" spc="-20" dirty="0">
                <a:latin typeface="Tahoma"/>
                <a:cs typeface="Tahoma"/>
              </a:rPr>
              <a:t>Nota bene</a:t>
            </a:r>
            <a:r>
              <a:rPr sz="1600" spc="-20" dirty="0"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  <a:p>
            <a:pPr marL="7506334" marR="5080" lvl="1" indent="-287020" algn="just">
              <a:lnSpc>
                <a:spcPct val="100000"/>
              </a:lnSpc>
              <a:buFont typeface="Arial MT"/>
              <a:buChar char="•"/>
              <a:tabLst>
                <a:tab pos="7506334" algn="l"/>
                <a:tab pos="7507605" algn="l"/>
              </a:tabLst>
            </a:pPr>
            <a:r>
              <a:rPr sz="1600" dirty="0">
                <a:latin typeface="Tahoma"/>
                <a:cs typeface="Tahoma"/>
              </a:rPr>
              <a:t>	</a:t>
            </a:r>
            <a:r>
              <a:rPr sz="1600" b="1" spc="-25" dirty="0">
                <a:latin typeface="Tahoma"/>
                <a:cs typeface="Tahoma"/>
              </a:rPr>
              <a:t>-</a:t>
            </a:r>
            <a:r>
              <a:rPr sz="1600" b="1" spc="-220" dirty="0">
                <a:latin typeface="Tahoma"/>
                <a:cs typeface="Tahoma"/>
              </a:rPr>
              <a:t>L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175" dirty="0">
                <a:latin typeface="Tahoma"/>
                <a:cs typeface="Tahoma"/>
              </a:rPr>
              <a:t>&amp;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-</a:t>
            </a:r>
            <a:r>
              <a:rPr sz="1600" b="1" spc="-229" dirty="0">
                <a:latin typeface="Tahoma"/>
                <a:cs typeface="Tahoma"/>
              </a:rPr>
              <a:t>P</a:t>
            </a:r>
            <a:r>
              <a:rPr lang="en-US" sz="1600" b="1" spc="-229" dirty="0">
                <a:latin typeface="Tahoma"/>
                <a:cs typeface="Tahoma"/>
              </a:rPr>
              <a:t> </a:t>
            </a:r>
            <a:r>
              <a:rPr lang="en-US" sz="1600" b="1" spc="-229" dirty="0" err="1">
                <a:latin typeface="Tahoma"/>
                <a:cs typeface="Tahoma"/>
              </a:rPr>
              <a:t>grandi</a:t>
            </a:r>
            <a:r>
              <a:rPr sz="1600" spc="-229" dirty="0">
                <a:latin typeface="Verdana"/>
                <a:cs typeface="Verdana"/>
              </a:rPr>
              <a:t>: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lang="it-IT" sz="1600" spc="-50" dirty="0">
                <a:latin typeface="Verdana"/>
                <a:cs typeface="Verdana"/>
              </a:rPr>
              <a:t>Utilizzate per specificare file contenenti </a:t>
            </a:r>
            <a:r>
              <a:rPr lang="it-IT" sz="1600" b="1" spc="-50" dirty="0">
                <a:latin typeface="Verdana"/>
                <a:cs typeface="Verdana"/>
              </a:rPr>
              <a:t>elenchi</a:t>
            </a:r>
            <a:r>
              <a:rPr lang="it-IT" sz="1600" spc="-50" dirty="0">
                <a:latin typeface="Verdana"/>
                <a:cs typeface="Verdana"/>
              </a:rPr>
              <a:t> di </a:t>
            </a:r>
            <a:r>
              <a:rPr lang="it-IT" sz="1600" b="1" spc="-50" dirty="0">
                <a:latin typeface="Verdana"/>
                <a:cs typeface="Verdana"/>
              </a:rPr>
              <a:t>nomi utente</a:t>
            </a:r>
            <a:r>
              <a:rPr lang="it-IT" sz="1600" spc="-50" dirty="0">
                <a:latin typeface="Verdana"/>
                <a:cs typeface="Verdana"/>
              </a:rPr>
              <a:t> (</a:t>
            </a:r>
            <a:r>
              <a:rPr lang="it-IT" sz="1600" b="1" spc="-50" dirty="0">
                <a:latin typeface="Verdana"/>
                <a:cs typeface="Verdana"/>
              </a:rPr>
              <a:t>users.txt</a:t>
            </a:r>
            <a:r>
              <a:rPr lang="it-IT" sz="1600" spc="-50" dirty="0">
                <a:latin typeface="Verdana"/>
                <a:cs typeface="Verdana"/>
              </a:rPr>
              <a:t>) e password (</a:t>
            </a:r>
            <a:r>
              <a:rPr lang="it-IT" sz="1600" b="1" spc="-50" dirty="0">
                <a:latin typeface="Verdana"/>
                <a:cs typeface="Verdana"/>
              </a:rPr>
              <a:t>passwords.txt</a:t>
            </a:r>
            <a:r>
              <a:rPr lang="it-IT" sz="1600" spc="-50" dirty="0">
                <a:latin typeface="Verdana"/>
                <a:cs typeface="Verdana"/>
              </a:rPr>
              <a:t>)</a:t>
            </a:r>
            <a:r>
              <a:rPr sz="1600" spc="-100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 marL="7506334" marR="5080" lvl="1" indent="-2870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7506334" algn="l"/>
                <a:tab pos="7507605" algn="l"/>
              </a:tabLst>
            </a:pPr>
            <a:r>
              <a:rPr sz="1600" dirty="0">
                <a:latin typeface="Tahoma"/>
                <a:cs typeface="Tahoma"/>
              </a:rPr>
              <a:t>	</a:t>
            </a:r>
            <a:r>
              <a:rPr sz="1600" b="1" spc="-30" dirty="0">
                <a:latin typeface="Tahoma"/>
                <a:cs typeface="Tahoma"/>
              </a:rPr>
              <a:t>-</a:t>
            </a:r>
            <a:r>
              <a:rPr sz="1600" b="1" dirty="0">
                <a:latin typeface="Tahoma"/>
                <a:cs typeface="Tahoma"/>
              </a:rPr>
              <a:t>l</a:t>
            </a:r>
            <a:r>
              <a:rPr sz="1600" b="1" spc="280" dirty="0">
                <a:latin typeface="Tahoma"/>
                <a:cs typeface="Tahoma"/>
              </a:rPr>
              <a:t>  </a:t>
            </a:r>
            <a:r>
              <a:rPr sz="1600" b="1" dirty="0">
                <a:latin typeface="Tahoma"/>
                <a:cs typeface="Tahoma"/>
              </a:rPr>
              <a:t>&amp;</a:t>
            </a:r>
            <a:r>
              <a:rPr sz="1600" b="1" spc="280" dirty="0">
                <a:latin typeface="Tahoma"/>
                <a:cs typeface="Tahoma"/>
              </a:rPr>
              <a:t>  </a:t>
            </a:r>
            <a:r>
              <a:rPr sz="1600" b="1" spc="-30" dirty="0">
                <a:latin typeface="Tahoma"/>
                <a:cs typeface="Tahoma"/>
              </a:rPr>
              <a:t>-</a:t>
            </a:r>
            <a:r>
              <a:rPr sz="1600" b="1" dirty="0">
                <a:latin typeface="Tahoma"/>
                <a:cs typeface="Tahoma"/>
              </a:rPr>
              <a:t>p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b="1" dirty="0" err="1">
                <a:latin typeface="Tahoma"/>
                <a:cs typeface="Tahoma"/>
              </a:rPr>
              <a:t>piccole</a:t>
            </a:r>
            <a:r>
              <a:rPr sz="1600" dirty="0">
                <a:latin typeface="Verdana"/>
                <a:cs typeface="Verdana"/>
              </a:rPr>
              <a:t>:</a:t>
            </a:r>
            <a:r>
              <a:rPr sz="1600" spc="180" dirty="0">
                <a:latin typeface="Verdana"/>
                <a:cs typeface="Verdana"/>
              </a:rPr>
              <a:t>  </a:t>
            </a:r>
            <a:r>
              <a:rPr lang="it-IT" sz="1600" dirty="0">
                <a:latin typeface="Verdana"/>
                <a:cs typeface="Verdana"/>
              </a:rPr>
              <a:t>Utilizzato per specificare un </a:t>
            </a:r>
            <a:r>
              <a:rPr lang="it-IT" sz="1600" b="1" dirty="0">
                <a:latin typeface="Verdana"/>
                <a:cs typeface="Verdana"/>
              </a:rPr>
              <a:t>nome utente</a:t>
            </a:r>
            <a:r>
              <a:rPr lang="it-IT" sz="1600" dirty="0">
                <a:latin typeface="Verdana"/>
                <a:cs typeface="Verdana"/>
              </a:rPr>
              <a:t> o una </a:t>
            </a:r>
            <a:r>
              <a:rPr lang="it-IT" sz="1600" b="1" dirty="0">
                <a:latin typeface="Verdana"/>
                <a:cs typeface="Verdana"/>
              </a:rPr>
              <a:t>password</a:t>
            </a:r>
            <a:r>
              <a:rPr lang="it-IT" sz="1600" dirty="0">
                <a:latin typeface="Verdana"/>
                <a:cs typeface="Verdana"/>
              </a:rPr>
              <a:t> specifici.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7215" y="6673708"/>
            <a:ext cx="1146175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hydra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|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Kali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Linux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8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Tools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50" dirty="0"/>
              <a:t>Usa Hydra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0734" y="1946909"/>
            <a:ext cx="9491066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65" dirty="0">
                <a:latin typeface="Tahoma"/>
                <a:cs typeface="Tahoma"/>
              </a:rPr>
              <a:t>Tentativo di indovinare il nome utente e la password e memorizzare l'output in un file</a:t>
            </a:r>
            <a:r>
              <a:rPr sz="1800" b="1" spc="-10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spcBef>
                <a:spcPts val="2090"/>
              </a:spcBef>
              <a:buChar char="•"/>
              <a:tabLst>
                <a:tab pos="756285" algn="l"/>
              </a:tabLst>
            </a:pPr>
            <a:r>
              <a:rPr sz="1800" spc="70" dirty="0">
                <a:latin typeface="Arial MT"/>
                <a:cs typeface="Arial MT"/>
              </a:rPr>
              <a:t>hydra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85" dirty="0">
                <a:latin typeface="Arial MT"/>
                <a:cs typeface="Arial MT"/>
              </a:rPr>
              <a:t>–L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55" dirty="0">
                <a:latin typeface="Arial MT"/>
                <a:cs typeface="Arial MT"/>
              </a:rPr>
              <a:t>users.txt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14" dirty="0">
                <a:latin typeface="Arial MT"/>
                <a:cs typeface="Arial MT"/>
              </a:rPr>
              <a:t>–P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60" dirty="0">
                <a:latin typeface="Arial MT"/>
                <a:cs typeface="Arial MT"/>
              </a:rPr>
              <a:t>password.txt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192.168.122.230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114" dirty="0">
                <a:latin typeface="Arial MT"/>
                <a:cs typeface="Arial MT"/>
              </a:rPr>
              <a:t>ftp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crack-</a:t>
            </a:r>
            <a:r>
              <a:rPr sz="1800" spc="70" dirty="0">
                <a:latin typeface="Arial MT"/>
                <a:cs typeface="Arial MT"/>
              </a:rPr>
              <a:t>info.txt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3121" y="137160"/>
            <a:ext cx="2240279" cy="222961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79475" y="2769158"/>
            <a:ext cx="11812905" cy="4089400"/>
            <a:chOff x="379475" y="2769158"/>
            <a:chExt cx="11812905" cy="40894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475" y="2848381"/>
              <a:ext cx="7359396" cy="40096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547" y="3043428"/>
              <a:ext cx="6789420" cy="36134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2356" y="2769158"/>
              <a:ext cx="4009644" cy="35065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7428" y="2964180"/>
              <a:ext cx="3582924" cy="29367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88637" y="3324352"/>
              <a:ext cx="4290060" cy="584200"/>
            </a:xfrm>
            <a:custGeom>
              <a:avLst/>
              <a:gdLst/>
              <a:ahLst/>
              <a:cxnLst/>
              <a:rect l="l" t="t" r="r" b="b"/>
              <a:pathLst>
                <a:path w="4290059" h="584200">
                  <a:moveTo>
                    <a:pt x="4115951" y="526850"/>
                  </a:moveTo>
                  <a:lnTo>
                    <a:pt x="4109466" y="583692"/>
                  </a:lnTo>
                  <a:lnTo>
                    <a:pt x="4256460" y="530098"/>
                  </a:lnTo>
                  <a:lnTo>
                    <a:pt x="4144391" y="530098"/>
                  </a:lnTo>
                  <a:lnTo>
                    <a:pt x="4115951" y="526850"/>
                  </a:lnTo>
                  <a:close/>
                </a:path>
                <a:path w="4290059" h="584200">
                  <a:moveTo>
                    <a:pt x="4122428" y="470080"/>
                  </a:moveTo>
                  <a:lnTo>
                    <a:pt x="4115951" y="526850"/>
                  </a:lnTo>
                  <a:lnTo>
                    <a:pt x="4144391" y="530098"/>
                  </a:lnTo>
                  <a:lnTo>
                    <a:pt x="4150867" y="473329"/>
                  </a:lnTo>
                  <a:lnTo>
                    <a:pt x="4122428" y="470080"/>
                  </a:lnTo>
                  <a:close/>
                </a:path>
                <a:path w="4290059" h="584200">
                  <a:moveTo>
                    <a:pt x="4128896" y="413385"/>
                  </a:moveTo>
                  <a:lnTo>
                    <a:pt x="4122428" y="470080"/>
                  </a:lnTo>
                  <a:lnTo>
                    <a:pt x="4150867" y="473329"/>
                  </a:lnTo>
                  <a:lnTo>
                    <a:pt x="4144391" y="530098"/>
                  </a:lnTo>
                  <a:lnTo>
                    <a:pt x="4256460" y="530098"/>
                  </a:lnTo>
                  <a:lnTo>
                    <a:pt x="4289552" y="518033"/>
                  </a:lnTo>
                  <a:lnTo>
                    <a:pt x="4128896" y="413385"/>
                  </a:lnTo>
                  <a:close/>
                </a:path>
                <a:path w="4290059" h="584200">
                  <a:moveTo>
                    <a:pt x="6603" y="0"/>
                  </a:moveTo>
                  <a:lnTo>
                    <a:pt x="0" y="56896"/>
                  </a:lnTo>
                  <a:lnTo>
                    <a:pt x="4115951" y="526850"/>
                  </a:lnTo>
                  <a:lnTo>
                    <a:pt x="4122428" y="470080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77215" y="6673708"/>
            <a:ext cx="1146175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hydra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|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Kali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Linux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8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8"/>
              </a:rPr>
              <a:t>Tools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0232" y="2935300"/>
            <a:ext cx="13608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>
                <a:solidFill>
                  <a:srgbClr val="FFFFFF"/>
                </a:solidFill>
              </a:rPr>
              <a:t>MITM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7" name="object 7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5182" y="416433"/>
            <a:ext cx="60502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55" dirty="0" err="1"/>
              <a:t>Attacco</a:t>
            </a:r>
            <a:r>
              <a:rPr lang="en-US" sz="2800" spc="55" dirty="0"/>
              <a:t> MITM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74123" y="2010201"/>
            <a:ext cx="5782945" cy="2773045"/>
            <a:chOff x="1874123" y="2010201"/>
            <a:chExt cx="5782945" cy="2773045"/>
          </a:xfrm>
        </p:grpSpPr>
        <p:sp>
          <p:nvSpPr>
            <p:cNvPr id="8" name="object 8"/>
            <p:cNvSpPr/>
            <p:nvPr/>
          </p:nvSpPr>
          <p:spPr>
            <a:xfrm>
              <a:off x="1874113" y="2010206"/>
              <a:ext cx="5782945" cy="2609850"/>
            </a:xfrm>
            <a:custGeom>
              <a:avLst/>
              <a:gdLst/>
              <a:ahLst/>
              <a:cxnLst/>
              <a:rect l="l" t="t" r="r" b="b"/>
              <a:pathLst>
                <a:path w="5782945" h="2609850">
                  <a:moveTo>
                    <a:pt x="705942" y="56527"/>
                  </a:moveTo>
                  <a:lnTo>
                    <a:pt x="687120" y="56527"/>
                  </a:lnTo>
                  <a:lnTo>
                    <a:pt x="687120" y="75374"/>
                  </a:lnTo>
                  <a:lnTo>
                    <a:pt x="687120" y="376770"/>
                  </a:lnTo>
                  <a:lnTo>
                    <a:pt x="178841" y="376936"/>
                  </a:lnTo>
                  <a:lnTo>
                    <a:pt x="178841" y="75374"/>
                  </a:lnTo>
                  <a:lnTo>
                    <a:pt x="687120" y="75374"/>
                  </a:lnTo>
                  <a:lnTo>
                    <a:pt x="687120" y="56527"/>
                  </a:lnTo>
                  <a:lnTo>
                    <a:pt x="160020" y="56527"/>
                  </a:lnTo>
                  <a:lnTo>
                    <a:pt x="160020" y="395782"/>
                  </a:lnTo>
                  <a:lnTo>
                    <a:pt x="705942" y="395617"/>
                  </a:lnTo>
                  <a:lnTo>
                    <a:pt x="705942" y="376936"/>
                  </a:lnTo>
                  <a:lnTo>
                    <a:pt x="705942" y="75374"/>
                  </a:lnTo>
                  <a:lnTo>
                    <a:pt x="705942" y="56527"/>
                  </a:lnTo>
                  <a:close/>
                </a:path>
                <a:path w="5782945" h="2609850">
                  <a:moveTo>
                    <a:pt x="708990" y="2132215"/>
                  </a:moveTo>
                  <a:lnTo>
                    <a:pt x="690168" y="2132215"/>
                  </a:lnTo>
                  <a:lnTo>
                    <a:pt x="690168" y="2151062"/>
                  </a:lnTo>
                  <a:lnTo>
                    <a:pt x="690168" y="2452459"/>
                  </a:lnTo>
                  <a:lnTo>
                    <a:pt x="181889" y="2452624"/>
                  </a:lnTo>
                  <a:lnTo>
                    <a:pt x="181889" y="2151062"/>
                  </a:lnTo>
                  <a:lnTo>
                    <a:pt x="690168" y="2151062"/>
                  </a:lnTo>
                  <a:lnTo>
                    <a:pt x="690168" y="2132215"/>
                  </a:lnTo>
                  <a:lnTo>
                    <a:pt x="163068" y="2132215"/>
                  </a:lnTo>
                  <a:lnTo>
                    <a:pt x="163068" y="2471470"/>
                  </a:lnTo>
                  <a:lnTo>
                    <a:pt x="708990" y="2471305"/>
                  </a:lnTo>
                  <a:lnTo>
                    <a:pt x="708990" y="2452624"/>
                  </a:lnTo>
                  <a:lnTo>
                    <a:pt x="708990" y="2151062"/>
                  </a:lnTo>
                  <a:lnTo>
                    <a:pt x="708990" y="2132215"/>
                  </a:lnTo>
                  <a:close/>
                </a:path>
                <a:path w="5782945" h="2609850">
                  <a:moveTo>
                    <a:pt x="753008" y="47104"/>
                  </a:moveTo>
                  <a:lnTo>
                    <a:pt x="750049" y="32435"/>
                  </a:lnTo>
                  <a:lnTo>
                    <a:pt x="741984" y="20459"/>
                  </a:lnTo>
                  <a:lnTo>
                    <a:pt x="730008" y="12382"/>
                  </a:lnTo>
                  <a:lnTo>
                    <a:pt x="715365" y="9423"/>
                  </a:lnTo>
                  <a:lnTo>
                    <a:pt x="150609" y="9423"/>
                  </a:lnTo>
                  <a:lnTo>
                    <a:pt x="135953" y="12382"/>
                  </a:lnTo>
                  <a:lnTo>
                    <a:pt x="123990" y="20459"/>
                  </a:lnTo>
                  <a:lnTo>
                    <a:pt x="115912" y="32435"/>
                  </a:lnTo>
                  <a:lnTo>
                    <a:pt x="112953" y="47104"/>
                  </a:lnTo>
                  <a:lnTo>
                    <a:pt x="112953" y="433489"/>
                  </a:lnTo>
                  <a:lnTo>
                    <a:pt x="131787" y="433489"/>
                  </a:lnTo>
                  <a:lnTo>
                    <a:pt x="131787" y="47104"/>
                  </a:lnTo>
                  <a:lnTo>
                    <a:pt x="133261" y="39776"/>
                  </a:lnTo>
                  <a:lnTo>
                    <a:pt x="137299" y="33782"/>
                  </a:lnTo>
                  <a:lnTo>
                    <a:pt x="143281" y="29743"/>
                  </a:lnTo>
                  <a:lnTo>
                    <a:pt x="150609" y="28270"/>
                  </a:lnTo>
                  <a:lnTo>
                    <a:pt x="715365" y="28270"/>
                  </a:lnTo>
                  <a:lnTo>
                    <a:pt x="722680" y="29743"/>
                  </a:lnTo>
                  <a:lnTo>
                    <a:pt x="728675" y="33782"/>
                  </a:lnTo>
                  <a:lnTo>
                    <a:pt x="732701" y="39776"/>
                  </a:lnTo>
                  <a:lnTo>
                    <a:pt x="734187" y="47104"/>
                  </a:lnTo>
                  <a:lnTo>
                    <a:pt x="734187" y="433489"/>
                  </a:lnTo>
                  <a:lnTo>
                    <a:pt x="753008" y="433489"/>
                  </a:lnTo>
                  <a:lnTo>
                    <a:pt x="753008" y="47104"/>
                  </a:lnTo>
                  <a:close/>
                </a:path>
                <a:path w="5782945" h="2609850">
                  <a:moveTo>
                    <a:pt x="756056" y="2122792"/>
                  </a:moveTo>
                  <a:lnTo>
                    <a:pt x="753097" y="2108123"/>
                  </a:lnTo>
                  <a:lnTo>
                    <a:pt x="745032" y="2096147"/>
                  </a:lnTo>
                  <a:lnTo>
                    <a:pt x="733056" y="2088070"/>
                  </a:lnTo>
                  <a:lnTo>
                    <a:pt x="718413" y="2085111"/>
                  </a:lnTo>
                  <a:lnTo>
                    <a:pt x="153657" y="2085111"/>
                  </a:lnTo>
                  <a:lnTo>
                    <a:pt x="139001" y="2088070"/>
                  </a:lnTo>
                  <a:lnTo>
                    <a:pt x="127038" y="2096147"/>
                  </a:lnTo>
                  <a:lnTo>
                    <a:pt x="118960" y="2108123"/>
                  </a:lnTo>
                  <a:lnTo>
                    <a:pt x="116001" y="2122792"/>
                  </a:lnTo>
                  <a:lnTo>
                    <a:pt x="116001" y="2509177"/>
                  </a:lnTo>
                  <a:lnTo>
                    <a:pt x="134835" y="2509177"/>
                  </a:lnTo>
                  <a:lnTo>
                    <a:pt x="134835" y="2122792"/>
                  </a:lnTo>
                  <a:lnTo>
                    <a:pt x="136309" y="2115464"/>
                  </a:lnTo>
                  <a:lnTo>
                    <a:pt x="140347" y="2109470"/>
                  </a:lnTo>
                  <a:lnTo>
                    <a:pt x="146329" y="2105431"/>
                  </a:lnTo>
                  <a:lnTo>
                    <a:pt x="153657" y="2103958"/>
                  </a:lnTo>
                  <a:lnTo>
                    <a:pt x="718413" y="2103958"/>
                  </a:lnTo>
                  <a:lnTo>
                    <a:pt x="725728" y="2105431"/>
                  </a:lnTo>
                  <a:lnTo>
                    <a:pt x="731723" y="2109470"/>
                  </a:lnTo>
                  <a:lnTo>
                    <a:pt x="735749" y="2115464"/>
                  </a:lnTo>
                  <a:lnTo>
                    <a:pt x="737235" y="2122792"/>
                  </a:lnTo>
                  <a:lnTo>
                    <a:pt x="737235" y="2509177"/>
                  </a:lnTo>
                  <a:lnTo>
                    <a:pt x="756056" y="2509177"/>
                  </a:lnTo>
                  <a:lnTo>
                    <a:pt x="756056" y="2122792"/>
                  </a:lnTo>
                  <a:close/>
                </a:path>
                <a:path w="5782945" h="2609850">
                  <a:moveTo>
                    <a:pt x="865936" y="461568"/>
                  </a:moveTo>
                  <a:lnTo>
                    <a:pt x="847115" y="461568"/>
                  </a:lnTo>
                  <a:lnTo>
                    <a:pt x="847115" y="480415"/>
                  </a:lnTo>
                  <a:lnTo>
                    <a:pt x="844892" y="491413"/>
                  </a:lnTo>
                  <a:lnTo>
                    <a:pt x="838847" y="500405"/>
                  </a:lnTo>
                  <a:lnTo>
                    <a:pt x="829868" y="506450"/>
                  </a:lnTo>
                  <a:lnTo>
                    <a:pt x="818870" y="508673"/>
                  </a:lnTo>
                  <a:lnTo>
                    <a:pt x="47066" y="508673"/>
                  </a:lnTo>
                  <a:lnTo>
                    <a:pt x="36080" y="506450"/>
                  </a:lnTo>
                  <a:lnTo>
                    <a:pt x="27101" y="500405"/>
                  </a:lnTo>
                  <a:lnTo>
                    <a:pt x="21043" y="491413"/>
                  </a:lnTo>
                  <a:lnTo>
                    <a:pt x="18834" y="480415"/>
                  </a:lnTo>
                  <a:lnTo>
                    <a:pt x="367093" y="480415"/>
                  </a:lnTo>
                  <a:lnTo>
                    <a:pt x="368287" y="487553"/>
                  </a:lnTo>
                  <a:lnTo>
                    <a:pt x="371983" y="493483"/>
                  </a:lnTo>
                  <a:lnTo>
                    <a:pt x="377634" y="497586"/>
                  </a:lnTo>
                  <a:lnTo>
                    <a:pt x="384670" y="499249"/>
                  </a:lnTo>
                  <a:lnTo>
                    <a:pt x="480047" y="499249"/>
                  </a:lnTo>
                  <a:lnTo>
                    <a:pt x="487184" y="498068"/>
                  </a:lnTo>
                  <a:lnTo>
                    <a:pt x="493102" y="494360"/>
                  </a:lnTo>
                  <a:lnTo>
                    <a:pt x="497192" y="488708"/>
                  </a:lnTo>
                  <a:lnTo>
                    <a:pt x="498868" y="481660"/>
                  </a:lnTo>
                  <a:lnTo>
                    <a:pt x="498868" y="480415"/>
                  </a:lnTo>
                  <a:lnTo>
                    <a:pt x="847115" y="480415"/>
                  </a:lnTo>
                  <a:lnTo>
                    <a:pt x="847115" y="461568"/>
                  </a:lnTo>
                  <a:lnTo>
                    <a:pt x="480047" y="461568"/>
                  </a:lnTo>
                  <a:lnTo>
                    <a:pt x="480047" y="480415"/>
                  </a:lnTo>
                  <a:lnTo>
                    <a:pt x="385927" y="480415"/>
                  </a:lnTo>
                  <a:lnTo>
                    <a:pt x="385927" y="461568"/>
                  </a:lnTo>
                  <a:lnTo>
                    <a:pt x="0" y="461568"/>
                  </a:lnTo>
                  <a:lnTo>
                    <a:pt x="0" y="480415"/>
                  </a:lnTo>
                  <a:lnTo>
                    <a:pt x="3721" y="498741"/>
                  </a:lnTo>
                  <a:lnTo>
                    <a:pt x="13804" y="513702"/>
                  </a:lnTo>
                  <a:lnTo>
                    <a:pt x="28752" y="523798"/>
                  </a:lnTo>
                  <a:lnTo>
                    <a:pt x="47066" y="527519"/>
                  </a:lnTo>
                  <a:lnTo>
                    <a:pt x="818870" y="527519"/>
                  </a:lnTo>
                  <a:lnTo>
                    <a:pt x="855535" y="508673"/>
                  </a:lnTo>
                  <a:lnTo>
                    <a:pt x="865936" y="480415"/>
                  </a:lnTo>
                  <a:lnTo>
                    <a:pt x="865936" y="461568"/>
                  </a:lnTo>
                  <a:close/>
                </a:path>
                <a:path w="5782945" h="2609850">
                  <a:moveTo>
                    <a:pt x="868984" y="2537256"/>
                  </a:moveTo>
                  <a:lnTo>
                    <a:pt x="850163" y="2537256"/>
                  </a:lnTo>
                  <a:lnTo>
                    <a:pt x="850163" y="2556103"/>
                  </a:lnTo>
                  <a:lnTo>
                    <a:pt x="847940" y="2567101"/>
                  </a:lnTo>
                  <a:lnTo>
                    <a:pt x="841895" y="2576093"/>
                  </a:lnTo>
                  <a:lnTo>
                    <a:pt x="832916" y="2582138"/>
                  </a:lnTo>
                  <a:lnTo>
                    <a:pt x="821918" y="2584361"/>
                  </a:lnTo>
                  <a:lnTo>
                    <a:pt x="50114" y="2584361"/>
                  </a:lnTo>
                  <a:lnTo>
                    <a:pt x="39128" y="2582138"/>
                  </a:lnTo>
                  <a:lnTo>
                    <a:pt x="30149" y="2576093"/>
                  </a:lnTo>
                  <a:lnTo>
                    <a:pt x="24091" y="2567101"/>
                  </a:lnTo>
                  <a:lnTo>
                    <a:pt x="21882" y="2556103"/>
                  </a:lnTo>
                  <a:lnTo>
                    <a:pt x="370141" y="2556103"/>
                  </a:lnTo>
                  <a:lnTo>
                    <a:pt x="371335" y="2563241"/>
                  </a:lnTo>
                  <a:lnTo>
                    <a:pt x="375031" y="2569172"/>
                  </a:lnTo>
                  <a:lnTo>
                    <a:pt x="380682" y="2573274"/>
                  </a:lnTo>
                  <a:lnTo>
                    <a:pt x="387718" y="2574937"/>
                  </a:lnTo>
                  <a:lnTo>
                    <a:pt x="483095" y="2574937"/>
                  </a:lnTo>
                  <a:lnTo>
                    <a:pt x="490232" y="2573756"/>
                  </a:lnTo>
                  <a:lnTo>
                    <a:pt x="496150" y="2570048"/>
                  </a:lnTo>
                  <a:lnTo>
                    <a:pt x="500240" y="2564396"/>
                  </a:lnTo>
                  <a:lnTo>
                    <a:pt x="501916" y="2557348"/>
                  </a:lnTo>
                  <a:lnTo>
                    <a:pt x="501916" y="2556103"/>
                  </a:lnTo>
                  <a:lnTo>
                    <a:pt x="850163" y="2556103"/>
                  </a:lnTo>
                  <a:lnTo>
                    <a:pt x="850163" y="2537256"/>
                  </a:lnTo>
                  <a:lnTo>
                    <a:pt x="483095" y="2537256"/>
                  </a:lnTo>
                  <a:lnTo>
                    <a:pt x="483095" y="2556103"/>
                  </a:lnTo>
                  <a:lnTo>
                    <a:pt x="388975" y="2556103"/>
                  </a:lnTo>
                  <a:lnTo>
                    <a:pt x="388975" y="2537256"/>
                  </a:lnTo>
                  <a:lnTo>
                    <a:pt x="3048" y="2537256"/>
                  </a:lnTo>
                  <a:lnTo>
                    <a:pt x="3048" y="2556103"/>
                  </a:lnTo>
                  <a:lnTo>
                    <a:pt x="6769" y="2574429"/>
                  </a:lnTo>
                  <a:lnTo>
                    <a:pt x="16852" y="2589390"/>
                  </a:lnTo>
                  <a:lnTo>
                    <a:pt x="31800" y="2599486"/>
                  </a:lnTo>
                  <a:lnTo>
                    <a:pt x="50114" y="2603208"/>
                  </a:lnTo>
                  <a:lnTo>
                    <a:pt x="821918" y="2603208"/>
                  </a:lnTo>
                  <a:lnTo>
                    <a:pt x="858583" y="2584361"/>
                  </a:lnTo>
                  <a:lnTo>
                    <a:pt x="868984" y="2556103"/>
                  </a:lnTo>
                  <a:lnTo>
                    <a:pt x="868984" y="2537256"/>
                  </a:lnTo>
                  <a:close/>
                </a:path>
                <a:path w="5782945" h="2609850">
                  <a:moveTo>
                    <a:pt x="2352827" y="2338527"/>
                  </a:moveTo>
                  <a:lnTo>
                    <a:pt x="2330475" y="2327351"/>
                  </a:lnTo>
                  <a:lnTo>
                    <a:pt x="2276627" y="2300427"/>
                  </a:lnTo>
                  <a:lnTo>
                    <a:pt x="2276627" y="2327351"/>
                  </a:lnTo>
                  <a:lnTo>
                    <a:pt x="892708" y="2327351"/>
                  </a:lnTo>
                  <a:lnTo>
                    <a:pt x="892708" y="2349576"/>
                  </a:lnTo>
                  <a:lnTo>
                    <a:pt x="2276627" y="2349576"/>
                  </a:lnTo>
                  <a:lnTo>
                    <a:pt x="2276627" y="2376627"/>
                  </a:lnTo>
                  <a:lnTo>
                    <a:pt x="2330729" y="2349576"/>
                  </a:lnTo>
                  <a:lnTo>
                    <a:pt x="2352827" y="2338527"/>
                  </a:lnTo>
                  <a:close/>
                </a:path>
                <a:path w="5782945" h="2609850">
                  <a:moveTo>
                    <a:pt x="4886096" y="262839"/>
                  </a:moveTo>
                  <a:lnTo>
                    <a:pt x="4863998" y="251790"/>
                  </a:lnTo>
                  <a:lnTo>
                    <a:pt x="4809896" y="224739"/>
                  </a:lnTo>
                  <a:lnTo>
                    <a:pt x="4809896" y="251790"/>
                  </a:lnTo>
                  <a:lnTo>
                    <a:pt x="889660" y="251790"/>
                  </a:lnTo>
                  <a:lnTo>
                    <a:pt x="889660" y="274015"/>
                  </a:lnTo>
                  <a:lnTo>
                    <a:pt x="4809896" y="274015"/>
                  </a:lnTo>
                  <a:lnTo>
                    <a:pt x="4809896" y="300939"/>
                  </a:lnTo>
                  <a:lnTo>
                    <a:pt x="4863744" y="274015"/>
                  </a:lnTo>
                  <a:lnTo>
                    <a:pt x="4886096" y="262839"/>
                  </a:lnTo>
                  <a:close/>
                </a:path>
                <a:path w="5782945" h="2609850">
                  <a:moveTo>
                    <a:pt x="5438025" y="360832"/>
                  </a:moveTo>
                  <a:lnTo>
                    <a:pt x="5421084" y="353288"/>
                  </a:lnTo>
                  <a:lnTo>
                    <a:pt x="5404904" y="378358"/>
                  </a:lnTo>
                  <a:lnTo>
                    <a:pt x="5382717" y="397687"/>
                  </a:lnTo>
                  <a:lnTo>
                    <a:pt x="5355958" y="410121"/>
                  </a:lnTo>
                  <a:lnTo>
                    <a:pt x="5326011" y="414528"/>
                  </a:lnTo>
                  <a:lnTo>
                    <a:pt x="5289194" y="407847"/>
                  </a:lnTo>
                  <a:lnTo>
                    <a:pt x="5258117" y="389331"/>
                  </a:lnTo>
                  <a:lnTo>
                    <a:pt x="5235346" y="361264"/>
                  </a:lnTo>
                  <a:lnTo>
                    <a:pt x="5223408" y="325970"/>
                  </a:lnTo>
                  <a:lnTo>
                    <a:pt x="5244122" y="346697"/>
                  </a:lnTo>
                  <a:lnTo>
                    <a:pt x="5257304" y="333502"/>
                  </a:lnTo>
                  <a:lnTo>
                    <a:pt x="5249926" y="325970"/>
                  </a:lnTo>
                  <a:lnTo>
                    <a:pt x="5248084" y="324091"/>
                  </a:lnTo>
                  <a:lnTo>
                    <a:pt x="5213058" y="288290"/>
                  </a:lnTo>
                  <a:lnTo>
                    <a:pt x="5168824" y="332562"/>
                  </a:lnTo>
                  <a:lnTo>
                    <a:pt x="5181993" y="345757"/>
                  </a:lnTo>
                  <a:lnTo>
                    <a:pt x="5203647" y="324091"/>
                  </a:lnTo>
                  <a:lnTo>
                    <a:pt x="5218328" y="370306"/>
                  </a:lnTo>
                  <a:lnTo>
                    <a:pt x="5248364" y="406285"/>
                  </a:lnTo>
                  <a:lnTo>
                    <a:pt x="5289689" y="428485"/>
                  </a:lnTo>
                  <a:lnTo>
                    <a:pt x="5338242" y="433374"/>
                  </a:lnTo>
                  <a:lnTo>
                    <a:pt x="5369979" y="425742"/>
                  </a:lnTo>
                  <a:lnTo>
                    <a:pt x="5390642" y="414528"/>
                  </a:lnTo>
                  <a:lnTo>
                    <a:pt x="5398020" y="410527"/>
                  </a:lnTo>
                  <a:lnTo>
                    <a:pt x="5421109" y="388594"/>
                  </a:lnTo>
                  <a:lnTo>
                    <a:pt x="5438025" y="360832"/>
                  </a:lnTo>
                  <a:close/>
                </a:path>
                <a:path w="5782945" h="2609850">
                  <a:moveTo>
                    <a:pt x="5442597" y="2442616"/>
                  </a:moveTo>
                  <a:lnTo>
                    <a:pt x="5425656" y="2435072"/>
                  </a:lnTo>
                  <a:lnTo>
                    <a:pt x="5409476" y="2460142"/>
                  </a:lnTo>
                  <a:lnTo>
                    <a:pt x="5387289" y="2479471"/>
                  </a:lnTo>
                  <a:lnTo>
                    <a:pt x="5360530" y="2491905"/>
                  </a:lnTo>
                  <a:lnTo>
                    <a:pt x="5330583" y="2496312"/>
                  </a:lnTo>
                  <a:lnTo>
                    <a:pt x="5293766" y="2489631"/>
                  </a:lnTo>
                  <a:lnTo>
                    <a:pt x="5262689" y="2471115"/>
                  </a:lnTo>
                  <a:lnTo>
                    <a:pt x="5239918" y="2443048"/>
                  </a:lnTo>
                  <a:lnTo>
                    <a:pt x="5227980" y="2407755"/>
                  </a:lnTo>
                  <a:lnTo>
                    <a:pt x="5248694" y="2428481"/>
                  </a:lnTo>
                  <a:lnTo>
                    <a:pt x="5261876" y="2415286"/>
                  </a:lnTo>
                  <a:lnTo>
                    <a:pt x="5254498" y="2407755"/>
                  </a:lnTo>
                  <a:lnTo>
                    <a:pt x="5252656" y="2405875"/>
                  </a:lnTo>
                  <a:lnTo>
                    <a:pt x="5217630" y="2370074"/>
                  </a:lnTo>
                  <a:lnTo>
                    <a:pt x="5173396" y="2414346"/>
                  </a:lnTo>
                  <a:lnTo>
                    <a:pt x="5186565" y="2427541"/>
                  </a:lnTo>
                  <a:lnTo>
                    <a:pt x="5208219" y="2405875"/>
                  </a:lnTo>
                  <a:lnTo>
                    <a:pt x="5222900" y="2452090"/>
                  </a:lnTo>
                  <a:lnTo>
                    <a:pt x="5252936" y="2488069"/>
                  </a:lnTo>
                  <a:lnTo>
                    <a:pt x="5294261" y="2510269"/>
                  </a:lnTo>
                  <a:lnTo>
                    <a:pt x="5342814" y="2515158"/>
                  </a:lnTo>
                  <a:lnTo>
                    <a:pt x="5374551" y="2507526"/>
                  </a:lnTo>
                  <a:lnTo>
                    <a:pt x="5395214" y="2496312"/>
                  </a:lnTo>
                  <a:lnTo>
                    <a:pt x="5402592" y="2492311"/>
                  </a:lnTo>
                  <a:lnTo>
                    <a:pt x="5425681" y="2470378"/>
                  </a:lnTo>
                  <a:lnTo>
                    <a:pt x="5442597" y="2442616"/>
                  </a:lnTo>
                  <a:close/>
                </a:path>
                <a:path w="5782945" h="2609850">
                  <a:moveTo>
                    <a:pt x="5482260" y="287337"/>
                  </a:moveTo>
                  <a:lnTo>
                    <a:pt x="5469077" y="274154"/>
                  </a:lnTo>
                  <a:lnTo>
                    <a:pt x="5447436" y="297700"/>
                  </a:lnTo>
                  <a:lnTo>
                    <a:pt x="5446522" y="294881"/>
                  </a:lnTo>
                  <a:lnTo>
                    <a:pt x="5432628" y="251485"/>
                  </a:lnTo>
                  <a:lnTo>
                    <a:pt x="5402364" y="215506"/>
                  </a:lnTo>
                  <a:lnTo>
                    <a:pt x="5361000" y="193306"/>
                  </a:lnTo>
                  <a:lnTo>
                    <a:pt x="5312829" y="188417"/>
                  </a:lnTo>
                  <a:lnTo>
                    <a:pt x="5281092" y="196049"/>
                  </a:lnTo>
                  <a:lnTo>
                    <a:pt x="5253063" y="211264"/>
                  </a:lnTo>
                  <a:lnTo>
                    <a:pt x="5229974" y="233197"/>
                  </a:lnTo>
                  <a:lnTo>
                    <a:pt x="5213058" y="260959"/>
                  </a:lnTo>
                  <a:lnTo>
                    <a:pt x="5229999" y="268503"/>
                  </a:lnTo>
                  <a:lnTo>
                    <a:pt x="5253444" y="234670"/>
                  </a:lnTo>
                  <a:lnTo>
                    <a:pt x="5286946" y="213385"/>
                  </a:lnTo>
                  <a:lnTo>
                    <a:pt x="5326100" y="206235"/>
                  </a:lnTo>
                  <a:lnTo>
                    <a:pt x="5366486" y="214795"/>
                  </a:lnTo>
                  <a:lnTo>
                    <a:pt x="5407317" y="246710"/>
                  </a:lnTo>
                  <a:lnTo>
                    <a:pt x="5427662" y="294881"/>
                  </a:lnTo>
                  <a:lnTo>
                    <a:pt x="5406961" y="274154"/>
                  </a:lnTo>
                  <a:lnTo>
                    <a:pt x="5393779" y="287337"/>
                  </a:lnTo>
                  <a:lnTo>
                    <a:pt x="5438025" y="331622"/>
                  </a:lnTo>
                  <a:lnTo>
                    <a:pt x="5471909" y="297700"/>
                  </a:lnTo>
                  <a:lnTo>
                    <a:pt x="5482260" y="287337"/>
                  </a:lnTo>
                  <a:close/>
                </a:path>
                <a:path w="5782945" h="2609850">
                  <a:moveTo>
                    <a:pt x="5486832" y="2369121"/>
                  </a:moveTo>
                  <a:lnTo>
                    <a:pt x="5473649" y="2355939"/>
                  </a:lnTo>
                  <a:lnTo>
                    <a:pt x="5452008" y="2379484"/>
                  </a:lnTo>
                  <a:lnTo>
                    <a:pt x="5451094" y="2376665"/>
                  </a:lnTo>
                  <a:lnTo>
                    <a:pt x="5437200" y="2333269"/>
                  </a:lnTo>
                  <a:lnTo>
                    <a:pt x="5406936" y="2297290"/>
                  </a:lnTo>
                  <a:lnTo>
                    <a:pt x="5365572" y="2275090"/>
                  </a:lnTo>
                  <a:lnTo>
                    <a:pt x="5317401" y="2270201"/>
                  </a:lnTo>
                  <a:lnTo>
                    <a:pt x="5285664" y="2277834"/>
                  </a:lnTo>
                  <a:lnTo>
                    <a:pt x="5257635" y="2293048"/>
                  </a:lnTo>
                  <a:lnTo>
                    <a:pt x="5234546" y="2314981"/>
                  </a:lnTo>
                  <a:lnTo>
                    <a:pt x="5217630" y="2342743"/>
                  </a:lnTo>
                  <a:lnTo>
                    <a:pt x="5234571" y="2350287"/>
                  </a:lnTo>
                  <a:lnTo>
                    <a:pt x="5258016" y="2316454"/>
                  </a:lnTo>
                  <a:lnTo>
                    <a:pt x="5291518" y="2295169"/>
                  </a:lnTo>
                  <a:lnTo>
                    <a:pt x="5330672" y="2288019"/>
                  </a:lnTo>
                  <a:lnTo>
                    <a:pt x="5371058" y="2296579"/>
                  </a:lnTo>
                  <a:lnTo>
                    <a:pt x="5411889" y="2328494"/>
                  </a:lnTo>
                  <a:lnTo>
                    <a:pt x="5432234" y="2376665"/>
                  </a:lnTo>
                  <a:lnTo>
                    <a:pt x="5411533" y="2355939"/>
                  </a:lnTo>
                  <a:lnTo>
                    <a:pt x="5398351" y="2369121"/>
                  </a:lnTo>
                  <a:lnTo>
                    <a:pt x="5442597" y="2413406"/>
                  </a:lnTo>
                  <a:lnTo>
                    <a:pt x="5476481" y="2379484"/>
                  </a:lnTo>
                  <a:lnTo>
                    <a:pt x="5486832" y="2369121"/>
                  </a:lnTo>
                  <a:close/>
                </a:path>
                <a:path w="5782945" h="2609850">
                  <a:moveTo>
                    <a:pt x="5777789" y="376847"/>
                  </a:moveTo>
                  <a:lnTo>
                    <a:pt x="5767209" y="325475"/>
                  </a:lnTo>
                  <a:lnTo>
                    <a:pt x="5758967" y="312191"/>
                  </a:lnTo>
                  <a:lnTo>
                    <a:pt x="5758967" y="388150"/>
                  </a:lnTo>
                  <a:lnTo>
                    <a:pt x="5746826" y="434543"/>
                  </a:lnTo>
                  <a:lnTo>
                    <a:pt x="5719788" y="472465"/>
                  </a:lnTo>
                  <a:lnTo>
                    <a:pt x="5681281" y="498373"/>
                  </a:lnTo>
                  <a:lnTo>
                    <a:pt x="5634736" y="508736"/>
                  </a:lnTo>
                  <a:lnTo>
                    <a:pt x="5534965" y="508736"/>
                  </a:lnTo>
                  <a:lnTo>
                    <a:pt x="5076583" y="507796"/>
                  </a:lnTo>
                  <a:lnTo>
                    <a:pt x="5035613" y="499503"/>
                  </a:lnTo>
                  <a:lnTo>
                    <a:pt x="4998809" y="481063"/>
                  </a:lnTo>
                  <a:lnTo>
                    <a:pt x="4968176" y="453605"/>
                  </a:lnTo>
                  <a:lnTo>
                    <a:pt x="4945735" y="418299"/>
                  </a:lnTo>
                  <a:lnTo>
                    <a:pt x="4933010" y="377342"/>
                  </a:lnTo>
                  <a:lnTo>
                    <a:pt x="4931384" y="335153"/>
                  </a:lnTo>
                  <a:lnTo>
                    <a:pt x="4940706" y="294030"/>
                  </a:lnTo>
                  <a:lnTo>
                    <a:pt x="4960798" y="256247"/>
                  </a:lnTo>
                  <a:lnTo>
                    <a:pt x="5013985" y="211734"/>
                  </a:lnTo>
                  <a:lnTo>
                    <a:pt x="5081282" y="194068"/>
                  </a:lnTo>
                  <a:lnTo>
                    <a:pt x="5097284" y="193128"/>
                  </a:lnTo>
                  <a:lnTo>
                    <a:pt x="5099164" y="178054"/>
                  </a:lnTo>
                  <a:lnTo>
                    <a:pt x="5110937" y="135305"/>
                  </a:lnTo>
                  <a:lnTo>
                    <a:pt x="5131879" y="97218"/>
                  </a:lnTo>
                  <a:lnTo>
                    <a:pt x="5160772" y="65049"/>
                  </a:lnTo>
                  <a:lnTo>
                    <a:pt x="5196395" y="40068"/>
                  </a:lnTo>
                  <a:lnTo>
                    <a:pt x="5237531" y="23558"/>
                  </a:lnTo>
                  <a:lnTo>
                    <a:pt x="5278945" y="18846"/>
                  </a:lnTo>
                  <a:lnTo>
                    <a:pt x="5323802" y="24511"/>
                  </a:lnTo>
                  <a:lnTo>
                    <a:pt x="5365305" y="40868"/>
                  </a:lnTo>
                  <a:lnTo>
                    <a:pt x="5401513" y="66929"/>
                  </a:lnTo>
                  <a:lnTo>
                    <a:pt x="5430494" y="101752"/>
                  </a:lnTo>
                  <a:lnTo>
                    <a:pt x="5437073" y="112115"/>
                  </a:lnTo>
                  <a:lnTo>
                    <a:pt x="5449316" y="109283"/>
                  </a:lnTo>
                  <a:lnTo>
                    <a:pt x="5511558" y="109639"/>
                  </a:lnTo>
                  <a:lnTo>
                    <a:pt x="5568848" y="134721"/>
                  </a:lnTo>
                  <a:lnTo>
                    <a:pt x="5610618" y="179705"/>
                  </a:lnTo>
                  <a:lnTo>
                    <a:pt x="5631916" y="237413"/>
                  </a:lnTo>
                  <a:lnTo>
                    <a:pt x="5633796" y="250596"/>
                  </a:lnTo>
                  <a:lnTo>
                    <a:pt x="5646979" y="252488"/>
                  </a:lnTo>
                  <a:lnTo>
                    <a:pt x="5693448" y="268643"/>
                  </a:lnTo>
                  <a:lnTo>
                    <a:pt x="5729440" y="299123"/>
                  </a:lnTo>
                  <a:lnTo>
                    <a:pt x="5752185" y="340194"/>
                  </a:lnTo>
                  <a:lnTo>
                    <a:pt x="5758967" y="388150"/>
                  </a:lnTo>
                  <a:lnTo>
                    <a:pt x="5758967" y="312191"/>
                  </a:lnTo>
                  <a:lnTo>
                    <a:pt x="5740489" y="282397"/>
                  </a:lnTo>
                  <a:lnTo>
                    <a:pt x="5700890" y="250990"/>
                  </a:lnTo>
                  <a:lnTo>
                    <a:pt x="5651690" y="234581"/>
                  </a:lnTo>
                  <a:lnTo>
                    <a:pt x="5642775" y="200990"/>
                  </a:lnTo>
                  <a:lnTo>
                    <a:pt x="5606948" y="142646"/>
                  </a:lnTo>
                  <a:lnTo>
                    <a:pt x="5556948" y="106235"/>
                  </a:lnTo>
                  <a:lnTo>
                    <a:pt x="5516613" y="91744"/>
                  </a:lnTo>
                  <a:lnTo>
                    <a:pt x="5481815" y="87985"/>
                  </a:lnTo>
                  <a:lnTo>
                    <a:pt x="5446496" y="91389"/>
                  </a:lnTo>
                  <a:lnTo>
                    <a:pt x="5413959" y="53263"/>
                  </a:lnTo>
                  <a:lnTo>
                    <a:pt x="5374030" y="24511"/>
                  </a:lnTo>
                  <a:lnTo>
                    <a:pt x="5359832" y="18846"/>
                  </a:lnTo>
                  <a:lnTo>
                    <a:pt x="5328424" y="6324"/>
                  </a:lnTo>
                  <a:lnTo>
                    <a:pt x="5278945" y="0"/>
                  </a:lnTo>
                  <a:lnTo>
                    <a:pt x="5267503" y="355"/>
                  </a:lnTo>
                  <a:lnTo>
                    <a:pt x="5187416" y="23380"/>
                  </a:lnTo>
                  <a:lnTo>
                    <a:pt x="5148110" y="50698"/>
                  </a:lnTo>
                  <a:lnTo>
                    <a:pt x="5116258" y="86106"/>
                  </a:lnTo>
                  <a:lnTo>
                    <a:pt x="5093220" y="128117"/>
                  </a:lnTo>
                  <a:lnTo>
                    <a:pt x="5080343" y="175234"/>
                  </a:lnTo>
                  <a:lnTo>
                    <a:pt x="5041176" y="180962"/>
                  </a:lnTo>
                  <a:lnTo>
                    <a:pt x="5004930" y="194894"/>
                  </a:lnTo>
                  <a:lnTo>
                    <a:pt x="4972736" y="216433"/>
                  </a:lnTo>
                  <a:lnTo>
                    <a:pt x="4945735" y="244944"/>
                  </a:lnTo>
                  <a:lnTo>
                    <a:pt x="4923358" y="287121"/>
                  </a:lnTo>
                  <a:lnTo>
                    <a:pt x="4912792" y="332917"/>
                  </a:lnTo>
                  <a:lnTo>
                    <a:pt x="4914138" y="376847"/>
                  </a:lnTo>
                  <a:lnTo>
                    <a:pt x="4927854" y="425831"/>
                  </a:lnTo>
                  <a:lnTo>
                    <a:pt x="4953457" y="465696"/>
                  </a:lnTo>
                  <a:lnTo>
                    <a:pt x="4987976" y="496722"/>
                  </a:lnTo>
                  <a:lnTo>
                    <a:pt x="5029378" y="517512"/>
                  </a:lnTo>
                  <a:lnTo>
                    <a:pt x="5075644" y="526643"/>
                  </a:lnTo>
                  <a:lnTo>
                    <a:pt x="5534965" y="527583"/>
                  </a:lnTo>
                  <a:lnTo>
                    <a:pt x="5634736" y="527583"/>
                  </a:lnTo>
                  <a:lnTo>
                    <a:pt x="5680875" y="518960"/>
                  </a:lnTo>
                  <a:lnTo>
                    <a:pt x="5699391" y="508736"/>
                  </a:lnTo>
                  <a:lnTo>
                    <a:pt x="5720600" y="497039"/>
                  </a:lnTo>
                  <a:lnTo>
                    <a:pt x="5751550" y="464362"/>
                  </a:lnTo>
                  <a:lnTo>
                    <a:pt x="5771400" y="423456"/>
                  </a:lnTo>
                  <a:lnTo>
                    <a:pt x="5777725" y="377342"/>
                  </a:lnTo>
                  <a:lnTo>
                    <a:pt x="5777789" y="376847"/>
                  </a:lnTo>
                  <a:close/>
                </a:path>
                <a:path w="5782945" h="2609850">
                  <a:moveTo>
                    <a:pt x="5782361" y="2458631"/>
                  </a:moveTo>
                  <a:lnTo>
                    <a:pt x="5771781" y="2407259"/>
                  </a:lnTo>
                  <a:lnTo>
                    <a:pt x="5763539" y="2393975"/>
                  </a:lnTo>
                  <a:lnTo>
                    <a:pt x="5763539" y="2469934"/>
                  </a:lnTo>
                  <a:lnTo>
                    <a:pt x="5751398" y="2516327"/>
                  </a:lnTo>
                  <a:lnTo>
                    <a:pt x="5724360" y="2554249"/>
                  </a:lnTo>
                  <a:lnTo>
                    <a:pt x="5685853" y="2580157"/>
                  </a:lnTo>
                  <a:lnTo>
                    <a:pt x="5639308" y="2590520"/>
                  </a:lnTo>
                  <a:lnTo>
                    <a:pt x="5539537" y="2590520"/>
                  </a:lnTo>
                  <a:lnTo>
                    <a:pt x="5081155" y="2589580"/>
                  </a:lnTo>
                  <a:lnTo>
                    <a:pt x="5040185" y="2581287"/>
                  </a:lnTo>
                  <a:lnTo>
                    <a:pt x="5003381" y="2562847"/>
                  </a:lnTo>
                  <a:lnTo>
                    <a:pt x="4972748" y="2535390"/>
                  </a:lnTo>
                  <a:lnTo>
                    <a:pt x="4950307" y="2500084"/>
                  </a:lnTo>
                  <a:lnTo>
                    <a:pt x="4937582" y="2459126"/>
                  </a:lnTo>
                  <a:lnTo>
                    <a:pt x="4935956" y="2416937"/>
                  </a:lnTo>
                  <a:lnTo>
                    <a:pt x="4945278" y="2375814"/>
                  </a:lnTo>
                  <a:lnTo>
                    <a:pt x="4965370" y="2338032"/>
                  </a:lnTo>
                  <a:lnTo>
                    <a:pt x="5018557" y="2293518"/>
                  </a:lnTo>
                  <a:lnTo>
                    <a:pt x="5085854" y="2275852"/>
                  </a:lnTo>
                  <a:lnTo>
                    <a:pt x="5101856" y="2274913"/>
                  </a:lnTo>
                  <a:lnTo>
                    <a:pt x="5103736" y="2259838"/>
                  </a:lnTo>
                  <a:lnTo>
                    <a:pt x="5115509" y="2217089"/>
                  </a:lnTo>
                  <a:lnTo>
                    <a:pt x="5136451" y="2179002"/>
                  </a:lnTo>
                  <a:lnTo>
                    <a:pt x="5165344" y="2146833"/>
                  </a:lnTo>
                  <a:lnTo>
                    <a:pt x="5200967" y="2121852"/>
                  </a:lnTo>
                  <a:lnTo>
                    <a:pt x="5242103" y="2105342"/>
                  </a:lnTo>
                  <a:lnTo>
                    <a:pt x="5283517" y="2100630"/>
                  </a:lnTo>
                  <a:lnTo>
                    <a:pt x="5328374" y="2106295"/>
                  </a:lnTo>
                  <a:lnTo>
                    <a:pt x="5369877" y="2122652"/>
                  </a:lnTo>
                  <a:lnTo>
                    <a:pt x="5406085" y="2148713"/>
                  </a:lnTo>
                  <a:lnTo>
                    <a:pt x="5435066" y="2183536"/>
                  </a:lnTo>
                  <a:lnTo>
                    <a:pt x="5441645" y="2193899"/>
                  </a:lnTo>
                  <a:lnTo>
                    <a:pt x="5453888" y="2191067"/>
                  </a:lnTo>
                  <a:lnTo>
                    <a:pt x="5516130" y="2191423"/>
                  </a:lnTo>
                  <a:lnTo>
                    <a:pt x="5573420" y="2216505"/>
                  </a:lnTo>
                  <a:lnTo>
                    <a:pt x="5615190" y="2261489"/>
                  </a:lnTo>
                  <a:lnTo>
                    <a:pt x="5636488" y="2319197"/>
                  </a:lnTo>
                  <a:lnTo>
                    <a:pt x="5638368" y="2332380"/>
                  </a:lnTo>
                  <a:lnTo>
                    <a:pt x="5651551" y="2334272"/>
                  </a:lnTo>
                  <a:lnTo>
                    <a:pt x="5698020" y="2350427"/>
                  </a:lnTo>
                  <a:lnTo>
                    <a:pt x="5734012" y="2380907"/>
                  </a:lnTo>
                  <a:lnTo>
                    <a:pt x="5756757" y="2421979"/>
                  </a:lnTo>
                  <a:lnTo>
                    <a:pt x="5763539" y="2469934"/>
                  </a:lnTo>
                  <a:lnTo>
                    <a:pt x="5763539" y="2393975"/>
                  </a:lnTo>
                  <a:lnTo>
                    <a:pt x="5745061" y="2364181"/>
                  </a:lnTo>
                  <a:lnTo>
                    <a:pt x="5705462" y="2332774"/>
                  </a:lnTo>
                  <a:lnTo>
                    <a:pt x="5656262" y="2316365"/>
                  </a:lnTo>
                  <a:lnTo>
                    <a:pt x="5647347" y="2282774"/>
                  </a:lnTo>
                  <a:lnTo>
                    <a:pt x="5611520" y="2224430"/>
                  </a:lnTo>
                  <a:lnTo>
                    <a:pt x="5561520" y="2188019"/>
                  </a:lnTo>
                  <a:lnTo>
                    <a:pt x="5521185" y="2173528"/>
                  </a:lnTo>
                  <a:lnTo>
                    <a:pt x="5486387" y="2169769"/>
                  </a:lnTo>
                  <a:lnTo>
                    <a:pt x="5451068" y="2173173"/>
                  </a:lnTo>
                  <a:lnTo>
                    <a:pt x="5418531" y="2135047"/>
                  </a:lnTo>
                  <a:lnTo>
                    <a:pt x="5378602" y="2106295"/>
                  </a:lnTo>
                  <a:lnTo>
                    <a:pt x="5364404" y="2100630"/>
                  </a:lnTo>
                  <a:lnTo>
                    <a:pt x="5332996" y="2088108"/>
                  </a:lnTo>
                  <a:lnTo>
                    <a:pt x="5283517" y="2081784"/>
                  </a:lnTo>
                  <a:lnTo>
                    <a:pt x="5272075" y="2082139"/>
                  </a:lnTo>
                  <a:lnTo>
                    <a:pt x="5191988" y="2105164"/>
                  </a:lnTo>
                  <a:lnTo>
                    <a:pt x="5152682" y="2132482"/>
                  </a:lnTo>
                  <a:lnTo>
                    <a:pt x="5120830" y="2167890"/>
                  </a:lnTo>
                  <a:lnTo>
                    <a:pt x="5097792" y="2209901"/>
                  </a:lnTo>
                  <a:lnTo>
                    <a:pt x="5084915" y="2257018"/>
                  </a:lnTo>
                  <a:lnTo>
                    <a:pt x="5045748" y="2262746"/>
                  </a:lnTo>
                  <a:lnTo>
                    <a:pt x="5009502" y="2276678"/>
                  </a:lnTo>
                  <a:lnTo>
                    <a:pt x="4977308" y="2298217"/>
                  </a:lnTo>
                  <a:lnTo>
                    <a:pt x="4950307" y="2326729"/>
                  </a:lnTo>
                  <a:lnTo>
                    <a:pt x="4927930" y="2368905"/>
                  </a:lnTo>
                  <a:lnTo>
                    <a:pt x="4917364" y="2414701"/>
                  </a:lnTo>
                  <a:lnTo>
                    <a:pt x="4918710" y="2458631"/>
                  </a:lnTo>
                  <a:lnTo>
                    <a:pt x="4932426" y="2507615"/>
                  </a:lnTo>
                  <a:lnTo>
                    <a:pt x="4958029" y="2547480"/>
                  </a:lnTo>
                  <a:lnTo>
                    <a:pt x="4992548" y="2578506"/>
                  </a:lnTo>
                  <a:lnTo>
                    <a:pt x="5033950" y="2599296"/>
                  </a:lnTo>
                  <a:lnTo>
                    <a:pt x="5080216" y="2608427"/>
                  </a:lnTo>
                  <a:lnTo>
                    <a:pt x="5539537" y="2609367"/>
                  </a:lnTo>
                  <a:lnTo>
                    <a:pt x="5639308" y="2609367"/>
                  </a:lnTo>
                  <a:lnTo>
                    <a:pt x="5685447" y="2600744"/>
                  </a:lnTo>
                  <a:lnTo>
                    <a:pt x="5703963" y="2590520"/>
                  </a:lnTo>
                  <a:lnTo>
                    <a:pt x="5725172" y="2578824"/>
                  </a:lnTo>
                  <a:lnTo>
                    <a:pt x="5756122" y="2546146"/>
                  </a:lnTo>
                  <a:lnTo>
                    <a:pt x="5775972" y="2505240"/>
                  </a:lnTo>
                  <a:lnTo>
                    <a:pt x="5782297" y="2459126"/>
                  </a:lnTo>
                  <a:lnTo>
                    <a:pt x="5782361" y="24586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7339" y="3982249"/>
              <a:ext cx="633730" cy="801370"/>
            </a:xfrm>
            <a:custGeom>
              <a:avLst/>
              <a:gdLst/>
              <a:ahLst/>
              <a:cxnLst/>
              <a:rect l="l" t="t" r="r" b="b"/>
              <a:pathLst>
                <a:path w="633729" h="801370">
                  <a:moveTo>
                    <a:pt x="592048" y="764997"/>
                  </a:moveTo>
                  <a:lnTo>
                    <a:pt x="520509" y="764997"/>
                  </a:lnTo>
                  <a:lnTo>
                    <a:pt x="520509" y="705650"/>
                  </a:lnTo>
                  <a:lnTo>
                    <a:pt x="520509" y="699998"/>
                  </a:lnTo>
                  <a:lnTo>
                    <a:pt x="520509" y="594487"/>
                  </a:lnTo>
                  <a:lnTo>
                    <a:pt x="520509" y="591654"/>
                  </a:lnTo>
                  <a:lnTo>
                    <a:pt x="520509" y="530415"/>
                  </a:lnTo>
                  <a:lnTo>
                    <a:pt x="518680" y="521169"/>
                  </a:lnTo>
                  <a:lnTo>
                    <a:pt x="513689" y="513702"/>
                  </a:lnTo>
                  <a:lnTo>
                    <a:pt x="506209" y="508698"/>
                  </a:lnTo>
                  <a:lnTo>
                    <a:pt x="496976" y="506869"/>
                  </a:lnTo>
                  <a:lnTo>
                    <a:pt x="432028" y="506869"/>
                  </a:lnTo>
                  <a:lnTo>
                    <a:pt x="432028" y="647242"/>
                  </a:lnTo>
                  <a:lnTo>
                    <a:pt x="379323" y="699998"/>
                  </a:lnTo>
                  <a:lnTo>
                    <a:pt x="366141" y="686803"/>
                  </a:lnTo>
                  <a:lnTo>
                    <a:pt x="405676" y="647242"/>
                  </a:lnTo>
                  <a:lnTo>
                    <a:pt x="366141" y="607669"/>
                  </a:lnTo>
                  <a:lnTo>
                    <a:pt x="379323" y="594487"/>
                  </a:lnTo>
                  <a:lnTo>
                    <a:pt x="432028" y="647242"/>
                  </a:lnTo>
                  <a:lnTo>
                    <a:pt x="432028" y="506869"/>
                  </a:lnTo>
                  <a:lnTo>
                    <a:pt x="348259" y="506869"/>
                  </a:lnTo>
                  <a:lnTo>
                    <a:pt x="348259" y="599198"/>
                  </a:lnTo>
                  <a:lnTo>
                    <a:pt x="304025" y="705650"/>
                  </a:lnTo>
                  <a:lnTo>
                    <a:pt x="289191" y="699058"/>
                  </a:lnTo>
                  <a:lnTo>
                    <a:pt x="287083" y="698119"/>
                  </a:lnTo>
                  <a:lnTo>
                    <a:pt x="330530" y="593547"/>
                  </a:lnTo>
                  <a:lnTo>
                    <a:pt x="331317" y="591654"/>
                  </a:lnTo>
                  <a:lnTo>
                    <a:pt x="348259" y="599198"/>
                  </a:lnTo>
                  <a:lnTo>
                    <a:pt x="348259" y="506869"/>
                  </a:lnTo>
                  <a:lnTo>
                    <a:pt x="268249" y="506869"/>
                  </a:lnTo>
                  <a:lnTo>
                    <a:pt x="268249" y="606729"/>
                  </a:lnTo>
                  <a:lnTo>
                    <a:pt x="228714" y="646303"/>
                  </a:lnTo>
                  <a:lnTo>
                    <a:pt x="268249" y="685863"/>
                  </a:lnTo>
                  <a:lnTo>
                    <a:pt x="255079" y="699058"/>
                  </a:lnTo>
                  <a:lnTo>
                    <a:pt x="202361" y="646303"/>
                  </a:lnTo>
                  <a:lnTo>
                    <a:pt x="255079" y="593547"/>
                  </a:lnTo>
                  <a:lnTo>
                    <a:pt x="268249" y="606729"/>
                  </a:lnTo>
                  <a:lnTo>
                    <a:pt x="268249" y="506869"/>
                  </a:lnTo>
                  <a:lnTo>
                    <a:pt x="138366" y="506869"/>
                  </a:lnTo>
                  <a:lnTo>
                    <a:pt x="129120" y="508698"/>
                  </a:lnTo>
                  <a:lnTo>
                    <a:pt x="121653" y="513702"/>
                  </a:lnTo>
                  <a:lnTo>
                    <a:pt x="116649" y="521169"/>
                  </a:lnTo>
                  <a:lnTo>
                    <a:pt x="114833" y="530415"/>
                  </a:lnTo>
                  <a:lnTo>
                    <a:pt x="114833" y="764997"/>
                  </a:lnTo>
                  <a:lnTo>
                    <a:pt x="43294" y="764997"/>
                  </a:lnTo>
                  <a:lnTo>
                    <a:pt x="43294" y="777252"/>
                  </a:lnTo>
                  <a:lnTo>
                    <a:pt x="45123" y="786498"/>
                  </a:lnTo>
                  <a:lnTo>
                    <a:pt x="50114" y="793965"/>
                  </a:lnTo>
                  <a:lnTo>
                    <a:pt x="57594" y="798969"/>
                  </a:lnTo>
                  <a:lnTo>
                    <a:pt x="66827" y="800798"/>
                  </a:lnTo>
                  <a:lnTo>
                    <a:pt x="568515" y="800798"/>
                  </a:lnTo>
                  <a:lnTo>
                    <a:pt x="577748" y="798969"/>
                  </a:lnTo>
                  <a:lnTo>
                    <a:pt x="585216" y="793965"/>
                  </a:lnTo>
                  <a:lnTo>
                    <a:pt x="590219" y="786498"/>
                  </a:lnTo>
                  <a:lnTo>
                    <a:pt x="592048" y="777252"/>
                  </a:lnTo>
                  <a:lnTo>
                    <a:pt x="592048" y="764997"/>
                  </a:lnTo>
                  <a:close/>
                </a:path>
                <a:path w="633729" h="801370">
                  <a:moveTo>
                    <a:pt x="633463" y="668909"/>
                  </a:moveTo>
                  <a:lnTo>
                    <a:pt x="618502" y="527596"/>
                  </a:lnTo>
                  <a:lnTo>
                    <a:pt x="608749" y="487908"/>
                  </a:lnTo>
                  <a:lnTo>
                    <a:pt x="583577" y="456933"/>
                  </a:lnTo>
                  <a:lnTo>
                    <a:pt x="534733" y="424903"/>
                  </a:lnTo>
                  <a:lnTo>
                    <a:pt x="496074" y="406730"/>
                  </a:lnTo>
                  <a:lnTo>
                    <a:pt x="464032" y="394754"/>
                  </a:lnTo>
                  <a:lnTo>
                    <a:pt x="417906" y="375920"/>
                  </a:lnTo>
                  <a:lnTo>
                    <a:pt x="414147" y="374027"/>
                  </a:lnTo>
                  <a:lnTo>
                    <a:pt x="412267" y="371208"/>
                  </a:lnTo>
                  <a:lnTo>
                    <a:pt x="412267" y="365556"/>
                  </a:lnTo>
                  <a:lnTo>
                    <a:pt x="412267" y="344830"/>
                  </a:lnTo>
                  <a:lnTo>
                    <a:pt x="417931" y="339166"/>
                  </a:lnTo>
                  <a:lnTo>
                    <a:pt x="436181" y="320992"/>
                  </a:lnTo>
                  <a:lnTo>
                    <a:pt x="453910" y="292658"/>
                  </a:lnTo>
                  <a:lnTo>
                    <a:pt x="464947" y="260959"/>
                  </a:lnTo>
                  <a:lnTo>
                    <a:pt x="468744" y="227063"/>
                  </a:lnTo>
                  <a:lnTo>
                    <a:pt x="468744" y="193141"/>
                  </a:lnTo>
                  <a:lnTo>
                    <a:pt x="474383" y="196913"/>
                  </a:lnTo>
                  <a:lnTo>
                    <a:pt x="487565" y="198793"/>
                  </a:lnTo>
                  <a:lnTo>
                    <a:pt x="485648" y="193141"/>
                  </a:lnTo>
                  <a:lnTo>
                    <a:pt x="471563" y="151688"/>
                  </a:lnTo>
                  <a:lnTo>
                    <a:pt x="467804" y="138506"/>
                  </a:lnTo>
                  <a:lnTo>
                    <a:pt x="456806" y="94602"/>
                  </a:lnTo>
                  <a:lnTo>
                    <a:pt x="430149" y="54254"/>
                  </a:lnTo>
                  <a:lnTo>
                    <a:pt x="430149" y="160172"/>
                  </a:lnTo>
                  <a:lnTo>
                    <a:pt x="430149" y="226123"/>
                  </a:lnTo>
                  <a:lnTo>
                    <a:pt x="421233" y="270014"/>
                  </a:lnTo>
                  <a:lnTo>
                    <a:pt x="396963" y="305968"/>
                  </a:lnTo>
                  <a:lnTo>
                    <a:pt x="391553" y="309638"/>
                  </a:lnTo>
                  <a:lnTo>
                    <a:pt x="391553" y="404177"/>
                  </a:lnTo>
                  <a:lnTo>
                    <a:pt x="373037" y="409105"/>
                  </a:lnTo>
                  <a:lnTo>
                    <a:pt x="354253" y="412534"/>
                  </a:lnTo>
                  <a:lnTo>
                    <a:pt x="335305" y="414375"/>
                  </a:lnTo>
                  <a:lnTo>
                    <a:pt x="316255" y="414540"/>
                  </a:lnTo>
                  <a:lnTo>
                    <a:pt x="297751" y="413854"/>
                  </a:lnTo>
                  <a:lnTo>
                    <a:pt x="279082" y="411835"/>
                  </a:lnTo>
                  <a:lnTo>
                    <a:pt x="260400" y="408584"/>
                  </a:lnTo>
                  <a:lnTo>
                    <a:pt x="241896" y="404177"/>
                  </a:lnTo>
                  <a:lnTo>
                    <a:pt x="249605" y="396836"/>
                  </a:lnTo>
                  <a:lnTo>
                    <a:pt x="255549" y="387807"/>
                  </a:lnTo>
                  <a:lnTo>
                    <a:pt x="259372" y="377545"/>
                  </a:lnTo>
                  <a:lnTo>
                    <a:pt x="260718" y="366496"/>
                  </a:lnTo>
                  <a:lnTo>
                    <a:pt x="260718" y="365556"/>
                  </a:lnTo>
                  <a:lnTo>
                    <a:pt x="288429" y="374027"/>
                  </a:lnTo>
                  <a:lnTo>
                    <a:pt x="317195" y="376859"/>
                  </a:lnTo>
                  <a:lnTo>
                    <a:pt x="345960" y="374027"/>
                  </a:lnTo>
                  <a:lnTo>
                    <a:pt x="373672" y="365556"/>
                  </a:lnTo>
                  <a:lnTo>
                    <a:pt x="373672" y="366496"/>
                  </a:lnTo>
                  <a:lnTo>
                    <a:pt x="374535" y="374027"/>
                  </a:lnTo>
                  <a:lnTo>
                    <a:pt x="374650" y="374967"/>
                  </a:lnTo>
                  <a:lnTo>
                    <a:pt x="374751" y="375920"/>
                  </a:lnTo>
                  <a:lnTo>
                    <a:pt x="374878" y="377012"/>
                  </a:lnTo>
                  <a:lnTo>
                    <a:pt x="378383" y="387096"/>
                  </a:lnTo>
                  <a:lnTo>
                    <a:pt x="383997" y="396303"/>
                  </a:lnTo>
                  <a:lnTo>
                    <a:pt x="391553" y="404177"/>
                  </a:lnTo>
                  <a:lnTo>
                    <a:pt x="391553" y="309638"/>
                  </a:lnTo>
                  <a:lnTo>
                    <a:pt x="361061" y="330250"/>
                  </a:lnTo>
                  <a:lnTo>
                    <a:pt x="317195" y="339166"/>
                  </a:lnTo>
                  <a:lnTo>
                    <a:pt x="275196" y="331177"/>
                  </a:lnTo>
                  <a:lnTo>
                    <a:pt x="240245" y="309143"/>
                  </a:lnTo>
                  <a:lnTo>
                    <a:pt x="215544" y="275983"/>
                  </a:lnTo>
                  <a:lnTo>
                    <a:pt x="204254" y="234594"/>
                  </a:lnTo>
                  <a:lnTo>
                    <a:pt x="245402" y="219684"/>
                  </a:lnTo>
                  <a:lnTo>
                    <a:pt x="289547" y="200964"/>
                  </a:lnTo>
                  <a:lnTo>
                    <a:pt x="332879" y="178498"/>
                  </a:lnTo>
                  <a:lnTo>
                    <a:pt x="371589" y="152323"/>
                  </a:lnTo>
                  <a:lnTo>
                    <a:pt x="401916" y="122491"/>
                  </a:lnTo>
                  <a:lnTo>
                    <a:pt x="408444" y="132219"/>
                  </a:lnTo>
                  <a:lnTo>
                    <a:pt x="415328" y="141681"/>
                  </a:lnTo>
                  <a:lnTo>
                    <a:pt x="422554" y="150977"/>
                  </a:lnTo>
                  <a:lnTo>
                    <a:pt x="430149" y="160172"/>
                  </a:lnTo>
                  <a:lnTo>
                    <a:pt x="430149" y="54254"/>
                  </a:lnTo>
                  <a:lnTo>
                    <a:pt x="413778" y="37312"/>
                  </a:lnTo>
                  <a:lnTo>
                    <a:pt x="394449" y="24498"/>
                  </a:lnTo>
                  <a:lnTo>
                    <a:pt x="383082" y="16954"/>
                  </a:lnTo>
                  <a:lnTo>
                    <a:pt x="379323" y="15074"/>
                  </a:lnTo>
                  <a:lnTo>
                    <a:pt x="374611" y="15074"/>
                  </a:lnTo>
                  <a:lnTo>
                    <a:pt x="370852" y="17894"/>
                  </a:lnTo>
                  <a:lnTo>
                    <a:pt x="362381" y="24498"/>
                  </a:lnTo>
                  <a:lnTo>
                    <a:pt x="352971" y="11303"/>
                  </a:lnTo>
                  <a:lnTo>
                    <a:pt x="316255" y="0"/>
                  </a:lnTo>
                  <a:lnTo>
                    <a:pt x="273405" y="6680"/>
                  </a:lnTo>
                  <a:lnTo>
                    <a:pt x="235254" y="25450"/>
                  </a:lnTo>
                  <a:lnTo>
                    <a:pt x="203555" y="54343"/>
                  </a:lnTo>
                  <a:lnTo>
                    <a:pt x="180086" y="91414"/>
                  </a:lnTo>
                  <a:lnTo>
                    <a:pt x="166598" y="134734"/>
                  </a:lnTo>
                  <a:lnTo>
                    <a:pt x="166598" y="157340"/>
                  </a:lnTo>
                  <a:lnTo>
                    <a:pt x="165874" y="172720"/>
                  </a:lnTo>
                  <a:lnTo>
                    <a:pt x="163652" y="187731"/>
                  </a:lnTo>
                  <a:lnTo>
                    <a:pt x="159842" y="202387"/>
                  </a:lnTo>
                  <a:lnTo>
                    <a:pt x="154355" y="216700"/>
                  </a:lnTo>
                  <a:lnTo>
                    <a:pt x="138366" y="254381"/>
                  </a:lnTo>
                  <a:lnTo>
                    <a:pt x="140423" y="253847"/>
                  </a:lnTo>
                  <a:lnTo>
                    <a:pt x="146354" y="252260"/>
                  </a:lnTo>
                  <a:lnTo>
                    <a:pt x="155829" y="249618"/>
                  </a:lnTo>
                  <a:lnTo>
                    <a:pt x="168478" y="245910"/>
                  </a:lnTo>
                  <a:lnTo>
                    <a:pt x="174764" y="274053"/>
                  </a:lnTo>
                  <a:lnTo>
                    <a:pt x="186245" y="300075"/>
                  </a:lnTo>
                  <a:lnTo>
                    <a:pt x="202501" y="323278"/>
                  </a:lnTo>
                  <a:lnTo>
                    <a:pt x="223075" y="342938"/>
                  </a:lnTo>
                  <a:lnTo>
                    <a:pt x="223075" y="370255"/>
                  </a:lnTo>
                  <a:lnTo>
                    <a:pt x="221195" y="374027"/>
                  </a:lnTo>
                  <a:lnTo>
                    <a:pt x="217424" y="374967"/>
                  </a:lnTo>
                  <a:lnTo>
                    <a:pt x="171310" y="393814"/>
                  </a:lnTo>
                  <a:lnTo>
                    <a:pt x="108356" y="419608"/>
                  </a:lnTo>
                  <a:lnTo>
                    <a:pt x="51765" y="455993"/>
                  </a:lnTo>
                  <a:lnTo>
                    <a:pt x="26111" y="486968"/>
                  </a:lnTo>
                  <a:lnTo>
                    <a:pt x="16002" y="525703"/>
                  </a:lnTo>
                  <a:lnTo>
                    <a:pt x="0" y="668909"/>
                  </a:lnTo>
                  <a:lnTo>
                    <a:pt x="101" y="684301"/>
                  </a:lnTo>
                  <a:lnTo>
                    <a:pt x="23533" y="721664"/>
                  </a:lnTo>
                  <a:lnTo>
                    <a:pt x="57683" y="740079"/>
                  </a:lnTo>
                  <a:lnTo>
                    <a:pt x="69646" y="745223"/>
                  </a:lnTo>
                  <a:lnTo>
                    <a:pt x="95999" y="745223"/>
                  </a:lnTo>
                  <a:lnTo>
                    <a:pt x="95999" y="716013"/>
                  </a:lnTo>
                  <a:lnTo>
                    <a:pt x="82765" y="710857"/>
                  </a:lnTo>
                  <a:lnTo>
                    <a:pt x="69888" y="705180"/>
                  </a:lnTo>
                  <a:lnTo>
                    <a:pt x="57416" y="698817"/>
                  </a:lnTo>
                  <a:lnTo>
                    <a:pt x="45173" y="691515"/>
                  </a:lnTo>
                  <a:lnTo>
                    <a:pt x="39522" y="687755"/>
                  </a:lnTo>
                  <a:lnTo>
                    <a:pt x="36703" y="681151"/>
                  </a:lnTo>
                  <a:lnTo>
                    <a:pt x="37642" y="674560"/>
                  </a:lnTo>
                  <a:lnTo>
                    <a:pt x="53644" y="529475"/>
                  </a:lnTo>
                  <a:lnTo>
                    <a:pt x="75298" y="485203"/>
                  </a:lnTo>
                  <a:lnTo>
                    <a:pt x="126238" y="453161"/>
                  </a:lnTo>
                  <a:lnTo>
                    <a:pt x="183540" y="429615"/>
                  </a:lnTo>
                  <a:lnTo>
                    <a:pt x="198602" y="424903"/>
                  </a:lnTo>
                  <a:lnTo>
                    <a:pt x="221894" y="436321"/>
                  </a:lnTo>
                  <a:lnTo>
                    <a:pt x="250139" y="444919"/>
                  </a:lnTo>
                  <a:lnTo>
                    <a:pt x="282257" y="450342"/>
                  </a:lnTo>
                  <a:lnTo>
                    <a:pt x="317195" y="452221"/>
                  </a:lnTo>
                  <a:lnTo>
                    <a:pt x="352158" y="450342"/>
                  </a:lnTo>
                  <a:lnTo>
                    <a:pt x="384378" y="444919"/>
                  </a:lnTo>
                  <a:lnTo>
                    <a:pt x="412902" y="436321"/>
                  </a:lnTo>
                  <a:lnTo>
                    <a:pt x="436740" y="424903"/>
                  </a:lnTo>
                  <a:lnTo>
                    <a:pt x="450850" y="429615"/>
                  </a:lnTo>
                  <a:lnTo>
                    <a:pt x="508152" y="453161"/>
                  </a:lnTo>
                  <a:lnTo>
                    <a:pt x="559104" y="485203"/>
                  </a:lnTo>
                  <a:lnTo>
                    <a:pt x="579602" y="525703"/>
                  </a:lnTo>
                  <a:lnTo>
                    <a:pt x="596747" y="673620"/>
                  </a:lnTo>
                  <a:lnTo>
                    <a:pt x="564515" y="704596"/>
                  </a:lnTo>
                  <a:lnTo>
                    <a:pt x="538391" y="715073"/>
                  </a:lnTo>
                  <a:lnTo>
                    <a:pt x="538391" y="745223"/>
                  </a:lnTo>
                  <a:lnTo>
                    <a:pt x="563803" y="745223"/>
                  </a:lnTo>
                  <a:lnTo>
                    <a:pt x="575779" y="740079"/>
                  </a:lnTo>
                  <a:lnTo>
                    <a:pt x="609930" y="721664"/>
                  </a:lnTo>
                  <a:lnTo>
                    <a:pt x="633361" y="684301"/>
                  </a:lnTo>
                  <a:lnTo>
                    <a:pt x="633463" y="6689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1213" y="4316983"/>
              <a:ext cx="1624965" cy="76200"/>
            </a:xfrm>
            <a:custGeom>
              <a:avLst/>
              <a:gdLst/>
              <a:ahLst/>
              <a:cxnLst/>
              <a:rect l="l" t="t" r="r" b="b"/>
              <a:pathLst>
                <a:path w="1624965" h="76200">
                  <a:moveTo>
                    <a:pt x="1548384" y="0"/>
                  </a:moveTo>
                  <a:lnTo>
                    <a:pt x="1548315" y="20574"/>
                  </a:lnTo>
                  <a:lnTo>
                    <a:pt x="1548256" y="38354"/>
                  </a:lnTo>
                  <a:lnTo>
                    <a:pt x="1548130" y="76200"/>
                  </a:lnTo>
                  <a:lnTo>
                    <a:pt x="1602429" y="49276"/>
                  </a:lnTo>
                  <a:lnTo>
                    <a:pt x="1560830" y="49276"/>
                  </a:lnTo>
                  <a:lnTo>
                    <a:pt x="1560957" y="27051"/>
                  </a:lnTo>
                  <a:lnTo>
                    <a:pt x="1602038" y="27051"/>
                  </a:lnTo>
                  <a:lnTo>
                    <a:pt x="1548384" y="0"/>
                  </a:lnTo>
                  <a:close/>
                </a:path>
                <a:path w="1624965" h="76200">
                  <a:moveTo>
                    <a:pt x="0" y="20574"/>
                  </a:moveTo>
                  <a:lnTo>
                    <a:pt x="0" y="42799"/>
                  </a:lnTo>
                  <a:lnTo>
                    <a:pt x="1560829" y="49276"/>
                  </a:lnTo>
                  <a:lnTo>
                    <a:pt x="1548219" y="49276"/>
                  </a:lnTo>
                  <a:lnTo>
                    <a:pt x="1548293" y="27051"/>
                  </a:lnTo>
                  <a:lnTo>
                    <a:pt x="1560956" y="27051"/>
                  </a:lnTo>
                  <a:lnTo>
                    <a:pt x="0" y="20574"/>
                  </a:lnTo>
                  <a:close/>
                </a:path>
                <a:path w="1624965" h="76200">
                  <a:moveTo>
                    <a:pt x="1602038" y="27051"/>
                  </a:moveTo>
                  <a:lnTo>
                    <a:pt x="1560957" y="27051"/>
                  </a:lnTo>
                  <a:lnTo>
                    <a:pt x="1560830" y="49276"/>
                  </a:lnTo>
                  <a:lnTo>
                    <a:pt x="1602429" y="49276"/>
                  </a:lnTo>
                  <a:lnTo>
                    <a:pt x="1624457" y="38354"/>
                  </a:lnTo>
                  <a:lnTo>
                    <a:pt x="1602038" y="27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36179" y="5435465"/>
            <a:ext cx="578294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0"/>
              </a:spcBef>
            </a:pPr>
            <a:r>
              <a:rPr lang="it-IT" sz="1800" spc="-30" dirty="0">
                <a:latin typeface="Verdana"/>
                <a:cs typeface="Verdana"/>
              </a:rPr>
              <a:t>Divulgazione delle credenziali Sniffing dei pacchetti Iniezione di codice
E altro ancora...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27740" y="6321441"/>
            <a:ext cx="180975" cy="197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70" dirty="0">
                <a:latin typeface="Verdana"/>
                <a:cs typeface="Verdana"/>
              </a:rPr>
              <a:t>34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1914" y="2608834"/>
            <a:ext cx="87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1292" y="4656835"/>
            <a:ext cx="87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4098" y="4656835"/>
            <a:ext cx="4768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66925" y="2608834"/>
            <a:ext cx="4768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4650" y="3550361"/>
            <a:ext cx="984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Attacker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302" y="2889250"/>
            <a:ext cx="191833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it-IT" sz="1800" spc="55" dirty="0">
                <a:latin typeface="Verdana"/>
                <a:cs typeface="Verdana"/>
              </a:rPr>
              <a:t>Uno dei metodi per raggiungere questo obiettivo è l'attacco di spoofing ARP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5182" y="416433"/>
            <a:ext cx="60502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spc="55" dirty="0"/>
              <a:t>Che cos'è l'attacco ARP Spoofing?</a:t>
            </a:r>
            <a:endParaRPr sz="2800" dirty="0"/>
          </a:p>
        </p:txBody>
      </p:sp>
      <p:sp>
        <p:nvSpPr>
          <p:cNvPr id="9" name="object 9"/>
          <p:cNvSpPr txBox="1"/>
          <p:nvPr/>
        </p:nvSpPr>
        <p:spPr>
          <a:xfrm>
            <a:off x="33934" y="6624940"/>
            <a:ext cx="3105150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What</a:t>
            </a:r>
            <a:r>
              <a:rPr sz="800" u="sng" spc="-3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8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is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3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ARP</a:t>
            </a:r>
            <a:r>
              <a:rPr sz="800" u="sng" spc="-1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Spoofing?</a:t>
            </a:r>
            <a:r>
              <a:rPr sz="800" u="sng" spc="-7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How</a:t>
            </a:r>
            <a:r>
              <a:rPr sz="8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to</a:t>
            </a: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Prevent</a:t>
            </a:r>
            <a:r>
              <a:rPr sz="800" u="sng" spc="-7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&amp;</a:t>
            </a:r>
            <a:r>
              <a:rPr sz="8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Protect</a:t>
            </a: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1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–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CrowdStrike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27740" y="6322263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Verdana"/>
                <a:cs typeface="Verdana"/>
              </a:rPr>
              <a:t>35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8340" y="29972"/>
            <a:ext cx="3780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latin typeface="Verdana"/>
                <a:cs typeface="Verdana"/>
              </a:rPr>
              <a:t>CSP004_C_E: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Abdelkader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Shaaban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and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Stefan</a:t>
            </a:r>
            <a:r>
              <a:rPr sz="1100" spc="-10" dirty="0">
                <a:latin typeface="Verdana"/>
                <a:cs typeface="Verdana"/>
              </a:rPr>
              <a:t> Schauer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256" y="1690497"/>
            <a:ext cx="10166350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762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it-IT" sz="1600" b="1" spc="-40" dirty="0">
                <a:latin typeface="Tahoma"/>
                <a:cs typeface="Tahoma"/>
              </a:rPr>
              <a:t>Lo spoofing ARP </a:t>
            </a:r>
            <a:r>
              <a:rPr lang="it-IT" sz="1600" spc="-40" dirty="0">
                <a:latin typeface="Tahoma"/>
                <a:cs typeface="Tahoma"/>
              </a:rPr>
              <a:t>avviene all'interno di una rete locale (LAN) e si basa sul protocollo</a:t>
            </a:r>
            <a:r>
              <a:rPr lang="it-IT" sz="1600" b="1" spc="-40" dirty="0">
                <a:latin typeface="Tahoma"/>
                <a:cs typeface="Tahoma"/>
              </a:rPr>
              <a:t> ARP (Address Resolution Protocol).</a:t>
            </a:r>
          </a:p>
          <a:p>
            <a:pPr marL="297815" marR="762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it-IT" sz="1600" b="1" spc="-40" dirty="0">
                <a:latin typeface="Tahoma"/>
                <a:cs typeface="Tahoma"/>
              </a:rPr>
              <a:t>ARP </a:t>
            </a:r>
            <a:r>
              <a:rPr lang="it-IT" sz="1600" spc="-40" dirty="0">
                <a:latin typeface="Tahoma"/>
                <a:cs typeface="Tahoma"/>
              </a:rPr>
              <a:t>funge da protocollo di comunicazione che collega gli indirizzi </a:t>
            </a:r>
            <a:r>
              <a:rPr lang="it-IT" sz="1600" b="1" spc="-40" dirty="0">
                <a:latin typeface="Tahoma"/>
                <a:cs typeface="Tahoma"/>
              </a:rPr>
              <a:t>IP </a:t>
            </a:r>
            <a:r>
              <a:rPr lang="it-IT" sz="1600" spc="-40" dirty="0">
                <a:latin typeface="Tahoma"/>
                <a:cs typeface="Tahoma"/>
              </a:rPr>
              <a:t>dinamici agli indirizzi</a:t>
            </a:r>
            <a:r>
              <a:rPr lang="it-IT" sz="1600" b="1" spc="-40" dirty="0">
                <a:latin typeface="Tahoma"/>
                <a:cs typeface="Tahoma"/>
              </a:rPr>
              <a:t> MAC </a:t>
            </a:r>
            <a:r>
              <a:rPr lang="it-IT" sz="1600" spc="-40" dirty="0">
                <a:latin typeface="Tahoma"/>
                <a:cs typeface="Tahoma"/>
              </a:rPr>
              <a:t>fisici
delle macchine</a:t>
            </a:r>
            <a:r>
              <a:rPr lang="it-IT" sz="1600" b="1" spc="-40" dirty="0">
                <a:latin typeface="Tahoma"/>
                <a:cs typeface="Tahoma"/>
              </a:rPr>
              <a:t>.
L'ARP spoofing, </a:t>
            </a:r>
            <a:r>
              <a:rPr lang="it-IT" sz="1600" spc="-40" dirty="0">
                <a:latin typeface="Tahoma"/>
                <a:cs typeface="Tahoma"/>
              </a:rPr>
              <a:t>noto anche come</a:t>
            </a:r>
            <a:r>
              <a:rPr lang="it-IT" sz="1600" b="1" spc="-40" dirty="0">
                <a:latin typeface="Tahoma"/>
                <a:cs typeface="Tahoma"/>
              </a:rPr>
              <a:t> ARP poisoning, </a:t>
            </a:r>
            <a:r>
              <a:rPr lang="it-IT" sz="1600" spc="-40" dirty="0">
                <a:latin typeface="Tahoma"/>
                <a:cs typeface="Tahoma"/>
              </a:rPr>
              <a:t>è una tecnica ingannevole utilizzata dagli hacker per intercettare i dati</a:t>
            </a:r>
            <a:r>
              <a:rPr lang="it-IT" sz="1600" b="1" spc="-40" dirty="0">
                <a:latin typeface="Tahoma"/>
                <a:cs typeface="Tahoma"/>
              </a:rPr>
              <a:t>.</a:t>
            </a:r>
          </a:p>
          <a:p>
            <a:pPr marL="297815" marR="7620" indent="-2857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it-IT" sz="1600" b="1" dirty="0">
                <a:solidFill>
                  <a:schemeClr val="tx1"/>
                </a:solidFill>
              </a:rPr>
              <a:t>In questo tipo di attacco, l'hacker inganna il dispositivo facendogli inviare i dati a sé stesso, anziché al legittimo destinatario.</a:t>
            </a:r>
            <a:r>
              <a:rPr lang="it-IT" sz="1600" b="1" spc="-40" dirty="0">
                <a:solidFill>
                  <a:schemeClr val="tx1"/>
                </a:solidFill>
                <a:latin typeface="Tahoma"/>
                <a:cs typeface="Tahoma"/>
              </a:rPr>
              <a:t>
</a:t>
            </a:r>
            <a:r>
              <a:rPr lang="it-IT" sz="1600" spc="-40" dirty="0">
                <a:solidFill>
                  <a:schemeClr val="tx1"/>
                </a:solidFill>
                <a:latin typeface="Tahoma"/>
                <a:cs typeface="Tahoma"/>
              </a:rPr>
              <a:t>In questo modo, l'hacker può accedere alle comunicazioni del dispositivo preso di mira, ottenendo potenzialmente
Informazioni sensibili come password e dettagli della carta di credito.
Gli aggressori possono utilizzare lo </a:t>
            </a:r>
            <a:r>
              <a:rPr lang="it-IT" sz="1600" b="1" spc="-40" dirty="0">
                <a:solidFill>
                  <a:schemeClr val="tx1"/>
                </a:solidFill>
                <a:latin typeface="Tahoma"/>
                <a:cs typeface="Tahoma"/>
              </a:rPr>
              <a:t>spoofing ARP</a:t>
            </a:r>
            <a:r>
              <a:rPr lang="it-IT" sz="1600" spc="-40" dirty="0">
                <a:solidFill>
                  <a:schemeClr val="tx1"/>
                </a:solidFill>
                <a:latin typeface="Tahoma"/>
                <a:cs typeface="Tahoma"/>
              </a:rPr>
              <a:t> per lo spionaggio, gli attacchi </a:t>
            </a:r>
            <a:r>
              <a:rPr lang="it-IT" sz="1600" b="1" spc="-40" dirty="0">
                <a:solidFill>
                  <a:schemeClr val="tx1"/>
                </a:solidFill>
                <a:latin typeface="Tahoma"/>
                <a:cs typeface="Tahoma"/>
              </a:rPr>
              <a:t>man-in-the-middle</a:t>
            </a:r>
            <a:r>
              <a:rPr lang="it-IT" sz="1600" spc="-40" dirty="0">
                <a:solidFill>
                  <a:schemeClr val="tx1"/>
                </a:solidFill>
                <a:latin typeface="Tahoma"/>
                <a:cs typeface="Tahoma"/>
              </a:rPr>
              <a:t> o per ulteriori
attacchi informatici, come gli attacchi</a:t>
            </a:r>
            <a:r>
              <a:rPr lang="it-IT" sz="1600" b="1" spc="-40" dirty="0">
                <a:solidFill>
                  <a:schemeClr val="tx1"/>
                </a:solidFill>
                <a:latin typeface="Tahoma"/>
                <a:cs typeface="Tahoma"/>
              </a:rPr>
              <a:t> denial-of-service.</a:t>
            </a:r>
            <a:endParaRPr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5182" y="416433"/>
            <a:ext cx="60502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spc="55" dirty="0"/>
              <a:t>Che cos'è l'attacco ARP Spoofing?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5801" y="1765121"/>
            <a:ext cx="2962275" cy="518159"/>
          </a:xfrm>
          <a:custGeom>
            <a:avLst/>
            <a:gdLst/>
            <a:ahLst/>
            <a:cxnLst/>
            <a:rect l="l" t="t" r="r" b="b"/>
            <a:pathLst>
              <a:path w="2962275" h="518160">
                <a:moveTo>
                  <a:pt x="705942" y="47104"/>
                </a:moveTo>
                <a:lnTo>
                  <a:pt x="687120" y="47104"/>
                </a:lnTo>
                <a:lnTo>
                  <a:pt x="687120" y="65951"/>
                </a:lnTo>
                <a:lnTo>
                  <a:pt x="687120" y="367347"/>
                </a:lnTo>
                <a:lnTo>
                  <a:pt x="178841" y="367512"/>
                </a:lnTo>
                <a:lnTo>
                  <a:pt x="178841" y="65951"/>
                </a:lnTo>
                <a:lnTo>
                  <a:pt x="687120" y="65951"/>
                </a:lnTo>
                <a:lnTo>
                  <a:pt x="687120" y="47104"/>
                </a:lnTo>
                <a:lnTo>
                  <a:pt x="160020" y="47104"/>
                </a:lnTo>
                <a:lnTo>
                  <a:pt x="160020" y="386359"/>
                </a:lnTo>
                <a:lnTo>
                  <a:pt x="705942" y="386194"/>
                </a:lnTo>
                <a:lnTo>
                  <a:pt x="705942" y="367512"/>
                </a:lnTo>
                <a:lnTo>
                  <a:pt x="705942" y="65951"/>
                </a:lnTo>
                <a:lnTo>
                  <a:pt x="705942" y="47104"/>
                </a:lnTo>
                <a:close/>
              </a:path>
              <a:path w="2962275" h="518160">
                <a:moveTo>
                  <a:pt x="753008" y="37680"/>
                </a:moveTo>
                <a:lnTo>
                  <a:pt x="750049" y="23012"/>
                </a:lnTo>
                <a:lnTo>
                  <a:pt x="741984" y="11036"/>
                </a:lnTo>
                <a:lnTo>
                  <a:pt x="730008" y="2959"/>
                </a:lnTo>
                <a:lnTo>
                  <a:pt x="715365" y="0"/>
                </a:lnTo>
                <a:lnTo>
                  <a:pt x="150609" y="0"/>
                </a:lnTo>
                <a:lnTo>
                  <a:pt x="135953" y="2959"/>
                </a:lnTo>
                <a:lnTo>
                  <a:pt x="123990" y="11036"/>
                </a:lnTo>
                <a:lnTo>
                  <a:pt x="115912" y="23012"/>
                </a:lnTo>
                <a:lnTo>
                  <a:pt x="112953" y="37680"/>
                </a:lnTo>
                <a:lnTo>
                  <a:pt x="112953" y="424065"/>
                </a:lnTo>
                <a:lnTo>
                  <a:pt x="131787" y="424065"/>
                </a:lnTo>
                <a:lnTo>
                  <a:pt x="131787" y="37680"/>
                </a:lnTo>
                <a:lnTo>
                  <a:pt x="133261" y="30353"/>
                </a:lnTo>
                <a:lnTo>
                  <a:pt x="137299" y="24358"/>
                </a:lnTo>
                <a:lnTo>
                  <a:pt x="143281" y="20320"/>
                </a:lnTo>
                <a:lnTo>
                  <a:pt x="150609" y="18846"/>
                </a:lnTo>
                <a:lnTo>
                  <a:pt x="715365" y="18846"/>
                </a:lnTo>
                <a:lnTo>
                  <a:pt x="722680" y="20320"/>
                </a:lnTo>
                <a:lnTo>
                  <a:pt x="728675" y="24358"/>
                </a:lnTo>
                <a:lnTo>
                  <a:pt x="732701" y="30353"/>
                </a:lnTo>
                <a:lnTo>
                  <a:pt x="734187" y="37680"/>
                </a:lnTo>
                <a:lnTo>
                  <a:pt x="734187" y="424065"/>
                </a:lnTo>
                <a:lnTo>
                  <a:pt x="753008" y="424065"/>
                </a:lnTo>
                <a:lnTo>
                  <a:pt x="753008" y="37680"/>
                </a:lnTo>
                <a:close/>
              </a:path>
              <a:path w="2962275" h="518160">
                <a:moveTo>
                  <a:pt x="865936" y="452145"/>
                </a:moveTo>
                <a:lnTo>
                  <a:pt x="847115" y="452145"/>
                </a:lnTo>
                <a:lnTo>
                  <a:pt x="847115" y="470992"/>
                </a:lnTo>
                <a:lnTo>
                  <a:pt x="844892" y="481990"/>
                </a:lnTo>
                <a:lnTo>
                  <a:pt x="838847" y="490982"/>
                </a:lnTo>
                <a:lnTo>
                  <a:pt x="829868" y="497027"/>
                </a:lnTo>
                <a:lnTo>
                  <a:pt x="818870" y="499249"/>
                </a:lnTo>
                <a:lnTo>
                  <a:pt x="47066" y="499249"/>
                </a:lnTo>
                <a:lnTo>
                  <a:pt x="36080" y="497027"/>
                </a:lnTo>
                <a:lnTo>
                  <a:pt x="27101" y="490982"/>
                </a:lnTo>
                <a:lnTo>
                  <a:pt x="21043" y="481990"/>
                </a:lnTo>
                <a:lnTo>
                  <a:pt x="18834" y="470992"/>
                </a:lnTo>
                <a:lnTo>
                  <a:pt x="367093" y="470992"/>
                </a:lnTo>
                <a:lnTo>
                  <a:pt x="368287" y="478129"/>
                </a:lnTo>
                <a:lnTo>
                  <a:pt x="371983" y="484060"/>
                </a:lnTo>
                <a:lnTo>
                  <a:pt x="377634" y="488162"/>
                </a:lnTo>
                <a:lnTo>
                  <a:pt x="384670" y="489826"/>
                </a:lnTo>
                <a:lnTo>
                  <a:pt x="480047" y="489826"/>
                </a:lnTo>
                <a:lnTo>
                  <a:pt x="487184" y="488645"/>
                </a:lnTo>
                <a:lnTo>
                  <a:pt x="493102" y="484936"/>
                </a:lnTo>
                <a:lnTo>
                  <a:pt x="497192" y="479285"/>
                </a:lnTo>
                <a:lnTo>
                  <a:pt x="498868" y="472236"/>
                </a:lnTo>
                <a:lnTo>
                  <a:pt x="498868" y="470992"/>
                </a:lnTo>
                <a:lnTo>
                  <a:pt x="847115" y="470992"/>
                </a:lnTo>
                <a:lnTo>
                  <a:pt x="847115" y="452145"/>
                </a:lnTo>
                <a:lnTo>
                  <a:pt x="480047" y="452145"/>
                </a:lnTo>
                <a:lnTo>
                  <a:pt x="480047" y="470992"/>
                </a:lnTo>
                <a:lnTo>
                  <a:pt x="385927" y="470992"/>
                </a:lnTo>
                <a:lnTo>
                  <a:pt x="385927" y="452145"/>
                </a:lnTo>
                <a:lnTo>
                  <a:pt x="0" y="452145"/>
                </a:lnTo>
                <a:lnTo>
                  <a:pt x="0" y="470992"/>
                </a:lnTo>
                <a:lnTo>
                  <a:pt x="3721" y="489318"/>
                </a:lnTo>
                <a:lnTo>
                  <a:pt x="13804" y="504278"/>
                </a:lnTo>
                <a:lnTo>
                  <a:pt x="28752" y="514375"/>
                </a:lnTo>
                <a:lnTo>
                  <a:pt x="47066" y="518096"/>
                </a:lnTo>
                <a:lnTo>
                  <a:pt x="818870" y="518096"/>
                </a:lnTo>
                <a:lnTo>
                  <a:pt x="855535" y="499249"/>
                </a:lnTo>
                <a:lnTo>
                  <a:pt x="865936" y="470992"/>
                </a:lnTo>
                <a:lnTo>
                  <a:pt x="865936" y="452145"/>
                </a:lnTo>
                <a:close/>
              </a:path>
              <a:path w="2962275" h="518160">
                <a:moveTo>
                  <a:pt x="2955950" y="422198"/>
                </a:moveTo>
                <a:lnTo>
                  <a:pt x="965860" y="422198"/>
                </a:lnTo>
                <a:lnTo>
                  <a:pt x="965860" y="395147"/>
                </a:lnTo>
                <a:lnTo>
                  <a:pt x="889660" y="433247"/>
                </a:lnTo>
                <a:lnTo>
                  <a:pt x="965860" y="471347"/>
                </a:lnTo>
                <a:lnTo>
                  <a:pt x="965860" y="444423"/>
                </a:lnTo>
                <a:lnTo>
                  <a:pt x="2955950" y="444423"/>
                </a:lnTo>
                <a:lnTo>
                  <a:pt x="2955950" y="422198"/>
                </a:lnTo>
                <a:close/>
              </a:path>
              <a:path w="2962275" h="518160">
                <a:moveTo>
                  <a:pt x="2961919" y="108635"/>
                </a:moveTo>
                <a:lnTo>
                  <a:pt x="2939821" y="97586"/>
                </a:lnTo>
                <a:lnTo>
                  <a:pt x="2885719" y="70535"/>
                </a:lnTo>
                <a:lnTo>
                  <a:pt x="2885719" y="97586"/>
                </a:lnTo>
                <a:lnTo>
                  <a:pt x="889660" y="97586"/>
                </a:lnTo>
                <a:lnTo>
                  <a:pt x="889660" y="119811"/>
                </a:lnTo>
                <a:lnTo>
                  <a:pt x="2885719" y="119811"/>
                </a:lnTo>
                <a:lnTo>
                  <a:pt x="2885719" y="146735"/>
                </a:lnTo>
                <a:lnTo>
                  <a:pt x="2939567" y="119811"/>
                </a:lnTo>
                <a:lnTo>
                  <a:pt x="2961919" y="108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4271" y="1700110"/>
            <a:ext cx="3956685" cy="3281045"/>
          </a:xfrm>
          <a:custGeom>
            <a:avLst/>
            <a:gdLst/>
            <a:ahLst/>
            <a:cxnLst/>
            <a:rect l="l" t="t" r="r" b="b"/>
            <a:pathLst>
              <a:path w="3956684" h="3281045">
                <a:moveTo>
                  <a:pt x="160020" y="26377"/>
                </a:moveTo>
                <a:lnTo>
                  <a:pt x="101346" y="39217"/>
                </a:lnTo>
                <a:lnTo>
                  <a:pt x="77063" y="84086"/>
                </a:lnTo>
                <a:lnTo>
                  <a:pt x="61785" y="133553"/>
                </a:lnTo>
                <a:lnTo>
                  <a:pt x="56476" y="186537"/>
                </a:lnTo>
                <a:lnTo>
                  <a:pt x="61785" y="239534"/>
                </a:lnTo>
                <a:lnTo>
                  <a:pt x="77063" y="289001"/>
                </a:lnTo>
                <a:lnTo>
                  <a:pt x="101346" y="333857"/>
                </a:lnTo>
                <a:lnTo>
                  <a:pt x="133667" y="373075"/>
                </a:lnTo>
                <a:lnTo>
                  <a:pt x="160020" y="346697"/>
                </a:lnTo>
                <a:lnTo>
                  <a:pt x="132651" y="313461"/>
                </a:lnTo>
                <a:lnTo>
                  <a:pt x="111899" y="275094"/>
                </a:lnTo>
                <a:lnTo>
                  <a:pt x="98729" y="232498"/>
                </a:lnTo>
                <a:lnTo>
                  <a:pt x="94132" y="186537"/>
                </a:lnTo>
                <a:lnTo>
                  <a:pt x="98729" y="140716"/>
                </a:lnTo>
                <a:lnTo>
                  <a:pt x="111899" y="98336"/>
                </a:lnTo>
                <a:lnTo>
                  <a:pt x="132651" y="60020"/>
                </a:lnTo>
                <a:lnTo>
                  <a:pt x="160020" y="26377"/>
                </a:lnTo>
                <a:close/>
              </a:path>
              <a:path w="3956684" h="3281045">
                <a:moveTo>
                  <a:pt x="213664" y="80086"/>
                </a:moveTo>
                <a:lnTo>
                  <a:pt x="163944" y="81483"/>
                </a:lnTo>
                <a:lnTo>
                  <a:pt x="135559" y="148691"/>
                </a:lnTo>
                <a:lnTo>
                  <a:pt x="131775" y="186537"/>
                </a:lnTo>
                <a:lnTo>
                  <a:pt x="135559" y="224383"/>
                </a:lnTo>
                <a:lnTo>
                  <a:pt x="146481" y="259676"/>
                </a:lnTo>
                <a:lnTo>
                  <a:pt x="163944" y="291604"/>
                </a:lnTo>
                <a:lnTo>
                  <a:pt x="187312" y="319379"/>
                </a:lnTo>
                <a:lnTo>
                  <a:pt x="213664" y="293001"/>
                </a:lnTo>
                <a:lnTo>
                  <a:pt x="195237" y="270675"/>
                </a:lnTo>
                <a:lnTo>
                  <a:pt x="181317" y="245071"/>
                </a:lnTo>
                <a:lnTo>
                  <a:pt x="172504" y="216827"/>
                </a:lnTo>
                <a:lnTo>
                  <a:pt x="169430" y="186537"/>
                </a:lnTo>
                <a:lnTo>
                  <a:pt x="172504" y="156260"/>
                </a:lnTo>
                <a:lnTo>
                  <a:pt x="181317" y="128016"/>
                </a:lnTo>
                <a:lnTo>
                  <a:pt x="195237" y="102412"/>
                </a:lnTo>
                <a:lnTo>
                  <a:pt x="213664" y="80086"/>
                </a:lnTo>
                <a:close/>
              </a:path>
              <a:path w="3956684" h="3281045">
                <a:moveTo>
                  <a:pt x="266382" y="132842"/>
                </a:moveTo>
                <a:lnTo>
                  <a:pt x="240030" y="106464"/>
                </a:lnTo>
                <a:lnTo>
                  <a:pt x="226136" y="123342"/>
                </a:lnTo>
                <a:lnTo>
                  <a:pt x="215785" y="142621"/>
                </a:lnTo>
                <a:lnTo>
                  <a:pt x="209321" y="163830"/>
                </a:lnTo>
                <a:lnTo>
                  <a:pt x="207086" y="186537"/>
                </a:lnTo>
                <a:lnTo>
                  <a:pt x="209321" y="209257"/>
                </a:lnTo>
                <a:lnTo>
                  <a:pt x="215785" y="230466"/>
                </a:lnTo>
                <a:lnTo>
                  <a:pt x="226136" y="249732"/>
                </a:lnTo>
                <a:lnTo>
                  <a:pt x="240030" y="266623"/>
                </a:lnTo>
                <a:lnTo>
                  <a:pt x="266382" y="240245"/>
                </a:lnTo>
                <a:lnTo>
                  <a:pt x="257441" y="228803"/>
                </a:lnTo>
                <a:lnTo>
                  <a:pt x="250609" y="215861"/>
                </a:lnTo>
                <a:lnTo>
                  <a:pt x="246265" y="201688"/>
                </a:lnTo>
                <a:lnTo>
                  <a:pt x="244729" y="186537"/>
                </a:lnTo>
                <a:lnTo>
                  <a:pt x="246265" y="171399"/>
                </a:lnTo>
                <a:lnTo>
                  <a:pt x="250609" y="157213"/>
                </a:lnTo>
                <a:lnTo>
                  <a:pt x="257441" y="144284"/>
                </a:lnTo>
                <a:lnTo>
                  <a:pt x="266382" y="132842"/>
                </a:lnTo>
                <a:close/>
              </a:path>
              <a:path w="3956684" h="3281045">
                <a:moveTo>
                  <a:pt x="432981" y="186537"/>
                </a:moveTo>
                <a:lnTo>
                  <a:pt x="430745" y="163830"/>
                </a:lnTo>
                <a:lnTo>
                  <a:pt x="424268" y="142621"/>
                </a:lnTo>
                <a:lnTo>
                  <a:pt x="413918" y="123342"/>
                </a:lnTo>
                <a:lnTo>
                  <a:pt x="400037" y="106464"/>
                </a:lnTo>
                <a:lnTo>
                  <a:pt x="373684" y="132842"/>
                </a:lnTo>
                <a:lnTo>
                  <a:pt x="382625" y="143751"/>
                </a:lnTo>
                <a:lnTo>
                  <a:pt x="389445" y="156514"/>
                </a:lnTo>
                <a:lnTo>
                  <a:pt x="393801" y="170865"/>
                </a:lnTo>
                <a:lnTo>
                  <a:pt x="395325" y="186537"/>
                </a:lnTo>
                <a:lnTo>
                  <a:pt x="393801" y="202082"/>
                </a:lnTo>
                <a:lnTo>
                  <a:pt x="389445" y="216217"/>
                </a:lnTo>
                <a:lnTo>
                  <a:pt x="382625" y="228942"/>
                </a:lnTo>
                <a:lnTo>
                  <a:pt x="373684" y="240245"/>
                </a:lnTo>
                <a:lnTo>
                  <a:pt x="400037" y="266623"/>
                </a:lnTo>
                <a:lnTo>
                  <a:pt x="413918" y="249732"/>
                </a:lnTo>
                <a:lnTo>
                  <a:pt x="424268" y="230466"/>
                </a:lnTo>
                <a:lnTo>
                  <a:pt x="430745" y="209257"/>
                </a:lnTo>
                <a:lnTo>
                  <a:pt x="432981" y="186537"/>
                </a:lnTo>
                <a:close/>
              </a:path>
              <a:path w="3956684" h="3281045">
                <a:moveTo>
                  <a:pt x="508279" y="186537"/>
                </a:moveTo>
                <a:lnTo>
                  <a:pt x="504507" y="148691"/>
                </a:lnTo>
                <a:lnTo>
                  <a:pt x="493572" y="113411"/>
                </a:lnTo>
                <a:lnTo>
                  <a:pt x="476110" y="81483"/>
                </a:lnTo>
                <a:lnTo>
                  <a:pt x="452742" y="53708"/>
                </a:lnTo>
                <a:lnTo>
                  <a:pt x="426389" y="80086"/>
                </a:lnTo>
                <a:lnTo>
                  <a:pt x="444817" y="102412"/>
                </a:lnTo>
                <a:lnTo>
                  <a:pt x="458749" y="128016"/>
                </a:lnTo>
                <a:lnTo>
                  <a:pt x="467563" y="156260"/>
                </a:lnTo>
                <a:lnTo>
                  <a:pt x="470636" y="186537"/>
                </a:lnTo>
                <a:lnTo>
                  <a:pt x="467563" y="216827"/>
                </a:lnTo>
                <a:lnTo>
                  <a:pt x="458749" y="245071"/>
                </a:lnTo>
                <a:lnTo>
                  <a:pt x="444817" y="270675"/>
                </a:lnTo>
                <a:lnTo>
                  <a:pt x="426389" y="293001"/>
                </a:lnTo>
                <a:lnTo>
                  <a:pt x="452742" y="319379"/>
                </a:lnTo>
                <a:lnTo>
                  <a:pt x="476110" y="291604"/>
                </a:lnTo>
                <a:lnTo>
                  <a:pt x="493572" y="259676"/>
                </a:lnTo>
                <a:lnTo>
                  <a:pt x="504507" y="224383"/>
                </a:lnTo>
                <a:lnTo>
                  <a:pt x="508279" y="186537"/>
                </a:lnTo>
                <a:close/>
              </a:path>
              <a:path w="3956684" h="3281045">
                <a:moveTo>
                  <a:pt x="583577" y="186537"/>
                </a:moveTo>
                <a:lnTo>
                  <a:pt x="578269" y="133553"/>
                </a:lnTo>
                <a:lnTo>
                  <a:pt x="562991" y="84086"/>
                </a:lnTo>
                <a:lnTo>
                  <a:pt x="538708" y="39217"/>
                </a:lnTo>
                <a:lnTo>
                  <a:pt x="506399" y="0"/>
                </a:lnTo>
                <a:lnTo>
                  <a:pt x="480047" y="26377"/>
                </a:lnTo>
                <a:lnTo>
                  <a:pt x="507415" y="59626"/>
                </a:lnTo>
                <a:lnTo>
                  <a:pt x="528167" y="97980"/>
                </a:lnTo>
                <a:lnTo>
                  <a:pt x="541324" y="140589"/>
                </a:lnTo>
                <a:lnTo>
                  <a:pt x="545934" y="186537"/>
                </a:lnTo>
                <a:lnTo>
                  <a:pt x="541324" y="232371"/>
                </a:lnTo>
                <a:lnTo>
                  <a:pt x="528167" y="274751"/>
                </a:lnTo>
                <a:lnTo>
                  <a:pt x="507415" y="313067"/>
                </a:lnTo>
                <a:lnTo>
                  <a:pt x="480047" y="346697"/>
                </a:lnTo>
                <a:lnTo>
                  <a:pt x="506399" y="373075"/>
                </a:lnTo>
                <a:lnTo>
                  <a:pt x="538708" y="333857"/>
                </a:lnTo>
                <a:lnTo>
                  <a:pt x="562991" y="289001"/>
                </a:lnTo>
                <a:lnTo>
                  <a:pt x="578269" y="239534"/>
                </a:lnTo>
                <a:lnTo>
                  <a:pt x="583577" y="186537"/>
                </a:lnTo>
                <a:close/>
              </a:path>
              <a:path w="3956684" h="3281045">
                <a:moveTo>
                  <a:pt x="640054" y="488010"/>
                </a:moveTo>
                <a:lnTo>
                  <a:pt x="637082" y="473379"/>
                </a:lnTo>
                <a:lnTo>
                  <a:pt x="628992" y="461403"/>
                </a:lnTo>
                <a:lnTo>
                  <a:pt x="617029" y="453301"/>
                </a:lnTo>
                <a:lnTo>
                  <a:pt x="602411" y="450329"/>
                </a:lnTo>
                <a:lnTo>
                  <a:pt x="583577" y="450329"/>
                </a:lnTo>
                <a:lnTo>
                  <a:pt x="583577" y="544537"/>
                </a:lnTo>
                <a:lnTo>
                  <a:pt x="582091" y="551853"/>
                </a:lnTo>
                <a:lnTo>
                  <a:pt x="578053" y="557847"/>
                </a:lnTo>
                <a:lnTo>
                  <a:pt x="572071" y="561898"/>
                </a:lnTo>
                <a:lnTo>
                  <a:pt x="564756" y="563384"/>
                </a:lnTo>
                <a:lnTo>
                  <a:pt x="557441" y="561898"/>
                </a:lnTo>
                <a:lnTo>
                  <a:pt x="551459" y="557847"/>
                </a:lnTo>
                <a:lnTo>
                  <a:pt x="547420" y="551853"/>
                </a:lnTo>
                <a:lnTo>
                  <a:pt x="545934" y="544537"/>
                </a:lnTo>
                <a:lnTo>
                  <a:pt x="547420" y="537222"/>
                </a:lnTo>
                <a:lnTo>
                  <a:pt x="551459" y="531241"/>
                </a:lnTo>
                <a:lnTo>
                  <a:pt x="557441" y="527189"/>
                </a:lnTo>
                <a:lnTo>
                  <a:pt x="564756" y="525703"/>
                </a:lnTo>
                <a:lnTo>
                  <a:pt x="572071" y="527189"/>
                </a:lnTo>
                <a:lnTo>
                  <a:pt x="578053" y="531241"/>
                </a:lnTo>
                <a:lnTo>
                  <a:pt x="582091" y="537222"/>
                </a:lnTo>
                <a:lnTo>
                  <a:pt x="583577" y="544537"/>
                </a:lnTo>
                <a:lnTo>
                  <a:pt x="583577" y="450329"/>
                </a:lnTo>
                <a:lnTo>
                  <a:pt x="489458" y="450329"/>
                </a:lnTo>
                <a:lnTo>
                  <a:pt x="489458" y="544537"/>
                </a:lnTo>
                <a:lnTo>
                  <a:pt x="487972" y="551853"/>
                </a:lnTo>
                <a:lnTo>
                  <a:pt x="483920" y="557847"/>
                </a:lnTo>
                <a:lnTo>
                  <a:pt x="477939" y="561898"/>
                </a:lnTo>
                <a:lnTo>
                  <a:pt x="470636" y="563384"/>
                </a:lnTo>
                <a:lnTo>
                  <a:pt x="463321" y="561898"/>
                </a:lnTo>
                <a:lnTo>
                  <a:pt x="457339" y="557847"/>
                </a:lnTo>
                <a:lnTo>
                  <a:pt x="453288" y="551853"/>
                </a:lnTo>
                <a:lnTo>
                  <a:pt x="451802" y="544537"/>
                </a:lnTo>
                <a:lnTo>
                  <a:pt x="453288" y="537222"/>
                </a:lnTo>
                <a:lnTo>
                  <a:pt x="457339" y="531241"/>
                </a:lnTo>
                <a:lnTo>
                  <a:pt x="463321" y="527189"/>
                </a:lnTo>
                <a:lnTo>
                  <a:pt x="470636" y="525703"/>
                </a:lnTo>
                <a:lnTo>
                  <a:pt x="477939" y="527189"/>
                </a:lnTo>
                <a:lnTo>
                  <a:pt x="483920" y="531241"/>
                </a:lnTo>
                <a:lnTo>
                  <a:pt x="487972" y="537222"/>
                </a:lnTo>
                <a:lnTo>
                  <a:pt x="489458" y="544537"/>
                </a:lnTo>
                <a:lnTo>
                  <a:pt x="489458" y="450329"/>
                </a:lnTo>
                <a:lnTo>
                  <a:pt x="395325" y="450329"/>
                </a:lnTo>
                <a:lnTo>
                  <a:pt x="395325" y="544537"/>
                </a:lnTo>
                <a:lnTo>
                  <a:pt x="393839" y="551853"/>
                </a:lnTo>
                <a:lnTo>
                  <a:pt x="389801" y="557847"/>
                </a:lnTo>
                <a:lnTo>
                  <a:pt x="383819" y="561898"/>
                </a:lnTo>
                <a:lnTo>
                  <a:pt x="376504" y="563384"/>
                </a:lnTo>
                <a:lnTo>
                  <a:pt x="369201" y="561898"/>
                </a:lnTo>
                <a:lnTo>
                  <a:pt x="363207" y="557847"/>
                </a:lnTo>
                <a:lnTo>
                  <a:pt x="359168" y="551853"/>
                </a:lnTo>
                <a:lnTo>
                  <a:pt x="357682" y="544537"/>
                </a:lnTo>
                <a:lnTo>
                  <a:pt x="359168" y="537222"/>
                </a:lnTo>
                <a:lnTo>
                  <a:pt x="363207" y="531241"/>
                </a:lnTo>
                <a:lnTo>
                  <a:pt x="369201" y="527189"/>
                </a:lnTo>
                <a:lnTo>
                  <a:pt x="376504" y="525703"/>
                </a:lnTo>
                <a:lnTo>
                  <a:pt x="383819" y="527189"/>
                </a:lnTo>
                <a:lnTo>
                  <a:pt x="389801" y="531241"/>
                </a:lnTo>
                <a:lnTo>
                  <a:pt x="393839" y="537222"/>
                </a:lnTo>
                <a:lnTo>
                  <a:pt x="395325" y="544537"/>
                </a:lnTo>
                <a:lnTo>
                  <a:pt x="395325" y="450329"/>
                </a:lnTo>
                <a:lnTo>
                  <a:pt x="338861" y="450329"/>
                </a:lnTo>
                <a:lnTo>
                  <a:pt x="338861" y="218579"/>
                </a:lnTo>
                <a:lnTo>
                  <a:pt x="346557" y="212636"/>
                </a:lnTo>
                <a:lnTo>
                  <a:pt x="352501" y="205028"/>
                </a:lnTo>
                <a:lnTo>
                  <a:pt x="356323" y="196189"/>
                </a:lnTo>
                <a:lnTo>
                  <a:pt x="357682" y="186537"/>
                </a:lnTo>
                <a:lnTo>
                  <a:pt x="354711" y="171907"/>
                </a:lnTo>
                <a:lnTo>
                  <a:pt x="346621" y="159931"/>
                </a:lnTo>
                <a:lnTo>
                  <a:pt x="334645" y="151828"/>
                </a:lnTo>
                <a:lnTo>
                  <a:pt x="320027" y="148856"/>
                </a:lnTo>
                <a:lnTo>
                  <a:pt x="305409" y="151828"/>
                </a:lnTo>
                <a:lnTo>
                  <a:pt x="293446" y="159931"/>
                </a:lnTo>
                <a:lnTo>
                  <a:pt x="285356" y="171907"/>
                </a:lnTo>
                <a:lnTo>
                  <a:pt x="282384" y="186537"/>
                </a:lnTo>
                <a:lnTo>
                  <a:pt x="283667" y="196189"/>
                </a:lnTo>
                <a:lnTo>
                  <a:pt x="283730" y="196710"/>
                </a:lnTo>
                <a:lnTo>
                  <a:pt x="287553" y="205740"/>
                </a:lnTo>
                <a:lnTo>
                  <a:pt x="293497" y="213169"/>
                </a:lnTo>
                <a:lnTo>
                  <a:pt x="301205" y="218579"/>
                </a:lnTo>
                <a:lnTo>
                  <a:pt x="301205" y="450329"/>
                </a:lnTo>
                <a:lnTo>
                  <a:pt x="301205" y="544537"/>
                </a:lnTo>
                <a:lnTo>
                  <a:pt x="299720" y="551853"/>
                </a:lnTo>
                <a:lnTo>
                  <a:pt x="295681" y="557847"/>
                </a:lnTo>
                <a:lnTo>
                  <a:pt x="289687" y="561898"/>
                </a:lnTo>
                <a:lnTo>
                  <a:pt x="282384" y="563384"/>
                </a:lnTo>
                <a:lnTo>
                  <a:pt x="275069" y="561898"/>
                </a:lnTo>
                <a:lnTo>
                  <a:pt x="269087" y="557847"/>
                </a:lnTo>
                <a:lnTo>
                  <a:pt x="265036" y="551853"/>
                </a:lnTo>
                <a:lnTo>
                  <a:pt x="263550" y="544537"/>
                </a:lnTo>
                <a:lnTo>
                  <a:pt x="265036" y="537222"/>
                </a:lnTo>
                <a:lnTo>
                  <a:pt x="301205" y="544537"/>
                </a:lnTo>
                <a:lnTo>
                  <a:pt x="301205" y="450329"/>
                </a:lnTo>
                <a:lnTo>
                  <a:pt x="131775" y="450329"/>
                </a:lnTo>
                <a:lnTo>
                  <a:pt x="131775" y="544537"/>
                </a:lnTo>
                <a:lnTo>
                  <a:pt x="128803" y="559168"/>
                </a:lnTo>
                <a:lnTo>
                  <a:pt x="120726" y="571157"/>
                </a:lnTo>
                <a:lnTo>
                  <a:pt x="108750" y="579247"/>
                </a:lnTo>
                <a:lnTo>
                  <a:pt x="94132" y="582231"/>
                </a:lnTo>
                <a:lnTo>
                  <a:pt x="79514" y="579247"/>
                </a:lnTo>
                <a:lnTo>
                  <a:pt x="67538" y="571157"/>
                </a:lnTo>
                <a:lnTo>
                  <a:pt x="59448" y="559168"/>
                </a:lnTo>
                <a:lnTo>
                  <a:pt x="56476" y="544537"/>
                </a:lnTo>
                <a:lnTo>
                  <a:pt x="59448" y="529907"/>
                </a:lnTo>
                <a:lnTo>
                  <a:pt x="67538" y="517931"/>
                </a:lnTo>
                <a:lnTo>
                  <a:pt x="79514" y="509828"/>
                </a:lnTo>
                <a:lnTo>
                  <a:pt x="94132" y="506857"/>
                </a:lnTo>
                <a:lnTo>
                  <a:pt x="108750" y="509828"/>
                </a:lnTo>
                <a:lnTo>
                  <a:pt x="120726" y="517931"/>
                </a:lnTo>
                <a:lnTo>
                  <a:pt x="128803" y="529907"/>
                </a:lnTo>
                <a:lnTo>
                  <a:pt x="131775" y="544537"/>
                </a:lnTo>
                <a:lnTo>
                  <a:pt x="131775" y="450329"/>
                </a:lnTo>
                <a:lnTo>
                  <a:pt x="37655" y="450329"/>
                </a:lnTo>
                <a:lnTo>
                  <a:pt x="23037" y="453301"/>
                </a:lnTo>
                <a:lnTo>
                  <a:pt x="11061" y="461403"/>
                </a:lnTo>
                <a:lnTo>
                  <a:pt x="2971" y="473379"/>
                </a:lnTo>
                <a:lnTo>
                  <a:pt x="0" y="488010"/>
                </a:lnTo>
                <a:lnTo>
                  <a:pt x="0" y="601065"/>
                </a:lnTo>
                <a:lnTo>
                  <a:pt x="2971" y="615696"/>
                </a:lnTo>
                <a:lnTo>
                  <a:pt x="11061" y="627684"/>
                </a:lnTo>
                <a:lnTo>
                  <a:pt x="23037" y="635774"/>
                </a:lnTo>
                <a:lnTo>
                  <a:pt x="37655" y="638746"/>
                </a:lnTo>
                <a:lnTo>
                  <a:pt x="602411" y="638746"/>
                </a:lnTo>
                <a:lnTo>
                  <a:pt x="617029" y="635774"/>
                </a:lnTo>
                <a:lnTo>
                  <a:pt x="628992" y="627684"/>
                </a:lnTo>
                <a:lnTo>
                  <a:pt x="637082" y="615696"/>
                </a:lnTo>
                <a:lnTo>
                  <a:pt x="640054" y="601065"/>
                </a:lnTo>
                <a:lnTo>
                  <a:pt x="640054" y="582231"/>
                </a:lnTo>
                <a:lnTo>
                  <a:pt x="640054" y="563384"/>
                </a:lnTo>
                <a:lnTo>
                  <a:pt x="640054" y="525703"/>
                </a:lnTo>
                <a:lnTo>
                  <a:pt x="640054" y="506857"/>
                </a:lnTo>
                <a:lnTo>
                  <a:pt x="640054" y="488010"/>
                </a:lnTo>
                <a:close/>
              </a:path>
              <a:path w="3956684" h="3281045">
                <a:moveTo>
                  <a:pt x="2715996" y="187363"/>
                </a:moveTo>
                <a:lnTo>
                  <a:pt x="2694457" y="176784"/>
                </a:lnTo>
                <a:lnTo>
                  <a:pt x="2639542" y="149771"/>
                </a:lnTo>
                <a:lnTo>
                  <a:pt x="2639720" y="176784"/>
                </a:lnTo>
                <a:lnTo>
                  <a:pt x="668375" y="189649"/>
                </a:lnTo>
                <a:lnTo>
                  <a:pt x="668629" y="211874"/>
                </a:lnTo>
                <a:lnTo>
                  <a:pt x="2639860" y="199009"/>
                </a:lnTo>
                <a:lnTo>
                  <a:pt x="2639949" y="211874"/>
                </a:lnTo>
                <a:lnTo>
                  <a:pt x="2640050" y="225971"/>
                </a:lnTo>
                <a:lnTo>
                  <a:pt x="2693098" y="199009"/>
                </a:lnTo>
                <a:lnTo>
                  <a:pt x="2715996" y="187363"/>
                </a:lnTo>
                <a:close/>
              </a:path>
              <a:path w="3956684" h="3281045">
                <a:moveTo>
                  <a:pt x="2768320" y="537502"/>
                </a:moveTo>
                <a:lnTo>
                  <a:pt x="778230" y="537502"/>
                </a:lnTo>
                <a:lnTo>
                  <a:pt x="778230" y="510451"/>
                </a:lnTo>
                <a:lnTo>
                  <a:pt x="702030" y="548551"/>
                </a:lnTo>
                <a:lnTo>
                  <a:pt x="778230" y="586651"/>
                </a:lnTo>
                <a:lnTo>
                  <a:pt x="778230" y="559600"/>
                </a:lnTo>
                <a:lnTo>
                  <a:pt x="2768320" y="559600"/>
                </a:lnTo>
                <a:lnTo>
                  <a:pt x="2768320" y="537502"/>
                </a:lnTo>
                <a:close/>
              </a:path>
              <a:path w="3956684" h="3281045">
                <a:moveTo>
                  <a:pt x="3375876" y="402704"/>
                </a:moveTo>
                <a:lnTo>
                  <a:pt x="3358934" y="395160"/>
                </a:lnTo>
                <a:lnTo>
                  <a:pt x="3342754" y="420230"/>
                </a:lnTo>
                <a:lnTo>
                  <a:pt x="3320567" y="439559"/>
                </a:lnTo>
                <a:lnTo>
                  <a:pt x="3293808" y="451993"/>
                </a:lnTo>
                <a:lnTo>
                  <a:pt x="3263862" y="456399"/>
                </a:lnTo>
                <a:lnTo>
                  <a:pt x="3227044" y="449719"/>
                </a:lnTo>
                <a:lnTo>
                  <a:pt x="3195967" y="431203"/>
                </a:lnTo>
                <a:lnTo>
                  <a:pt x="3173196" y="403136"/>
                </a:lnTo>
                <a:lnTo>
                  <a:pt x="3161258" y="367842"/>
                </a:lnTo>
                <a:lnTo>
                  <a:pt x="3181972" y="388569"/>
                </a:lnTo>
                <a:lnTo>
                  <a:pt x="3195155" y="375373"/>
                </a:lnTo>
                <a:lnTo>
                  <a:pt x="3187776" y="367842"/>
                </a:lnTo>
                <a:lnTo>
                  <a:pt x="3185934" y="365963"/>
                </a:lnTo>
                <a:lnTo>
                  <a:pt x="3150908" y="330161"/>
                </a:lnTo>
                <a:lnTo>
                  <a:pt x="3106674" y="374434"/>
                </a:lnTo>
                <a:lnTo>
                  <a:pt x="3119844" y="387629"/>
                </a:lnTo>
                <a:lnTo>
                  <a:pt x="3141497" y="365963"/>
                </a:lnTo>
                <a:lnTo>
                  <a:pt x="3156178" y="412178"/>
                </a:lnTo>
                <a:lnTo>
                  <a:pt x="3186214" y="448157"/>
                </a:lnTo>
                <a:lnTo>
                  <a:pt x="3227540" y="470357"/>
                </a:lnTo>
                <a:lnTo>
                  <a:pt x="3276092" y="475246"/>
                </a:lnTo>
                <a:lnTo>
                  <a:pt x="3307829" y="467614"/>
                </a:lnTo>
                <a:lnTo>
                  <a:pt x="3328492" y="456399"/>
                </a:lnTo>
                <a:lnTo>
                  <a:pt x="3335871" y="452399"/>
                </a:lnTo>
                <a:lnTo>
                  <a:pt x="3358959" y="430466"/>
                </a:lnTo>
                <a:lnTo>
                  <a:pt x="3375876" y="402704"/>
                </a:lnTo>
                <a:close/>
              </a:path>
              <a:path w="3956684" h="3281045">
                <a:moveTo>
                  <a:pt x="3420110" y="329209"/>
                </a:moveTo>
                <a:lnTo>
                  <a:pt x="3406927" y="316026"/>
                </a:lnTo>
                <a:lnTo>
                  <a:pt x="3385286" y="339572"/>
                </a:lnTo>
                <a:lnTo>
                  <a:pt x="3384372" y="336753"/>
                </a:lnTo>
                <a:lnTo>
                  <a:pt x="3370478" y="293357"/>
                </a:lnTo>
                <a:lnTo>
                  <a:pt x="3340214" y="257378"/>
                </a:lnTo>
                <a:lnTo>
                  <a:pt x="3298850" y="235178"/>
                </a:lnTo>
                <a:lnTo>
                  <a:pt x="3250679" y="230289"/>
                </a:lnTo>
                <a:lnTo>
                  <a:pt x="3218942" y="237921"/>
                </a:lnTo>
                <a:lnTo>
                  <a:pt x="3190913" y="253136"/>
                </a:lnTo>
                <a:lnTo>
                  <a:pt x="3167824" y="275069"/>
                </a:lnTo>
                <a:lnTo>
                  <a:pt x="3150908" y="302831"/>
                </a:lnTo>
                <a:lnTo>
                  <a:pt x="3167850" y="310375"/>
                </a:lnTo>
                <a:lnTo>
                  <a:pt x="3191294" y="276542"/>
                </a:lnTo>
                <a:lnTo>
                  <a:pt x="3224796" y="255257"/>
                </a:lnTo>
                <a:lnTo>
                  <a:pt x="3263950" y="248107"/>
                </a:lnTo>
                <a:lnTo>
                  <a:pt x="3304336" y="256667"/>
                </a:lnTo>
                <a:lnTo>
                  <a:pt x="3345167" y="288582"/>
                </a:lnTo>
                <a:lnTo>
                  <a:pt x="3365512" y="336753"/>
                </a:lnTo>
                <a:lnTo>
                  <a:pt x="3344811" y="316026"/>
                </a:lnTo>
                <a:lnTo>
                  <a:pt x="3331629" y="329209"/>
                </a:lnTo>
                <a:lnTo>
                  <a:pt x="3375876" y="373494"/>
                </a:lnTo>
                <a:lnTo>
                  <a:pt x="3409759" y="339572"/>
                </a:lnTo>
                <a:lnTo>
                  <a:pt x="3420110" y="329209"/>
                </a:lnTo>
                <a:close/>
              </a:path>
              <a:path w="3956684" h="3281045">
                <a:moveTo>
                  <a:pt x="3616668" y="3113900"/>
                </a:moveTo>
                <a:lnTo>
                  <a:pt x="3599726" y="3106356"/>
                </a:lnTo>
                <a:lnTo>
                  <a:pt x="3583546" y="3131426"/>
                </a:lnTo>
                <a:lnTo>
                  <a:pt x="3561359" y="3150755"/>
                </a:lnTo>
                <a:lnTo>
                  <a:pt x="3534600" y="3163189"/>
                </a:lnTo>
                <a:lnTo>
                  <a:pt x="3504654" y="3167596"/>
                </a:lnTo>
                <a:lnTo>
                  <a:pt x="3467836" y="3160915"/>
                </a:lnTo>
                <a:lnTo>
                  <a:pt x="3436759" y="3142399"/>
                </a:lnTo>
                <a:lnTo>
                  <a:pt x="3413988" y="3114332"/>
                </a:lnTo>
                <a:lnTo>
                  <a:pt x="3402050" y="3079038"/>
                </a:lnTo>
                <a:lnTo>
                  <a:pt x="3422764" y="3099765"/>
                </a:lnTo>
                <a:lnTo>
                  <a:pt x="3435947" y="3086570"/>
                </a:lnTo>
                <a:lnTo>
                  <a:pt x="3428568" y="3079038"/>
                </a:lnTo>
                <a:lnTo>
                  <a:pt x="3426726" y="3077159"/>
                </a:lnTo>
                <a:lnTo>
                  <a:pt x="3391700" y="3041358"/>
                </a:lnTo>
                <a:lnTo>
                  <a:pt x="3347466" y="3085630"/>
                </a:lnTo>
                <a:lnTo>
                  <a:pt x="3360636" y="3098825"/>
                </a:lnTo>
                <a:lnTo>
                  <a:pt x="3382289" y="3077159"/>
                </a:lnTo>
                <a:lnTo>
                  <a:pt x="3396970" y="3123374"/>
                </a:lnTo>
                <a:lnTo>
                  <a:pt x="3427006" y="3159353"/>
                </a:lnTo>
                <a:lnTo>
                  <a:pt x="3468332" y="3181553"/>
                </a:lnTo>
                <a:lnTo>
                  <a:pt x="3516884" y="3186442"/>
                </a:lnTo>
                <a:lnTo>
                  <a:pt x="3548621" y="3178810"/>
                </a:lnTo>
                <a:lnTo>
                  <a:pt x="3569284" y="3167596"/>
                </a:lnTo>
                <a:lnTo>
                  <a:pt x="3576663" y="3163595"/>
                </a:lnTo>
                <a:lnTo>
                  <a:pt x="3599751" y="3141662"/>
                </a:lnTo>
                <a:lnTo>
                  <a:pt x="3616668" y="3113900"/>
                </a:lnTo>
                <a:close/>
              </a:path>
              <a:path w="3956684" h="3281045">
                <a:moveTo>
                  <a:pt x="3660902" y="3040405"/>
                </a:moveTo>
                <a:lnTo>
                  <a:pt x="3647719" y="3027222"/>
                </a:lnTo>
                <a:lnTo>
                  <a:pt x="3626078" y="3050768"/>
                </a:lnTo>
                <a:lnTo>
                  <a:pt x="3625164" y="3047949"/>
                </a:lnTo>
                <a:lnTo>
                  <a:pt x="3611270" y="3004553"/>
                </a:lnTo>
                <a:lnTo>
                  <a:pt x="3581006" y="2968574"/>
                </a:lnTo>
                <a:lnTo>
                  <a:pt x="3539642" y="2946374"/>
                </a:lnTo>
                <a:lnTo>
                  <a:pt x="3491471" y="2941485"/>
                </a:lnTo>
                <a:lnTo>
                  <a:pt x="3459734" y="2949117"/>
                </a:lnTo>
                <a:lnTo>
                  <a:pt x="3431705" y="2964332"/>
                </a:lnTo>
                <a:lnTo>
                  <a:pt x="3408616" y="2986265"/>
                </a:lnTo>
                <a:lnTo>
                  <a:pt x="3391700" y="3014027"/>
                </a:lnTo>
                <a:lnTo>
                  <a:pt x="3408642" y="3021571"/>
                </a:lnTo>
                <a:lnTo>
                  <a:pt x="3432086" y="2987738"/>
                </a:lnTo>
                <a:lnTo>
                  <a:pt x="3465588" y="2966453"/>
                </a:lnTo>
                <a:lnTo>
                  <a:pt x="3504742" y="2959303"/>
                </a:lnTo>
                <a:lnTo>
                  <a:pt x="3545128" y="2967863"/>
                </a:lnTo>
                <a:lnTo>
                  <a:pt x="3585959" y="2999778"/>
                </a:lnTo>
                <a:lnTo>
                  <a:pt x="3606304" y="3047949"/>
                </a:lnTo>
                <a:lnTo>
                  <a:pt x="3585603" y="3027222"/>
                </a:lnTo>
                <a:lnTo>
                  <a:pt x="3572421" y="3040405"/>
                </a:lnTo>
                <a:lnTo>
                  <a:pt x="3616668" y="3084690"/>
                </a:lnTo>
                <a:lnTo>
                  <a:pt x="3650551" y="3050768"/>
                </a:lnTo>
                <a:lnTo>
                  <a:pt x="3660902" y="3040405"/>
                </a:lnTo>
                <a:close/>
              </a:path>
              <a:path w="3956684" h="3281045">
                <a:moveTo>
                  <a:pt x="3715639" y="418719"/>
                </a:moveTo>
                <a:lnTo>
                  <a:pt x="3705060" y="367347"/>
                </a:lnTo>
                <a:lnTo>
                  <a:pt x="3696817" y="354063"/>
                </a:lnTo>
                <a:lnTo>
                  <a:pt x="3696817" y="430022"/>
                </a:lnTo>
                <a:lnTo>
                  <a:pt x="3684676" y="476415"/>
                </a:lnTo>
                <a:lnTo>
                  <a:pt x="3657638" y="514337"/>
                </a:lnTo>
                <a:lnTo>
                  <a:pt x="3619131" y="540245"/>
                </a:lnTo>
                <a:lnTo>
                  <a:pt x="3572586" y="550608"/>
                </a:lnTo>
                <a:lnTo>
                  <a:pt x="3472815" y="550608"/>
                </a:lnTo>
                <a:lnTo>
                  <a:pt x="3014434" y="549668"/>
                </a:lnTo>
                <a:lnTo>
                  <a:pt x="2973463" y="541375"/>
                </a:lnTo>
                <a:lnTo>
                  <a:pt x="2936659" y="522935"/>
                </a:lnTo>
                <a:lnTo>
                  <a:pt x="2906026" y="495477"/>
                </a:lnTo>
                <a:lnTo>
                  <a:pt x="2883585" y="460171"/>
                </a:lnTo>
                <a:lnTo>
                  <a:pt x="2870860" y="419214"/>
                </a:lnTo>
                <a:lnTo>
                  <a:pt x="2869234" y="377024"/>
                </a:lnTo>
                <a:lnTo>
                  <a:pt x="2878556" y="335902"/>
                </a:lnTo>
                <a:lnTo>
                  <a:pt x="2898648" y="298119"/>
                </a:lnTo>
                <a:lnTo>
                  <a:pt x="2951835" y="253606"/>
                </a:lnTo>
                <a:lnTo>
                  <a:pt x="3019133" y="235940"/>
                </a:lnTo>
                <a:lnTo>
                  <a:pt x="3035135" y="235000"/>
                </a:lnTo>
                <a:lnTo>
                  <a:pt x="3037014" y="219925"/>
                </a:lnTo>
                <a:lnTo>
                  <a:pt x="3048787" y="177177"/>
                </a:lnTo>
                <a:lnTo>
                  <a:pt x="3069729" y="139090"/>
                </a:lnTo>
                <a:lnTo>
                  <a:pt x="3098622" y="106921"/>
                </a:lnTo>
                <a:lnTo>
                  <a:pt x="3134245" y="81940"/>
                </a:lnTo>
                <a:lnTo>
                  <a:pt x="3175381" y="65430"/>
                </a:lnTo>
                <a:lnTo>
                  <a:pt x="3216795" y="60718"/>
                </a:lnTo>
                <a:lnTo>
                  <a:pt x="3261652" y="66382"/>
                </a:lnTo>
                <a:lnTo>
                  <a:pt x="3303155" y="82740"/>
                </a:lnTo>
                <a:lnTo>
                  <a:pt x="3339363" y="108800"/>
                </a:lnTo>
                <a:lnTo>
                  <a:pt x="3368344" y="143624"/>
                </a:lnTo>
                <a:lnTo>
                  <a:pt x="3374923" y="153987"/>
                </a:lnTo>
                <a:lnTo>
                  <a:pt x="3387166" y="151155"/>
                </a:lnTo>
                <a:lnTo>
                  <a:pt x="3449409" y="151511"/>
                </a:lnTo>
                <a:lnTo>
                  <a:pt x="3506698" y="176593"/>
                </a:lnTo>
                <a:lnTo>
                  <a:pt x="3548469" y="221576"/>
                </a:lnTo>
                <a:lnTo>
                  <a:pt x="3569766" y="279285"/>
                </a:lnTo>
                <a:lnTo>
                  <a:pt x="3571646" y="292468"/>
                </a:lnTo>
                <a:lnTo>
                  <a:pt x="3584829" y="294360"/>
                </a:lnTo>
                <a:lnTo>
                  <a:pt x="3631298" y="310515"/>
                </a:lnTo>
                <a:lnTo>
                  <a:pt x="3667290" y="340995"/>
                </a:lnTo>
                <a:lnTo>
                  <a:pt x="3690035" y="382066"/>
                </a:lnTo>
                <a:lnTo>
                  <a:pt x="3696817" y="430022"/>
                </a:lnTo>
                <a:lnTo>
                  <a:pt x="3696817" y="354063"/>
                </a:lnTo>
                <a:lnTo>
                  <a:pt x="3678339" y="324269"/>
                </a:lnTo>
                <a:lnTo>
                  <a:pt x="3638740" y="292862"/>
                </a:lnTo>
                <a:lnTo>
                  <a:pt x="3589540" y="276453"/>
                </a:lnTo>
                <a:lnTo>
                  <a:pt x="3580625" y="242862"/>
                </a:lnTo>
                <a:lnTo>
                  <a:pt x="3544798" y="184518"/>
                </a:lnTo>
                <a:lnTo>
                  <a:pt x="3494798" y="148107"/>
                </a:lnTo>
                <a:lnTo>
                  <a:pt x="3454463" y="133616"/>
                </a:lnTo>
                <a:lnTo>
                  <a:pt x="3419665" y="129857"/>
                </a:lnTo>
                <a:lnTo>
                  <a:pt x="3384346" y="133261"/>
                </a:lnTo>
                <a:lnTo>
                  <a:pt x="3351809" y="95135"/>
                </a:lnTo>
                <a:lnTo>
                  <a:pt x="3311880" y="66382"/>
                </a:lnTo>
                <a:lnTo>
                  <a:pt x="3297682" y="60718"/>
                </a:lnTo>
                <a:lnTo>
                  <a:pt x="3266275" y="48196"/>
                </a:lnTo>
                <a:lnTo>
                  <a:pt x="3216795" y="41871"/>
                </a:lnTo>
                <a:lnTo>
                  <a:pt x="3205353" y="42227"/>
                </a:lnTo>
                <a:lnTo>
                  <a:pt x="3125266" y="65252"/>
                </a:lnTo>
                <a:lnTo>
                  <a:pt x="3085960" y="92570"/>
                </a:lnTo>
                <a:lnTo>
                  <a:pt x="3054108" y="127977"/>
                </a:lnTo>
                <a:lnTo>
                  <a:pt x="3031071" y="169989"/>
                </a:lnTo>
                <a:lnTo>
                  <a:pt x="3018193" y="217106"/>
                </a:lnTo>
                <a:lnTo>
                  <a:pt x="2979026" y="222834"/>
                </a:lnTo>
                <a:lnTo>
                  <a:pt x="2942780" y="236766"/>
                </a:lnTo>
                <a:lnTo>
                  <a:pt x="2910586" y="258305"/>
                </a:lnTo>
                <a:lnTo>
                  <a:pt x="2883585" y="286816"/>
                </a:lnTo>
                <a:lnTo>
                  <a:pt x="2861208" y="328993"/>
                </a:lnTo>
                <a:lnTo>
                  <a:pt x="2850642" y="374789"/>
                </a:lnTo>
                <a:lnTo>
                  <a:pt x="2851988" y="418719"/>
                </a:lnTo>
                <a:lnTo>
                  <a:pt x="2865704" y="467702"/>
                </a:lnTo>
                <a:lnTo>
                  <a:pt x="2891307" y="507568"/>
                </a:lnTo>
                <a:lnTo>
                  <a:pt x="2925826" y="538594"/>
                </a:lnTo>
                <a:lnTo>
                  <a:pt x="2967228" y="559384"/>
                </a:lnTo>
                <a:lnTo>
                  <a:pt x="3013494" y="568515"/>
                </a:lnTo>
                <a:lnTo>
                  <a:pt x="3472815" y="569455"/>
                </a:lnTo>
                <a:lnTo>
                  <a:pt x="3572586" y="569455"/>
                </a:lnTo>
                <a:lnTo>
                  <a:pt x="3618725" y="560832"/>
                </a:lnTo>
                <a:lnTo>
                  <a:pt x="3637242" y="550608"/>
                </a:lnTo>
                <a:lnTo>
                  <a:pt x="3658451" y="538911"/>
                </a:lnTo>
                <a:lnTo>
                  <a:pt x="3689400" y="506234"/>
                </a:lnTo>
                <a:lnTo>
                  <a:pt x="3709251" y="465328"/>
                </a:lnTo>
                <a:lnTo>
                  <a:pt x="3715575" y="419214"/>
                </a:lnTo>
                <a:lnTo>
                  <a:pt x="3715639" y="418719"/>
                </a:lnTo>
                <a:close/>
              </a:path>
              <a:path w="3956684" h="3281045">
                <a:moveTo>
                  <a:pt x="3956431" y="3129915"/>
                </a:moveTo>
                <a:lnTo>
                  <a:pt x="3945852" y="3078543"/>
                </a:lnTo>
                <a:lnTo>
                  <a:pt x="3937609" y="3065259"/>
                </a:lnTo>
                <a:lnTo>
                  <a:pt x="3937609" y="3141218"/>
                </a:lnTo>
                <a:lnTo>
                  <a:pt x="3925468" y="3187611"/>
                </a:lnTo>
                <a:lnTo>
                  <a:pt x="3898430" y="3225533"/>
                </a:lnTo>
                <a:lnTo>
                  <a:pt x="3859923" y="3251441"/>
                </a:lnTo>
                <a:lnTo>
                  <a:pt x="3813378" y="3261804"/>
                </a:lnTo>
                <a:lnTo>
                  <a:pt x="3713607" y="3261804"/>
                </a:lnTo>
                <a:lnTo>
                  <a:pt x="3255226" y="3260864"/>
                </a:lnTo>
                <a:lnTo>
                  <a:pt x="3214255" y="3252571"/>
                </a:lnTo>
                <a:lnTo>
                  <a:pt x="3177451" y="3234131"/>
                </a:lnTo>
                <a:lnTo>
                  <a:pt x="3146818" y="3206673"/>
                </a:lnTo>
                <a:lnTo>
                  <a:pt x="3124377" y="3171367"/>
                </a:lnTo>
                <a:lnTo>
                  <a:pt x="3111652" y="3130410"/>
                </a:lnTo>
                <a:lnTo>
                  <a:pt x="3110026" y="3088221"/>
                </a:lnTo>
                <a:lnTo>
                  <a:pt x="3119348" y="3047098"/>
                </a:lnTo>
                <a:lnTo>
                  <a:pt x="3139440" y="3009315"/>
                </a:lnTo>
                <a:lnTo>
                  <a:pt x="3192627" y="2964802"/>
                </a:lnTo>
                <a:lnTo>
                  <a:pt x="3259925" y="2947136"/>
                </a:lnTo>
                <a:lnTo>
                  <a:pt x="3275927" y="2946196"/>
                </a:lnTo>
                <a:lnTo>
                  <a:pt x="3277806" y="2931122"/>
                </a:lnTo>
                <a:lnTo>
                  <a:pt x="3289579" y="2888373"/>
                </a:lnTo>
                <a:lnTo>
                  <a:pt x="3310521" y="2850286"/>
                </a:lnTo>
                <a:lnTo>
                  <a:pt x="3339414" y="2818117"/>
                </a:lnTo>
                <a:lnTo>
                  <a:pt x="3375037" y="2793136"/>
                </a:lnTo>
                <a:lnTo>
                  <a:pt x="3416173" y="2776626"/>
                </a:lnTo>
                <a:lnTo>
                  <a:pt x="3457587" y="2771914"/>
                </a:lnTo>
                <a:lnTo>
                  <a:pt x="3502444" y="2777579"/>
                </a:lnTo>
                <a:lnTo>
                  <a:pt x="3543947" y="2793936"/>
                </a:lnTo>
                <a:lnTo>
                  <a:pt x="3580155" y="2819997"/>
                </a:lnTo>
                <a:lnTo>
                  <a:pt x="3609136" y="2854820"/>
                </a:lnTo>
                <a:lnTo>
                  <a:pt x="3615715" y="2865183"/>
                </a:lnTo>
                <a:lnTo>
                  <a:pt x="3627958" y="2862351"/>
                </a:lnTo>
                <a:lnTo>
                  <a:pt x="3690201" y="2862707"/>
                </a:lnTo>
                <a:lnTo>
                  <a:pt x="3747490" y="2887789"/>
                </a:lnTo>
                <a:lnTo>
                  <a:pt x="3789261" y="2932773"/>
                </a:lnTo>
                <a:lnTo>
                  <a:pt x="3810558" y="2990481"/>
                </a:lnTo>
                <a:lnTo>
                  <a:pt x="3812438" y="3003664"/>
                </a:lnTo>
                <a:lnTo>
                  <a:pt x="3825621" y="3005556"/>
                </a:lnTo>
                <a:lnTo>
                  <a:pt x="3872090" y="3021711"/>
                </a:lnTo>
                <a:lnTo>
                  <a:pt x="3908082" y="3052191"/>
                </a:lnTo>
                <a:lnTo>
                  <a:pt x="3930827" y="3093262"/>
                </a:lnTo>
                <a:lnTo>
                  <a:pt x="3937609" y="3141218"/>
                </a:lnTo>
                <a:lnTo>
                  <a:pt x="3937609" y="3065259"/>
                </a:lnTo>
                <a:lnTo>
                  <a:pt x="3919131" y="3035465"/>
                </a:lnTo>
                <a:lnTo>
                  <a:pt x="3879532" y="3004058"/>
                </a:lnTo>
                <a:lnTo>
                  <a:pt x="3830332" y="2987649"/>
                </a:lnTo>
                <a:lnTo>
                  <a:pt x="3821417" y="2954058"/>
                </a:lnTo>
                <a:lnTo>
                  <a:pt x="3785590" y="2895714"/>
                </a:lnTo>
                <a:lnTo>
                  <a:pt x="3735590" y="2859303"/>
                </a:lnTo>
                <a:lnTo>
                  <a:pt x="3695255" y="2844812"/>
                </a:lnTo>
                <a:lnTo>
                  <a:pt x="3660457" y="2841053"/>
                </a:lnTo>
                <a:lnTo>
                  <a:pt x="3625138" y="2844457"/>
                </a:lnTo>
                <a:lnTo>
                  <a:pt x="3592601" y="2806331"/>
                </a:lnTo>
                <a:lnTo>
                  <a:pt x="3552672" y="2777579"/>
                </a:lnTo>
                <a:lnTo>
                  <a:pt x="3538474" y="2771914"/>
                </a:lnTo>
                <a:lnTo>
                  <a:pt x="3507067" y="2759392"/>
                </a:lnTo>
                <a:lnTo>
                  <a:pt x="3457587" y="2753068"/>
                </a:lnTo>
                <a:lnTo>
                  <a:pt x="3446145" y="2753423"/>
                </a:lnTo>
                <a:lnTo>
                  <a:pt x="3366058" y="2776448"/>
                </a:lnTo>
                <a:lnTo>
                  <a:pt x="3326752" y="2803766"/>
                </a:lnTo>
                <a:lnTo>
                  <a:pt x="3294900" y="2839174"/>
                </a:lnTo>
                <a:lnTo>
                  <a:pt x="3271863" y="2881185"/>
                </a:lnTo>
                <a:lnTo>
                  <a:pt x="3258985" y="2928302"/>
                </a:lnTo>
                <a:lnTo>
                  <a:pt x="3219818" y="2934030"/>
                </a:lnTo>
                <a:lnTo>
                  <a:pt x="3183572" y="2947962"/>
                </a:lnTo>
                <a:lnTo>
                  <a:pt x="3151378" y="2969501"/>
                </a:lnTo>
                <a:lnTo>
                  <a:pt x="3124377" y="2998012"/>
                </a:lnTo>
                <a:lnTo>
                  <a:pt x="3102000" y="3040189"/>
                </a:lnTo>
                <a:lnTo>
                  <a:pt x="3091434" y="3085985"/>
                </a:lnTo>
                <a:lnTo>
                  <a:pt x="3092780" y="3129915"/>
                </a:lnTo>
                <a:lnTo>
                  <a:pt x="3106496" y="3178899"/>
                </a:lnTo>
                <a:lnTo>
                  <a:pt x="3132099" y="3218764"/>
                </a:lnTo>
                <a:lnTo>
                  <a:pt x="3166618" y="3249790"/>
                </a:lnTo>
                <a:lnTo>
                  <a:pt x="3208020" y="3270580"/>
                </a:lnTo>
                <a:lnTo>
                  <a:pt x="3254286" y="3279711"/>
                </a:lnTo>
                <a:lnTo>
                  <a:pt x="3713607" y="3280651"/>
                </a:lnTo>
                <a:lnTo>
                  <a:pt x="3813378" y="3280651"/>
                </a:lnTo>
                <a:lnTo>
                  <a:pt x="3859517" y="3272028"/>
                </a:lnTo>
                <a:lnTo>
                  <a:pt x="3878034" y="3261804"/>
                </a:lnTo>
                <a:lnTo>
                  <a:pt x="3899243" y="3250107"/>
                </a:lnTo>
                <a:lnTo>
                  <a:pt x="3930192" y="3217430"/>
                </a:lnTo>
                <a:lnTo>
                  <a:pt x="3950043" y="3176524"/>
                </a:lnTo>
                <a:lnTo>
                  <a:pt x="3956367" y="3130410"/>
                </a:lnTo>
                <a:lnTo>
                  <a:pt x="3956431" y="3129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7923" y="3496093"/>
            <a:ext cx="633730" cy="801370"/>
          </a:xfrm>
          <a:custGeom>
            <a:avLst/>
            <a:gdLst/>
            <a:ahLst/>
            <a:cxnLst/>
            <a:rect l="l" t="t" r="r" b="b"/>
            <a:pathLst>
              <a:path w="633729" h="801370">
                <a:moveTo>
                  <a:pt x="592048" y="764997"/>
                </a:moveTo>
                <a:lnTo>
                  <a:pt x="520509" y="764997"/>
                </a:lnTo>
                <a:lnTo>
                  <a:pt x="520509" y="705650"/>
                </a:lnTo>
                <a:lnTo>
                  <a:pt x="520509" y="699998"/>
                </a:lnTo>
                <a:lnTo>
                  <a:pt x="520509" y="594487"/>
                </a:lnTo>
                <a:lnTo>
                  <a:pt x="520509" y="591654"/>
                </a:lnTo>
                <a:lnTo>
                  <a:pt x="520509" y="530415"/>
                </a:lnTo>
                <a:lnTo>
                  <a:pt x="518680" y="521169"/>
                </a:lnTo>
                <a:lnTo>
                  <a:pt x="513689" y="513702"/>
                </a:lnTo>
                <a:lnTo>
                  <a:pt x="506209" y="508698"/>
                </a:lnTo>
                <a:lnTo>
                  <a:pt x="496976" y="506869"/>
                </a:lnTo>
                <a:lnTo>
                  <a:pt x="432028" y="506869"/>
                </a:lnTo>
                <a:lnTo>
                  <a:pt x="432028" y="647242"/>
                </a:lnTo>
                <a:lnTo>
                  <a:pt x="379323" y="699998"/>
                </a:lnTo>
                <a:lnTo>
                  <a:pt x="366141" y="686803"/>
                </a:lnTo>
                <a:lnTo>
                  <a:pt x="405676" y="647242"/>
                </a:lnTo>
                <a:lnTo>
                  <a:pt x="366141" y="607669"/>
                </a:lnTo>
                <a:lnTo>
                  <a:pt x="379323" y="594487"/>
                </a:lnTo>
                <a:lnTo>
                  <a:pt x="432028" y="647242"/>
                </a:lnTo>
                <a:lnTo>
                  <a:pt x="432028" y="506869"/>
                </a:lnTo>
                <a:lnTo>
                  <a:pt x="348259" y="506869"/>
                </a:lnTo>
                <a:lnTo>
                  <a:pt x="348259" y="599198"/>
                </a:lnTo>
                <a:lnTo>
                  <a:pt x="304025" y="705650"/>
                </a:lnTo>
                <a:lnTo>
                  <a:pt x="289191" y="699058"/>
                </a:lnTo>
                <a:lnTo>
                  <a:pt x="287083" y="698119"/>
                </a:lnTo>
                <a:lnTo>
                  <a:pt x="330530" y="593547"/>
                </a:lnTo>
                <a:lnTo>
                  <a:pt x="331317" y="591654"/>
                </a:lnTo>
                <a:lnTo>
                  <a:pt x="348259" y="599198"/>
                </a:lnTo>
                <a:lnTo>
                  <a:pt x="348259" y="506869"/>
                </a:lnTo>
                <a:lnTo>
                  <a:pt x="268249" y="506869"/>
                </a:lnTo>
                <a:lnTo>
                  <a:pt x="268249" y="606729"/>
                </a:lnTo>
                <a:lnTo>
                  <a:pt x="228714" y="646303"/>
                </a:lnTo>
                <a:lnTo>
                  <a:pt x="268249" y="685863"/>
                </a:lnTo>
                <a:lnTo>
                  <a:pt x="255079" y="699058"/>
                </a:lnTo>
                <a:lnTo>
                  <a:pt x="202361" y="646303"/>
                </a:lnTo>
                <a:lnTo>
                  <a:pt x="255079" y="593547"/>
                </a:lnTo>
                <a:lnTo>
                  <a:pt x="268249" y="606729"/>
                </a:lnTo>
                <a:lnTo>
                  <a:pt x="268249" y="506869"/>
                </a:lnTo>
                <a:lnTo>
                  <a:pt x="138366" y="506869"/>
                </a:lnTo>
                <a:lnTo>
                  <a:pt x="129120" y="508698"/>
                </a:lnTo>
                <a:lnTo>
                  <a:pt x="121653" y="513702"/>
                </a:lnTo>
                <a:lnTo>
                  <a:pt x="116649" y="521169"/>
                </a:lnTo>
                <a:lnTo>
                  <a:pt x="114833" y="530415"/>
                </a:lnTo>
                <a:lnTo>
                  <a:pt x="114833" y="764997"/>
                </a:lnTo>
                <a:lnTo>
                  <a:pt x="43294" y="764997"/>
                </a:lnTo>
                <a:lnTo>
                  <a:pt x="43294" y="777252"/>
                </a:lnTo>
                <a:lnTo>
                  <a:pt x="45123" y="786498"/>
                </a:lnTo>
                <a:lnTo>
                  <a:pt x="50114" y="793965"/>
                </a:lnTo>
                <a:lnTo>
                  <a:pt x="57594" y="798969"/>
                </a:lnTo>
                <a:lnTo>
                  <a:pt x="66827" y="800798"/>
                </a:lnTo>
                <a:lnTo>
                  <a:pt x="568515" y="800798"/>
                </a:lnTo>
                <a:lnTo>
                  <a:pt x="577748" y="798969"/>
                </a:lnTo>
                <a:lnTo>
                  <a:pt x="585216" y="793965"/>
                </a:lnTo>
                <a:lnTo>
                  <a:pt x="590219" y="786498"/>
                </a:lnTo>
                <a:lnTo>
                  <a:pt x="592048" y="777252"/>
                </a:lnTo>
                <a:lnTo>
                  <a:pt x="592048" y="764997"/>
                </a:lnTo>
                <a:close/>
              </a:path>
              <a:path w="633729" h="801370">
                <a:moveTo>
                  <a:pt x="633463" y="668909"/>
                </a:moveTo>
                <a:lnTo>
                  <a:pt x="618502" y="527596"/>
                </a:lnTo>
                <a:lnTo>
                  <a:pt x="608749" y="487908"/>
                </a:lnTo>
                <a:lnTo>
                  <a:pt x="583577" y="456933"/>
                </a:lnTo>
                <a:lnTo>
                  <a:pt x="534733" y="424903"/>
                </a:lnTo>
                <a:lnTo>
                  <a:pt x="496074" y="406730"/>
                </a:lnTo>
                <a:lnTo>
                  <a:pt x="464032" y="394754"/>
                </a:lnTo>
                <a:lnTo>
                  <a:pt x="417906" y="375920"/>
                </a:lnTo>
                <a:lnTo>
                  <a:pt x="414147" y="374027"/>
                </a:lnTo>
                <a:lnTo>
                  <a:pt x="412267" y="371208"/>
                </a:lnTo>
                <a:lnTo>
                  <a:pt x="412267" y="365556"/>
                </a:lnTo>
                <a:lnTo>
                  <a:pt x="412267" y="344830"/>
                </a:lnTo>
                <a:lnTo>
                  <a:pt x="417931" y="339166"/>
                </a:lnTo>
                <a:lnTo>
                  <a:pt x="436181" y="320992"/>
                </a:lnTo>
                <a:lnTo>
                  <a:pt x="453910" y="292658"/>
                </a:lnTo>
                <a:lnTo>
                  <a:pt x="464947" y="260959"/>
                </a:lnTo>
                <a:lnTo>
                  <a:pt x="468744" y="227063"/>
                </a:lnTo>
                <a:lnTo>
                  <a:pt x="468744" y="193141"/>
                </a:lnTo>
                <a:lnTo>
                  <a:pt x="474383" y="196913"/>
                </a:lnTo>
                <a:lnTo>
                  <a:pt x="487565" y="198793"/>
                </a:lnTo>
                <a:lnTo>
                  <a:pt x="485648" y="193141"/>
                </a:lnTo>
                <a:lnTo>
                  <a:pt x="471563" y="151688"/>
                </a:lnTo>
                <a:lnTo>
                  <a:pt x="467804" y="138506"/>
                </a:lnTo>
                <a:lnTo>
                  <a:pt x="456806" y="94602"/>
                </a:lnTo>
                <a:lnTo>
                  <a:pt x="430149" y="54254"/>
                </a:lnTo>
                <a:lnTo>
                  <a:pt x="430149" y="160172"/>
                </a:lnTo>
                <a:lnTo>
                  <a:pt x="430149" y="226123"/>
                </a:lnTo>
                <a:lnTo>
                  <a:pt x="421233" y="270014"/>
                </a:lnTo>
                <a:lnTo>
                  <a:pt x="396963" y="305968"/>
                </a:lnTo>
                <a:lnTo>
                  <a:pt x="391553" y="309638"/>
                </a:lnTo>
                <a:lnTo>
                  <a:pt x="391553" y="404177"/>
                </a:lnTo>
                <a:lnTo>
                  <a:pt x="373037" y="409105"/>
                </a:lnTo>
                <a:lnTo>
                  <a:pt x="354253" y="412534"/>
                </a:lnTo>
                <a:lnTo>
                  <a:pt x="335305" y="414375"/>
                </a:lnTo>
                <a:lnTo>
                  <a:pt x="316255" y="414540"/>
                </a:lnTo>
                <a:lnTo>
                  <a:pt x="297751" y="413854"/>
                </a:lnTo>
                <a:lnTo>
                  <a:pt x="279082" y="411835"/>
                </a:lnTo>
                <a:lnTo>
                  <a:pt x="260400" y="408584"/>
                </a:lnTo>
                <a:lnTo>
                  <a:pt x="241896" y="404177"/>
                </a:lnTo>
                <a:lnTo>
                  <a:pt x="249605" y="396836"/>
                </a:lnTo>
                <a:lnTo>
                  <a:pt x="255549" y="387807"/>
                </a:lnTo>
                <a:lnTo>
                  <a:pt x="259372" y="377545"/>
                </a:lnTo>
                <a:lnTo>
                  <a:pt x="260718" y="366496"/>
                </a:lnTo>
                <a:lnTo>
                  <a:pt x="260718" y="365556"/>
                </a:lnTo>
                <a:lnTo>
                  <a:pt x="288429" y="374027"/>
                </a:lnTo>
                <a:lnTo>
                  <a:pt x="317195" y="376859"/>
                </a:lnTo>
                <a:lnTo>
                  <a:pt x="345960" y="374027"/>
                </a:lnTo>
                <a:lnTo>
                  <a:pt x="373672" y="365556"/>
                </a:lnTo>
                <a:lnTo>
                  <a:pt x="373672" y="366496"/>
                </a:lnTo>
                <a:lnTo>
                  <a:pt x="374535" y="374027"/>
                </a:lnTo>
                <a:lnTo>
                  <a:pt x="374650" y="374967"/>
                </a:lnTo>
                <a:lnTo>
                  <a:pt x="374751" y="375920"/>
                </a:lnTo>
                <a:lnTo>
                  <a:pt x="374878" y="377012"/>
                </a:lnTo>
                <a:lnTo>
                  <a:pt x="378383" y="387096"/>
                </a:lnTo>
                <a:lnTo>
                  <a:pt x="383997" y="396303"/>
                </a:lnTo>
                <a:lnTo>
                  <a:pt x="391553" y="404177"/>
                </a:lnTo>
                <a:lnTo>
                  <a:pt x="391553" y="309638"/>
                </a:lnTo>
                <a:lnTo>
                  <a:pt x="361061" y="330250"/>
                </a:lnTo>
                <a:lnTo>
                  <a:pt x="317195" y="339166"/>
                </a:lnTo>
                <a:lnTo>
                  <a:pt x="275196" y="331177"/>
                </a:lnTo>
                <a:lnTo>
                  <a:pt x="240245" y="309143"/>
                </a:lnTo>
                <a:lnTo>
                  <a:pt x="215544" y="275983"/>
                </a:lnTo>
                <a:lnTo>
                  <a:pt x="204254" y="234594"/>
                </a:lnTo>
                <a:lnTo>
                  <a:pt x="245402" y="219684"/>
                </a:lnTo>
                <a:lnTo>
                  <a:pt x="289547" y="200964"/>
                </a:lnTo>
                <a:lnTo>
                  <a:pt x="332879" y="178498"/>
                </a:lnTo>
                <a:lnTo>
                  <a:pt x="371589" y="152323"/>
                </a:lnTo>
                <a:lnTo>
                  <a:pt x="401916" y="122491"/>
                </a:lnTo>
                <a:lnTo>
                  <a:pt x="408444" y="132219"/>
                </a:lnTo>
                <a:lnTo>
                  <a:pt x="415328" y="141681"/>
                </a:lnTo>
                <a:lnTo>
                  <a:pt x="422554" y="150977"/>
                </a:lnTo>
                <a:lnTo>
                  <a:pt x="430149" y="160172"/>
                </a:lnTo>
                <a:lnTo>
                  <a:pt x="430149" y="54254"/>
                </a:lnTo>
                <a:lnTo>
                  <a:pt x="413778" y="37312"/>
                </a:lnTo>
                <a:lnTo>
                  <a:pt x="394449" y="24498"/>
                </a:lnTo>
                <a:lnTo>
                  <a:pt x="383082" y="16954"/>
                </a:lnTo>
                <a:lnTo>
                  <a:pt x="379323" y="15074"/>
                </a:lnTo>
                <a:lnTo>
                  <a:pt x="374611" y="15074"/>
                </a:lnTo>
                <a:lnTo>
                  <a:pt x="370852" y="17894"/>
                </a:lnTo>
                <a:lnTo>
                  <a:pt x="362381" y="24498"/>
                </a:lnTo>
                <a:lnTo>
                  <a:pt x="352971" y="11303"/>
                </a:lnTo>
                <a:lnTo>
                  <a:pt x="316255" y="0"/>
                </a:lnTo>
                <a:lnTo>
                  <a:pt x="273405" y="6680"/>
                </a:lnTo>
                <a:lnTo>
                  <a:pt x="235254" y="25450"/>
                </a:lnTo>
                <a:lnTo>
                  <a:pt x="203555" y="54343"/>
                </a:lnTo>
                <a:lnTo>
                  <a:pt x="180086" y="91414"/>
                </a:lnTo>
                <a:lnTo>
                  <a:pt x="166598" y="134734"/>
                </a:lnTo>
                <a:lnTo>
                  <a:pt x="166598" y="157340"/>
                </a:lnTo>
                <a:lnTo>
                  <a:pt x="165874" y="172720"/>
                </a:lnTo>
                <a:lnTo>
                  <a:pt x="163652" y="187731"/>
                </a:lnTo>
                <a:lnTo>
                  <a:pt x="159842" y="202387"/>
                </a:lnTo>
                <a:lnTo>
                  <a:pt x="154355" y="216700"/>
                </a:lnTo>
                <a:lnTo>
                  <a:pt x="138366" y="254381"/>
                </a:lnTo>
                <a:lnTo>
                  <a:pt x="140423" y="253847"/>
                </a:lnTo>
                <a:lnTo>
                  <a:pt x="146354" y="252260"/>
                </a:lnTo>
                <a:lnTo>
                  <a:pt x="155829" y="249618"/>
                </a:lnTo>
                <a:lnTo>
                  <a:pt x="168478" y="245910"/>
                </a:lnTo>
                <a:lnTo>
                  <a:pt x="174764" y="274053"/>
                </a:lnTo>
                <a:lnTo>
                  <a:pt x="186245" y="300075"/>
                </a:lnTo>
                <a:lnTo>
                  <a:pt x="202501" y="323278"/>
                </a:lnTo>
                <a:lnTo>
                  <a:pt x="223075" y="342938"/>
                </a:lnTo>
                <a:lnTo>
                  <a:pt x="223075" y="370255"/>
                </a:lnTo>
                <a:lnTo>
                  <a:pt x="221195" y="374027"/>
                </a:lnTo>
                <a:lnTo>
                  <a:pt x="217424" y="374967"/>
                </a:lnTo>
                <a:lnTo>
                  <a:pt x="171310" y="393814"/>
                </a:lnTo>
                <a:lnTo>
                  <a:pt x="108356" y="419608"/>
                </a:lnTo>
                <a:lnTo>
                  <a:pt x="51765" y="455993"/>
                </a:lnTo>
                <a:lnTo>
                  <a:pt x="26111" y="486968"/>
                </a:lnTo>
                <a:lnTo>
                  <a:pt x="16002" y="525703"/>
                </a:lnTo>
                <a:lnTo>
                  <a:pt x="0" y="668909"/>
                </a:lnTo>
                <a:lnTo>
                  <a:pt x="101" y="684301"/>
                </a:lnTo>
                <a:lnTo>
                  <a:pt x="23533" y="721664"/>
                </a:lnTo>
                <a:lnTo>
                  <a:pt x="57683" y="740079"/>
                </a:lnTo>
                <a:lnTo>
                  <a:pt x="69646" y="745223"/>
                </a:lnTo>
                <a:lnTo>
                  <a:pt x="95999" y="745223"/>
                </a:lnTo>
                <a:lnTo>
                  <a:pt x="95999" y="716013"/>
                </a:lnTo>
                <a:lnTo>
                  <a:pt x="82765" y="710857"/>
                </a:lnTo>
                <a:lnTo>
                  <a:pt x="69888" y="705180"/>
                </a:lnTo>
                <a:lnTo>
                  <a:pt x="57416" y="698817"/>
                </a:lnTo>
                <a:lnTo>
                  <a:pt x="45173" y="691515"/>
                </a:lnTo>
                <a:lnTo>
                  <a:pt x="39522" y="687755"/>
                </a:lnTo>
                <a:lnTo>
                  <a:pt x="36703" y="681151"/>
                </a:lnTo>
                <a:lnTo>
                  <a:pt x="37642" y="674560"/>
                </a:lnTo>
                <a:lnTo>
                  <a:pt x="53644" y="529475"/>
                </a:lnTo>
                <a:lnTo>
                  <a:pt x="75298" y="485203"/>
                </a:lnTo>
                <a:lnTo>
                  <a:pt x="126238" y="453161"/>
                </a:lnTo>
                <a:lnTo>
                  <a:pt x="183540" y="429615"/>
                </a:lnTo>
                <a:lnTo>
                  <a:pt x="198602" y="424903"/>
                </a:lnTo>
                <a:lnTo>
                  <a:pt x="221894" y="436321"/>
                </a:lnTo>
                <a:lnTo>
                  <a:pt x="250139" y="444919"/>
                </a:lnTo>
                <a:lnTo>
                  <a:pt x="282257" y="450342"/>
                </a:lnTo>
                <a:lnTo>
                  <a:pt x="317195" y="452221"/>
                </a:lnTo>
                <a:lnTo>
                  <a:pt x="352158" y="450342"/>
                </a:lnTo>
                <a:lnTo>
                  <a:pt x="384378" y="444919"/>
                </a:lnTo>
                <a:lnTo>
                  <a:pt x="412902" y="436321"/>
                </a:lnTo>
                <a:lnTo>
                  <a:pt x="436740" y="424903"/>
                </a:lnTo>
                <a:lnTo>
                  <a:pt x="450850" y="429615"/>
                </a:lnTo>
                <a:lnTo>
                  <a:pt x="508152" y="453161"/>
                </a:lnTo>
                <a:lnTo>
                  <a:pt x="559104" y="485203"/>
                </a:lnTo>
                <a:lnTo>
                  <a:pt x="579602" y="525703"/>
                </a:lnTo>
                <a:lnTo>
                  <a:pt x="596747" y="673620"/>
                </a:lnTo>
                <a:lnTo>
                  <a:pt x="564515" y="704596"/>
                </a:lnTo>
                <a:lnTo>
                  <a:pt x="538391" y="715073"/>
                </a:lnTo>
                <a:lnTo>
                  <a:pt x="538391" y="745223"/>
                </a:lnTo>
                <a:lnTo>
                  <a:pt x="563803" y="745223"/>
                </a:lnTo>
                <a:lnTo>
                  <a:pt x="575779" y="740079"/>
                </a:lnTo>
                <a:lnTo>
                  <a:pt x="609930" y="721664"/>
                </a:lnTo>
                <a:lnTo>
                  <a:pt x="633361" y="684301"/>
                </a:lnTo>
                <a:lnTo>
                  <a:pt x="633463" y="6689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40293" y="2366009"/>
            <a:ext cx="87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6797" y="2343150"/>
            <a:ext cx="4768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7464" y="3145282"/>
            <a:ext cx="984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Attacker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6695" y="2464434"/>
            <a:ext cx="107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Gateway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8994" y="1370457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Verdana"/>
                <a:cs typeface="Verdana"/>
              </a:rPr>
              <a:t>Requests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1646" y="2366009"/>
            <a:ext cx="1169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Verdana"/>
                <a:cs typeface="Verdana"/>
              </a:rPr>
              <a:t>Responses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31732" y="5087492"/>
            <a:ext cx="87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72742" y="5413044"/>
            <a:ext cx="4768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0867" y="3913679"/>
            <a:ext cx="2537094" cy="144025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454266" y="5087492"/>
            <a:ext cx="107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Gateway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56327" y="3591433"/>
            <a:ext cx="3624579" cy="1469390"/>
            <a:chOff x="5156327" y="3591433"/>
            <a:chExt cx="3624579" cy="1469390"/>
          </a:xfrm>
        </p:grpSpPr>
        <p:sp>
          <p:nvSpPr>
            <p:cNvPr id="21" name="object 21"/>
            <p:cNvSpPr/>
            <p:nvPr/>
          </p:nvSpPr>
          <p:spPr>
            <a:xfrm>
              <a:off x="7340346" y="4487544"/>
              <a:ext cx="1440815" cy="422275"/>
            </a:xfrm>
            <a:custGeom>
              <a:avLst/>
              <a:gdLst/>
              <a:ahLst/>
              <a:cxnLst/>
              <a:rect l="l" t="t" r="r" b="b"/>
              <a:pathLst>
                <a:path w="1440815" h="422275">
                  <a:moveTo>
                    <a:pt x="1142873" y="372745"/>
                  </a:moveTo>
                  <a:lnTo>
                    <a:pt x="109728" y="372745"/>
                  </a:lnTo>
                  <a:lnTo>
                    <a:pt x="109728" y="345821"/>
                  </a:lnTo>
                  <a:lnTo>
                    <a:pt x="33528" y="383921"/>
                  </a:lnTo>
                  <a:lnTo>
                    <a:pt x="109728" y="422021"/>
                  </a:lnTo>
                  <a:lnTo>
                    <a:pt x="109728" y="394970"/>
                  </a:lnTo>
                  <a:lnTo>
                    <a:pt x="1142873" y="394970"/>
                  </a:lnTo>
                  <a:lnTo>
                    <a:pt x="1142873" y="372745"/>
                  </a:lnTo>
                  <a:close/>
                </a:path>
                <a:path w="1440815" h="422275">
                  <a:moveTo>
                    <a:pt x="1440561" y="38227"/>
                  </a:moveTo>
                  <a:lnTo>
                    <a:pt x="1418056" y="26924"/>
                  </a:lnTo>
                  <a:lnTo>
                    <a:pt x="1377061" y="6324"/>
                  </a:lnTo>
                  <a:lnTo>
                    <a:pt x="1377061" y="49149"/>
                  </a:lnTo>
                  <a:lnTo>
                    <a:pt x="1364322" y="49149"/>
                  </a:lnTo>
                  <a:lnTo>
                    <a:pt x="1377061" y="49149"/>
                  </a:lnTo>
                  <a:lnTo>
                    <a:pt x="1377061" y="6324"/>
                  </a:lnTo>
                  <a:lnTo>
                    <a:pt x="1364488" y="0"/>
                  </a:lnTo>
                  <a:lnTo>
                    <a:pt x="1364399" y="23749"/>
                  </a:lnTo>
                  <a:lnTo>
                    <a:pt x="1364386" y="26898"/>
                  </a:lnTo>
                  <a:lnTo>
                    <a:pt x="0" y="23749"/>
                  </a:lnTo>
                  <a:lnTo>
                    <a:pt x="0" y="45974"/>
                  </a:lnTo>
                  <a:lnTo>
                    <a:pt x="1364310" y="49123"/>
                  </a:lnTo>
                  <a:lnTo>
                    <a:pt x="1364234" y="76200"/>
                  </a:lnTo>
                  <a:lnTo>
                    <a:pt x="1418602" y="49149"/>
                  </a:lnTo>
                  <a:lnTo>
                    <a:pt x="1440561" y="38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6327" y="3591433"/>
              <a:ext cx="2155579" cy="146912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182" y="416433"/>
            <a:ext cx="60502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spc="55" dirty="0"/>
              <a:t>Che cos'è l'attacco ARP Spoofing?</a:t>
            </a:r>
            <a:endParaRPr sz="2800" dirty="0"/>
          </a:p>
        </p:txBody>
      </p:sp>
      <p:sp>
        <p:nvSpPr>
          <p:cNvPr id="7" name="object 7"/>
          <p:cNvSpPr txBox="1"/>
          <p:nvPr/>
        </p:nvSpPr>
        <p:spPr>
          <a:xfrm>
            <a:off x="8308340" y="29972"/>
            <a:ext cx="3780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>
                <a:latin typeface="Verdana"/>
                <a:cs typeface="Verdana"/>
              </a:rPr>
              <a:t>CSP004_C_E:</a:t>
            </a:r>
            <a:r>
              <a:rPr sz="1100" spc="-15">
                <a:latin typeface="Verdana"/>
                <a:cs typeface="Verdana"/>
              </a:rPr>
              <a:t> </a:t>
            </a:r>
            <a:r>
              <a:rPr sz="1100">
                <a:latin typeface="Verdana"/>
                <a:cs typeface="Verdana"/>
              </a:rPr>
              <a:t>Abdelkader</a:t>
            </a:r>
            <a:r>
              <a:rPr sz="1100" spc="-50">
                <a:latin typeface="Verdana"/>
                <a:cs typeface="Verdana"/>
              </a:rPr>
              <a:t> </a:t>
            </a:r>
            <a:r>
              <a:rPr sz="1100">
                <a:latin typeface="Verdana"/>
                <a:cs typeface="Verdana"/>
              </a:rPr>
              <a:t>Shaaban</a:t>
            </a:r>
            <a:r>
              <a:rPr sz="1100" spc="-40">
                <a:latin typeface="Verdana"/>
                <a:cs typeface="Verdana"/>
              </a:rPr>
              <a:t> </a:t>
            </a:r>
            <a:r>
              <a:rPr sz="1100">
                <a:latin typeface="Verdana"/>
                <a:cs typeface="Verdana"/>
              </a:rPr>
              <a:t>and</a:t>
            </a:r>
            <a:r>
              <a:rPr sz="1100" spc="-20">
                <a:latin typeface="Verdana"/>
                <a:cs typeface="Verdana"/>
              </a:rPr>
              <a:t> </a:t>
            </a:r>
            <a:r>
              <a:rPr sz="1100" spc="-40">
                <a:latin typeface="Verdana"/>
                <a:cs typeface="Verdana"/>
              </a:rPr>
              <a:t>Stefan</a:t>
            </a:r>
            <a:r>
              <a:rPr sz="1100" spc="-10">
                <a:latin typeface="Verdana"/>
                <a:cs typeface="Verdana"/>
              </a:rPr>
              <a:t>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5517" y="1804746"/>
            <a:ext cx="2962275" cy="518159"/>
          </a:xfrm>
          <a:custGeom>
            <a:avLst/>
            <a:gdLst/>
            <a:ahLst/>
            <a:cxnLst/>
            <a:rect l="l" t="t" r="r" b="b"/>
            <a:pathLst>
              <a:path w="2962275" h="518160">
                <a:moveTo>
                  <a:pt x="705942" y="47104"/>
                </a:moveTo>
                <a:lnTo>
                  <a:pt x="687120" y="47104"/>
                </a:lnTo>
                <a:lnTo>
                  <a:pt x="687120" y="65951"/>
                </a:lnTo>
                <a:lnTo>
                  <a:pt x="687120" y="367347"/>
                </a:lnTo>
                <a:lnTo>
                  <a:pt x="178841" y="367512"/>
                </a:lnTo>
                <a:lnTo>
                  <a:pt x="178841" y="65951"/>
                </a:lnTo>
                <a:lnTo>
                  <a:pt x="687120" y="65951"/>
                </a:lnTo>
                <a:lnTo>
                  <a:pt x="687120" y="47104"/>
                </a:lnTo>
                <a:lnTo>
                  <a:pt x="160020" y="47104"/>
                </a:lnTo>
                <a:lnTo>
                  <a:pt x="160020" y="386359"/>
                </a:lnTo>
                <a:lnTo>
                  <a:pt x="705942" y="386194"/>
                </a:lnTo>
                <a:lnTo>
                  <a:pt x="705942" y="367512"/>
                </a:lnTo>
                <a:lnTo>
                  <a:pt x="705942" y="65951"/>
                </a:lnTo>
                <a:lnTo>
                  <a:pt x="705942" y="47104"/>
                </a:lnTo>
                <a:close/>
              </a:path>
              <a:path w="2962275" h="518160">
                <a:moveTo>
                  <a:pt x="753008" y="37680"/>
                </a:moveTo>
                <a:lnTo>
                  <a:pt x="750049" y="23012"/>
                </a:lnTo>
                <a:lnTo>
                  <a:pt x="741984" y="11036"/>
                </a:lnTo>
                <a:lnTo>
                  <a:pt x="730008" y="2959"/>
                </a:lnTo>
                <a:lnTo>
                  <a:pt x="715365" y="0"/>
                </a:lnTo>
                <a:lnTo>
                  <a:pt x="150609" y="0"/>
                </a:lnTo>
                <a:lnTo>
                  <a:pt x="135953" y="2959"/>
                </a:lnTo>
                <a:lnTo>
                  <a:pt x="123990" y="11036"/>
                </a:lnTo>
                <a:lnTo>
                  <a:pt x="115912" y="23012"/>
                </a:lnTo>
                <a:lnTo>
                  <a:pt x="112953" y="37680"/>
                </a:lnTo>
                <a:lnTo>
                  <a:pt x="112953" y="424065"/>
                </a:lnTo>
                <a:lnTo>
                  <a:pt x="131787" y="424065"/>
                </a:lnTo>
                <a:lnTo>
                  <a:pt x="131787" y="37680"/>
                </a:lnTo>
                <a:lnTo>
                  <a:pt x="133261" y="30353"/>
                </a:lnTo>
                <a:lnTo>
                  <a:pt x="137299" y="24358"/>
                </a:lnTo>
                <a:lnTo>
                  <a:pt x="143281" y="20320"/>
                </a:lnTo>
                <a:lnTo>
                  <a:pt x="150609" y="18846"/>
                </a:lnTo>
                <a:lnTo>
                  <a:pt x="715365" y="18846"/>
                </a:lnTo>
                <a:lnTo>
                  <a:pt x="722680" y="20320"/>
                </a:lnTo>
                <a:lnTo>
                  <a:pt x="728675" y="24358"/>
                </a:lnTo>
                <a:lnTo>
                  <a:pt x="732701" y="30353"/>
                </a:lnTo>
                <a:lnTo>
                  <a:pt x="734187" y="37680"/>
                </a:lnTo>
                <a:lnTo>
                  <a:pt x="734187" y="424065"/>
                </a:lnTo>
                <a:lnTo>
                  <a:pt x="753008" y="424065"/>
                </a:lnTo>
                <a:lnTo>
                  <a:pt x="753008" y="37680"/>
                </a:lnTo>
                <a:close/>
              </a:path>
              <a:path w="2962275" h="518160">
                <a:moveTo>
                  <a:pt x="865936" y="452145"/>
                </a:moveTo>
                <a:lnTo>
                  <a:pt x="847115" y="452145"/>
                </a:lnTo>
                <a:lnTo>
                  <a:pt x="847115" y="470992"/>
                </a:lnTo>
                <a:lnTo>
                  <a:pt x="844892" y="481990"/>
                </a:lnTo>
                <a:lnTo>
                  <a:pt x="838847" y="490982"/>
                </a:lnTo>
                <a:lnTo>
                  <a:pt x="829868" y="497027"/>
                </a:lnTo>
                <a:lnTo>
                  <a:pt x="818870" y="499249"/>
                </a:lnTo>
                <a:lnTo>
                  <a:pt x="47066" y="499249"/>
                </a:lnTo>
                <a:lnTo>
                  <a:pt x="36080" y="497027"/>
                </a:lnTo>
                <a:lnTo>
                  <a:pt x="27101" y="490982"/>
                </a:lnTo>
                <a:lnTo>
                  <a:pt x="21043" y="481990"/>
                </a:lnTo>
                <a:lnTo>
                  <a:pt x="18834" y="470992"/>
                </a:lnTo>
                <a:lnTo>
                  <a:pt x="367093" y="470992"/>
                </a:lnTo>
                <a:lnTo>
                  <a:pt x="368287" y="478129"/>
                </a:lnTo>
                <a:lnTo>
                  <a:pt x="371983" y="484060"/>
                </a:lnTo>
                <a:lnTo>
                  <a:pt x="377634" y="488162"/>
                </a:lnTo>
                <a:lnTo>
                  <a:pt x="384670" y="489826"/>
                </a:lnTo>
                <a:lnTo>
                  <a:pt x="480047" y="489826"/>
                </a:lnTo>
                <a:lnTo>
                  <a:pt x="487184" y="488645"/>
                </a:lnTo>
                <a:lnTo>
                  <a:pt x="493102" y="484936"/>
                </a:lnTo>
                <a:lnTo>
                  <a:pt x="497192" y="479285"/>
                </a:lnTo>
                <a:lnTo>
                  <a:pt x="498868" y="472236"/>
                </a:lnTo>
                <a:lnTo>
                  <a:pt x="498868" y="470992"/>
                </a:lnTo>
                <a:lnTo>
                  <a:pt x="847115" y="470992"/>
                </a:lnTo>
                <a:lnTo>
                  <a:pt x="847115" y="452145"/>
                </a:lnTo>
                <a:lnTo>
                  <a:pt x="480047" y="452145"/>
                </a:lnTo>
                <a:lnTo>
                  <a:pt x="480047" y="470992"/>
                </a:lnTo>
                <a:lnTo>
                  <a:pt x="385927" y="470992"/>
                </a:lnTo>
                <a:lnTo>
                  <a:pt x="385927" y="452145"/>
                </a:lnTo>
                <a:lnTo>
                  <a:pt x="0" y="452145"/>
                </a:lnTo>
                <a:lnTo>
                  <a:pt x="0" y="470992"/>
                </a:lnTo>
                <a:lnTo>
                  <a:pt x="3721" y="489318"/>
                </a:lnTo>
                <a:lnTo>
                  <a:pt x="13804" y="504278"/>
                </a:lnTo>
                <a:lnTo>
                  <a:pt x="28752" y="514375"/>
                </a:lnTo>
                <a:lnTo>
                  <a:pt x="47066" y="518096"/>
                </a:lnTo>
                <a:lnTo>
                  <a:pt x="818870" y="518096"/>
                </a:lnTo>
                <a:lnTo>
                  <a:pt x="855535" y="499249"/>
                </a:lnTo>
                <a:lnTo>
                  <a:pt x="865936" y="470992"/>
                </a:lnTo>
                <a:lnTo>
                  <a:pt x="865936" y="452145"/>
                </a:lnTo>
                <a:close/>
              </a:path>
              <a:path w="2962275" h="518160">
                <a:moveTo>
                  <a:pt x="2955950" y="423722"/>
                </a:moveTo>
                <a:lnTo>
                  <a:pt x="965860" y="423722"/>
                </a:lnTo>
                <a:lnTo>
                  <a:pt x="965860" y="396671"/>
                </a:lnTo>
                <a:lnTo>
                  <a:pt x="889660" y="434771"/>
                </a:lnTo>
                <a:lnTo>
                  <a:pt x="965860" y="472871"/>
                </a:lnTo>
                <a:lnTo>
                  <a:pt x="965860" y="445947"/>
                </a:lnTo>
                <a:lnTo>
                  <a:pt x="2955950" y="445947"/>
                </a:lnTo>
                <a:lnTo>
                  <a:pt x="2955950" y="423722"/>
                </a:lnTo>
                <a:close/>
              </a:path>
              <a:path w="2962275" h="518160">
                <a:moveTo>
                  <a:pt x="2961919" y="110159"/>
                </a:moveTo>
                <a:lnTo>
                  <a:pt x="2939821" y="99110"/>
                </a:lnTo>
                <a:lnTo>
                  <a:pt x="2885719" y="72059"/>
                </a:lnTo>
                <a:lnTo>
                  <a:pt x="2885719" y="99110"/>
                </a:lnTo>
                <a:lnTo>
                  <a:pt x="889660" y="99110"/>
                </a:lnTo>
                <a:lnTo>
                  <a:pt x="889660" y="121335"/>
                </a:lnTo>
                <a:lnTo>
                  <a:pt x="2885719" y="121335"/>
                </a:lnTo>
                <a:lnTo>
                  <a:pt x="2885719" y="148259"/>
                </a:lnTo>
                <a:lnTo>
                  <a:pt x="2939554" y="121335"/>
                </a:lnTo>
                <a:lnTo>
                  <a:pt x="2961919" y="1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4629" y="1783130"/>
            <a:ext cx="1106170" cy="3239135"/>
          </a:xfrm>
          <a:custGeom>
            <a:avLst/>
            <a:gdLst/>
            <a:ahLst/>
            <a:cxnLst/>
            <a:rect l="l" t="t" r="r" b="b"/>
            <a:pathLst>
              <a:path w="1106170" h="3239135">
                <a:moveTo>
                  <a:pt x="525233" y="360832"/>
                </a:moveTo>
                <a:lnTo>
                  <a:pt x="508292" y="353288"/>
                </a:lnTo>
                <a:lnTo>
                  <a:pt x="492112" y="378358"/>
                </a:lnTo>
                <a:lnTo>
                  <a:pt x="469925" y="397687"/>
                </a:lnTo>
                <a:lnTo>
                  <a:pt x="443166" y="410121"/>
                </a:lnTo>
                <a:lnTo>
                  <a:pt x="413219" y="414528"/>
                </a:lnTo>
                <a:lnTo>
                  <a:pt x="376402" y="407847"/>
                </a:lnTo>
                <a:lnTo>
                  <a:pt x="345325" y="389331"/>
                </a:lnTo>
                <a:lnTo>
                  <a:pt x="322554" y="361264"/>
                </a:lnTo>
                <a:lnTo>
                  <a:pt x="310616" y="325970"/>
                </a:lnTo>
                <a:lnTo>
                  <a:pt x="331330" y="346697"/>
                </a:lnTo>
                <a:lnTo>
                  <a:pt x="344512" y="333502"/>
                </a:lnTo>
                <a:lnTo>
                  <a:pt x="337134" y="325970"/>
                </a:lnTo>
                <a:lnTo>
                  <a:pt x="335292" y="324091"/>
                </a:lnTo>
                <a:lnTo>
                  <a:pt x="300266" y="288290"/>
                </a:lnTo>
                <a:lnTo>
                  <a:pt x="256032" y="332562"/>
                </a:lnTo>
                <a:lnTo>
                  <a:pt x="269201" y="345757"/>
                </a:lnTo>
                <a:lnTo>
                  <a:pt x="290855" y="324091"/>
                </a:lnTo>
                <a:lnTo>
                  <a:pt x="305536" y="370306"/>
                </a:lnTo>
                <a:lnTo>
                  <a:pt x="335572" y="406285"/>
                </a:lnTo>
                <a:lnTo>
                  <a:pt x="376897" y="428485"/>
                </a:lnTo>
                <a:lnTo>
                  <a:pt x="425450" y="433374"/>
                </a:lnTo>
                <a:lnTo>
                  <a:pt x="457187" y="425742"/>
                </a:lnTo>
                <a:lnTo>
                  <a:pt x="477850" y="414528"/>
                </a:lnTo>
                <a:lnTo>
                  <a:pt x="485228" y="410527"/>
                </a:lnTo>
                <a:lnTo>
                  <a:pt x="508317" y="388594"/>
                </a:lnTo>
                <a:lnTo>
                  <a:pt x="525233" y="360832"/>
                </a:lnTo>
                <a:close/>
              </a:path>
              <a:path w="1106170" h="3239135">
                <a:moveTo>
                  <a:pt x="569468" y="287337"/>
                </a:moveTo>
                <a:lnTo>
                  <a:pt x="556285" y="274154"/>
                </a:lnTo>
                <a:lnTo>
                  <a:pt x="534644" y="297700"/>
                </a:lnTo>
                <a:lnTo>
                  <a:pt x="533730" y="294881"/>
                </a:lnTo>
                <a:lnTo>
                  <a:pt x="519836" y="251485"/>
                </a:lnTo>
                <a:lnTo>
                  <a:pt x="489572" y="215506"/>
                </a:lnTo>
                <a:lnTo>
                  <a:pt x="448208" y="193306"/>
                </a:lnTo>
                <a:lnTo>
                  <a:pt x="400037" y="188417"/>
                </a:lnTo>
                <a:lnTo>
                  <a:pt x="368300" y="196049"/>
                </a:lnTo>
                <a:lnTo>
                  <a:pt x="340271" y="211264"/>
                </a:lnTo>
                <a:lnTo>
                  <a:pt x="317182" y="233197"/>
                </a:lnTo>
                <a:lnTo>
                  <a:pt x="300266" y="260959"/>
                </a:lnTo>
                <a:lnTo>
                  <a:pt x="317207" y="268503"/>
                </a:lnTo>
                <a:lnTo>
                  <a:pt x="340652" y="234670"/>
                </a:lnTo>
                <a:lnTo>
                  <a:pt x="374154" y="213385"/>
                </a:lnTo>
                <a:lnTo>
                  <a:pt x="413308" y="206235"/>
                </a:lnTo>
                <a:lnTo>
                  <a:pt x="453694" y="214795"/>
                </a:lnTo>
                <a:lnTo>
                  <a:pt x="494525" y="246710"/>
                </a:lnTo>
                <a:lnTo>
                  <a:pt x="514870" y="294881"/>
                </a:lnTo>
                <a:lnTo>
                  <a:pt x="494169" y="274154"/>
                </a:lnTo>
                <a:lnTo>
                  <a:pt x="480987" y="287337"/>
                </a:lnTo>
                <a:lnTo>
                  <a:pt x="525233" y="331622"/>
                </a:lnTo>
                <a:lnTo>
                  <a:pt x="559117" y="297700"/>
                </a:lnTo>
                <a:lnTo>
                  <a:pt x="569468" y="287337"/>
                </a:lnTo>
                <a:close/>
              </a:path>
              <a:path w="1106170" h="3239135">
                <a:moveTo>
                  <a:pt x="766025" y="3072028"/>
                </a:moveTo>
                <a:lnTo>
                  <a:pt x="749084" y="3064484"/>
                </a:lnTo>
                <a:lnTo>
                  <a:pt x="732904" y="3089554"/>
                </a:lnTo>
                <a:lnTo>
                  <a:pt x="710717" y="3108883"/>
                </a:lnTo>
                <a:lnTo>
                  <a:pt x="683958" y="3121317"/>
                </a:lnTo>
                <a:lnTo>
                  <a:pt x="654011" y="3125724"/>
                </a:lnTo>
                <a:lnTo>
                  <a:pt x="617194" y="3119043"/>
                </a:lnTo>
                <a:lnTo>
                  <a:pt x="586117" y="3100527"/>
                </a:lnTo>
                <a:lnTo>
                  <a:pt x="563346" y="3072460"/>
                </a:lnTo>
                <a:lnTo>
                  <a:pt x="551408" y="3037167"/>
                </a:lnTo>
                <a:lnTo>
                  <a:pt x="572122" y="3057893"/>
                </a:lnTo>
                <a:lnTo>
                  <a:pt x="585304" y="3044698"/>
                </a:lnTo>
                <a:lnTo>
                  <a:pt x="577926" y="3037167"/>
                </a:lnTo>
                <a:lnTo>
                  <a:pt x="576084" y="3035287"/>
                </a:lnTo>
                <a:lnTo>
                  <a:pt x="541058" y="2999486"/>
                </a:lnTo>
                <a:lnTo>
                  <a:pt x="496824" y="3043758"/>
                </a:lnTo>
                <a:lnTo>
                  <a:pt x="509993" y="3056953"/>
                </a:lnTo>
                <a:lnTo>
                  <a:pt x="531647" y="3035287"/>
                </a:lnTo>
                <a:lnTo>
                  <a:pt x="546328" y="3081502"/>
                </a:lnTo>
                <a:lnTo>
                  <a:pt x="576364" y="3117481"/>
                </a:lnTo>
                <a:lnTo>
                  <a:pt x="617689" y="3139681"/>
                </a:lnTo>
                <a:lnTo>
                  <a:pt x="666242" y="3144570"/>
                </a:lnTo>
                <a:lnTo>
                  <a:pt x="697979" y="3136938"/>
                </a:lnTo>
                <a:lnTo>
                  <a:pt x="718642" y="3125724"/>
                </a:lnTo>
                <a:lnTo>
                  <a:pt x="726020" y="3121723"/>
                </a:lnTo>
                <a:lnTo>
                  <a:pt x="749109" y="3099790"/>
                </a:lnTo>
                <a:lnTo>
                  <a:pt x="766025" y="3072028"/>
                </a:lnTo>
                <a:close/>
              </a:path>
              <a:path w="1106170" h="3239135">
                <a:moveTo>
                  <a:pt x="810260" y="2998533"/>
                </a:moveTo>
                <a:lnTo>
                  <a:pt x="797077" y="2985351"/>
                </a:lnTo>
                <a:lnTo>
                  <a:pt x="775436" y="3008896"/>
                </a:lnTo>
                <a:lnTo>
                  <a:pt x="774522" y="3006077"/>
                </a:lnTo>
                <a:lnTo>
                  <a:pt x="760628" y="2962681"/>
                </a:lnTo>
                <a:lnTo>
                  <a:pt x="730364" y="2926702"/>
                </a:lnTo>
                <a:lnTo>
                  <a:pt x="689000" y="2904502"/>
                </a:lnTo>
                <a:lnTo>
                  <a:pt x="640829" y="2899613"/>
                </a:lnTo>
                <a:lnTo>
                  <a:pt x="609092" y="2907246"/>
                </a:lnTo>
                <a:lnTo>
                  <a:pt x="581063" y="2922460"/>
                </a:lnTo>
                <a:lnTo>
                  <a:pt x="557974" y="2944393"/>
                </a:lnTo>
                <a:lnTo>
                  <a:pt x="541058" y="2972155"/>
                </a:lnTo>
                <a:lnTo>
                  <a:pt x="557999" y="2979699"/>
                </a:lnTo>
                <a:lnTo>
                  <a:pt x="581444" y="2945866"/>
                </a:lnTo>
                <a:lnTo>
                  <a:pt x="614946" y="2924581"/>
                </a:lnTo>
                <a:lnTo>
                  <a:pt x="654100" y="2917431"/>
                </a:lnTo>
                <a:lnTo>
                  <a:pt x="694486" y="2925991"/>
                </a:lnTo>
                <a:lnTo>
                  <a:pt x="735317" y="2957906"/>
                </a:lnTo>
                <a:lnTo>
                  <a:pt x="755662" y="3006077"/>
                </a:lnTo>
                <a:lnTo>
                  <a:pt x="734961" y="2985351"/>
                </a:lnTo>
                <a:lnTo>
                  <a:pt x="721779" y="2998533"/>
                </a:lnTo>
                <a:lnTo>
                  <a:pt x="766025" y="3042818"/>
                </a:lnTo>
                <a:lnTo>
                  <a:pt x="799909" y="3008896"/>
                </a:lnTo>
                <a:lnTo>
                  <a:pt x="810260" y="2998533"/>
                </a:lnTo>
                <a:close/>
              </a:path>
              <a:path w="1106170" h="3239135">
                <a:moveTo>
                  <a:pt x="864997" y="376847"/>
                </a:moveTo>
                <a:lnTo>
                  <a:pt x="854417" y="325475"/>
                </a:lnTo>
                <a:lnTo>
                  <a:pt x="846175" y="312191"/>
                </a:lnTo>
                <a:lnTo>
                  <a:pt x="846175" y="388150"/>
                </a:lnTo>
                <a:lnTo>
                  <a:pt x="834034" y="434543"/>
                </a:lnTo>
                <a:lnTo>
                  <a:pt x="806996" y="472465"/>
                </a:lnTo>
                <a:lnTo>
                  <a:pt x="768489" y="498373"/>
                </a:lnTo>
                <a:lnTo>
                  <a:pt x="721944" y="508736"/>
                </a:lnTo>
                <a:lnTo>
                  <a:pt x="622173" y="508736"/>
                </a:lnTo>
                <a:lnTo>
                  <a:pt x="163791" y="507796"/>
                </a:lnTo>
                <a:lnTo>
                  <a:pt x="122821" y="499503"/>
                </a:lnTo>
                <a:lnTo>
                  <a:pt x="86017" y="481063"/>
                </a:lnTo>
                <a:lnTo>
                  <a:pt x="55384" y="453605"/>
                </a:lnTo>
                <a:lnTo>
                  <a:pt x="32943" y="418299"/>
                </a:lnTo>
                <a:lnTo>
                  <a:pt x="20218" y="377342"/>
                </a:lnTo>
                <a:lnTo>
                  <a:pt x="18592" y="335153"/>
                </a:lnTo>
                <a:lnTo>
                  <a:pt x="27914" y="294030"/>
                </a:lnTo>
                <a:lnTo>
                  <a:pt x="48006" y="256247"/>
                </a:lnTo>
                <a:lnTo>
                  <a:pt x="101193" y="211734"/>
                </a:lnTo>
                <a:lnTo>
                  <a:pt x="168490" y="194068"/>
                </a:lnTo>
                <a:lnTo>
                  <a:pt x="184492" y="193128"/>
                </a:lnTo>
                <a:lnTo>
                  <a:pt x="186372" y="178054"/>
                </a:lnTo>
                <a:lnTo>
                  <a:pt x="198145" y="135305"/>
                </a:lnTo>
                <a:lnTo>
                  <a:pt x="219087" y="97218"/>
                </a:lnTo>
                <a:lnTo>
                  <a:pt x="247980" y="65049"/>
                </a:lnTo>
                <a:lnTo>
                  <a:pt x="283603" y="40068"/>
                </a:lnTo>
                <a:lnTo>
                  <a:pt x="324739" y="23558"/>
                </a:lnTo>
                <a:lnTo>
                  <a:pt x="366153" y="18846"/>
                </a:lnTo>
                <a:lnTo>
                  <a:pt x="411010" y="24511"/>
                </a:lnTo>
                <a:lnTo>
                  <a:pt x="452513" y="40868"/>
                </a:lnTo>
                <a:lnTo>
                  <a:pt x="488721" y="66929"/>
                </a:lnTo>
                <a:lnTo>
                  <a:pt x="517702" y="101752"/>
                </a:lnTo>
                <a:lnTo>
                  <a:pt x="524281" y="112115"/>
                </a:lnTo>
                <a:lnTo>
                  <a:pt x="536524" y="109283"/>
                </a:lnTo>
                <a:lnTo>
                  <a:pt x="598766" y="109639"/>
                </a:lnTo>
                <a:lnTo>
                  <a:pt x="656056" y="134721"/>
                </a:lnTo>
                <a:lnTo>
                  <a:pt x="697826" y="179705"/>
                </a:lnTo>
                <a:lnTo>
                  <a:pt x="719124" y="237413"/>
                </a:lnTo>
                <a:lnTo>
                  <a:pt x="721004" y="250596"/>
                </a:lnTo>
                <a:lnTo>
                  <a:pt x="734187" y="252488"/>
                </a:lnTo>
                <a:lnTo>
                  <a:pt x="780656" y="268643"/>
                </a:lnTo>
                <a:lnTo>
                  <a:pt x="816648" y="299123"/>
                </a:lnTo>
                <a:lnTo>
                  <a:pt x="839393" y="340194"/>
                </a:lnTo>
                <a:lnTo>
                  <a:pt x="846175" y="388150"/>
                </a:lnTo>
                <a:lnTo>
                  <a:pt x="846175" y="312191"/>
                </a:lnTo>
                <a:lnTo>
                  <a:pt x="827697" y="282397"/>
                </a:lnTo>
                <a:lnTo>
                  <a:pt x="788098" y="250990"/>
                </a:lnTo>
                <a:lnTo>
                  <a:pt x="738898" y="234581"/>
                </a:lnTo>
                <a:lnTo>
                  <a:pt x="729983" y="200990"/>
                </a:lnTo>
                <a:lnTo>
                  <a:pt x="694156" y="142646"/>
                </a:lnTo>
                <a:lnTo>
                  <a:pt x="644156" y="106235"/>
                </a:lnTo>
                <a:lnTo>
                  <a:pt x="603821" y="91744"/>
                </a:lnTo>
                <a:lnTo>
                  <a:pt x="569023" y="87985"/>
                </a:lnTo>
                <a:lnTo>
                  <a:pt x="533704" y="91389"/>
                </a:lnTo>
                <a:lnTo>
                  <a:pt x="501167" y="53263"/>
                </a:lnTo>
                <a:lnTo>
                  <a:pt x="461238" y="24511"/>
                </a:lnTo>
                <a:lnTo>
                  <a:pt x="447040" y="18846"/>
                </a:lnTo>
                <a:lnTo>
                  <a:pt x="415632" y="6324"/>
                </a:lnTo>
                <a:lnTo>
                  <a:pt x="366153" y="0"/>
                </a:lnTo>
                <a:lnTo>
                  <a:pt x="354711" y="355"/>
                </a:lnTo>
                <a:lnTo>
                  <a:pt x="274624" y="23380"/>
                </a:lnTo>
                <a:lnTo>
                  <a:pt x="235318" y="50698"/>
                </a:lnTo>
                <a:lnTo>
                  <a:pt x="203466" y="86106"/>
                </a:lnTo>
                <a:lnTo>
                  <a:pt x="180428" y="128117"/>
                </a:lnTo>
                <a:lnTo>
                  <a:pt x="167551" y="175234"/>
                </a:lnTo>
                <a:lnTo>
                  <a:pt x="128384" y="180962"/>
                </a:lnTo>
                <a:lnTo>
                  <a:pt x="92138" y="194894"/>
                </a:lnTo>
                <a:lnTo>
                  <a:pt x="59944" y="216433"/>
                </a:lnTo>
                <a:lnTo>
                  <a:pt x="32943" y="244944"/>
                </a:lnTo>
                <a:lnTo>
                  <a:pt x="10566" y="287121"/>
                </a:lnTo>
                <a:lnTo>
                  <a:pt x="0" y="332917"/>
                </a:lnTo>
                <a:lnTo>
                  <a:pt x="1346" y="376847"/>
                </a:lnTo>
                <a:lnTo>
                  <a:pt x="15062" y="425831"/>
                </a:lnTo>
                <a:lnTo>
                  <a:pt x="40665" y="465696"/>
                </a:lnTo>
                <a:lnTo>
                  <a:pt x="75184" y="496722"/>
                </a:lnTo>
                <a:lnTo>
                  <a:pt x="116586" y="517512"/>
                </a:lnTo>
                <a:lnTo>
                  <a:pt x="162852" y="526643"/>
                </a:lnTo>
                <a:lnTo>
                  <a:pt x="622173" y="527583"/>
                </a:lnTo>
                <a:lnTo>
                  <a:pt x="721944" y="527583"/>
                </a:lnTo>
                <a:lnTo>
                  <a:pt x="768083" y="518960"/>
                </a:lnTo>
                <a:lnTo>
                  <a:pt x="786599" y="508736"/>
                </a:lnTo>
                <a:lnTo>
                  <a:pt x="807808" y="497039"/>
                </a:lnTo>
                <a:lnTo>
                  <a:pt x="838758" y="464362"/>
                </a:lnTo>
                <a:lnTo>
                  <a:pt x="858608" y="423456"/>
                </a:lnTo>
                <a:lnTo>
                  <a:pt x="864933" y="377342"/>
                </a:lnTo>
                <a:lnTo>
                  <a:pt x="864997" y="376847"/>
                </a:lnTo>
                <a:close/>
              </a:path>
              <a:path w="1106170" h="3239135">
                <a:moveTo>
                  <a:pt x="1105789" y="3088043"/>
                </a:moveTo>
                <a:lnTo>
                  <a:pt x="1095209" y="3036671"/>
                </a:lnTo>
                <a:lnTo>
                  <a:pt x="1086967" y="3023387"/>
                </a:lnTo>
                <a:lnTo>
                  <a:pt x="1086967" y="3099346"/>
                </a:lnTo>
                <a:lnTo>
                  <a:pt x="1074826" y="3145739"/>
                </a:lnTo>
                <a:lnTo>
                  <a:pt x="1047788" y="3183661"/>
                </a:lnTo>
                <a:lnTo>
                  <a:pt x="1009281" y="3209569"/>
                </a:lnTo>
                <a:lnTo>
                  <a:pt x="962736" y="3219932"/>
                </a:lnTo>
                <a:lnTo>
                  <a:pt x="862965" y="3219932"/>
                </a:lnTo>
                <a:lnTo>
                  <a:pt x="404583" y="3218992"/>
                </a:lnTo>
                <a:lnTo>
                  <a:pt x="363613" y="3210699"/>
                </a:lnTo>
                <a:lnTo>
                  <a:pt x="326809" y="3192259"/>
                </a:lnTo>
                <a:lnTo>
                  <a:pt x="296176" y="3164802"/>
                </a:lnTo>
                <a:lnTo>
                  <a:pt x="273735" y="3129496"/>
                </a:lnTo>
                <a:lnTo>
                  <a:pt x="261010" y="3088538"/>
                </a:lnTo>
                <a:lnTo>
                  <a:pt x="259384" y="3046349"/>
                </a:lnTo>
                <a:lnTo>
                  <a:pt x="268706" y="3005226"/>
                </a:lnTo>
                <a:lnTo>
                  <a:pt x="288798" y="2967444"/>
                </a:lnTo>
                <a:lnTo>
                  <a:pt x="341985" y="2922930"/>
                </a:lnTo>
                <a:lnTo>
                  <a:pt x="409282" y="2905264"/>
                </a:lnTo>
                <a:lnTo>
                  <a:pt x="425284" y="2904325"/>
                </a:lnTo>
                <a:lnTo>
                  <a:pt x="427164" y="2889250"/>
                </a:lnTo>
                <a:lnTo>
                  <a:pt x="438937" y="2846501"/>
                </a:lnTo>
                <a:lnTo>
                  <a:pt x="459879" y="2808414"/>
                </a:lnTo>
                <a:lnTo>
                  <a:pt x="488772" y="2776245"/>
                </a:lnTo>
                <a:lnTo>
                  <a:pt x="524395" y="2751264"/>
                </a:lnTo>
                <a:lnTo>
                  <a:pt x="565531" y="2734754"/>
                </a:lnTo>
                <a:lnTo>
                  <a:pt x="606945" y="2730042"/>
                </a:lnTo>
                <a:lnTo>
                  <a:pt x="651802" y="2735707"/>
                </a:lnTo>
                <a:lnTo>
                  <a:pt x="693305" y="2752064"/>
                </a:lnTo>
                <a:lnTo>
                  <a:pt x="729513" y="2778125"/>
                </a:lnTo>
                <a:lnTo>
                  <a:pt x="758494" y="2812948"/>
                </a:lnTo>
                <a:lnTo>
                  <a:pt x="765073" y="2823311"/>
                </a:lnTo>
                <a:lnTo>
                  <a:pt x="777316" y="2820479"/>
                </a:lnTo>
                <a:lnTo>
                  <a:pt x="839558" y="2820835"/>
                </a:lnTo>
                <a:lnTo>
                  <a:pt x="896848" y="2845917"/>
                </a:lnTo>
                <a:lnTo>
                  <a:pt x="938618" y="2890901"/>
                </a:lnTo>
                <a:lnTo>
                  <a:pt x="959916" y="2948609"/>
                </a:lnTo>
                <a:lnTo>
                  <a:pt x="961796" y="2961792"/>
                </a:lnTo>
                <a:lnTo>
                  <a:pt x="974979" y="2963684"/>
                </a:lnTo>
                <a:lnTo>
                  <a:pt x="1021448" y="2979839"/>
                </a:lnTo>
                <a:lnTo>
                  <a:pt x="1057440" y="3010319"/>
                </a:lnTo>
                <a:lnTo>
                  <a:pt x="1080185" y="3051391"/>
                </a:lnTo>
                <a:lnTo>
                  <a:pt x="1086967" y="3099346"/>
                </a:lnTo>
                <a:lnTo>
                  <a:pt x="1086967" y="3023387"/>
                </a:lnTo>
                <a:lnTo>
                  <a:pt x="1068489" y="2993593"/>
                </a:lnTo>
                <a:lnTo>
                  <a:pt x="1028890" y="2962186"/>
                </a:lnTo>
                <a:lnTo>
                  <a:pt x="979690" y="2945777"/>
                </a:lnTo>
                <a:lnTo>
                  <a:pt x="970775" y="2912186"/>
                </a:lnTo>
                <a:lnTo>
                  <a:pt x="934948" y="2853842"/>
                </a:lnTo>
                <a:lnTo>
                  <a:pt x="884948" y="2817431"/>
                </a:lnTo>
                <a:lnTo>
                  <a:pt x="844613" y="2802940"/>
                </a:lnTo>
                <a:lnTo>
                  <a:pt x="809815" y="2799181"/>
                </a:lnTo>
                <a:lnTo>
                  <a:pt x="774496" y="2802585"/>
                </a:lnTo>
                <a:lnTo>
                  <a:pt x="741959" y="2764459"/>
                </a:lnTo>
                <a:lnTo>
                  <a:pt x="702030" y="2735707"/>
                </a:lnTo>
                <a:lnTo>
                  <a:pt x="687832" y="2730042"/>
                </a:lnTo>
                <a:lnTo>
                  <a:pt x="656424" y="2717520"/>
                </a:lnTo>
                <a:lnTo>
                  <a:pt x="606945" y="2711196"/>
                </a:lnTo>
                <a:lnTo>
                  <a:pt x="595503" y="2711551"/>
                </a:lnTo>
                <a:lnTo>
                  <a:pt x="515416" y="2734576"/>
                </a:lnTo>
                <a:lnTo>
                  <a:pt x="476110" y="2761894"/>
                </a:lnTo>
                <a:lnTo>
                  <a:pt x="444258" y="2797302"/>
                </a:lnTo>
                <a:lnTo>
                  <a:pt x="421220" y="2839313"/>
                </a:lnTo>
                <a:lnTo>
                  <a:pt x="408343" y="2886430"/>
                </a:lnTo>
                <a:lnTo>
                  <a:pt x="369176" y="2892158"/>
                </a:lnTo>
                <a:lnTo>
                  <a:pt x="332930" y="2906090"/>
                </a:lnTo>
                <a:lnTo>
                  <a:pt x="300736" y="2927629"/>
                </a:lnTo>
                <a:lnTo>
                  <a:pt x="273735" y="2956141"/>
                </a:lnTo>
                <a:lnTo>
                  <a:pt x="251358" y="2998317"/>
                </a:lnTo>
                <a:lnTo>
                  <a:pt x="240792" y="3044113"/>
                </a:lnTo>
                <a:lnTo>
                  <a:pt x="242138" y="3088043"/>
                </a:lnTo>
                <a:lnTo>
                  <a:pt x="255854" y="3137027"/>
                </a:lnTo>
                <a:lnTo>
                  <a:pt x="281457" y="3176892"/>
                </a:lnTo>
                <a:lnTo>
                  <a:pt x="315976" y="3207918"/>
                </a:lnTo>
                <a:lnTo>
                  <a:pt x="357378" y="3228708"/>
                </a:lnTo>
                <a:lnTo>
                  <a:pt x="403644" y="3237839"/>
                </a:lnTo>
                <a:lnTo>
                  <a:pt x="862965" y="3238779"/>
                </a:lnTo>
                <a:lnTo>
                  <a:pt x="962736" y="3238779"/>
                </a:lnTo>
                <a:lnTo>
                  <a:pt x="1008875" y="3230156"/>
                </a:lnTo>
                <a:lnTo>
                  <a:pt x="1027391" y="3219932"/>
                </a:lnTo>
                <a:lnTo>
                  <a:pt x="1048600" y="3208236"/>
                </a:lnTo>
                <a:lnTo>
                  <a:pt x="1079550" y="3175558"/>
                </a:lnTo>
                <a:lnTo>
                  <a:pt x="1099400" y="3134652"/>
                </a:lnTo>
                <a:lnTo>
                  <a:pt x="1105725" y="3088538"/>
                </a:lnTo>
                <a:lnTo>
                  <a:pt x="1105789" y="3088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7639" y="3535717"/>
            <a:ext cx="633730" cy="801370"/>
          </a:xfrm>
          <a:custGeom>
            <a:avLst/>
            <a:gdLst/>
            <a:ahLst/>
            <a:cxnLst/>
            <a:rect l="l" t="t" r="r" b="b"/>
            <a:pathLst>
              <a:path w="633729" h="801370">
                <a:moveTo>
                  <a:pt x="592048" y="764997"/>
                </a:moveTo>
                <a:lnTo>
                  <a:pt x="520509" y="764997"/>
                </a:lnTo>
                <a:lnTo>
                  <a:pt x="520509" y="705650"/>
                </a:lnTo>
                <a:lnTo>
                  <a:pt x="520509" y="699998"/>
                </a:lnTo>
                <a:lnTo>
                  <a:pt x="520509" y="594487"/>
                </a:lnTo>
                <a:lnTo>
                  <a:pt x="520509" y="591654"/>
                </a:lnTo>
                <a:lnTo>
                  <a:pt x="520509" y="530415"/>
                </a:lnTo>
                <a:lnTo>
                  <a:pt x="518680" y="521169"/>
                </a:lnTo>
                <a:lnTo>
                  <a:pt x="513689" y="513702"/>
                </a:lnTo>
                <a:lnTo>
                  <a:pt x="506209" y="508698"/>
                </a:lnTo>
                <a:lnTo>
                  <a:pt x="496976" y="506869"/>
                </a:lnTo>
                <a:lnTo>
                  <a:pt x="432028" y="506869"/>
                </a:lnTo>
                <a:lnTo>
                  <a:pt x="432028" y="647242"/>
                </a:lnTo>
                <a:lnTo>
                  <a:pt x="379323" y="699998"/>
                </a:lnTo>
                <a:lnTo>
                  <a:pt x="366141" y="686803"/>
                </a:lnTo>
                <a:lnTo>
                  <a:pt x="405676" y="647242"/>
                </a:lnTo>
                <a:lnTo>
                  <a:pt x="366141" y="607669"/>
                </a:lnTo>
                <a:lnTo>
                  <a:pt x="379323" y="594487"/>
                </a:lnTo>
                <a:lnTo>
                  <a:pt x="432028" y="647242"/>
                </a:lnTo>
                <a:lnTo>
                  <a:pt x="432028" y="506869"/>
                </a:lnTo>
                <a:lnTo>
                  <a:pt x="348259" y="506869"/>
                </a:lnTo>
                <a:lnTo>
                  <a:pt x="348259" y="599198"/>
                </a:lnTo>
                <a:lnTo>
                  <a:pt x="304025" y="705650"/>
                </a:lnTo>
                <a:lnTo>
                  <a:pt x="289191" y="699058"/>
                </a:lnTo>
                <a:lnTo>
                  <a:pt x="287083" y="698119"/>
                </a:lnTo>
                <a:lnTo>
                  <a:pt x="330530" y="593547"/>
                </a:lnTo>
                <a:lnTo>
                  <a:pt x="331317" y="591654"/>
                </a:lnTo>
                <a:lnTo>
                  <a:pt x="348259" y="599198"/>
                </a:lnTo>
                <a:lnTo>
                  <a:pt x="348259" y="506869"/>
                </a:lnTo>
                <a:lnTo>
                  <a:pt x="268249" y="506869"/>
                </a:lnTo>
                <a:lnTo>
                  <a:pt x="268249" y="606729"/>
                </a:lnTo>
                <a:lnTo>
                  <a:pt x="228714" y="646303"/>
                </a:lnTo>
                <a:lnTo>
                  <a:pt x="268249" y="685863"/>
                </a:lnTo>
                <a:lnTo>
                  <a:pt x="255079" y="699058"/>
                </a:lnTo>
                <a:lnTo>
                  <a:pt x="202361" y="646303"/>
                </a:lnTo>
                <a:lnTo>
                  <a:pt x="255079" y="593547"/>
                </a:lnTo>
                <a:lnTo>
                  <a:pt x="268249" y="606729"/>
                </a:lnTo>
                <a:lnTo>
                  <a:pt x="268249" y="506869"/>
                </a:lnTo>
                <a:lnTo>
                  <a:pt x="138366" y="506869"/>
                </a:lnTo>
                <a:lnTo>
                  <a:pt x="129120" y="508698"/>
                </a:lnTo>
                <a:lnTo>
                  <a:pt x="121653" y="513702"/>
                </a:lnTo>
                <a:lnTo>
                  <a:pt x="116649" y="521169"/>
                </a:lnTo>
                <a:lnTo>
                  <a:pt x="114833" y="530415"/>
                </a:lnTo>
                <a:lnTo>
                  <a:pt x="114833" y="764997"/>
                </a:lnTo>
                <a:lnTo>
                  <a:pt x="43294" y="764997"/>
                </a:lnTo>
                <a:lnTo>
                  <a:pt x="43294" y="777252"/>
                </a:lnTo>
                <a:lnTo>
                  <a:pt x="45123" y="786498"/>
                </a:lnTo>
                <a:lnTo>
                  <a:pt x="50114" y="793965"/>
                </a:lnTo>
                <a:lnTo>
                  <a:pt x="57594" y="798969"/>
                </a:lnTo>
                <a:lnTo>
                  <a:pt x="66827" y="800798"/>
                </a:lnTo>
                <a:lnTo>
                  <a:pt x="568515" y="800798"/>
                </a:lnTo>
                <a:lnTo>
                  <a:pt x="577748" y="798969"/>
                </a:lnTo>
                <a:lnTo>
                  <a:pt x="585216" y="793965"/>
                </a:lnTo>
                <a:lnTo>
                  <a:pt x="590219" y="786498"/>
                </a:lnTo>
                <a:lnTo>
                  <a:pt x="592048" y="777252"/>
                </a:lnTo>
                <a:lnTo>
                  <a:pt x="592048" y="764997"/>
                </a:lnTo>
                <a:close/>
              </a:path>
              <a:path w="633729" h="801370">
                <a:moveTo>
                  <a:pt x="633463" y="668909"/>
                </a:moveTo>
                <a:lnTo>
                  <a:pt x="618502" y="527596"/>
                </a:lnTo>
                <a:lnTo>
                  <a:pt x="608749" y="487908"/>
                </a:lnTo>
                <a:lnTo>
                  <a:pt x="583577" y="456933"/>
                </a:lnTo>
                <a:lnTo>
                  <a:pt x="534733" y="424903"/>
                </a:lnTo>
                <a:lnTo>
                  <a:pt x="496074" y="406730"/>
                </a:lnTo>
                <a:lnTo>
                  <a:pt x="464032" y="394754"/>
                </a:lnTo>
                <a:lnTo>
                  <a:pt x="417906" y="375920"/>
                </a:lnTo>
                <a:lnTo>
                  <a:pt x="414147" y="374027"/>
                </a:lnTo>
                <a:lnTo>
                  <a:pt x="412267" y="371208"/>
                </a:lnTo>
                <a:lnTo>
                  <a:pt x="412267" y="365556"/>
                </a:lnTo>
                <a:lnTo>
                  <a:pt x="412267" y="344830"/>
                </a:lnTo>
                <a:lnTo>
                  <a:pt x="417931" y="339166"/>
                </a:lnTo>
                <a:lnTo>
                  <a:pt x="436181" y="320992"/>
                </a:lnTo>
                <a:lnTo>
                  <a:pt x="453910" y="292658"/>
                </a:lnTo>
                <a:lnTo>
                  <a:pt x="464947" y="260959"/>
                </a:lnTo>
                <a:lnTo>
                  <a:pt x="468744" y="227063"/>
                </a:lnTo>
                <a:lnTo>
                  <a:pt x="468744" y="193141"/>
                </a:lnTo>
                <a:lnTo>
                  <a:pt x="474383" y="196913"/>
                </a:lnTo>
                <a:lnTo>
                  <a:pt x="487565" y="198793"/>
                </a:lnTo>
                <a:lnTo>
                  <a:pt x="485648" y="193141"/>
                </a:lnTo>
                <a:lnTo>
                  <a:pt x="471563" y="151688"/>
                </a:lnTo>
                <a:lnTo>
                  <a:pt x="467804" y="138506"/>
                </a:lnTo>
                <a:lnTo>
                  <a:pt x="456806" y="94602"/>
                </a:lnTo>
                <a:lnTo>
                  <a:pt x="430149" y="54254"/>
                </a:lnTo>
                <a:lnTo>
                  <a:pt x="430149" y="160172"/>
                </a:lnTo>
                <a:lnTo>
                  <a:pt x="430149" y="226123"/>
                </a:lnTo>
                <a:lnTo>
                  <a:pt x="421233" y="270014"/>
                </a:lnTo>
                <a:lnTo>
                  <a:pt x="396963" y="305968"/>
                </a:lnTo>
                <a:lnTo>
                  <a:pt x="391553" y="309638"/>
                </a:lnTo>
                <a:lnTo>
                  <a:pt x="391553" y="404177"/>
                </a:lnTo>
                <a:lnTo>
                  <a:pt x="373037" y="409105"/>
                </a:lnTo>
                <a:lnTo>
                  <a:pt x="354253" y="412534"/>
                </a:lnTo>
                <a:lnTo>
                  <a:pt x="335305" y="414375"/>
                </a:lnTo>
                <a:lnTo>
                  <a:pt x="316255" y="414540"/>
                </a:lnTo>
                <a:lnTo>
                  <a:pt x="297751" y="413854"/>
                </a:lnTo>
                <a:lnTo>
                  <a:pt x="279082" y="411835"/>
                </a:lnTo>
                <a:lnTo>
                  <a:pt x="260400" y="408584"/>
                </a:lnTo>
                <a:lnTo>
                  <a:pt x="241896" y="404177"/>
                </a:lnTo>
                <a:lnTo>
                  <a:pt x="249605" y="396836"/>
                </a:lnTo>
                <a:lnTo>
                  <a:pt x="255549" y="387807"/>
                </a:lnTo>
                <a:lnTo>
                  <a:pt x="259372" y="377545"/>
                </a:lnTo>
                <a:lnTo>
                  <a:pt x="260718" y="366496"/>
                </a:lnTo>
                <a:lnTo>
                  <a:pt x="260718" y="365556"/>
                </a:lnTo>
                <a:lnTo>
                  <a:pt x="288429" y="374027"/>
                </a:lnTo>
                <a:lnTo>
                  <a:pt x="317195" y="376859"/>
                </a:lnTo>
                <a:lnTo>
                  <a:pt x="345960" y="374027"/>
                </a:lnTo>
                <a:lnTo>
                  <a:pt x="373672" y="365556"/>
                </a:lnTo>
                <a:lnTo>
                  <a:pt x="373672" y="366496"/>
                </a:lnTo>
                <a:lnTo>
                  <a:pt x="374535" y="374027"/>
                </a:lnTo>
                <a:lnTo>
                  <a:pt x="374650" y="374967"/>
                </a:lnTo>
                <a:lnTo>
                  <a:pt x="374751" y="375920"/>
                </a:lnTo>
                <a:lnTo>
                  <a:pt x="374878" y="377012"/>
                </a:lnTo>
                <a:lnTo>
                  <a:pt x="378383" y="387096"/>
                </a:lnTo>
                <a:lnTo>
                  <a:pt x="383997" y="396303"/>
                </a:lnTo>
                <a:lnTo>
                  <a:pt x="391553" y="404177"/>
                </a:lnTo>
                <a:lnTo>
                  <a:pt x="391553" y="309638"/>
                </a:lnTo>
                <a:lnTo>
                  <a:pt x="361061" y="330250"/>
                </a:lnTo>
                <a:lnTo>
                  <a:pt x="317195" y="339166"/>
                </a:lnTo>
                <a:lnTo>
                  <a:pt x="275196" y="331177"/>
                </a:lnTo>
                <a:lnTo>
                  <a:pt x="240245" y="309143"/>
                </a:lnTo>
                <a:lnTo>
                  <a:pt x="215544" y="275983"/>
                </a:lnTo>
                <a:lnTo>
                  <a:pt x="204254" y="234594"/>
                </a:lnTo>
                <a:lnTo>
                  <a:pt x="245402" y="219684"/>
                </a:lnTo>
                <a:lnTo>
                  <a:pt x="289547" y="200964"/>
                </a:lnTo>
                <a:lnTo>
                  <a:pt x="332879" y="178498"/>
                </a:lnTo>
                <a:lnTo>
                  <a:pt x="371589" y="152323"/>
                </a:lnTo>
                <a:lnTo>
                  <a:pt x="401916" y="122491"/>
                </a:lnTo>
                <a:lnTo>
                  <a:pt x="408444" y="132219"/>
                </a:lnTo>
                <a:lnTo>
                  <a:pt x="415328" y="141681"/>
                </a:lnTo>
                <a:lnTo>
                  <a:pt x="422554" y="150977"/>
                </a:lnTo>
                <a:lnTo>
                  <a:pt x="430149" y="160172"/>
                </a:lnTo>
                <a:lnTo>
                  <a:pt x="430149" y="54254"/>
                </a:lnTo>
                <a:lnTo>
                  <a:pt x="413778" y="37312"/>
                </a:lnTo>
                <a:lnTo>
                  <a:pt x="394449" y="24498"/>
                </a:lnTo>
                <a:lnTo>
                  <a:pt x="383082" y="16954"/>
                </a:lnTo>
                <a:lnTo>
                  <a:pt x="379323" y="15074"/>
                </a:lnTo>
                <a:lnTo>
                  <a:pt x="374611" y="15074"/>
                </a:lnTo>
                <a:lnTo>
                  <a:pt x="370852" y="17894"/>
                </a:lnTo>
                <a:lnTo>
                  <a:pt x="362381" y="24498"/>
                </a:lnTo>
                <a:lnTo>
                  <a:pt x="352971" y="11303"/>
                </a:lnTo>
                <a:lnTo>
                  <a:pt x="316255" y="0"/>
                </a:lnTo>
                <a:lnTo>
                  <a:pt x="273405" y="6680"/>
                </a:lnTo>
                <a:lnTo>
                  <a:pt x="235254" y="25450"/>
                </a:lnTo>
                <a:lnTo>
                  <a:pt x="203555" y="54343"/>
                </a:lnTo>
                <a:lnTo>
                  <a:pt x="180086" y="91414"/>
                </a:lnTo>
                <a:lnTo>
                  <a:pt x="166598" y="134734"/>
                </a:lnTo>
                <a:lnTo>
                  <a:pt x="166598" y="157340"/>
                </a:lnTo>
                <a:lnTo>
                  <a:pt x="165874" y="172720"/>
                </a:lnTo>
                <a:lnTo>
                  <a:pt x="163652" y="187731"/>
                </a:lnTo>
                <a:lnTo>
                  <a:pt x="159842" y="202387"/>
                </a:lnTo>
                <a:lnTo>
                  <a:pt x="154355" y="216700"/>
                </a:lnTo>
                <a:lnTo>
                  <a:pt x="138366" y="254381"/>
                </a:lnTo>
                <a:lnTo>
                  <a:pt x="140423" y="253847"/>
                </a:lnTo>
                <a:lnTo>
                  <a:pt x="146354" y="252260"/>
                </a:lnTo>
                <a:lnTo>
                  <a:pt x="155829" y="249618"/>
                </a:lnTo>
                <a:lnTo>
                  <a:pt x="168478" y="245910"/>
                </a:lnTo>
                <a:lnTo>
                  <a:pt x="174764" y="274053"/>
                </a:lnTo>
                <a:lnTo>
                  <a:pt x="186245" y="300075"/>
                </a:lnTo>
                <a:lnTo>
                  <a:pt x="202501" y="323278"/>
                </a:lnTo>
                <a:lnTo>
                  <a:pt x="223075" y="342938"/>
                </a:lnTo>
                <a:lnTo>
                  <a:pt x="223075" y="370255"/>
                </a:lnTo>
                <a:lnTo>
                  <a:pt x="221195" y="374027"/>
                </a:lnTo>
                <a:lnTo>
                  <a:pt x="217424" y="374967"/>
                </a:lnTo>
                <a:lnTo>
                  <a:pt x="171310" y="393814"/>
                </a:lnTo>
                <a:lnTo>
                  <a:pt x="108356" y="419608"/>
                </a:lnTo>
                <a:lnTo>
                  <a:pt x="51765" y="455993"/>
                </a:lnTo>
                <a:lnTo>
                  <a:pt x="26111" y="486968"/>
                </a:lnTo>
                <a:lnTo>
                  <a:pt x="16002" y="525703"/>
                </a:lnTo>
                <a:lnTo>
                  <a:pt x="0" y="668909"/>
                </a:lnTo>
                <a:lnTo>
                  <a:pt x="101" y="684301"/>
                </a:lnTo>
                <a:lnTo>
                  <a:pt x="23533" y="721664"/>
                </a:lnTo>
                <a:lnTo>
                  <a:pt x="57683" y="740079"/>
                </a:lnTo>
                <a:lnTo>
                  <a:pt x="69646" y="745223"/>
                </a:lnTo>
                <a:lnTo>
                  <a:pt x="95999" y="745223"/>
                </a:lnTo>
                <a:lnTo>
                  <a:pt x="95999" y="716013"/>
                </a:lnTo>
                <a:lnTo>
                  <a:pt x="82765" y="710857"/>
                </a:lnTo>
                <a:lnTo>
                  <a:pt x="69888" y="705180"/>
                </a:lnTo>
                <a:lnTo>
                  <a:pt x="57416" y="698817"/>
                </a:lnTo>
                <a:lnTo>
                  <a:pt x="45173" y="691515"/>
                </a:lnTo>
                <a:lnTo>
                  <a:pt x="39522" y="687755"/>
                </a:lnTo>
                <a:lnTo>
                  <a:pt x="36703" y="681151"/>
                </a:lnTo>
                <a:lnTo>
                  <a:pt x="37642" y="674560"/>
                </a:lnTo>
                <a:lnTo>
                  <a:pt x="53644" y="529475"/>
                </a:lnTo>
                <a:lnTo>
                  <a:pt x="75298" y="485203"/>
                </a:lnTo>
                <a:lnTo>
                  <a:pt x="126238" y="453161"/>
                </a:lnTo>
                <a:lnTo>
                  <a:pt x="183540" y="429615"/>
                </a:lnTo>
                <a:lnTo>
                  <a:pt x="198602" y="424903"/>
                </a:lnTo>
                <a:lnTo>
                  <a:pt x="221894" y="436321"/>
                </a:lnTo>
                <a:lnTo>
                  <a:pt x="250139" y="444919"/>
                </a:lnTo>
                <a:lnTo>
                  <a:pt x="282257" y="450342"/>
                </a:lnTo>
                <a:lnTo>
                  <a:pt x="317195" y="452221"/>
                </a:lnTo>
                <a:lnTo>
                  <a:pt x="352158" y="450342"/>
                </a:lnTo>
                <a:lnTo>
                  <a:pt x="384378" y="444919"/>
                </a:lnTo>
                <a:lnTo>
                  <a:pt x="412902" y="436321"/>
                </a:lnTo>
                <a:lnTo>
                  <a:pt x="436740" y="424903"/>
                </a:lnTo>
                <a:lnTo>
                  <a:pt x="450850" y="429615"/>
                </a:lnTo>
                <a:lnTo>
                  <a:pt x="508152" y="453161"/>
                </a:lnTo>
                <a:lnTo>
                  <a:pt x="559104" y="485203"/>
                </a:lnTo>
                <a:lnTo>
                  <a:pt x="579602" y="525703"/>
                </a:lnTo>
                <a:lnTo>
                  <a:pt x="596747" y="673620"/>
                </a:lnTo>
                <a:lnTo>
                  <a:pt x="564515" y="704596"/>
                </a:lnTo>
                <a:lnTo>
                  <a:pt x="538391" y="715073"/>
                </a:lnTo>
                <a:lnTo>
                  <a:pt x="538391" y="745223"/>
                </a:lnTo>
                <a:lnTo>
                  <a:pt x="563803" y="745223"/>
                </a:lnTo>
                <a:lnTo>
                  <a:pt x="575779" y="740079"/>
                </a:lnTo>
                <a:lnTo>
                  <a:pt x="609930" y="721664"/>
                </a:lnTo>
                <a:lnTo>
                  <a:pt x="633361" y="684301"/>
                </a:lnTo>
                <a:lnTo>
                  <a:pt x="633463" y="6689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30008" y="2406777"/>
            <a:ext cx="87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6843" y="2383916"/>
            <a:ext cx="4768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7433" y="3185616"/>
            <a:ext cx="984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Attacker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13987" y="1739734"/>
            <a:ext cx="2768600" cy="638810"/>
          </a:xfrm>
          <a:custGeom>
            <a:avLst/>
            <a:gdLst/>
            <a:ahLst/>
            <a:cxnLst/>
            <a:rect l="l" t="t" r="r" b="b"/>
            <a:pathLst>
              <a:path w="2768600" h="638810">
                <a:moveTo>
                  <a:pt x="160020" y="26377"/>
                </a:moveTo>
                <a:lnTo>
                  <a:pt x="101346" y="39217"/>
                </a:lnTo>
                <a:lnTo>
                  <a:pt x="77063" y="84086"/>
                </a:lnTo>
                <a:lnTo>
                  <a:pt x="61785" y="133553"/>
                </a:lnTo>
                <a:lnTo>
                  <a:pt x="56476" y="186537"/>
                </a:lnTo>
                <a:lnTo>
                  <a:pt x="61785" y="239534"/>
                </a:lnTo>
                <a:lnTo>
                  <a:pt x="77063" y="289001"/>
                </a:lnTo>
                <a:lnTo>
                  <a:pt x="101346" y="333857"/>
                </a:lnTo>
                <a:lnTo>
                  <a:pt x="133667" y="373075"/>
                </a:lnTo>
                <a:lnTo>
                  <a:pt x="160020" y="346697"/>
                </a:lnTo>
                <a:lnTo>
                  <a:pt x="132651" y="313461"/>
                </a:lnTo>
                <a:lnTo>
                  <a:pt x="111899" y="275094"/>
                </a:lnTo>
                <a:lnTo>
                  <a:pt x="98729" y="232498"/>
                </a:lnTo>
                <a:lnTo>
                  <a:pt x="94132" y="186537"/>
                </a:lnTo>
                <a:lnTo>
                  <a:pt x="98729" y="140716"/>
                </a:lnTo>
                <a:lnTo>
                  <a:pt x="111899" y="98336"/>
                </a:lnTo>
                <a:lnTo>
                  <a:pt x="132651" y="60020"/>
                </a:lnTo>
                <a:lnTo>
                  <a:pt x="160020" y="26377"/>
                </a:lnTo>
                <a:close/>
              </a:path>
              <a:path w="2768600" h="638810">
                <a:moveTo>
                  <a:pt x="213664" y="80086"/>
                </a:moveTo>
                <a:lnTo>
                  <a:pt x="163944" y="81483"/>
                </a:lnTo>
                <a:lnTo>
                  <a:pt x="135559" y="148691"/>
                </a:lnTo>
                <a:lnTo>
                  <a:pt x="131775" y="186537"/>
                </a:lnTo>
                <a:lnTo>
                  <a:pt x="135559" y="224383"/>
                </a:lnTo>
                <a:lnTo>
                  <a:pt x="146481" y="259676"/>
                </a:lnTo>
                <a:lnTo>
                  <a:pt x="163944" y="291604"/>
                </a:lnTo>
                <a:lnTo>
                  <a:pt x="187312" y="319379"/>
                </a:lnTo>
                <a:lnTo>
                  <a:pt x="213664" y="293001"/>
                </a:lnTo>
                <a:lnTo>
                  <a:pt x="195237" y="270675"/>
                </a:lnTo>
                <a:lnTo>
                  <a:pt x="181317" y="245071"/>
                </a:lnTo>
                <a:lnTo>
                  <a:pt x="172504" y="216827"/>
                </a:lnTo>
                <a:lnTo>
                  <a:pt x="169430" y="186537"/>
                </a:lnTo>
                <a:lnTo>
                  <a:pt x="172504" y="156260"/>
                </a:lnTo>
                <a:lnTo>
                  <a:pt x="181317" y="128016"/>
                </a:lnTo>
                <a:lnTo>
                  <a:pt x="195237" y="102412"/>
                </a:lnTo>
                <a:lnTo>
                  <a:pt x="213664" y="80086"/>
                </a:lnTo>
                <a:close/>
              </a:path>
              <a:path w="2768600" h="638810">
                <a:moveTo>
                  <a:pt x="266382" y="132842"/>
                </a:moveTo>
                <a:lnTo>
                  <a:pt x="240030" y="106464"/>
                </a:lnTo>
                <a:lnTo>
                  <a:pt x="226136" y="123342"/>
                </a:lnTo>
                <a:lnTo>
                  <a:pt x="215785" y="142621"/>
                </a:lnTo>
                <a:lnTo>
                  <a:pt x="209321" y="163830"/>
                </a:lnTo>
                <a:lnTo>
                  <a:pt x="207086" y="186537"/>
                </a:lnTo>
                <a:lnTo>
                  <a:pt x="209321" y="209257"/>
                </a:lnTo>
                <a:lnTo>
                  <a:pt x="215785" y="230466"/>
                </a:lnTo>
                <a:lnTo>
                  <a:pt x="226136" y="249732"/>
                </a:lnTo>
                <a:lnTo>
                  <a:pt x="240030" y="266623"/>
                </a:lnTo>
                <a:lnTo>
                  <a:pt x="266382" y="240245"/>
                </a:lnTo>
                <a:lnTo>
                  <a:pt x="257441" y="228803"/>
                </a:lnTo>
                <a:lnTo>
                  <a:pt x="250609" y="215861"/>
                </a:lnTo>
                <a:lnTo>
                  <a:pt x="246265" y="201688"/>
                </a:lnTo>
                <a:lnTo>
                  <a:pt x="244729" y="186537"/>
                </a:lnTo>
                <a:lnTo>
                  <a:pt x="246265" y="171399"/>
                </a:lnTo>
                <a:lnTo>
                  <a:pt x="250609" y="157213"/>
                </a:lnTo>
                <a:lnTo>
                  <a:pt x="257441" y="144284"/>
                </a:lnTo>
                <a:lnTo>
                  <a:pt x="266382" y="132842"/>
                </a:lnTo>
                <a:close/>
              </a:path>
              <a:path w="2768600" h="638810">
                <a:moveTo>
                  <a:pt x="432981" y="186537"/>
                </a:moveTo>
                <a:lnTo>
                  <a:pt x="430745" y="163830"/>
                </a:lnTo>
                <a:lnTo>
                  <a:pt x="424268" y="142621"/>
                </a:lnTo>
                <a:lnTo>
                  <a:pt x="413918" y="123342"/>
                </a:lnTo>
                <a:lnTo>
                  <a:pt x="400037" y="106464"/>
                </a:lnTo>
                <a:lnTo>
                  <a:pt x="373684" y="132842"/>
                </a:lnTo>
                <a:lnTo>
                  <a:pt x="382625" y="143751"/>
                </a:lnTo>
                <a:lnTo>
                  <a:pt x="389445" y="156514"/>
                </a:lnTo>
                <a:lnTo>
                  <a:pt x="393801" y="170865"/>
                </a:lnTo>
                <a:lnTo>
                  <a:pt x="395325" y="186537"/>
                </a:lnTo>
                <a:lnTo>
                  <a:pt x="393801" y="202082"/>
                </a:lnTo>
                <a:lnTo>
                  <a:pt x="389445" y="216217"/>
                </a:lnTo>
                <a:lnTo>
                  <a:pt x="382625" y="228942"/>
                </a:lnTo>
                <a:lnTo>
                  <a:pt x="373684" y="240245"/>
                </a:lnTo>
                <a:lnTo>
                  <a:pt x="400037" y="266623"/>
                </a:lnTo>
                <a:lnTo>
                  <a:pt x="413918" y="249732"/>
                </a:lnTo>
                <a:lnTo>
                  <a:pt x="424268" y="230466"/>
                </a:lnTo>
                <a:lnTo>
                  <a:pt x="430745" y="209257"/>
                </a:lnTo>
                <a:lnTo>
                  <a:pt x="432981" y="186537"/>
                </a:lnTo>
                <a:close/>
              </a:path>
              <a:path w="2768600" h="638810">
                <a:moveTo>
                  <a:pt x="508279" y="186537"/>
                </a:moveTo>
                <a:lnTo>
                  <a:pt x="504507" y="148691"/>
                </a:lnTo>
                <a:lnTo>
                  <a:pt x="493572" y="113411"/>
                </a:lnTo>
                <a:lnTo>
                  <a:pt x="476110" y="81483"/>
                </a:lnTo>
                <a:lnTo>
                  <a:pt x="452742" y="53708"/>
                </a:lnTo>
                <a:lnTo>
                  <a:pt x="426389" y="80086"/>
                </a:lnTo>
                <a:lnTo>
                  <a:pt x="444817" y="102412"/>
                </a:lnTo>
                <a:lnTo>
                  <a:pt x="458749" y="128016"/>
                </a:lnTo>
                <a:lnTo>
                  <a:pt x="467563" y="156260"/>
                </a:lnTo>
                <a:lnTo>
                  <a:pt x="470636" y="186537"/>
                </a:lnTo>
                <a:lnTo>
                  <a:pt x="467563" y="216827"/>
                </a:lnTo>
                <a:lnTo>
                  <a:pt x="458749" y="245071"/>
                </a:lnTo>
                <a:lnTo>
                  <a:pt x="444817" y="270675"/>
                </a:lnTo>
                <a:lnTo>
                  <a:pt x="426389" y="293001"/>
                </a:lnTo>
                <a:lnTo>
                  <a:pt x="452742" y="319379"/>
                </a:lnTo>
                <a:lnTo>
                  <a:pt x="476110" y="291604"/>
                </a:lnTo>
                <a:lnTo>
                  <a:pt x="493572" y="259676"/>
                </a:lnTo>
                <a:lnTo>
                  <a:pt x="504507" y="224383"/>
                </a:lnTo>
                <a:lnTo>
                  <a:pt x="508279" y="186537"/>
                </a:lnTo>
                <a:close/>
              </a:path>
              <a:path w="2768600" h="638810">
                <a:moveTo>
                  <a:pt x="583577" y="186537"/>
                </a:moveTo>
                <a:lnTo>
                  <a:pt x="578269" y="133553"/>
                </a:lnTo>
                <a:lnTo>
                  <a:pt x="562991" y="84086"/>
                </a:lnTo>
                <a:lnTo>
                  <a:pt x="538708" y="39217"/>
                </a:lnTo>
                <a:lnTo>
                  <a:pt x="506399" y="0"/>
                </a:lnTo>
                <a:lnTo>
                  <a:pt x="480047" y="26377"/>
                </a:lnTo>
                <a:lnTo>
                  <a:pt x="507415" y="59626"/>
                </a:lnTo>
                <a:lnTo>
                  <a:pt x="528167" y="97980"/>
                </a:lnTo>
                <a:lnTo>
                  <a:pt x="541324" y="140589"/>
                </a:lnTo>
                <a:lnTo>
                  <a:pt x="545934" y="186537"/>
                </a:lnTo>
                <a:lnTo>
                  <a:pt x="541324" y="232371"/>
                </a:lnTo>
                <a:lnTo>
                  <a:pt x="528167" y="274751"/>
                </a:lnTo>
                <a:lnTo>
                  <a:pt x="507415" y="313067"/>
                </a:lnTo>
                <a:lnTo>
                  <a:pt x="480047" y="346697"/>
                </a:lnTo>
                <a:lnTo>
                  <a:pt x="506399" y="373075"/>
                </a:lnTo>
                <a:lnTo>
                  <a:pt x="538708" y="333857"/>
                </a:lnTo>
                <a:lnTo>
                  <a:pt x="562991" y="289001"/>
                </a:lnTo>
                <a:lnTo>
                  <a:pt x="578269" y="239534"/>
                </a:lnTo>
                <a:lnTo>
                  <a:pt x="583577" y="186537"/>
                </a:lnTo>
                <a:close/>
              </a:path>
              <a:path w="2768600" h="638810">
                <a:moveTo>
                  <a:pt x="640054" y="488010"/>
                </a:moveTo>
                <a:lnTo>
                  <a:pt x="637082" y="473379"/>
                </a:lnTo>
                <a:lnTo>
                  <a:pt x="628992" y="461403"/>
                </a:lnTo>
                <a:lnTo>
                  <a:pt x="617029" y="453301"/>
                </a:lnTo>
                <a:lnTo>
                  <a:pt x="602411" y="450329"/>
                </a:lnTo>
                <a:lnTo>
                  <a:pt x="583577" y="450329"/>
                </a:lnTo>
                <a:lnTo>
                  <a:pt x="583577" y="544537"/>
                </a:lnTo>
                <a:lnTo>
                  <a:pt x="582091" y="551853"/>
                </a:lnTo>
                <a:lnTo>
                  <a:pt x="578053" y="557847"/>
                </a:lnTo>
                <a:lnTo>
                  <a:pt x="572071" y="561898"/>
                </a:lnTo>
                <a:lnTo>
                  <a:pt x="564756" y="563384"/>
                </a:lnTo>
                <a:lnTo>
                  <a:pt x="557441" y="561898"/>
                </a:lnTo>
                <a:lnTo>
                  <a:pt x="551459" y="557847"/>
                </a:lnTo>
                <a:lnTo>
                  <a:pt x="547420" y="551853"/>
                </a:lnTo>
                <a:lnTo>
                  <a:pt x="545934" y="544537"/>
                </a:lnTo>
                <a:lnTo>
                  <a:pt x="547420" y="537222"/>
                </a:lnTo>
                <a:lnTo>
                  <a:pt x="551459" y="531241"/>
                </a:lnTo>
                <a:lnTo>
                  <a:pt x="557441" y="527189"/>
                </a:lnTo>
                <a:lnTo>
                  <a:pt x="564756" y="525703"/>
                </a:lnTo>
                <a:lnTo>
                  <a:pt x="572071" y="527189"/>
                </a:lnTo>
                <a:lnTo>
                  <a:pt x="578053" y="531241"/>
                </a:lnTo>
                <a:lnTo>
                  <a:pt x="582091" y="537222"/>
                </a:lnTo>
                <a:lnTo>
                  <a:pt x="583577" y="544537"/>
                </a:lnTo>
                <a:lnTo>
                  <a:pt x="583577" y="450329"/>
                </a:lnTo>
                <a:lnTo>
                  <a:pt x="489458" y="450329"/>
                </a:lnTo>
                <a:lnTo>
                  <a:pt x="489458" y="544537"/>
                </a:lnTo>
                <a:lnTo>
                  <a:pt x="487972" y="551853"/>
                </a:lnTo>
                <a:lnTo>
                  <a:pt x="483920" y="557847"/>
                </a:lnTo>
                <a:lnTo>
                  <a:pt x="477939" y="561898"/>
                </a:lnTo>
                <a:lnTo>
                  <a:pt x="470636" y="563384"/>
                </a:lnTo>
                <a:lnTo>
                  <a:pt x="463321" y="561898"/>
                </a:lnTo>
                <a:lnTo>
                  <a:pt x="457339" y="557847"/>
                </a:lnTo>
                <a:lnTo>
                  <a:pt x="453288" y="551853"/>
                </a:lnTo>
                <a:lnTo>
                  <a:pt x="451802" y="544537"/>
                </a:lnTo>
                <a:lnTo>
                  <a:pt x="453288" y="537222"/>
                </a:lnTo>
                <a:lnTo>
                  <a:pt x="457339" y="531241"/>
                </a:lnTo>
                <a:lnTo>
                  <a:pt x="463321" y="527189"/>
                </a:lnTo>
                <a:lnTo>
                  <a:pt x="470636" y="525703"/>
                </a:lnTo>
                <a:lnTo>
                  <a:pt x="477939" y="527189"/>
                </a:lnTo>
                <a:lnTo>
                  <a:pt x="483920" y="531241"/>
                </a:lnTo>
                <a:lnTo>
                  <a:pt x="487972" y="537222"/>
                </a:lnTo>
                <a:lnTo>
                  <a:pt x="489458" y="544537"/>
                </a:lnTo>
                <a:lnTo>
                  <a:pt x="489458" y="450329"/>
                </a:lnTo>
                <a:lnTo>
                  <a:pt x="395325" y="450329"/>
                </a:lnTo>
                <a:lnTo>
                  <a:pt x="395325" y="544537"/>
                </a:lnTo>
                <a:lnTo>
                  <a:pt x="393839" y="551853"/>
                </a:lnTo>
                <a:lnTo>
                  <a:pt x="389801" y="557847"/>
                </a:lnTo>
                <a:lnTo>
                  <a:pt x="383819" y="561898"/>
                </a:lnTo>
                <a:lnTo>
                  <a:pt x="376504" y="563384"/>
                </a:lnTo>
                <a:lnTo>
                  <a:pt x="369201" y="561898"/>
                </a:lnTo>
                <a:lnTo>
                  <a:pt x="363207" y="557847"/>
                </a:lnTo>
                <a:lnTo>
                  <a:pt x="359168" y="551853"/>
                </a:lnTo>
                <a:lnTo>
                  <a:pt x="357682" y="544537"/>
                </a:lnTo>
                <a:lnTo>
                  <a:pt x="359168" y="537222"/>
                </a:lnTo>
                <a:lnTo>
                  <a:pt x="363207" y="531241"/>
                </a:lnTo>
                <a:lnTo>
                  <a:pt x="369201" y="527189"/>
                </a:lnTo>
                <a:lnTo>
                  <a:pt x="376504" y="525703"/>
                </a:lnTo>
                <a:lnTo>
                  <a:pt x="383819" y="527189"/>
                </a:lnTo>
                <a:lnTo>
                  <a:pt x="389801" y="531241"/>
                </a:lnTo>
                <a:lnTo>
                  <a:pt x="393839" y="537222"/>
                </a:lnTo>
                <a:lnTo>
                  <a:pt x="395325" y="544537"/>
                </a:lnTo>
                <a:lnTo>
                  <a:pt x="395325" y="450329"/>
                </a:lnTo>
                <a:lnTo>
                  <a:pt x="338861" y="450329"/>
                </a:lnTo>
                <a:lnTo>
                  <a:pt x="338861" y="218579"/>
                </a:lnTo>
                <a:lnTo>
                  <a:pt x="346557" y="212636"/>
                </a:lnTo>
                <a:lnTo>
                  <a:pt x="352501" y="205028"/>
                </a:lnTo>
                <a:lnTo>
                  <a:pt x="356323" y="196189"/>
                </a:lnTo>
                <a:lnTo>
                  <a:pt x="357682" y="186537"/>
                </a:lnTo>
                <a:lnTo>
                  <a:pt x="354711" y="171907"/>
                </a:lnTo>
                <a:lnTo>
                  <a:pt x="346621" y="159931"/>
                </a:lnTo>
                <a:lnTo>
                  <a:pt x="334645" y="151828"/>
                </a:lnTo>
                <a:lnTo>
                  <a:pt x="320027" y="148856"/>
                </a:lnTo>
                <a:lnTo>
                  <a:pt x="305409" y="151828"/>
                </a:lnTo>
                <a:lnTo>
                  <a:pt x="293446" y="159931"/>
                </a:lnTo>
                <a:lnTo>
                  <a:pt x="285356" y="171907"/>
                </a:lnTo>
                <a:lnTo>
                  <a:pt x="282384" y="186537"/>
                </a:lnTo>
                <a:lnTo>
                  <a:pt x="283667" y="196189"/>
                </a:lnTo>
                <a:lnTo>
                  <a:pt x="283730" y="196710"/>
                </a:lnTo>
                <a:lnTo>
                  <a:pt x="287553" y="205740"/>
                </a:lnTo>
                <a:lnTo>
                  <a:pt x="293497" y="213169"/>
                </a:lnTo>
                <a:lnTo>
                  <a:pt x="301205" y="218579"/>
                </a:lnTo>
                <a:lnTo>
                  <a:pt x="301205" y="450329"/>
                </a:lnTo>
                <a:lnTo>
                  <a:pt x="301205" y="544537"/>
                </a:lnTo>
                <a:lnTo>
                  <a:pt x="299720" y="551853"/>
                </a:lnTo>
                <a:lnTo>
                  <a:pt x="295681" y="557847"/>
                </a:lnTo>
                <a:lnTo>
                  <a:pt x="289687" y="561898"/>
                </a:lnTo>
                <a:lnTo>
                  <a:pt x="282384" y="563384"/>
                </a:lnTo>
                <a:lnTo>
                  <a:pt x="275069" y="561898"/>
                </a:lnTo>
                <a:lnTo>
                  <a:pt x="269087" y="557847"/>
                </a:lnTo>
                <a:lnTo>
                  <a:pt x="265036" y="551853"/>
                </a:lnTo>
                <a:lnTo>
                  <a:pt x="263550" y="544537"/>
                </a:lnTo>
                <a:lnTo>
                  <a:pt x="265036" y="537222"/>
                </a:lnTo>
                <a:lnTo>
                  <a:pt x="301205" y="544537"/>
                </a:lnTo>
                <a:lnTo>
                  <a:pt x="301205" y="450329"/>
                </a:lnTo>
                <a:lnTo>
                  <a:pt x="131775" y="450329"/>
                </a:lnTo>
                <a:lnTo>
                  <a:pt x="131775" y="544537"/>
                </a:lnTo>
                <a:lnTo>
                  <a:pt x="128803" y="559168"/>
                </a:lnTo>
                <a:lnTo>
                  <a:pt x="120726" y="571157"/>
                </a:lnTo>
                <a:lnTo>
                  <a:pt x="108750" y="579247"/>
                </a:lnTo>
                <a:lnTo>
                  <a:pt x="94132" y="582231"/>
                </a:lnTo>
                <a:lnTo>
                  <a:pt x="79514" y="579247"/>
                </a:lnTo>
                <a:lnTo>
                  <a:pt x="67538" y="571157"/>
                </a:lnTo>
                <a:lnTo>
                  <a:pt x="59448" y="559168"/>
                </a:lnTo>
                <a:lnTo>
                  <a:pt x="56476" y="544537"/>
                </a:lnTo>
                <a:lnTo>
                  <a:pt x="59448" y="529907"/>
                </a:lnTo>
                <a:lnTo>
                  <a:pt x="67538" y="517931"/>
                </a:lnTo>
                <a:lnTo>
                  <a:pt x="79514" y="509828"/>
                </a:lnTo>
                <a:lnTo>
                  <a:pt x="94132" y="506857"/>
                </a:lnTo>
                <a:lnTo>
                  <a:pt x="108750" y="509828"/>
                </a:lnTo>
                <a:lnTo>
                  <a:pt x="120726" y="517931"/>
                </a:lnTo>
                <a:lnTo>
                  <a:pt x="128803" y="529907"/>
                </a:lnTo>
                <a:lnTo>
                  <a:pt x="131775" y="544537"/>
                </a:lnTo>
                <a:lnTo>
                  <a:pt x="131775" y="450329"/>
                </a:lnTo>
                <a:lnTo>
                  <a:pt x="37655" y="450329"/>
                </a:lnTo>
                <a:lnTo>
                  <a:pt x="23037" y="453301"/>
                </a:lnTo>
                <a:lnTo>
                  <a:pt x="11061" y="461403"/>
                </a:lnTo>
                <a:lnTo>
                  <a:pt x="2971" y="473379"/>
                </a:lnTo>
                <a:lnTo>
                  <a:pt x="0" y="488010"/>
                </a:lnTo>
                <a:lnTo>
                  <a:pt x="0" y="601065"/>
                </a:lnTo>
                <a:lnTo>
                  <a:pt x="2971" y="615696"/>
                </a:lnTo>
                <a:lnTo>
                  <a:pt x="11061" y="627684"/>
                </a:lnTo>
                <a:lnTo>
                  <a:pt x="23037" y="635774"/>
                </a:lnTo>
                <a:lnTo>
                  <a:pt x="37655" y="638746"/>
                </a:lnTo>
                <a:lnTo>
                  <a:pt x="602411" y="638746"/>
                </a:lnTo>
                <a:lnTo>
                  <a:pt x="617029" y="635774"/>
                </a:lnTo>
                <a:lnTo>
                  <a:pt x="628992" y="627684"/>
                </a:lnTo>
                <a:lnTo>
                  <a:pt x="637082" y="615696"/>
                </a:lnTo>
                <a:lnTo>
                  <a:pt x="640054" y="601065"/>
                </a:lnTo>
                <a:lnTo>
                  <a:pt x="640054" y="582231"/>
                </a:lnTo>
                <a:lnTo>
                  <a:pt x="640054" y="563384"/>
                </a:lnTo>
                <a:lnTo>
                  <a:pt x="640054" y="525703"/>
                </a:lnTo>
                <a:lnTo>
                  <a:pt x="640054" y="506857"/>
                </a:lnTo>
                <a:lnTo>
                  <a:pt x="640054" y="488010"/>
                </a:lnTo>
                <a:close/>
              </a:path>
              <a:path w="2768600" h="638810">
                <a:moveTo>
                  <a:pt x="2715996" y="188887"/>
                </a:moveTo>
                <a:lnTo>
                  <a:pt x="2694457" y="178308"/>
                </a:lnTo>
                <a:lnTo>
                  <a:pt x="2639542" y="151295"/>
                </a:lnTo>
                <a:lnTo>
                  <a:pt x="2639720" y="178308"/>
                </a:lnTo>
                <a:lnTo>
                  <a:pt x="668375" y="191173"/>
                </a:lnTo>
                <a:lnTo>
                  <a:pt x="668629" y="213398"/>
                </a:lnTo>
                <a:lnTo>
                  <a:pt x="2639860" y="200533"/>
                </a:lnTo>
                <a:lnTo>
                  <a:pt x="2639949" y="213398"/>
                </a:lnTo>
                <a:lnTo>
                  <a:pt x="2640050" y="227495"/>
                </a:lnTo>
                <a:lnTo>
                  <a:pt x="2693098" y="200533"/>
                </a:lnTo>
                <a:lnTo>
                  <a:pt x="2715996" y="188887"/>
                </a:lnTo>
                <a:close/>
              </a:path>
              <a:path w="2768600" h="638810">
                <a:moveTo>
                  <a:pt x="2768320" y="539026"/>
                </a:moveTo>
                <a:lnTo>
                  <a:pt x="778230" y="539026"/>
                </a:lnTo>
                <a:lnTo>
                  <a:pt x="778230" y="511975"/>
                </a:lnTo>
                <a:lnTo>
                  <a:pt x="702030" y="550075"/>
                </a:lnTo>
                <a:lnTo>
                  <a:pt x="778230" y="588175"/>
                </a:lnTo>
                <a:lnTo>
                  <a:pt x="778230" y="561251"/>
                </a:lnTo>
                <a:lnTo>
                  <a:pt x="2768320" y="561251"/>
                </a:lnTo>
                <a:lnTo>
                  <a:pt x="2768320" y="53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96410" y="2504947"/>
            <a:ext cx="107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Gateway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78710" y="1410665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>
                <a:latin typeface="Verdana"/>
                <a:cs typeface="Verdana"/>
              </a:rPr>
              <a:t>Requests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61361" y="2406777"/>
            <a:ext cx="1169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>
                <a:latin typeface="Verdana"/>
                <a:cs typeface="Verdana"/>
              </a:rPr>
              <a:t>Responses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1448" y="5128386"/>
            <a:ext cx="87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Verdana"/>
                <a:cs typeface="Verdana"/>
              </a:rPr>
              <a:t>Internet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508" y="5453583"/>
            <a:ext cx="4768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Verdana"/>
                <a:cs typeface="Verdana"/>
              </a:rPr>
              <a:t>User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583" y="3954446"/>
            <a:ext cx="2537094" cy="144025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943983" y="5128386"/>
            <a:ext cx="107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Gateway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46296" y="3632200"/>
            <a:ext cx="3624579" cy="1469390"/>
            <a:chOff x="3646296" y="3632200"/>
            <a:chExt cx="3624579" cy="1469390"/>
          </a:xfrm>
        </p:grpSpPr>
        <p:sp>
          <p:nvSpPr>
            <p:cNvPr id="23" name="object 23"/>
            <p:cNvSpPr/>
            <p:nvPr/>
          </p:nvSpPr>
          <p:spPr>
            <a:xfrm>
              <a:off x="5830062" y="4528692"/>
              <a:ext cx="1440815" cy="422275"/>
            </a:xfrm>
            <a:custGeom>
              <a:avLst/>
              <a:gdLst/>
              <a:ahLst/>
              <a:cxnLst/>
              <a:rect l="l" t="t" r="r" b="b"/>
              <a:pathLst>
                <a:path w="1440815" h="422275">
                  <a:moveTo>
                    <a:pt x="1142873" y="372745"/>
                  </a:moveTo>
                  <a:lnTo>
                    <a:pt x="109728" y="372745"/>
                  </a:lnTo>
                  <a:lnTo>
                    <a:pt x="109728" y="345821"/>
                  </a:lnTo>
                  <a:lnTo>
                    <a:pt x="33528" y="383921"/>
                  </a:lnTo>
                  <a:lnTo>
                    <a:pt x="109728" y="422021"/>
                  </a:lnTo>
                  <a:lnTo>
                    <a:pt x="109728" y="394970"/>
                  </a:lnTo>
                  <a:lnTo>
                    <a:pt x="1142873" y="394970"/>
                  </a:lnTo>
                  <a:lnTo>
                    <a:pt x="1142873" y="372745"/>
                  </a:lnTo>
                  <a:close/>
                </a:path>
                <a:path w="1440815" h="422275">
                  <a:moveTo>
                    <a:pt x="1440561" y="38227"/>
                  </a:moveTo>
                  <a:lnTo>
                    <a:pt x="1418056" y="26924"/>
                  </a:lnTo>
                  <a:lnTo>
                    <a:pt x="1377061" y="6324"/>
                  </a:lnTo>
                  <a:lnTo>
                    <a:pt x="1377061" y="49149"/>
                  </a:lnTo>
                  <a:lnTo>
                    <a:pt x="1364322" y="49149"/>
                  </a:lnTo>
                  <a:lnTo>
                    <a:pt x="1377061" y="49149"/>
                  </a:lnTo>
                  <a:lnTo>
                    <a:pt x="1377061" y="6324"/>
                  </a:lnTo>
                  <a:lnTo>
                    <a:pt x="1364488" y="0"/>
                  </a:lnTo>
                  <a:lnTo>
                    <a:pt x="1364399" y="23749"/>
                  </a:lnTo>
                  <a:lnTo>
                    <a:pt x="1364386" y="26898"/>
                  </a:lnTo>
                  <a:lnTo>
                    <a:pt x="0" y="23749"/>
                  </a:lnTo>
                  <a:lnTo>
                    <a:pt x="0" y="45974"/>
                  </a:lnTo>
                  <a:lnTo>
                    <a:pt x="1364310" y="49123"/>
                  </a:lnTo>
                  <a:lnTo>
                    <a:pt x="1364234" y="76200"/>
                  </a:lnTo>
                  <a:lnTo>
                    <a:pt x="1418602" y="49149"/>
                  </a:lnTo>
                  <a:lnTo>
                    <a:pt x="1440561" y="38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6296" y="3632200"/>
              <a:ext cx="2155325" cy="146905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724643" y="471989"/>
            <a:ext cx="1108710" cy="2806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spc="-30" dirty="0">
                <a:latin typeface="Verdana"/>
                <a:cs typeface="Verdana"/>
              </a:rPr>
              <a:t>ARP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Table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412480" y="387095"/>
            <a:ext cx="3659504" cy="5735320"/>
            <a:chOff x="8412480" y="387095"/>
            <a:chExt cx="3659504" cy="573532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2480" y="3293363"/>
              <a:ext cx="3611879" cy="28285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2480" y="387095"/>
              <a:ext cx="3659124" cy="28605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532114" y="1326642"/>
              <a:ext cx="3368040" cy="3153410"/>
            </a:xfrm>
            <a:custGeom>
              <a:avLst/>
              <a:gdLst/>
              <a:ahLst/>
              <a:cxnLst/>
              <a:rect l="l" t="t" r="r" b="b"/>
              <a:pathLst>
                <a:path w="3368040" h="3153410">
                  <a:moveTo>
                    <a:pt x="0" y="3153156"/>
                  </a:moveTo>
                  <a:lnTo>
                    <a:pt x="3342131" y="3153156"/>
                  </a:lnTo>
                  <a:lnTo>
                    <a:pt x="3342131" y="2897124"/>
                  </a:lnTo>
                  <a:lnTo>
                    <a:pt x="0" y="2897124"/>
                  </a:lnTo>
                  <a:lnTo>
                    <a:pt x="0" y="3153156"/>
                  </a:lnTo>
                  <a:close/>
                </a:path>
                <a:path w="3368040" h="3153410">
                  <a:moveTo>
                    <a:pt x="25907" y="256032"/>
                  </a:moveTo>
                  <a:lnTo>
                    <a:pt x="3368039" y="256032"/>
                  </a:lnTo>
                  <a:lnTo>
                    <a:pt x="3368039" y="0"/>
                  </a:lnTo>
                  <a:lnTo>
                    <a:pt x="25907" y="0"/>
                  </a:lnTo>
                  <a:lnTo>
                    <a:pt x="25907" y="25603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83348" y="1006602"/>
            <a:ext cx="113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Verdana"/>
                <a:cs typeface="Verdana"/>
              </a:rPr>
              <a:t>ARP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Table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2" y="2893427"/>
            <a:ext cx="5128768" cy="10785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3600" spc="70" dirty="0" err="1">
                <a:solidFill>
                  <a:srgbClr val="FFFFFF"/>
                </a:solidFill>
                <a:latin typeface="Palatino Linotype"/>
                <a:cs typeface="Palatino Linotype"/>
              </a:rPr>
              <a:t>Strumenti</a:t>
            </a:r>
            <a:r>
              <a:rPr lang="en-US" sz="3600" spc="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lang="en-US" sz="3600" spc="70" dirty="0" err="1">
                <a:solidFill>
                  <a:srgbClr val="FFFFFF"/>
                </a:solidFill>
                <a:latin typeface="Palatino Linotype"/>
                <a:cs typeface="Palatino Linotype"/>
              </a:rPr>
              <a:t>offensivi</a:t>
            </a:r>
            <a:endParaRPr lang="en-US" sz="2800" spc="65" dirty="0">
              <a:solidFill>
                <a:srgbClr val="FFB900"/>
              </a:solidFill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800" spc="65" dirty="0" err="1">
                <a:solidFill>
                  <a:srgbClr val="FFB900"/>
                </a:solidFill>
                <a:latin typeface="Palatino Linotype"/>
                <a:cs typeface="Palatino Linotype"/>
              </a:rPr>
              <a:t>Arpspoofing</a:t>
            </a:r>
            <a:endParaRPr sz="2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Arpspoofing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93507" y="0"/>
            <a:ext cx="3653154" cy="6798945"/>
            <a:chOff x="7493507" y="0"/>
            <a:chExt cx="3653154" cy="6798945"/>
          </a:xfrm>
        </p:grpSpPr>
        <p:sp>
          <p:nvSpPr>
            <p:cNvPr id="4" name="object 4"/>
            <p:cNvSpPr/>
            <p:nvPr/>
          </p:nvSpPr>
          <p:spPr>
            <a:xfrm>
              <a:off x="7493507" y="0"/>
              <a:ext cx="2500630" cy="6652259"/>
            </a:xfrm>
            <a:custGeom>
              <a:avLst/>
              <a:gdLst/>
              <a:ahLst/>
              <a:cxnLst/>
              <a:rect l="l" t="t" r="r" b="b"/>
              <a:pathLst>
                <a:path w="2500629" h="6652259">
                  <a:moveTo>
                    <a:pt x="2500008" y="0"/>
                  </a:moveTo>
                  <a:lnTo>
                    <a:pt x="2473031" y="0"/>
                  </a:lnTo>
                  <a:lnTo>
                    <a:pt x="2107438" y="1332864"/>
                  </a:lnTo>
                  <a:lnTo>
                    <a:pt x="1764919" y="2608707"/>
                  </a:lnTo>
                  <a:lnTo>
                    <a:pt x="1740081" y="2646391"/>
                  </a:lnTo>
                  <a:lnTo>
                    <a:pt x="1706887" y="2674785"/>
                  </a:lnTo>
                  <a:lnTo>
                    <a:pt x="1667645" y="2692859"/>
                  </a:lnTo>
                  <a:lnTo>
                    <a:pt x="1624666" y="2699582"/>
                  </a:lnTo>
                  <a:lnTo>
                    <a:pt x="1580261" y="2693924"/>
                  </a:lnTo>
                  <a:lnTo>
                    <a:pt x="1534169" y="2672908"/>
                  </a:lnTo>
                  <a:lnTo>
                    <a:pt x="1497946" y="2639639"/>
                  </a:lnTo>
                  <a:lnTo>
                    <a:pt x="1473568" y="2597409"/>
                  </a:lnTo>
                  <a:lnTo>
                    <a:pt x="1463010" y="2549509"/>
                  </a:lnTo>
                  <a:lnTo>
                    <a:pt x="1468247" y="2499233"/>
                  </a:lnTo>
                  <a:lnTo>
                    <a:pt x="1727962" y="1541526"/>
                  </a:lnTo>
                  <a:lnTo>
                    <a:pt x="1734006" y="1505852"/>
                  </a:lnTo>
                  <a:lnTo>
                    <a:pt x="1724997" y="1435030"/>
                  </a:lnTo>
                  <a:lnTo>
                    <a:pt x="1689304" y="1371574"/>
                  </a:lnTo>
                  <a:lnTo>
                    <a:pt x="1632690" y="1327866"/>
                  </a:lnTo>
                  <a:lnTo>
                    <a:pt x="1549190" y="1308629"/>
                  </a:lnTo>
                  <a:lnTo>
                    <a:pt x="1501793" y="1315089"/>
                  </a:lnTo>
                  <a:lnTo>
                    <a:pt x="1458214" y="1333198"/>
                  </a:lnTo>
                  <a:lnTo>
                    <a:pt x="1420687" y="1361689"/>
                  </a:lnTo>
                  <a:lnTo>
                    <a:pt x="1391451" y="1399295"/>
                  </a:lnTo>
                  <a:lnTo>
                    <a:pt x="1372743" y="1444752"/>
                  </a:lnTo>
                  <a:lnTo>
                    <a:pt x="978026" y="2899917"/>
                  </a:lnTo>
                  <a:lnTo>
                    <a:pt x="5080" y="6635724"/>
                  </a:lnTo>
                  <a:lnTo>
                    <a:pt x="0" y="6652259"/>
                  </a:lnTo>
                  <a:lnTo>
                    <a:pt x="26797" y="6652259"/>
                  </a:lnTo>
                  <a:lnTo>
                    <a:pt x="1003426" y="2907538"/>
                  </a:lnTo>
                  <a:lnTo>
                    <a:pt x="1398143" y="1452499"/>
                  </a:lnTo>
                  <a:lnTo>
                    <a:pt x="1419173" y="1406419"/>
                  </a:lnTo>
                  <a:lnTo>
                    <a:pt x="1452480" y="1370221"/>
                  </a:lnTo>
                  <a:lnTo>
                    <a:pt x="1494767" y="1345861"/>
                  </a:lnTo>
                  <a:lnTo>
                    <a:pt x="1542736" y="1335297"/>
                  </a:lnTo>
                  <a:lnTo>
                    <a:pt x="1593088" y="1340485"/>
                  </a:lnTo>
                  <a:lnTo>
                    <a:pt x="1648412" y="1367853"/>
                  </a:lnTo>
                  <a:lnTo>
                    <a:pt x="1688592" y="1414272"/>
                  </a:lnTo>
                  <a:lnTo>
                    <a:pt x="1708594" y="1472819"/>
                  </a:lnTo>
                  <a:lnTo>
                    <a:pt x="1709308" y="1503747"/>
                  </a:lnTo>
                  <a:lnTo>
                    <a:pt x="1703832" y="1535176"/>
                  </a:lnTo>
                  <a:lnTo>
                    <a:pt x="1443990" y="2492883"/>
                  </a:lnTo>
                  <a:lnTo>
                    <a:pt x="1437544" y="2541797"/>
                  </a:lnTo>
                  <a:lnTo>
                    <a:pt x="1444032" y="2589134"/>
                  </a:lnTo>
                  <a:lnTo>
                    <a:pt x="1462182" y="2632662"/>
                  </a:lnTo>
                  <a:lnTo>
                    <a:pt x="1490726" y="2670146"/>
                  </a:lnTo>
                  <a:lnTo>
                    <a:pt x="1528392" y="2699355"/>
                  </a:lnTo>
                  <a:lnTo>
                    <a:pt x="1573911" y="2718054"/>
                  </a:lnTo>
                  <a:lnTo>
                    <a:pt x="1625888" y="2724199"/>
                  </a:lnTo>
                  <a:lnTo>
                    <a:pt x="1676092" y="2716013"/>
                  </a:lnTo>
                  <a:lnTo>
                    <a:pt x="1721833" y="2694709"/>
                  </a:lnTo>
                  <a:lnTo>
                    <a:pt x="1760424" y="2661499"/>
                  </a:lnTo>
                  <a:lnTo>
                    <a:pt x="1789176" y="2617597"/>
                  </a:lnTo>
                  <a:lnTo>
                    <a:pt x="1789176" y="2616327"/>
                  </a:lnTo>
                  <a:lnTo>
                    <a:pt x="2131695" y="1339214"/>
                  </a:lnTo>
                  <a:lnTo>
                    <a:pt x="2500008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20567" y="4978717"/>
              <a:ext cx="754380" cy="1644650"/>
            </a:xfrm>
            <a:custGeom>
              <a:avLst/>
              <a:gdLst/>
              <a:ahLst/>
              <a:cxnLst/>
              <a:rect l="l" t="t" r="r" b="b"/>
              <a:pathLst>
                <a:path w="754379" h="1644650">
                  <a:moveTo>
                    <a:pt x="0" y="1644585"/>
                  </a:moveTo>
                  <a:lnTo>
                    <a:pt x="26278" y="1644585"/>
                  </a:lnTo>
                  <a:lnTo>
                    <a:pt x="429213" y="140896"/>
                  </a:lnTo>
                  <a:lnTo>
                    <a:pt x="449095" y="95256"/>
                  </a:lnTo>
                  <a:lnTo>
                    <a:pt x="481050" y="59514"/>
                  </a:lnTo>
                  <a:lnTo>
                    <a:pt x="521834" y="35577"/>
                  </a:lnTo>
                  <a:lnTo>
                    <a:pt x="568204" y="25350"/>
                  </a:lnTo>
                  <a:lnTo>
                    <a:pt x="616916" y="30739"/>
                  </a:lnTo>
                  <a:lnTo>
                    <a:pt x="670725" y="57639"/>
                  </a:lnTo>
                  <a:lnTo>
                    <a:pt x="709522" y="103751"/>
                  </a:lnTo>
                  <a:lnTo>
                    <a:pt x="728761" y="161390"/>
                  </a:lnTo>
                  <a:lnTo>
                    <a:pt x="729758" y="192011"/>
                  </a:lnTo>
                  <a:lnTo>
                    <a:pt x="724538" y="222871"/>
                  </a:lnTo>
                  <a:lnTo>
                    <a:pt x="342870" y="1644585"/>
                  </a:lnTo>
                  <a:lnTo>
                    <a:pt x="369149" y="1644585"/>
                  </a:lnTo>
                  <a:lnTo>
                    <a:pt x="748314" y="229276"/>
                  </a:lnTo>
                  <a:lnTo>
                    <a:pt x="754199" y="193612"/>
                  </a:lnTo>
                  <a:lnTo>
                    <a:pt x="753163" y="158188"/>
                  </a:lnTo>
                  <a:lnTo>
                    <a:pt x="730795" y="90943"/>
                  </a:lnTo>
                  <a:lnTo>
                    <a:pt x="684961" y="37625"/>
                  </a:lnTo>
                  <a:lnTo>
                    <a:pt x="623173" y="6403"/>
                  </a:lnTo>
                  <a:lnTo>
                    <a:pt x="576873" y="0"/>
                  </a:lnTo>
                  <a:lnTo>
                    <a:pt x="530813" y="6240"/>
                  </a:lnTo>
                  <a:lnTo>
                    <a:pt x="488598" y="24100"/>
                  </a:lnTo>
                  <a:lnTo>
                    <a:pt x="452268" y="52290"/>
                  </a:lnTo>
                  <a:lnTo>
                    <a:pt x="423868" y="89517"/>
                  </a:lnTo>
                  <a:lnTo>
                    <a:pt x="405438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3171" y="6185914"/>
              <a:ext cx="3293364" cy="6126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88477" y="89661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4975" y="2465070"/>
            <a:ext cx="4586225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arpspoof</a:t>
            </a:r>
            <a:r>
              <a:rPr sz="1200" spc="-15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spc="-215" dirty="0">
                <a:solidFill>
                  <a:srgbClr val="111111"/>
                </a:solidFill>
                <a:latin typeface="Roboto"/>
                <a:cs typeface="Roboto"/>
              </a:rPr>
              <a:t>-</a:t>
            </a:r>
            <a:r>
              <a:rPr sz="1200" dirty="0">
                <a:solidFill>
                  <a:srgbClr val="111111"/>
                </a:solidFill>
                <a:latin typeface="Roboto"/>
                <a:cs typeface="Roboto"/>
              </a:rPr>
              <a:t>i</a:t>
            </a:r>
            <a:r>
              <a:rPr sz="1200" spc="-35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[interface]</a:t>
            </a:r>
            <a:r>
              <a:rPr sz="1200" spc="-45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spc="-215" dirty="0">
                <a:solidFill>
                  <a:srgbClr val="111111"/>
                </a:solidFill>
                <a:latin typeface="Roboto"/>
                <a:cs typeface="Roboto"/>
              </a:rPr>
              <a:t>-</a:t>
            </a:r>
            <a:r>
              <a:rPr sz="1200" dirty="0">
                <a:solidFill>
                  <a:srgbClr val="111111"/>
                </a:solidFill>
                <a:latin typeface="Roboto"/>
                <a:cs typeface="Roboto"/>
              </a:rPr>
              <a:t>t</a:t>
            </a:r>
            <a:r>
              <a:rPr sz="1200" spc="-35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[clientIP]</a:t>
            </a:r>
            <a:r>
              <a:rPr sz="1200" spc="-35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111111"/>
                </a:solidFill>
                <a:latin typeface="Roboto"/>
                <a:cs typeface="Roboto"/>
              </a:rPr>
              <a:t>[gatewayIP]</a:t>
            </a:r>
            <a:r>
              <a:rPr sz="1200" spc="100" dirty="0">
                <a:solidFill>
                  <a:srgbClr val="111111"/>
                </a:solidFill>
                <a:latin typeface="Roboto"/>
                <a:cs typeface="Roboto"/>
              </a:rPr>
              <a:t>  </a:t>
            </a:r>
            <a:r>
              <a:rPr sz="1200" dirty="0">
                <a:solidFill>
                  <a:srgbClr val="111111"/>
                </a:solidFill>
                <a:latin typeface="Roboto"/>
                <a:cs typeface="Roboto"/>
              </a:rPr>
              <a:t>(</a:t>
            </a:r>
            <a:r>
              <a:rPr lang="en-US" sz="1200" dirty="0" err="1">
                <a:solidFill>
                  <a:srgbClr val="111111"/>
                </a:solidFill>
                <a:latin typeface="Roboto"/>
                <a:cs typeface="Roboto"/>
              </a:rPr>
              <a:t>Ingannare</a:t>
            </a:r>
            <a:r>
              <a:rPr lang="en-US" sz="1200" dirty="0">
                <a:solidFill>
                  <a:srgbClr val="111111"/>
                </a:solidFill>
                <a:latin typeface="Roboto"/>
                <a:cs typeface="Roboto"/>
              </a:rPr>
              <a:t> la </a:t>
            </a:r>
            <a:r>
              <a:rPr lang="en-US" sz="1200" dirty="0" err="1">
                <a:solidFill>
                  <a:srgbClr val="111111"/>
                </a:solidFill>
                <a:latin typeface="Roboto"/>
                <a:cs typeface="Roboto"/>
              </a:rPr>
              <a:t>vittima</a:t>
            </a: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)</a:t>
            </a:r>
            <a:endParaRPr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spc="-10" dirty="0">
                <a:solidFill>
                  <a:srgbClr val="0D0D0D"/>
                </a:solidFill>
                <a:latin typeface="Segoe UI"/>
                <a:cs typeface="Segoe UI"/>
              </a:rPr>
              <a:t>arpspoof</a:t>
            </a:r>
            <a:r>
              <a:rPr sz="1200" b="1" spc="20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200" b="1" spc="-20" dirty="0">
                <a:solidFill>
                  <a:srgbClr val="0D0D0D"/>
                </a:solidFill>
                <a:latin typeface="Segoe UI"/>
                <a:cs typeface="Segoe UI"/>
              </a:rPr>
              <a:t>-</a:t>
            </a:r>
            <a:r>
              <a:rPr sz="1200" b="1" dirty="0">
                <a:solidFill>
                  <a:srgbClr val="0D0D0D"/>
                </a:solidFill>
                <a:latin typeface="Segoe UI"/>
                <a:cs typeface="Segoe UI"/>
              </a:rPr>
              <a:t>i eth0</a:t>
            </a:r>
            <a:r>
              <a:rPr sz="1200" b="1" spc="10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200" b="1" spc="-20" dirty="0">
                <a:solidFill>
                  <a:srgbClr val="0D0D0D"/>
                </a:solidFill>
                <a:latin typeface="Segoe UI"/>
                <a:cs typeface="Segoe UI"/>
              </a:rPr>
              <a:t>-</a:t>
            </a:r>
            <a:r>
              <a:rPr sz="1200" b="1" dirty="0">
                <a:solidFill>
                  <a:srgbClr val="0D0D0D"/>
                </a:solidFill>
                <a:latin typeface="Segoe UI"/>
                <a:cs typeface="Segoe UI"/>
              </a:rPr>
              <a:t>t</a:t>
            </a:r>
            <a:r>
              <a:rPr sz="1200" b="1" spc="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Segoe UI"/>
                <a:cs typeface="Segoe UI"/>
              </a:rPr>
              <a:t>192.168.122.1</a:t>
            </a:r>
            <a:r>
              <a:rPr sz="1200" b="1" spc="-4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Segoe UI"/>
                <a:cs typeface="Segoe UI"/>
              </a:rPr>
              <a:t>192.168.122.109</a:t>
            </a:r>
            <a:endParaRPr sz="1200" dirty="0">
              <a:latin typeface="Segoe UI"/>
              <a:cs typeface="Segoe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7832" y="413004"/>
            <a:ext cx="6188964" cy="195631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42405" y="2448305"/>
            <a:ext cx="4944620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5160" algn="l"/>
              </a:tabLst>
            </a:pP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arpspoof</a:t>
            </a:r>
            <a:r>
              <a:rPr sz="1200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spc="-215" dirty="0">
                <a:solidFill>
                  <a:srgbClr val="111111"/>
                </a:solidFill>
                <a:latin typeface="Roboto"/>
                <a:cs typeface="Roboto"/>
              </a:rPr>
              <a:t>-</a:t>
            </a:r>
            <a:r>
              <a:rPr sz="1200" dirty="0" err="1">
                <a:solidFill>
                  <a:srgbClr val="111111"/>
                </a:solidFill>
                <a:latin typeface="Roboto"/>
                <a:cs typeface="Roboto"/>
              </a:rPr>
              <a:t>i</a:t>
            </a:r>
            <a:r>
              <a:rPr sz="1200" spc="-15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[</a:t>
            </a:r>
            <a:r>
              <a:rPr lang="en-US" sz="1200" spc="-10" dirty="0" err="1">
                <a:solidFill>
                  <a:srgbClr val="111111"/>
                </a:solidFill>
                <a:latin typeface="Roboto"/>
                <a:cs typeface="Roboto"/>
              </a:rPr>
              <a:t>interfaccia</a:t>
            </a: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]</a:t>
            </a:r>
            <a:r>
              <a:rPr sz="1200" spc="-25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spc="-215" dirty="0">
                <a:solidFill>
                  <a:srgbClr val="111111"/>
                </a:solidFill>
                <a:latin typeface="Roboto"/>
                <a:cs typeface="Roboto"/>
              </a:rPr>
              <a:t>-</a:t>
            </a:r>
            <a:r>
              <a:rPr sz="1200" dirty="0">
                <a:solidFill>
                  <a:srgbClr val="111111"/>
                </a:solidFill>
                <a:latin typeface="Roboto"/>
                <a:cs typeface="Roboto"/>
              </a:rPr>
              <a:t>t</a:t>
            </a:r>
            <a:r>
              <a:rPr sz="1200" spc="-15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[gatewayIP]</a:t>
            </a:r>
            <a:r>
              <a:rPr sz="1200" spc="-20" dirty="0">
                <a:solidFill>
                  <a:srgbClr val="111111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[clientIP]</a:t>
            </a:r>
            <a:r>
              <a:rPr sz="1200" dirty="0">
                <a:solidFill>
                  <a:srgbClr val="111111"/>
                </a:solidFill>
                <a:latin typeface="Roboto"/>
                <a:cs typeface="Roboto"/>
              </a:rPr>
              <a:t>	(</a:t>
            </a:r>
            <a:r>
              <a:rPr lang="en-US" sz="1200" dirty="0" err="1">
                <a:solidFill>
                  <a:srgbClr val="111111"/>
                </a:solidFill>
                <a:latin typeface="Roboto"/>
                <a:cs typeface="Roboto"/>
              </a:rPr>
              <a:t>Ingannare</a:t>
            </a:r>
            <a:r>
              <a:rPr lang="en-US" sz="1200" dirty="0">
                <a:solidFill>
                  <a:srgbClr val="111111"/>
                </a:solidFill>
                <a:latin typeface="Roboto"/>
                <a:cs typeface="Roboto"/>
              </a:rPr>
              <a:t> il gateway</a:t>
            </a: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)</a:t>
            </a:r>
            <a:endParaRPr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solidFill>
                  <a:srgbClr val="0D0D0D"/>
                </a:solidFill>
                <a:latin typeface="Segoe UI"/>
                <a:cs typeface="Segoe UI"/>
              </a:rPr>
              <a:t>arpspoof</a:t>
            </a:r>
            <a:r>
              <a:rPr sz="1200" b="1" spc="1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200" b="1" spc="-20" dirty="0">
                <a:solidFill>
                  <a:srgbClr val="0D0D0D"/>
                </a:solidFill>
                <a:latin typeface="Segoe UI"/>
                <a:cs typeface="Segoe UI"/>
              </a:rPr>
              <a:t>-</a:t>
            </a:r>
            <a:r>
              <a:rPr sz="1200" b="1" dirty="0">
                <a:solidFill>
                  <a:srgbClr val="0D0D0D"/>
                </a:solidFill>
                <a:latin typeface="Segoe UI"/>
                <a:cs typeface="Segoe UI"/>
              </a:rPr>
              <a:t>i</a:t>
            </a:r>
            <a:r>
              <a:rPr sz="1200" b="1" spc="-1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0D0D0D"/>
                </a:solidFill>
                <a:latin typeface="Segoe UI"/>
                <a:cs typeface="Segoe UI"/>
              </a:rPr>
              <a:t>eth0</a:t>
            </a:r>
            <a:r>
              <a:rPr sz="1200" b="1" spc="-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Segoe UI"/>
                <a:cs typeface="Segoe UI"/>
              </a:rPr>
              <a:t>-</a:t>
            </a:r>
            <a:r>
              <a:rPr sz="1200" b="1" dirty="0">
                <a:solidFill>
                  <a:srgbClr val="0D0D0D"/>
                </a:solidFill>
                <a:latin typeface="Segoe UI"/>
                <a:cs typeface="Segoe UI"/>
              </a:rPr>
              <a:t>t</a:t>
            </a:r>
            <a:r>
              <a:rPr sz="1200" b="1" spc="-10" dirty="0">
                <a:solidFill>
                  <a:srgbClr val="0D0D0D"/>
                </a:solidFill>
                <a:latin typeface="Segoe UI"/>
                <a:cs typeface="Segoe UI"/>
              </a:rPr>
              <a:t> 192.168.122.109</a:t>
            </a:r>
            <a:r>
              <a:rPr sz="1200" b="1" spc="-50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Segoe UI"/>
                <a:cs typeface="Segoe UI"/>
              </a:rPr>
              <a:t>192.168.122.1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4106" y="4672675"/>
            <a:ext cx="3205480" cy="160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1200" spc="-10" dirty="0">
                <a:solidFill>
                  <a:srgbClr val="111111"/>
                </a:solidFill>
                <a:latin typeface="Roboto"/>
                <a:cs typeface="Roboto"/>
              </a:rPr>
              <a:t>After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00">
              <a:latin typeface="Roboto"/>
              <a:cs typeface="Roboto"/>
            </a:endParaRPr>
          </a:p>
          <a:p>
            <a:pPr algn="r">
              <a:lnSpc>
                <a:spcPct val="100000"/>
              </a:lnSpc>
            </a:pPr>
            <a:r>
              <a:rPr sz="1100" spc="-25" dirty="0">
                <a:latin typeface="Verdana"/>
                <a:cs typeface="Verdana"/>
              </a:rPr>
              <a:t>39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095" y="4910454"/>
            <a:ext cx="4845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0" dirty="0">
                <a:solidFill>
                  <a:srgbClr val="111111"/>
                </a:solidFill>
                <a:latin typeface="Roboto"/>
                <a:cs typeface="Roboto"/>
              </a:rPr>
              <a:t>Prima</a:t>
            </a:r>
            <a:endParaRPr sz="1200" dirty="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3606" y="3032752"/>
            <a:ext cx="11052175" cy="3787140"/>
            <a:chOff x="833606" y="3032752"/>
            <a:chExt cx="11052175" cy="378714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606" y="3064563"/>
              <a:ext cx="5154210" cy="36717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123" y="3223259"/>
              <a:ext cx="4657344" cy="31744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92885" y="4231385"/>
              <a:ext cx="3596640" cy="167640"/>
            </a:xfrm>
            <a:custGeom>
              <a:avLst/>
              <a:gdLst/>
              <a:ahLst/>
              <a:cxnLst/>
              <a:rect l="l" t="t" r="r" b="b"/>
              <a:pathLst>
                <a:path w="3596640" h="167639">
                  <a:moveTo>
                    <a:pt x="0" y="167639"/>
                  </a:moveTo>
                  <a:lnTo>
                    <a:pt x="3596640" y="167639"/>
                  </a:lnTo>
                  <a:lnTo>
                    <a:pt x="3596640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2156" y="3032752"/>
              <a:ext cx="5303520" cy="37871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7227" y="3227831"/>
              <a:ext cx="4733544" cy="32171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77989" y="4191761"/>
              <a:ext cx="3609340" cy="181610"/>
            </a:xfrm>
            <a:custGeom>
              <a:avLst/>
              <a:gdLst/>
              <a:ahLst/>
              <a:cxnLst/>
              <a:rect l="l" t="t" r="r" b="b"/>
              <a:pathLst>
                <a:path w="3609340" h="181610">
                  <a:moveTo>
                    <a:pt x="0" y="181356"/>
                  </a:moveTo>
                  <a:lnTo>
                    <a:pt x="3608832" y="181356"/>
                  </a:lnTo>
                  <a:lnTo>
                    <a:pt x="3608832" y="0"/>
                  </a:lnTo>
                  <a:lnTo>
                    <a:pt x="0" y="0"/>
                  </a:lnTo>
                  <a:lnTo>
                    <a:pt x="0" y="18135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65697" y="4910454"/>
            <a:ext cx="3721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0" dirty="0">
                <a:solidFill>
                  <a:srgbClr val="111111"/>
                </a:solidFill>
                <a:latin typeface="Roboto"/>
                <a:cs typeface="Roboto"/>
              </a:rPr>
              <a:t>Dopo</a:t>
            </a:r>
            <a:endParaRPr sz="1200" dirty="0">
              <a:latin typeface="Roboto"/>
              <a:cs typeface="Robo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63702" y="4274565"/>
            <a:ext cx="3857625" cy="803275"/>
            <a:chOff x="6763702" y="4274565"/>
            <a:chExt cx="3857625" cy="803275"/>
          </a:xfrm>
        </p:grpSpPr>
        <p:sp>
          <p:nvSpPr>
            <p:cNvPr id="22" name="object 22"/>
            <p:cNvSpPr/>
            <p:nvPr/>
          </p:nvSpPr>
          <p:spPr>
            <a:xfrm>
              <a:off x="6777990" y="4882133"/>
              <a:ext cx="3609340" cy="181610"/>
            </a:xfrm>
            <a:custGeom>
              <a:avLst/>
              <a:gdLst/>
              <a:ahLst/>
              <a:cxnLst/>
              <a:rect l="l" t="t" r="r" b="b"/>
              <a:pathLst>
                <a:path w="3609340" h="181610">
                  <a:moveTo>
                    <a:pt x="0" y="181356"/>
                  </a:moveTo>
                  <a:lnTo>
                    <a:pt x="3608832" y="181356"/>
                  </a:lnTo>
                  <a:lnTo>
                    <a:pt x="3608832" y="0"/>
                  </a:lnTo>
                  <a:lnTo>
                    <a:pt x="0" y="0"/>
                  </a:lnTo>
                  <a:lnTo>
                    <a:pt x="0" y="18135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85805" y="4274565"/>
              <a:ext cx="235585" cy="709295"/>
            </a:xfrm>
            <a:custGeom>
              <a:avLst/>
              <a:gdLst/>
              <a:ahLst/>
              <a:cxnLst/>
              <a:rect l="l" t="t" r="r" b="b"/>
              <a:pathLst>
                <a:path w="235584" h="709295">
                  <a:moveTo>
                    <a:pt x="72771" y="637158"/>
                  </a:moveTo>
                  <a:lnTo>
                    <a:pt x="12953" y="697864"/>
                  </a:lnTo>
                  <a:lnTo>
                    <a:pt x="97409" y="709167"/>
                  </a:lnTo>
                  <a:lnTo>
                    <a:pt x="88457" y="683005"/>
                  </a:lnTo>
                  <a:lnTo>
                    <a:pt x="75819" y="683005"/>
                  </a:lnTo>
                  <a:lnTo>
                    <a:pt x="70358" y="671575"/>
                  </a:lnTo>
                  <a:lnTo>
                    <a:pt x="82556" y="665759"/>
                  </a:lnTo>
                  <a:lnTo>
                    <a:pt x="72771" y="637158"/>
                  </a:lnTo>
                  <a:close/>
                </a:path>
                <a:path w="235584" h="709295">
                  <a:moveTo>
                    <a:pt x="82556" y="665759"/>
                  </a:moveTo>
                  <a:lnTo>
                    <a:pt x="70358" y="671575"/>
                  </a:lnTo>
                  <a:lnTo>
                    <a:pt x="75819" y="683005"/>
                  </a:lnTo>
                  <a:lnTo>
                    <a:pt x="86684" y="677824"/>
                  </a:lnTo>
                  <a:lnTo>
                    <a:pt x="82556" y="665759"/>
                  </a:lnTo>
                  <a:close/>
                </a:path>
                <a:path w="235584" h="709295">
                  <a:moveTo>
                    <a:pt x="86684" y="677824"/>
                  </a:moveTo>
                  <a:lnTo>
                    <a:pt x="75819" y="683005"/>
                  </a:lnTo>
                  <a:lnTo>
                    <a:pt x="88457" y="683005"/>
                  </a:lnTo>
                  <a:lnTo>
                    <a:pt x="86684" y="677824"/>
                  </a:lnTo>
                  <a:close/>
                </a:path>
                <a:path w="235584" h="709295">
                  <a:moveTo>
                    <a:pt x="89057" y="662659"/>
                  </a:moveTo>
                  <a:lnTo>
                    <a:pt x="82556" y="665759"/>
                  </a:lnTo>
                  <a:lnTo>
                    <a:pt x="86684" y="677824"/>
                  </a:lnTo>
                  <a:lnTo>
                    <a:pt x="94996" y="673861"/>
                  </a:lnTo>
                  <a:lnTo>
                    <a:pt x="95885" y="673480"/>
                  </a:lnTo>
                  <a:lnTo>
                    <a:pt x="96139" y="673099"/>
                  </a:lnTo>
                  <a:lnTo>
                    <a:pt x="105918" y="665479"/>
                  </a:lnTo>
                  <a:lnTo>
                    <a:pt x="108481" y="663193"/>
                  </a:lnTo>
                  <a:lnTo>
                    <a:pt x="88392" y="663193"/>
                  </a:lnTo>
                  <a:lnTo>
                    <a:pt x="89057" y="662659"/>
                  </a:lnTo>
                  <a:close/>
                </a:path>
                <a:path w="235584" h="709295">
                  <a:moveTo>
                    <a:pt x="89535" y="662431"/>
                  </a:moveTo>
                  <a:lnTo>
                    <a:pt x="89057" y="662659"/>
                  </a:lnTo>
                  <a:lnTo>
                    <a:pt x="88392" y="663193"/>
                  </a:lnTo>
                  <a:lnTo>
                    <a:pt x="89535" y="662431"/>
                  </a:lnTo>
                  <a:close/>
                </a:path>
                <a:path w="235584" h="709295">
                  <a:moveTo>
                    <a:pt x="109335" y="662431"/>
                  </a:moveTo>
                  <a:lnTo>
                    <a:pt x="89535" y="662431"/>
                  </a:lnTo>
                  <a:lnTo>
                    <a:pt x="88392" y="663193"/>
                  </a:lnTo>
                  <a:lnTo>
                    <a:pt x="108481" y="663193"/>
                  </a:lnTo>
                  <a:lnTo>
                    <a:pt x="109335" y="662431"/>
                  </a:lnTo>
                  <a:close/>
                </a:path>
                <a:path w="235584" h="709295">
                  <a:moveTo>
                    <a:pt x="508" y="0"/>
                  </a:moveTo>
                  <a:lnTo>
                    <a:pt x="10" y="12445"/>
                  </a:lnTo>
                  <a:lnTo>
                    <a:pt x="0" y="12699"/>
                  </a:lnTo>
                  <a:lnTo>
                    <a:pt x="10668" y="13207"/>
                  </a:lnTo>
                  <a:lnTo>
                    <a:pt x="51053" y="24256"/>
                  </a:lnTo>
                  <a:lnTo>
                    <a:pt x="90424" y="48640"/>
                  </a:lnTo>
                  <a:lnTo>
                    <a:pt x="118364" y="74548"/>
                  </a:lnTo>
                  <a:lnTo>
                    <a:pt x="152273" y="118109"/>
                  </a:lnTo>
                  <a:lnTo>
                    <a:pt x="180975" y="169671"/>
                  </a:lnTo>
                  <a:lnTo>
                    <a:pt x="203200" y="227202"/>
                  </a:lnTo>
                  <a:lnTo>
                    <a:pt x="214757" y="273049"/>
                  </a:lnTo>
                  <a:lnTo>
                    <a:pt x="221234" y="320293"/>
                  </a:lnTo>
                  <a:lnTo>
                    <a:pt x="222201" y="335533"/>
                  </a:lnTo>
                  <a:lnTo>
                    <a:pt x="222250" y="336295"/>
                  </a:lnTo>
                  <a:lnTo>
                    <a:pt x="222503" y="352170"/>
                  </a:lnTo>
                  <a:lnTo>
                    <a:pt x="222250" y="368172"/>
                  </a:lnTo>
                  <a:lnTo>
                    <a:pt x="221234" y="384174"/>
                  </a:lnTo>
                  <a:lnTo>
                    <a:pt x="211963" y="447039"/>
                  </a:lnTo>
                  <a:lnTo>
                    <a:pt x="194564" y="506983"/>
                  </a:lnTo>
                  <a:lnTo>
                    <a:pt x="170179" y="561720"/>
                  </a:lnTo>
                  <a:lnTo>
                    <a:pt x="140335" y="609472"/>
                  </a:lnTo>
                  <a:lnTo>
                    <a:pt x="115189" y="639190"/>
                  </a:lnTo>
                  <a:lnTo>
                    <a:pt x="89057" y="662659"/>
                  </a:lnTo>
                  <a:lnTo>
                    <a:pt x="89535" y="662431"/>
                  </a:lnTo>
                  <a:lnTo>
                    <a:pt x="109335" y="662431"/>
                  </a:lnTo>
                  <a:lnTo>
                    <a:pt x="115316" y="657097"/>
                  </a:lnTo>
                  <a:lnTo>
                    <a:pt x="142367" y="627760"/>
                  </a:lnTo>
                  <a:lnTo>
                    <a:pt x="166877" y="592962"/>
                  </a:lnTo>
                  <a:lnTo>
                    <a:pt x="194945" y="539876"/>
                  </a:lnTo>
                  <a:lnTo>
                    <a:pt x="216408" y="480694"/>
                  </a:lnTo>
                  <a:lnTo>
                    <a:pt x="230250" y="417448"/>
                  </a:lnTo>
                  <a:lnTo>
                    <a:pt x="234950" y="368426"/>
                  </a:lnTo>
                  <a:lnTo>
                    <a:pt x="235202" y="352170"/>
                  </a:lnTo>
                  <a:lnTo>
                    <a:pt x="234961" y="336295"/>
                  </a:lnTo>
                  <a:lnTo>
                    <a:pt x="234950" y="335533"/>
                  </a:lnTo>
                  <a:lnTo>
                    <a:pt x="233894" y="320293"/>
                  </a:lnTo>
                  <a:lnTo>
                    <a:pt x="233807" y="319023"/>
                  </a:lnTo>
                  <a:lnTo>
                    <a:pt x="227202" y="270382"/>
                  </a:lnTo>
                  <a:lnTo>
                    <a:pt x="215265" y="223011"/>
                  </a:lnTo>
                  <a:lnTo>
                    <a:pt x="192277" y="163829"/>
                  </a:lnTo>
                  <a:lnTo>
                    <a:pt x="162560" y="110616"/>
                  </a:lnTo>
                  <a:lnTo>
                    <a:pt x="136651" y="76199"/>
                  </a:lnTo>
                  <a:lnTo>
                    <a:pt x="107950" y="46862"/>
                  </a:lnTo>
                  <a:lnTo>
                    <a:pt x="77216" y="23875"/>
                  </a:lnTo>
                  <a:lnTo>
                    <a:pt x="33782" y="4571"/>
                  </a:lnTo>
                  <a:lnTo>
                    <a:pt x="11175" y="50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621390" y="4359021"/>
            <a:ext cx="1800732" cy="400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lang="it-IT" sz="1200" b="1" dirty="0">
                <a:solidFill>
                  <a:srgbClr val="FF0000"/>
                </a:solidFill>
                <a:latin typeface="Roboto"/>
                <a:cs typeface="Roboto"/>
              </a:rPr>
              <a:t>Dopo aver eseguito l'attacco di arpspoofing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78545" y="5201792"/>
            <a:ext cx="1721485" cy="4191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it-IT" sz="1200" b="1" dirty="0">
                <a:solidFill>
                  <a:srgbClr val="FF0000"/>
                </a:solidFill>
                <a:latin typeface="Roboto"/>
                <a:cs typeface="Roboto"/>
              </a:rPr>
              <a:t>Il MAC del gatewa è il
come il Mac di Kali</a:t>
            </a:r>
            <a:endParaRPr sz="12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182" y="416433"/>
            <a:ext cx="6050280" cy="813940"/>
          </a:xfrm>
          <a:prstGeom prst="rect">
            <a:avLst/>
          </a:prstGeom>
        </p:spPr>
        <p:txBody>
          <a:bodyPr vert="horz" wrap="square" lIns="0" tIns="25742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 dirty="0" err="1"/>
              <a:t>Simulatore</a:t>
            </a:r>
            <a:r>
              <a:rPr lang="en-US" spc="55" dirty="0"/>
              <a:t> GNS3</a:t>
            </a:r>
            <a:endParaRPr spc="60" dirty="0"/>
          </a:p>
        </p:txBody>
      </p: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4855" y="1754123"/>
            <a:ext cx="6629400" cy="37338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6361" y="1459763"/>
            <a:ext cx="4020185" cy="3097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05410" indent="-100330">
              <a:lnSpc>
                <a:spcPct val="100000"/>
              </a:lnSpc>
              <a:spcBef>
                <a:spcPts val="495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b="1" spc="-50" dirty="0">
                <a:latin typeface="Tahoma"/>
                <a:cs typeface="Tahoma"/>
              </a:rPr>
              <a:t> </a:t>
            </a:r>
            <a:r>
              <a:rPr lang="en-US" sz="1600" b="1" spc="-50" dirty="0" err="1">
                <a:latin typeface="Tahoma"/>
                <a:cs typeface="Tahoma"/>
              </a:rPr>
              <a:t>Dispositivi</a:t>
            </a:r>
            <a:r>
              <a:rPr lang="en-US" sz="1600" b="1" spc="-50" dirty="0">
                <a:latin typeface="Tahoma"/>
                <a:cs typeface="Tahoma"/>
              </a:rPr>
              <a:t> di campo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05464" y="6321441"/>
            <a:ext cx="103505" cy="197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50" dirty="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-3860" y="6666017"/>
            <a:ext cx="2820035" cy="16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Getting</a:t>
            </a:r>
            <a:r>
              <a:rPr sz="900" u="sng" spc="-7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Started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with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GNS3</a:t>
            </a:r>
            <a:r>
              <a:rPr sz="9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18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|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GNS3</a:t>
            </a:r>
            <a:r>
              <a:rPr sz="9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Documentation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7834" y="1804797"/>
            <a:ext cx="504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5" dirty="0">
                <a:latin typeface="Verdana"/>
                <a:cs typeface="Verdana"/>
              </a:rPr>
              <a:t>Linux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0714" y="2048332"/>
            <a:ext cx="433260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it-IT" sz="1600" spc="-10" dirty="0">
                <a:latin typeface="Verdana"/>
                <a:cs typeface="Verdana"/>
              </a:rPr>
              <a:t>Raspberry Pi con versione Linux leggera (Client e Server) per la trasmissione di dati su protocolli di comunicazione ModBus utilizzando pyModbusTCP.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361" y="3251793"/>
            <a:ext cx="4717415" cy="3103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05410" indent="-100330">
              <a:lnSpc>
                <a:spcPct val="100000"/>
              </a:lnSpc>
              <a:spcBef>
                <a:spcPts val="500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b="1" dirty="0" err="1">
                <a:latin typeface="Tahoma"/>
                <a:cs typeface="Tahoma"/>
              </a:rPr>
              <a:t>Settore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b="1" dirty="0" err="1">
                <a:latin typeface="Tahoma"/>
                <a:cs typeface="Tahoma"/>
              </a:rPr>
              <a:t>Gestionale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834" y="3764686"/>
            <a:ext cx="4513580" cy="141064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8133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Dispositivo di amministrazione della rete per il monitoraggio del traffico di rete tramite Kali Linux.</a:t>
            </a:r>
          </a:p>
          <a:p>
            <a:pPr marL="48133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Wazuh Server: dettagli da affrontare in seguito.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361" y="5122773"/>
            <a:ext cx="4715510" cy="13458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05410" indent="-100330">
              <a:lnSpc>
                <a:spcPct val="100000"/>
              </a:lnSpc>
              <a:spcBef>
                <a:spcPts val="495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b="1" spc="-25" dirty="0">
                <a:latin typeface="Tahoma"/>
                <a:cs typeface="Tahoma"/>
              </a:rPr>
              <a:t> </a:t>
            </a:r>
            <a:r>
              <a:rPr lang="en-US" sz="1600" b="1" spc="-25" dirty="0" err="1">
                <a:latin typeface="Tahoma"/>
                <a:cs typeface="Tahoma"/>
              </a:rPr>
              <a:t>Attività</a:t>
            </a:r>
            <a:r>
              <a:rPr lang="en-US" sz="1600" b="1" spc="-25" dirty="0">
                <a:latin typeface="Tahoma"/>
                <a:cs typeface="Tahoma"/>
              </a:rPr>
              <a:t> </a:t>
            </a:r>
            <a:r>
              <a:rPr lang="en-US" sz="1600" b="1" spc="-25" dirty="0" err="1">
                <a:latin typeface="Tahoma"/>
                <a:cs typeface="Tahoma"/>
              </a:rPr>
              <a:t>dannose</a:t>
            </a:r>
            <a:endParaRPr sz="1600" dirty="0">
              <a:latin typeface="Tahoma"/>
              <a:cs typeface="Tahoma"/>
            </a:endParaRPr>
          </a:p>
          <a:p>
            <a:pPr marL="396875" marR="5080" lvl="1" indent="-182880" algn="just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396875" algn="l"/>
              </a:tabLst>
            </a:pPr>
            <a:r>
              <a:rPr lang="it-IT" sz="1600" dirty="0">
                <a:latin typeface="Verdana"/>
                <a:cs typeface="Verdana"/>
              </a:rPr>
              <a:t>Kali Linux verrà utilizzato per simulare varie attività dannose che prendono di mira i dispositivi all'interno di questa rete chiusa.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Arpspoofing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967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100" dirty="0">
                <a:latin typeface="Verdana"/>
                <a:cs typeface="Verdana"/>
              </a:rPr>
              <a:t>CSP004_S_M: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559" y="297179"/>
            <a:ext cx="4981956" cy="17571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927830" y="1935607"/>
            <a:ext cx="454025" cy="39820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240"/>
              </a:lnSpc>
            </a:pPr>
            <a:r>
              <a:rPr sz="2800" b="1" spc="50" dirty="0">
                <a:solidFill>
                  <a:srgbClr val="FF0000"/>
                </a:solidFill>
                <a:latin typeface="Palatino Linotype"/>
                <a:cs typeface="Palatino Linotype"/>
              </a:rPr>
              <a:t>What</a:t>
            </a:r>
            <a:r>
              <a:rPr sz="2800" b="1" spc="26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55" dirty="0">
                <a:solidFill>
                  <a:srgbClr val="FF0000"/>
                </a:solidFill>
                <a:latin typeface="Palatino Linotype"/>
                <a:cs typeface="Palatino Linotype"/>
              </a:rPr>
              <a:t>will</a:t>
            </a:r>
            <a:r>
              <a:rPr sz="2800" b="1" spc="24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dirty="0">
                <a:solidFill>
                  <a:srgbClr val="FF0000"/>
                </a:solidFill>
                <a:latin typeface="Palatino Linotype"/>
                <a:cs typeface="Palatino Linotype"/>
              </a:rPr>
              <a:t>he</a:t>
            </a:r>
            <a:r>
              <a:rPr sz="2800" b="1" spc="254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55" dirty="0">
                <a:solidFill>
                  <a:srgbClr val="FF0000"/>
                </a:solidFill>
                <a:latin typeface="Palatino Linotype"/>
                <a:cs typeface="Palatino Linotype"/>
              </a:rPr>
              <a:t>happing?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16763" y="1860930"/>
            <a:ext cx="9131935" cy="4667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3660" indent="-287020">
              <a:lnSpc>
                <a:spcPct val="1071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dirty="0"/>
              <a:t>Ogni volta che la macchina vittima (che termina con .109) invia dati, questi verranno instradati attraverso il dispositivo Kali Linux (la macchina dell'aggressore), che li inoltrerà al gateway. Quando i dati vengono restituiti dal gateway, verranno prima inviati a Kali e Kali li inoltrerà alla macchina vittima (terminando con .109).</a:t>
            </a:r>
            <a:endParaRPr lang="en-US" spc="-10" dirty="0"/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pc="-10" dirty="0"/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1490345" algn="l"/>
                <a:tab pos="2091055" algn="l"/>
                <a:tab pos="2469515" algn="l"/>
                <a:tab pos="3162935" algn="l"/>
                <a:tab pos="4154804" algn="l"/>
                <a:tab pos="5193030" algn="l"/>
                <a:tab pos="5594985" algn="l"/>
                <a:tab pos="6633209" algn="l"/>
                <a:tab pos="7781290" algn="l"/>
                <a:tab pos="8210550" algn="l"/>
                <a:tab pos="8747125" algn="l"/>
              </a:tabLst>
            </a:pPr>
            <a:r>
              <a:rPr lang="en-US" b="1" spc="-10" dirty="0" err="1">
                <a:solidFill>
                  <a:srgbClr val="FF0000"/>
                </a:solidFill>
                <a:latin typeface="Tahoma"/>
                <a:cs typeface="Tahoma"/>
              </a:rPr>
              <a:t>Tuttavia</a:t>
            </a:r>
            <a:r>
              <a:rPr spc="-10" dirty="0"/>
              <a:t>,</a:t>
            </a:r>
            <a:r>
              <a:rPr dirty="0"/>
              <a:t>	</a:t>
            </a:r>
            <a:r>
              <a:rPr lang="it-IT" spc="25" dirty="0"/>
              <a:t>A causa delle impostazioni di sicurezza di Linux, tutti i pacchetti ricevuti da Kali vengono scartati di default.</a:t>
            </a:r>
            <a:endParaRPr spc="-10" dirty="0"/>
          </a:p>
          <a:p>
            <a:pPr marL="299085" marR="6985" indent="-287020" algn="just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pc="-80" dirty="0"/>
              <a:t>Per eseguire un attacco </a:t>
            </a:r>
            <a:r>
              <a:rPr lang="it-IT" b="1" spc="-80" dirty="0"/>
              <a:t>Man-in-the-Middle</a:t>
            </a:r>
            <a:r>
              <a:rPr lang="it-IT" spc="-80" dirty="0"/>
              <a:t> (</a:t>
            </a:r>
            <a:r>
              <a:rPr lang="it-IT" b="1" spc="-80" dirty="0"/>
              <a:t>MITM</a:t>
            </a:r>
            <a:r>
              <a:rPr lang="it-IT" spc="-80" dirty="0"/>
              <a:t>) di successo, è necessario abilitare l'inoltro dei pacchetti su Kali, consentendo a tutti i pacchetti in arrivo dalla vittima di passare attraverso l'aggressore e continuare verso il </a:t>
            </a:r>
            <a:r>
              <a:rPr lang="it-IT" b="1" spc="-80" dirty="0"/>
              <a:t>gateway</a:t>
            </a:r>
            <a:r>
              <a:rPr lang="it-IT" spc="-80" dirty="0"/>
              <a:t>, garantendo che il traffico fluisca in entrata e in uscita attraverso la macchina dell'aggressore.</a:t>
            </a:r>
            <a:endParaRPr spc="-10" dirty="0"/>
          </a:p>
          <a:p>
            <a:pPr marR="246379" algn="ctr">
              <a:lnSpc>
                <a:spcPct val="100000"/>
              </a:lnSpc>
              <a:spcBef>
                <a:spcPts val="2065"/>
              </a:spcBef>
            </a:pPr>
            <a:r>
              <a:rPr b="1" dirty="0" err="1">
                <a:latin typeface="Calibri"/>
                <a:cs typeface="Calibri"/>
              </a:rPr>
              <a:t>sudo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echo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1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&gt; </a:t>
            </a:r>
            <a:r>
              <a:rPr b="1" spc="-10" dirty="0">
                <a:latin typeface="Calibri"/>
                <a:cs typeface="Calibri"/>
              </a:rPr>
              <a:t>/proc/sys/net/ipv4/ip_forward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D176B-DA82-0A16-3D61-1BB07E014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7F5554-993F-43E9-C389-A7618CD99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Arpspoofing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D47D193-ECA2-DF1C-636C-E03A9DCBD69F}"/>
              </a:ext>
            </a:extLst>
          </p:cNvPr>
          <p:cNvGrpSpPr/>
          <p:nvPr/>
        </p:nvGrpSpPr>
        <p:grpSpPr>
          <a:xfrm>
            <a:off x="7549895" y="5207317"/>
            <a:ext cx="3293745" cy="1644650"/>
            <a:chOff x="7549895" y="5207317"/>
            <a:chExt cx="3293745" cy="16446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DD59069-EE94-5BE5-153A-0782BAA41D35}"/>
                </a:ext>
              </a:extLst>
            </p:cNvPr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96BBE0A-53FA-6C80-B860-729FA98B549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0608ECF8-8814-A7AD-15AB-1EBCF86BCC04}"/>
              </a:ext>
            </a:extLst>
          </p:cNvPr>
          <p:cNvSpPr txBox="1"/>
          <p:nvPr/>
        </p:nvSpPr>
        <p:spPr>
          <a:xfrm>
            <a:off x="8308340" y="29972"/>
            <a:ext cx="378967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100" dirty="0">
                <a:latin typeface="Verdana"/>
                <a:cs typeface="Verdana"/>
              </a:rPr>
              <a:t>CSP004_S_M: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2B347B2-86A2-3D25-1E72-4EBE927656C4}"/>
              </a:ext>
            </a:extLst>
          </p:cNvPr>
          <p:cNvSpPr txBox="1"/>
          <p:nvPr/>
        </p:nvSpPr>
        <p:spPr>
          <a:xfrm>
            <a:off x="9974023" y="1948307"/>
            <a:ext cx="397545" cy="38360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3140"/>
              </a:lnSpc>
            </a:pPr>
            <a:r>
              <a:rPr lang="en-US" sz="2800" spc="55" dirty="0">
                <a:latin typeface="Palatino Linotype"/>
                <a:cs typeface="Palatino Linotype"/>
              </a:rPr>
              <a:t>Che </a:t>
            </a:r>
            <a:r>
              <a:rPr lang="en-US" sz="2800" spc="55" dirty="0" err="1">
                <a:latin typeface="Palatino Linotype"/>
                <a:cs typeface="Palatino Linotype"/>
              </a:rPr>
              <a:t>cosa</a:t>
            </a:r>
            <a:r>
              <a:rPr lang="en-US" sz="2800" spc="55" dirty="0">
                <a:latin typeface="Palatino Linotype"/>
                <a:cs typeface="Palatino Linotype"/>
              </a:rPr>
              <a:t> </a:t>
            </a:r>
            <a:r>
              <a:rPr lang="en-US" sz="2800" spc="55" dirty="0" err="1">
                <a:latin typeface="Palatino Linotype"/>
                <a:cs typeface="Palatino Linotype"/>
              </a:rPr>
              <a:t>farà</a:t>
            </a:r>
            <a:r>
              <a:rPr lang="en-US" sz="2800" spc="55" dirty="0">
                <a:latin typeface="Palatino Linotype"/>
                <a:cs typeface="Palatino Linotype"/>
              </a:rPr>
              <a:t>?</a:t>
            </a:r>
            <a:endParaRPr sz="2800" dirty="0">
              <a:latin typeface="Palatino Linotype"/>
              <a:cs typeface="Palatino Linotype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623B883F-2061-FEE2-17D0-68CC2D2348F6}"/>
              </a:ext>
            </a:extLst>
          </p:cNvPr>
          <p:cNvGrpSpPr/>
          <p:nvPr/>
        </p:nvGrpSpPr>
        <p:grpSpPr>
          <a:xfrm>
            <a:off x="685800" y="1828800"/>
            <a:ext cx="8153399" cy="4117155"/>
            <a:chOff x="143255" y="1278690"/>
            <a:chExt cx="11631295" cy="5570220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21E8559C-3D97-CAA8-34B9-8A2BB1C5722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5" y="1310648"/>
              <a:ext cx="5954268" cy="5538216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DAFD1E0D-EB2F-82DD-6B75-E8B8636ED3D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7" y="1505712"/>
              <a:ext cx="5384292" cy="496824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4DD6F7E9-4A8B-2554-5999-C120A186FA9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0155" y="1278690"/>
              <a:ext cx="5954267" cy="5487924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454913B4-DBAB-F864-23F4-81BD64C8152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5227" y="1473708"/>
              <a:ext cx="5384291" cy="4917948"/>
            </a:xfrm>
            <a:prstGeom prst="rect">
              <a:avLst/>
            </a:prstGeom>
          </p:spPr>
        </p:pic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2602FB15-DDAE-B565-B617-7AAE94D5D274}"/>
              </a:ext>
            </a:extLst>
          </p:cNvPr>
          <p:cNvSpPr txBox="1"/>
          <p:nvPr/>
        </p:nvSpPr>
        <p:spPr>
          <a:xfrm>
            <a:off x="440614" y="6019174"/>
            <a:ext cx="65065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6095" marR="5080" indent="-494030">
              <a:lnSpc>
                <a:spcPct val="100000"/>
              </a:lnSpc>
              <a:spcBef>
                <a:spcPts val="95"/>
              </a:spcBef>
            </a:pPr>
            <a:r>
              <a:rPr lang="it-IT" sz="1600" b="1" spc="55" dirty="0">
                <a:solidFill>
                  <a:srgbClr val="E02E68"/>
                </a:solidFill>
                <a:latin typeface="Tahoma"/>
                <a:cs typeface="Tahoma"/>
              </a:rPr>
              <a:t>Controlla la macchina vittima e vedrai che possono accedere a Internet normalmente.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7551B34A-8ECA-15AB-1C3B-F5FFB39CD4B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816140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3505" y="33318"/>
            <a:ext cx="5347970" cy="6821170"/>
          </a:xfrm>
          <a:custGeom>
            <a:avLst/>
            <a:gdLst/>
            <a:ahLst/>
            <a:cxnLst/>
            <a:rect l="l" t="t" r="r" b="b"/>
            <a:pathLst>
              <a:path w="5347970" h="6821170">
                <a:moveTo>
                  <a:pt x="5347637" y="0"/>
                </a:moveTo>
                <a:lnTo>
                  <a:pt x="1917368" y="0"/>
                </a:lnTo>
                <a:lnTo>
                  <a:pt x="0" y="6820799"/>
                </a:lnTo>
                <a:lnTo>
                  <a:pt x="3430237" y="6820799"/>
                </a:lnTo>
                <a:lnTo>
                  <a:pt x="5347637" y="0"/>
                </a:lnTo>
                <a:close/>
              </a:path>
            </a:pathLst>
          </a:custGeom>
          <a:solidFill>
            <a:srgbClr val="FFB900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53353" y="-10350"/>
            <a:ext cx="2936240" cy="6879590"/>
            <a:chOff x="4053353" y="-10350"/>
            <a:chExt cx="2936240" cy="6879590"/>
          </a:xfrm>
        </p:grpSpPr>
        <p:sp>
          <p:nvSpPr>
            <p:cNvPr id="5" name="object 5"/>
            <p:cNvSpPr/>
            <p:nvPr/>
          </p:nvSpPr>
          <p:spPr>
            <a:xfrm>
              <a:off x="5453407" y="5112649"/>
              <a:ext cx="797560" cy="1739264"/>
            </a:xfrm>
            <a:custGeom>
              <a:avLst/>
              <a:gdLst/>
              <a:ahLst/>
              <a:cxnLst/>
              <a:rect l="l" t="t" r="r" b="b"/>
              <a:pathLst>
                <a:path w="797560" h="1739265">
                  <a:moveTo>
                    <a:pt x="0" y="1738760"/>
                  </a:moveTo>
                  <a:lnTo>
                    <a:pt x="27783" y="1738760"/>
                  </a:lnTo>
                  <a:lnTo>
                    <a:pt x="453804" y="148965"/>
                  </a:lnTo>
                  <a:lnTo>
                    <a:pt x="470342" y="108081"/>
                  </a:lnTo>
                  <a:lnTo>
                    <a:pt x="496141" y="74232"/>
                  </a:lnTo>
                  <a:lnTo>
                    <a:pt x="529217" y="48582"/>
                  </a:lnTo>
                  <a:lnTo>
                    <a:pt x="567586" y="32300"/>
                  </a:lnTo>
                  <a:lnTo>
                    <a:pt x="609262" y="26550"/>
                  </a:lnTo>
                  <a:lnTo>
                    <a:pt x="652261" y="32499"/>
                  </a:lnTo>
                  <a:lnTo>
                    <a:pt x="709152" y="60939"/>
                  </a:lnTo>
                  <a:lnTo>
                    <a:pt x="750171" y="109693"/>
                  </a:lnTo>
                  <a:lnTo>
                    <a:pt x="770513" y="170632"/>
                  </a:lnTo>
                  <a:lnTo>
                    <a:pt x="771568" y="203006"/>
                  </a:lnTo>
                  <a:lnTo>
                    <a:pt x="766048" y="235634"/>
                  </a:lnTo>
                  <a:lnTo>
                    <a:pt x="362514" y="1738760"/>
                  </a:lnTo>
                  <a:lnTo>
                    <a:pt x="390298" y="1738760"/>
                  </a:lnTo>
                  <a:lnTo>
                    <a:pt x="791186" y="242405"/>
                  </a:lnTo>
                  <a:lnTo>
                    <a:pt x="797408" y="204699"/>
                  </a:lnTo>
                  <a:lnTo>
                    <a:pt x="796313" y="167247"/>
                  </a:lnTo>
                  <a:lnTo>
                    <a:pt x="772663" y="96151"/>
                  </a:lnTo>
                  <a:lnTo>
                    <a:pt x="724204" y="39779"/>
                  </a:lnTo>
                  <a:lnTo>
                    <a:pt x="658876" y="6769"/>
                  </a:lnTo>
                  <a:lnTo>
                    <a:pt x="609923" y="0"/>
                  </a:lnTo>
                  <a:lnTo>
                    <a:pt x="561225" y="6597"/>
                  </a:lnTo>
                  <a:lnTo>
                    <a:pt x="516590" y="25480"/>
                  </a:lnTo>
                  <a:lnTo>
                    <a:pt x="478180" y="55284"/>
                  </a:lnTo>
                  <a:lnTo>
                    <a:pt x="448152" y="94644"/>
                  </a:lnTo>
                  <a:lnTo>
                    <a:pt x="428666" y="142194"/>
                  </a:lnTo>
                  <a:lnTo>
                    <a:pt x="0" y="1738760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3984" y="4571"/>
              <a:ext cx="2545080" cy="6838315"/>
            </a:xfrm>
            <a:custGeom>
              <a:avLst/>
              <a:gdLst/>
              <a:ahLst/>
              <a:cxnLst/>
              <a:rect l="l" t="t" r="r" b="b"/>
              <a:pathLst>
                <a:path w="2545079" h="6838315">
                  <a:moveTo>
                    <a:pt x="1321410" y="2283441"/>
                  </a:moveTo>
                  <a:lnTo>
                    <a:pt x="1271598" y="2291573"/>
                  </a:lnTo>
                  <a:lnTo>
                    <a:pt x="1226217" y="2312745"/>
                  </a:lnTo>
                  <a:lnTo>
                    <a:pt x="1187926" y="2345748"/>
                  </a:lnTo>
                  <a:lnTo>
                    <a:pt x="1159382" y="2389378"/>
                  </a:lnTo>
                  <a:lnTo>
                    <a:pt x="1159382" y="2390648"/>
                  </a:lnTo>
                  <a:lnTo>
                    <a:pt x="819276" y="3659124"/>
                  </a:lnTo>
                  <a:lnTo>
                    <a:pt x="0" y="6836924"/>
                  </a:lnTo>
                  <a:lnTo>
                    <a:pt x="6647" y="6837654"/>
                  </a:lnTo>
                  <a:lnTo>
                    <a:pt x="13271" y="6838030"/>
                  </a:lnTo>
                  <a:lnTo>
                    <a:pt x="20841" y="6838187"/>
                  </a:lnTo>
                  <a:lnTo>
                    <a:pt x="26542" y="6838187"/>
                  </a:lnTo>
                  <a:lnTo>
                    <a:pt x="843279" y="3665474"/>
                  </a:lnTo>
                  <a:lnTo>
                    <a:pt x="1183386" y="2398141"/>
                  </a:lnTo>
                  <a:lnTo>
                    <a:pt x="1208042" y="2360717"/>
                  </a:lnTo>
                  <a:lnTo>
                    <a:pt x="1241007" y="2332505"/>
                  </a:lnTo>
                  <a:lnTo>
                    <a:pt x="1279983" y="2314546"/>
                  </a:lnTo>
                  <a:lnTo>
                    <a:pt x="1322671" y="2307883"/>
                  </a:lnTo>
                  <a:lnTo>
                    <a:pt x="1417613" y="2307883"/>
                  </a:lnTo>
                  <a:lnTo>
                    <a:pt x="1372996" y="2289555"/>
                  </a:lnTo>
                  <a:lnTo>
                    <a:pt x="1321410" y="2283441"/>
                  </a:lnTo>
                  <a:close/>
                </a:path>
                <a:path w="2545079" h="6838315">
                  <a:moveTo>
                    <a:pt x="1417613" y="2307883"/>
                  </a:moveTo>
                  <a:lnTo>
                    <a:pt x="1322671" y="2307883"/>
                  </a:lnTo>
                  <a:lnTo>
                    <a:pt x="1366774" y="2313558"/>
                  </a:lnTo>
                  <a:lnTo>
                    <a:pt x="1412567" y="2334380"/>
                  </a:lnTo>
                  <a:lnTo>
                    <a:pt x="1448527" y="2367388"/>
                  </a:lnTo>
                  <a:lnTo>
                    <a:pt x="1472716" y="2409314"/>
                  </a:lnTo>
                  <a:lnTo>
                    <a:pt x="1483195" y="2456892"/>
                  </a:lnTo>
                  <a:lnTo>
                    <a:pt x="1478026" y="2506853"/>
                  </a:lnTo>
                  <a:lnTo>
                    <a:pt x="1220089" y="3458210"/>
                  </a:lnTo>
                  <a:lnTo>
                    <a:pt x="1214114" y="3493672"/>
                  </a:lnTo>
                  <a:lnTo>
                    <a:pt x="1223071" y="3564026"/>
                  </a:lnTo>
                  <a:lnTo>
                    <a:pt x="1258500" y="3627030"/>
                  </a:lnTo>
                  <a:lnTo>
                    <a:pt x="1314733" y="3670444"/>
                  </a:lnTo>
                  <a:lnTo>
                    <a:pt x="1349070" y="3683155"/>
                  </a:lnTo>
                  <a:lnTo>
                    <a:pt x="1349207" y="3683155"/>
                  </a:lnTo>
                  <a:lnTo>
                    <a:pt x="1397637" y="3689559"/>
                  </a:lnTo>
                  <a:lnTo>
                    <a:pt x="1444686" y="3683155"/>
                  </a:lnTo>
                  <a:lnTo>
                    <a:pt x="1487931" y="3665172"/>
                  </a:lnTo>
                  <a:lnTo>
                    <a:pt x="1490757" y="3663024"/>
                  </a:lnTo>
                  <a:lnTo>
                    <a:pt x="1404047" y="3663024"/>
                  </a:lnTo>
                  <a:lnTo>
                    <a:pt x="1354074" y="3657854"/>
                  </a:lnTo>
                  <a:lnTo>
                    <a:pt x="1299114" y="3630739"/>
                  </a:lnTo>
                  <a:lnTo>
                    <a:pt x="1259204" y="3584575"/>
                  </a:lnTo>
                  <a:lnTo>
                    <a:pt x="1239313" y="3526472"/>
                  </a:lnTo>
                  <a:lnTo>
                    <a:pt x="1238613" y="3495742"/>
                  </a:lnTo>
                  <a:lnTo>
                    <a:pt x="1244091" y="3464560"/>
                  </a:lnTo>
                  <a:lnTo>
                    <a:pt x="1502028" y="2513203"/>
                  </a:lnTo>
                  <a:lnTo>
                    <a:pt x="1508451" y="2464569"/>
                  </a:lnTo>
                  <a:lnTo>
                    <a:pt x="1502019" y="2417543"/>
                  </a:lnTo>
                  <a:lnTo>
                    <a:pt x="1483994" y="2374328"/>
                  </a:lnTo>
                  <a:lnTo>
                    <a:pt x="1455641" y="2337124"/>
                  </a:lnTo>
                  <a:lnTo>
                    <a:pt x="1418220" y="2308133"/>
                  </a:lnTo>
                  <a:lnTo>
                    <a:pt x="1417613" y="2307883"/>
                  </a:lnTo>
                  <a:close/>
                </a:path>
                <a:path w="2545079" h="6838315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215"/>
                  </a:lnTo>
                  <a:lnTo>
                    <a:pt x="1547494" y="3546729"/>
                  </a:lnTo>
                  <a:lnTo>
                    <a:pt x="1526659" y="3592460"/>
                  </a:lnTo>
                  <a:lnTo>
                    <a:pt x="1493620" y="3628382"/>
                  </a:lnTo>
                  <a:lnTo>
                    <a:pt x="1451656" y="3652552"/>
                  </a:lnTo>
                  <a:lnTo>
                    <a:pt x="1404047" y="3663024"/>
                  </a:lnTo>
                  <a:lnTo>
                    <a:pt x="1490757" y="3663024"/>
                  </a:lnTo>
                  <a:lnTo>
                    <a:pt x="1525166" y="3636870"/>
                  </a:lnTo>
                  <a:lnTo>
                    <a:pt x="1554181" y="3599509"/>
                  </a:lnTo>
                  <a:lnTo>
                    <a:pt x="1572767" y="3554349"/>
                  </a:lnTo>
                  <a:lnTo>
                    <a:pt x="1964816" y="2108835"/>
                  </a:lnTo>
                  <a:lnTo>
                    <a:pt x="2539999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4465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4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50151" y="2170303"/>
            <a:ext cx="3768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60" dirty="0">
                <a:solidFill>
                  <a:srgbClr val="FFB900"/>
                </a:solidFill>
              </a:rPr>
              <a:t>Grazie</a:t>
            </a:r>
            <a:endParaRPr sz="60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50151" y="3732657"/>
            <a:ext cx="3152140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1600" spc="-20" dirty="0">
                <a:solidFill>
                  <a:srgbClr val="FFFFFF"/>
                </a:solidFill>
                <a:latin typeface="Verdana"/>
                <a:cs typeface="Verdana"/>
              </a:rPr>
              <a:t>Si prega di inviare tutte le domande a: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1600" spc="-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Abdelkader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Shaaban,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abdelkader.Shaaban@ait.ac.at</a:t>
            </a:r>
            <a:r>
              <a:rPr sz="1600" spc="-10" dirty="0">
                <a:solidFill>
                  <a:srgbClr val="86872C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Stefan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Schauer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Stefan.Schauer@ait.ac.at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8340" y="29972"/>
            <a:ext cx="3780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Verdana"/>
                <a:cs typeface="Verdana"/>
              </a:rPr>
              <a:t>CSP004_C_E: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Abdelkader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Shaaban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Stefan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Schauer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2" y="2893427"/>
            <a:ext cx="5281168" cy="109132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3600" spc="70" dirty="0" err="1">
                <a:solidFill>
                  <a:srgbClr val="FFFFFF"/>
                </a:solidFill>
                <a:latin typeface="Palatino Linotype"/>
                <a:cs typeface="Palatino Linotype"/>
              </a:rPr>
              <a:t>Strumenti</a:t>
            </a:r>
            <a:r>
              <a:rPr lang="en-US" sz="3600" spc="70" dirty="0">
                <a:solidFill>
                  <a:srgbClr val="FFFFFF"/>
                </a:solidFill>
                <a:latin typeface="Palatino Linotype"/>
                <a:cs typeface="Palatino Linotype"/>
              </a:rPr>
              <a:t> offensive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spc="60" dirty="0">
                <a:solidFill>
                  <a:srgbClr val="FFB900"/>
                </a:solidFill>
                <a:latin typeface="Palatino Linotype"/>
                <a:cs typeface="Palatino Linotype"/>
              </a:rPr>
              <a:t>hping3</a:t>
            </a:r>
            <a:endParaRPr sz="2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65" dirty="0"/>
              <a:t>DoS:</a:t>
            </a:r>
            <a:r>
              <a:rPr sz="3200" spc="204" dirty="0"/>
              <a:t> </a:t>
            </a:r>
            <a:r>
              <a:rPr sz="3200" spc="70" dirty="0"/>
              <a:t>Denial</a:t>
            </a:r>
            <a:r>
              <a:rPr sz="3200" spc="235" dirty="0"/>
              <a:t> </a:t>
            </a:r>
            <a:r>
              <a:rPr sz="3200" spc="45" dirty="0"/>
              <a:t>of</a:t>
            </a:r>
            <a:r>
              <a:rPr sz="3200" spc="210" dirty="0"/>
              <a:t> </a:t>
            </a:r>
            <a:r>
              <a:rPr sz="3200" spc="65" dirty="0"/>
              <a:t>Service</a:t>
            </a:r>
            <a:r>
              <a:rPr sz="3200" spc="254" dirty="0"/>
              <a:t> </a:t>
            </a:r>
            <a:r>
              <a:rPr sz="3200" spc="60" dirty="0"/>
              <a:t>Attack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628" y="1517396"/>
            <a:ext cx="4898341" cy="8307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lang="it-IT" sz="2800" spc="70" dirty="0">
                <a:latin typeface="Palatino Linotype"/>
                <a:cs typeface="Palatino Linotype"/>
              </a:rPr>
              <a:t>Invio di troppi pacchetti al computer di destinazione</a:t>
            </a:r>
            <a:endParaRPr sz="2800" dirty="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600" y="4210494"/>
            <a:ext cx="8340446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Hping3:</a:t>
            </a:r>
            <a:r>
              <a:rPr sz="1200" b="1" spc="260" dirty="0">
                <a:latin typeface="Tahoma"/>
                <a:cs typeface="Tahoma"/>
              </a:rPr>
              <a:t> </a:t>
            </a:r>
            <a:r>
              <a:rPr lang="it-IT" sz="1200" spc="50" dirty="0">
                <a:latin typeface="Verdana"/>
                <a:cs typeface="Verdana"/>
              </a:rPr>
              <a:t>hping3 è uno strumento di rete in grado di inviare ICMP/UDP/TCP personalizzati
pacchetti e per visualizzare le risposte di destinazione l ike ping fa con le risposte ICMP. Gestisce la frammentazione e il corpo e le dimensioni arbitrarie dei pacchetti e può
essere utilizzato per trasferire file con protocolli supportati. Utilizzando hping3, è possibile
può testare le regole del firewall, eseguire la scansione delle porte (falsificata), testare la rete
prestazioni utilizzando diversi protocolli, eseguire il rilevamento MTU del percorso, eseguire
azioni simili a traceroute sotto diversi protocolli, sistemi operativi remoti con impronte digitali, stack TCP/IP di controllo, ecc. hping3 è scriptabile utilizzando il linguaggio Tcl.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5211" y="1322832"/>
            <a:ext cx="2877312" cy="287731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205464" y="6321441"/>
            <a:ext cx="103505" cy="197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50" dirty="0">
                <a:latin typeface="Verdana"/>
                <a:cs typeface="Verdana"/>
              </a:rPr>
              <a:t>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73" y="6608177"/>
            <a:ext cx="1198245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hping3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|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Kali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Linux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Tools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416433"/>
            <a:ext cx="7433158" cy="914352"/>
          </a:xfrm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/>
              <a:t>Hping3:</a:t>
            </a:r>
            <a:r>
              <a:rPr sz="3200" spc="225" dirty="0"/>
              <a:t> </a:t>
            </a:r>
            <a:r>
              <a:rPr lang="en-US" sz="3200" spc="70" dirty="0"/>
              <a:t>Normale (</a:t>
            </a:r>
            <a:r>
              <a:rPr lang="en-US" sz="3200" spc="70" dirty="0" err="1"/>
              <a:t>nessun</a:t>
            </a:r>
            <a:r>
              <a:rPr lang="en-US" sz="3200" spc="70" dirty="0"/>
              <a:t> </a:t>
            </a:r>
            <a:r>
              <a:rPr lang="en-US" sz="3200" spc="70" dirty="0" err="1"/>
              <a:t>attacco</a:t>
            </a:r>
            <a:r>
              <a:rPr lang="en-US" sz="3200" spc="70" dirty="0"/>
              <a:t>)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539" y="1508760"/>
            <a:ext cx="7612379" cy="45750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05464" y="6321441"/>
            <a:ext cx="103505" cy="197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50" dirty="0">
                <a:latin typeface="Verdana"/>
                <a:cs typeface="Verdana"/>
              </a:rPr>
              <a:t>7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5182" y="820927"/>
            <a:ext cx="3669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/>
              <a:t>Hping3:</a:t>
            </a:r>
            <a:r>
              <a:rPr sz="3200" spc="229" dirty="0"/>
              <a:t> </a:t>
            </a:r>
            <a:r>
              <a:rPr sz="3200" spc="65" dirty="0"/>
              <a:t>Scan</a:t>
            </a:r>
            <a:r>
              <a:rPr sz="3200" spc="200" dirty="0"/>
              <a:t> </a:t>
            </a:r>
            <a:r>
              <a:rPr sz="3200" spc="45" dirty="0"/>
              <a:t>Ports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236" y="1378458"/>
            <a:ext cx="587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--</a:t>
            </a:r>
            <a:r>
              <a:rPr sz="1800" dirty="0">
                <a:latin typeface="Verdana"/>
                <a:cs typeface="Verdana"/>
              </a:rPr>
              <a:t>scan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95" dirty="0">
                <a:latin typeface="Verdana"/>
                <a:cs typeface="Verdana"/>
              </a:rPr>
              <a:t>1-</a:t>
            </a:r>
            <a:r>
              <a:rPr sz="1800" spc="-165" dirty="0">
                <a:latin typeface="Verdana"/>
                <a:cs typeface="Verdana"/>
              </a:rPr>
              <a:t>65535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192.168.122.109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295" dirty="0">
                <a:latin typeface="Verdana"/>
                <a:cs typeface="Verdana"/>
              </a:rPr>
              <a:t>–S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–rand-</a:t>
            </a:r>
            <a:r>
              <a:rPr sz="1800" spc="-10" dirty="0">
                <a:latin typeface="Verdana"/>
                <a:cs typeface="Verdana"/>
              </a:rPr>
              <a:t>sourc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0288" y="768830"/>
            <a:ext cx="59615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10" dirty="0">
                <a:latin typeface="Verdana"/>
                <a:cs typeface="Verdana"/>
              </a:rPr>
              <a:t>Scansiona tutte le porte disponibili sulle macchine vittime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650" y="6134201"/>
            <a:ext cx="77906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800" dirty="0">
                <a:latin typeface="Verdana"/>
                <a:cs typeface="Verdana"/>
              </a:rPr>
              <a:t>Ora abbiamo la porta 502 (esempio del server ModbusTCP) come l'unica disponibile sulla macchina di destinazione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76309" y="2969514"/>
            <a:ext cx="341185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800" spc="-200" dirty="0">
                <a:solidFill>
                  <a:srgbClr val="FFB900"/>
                </a:solidFill>
                <a:latin typeface="Verdana"/>
                <a:cs typeface="Verdana"/>
              </a:rPr>
              <a:t>Scansione di tutte le porte (1–65535) sull'host di destinazione 192.168.122.109, utilizzando servizi (flag -s) e l'opzione --rand-source per randomizzare l'indirizzo IP sorgente e nascondere la propria identità.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2391" y="1798320"/>
            <a:ext cx="5669280" cy="403250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205464" y="6321441"/>
            <a:ext cx="103505" cy="197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50" dirty="0"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182" y="820927"/>
            <a:ext cx="3832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/>
              <a:t>Hping3:</a:t>
            </a:r>
            <a:r>
              <a:rPr sz="3200" spc="265" dirty="0"/>
              <a:t> </a:t>
            </a:r>
            <a:r>
              <a:rPr lang="en-US" sz="3200" spc="55" dirty="0"/>
              <a:t>con </a:t>
            </a:r>
            <a:r>
              <a:rPr lang="en-US" sz="3200" spc="55" dirty="0" err="1"/>
              <a:t>attacco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11205464" y="6322263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Verdana"/>
                <a:cs typeface="Verdana"/>
              </a:rPr>
              <a:t>9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77083" y="2109216"/>
            <a:ext cx="8266430" cy="4669790"/>
            <a:chOff x="2577083" y="2109216"/>
            <a:chExt cx="8266430" cy="46697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083" y="2109216"/>
              <a:ext cx="6527292" cy="39227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36" y="1747773"/>
            <a:ext cx="5052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--</a:t>
            </a:r>
            <a:r>
              <a:rPr sz="1800" dirty="0">
                <a:latin typeface="Verdana"/>
                <a:cs typeface="Verdana"/>
              </a:rPr>
              <a:t>flood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--</a:t>
            </a:r>
            <a:r>
              <a:rPr sz="1800" spc="-140" dirty="0">
                <a:latin typeface="Verdana"/>
                <a:cs typeface="Verdana"/>
              </a:rPr>
              <a:t>syn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--</a:t>
            </a:r>
            <a:r>
              <a:rPr sz="1800" spc="-45" dirty="0">
                <a:latin typeface="Verdana"/>
                <a:cs typeface="Verdana"/>
              </a:rPr>
              <a:t>destport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0000"/>
                </a:solidFill>
                <a:latin typeface="Verdana"/>
                <a:cs typeface="Verdana"/>
              </a:rPr>
              <a:t>502</a:t>
            </a:r>
            <a:r>
              <a:rPr sz="1800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&lt;target_IP&gt;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5692" y="1055319"/>
            <a:ext cx="59296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120" dirty="0">
                <a:latin typeface="Verdana"/>
                <a:cs typeface="Verdana"/>
              </a:rPr>
              <a:t>Il numero di porta può essere raccolto da Wireshark. Come mostrato prima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659" y="6134201"/>
            <a:ext cx="69221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800" spc="-95" dirty="0">
                <a:latin typeface="Verdana"/>
                <a:cs typeface="Verdana"/>
              </a:rPr>
              <a:t>Consulta l'help del tool per verificare altri formati e modalità con cui è possibile applicare un attacco DoS al server.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7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2101</Words>
  <Application>Microsoft Office PowerPoint</Application>
  <PresentationFormat>Widescreen</PresentationFormat>
  <Paragraphs>265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MT</vt:lpstr>
      <vt:lpstr>Calibri</vt:lpstr>
      <vt:lpstr>Palatino Linotype</vt:lpstr>
      <vt:lpstr>Roboto</vt:lpstr>
      <vt:lpstr>Segoe UI</vt:lpstr>
      <vt:lpstr>Tahoma</vt:lpstr>
      <vt:lpstr>Verdana</vt:lpstr>
      <vt:lpstr>Wingdings</vt:lpstr>
      <vt:lpstr>Office Theme</vt:lpstr>
      <vt:lpstr>Protezione della rete per i sistemi di controllo dell'energia</vt:lpstr>
      <vt:lpstr>Protezione della rete per i sistemi di controllo dell'energia</vt:lpstr>
      <vt:lpstr>Simulatore GNS3</vt:lpstr>
      <vt:lpstr>Simulatore GNS3</vt:lpstr>
      <vt:lpstr>PowerPoint Presentation</vt:lpstr>
      <vt:lpstr>DoS: Denial of Service Attack</vt:lpstr>
      <vt:lpstr>Hping3: Normale (nessun attacco)</vt:lpstr>
      <vt:lpstr>Hping3: Scan Ports</vt:lpstr>
      <vt:lpstr>Hping3: con attacco</vt:lpstr>
      <vt:lpstr>Hping3: Eseguire l'attacco</vt:lpstr>
      <vt:lpstr>Hping3: Eseguire l'attacco</vt:lpstr>
      <vt:lpstr>Hping3: Esegui attacco</vt:lpstr>
      <vt:lpstr>PowerPoint Presentation</vt:lpstr>
      <vt:lpstr>Che cos'è Metasploitable?</vt:lpstr>
      <vt:lpstr>Installazione di Metasploitable</vt:lpstr>
      <vt:lpstr>Installazione di Metasploitable</vt:lpstr>
      <vt:lpstr>Installazione di Metasploitable</vt:lpstr>
      <vt:lpstr>PowerPoint Presentation</vt:lpstr>
      <vt:lpstr>PowerPoint Presentation</vt:lpstr>
      <vt:lpstr>Installazione di Metasploitable</vt:lpstr>
      <vt:lpstr>Installazione di Metasploitable</vt:lpstr>
      <vt:lpstr>PowerPoint Presentation</vt:lpstr>
      <vt:lpstr>Avvio della VM Metasploitable</vt:lpstr>
      <vt:lpstr>Avvio della VM Metasploitable</vt:lpstr>
      <vt:lpstr>PowerPoint Presentation</vt:lpstr>
      <vt:lpstr>Che cos'è HYDRA?</vt:lpstr>
      <vt:lpstr>Usa Hydra</vt:lpstr>
      <vt:lpstr>Usa Hydra</vt:lpstr>
      <vt:lpstr>Usa Hydra</vt:lpstr>
      <vt:lpstr>Usa Hydra</vt:lpstr>
      <vt:lpstr>Usa Hydra</vt:lpstr>
      <vt:lpstr>Usa Hydra</vt:lpstr>
      <vt:lpstr>MITM</vt:lpstr>
      <vt:lpstr>Attacco MITM</vt:lpstr>
      <vt:lpstr>Che cos'è l'attacco ARP Spoofing?</vt:lpstr>
      <vt:lpstr>Che cos'è l'attacco ARP Spoofing?</vt:lpstr>
      <vt:lpstr>Che cos'è l'attacco ARP Spoofing?</vt:lpstr>
      <vt:lpstr>PowerPoint Presentation</vt:lpstr>
      <vt:lpstr>Arpspoofing</vt:lpstr>
      <vt:lpstr>Arpspoofing</vt:lpstr>
      <vt:lpstr>Arpspoofing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cp:lastModifiedBy>Cosimo Melella</cp:lastModifiedBy>
  <cp:revision>1</cp:revision>
  <dcterms:created xsi:type="dcterms:W3CDTF">2025-03-31T08:13:33Z</dcterms:created>
  <dcterms:modified xsi:type="dcterms:W3CDTF">2025-04-01T17:53:25Z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