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12192000" cy="6858000"/>
  <p:embeddedFontLst>
    <p:embeddedFont>
      <p:font typeface="Noto Sans Symbols"/>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42" roundtripDataSignature="AMtx7mivzVsQiFG1iDDDNtDCIpxOPN5K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otoSansSymbols-regular.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NotoSansSymbols-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2" name="Shape 12"/>
        <p:cNvGrpSpPr/>
        <p:nvPr/>
      </p:nvGrpSpPr>
      <p:grpSpPr>
        <a:xfrm>
          <a:off x="0" y="0"/>
          <a:ext cx="0" cy="0"/>
          <a:chOff x="0" y="0"/>
          <a:chExt cx="0" cy="0"/>
        </a:xfrm>
      </p:grpSpPr>
      <p:pic>
        <p:nvPicPr>
          <p:cNvPr id="13" name="Google Shape;13;p36"/>
          <p:cNvPicPr preferRelativeResize="0"/>
          <p:nvPr/>
        </p:nvPicPr>
        <p:blipFill rotWithShape="1">
          <a:blip r:embed="rId2">
            <a:alphaModFix/>
          </a:blip>
          <a:srcRect b="0" l="0" r="0" t="0"/>
          <a:stretch/>
        </p:blipFill>
        <p:spPr>
          <a:xfrm>
            <a:off x="5029200" y="0"/>
            <a:ext cx="6068567" cy="6851903"/>
          </a:xfrm>
          <a:prstGeom prst="rect">
            <a:avLst/>
          </a:prstGeom>
          <a:noFill/>
          <a:ln>
            <a:noFill/>
          </a:ln>
        </p:spPr>
      </p:pic>
      <p:sp>
        <p:nvSpPr>
          <p:cNvPr id="14" name="Google Shape;14;p36"/>
          <p:cNvSpPr/>
          <p:nvPr/>
        </p:nvSpPr>
        <p:spPr>
          <a:xfrm>
            <a:off x="4561976" y="0"/>
            <a:ext cx="1925320" cy="6858000"/>
          </a:xfrm>
          <a:custGeom>
            <a:rect b="b" l="l" r="r" t="t"/>
            <a:pathLst>
              <a:path extrusionOk="0" h="6858000" w="1925320">
                <a:moveTo>
                  <a:pt x="1924730" y="0"/>
                </a:moveTo>
                <a:lnTo>
                  <a:pt x="0" y="6858000"/>
                </a:lnTo>
              </a:path>
            </a:pathLst>
          </a:custGeom>
          <a:noFill/>
          <a:ln cap="flat" cmpd="sng" w="25400">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 name="Google Shape;15;p36"/>
          <p:cNvSpPr/>
          <p:nvPr/>
        </p:nvSpPr>
        <p:spPr>
          <a:xfrm>
            <a:off x="3507756" y="0"/>
            <a:ext cx="2550160" cy="6847840"/>
          </a:xfrm>
          <a:custGeom>
            <a:rect b="b" l="l" r="r" t="t"/>
            <a:pathLst>
              <a:path extrusionOk="0" h="6847840" w="2550160">
                <a:moveTo>
                  <a:pt x="2549602" y="0"/>
                </a:moveTo>
                <a:lnTo>
                  <a:pt x="2523370" y="0"/>
                </a:lnTo>
                <a:lnTo>
                  <a:pt x="1945566" y="2096424"/>
                </a:lnTo>
                <a:lnTo>
                  <a:pt x="1552394" y="3546260"/>
                </a:lnTo>
                <a:lnTo>
                  <a:pt x="1531482" y="3592169"/>
                </a:lnTo>
                <a:lnTo>
                  <a:pt x="1498334" y="3628222"/>
                </a:lnTo>
                <a:lnTo>
                  <a:pt x="1456236" y="3652474"/>
                </a:lnTo>
                <a:lnTo>
                  <a:pt x="1408478" y="3662977"/>
                </a:lnTo>
                <a:lnTo>
                  <a:pt x="1358345" y="3657786"/>
                </a:lnTo>
                <a:lnTo>
                  <a:pt x="1303174" y="3630539"/>
                </a:lnTo>
                <a:lnTo>
                  <a:pt x="1263223" y="3584281"/>
                </a:lnTo>
                <a:lnTo>
                  <a:pt x="1243247" y="3525983"/>
                </a:lnTo>
                <a:lnTo>
                  <a:pt x="1242534" y="3495171"/>
                </a:lnTo>
                <a:lnTo>
                  <a:pt x="1248003" y="3463884"/>
                </a:lnTo>
                <a:lnTo>
                  <a:pt x="1506735" y="2509578"/>
                </a:lnTo>
                <a:lnTo>
                  <a:pt x="1513182" y="2460837"/>
                </a:lnTo>
                <a:lnTo>
                  <a:pt x="1506735" y="2413682"/>
                </a:lnTo>
                <a:lnTo>
                  <a:pt x="1488662" y="2370328"/>
                </a:lnTo>
                <a:lnTo>
                  <a:pt x="1460231" y="2332994"/>
                </a:lnTo>
                <a:lnTo>
                  <a:pt x="1422711" y="2303898"/>
                </a:lnTo>
                <a:lnTo>
                  <a:pt x="1377369" y="2285258"/>
                </a:lnTo>
                <a:lnTo>
                  <a:pt x="1325612" y="2279124"/>
                </a:lnTo>
                <a:lnTo>
                  <a:pt x="1275621" y="2287285"/>
                </a:lnTo>
                <a:lnTo>
                  <a:pt x="1230075" y="2308526"/>
                </a:lnTo>
                <a:lnTo>
                  <a:pt x="1191650" y="2341629"/>
                </a:lnTo>
                <a:lnTo>
                  <a:pt x="1163027" y="2385377"/>
                </a:lnTo>
                <a:lnTo>
                  <a:pt x="1163027" y="2386646"/>
                </a:lnTo>
                <a:lnTo>
                  <a:pt x="821855" y="3659054"/>
                </a:lnTo>
                <a:lnTo>
                  <a:pt x="0" y="6846413"/>
                </a:lnTo>
                <a:lnTo>
                  <a:pt x="6658" y="6847146"/>
                </a:lnTo>
                <a:lnTo>
                  <a:pt x="19975" y="6847661"/>
                </a:lnTo>
                <a:lnTo>
                  <a:pt x="26634" y="6847680"/>
                </a:lnTo>
                <a:lnTo>
                  <a:pt x="845953" y="3665391"/>
                </a:lnTo>
                <a:lnTo>
                  <a:pt x="1187124" y="2394249"/>
                </a:lnTo>
                <a:lnTo>
                  <a:pt x="1211852" y="2356705"/>
                </a:lnTo>
                <a:lnTo>
                  <a:pt x="1244919" y="2328408"/>
                </a:lnTo>
                <a:lnTo>
                  <a:pt x="1284013" y="2310391"/>
                </a:lnTo>
                <a:lnTo>
                  <a:pt x="1326820" y="2303690"/>
                </a:lnTo>
                <a:lnTo>
                  <a:pt x="1371028" y="2309337"/>
                </a:lnTo>
                <a:lnTo>
                  <a:pt x="1416970" y="2330233"/>
                </a:lnTo>
                <a:lnTo>
                  <a:pt x="1453051" y="2363357"/>
                </a:lnTo>
                <a:lnTo>
                  <a:pt x="1477321" y="2405422"/>
                </a:lnTo>
                <a:lnTo>
                  <a:pt x="1487833" y="2453145"/>
                </a:lnTo>
                <a:lnTo>
                  <a:pt x="1482638" y="2503241"/>
                </a:lnTo>
                <a:lnTo>
                  <a:pt x="1223905" y="3457548"/>
                </a:lnTo>
                <a:lnTo>
                  <a:pt x="1217940" y="3493053"/>
                </a:lnTo>
                <a:lnTo>
                  <a:pt x="1226938" y="3563588"/>
                </a:lnTo>
                <a:lnTo>
                  <a:pt x="1262489" y="3626816"/>
                </a:lnTo>
                <a:lnTo>
                  <a:pt x="1318889" y="3670381"/>
                </a:lnTo>
                <a:lnTo>
                  <a:pt x="1402048" y="3689575"/>
                </a:lnTo>
                <a:lnTo>
                  <a:pt x="1449239" y="3683133"/>
                </a:lnTo>
                <a:lnTo>
                  <a:pt x="1492626" y="3665074"/>
                </a:lnTo>
                <a:lnTo>
                  <a:pt x="1529987" y="3636664"/>
                </a:lnTo>
                <a:lnTo>
                  <a:pt x="1559105" y="3599172"/>
                </a:lnTo>
                <a:lnTo>
                  <a:pt x="1577760" y="3553865"/>
                </a:lnTo>
                <a:lnTo>
                  <a:pt x="1970932" y="2104029"/>
                </a:lnTo>
                <a:lnTo>
                  <a:pt x="2548007" y="5313"/>
                </a:lnTo>
                <a:lnTo>
                  <a:pt x="254960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6" name="Google Shape;16;p36"/>
          <p:cNvPicPr preferRelativeResize="0"/>
          <p:nvPr/>
        </p:nvPicPr>
        <p:blipFill rotWithShape="1">
          <a:blip r:embed="rId3">
            <a:alphaModFix/>
          </a:blip>
          <a:srcRect b="0" l="0" r="0" t="0"/>
          <a:stretch/>
        </p:blipFill>
        <p:spPr>
          <a:xfrm>
            <a:off x="7549376" y="6167335"/>
            <a:ext cx="3294001" cy="612000"/>
          </a:xfrm>
          <a:prstGeom prst="rect">
            <a:avLst/>
          </a:prstGeom>
          <a:noFill/>
          <a:ln>
            <a:noFill/>
          </a:ln>
        </p:spPr>
      </p:pic>
      <p:pic>
        <p:nvPicPr>
          <p:cNvPr id="17" name="Google Shape;17;p36"/>
          <p:cNvPicPr preferRelativeResize="0"/>
          <p:nvPr/>
        </p:nvPicPr>
        <p:blipFill rotWithShape="1">
          <a:blip r:embed="rId4">
            <a:alphaModFix/>
          </a:blip>
          <a:srcRect b="0" l="0" r="0" t="0"/>
          <a:stretch/>
        </p:blipFill>
        <p:spPr>
          <a:xfrm>
            <a:off x="0" y="-2235"/>
            <a:ext cx="5840730" cy="6862275"/>
          </a:xfrm>
          <a:prstGeom prst="rect">
            <a:avLst/>
          </a:prstGeom>
          <a:noFill/>
          <a:ln>
            <a:noFill/>
          </a:ln>
        </p:spPr>
      </p:pic>
      <p:pic>
        <p:nvPicPr>
          <p:cNvPr id="18" name="Google Shape;18;p36"/>
          <p:cNvPicPr preferRelativeResize="0"/>
          <p:nvPr/>
        </p:nvPicPr>
        <p:blipFill rotWithShape="1">
          <a:blip r:embed="rId5">
            <a:alphaModFix/>
          </a:blip>
          <a:srcRect b="0" l="0" r="0" t="0"/>
          <a:stretch/>
        </p:blipFill>
        <p:spPr>
          <a:xfrm>
            <a:off x="263536" y="6151867"/>
            <a:ext cx="2647949" cy="642938"/>
          </a:xfrm>
          <a:prstGeom prst="rect">
            <a:avLst/>
          </a:prstGeom>
          <a:noFill/>
          <a:ln>
            <a:noFill/>
          </a:ln>
        </p:spPr>
      </p:pic>
      <p:sp>
        <p:nvSpPr>
          <p:cNvPr id="19" name="Google Shape;19;p3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6"/>
          <p:cNvSpPr txBox="1"/>
          <p:nvPr>
            <p:ph idx="12" type="sldNum"/>
          </p:nvPr>
        </p:nvSpPr>
        <p:spPr>
          <a:xfrm>
            <a:off x="11101285" y="6323781"/>
            <a:ext cx="244475" cy="196850"/>
          </a:xfrm>
          <a:prstGeom prst="rect">
            <a:avLst/>
          </a:prstGeom>
          <a:noFill/>
          <a:ln>
            <a:noFill/>
          </a:ln>
        </p:spPr>
        <p:txBody>
          <a:bodyPr anchorCtr="0" anchor="t" bIns="0" lIns="0" spcFirstLastPara="1" rIns="0" wrap="square" tIns="0">
            <a:spAutoFit/>
          </a:bodyPr>
          <a:lstStyle>
            <a:lvl1pPr indent="0" lvl="0" marL="115570">
              <a:lnSpc>
                <a:spcPct val="100000"/>
              </a:lnSpc>
              <a:spcBef>
                <a:spcPts val="0"/>
              </a:spcBef>
              <a:buNone/>
              <a:defRPr b="0" i="0" sz="1100">
                <a:solidFill>
                  <a:schemeClr val="dk1"/>
                </a:solidFill>
                <a:latin typeface="Verdana"/>
                <a:ea typeface="Verdana"/>
                <a:cs typeface="Verdana"/>
                <a:sym typeface="Verdana"/>
              </a:defRPr>
            </a:lvl1pPr>
            <a:lvl2pPr indent="0" lvl="1" marL="115570">
              <a:lnSpc>
                <a:spcPct val="100000"/>
              </a:lnSpc>
              <a:spcBef>
                <a:spcPts val="0"/>
              </a:spcBef>
              <a:buNone/>
              <a:defRPr b="0" i="0" sz="1100">
                <a:solidFill>
                  <a:schemeClr val="dk1"/>
                </a:solidFill>
                <a:latin typeface="Verdana"/>
                <a:ea typeface="Verdana"/>
                <a:cs typeface="Verdana"/>
                <a:sym typeface="Verdana"/>
              </a:defRPr>
            </a:lvl2pPr>
            <a:lvl3pPr indent="0" lvl="2" marL="115570">
              <a:lnSpc>
                <a:spcPct val="100000"/>
              </a:lnSpc>
              <a:spcBef>
                <a:spcPts val="0"/>
              </a:spcBef>
              <a:buNone/>
              <a:defRPr b="0" i="0" sz="1100">
                <a:solidFill>
                  <a:schemeClr val="dk1"/>
                </a:solidFill>
                <a:latin typeface="Verdana"/>
                <a:ea typeface="Verdana"/>
                <a:cs typeface="Verdana"/>
                <a:sym typeface="Verdana"/>
              </a:defRPr>
            </a:lvl3pPr>
            <a:lvl4pPr indent="0" lvl="3" marL="115570">
              <a:lnSpc>
                <a:spcPct val="100000"/>
              </a:lnSpc>
              <a:spcBef>
                <a:spcPts val="0"/>
              </a:spcBef>
              <a:buNone/>
              <a:defRPr b="0" i="0" sz="1100">
                <a:solidFill>
                  <a:schemeClr val="dk1"/>
                </a:solidFill>
                <a:latin typeface="Verdana"/>
                <a:ea typeface="Verdana"/>
                <a:cs typeface="Verdana"/>
                <a:sym typeface="Verdana"/>
              </a:defRPr>
            </a:lvl4pPr>
            <a:lvl5pPr indent="0" lvl="4" marL="115570">
              <a:lnSpc>
                <a:spcPct val="100000"/>
              </a:lnSpc>
              <a:spcBef>
                <a:spcPts val="0"/>
              </a:spcBef>
              <a:buNone/>
              <a:defRPr b="0" i="0" sz="1100">
                <a:solidFill>
                  <a:schemeClr val="dk1"/>
                </a:solidFill>
                <a:latin typeface="Verdana"/>
                <a:ea typeface="Verdana"/>
                <a:cs typeface="Verdana"/>
                <a:sym typeface="Verdana"/>
              </a:defRPr>
            </a:lvl5pPr>
            <a:lvl6pPr indent="0" lvl="5" marL="115570">
              <a:lnSpc>
                <a:spcPct val="100000"/>
              </a:lnSpc>
              <a:spcBef>
                <a:spcPts val="0"/>
              </a:spcBef>
              <a:buNone/>
              <a:defRPr b="0" i="0" sz="1100">
                <a:solidFill>
                  <a:schemeClr val="dk1"/>
                </a:solidFill>
                <a:latin typeface="Verdana"/>
                <a:ea typeface="Verdana"/>
                <a:cs typeface="Verdana"/>
                <a:sym typeface="Verdana"/>
              </a:defRPr>
            </a:lvl6pPr>
            <a:lvl7pPr indent="0" lvl="6" marL="115570">
              <a:lnSpc>
                <a:spcPct val="100000"/>
              </a:lnSpc>
              <a:spcBef>
                <a:spcPts val="0"/>
              </a:spcBef>
              <a:buNone/>
              <a:defRPr b="0" i="0" sz="1100">
                <a:solidFill>
                  <a:schemeClr val="dk1"/>
                </a:solidFill>
                <a:latin typeface="Verdana"/>
                <a:ea typeface="Verdana"/>
                <a:cs typeface="Verdana"/>
                <a:sym typeface="Verdana"/>
              </a:defRPr>
            </a:lvl7pPr>
            <a:lvl8pPr indent="0" lvl="7" marL="115570">
              <a:lnSpc>
                <a:spcPct val="100000"/>
              </a:lnSpc>
              <a:spcBef>
                <a:spcPts val="0"/>
              </a:spcBef>
              <a:buNone/>
              <a:defRPr b="0" i="0" sz="1100">
                <a:solidFill>
                  <a:schemeClr val="dk1"/>
                </a:solidFill>
                <a:latin typeface="Verdana"/>
                <a:ea typeface="Verdana"/>
                <a:cs typeface="Verdana"/>
                <a:sym typeface="Verdana"/>
              </a:defRPr>
            </a:lvl8pPr>
            <a:lvl9pPr indent="0" lvl="8" marL="115570">
              <a:lnSpc>
                <a:spcPct val="100000"/>
              </a:lnSpc>
              <a:spcBef>
                <a:spcPts val="0"/>
              </a:spcBef>
              <a:buNone/>
              <a:defRPr b="0" i="0" sz="1100">
                <a:solidFill>
                  <a:schemeClr val="dk1"/>
                </a:solidFill>
                <a:latin typeface="Verdana"/>
                <a:ea typeface="Verdana"/>
                <a:cs typeface="Verdana"/>
                <a:sym typeface="Verdana"/>
              </a:defRPr>
            </a:lvl9pPr>
          </a:lstStyle>
          <a:p>
            <a:pPr indent="0" lvl="0" marL="11557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37"/>
          <p:cNvSpPr txBox="1"/>
          <p:nvPr>
            <p:ph type="title"/>
          </p:nvPr>
        </p:nvSpPr>
        <p:spPr>
          <a:xfrm>
            <a:off x="875061" y="821436"/>
            <a:ext cx="6604000" cy="5130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200">
                <a:solidFill>
                  <a:schemeClr val="dk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7"/>
          <p:cNvSpPr txBox="1"/>
          <p:nvPr>
            <p:ph idx="1" type="body"/>
          </p:nvPr>
        </p:nvSpPr>
        <p:spPr>
          <a:xfrm>
            <a:off x="217862" y="1881123"/>
            <a:ext cx="6539865" cy="233616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600">
                <a:solidFill>
                  <a:srgbClr val="FF0000"/>
                </a:solidFill>
                <a:latin typeface="Verdana"/>
                <a:ea typeface="Verdana"/>
                <a:cs typeface="Verdana"/>
                <a:sym typeface="Verdana"/>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3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7"/>
          <p:cNvSpPr txBox="1"/>
          <p:nvPr>
            <p:ph idx="12" type="sldNum"/>
          </p:nvPr>
        </p:nvSpPr>
        <p:spPr>
          <a:xfrm>
            <a:off x="11101285" y="6323781"/>
            <a:ext cx="244475" cy="196850"/>
          </a:xfrm>
          <a:prstGeom prst="rect">
            <a:avLst/>
          </a:prstGeom>
          <a:noFill/>
          <a:ln>
            <a:noFill/>
          </a:ln>
        </p:spPr>
        <p:txBody>
          <a:bodyPr anchorCtr="0" anchor="t" bIns="0" lIns="0" spcFirstLastPara="1" rIns="0" wrap="square" tIns="0">
            <a:spAutoFit/>
          </a:bodyPr>
          <a:lstStyle>
            <a:lvl1pPr indent="0" lvl="0" marL="115570">
              <a:lnSpc>
                <a:spcPct val="100000"/>
              </a:lnSpc>
              <a:spcBef>
                <a:spcPts val="0"/>
              </a:spcBef>
              <a:buNone/>
              <a:defRPr b="0" i="0" sz="1100">
                <a:solidFill>
                  <a:schemeClr val="dk1"/>
                </a:solidFill>
                <a:latin typeface="Verdana"/>
                <a:ea typeface="Verdana"/>
                <a:cs typeface="Verdana"/>
                <a:sym typeface="Verdana"/>
              </a:defRPr>
            </a:lvl1pPr>
            <a:lvl2pPr indent="0" lvl="1" marL="115570">
              <a:lnSpc>
                <a:spcPct val="100000"/>
              </a:lnSpc>
              <a:spcBef>
                <a:spcPts val="0"/>
              </a:spcBef>
              <a:buNone/>
              <a:defRPr b="0" i="0" sz="1100">
                <a:solidFill>
                  <a:schemeClr val="dk1"/>
                </a:solidFill>
                <a:latin typeface="Verdana"/>
                <a:ea typeface="Verdana"/>
                <a:cs typeface="Verdana"/>
                <a:sym typeface="Verdana"/>
              </a:defRPr>
            </a:lvl2pPr>
            <a:lvl3pPr indent="0" lvl="2" marL="115570">
              <a:lnSpc>
                <a:spcPct val="100000"/>
              </a:lnSpc>
              <a:spcBef>
                <a:spcPts val="0"/>
              </a:spcBef>
              <a:buNone/>
              <a:defRPr b="0" i="0" sz="1100">
                <a:solidFill>
                  <a:schemeClr val="dk1"/>
                </a:solidFill>
                <a:latin typeface="Verdana"/>
                <a:ea typeface="Verdana"/>
                <a:cs typeface="Verdana"/>
                <a:sym typeface="Verdana"/>
              </a:defRPr>
            </a:lvl3pPr>
            <a:lvl4pPr indent="0" lvl="3" marL="115570">
              <a:lnSpc>
                <a:spcPct val="100000"/>
              </a:lnSpc>
              <a:spcBef>
                <a:spcPts val="0"/>
              </a:spcBef>
              <a:buNone/>
              <a:defRPr b="0" i="0" sz="1100">
                <a:solidFill>
                  <a:schemeClr val="dk1"/>
                </a:solidFill>
                <a:latin typeface="Verdana"/>
                <a:ea typeface="Verdana"/>
                <a:cs typeface="Verdana"/>
                <a:sym typeface="Verdana"/>
              </a:defRPr>
            </a:lvl4pPr>
            <a:lvl5pPr indent="0" lvl="4" marL="115570">
              <a:lnSpc>
                <a:spcPct val="100000"/>
              </a:lnSpc>
              <a:spcBef>
                <a:spcPts val="0"/>
              </a:spcBef>
              <a:buNone/>
              <a:defRPr b="0" i="0" sz="1100">
                <a:solidFill>
                  <a:schemeClr val="dk1"/>
                </a:solidFill>
                <a:latin typeface="Verdana"/>
                <a:ea typeface="Verdana"/>
                <a:cs typeface="Verdana"/>
                <a:sym typeface="Verdana"/>
              </a:defRPr>
            </a:lvl5pPr>
            <a:lvl6pPr indent="0" lvl="5" marL="115570">
              <a:lnSpc>
                <a:spcPct val="100000"/>
              </a:lnSpc>
              <a:spcBef>
                <a:spcPts val="0"/>
              </a:spcBef>
              <a:buNone/>
              <a:defRPr b="0" i="0" sz="1100">
                <a:solidFill>
                  <a:schemeClr val="dk1"/>
                </a:solidFill>
                <a:latin typeface="Verdana"/>
                <a:ea typeface="Verdana"/>
                <a:cs typeface="Verdana"/>
                <a:sym typeface="Verdana"/>
              </a:defRPr>
            </a:lvl6pPr>
            <a:lvl7pPr indent="0" lvl="6" marL="115570">
              <a:lnSpc>
                <a:spcPct val="100000"/>
              </a:lnSpc>
              <a:spcBef>
                <a:spcPts val="0"/>
              </a:spcBef>
              <a:buNone/>
              <a:defRPr b="0" i="0" sz="1100">
                <a:solidFill>
                  <a:schemeClr val="dk1"/>
                </a:solidFill>
                <a:latin typeface="Verdana"/>
                <a:ea typeface="Verdana"/>
                <a:cs typeface="Verdana"/>
                <a:sym typeface="Verdana"/>
              </a:defRPr>
            </a:lvl7pPr>
            <a:lvl8pPr indent="0" lvl="7" marL="115570">
              <a:lnSpc>
                <a:spcPct val="100000"/>
              </a:lnSpc>
              <a:spcBef>
                <a:spcPts val="0"/>
              </a:spcBef>
              <a:buNone/>
              <a:defRPr b="0" i="0" sz="1100">
                <a:solidFill>
                  <a:schemeClr val="dk1"/>
                </a:solidFill>
                <a:latin typeface="Verdana"/>
                <a:ea typeface="Verdana"/>
                <a:cs typeface="Verdana"/>
                <a:sym typeface="Verdana"/>
              </a:defRPr>
            </a:lvl8pPr>
            <a:lvl9pPr indent="0" lvl="8" marL="115570">
              <a:lnSpc>
                <a:spcPct val="100000"/>
              </a:lnSpc>
              <a:spcBef>
                <a:spcPts val="0"/>
              </a:spcBef>
              <a:buNone/>
              <a:defRPr b="0" i="0" sz="1100">
                <a:solidFill>
                  <a:schemeClr val="dk1"/>
                </a:solidFill>
                <a:latin typeface="Verdana"/>
                <a:ea typeface="Verdana"/>
                <a:cs typeface="Verdana"/>
                <a:sym typeface="Verdana"/>
              </a:defRPr>
            </a:lvl9pPr>
          </a:lstStyle>
          <a:p>
            <a:pPr indent="0" lvl="0" marL="11557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8" name="Shape 28"/>
        <p:cNvGrpSpPr/>
        <p:nvPr/>
      </p:nvGrpSpPr>
      <p:grpSpPr>
        <a:xfrm>
          <a:off x="0" y="0"/>
          <a:ext cx="0" cy="0"/>
          <a:chOff x="0" y="0"/>
          <a:chExt cx="0" cy="0"/>
        </a:xfrm>
      </p:grpSpPr>
      <p:sp>
        <p:nvSpPr>
          <p:cNvPr id="29" name="Google Shape;29;p38"/>
          <p:cNvSpPr/>
          <p:nvPr/>
        </p:nvSpPr>
        <p:spPr>
          <a:xfrm>
            <a:off x="0" y="0"/>
            <a:ext cx="12192000" cy="6858000"/>
          </a:xfrm>
          <a:custGeom>
            <a:rect b="b" l="l" r="r" t="t"/>
            <a:pathLst>
              <a:path extrusionOk="0" h="6858000" w="12192000">
                <a:moveTo>
                  <a:pt x="12192000" y="0"/>
                </a:moveTo>
                <a:lnTo>
                  <a:pt x="0" y="0"/>
                </a:lnTo>
                <a:lnTo>
                  <a:pt x="0" y="6857999"/>
                </a:lnTo>
                <a:lnTo>
                  <a:pt x="12192000" y="6857999"/>
                </a:lnTo>
                <a:lnTo>
                  <a:pt x="121920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0" name="Google Shape;30;p38"/>
          <p:cNvPicPr preferRelativeResize="0"/>
          <p:nvPr/>
        </p:nvPicPr>
        <p:blipFill rotWithShape="1">
          <a:blip r:embed="rId2">
            <a:alphaModFix/>
          </a:blip>
          <a:srcRect b="0" l="0" r="0" t="0"/>
          <a:stretch/>
        </p:blipFill>
        <p:spPr>
          <a:xfrm>
            <a:off x="4425696" y="5059679"/>
            <a:ext cx="929639" cy="1798320"/>
          </a:xfrm>
          <a:prstGeom prst="rect">
            <a:avLst/>
          </a:prstGeom>
          <a:noFill/>
          <a:ln>
            <a:noFill/>
          </a:ln>
        </p:spPr>
      </p:pic>
      <p:sp>
        <p:nvSpPr>
          <p:cNvPr id="31" name="Google Shape;31;p38"/>
          <p:cNvSpPr/>
          <p:nvPr/>
        </p:nvSpPr>
        <p:spPr>
          <a:xfrm>
            <a:off x="2932646" y="0"/>
            <a:ext cx="1818639" cy="6858000"/>
          </a:xfrm>
          <a:custGeom>
            <a:rect b="b" l="l" r="r" t="t"/>
            <a:pathLst>
              <a:path extrusionOk="0" h="6858000" w="1818639">
                <a:moveTo>
                  <a:pt x="1818556" y="0"/>
                </a:moveTo>
                <a:lnTo>
                  <a:pt x="0" y="6858000"/>
                </a:lnTo>
              </a:path>
            </a:pathLst>
          </a:custGeom>
          <a:noFill/>
          <a:ln cap="flat" cmpd="sng" w="22225">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 name="Google Shape;32;p38"/>
          <p:cNvSpPr/>
          <p:nvPr/>
        </p:nvSpPr>
        <p:spPr>
          <a:xfrm>
            <a:off x="3498188" y="17721"/>
            <a:ext cx="2545080" cy="6837680"/>
          </a:xfrm>
          <a:custGeom>
            <a:rect b="b" l="l" r="r" t="t"/>
            <a:pathLst>
              <a:path extrusionOk="0" h="6837680" w="2545079">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extrusionOk="0" h="6837680" w="2545079">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extrusionOk="0" h="6837680" w="2545079">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3" name="Google Shape;33;p38"/>
          <p:cNvPicPr preferRelativeResize="0"/>
          <p:nvPr/>
        </p:nvPicPr>
        <p:blipFill rotWithShape="1">
          <a:blip r:embed="rId3">
            <a:alphaModFix/>
          </a:blip>
          <a:srcRect b="0" l="0" r="0" t="0"/>
          <a:stretch/>
        </p:blipFill>
        <p:spPr>
          <a:xfrm>
            <a:off x="0" y="-2235"/>
            <a:ext cx="5840730" cy="6862275"/>
          </a:xfrm>
          <a:prstGeom prst="rect">
            <a:avLst/>
          </a:prstGeom>
          <a:noFill/>
          <a:ln>
            <a:noFill/>
          </a:ln>
        </p:spPr>
      </p:pic>
      <p:sp>
        <p:nvSpPr>
          <p:cNvPr id="34" name="Google Shape;34;p38"/>
          <p:cNvSpPr txBox="1"/>
          <p:nvPr>
            <p:ph type="title"/>
          </p:nvPr>
        </p:nvSpPr>
        <p:spPr>
          <a:xfrm>
            <a:off x="875061" y="821436"/>
            <a:ext cx="6604000" cy="5130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200">
                <a:solidFill>
                  <a:schemeClr val="dk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8"/>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8"/>
          <p:cNvSpPr txBox="1"/>
          <p:nvPr>
            <p:ph idx="12" type="sldNum"/>
          </p:nvPr>
        </p:nvSpPr>
        <p:spPr>
          <a:xfrm>
            <a:off x="11101285" y="6323781"/>
            <a:ext cx="244475" cy="196850"/>
          </a:xfrm>
          <a:prstGeom prst="rect">
            <a:avLst/>
          </a:prstGeom>
          <a:noFill/>
          <a:ln>
            <a:noFill/>
          </a:ln>
        </p:spPr>
        <p:txBody>
          <a:bodyPr anchorCtr="0" anchor="t" bIns="0" lIns="0" spcFirstLastPara="1" rIns="0" wrap="square" tIns="0">
            <a:spAutoFit/>
          </a:bodyPr>
          <a:lstStyle>
            <a:lvl1pPr indent="0" lvl="0" marL="115570">
              <a:lnSpc>
                <a:spcPct val="100000"/>
              </a:lnSpc>
              <a:spcBef>
                <a:spcPts val="0"/>
              </a:spcBef>
              <a:buNone/>
              <a:defRPr b="0" i="0" sz="1100">
                <a:solidFill>
                  <a:schemeClr val="dk1"/>
                </a:solidFill>
                <a:latin typeface="Verdana"/>
                <a:ea typeface="Verdana"/>
                <a:cs typeface="Verdana"/>
                <a:sym typeface="Verdana"/>
              </a:defRPr>
            </a:lvl1pPr>
            <a:lvl2pPr indent="0" lvl="1" marL="115570">
              <a:lnSpc>
                <a:spcPct val="100000"/>
              </a:lnSpc>
              <a:spcBef>
                <a:spcPts val="0"/>
              </a:spcBef>
              <a:buNone/>
              <a:defRPr b="0" i="0" sz="1100">
                <a:solidFill>
                  <a:schemeClr val="dk1"/>
                </a:solidFill>
                <a:latin typeface="Verdana"/>
                <a:ea typeface="Verdana"/>
                <a:cs typeface="Verdana"/>
                <a:sym typeface="Verdana"/>
              </a:defRPr>
            </a:lvl2pPr>
            <a:lvl3pPr indent="0" lvl="2" marL="115570">
              <a:lnSpc>
                <a:spcPct val="100000"/>
              </a:lnSpc>
              <a:spcBef>
                <a:spcPts val="0"/>
              </a:spcBef>
              <a:buNone/>
              <a:defRPr b="0" i="0" sz="1100">
                <a:solidFill>
                  <a:schemeClr val="dk1"/>
                </a:solidFill>
                <a:latin typeface="Verdana"/>
                <a:ea typeface="Verdana"/>
                <a:cs typeface="Verdana"/>
                <a:sym typeface="Verdana"/>
              </a:defRPr>
            </a:lvl3pPr>
            <a:lvl4pPr indent="0" lvl="3" marL="115570">
              <a:lnSpc>
                <a:spcPct val="100000"/>
              </a:lnSpc>
              <a:spcBef>
                <a:spcPts val="0"/>
              </a:spcBef>
              <a:buNone/>
              <a:defRPr b="0" i="0" sz="1100">
                <a:solidFill>
                  <a:schemeClr val="dk1"/>
                </a:solidFill>
                <a:latin typeface="Verdana"/>
                <a:ea typeface="Verdana"/>
                <a:cs typeface="Verdana"/>
                <a:sym typeface="Verdana"/>
              </a:defRPr>
            </a:lvl4pPr>
            <a:lvl5pPr indent="0" lvl="4" marL="115570">
              <a:lnSpc>
                <a:spcPct val="100000"/>
              </a:lnSpc>
              <a:spcBef>
                <a:spcPts val="0"/>
              </a:spcBef>
              <a:buNone/>
              <a:defRPr b="0" i="0" sz="1100">
                <a:solidFill>
                  <a:schemeClr val="dk1"/>
                </a:solidFill>
                <a:latin typeface="Verdana"/>
                <a:ea typeface="Verdana"/>
                <a:cs typeface="Verdana"/>
                <a:sym typeface="Verdana"/>
              </a:defRPr>
            </a:lvl5pPr>
            <a:lvl6pPr indent="0" lvl="5" marL="115570">
              <a:lnSpc>
                <a:spcPct val="100000"/>
              </a:lnSpc>
              <a:spcBef>
                <a:spcPts val="0"/>
              </a:spcBef>
              <a:buNone/>
              <a:defRPr b="0" i="0" sz="1100">
                <a:solidFill>
                  <a:schemeClr val="dk1"/>
                </a:solidFill>
                <a:latin typeface="Verdana"/>
                <a:ea typeface="Verdana"/>
                <a:cs typeface="Verdana"/>
                <a:sym typeface="Verdana"/>
              </a:defRPr>
            </a:lvl6pPr>
            <a:lvl7pPr indent="0" lvl="6" marL="115570">
              <a:lnSpc>
                <a:spcPct val="100000"/>
              </a:lnSpc>
              <a:spcBef>
                <a:spcPts val="0"/>
              </a:spcBef>
              <a:buNone/>
              <a:defRPr b="0" i="0" sz="1100">
                <a:solidFill>
                  <a:schemeClr val="dk1"/>
                </a:solidFill>
                <a:latin typeface="Verdana"/>
                <a:ea typeface="Verdana"/>
                <a:cs typeface="Verdana"/>
                <a:sym typeface="Verdana"/>
              </a:defRPr>
            </a:lvl7pPr>
            <a:lvl8pPr indent="0" lvl="7" marL="115570">
              <a:lnSpc>
                <a:spcPct val="100000"/>
              </a:lnSpc>
              <a:spcBef>
                <a:spcPts val="0"/>
              </a:spcBef>
              <a:buNone/>
              <a:defRPr b="0" i="0" sz="1100">
                <a:solidFill>
                  <a:schemeClr val="dk1"/>
                </a:solidFill>
                <a:latin typeface="Verdana"/>
                <a:ea typeface="Verdana"/>
                <a:cs typeface="Verdana"/>
                <a:sym typeface="Verdana"/>
              </a:defRPr>
            </a:lvl8pPr>
            <a:lvl9pPr indent="0" lvl="8" marL="115570">
              <a:lnSpc>
                <a:spcPct val="100000"/>
              </a:lnSpc>
              <a:spcBef>
                <a:spcPts val="0"/>
              </a:spcBef>
              <a:buNone/>
              <a:defRPr b="0" i="0" sz="1100">
                <a:solidFill>
                  <a:schemeClr val="dk1"/>
                </a:solidFill>
                <a:latin typeface="Verdana"/>
                <a:ea typeface="Verdana"/>
                <a:cs typeface="Verdana"/>
                <a:sym typeface="Verdana"/>
              </a:defRPr>
            </a:lvl9pPr>
          </a:lstStyle>
          <a:p>
            <a:pPr indent="0" lvl="0" marL="11557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38" name="Shape 38"/>
        <p:cNvGrpSpPr/>
        <p:nvPr/>
      </p:nvGrpSpPr>
      <p:grpSpPr>
        <a:xfrm>
          <a:off x="0" y="0"/>
          <a:ext cx="0" cy="0"/>
          <a:chOff x="0" y="0"/>
          <a:chExt cx="0" cy="0"/>
        </a:xfrm>
      </p:grpSpPr>
      <p:sp>
        <p:nvSpPr>
          <p:cNvPr id="39" name="Google Shape;39;p39"/>
          <p:cNvSpPr/>
          <p:nvPr/>
        </p:nvSpPr>
        <p:spPr>
          <a:xfrm>
            <a:off x="6893328" y="0"/>
            <a:ext cx="1818639" cy="6858000"/>
          </a:xfrm>
          <a:custGeom>
            <a:rect b="b" l="l" r="r" t="t"/>
            <a:pathLst>
              <a:path extrusionOk="0" h="6858000" w="1818640">
                <a:moveTo>
                  <a:pt x="0" y="6858000"/>
                </a:moveTo>
                <a:lnTo>
                  <a:pt x="1818556" y="0"/>
                </a:lnTo>
              </a:path>
            </a:pathLst>
          </a:custGeom>
          <a:noFill/>
          <a:ln cap="flat" cmpd="sng" w="22225">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0" name="Google Shape;40;p39"/>
          <p:cNvSpPr/>
          <p:nvPr/>
        </p:nvSpPr>
        <p:spPr>
          <a:xfrm>
            <a:off x="7377173"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1" name="Google Shape;41;p39"/>
          <p:cNvPicPr preferRelativeResize="0"/>
          <p:nvPr/>
        </p:nvPicPr>
        <p:blipFill rotWithShape="1">
          <a:blip r:embed="rId2">
            <a:alphaModFix/>
          </a:blip>
          <a:srcRect b="0" l="0" r="0" t="0"/>
          <a:stretch/>
        </p:blipFill>
        <p:spPr>
          <a:xfrm>
            <a:off x="7827263" y="5154167"/>
            <a:ext cx="880872" cy="1703832"/>
          </a:xfrm>
          <a:prstGeom prst="rect">
            <a:avLst/>
          </a:prstGeom>
          <a:noFill/>
          <a:ln>
            <a:noFill/>
          </a:ln>
        </p:spPr>
      </p:pic>
      <p:pic>
        <p:nvPicPr>
          <p:cNvPr id="42" name="Google Shape;42;p39"/>
          <p:cNvPicPr preferRelativeResize="0"/>
          <p:nvPr/>
        </p:nvPicPr>
        <p:blipFill rotWithShape="1">
          <a:blip r:embed="rId3">
            <a:alphaModFix/>
          </a:blip>
          <a:srcRect b="0" l="0" r="0" t="0"/>
          <a:stretch/>
        </p:blipFill>
        <p:spPr>
          <a:xfrm>
            <a:off x="7549376" y="6167335"/>
            <a:ext cx="3294001" cy="612000"/>
          </a:xfrm>
          <a:prstGeom prst="rect">
            <a:avLst/>
          </a:prstGeom>
          <a:noFill/>
          <a:ln>
            <a:noFill/>
          </a:ln>
        </p:spPr>
      </p:pic>
      <p:sp>
        <p:nvSpPr>
          <p:cNvPr id="43" name="Google Shape;43;p39"/>
          <p:cNvSpPr txBox="1"/>
          <p:nvPr>
            <p:ph type="ctrTitle"/>
          </p:nvPr>
        </p:nvSpPr>
        <p:spPr>
          <a:xfrm>
            <a:off x="875061" y="821436"/>
            <a:ext cx="6604000" cy="5130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200">
                <a:solidFill>
                  <a:schemeClr val="dk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9"/>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600">
                <a:solidFill>
                  <a:srgbClr val="FF000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9"/>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9"/>
          <p:cNvSpPr txBox="1"/>
          <p:nvPr>
            <p:ph idx="12" type="sldNum"/>
          </p:nvPr>
        </p:nvSpPr>
        <p:spPr>
          <a:xfrm>
            <a:off x="11101285" y="6323781"/>
            <a:ext cx="244475" cy="196850"/>
          </a:xfrm>
          <a:prstGeom prst="rect">
            <a:avLst/>
          </a:prstGeom>
          <a:noFill/>
          <a:ln>
            <a:noFill/>
          </a:ln>
        </p:spPr>
        <p:txBody>
          <a:bodyPr anchorCtr="0" anchor="t" bIns="0" lIns="0" spcFirstLastPara="1" rIns="0" wrap="square" tIns="0">
            <a:spAutoFit/>
          </a:bodyPr>
          <a:lstStyle>
            <a:lvl1pPr indent="0" lvl="0" marL="115570">
              <a:lnSpc>
                <a:spcPct val="100000"/>
              </a:lnSpc>
              <a:spcBef>
                <a:spcPts val="0"/>
              </a:spcBef>
              <a:buNone/>
              <a:defRPr b="0" i="0" sz="1100">
                <a:solidFill>
                  <a:schemeClr val="dk1"/>
                </a:solidFill>
                <a:latin typeface="Verdana"/>
                <a:ea typeface="Verdana"/>
                <a:cs typeface="Verdana"/>
                <a:sym typeface="Verdana"/>
              </a:defRPr>
            </a:lvl1pPr>
            <a:lvl2pPr indent="0" lvl="1" marL="115570">
              <a:lnSpc>
                <a:spcPct val="100000"/>
              </a:lnSpc>
              <a:spcBef>
                <a:spcPts val="0"/>
              </a:spcBef>
              <a:buNone/>
              <a:defRPr b="0" i="0" sz="1100">
                <a:solidFill>
                  <a:schemeClr val="dk1"/>
                </a:solidFill>
                <a:latin typeface="Verdana"/>
                <a:ea typeface="Verdana"/>
                <a:cs typeface="Verdana"/>
                <a:sym typeface="Verdana"/>
              </a:defRPr>
            </a:lvl2pPr>
            <a:lvl3pPr indent="0" lvl="2" marL="115570">
              <a:lnSpc>
                <a:spcPct val="100000"/>
              </a:lnSpc>
              <a:spcBef>
                <a:spcPts val="0"/>
              </a:spcBef>
              <a:buNone/>
              <a:defRPr b="0" i="0" sz="1100">
                <a:solidFill>
                  <a:schemeClr val="dk1"/>
                </a:solidFill>
                <a:latin typeface="Verdana"/>
                <a:ea typeface="Verdana"/>
                <a:cs typeface="Verdana"/>
                <a:sym typeface="Verdana"/>
              </a:defRPr>
            </a:lvl3pPr>
            <a:lvl4pPr indent="0" lvl="3" marL="115570">
              <a:lnSpc>
                <a:spcPct val="100000"/>
              </a:lnSpc>
              <a:spcBef>
                <a:spcPts val="0"/>
              </a:spcBef>
              <a:buNone/>
              <a:defRPr b="0" i="0" sz="1100">
                <a:solidFill>
                  <a:schemeClr val="dk1"/>
                </a:solidFill>
                <a:latin typeface="Verdana"/>
                <a:ea typeface="Verdana"/>
                <a:cs typeface="Verdana"/>
                <a:sym typeface="Verdana"/>
              </a:defRPr>
            </a:lvl4pPr>
            <a:lvl5pPr indent="0" lvl="4" marL="115570">
              <a:lnSpc>
                <a:spcPct val="100000"/>
              </a:lnSpc>
              <a:spcBef>
                <a:spcPts val="0"/>
              </a:spcBef>
              <a:buNone/>
              <a:defRPr b="0" i="0" sz="1100">
                <a:solidFill>
                  <a:schemeClr val="dk1"/>
                </a:solidFill>
                <a:latin typeface="Verdana"/>
                <a:ea typeface="Verdana"/>
                <a:cs typeface="Verdana"/>
                <a:sym typeface="Verdana"/>
              </a:defRPr>
            </a:lvl5pPr>
            <a:lvl6pPr indent="0" lvl="5" marL="115570">
              <a:lnSpc>
                <a:spcPct val="100000"/>
              </a:lnSpc>
              <a:spcBef>
                <a:spcPts val="0"/>
              </a:spcBef>
              <a:buNone/>
              <a:defRPr b="0" i="0" sz="1100">
                <a:solidFill>
                  <a:schemeClr val="dk1"/>
                </a:solidFill>
                <a:latin typeface="Verdana"/>
                <a:ea typeface="Verdana"/>
                <a:cs typeface="Verdana"/>
                <a:sym typeface="Verdana"/>
              </a:defRPr>
            </a:lvl6pPr>
            <a:lvl7pPr indent="0" lvl="6" marL="115570">
              <a:lnSpc>
                <a:spcPct val="100000"/>
              </a:lnSpc>
              <a:spcBef>
                <a:spcPts val="0"/>
              </a:spcBef>
              <a:buNone/>
              <a:defRPr b="0" i="0" sz="1100">
                <a:solidFill>
                  <a:schemeClr val="dk1"/>
                </a:solidFill>
                <a:latin typeface="Verdana"/>
                <a:ea typeface="Verdana"/>
                <a:cs typeface="Verdana"/>
                <a:sym typeface="Verdana"/>
              </a:defRPr>
            </a:lvl7pPr>
            <a:lvl8pPr indent="0" lvl="7" marL="115570">
              <a:lnSpc>
                <a:spcPct val="100000"/>
              </a:lnSpc>
              <a:spcBef>
                <a:spcPts val="0"/>
              </a:spcBef>
              <a:buNone/>
              <a:defRPr b="0" i="0" sz="1100">
                <a:solidFill>
                  <a:schemeClr val="dk1"/>
                </a:solidFill>
                <a:latin typeface="Verdana"/>
                <a:ea typeface="Verdana"/>
                <a:cs typeface="Verdana"/>
                <a:sym typeface="Verdana"/>
              </a:defRPr>
            </a:lvl8pPr>
            <a:lvl9pPr indent="0" lvl="8" marL="115570">
              <a:lnSpc>
                <a:spcPct val="100000"/>
              </a:lnSpc>
              <a:spcBef>
                <a:spcPts val="0"/>
              </a:spcBef>
              <a:buNone/>
              <a:defRPr b="0" i="0" sz="1100">
                <a:solidFill>
                  <a:schemeClr val="dk1"/>
                </a:solidFill>
                <a:latin typeface="Verdana"/>
                <a:ea typeface="Verdana"/>
                <a:cs typeface="Verdana"/>
                <a:sym typeface="Verdana"/>
              </a:defRPr>
            </a:lvl9pPr>
          </a:lstStyle>
          <a:p>
            <a:pPr indent="0" lvl="0" marL="11557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8" name="Shape 48"/>
        <p:cNvGrpSpPr/>
        <p:nvPr/>
      </p:nvGrpSpPr>
      <p:grpSpPr>
        <a:xfrm>
          <a:off x="0" y="0"/>
          <a:ext cx="0" cy="0"/>
          <a:chOff x="0" y="0"/>
          <a:chExt cx="0" cy="0"/>
        </a:xfrm>
      </p:grpSpPr>
      <p:sp>
        <p:nvSpPr>
          <p:cNvPr id="49" name="Google Shape;49;p40"/>
          <p:cNvSpPr txBox="1"/>
          <p:nvPr>
            <p:ph type="title"/>
          </p:nvPr>
        </p:nvSpPr>
        <p:spPr>
          <a:xfrm>
            <a:off x="875061" y="821436"/>
            <a:ext cx="6604000" cy="5130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200">
                <a:solidFill>
                  <a:schemeClr val="dk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40"/>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40"/>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4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0"/>
          <p:cNvSpPr txBox="1"/>
          <p:nvPr>
            <p:ph idx="12" type="sldNum"/>
          </p:nvPr>
        </p:nvSpPr>
        <p:spPr>
          <a:xfrm>
            <a:off x="11101285" y="6323781"/>
            <a:ext cx="244475" cy="196850"/>
          </a:xfrm>
          <a:prstGeom prst="rect">
            <a:avLst/>
          </a:prstGeom>
          <a:noFill/>
          <a:ln>
            <a:noFill/>
          </a:ln>
        </p:spPr>
        <p:txBody>
          <a:bodyPr anchorCtr="0" anchor="t" bIns="0" lIns="0" spcFirstLastPara="1" rIns="0" wrap="square" tIns="0">
            <a:spAutoFit/>
          </a:bodyPr>
          <a:lstStyle>
            <a:lvl1pPr indent="0" lvl="0" marL="115570">
              <a:lnSpc>
                <a:spcPct val="100000"/>
              </a:lnSpc>
              <a:spcBef>
                <a:spcPts val="0"/>
              </a:spcBef>
              <a:buNone/>
              <a:defRPr b="0" i="0" sz="1100">
                <a:solidFill>
                  <a:schemeClr val="dk1"/>
                </a:solidFill>
                <a:latin typeface="Verdana"/>
                <a:ea typeface="Verdana"/>
                <a:cs typeface="Verdana"/>
                <a:sym typeface="Verdana"/>
              </a:defRPr>
            </a:lvl1pPr>
            <a:lvl2pPr indent="0" lvl="1" marL="115570">
              <a:lnSpc>
                <a:spcPct val="100000"/>
              </a:lnSpc>
              <a:spcBef>
                <a:spcPts val="0"/>
              </a:spcBef>
              <a:buNone/>
              <a:defRPr b="0" i="0" sz="1100">
                <a:solidFill>
                  <a:schemeClr val="dk1"/>
                </a:solidFill>
                <a:latin typeface="Verdana"/>
                <a:ea typeface="Verdana"/>
                <a:cs typeface="Verdana"/>
                <a:sym typeface="Verdana"/>
              </a:defRPr>
            </a:lvl2pPr>
            <a:lvl3pPr indent="0" lvl="2" marL="115570">
              <a:lnSpc>
                <a:spcPct val="100000"/>
              </a:lnSpc>
              <a:spcBef>
                <a:spcPts val="0"/>
              </a:spcBef>
              <a:buNone/>
              <a:defRPr b="0" i="0" sz="1100">
                <a:solidFill>
                  <a:schemeClr val="dk1"/>
                </a:solidFill>
                <a:latin typeface="Verdana"/>
                <a:ea typeface="Verdana"/>
                <a:cs typeface="Verdana"/>
                <a:sym typeface="Verdana"/>
              </a:defRPr>
            </a:lvl3pPr>
            <a:lvl4pPr indent="0" lvl="3" marL="115570">
              <a:lnSpc>
                <a:spcPct val="100000"/>
              </a:lnSpc>
              <a:spcBef>
                <a:spcPts val="0"/>
              </a:spcBef>
              <a:buNone/>
              <a:defRPr b="0" i="0" sz="1100">
                <a:solidFill>
                  <a:schemeClr val="dk1"/>
                </a:solidFill>
                <a:latin typeface="Verdana"/>
                <a:ea typeface="Verdana"/>
                <a:cs typeface="Verdana"/>
                <a:sym typeface="Verdana"/>
              </a:defRPr>
            </a:lvl4pPr>
            <a:lvl5pPr indent="0" lvl="4" marL="115570">
              <a:lnSpc>
                <a:spcPct val="100000"/>
              </a:lnSpc>
              <a:spcBef>
                <a:spcPts val="0"/>
              </a:spcBef>
              <a:buNone/>
              <a:defRPr b="0" i="0" sz="1100">
                <a:solidFill>
                  <a:schemeClr val="dk1"/>
                </a:solidFill>
                <a:latin typeface="Verdana"/>
                <a:ea typeface="Verdana"/>
                <a:cs typeface="Verdana"/>
                <a:sym typeface="Verdana"/>
              </a:defRPr>
            </a:lvl5pPr>
            <a:lvl6pPr indent="0" lvl="5" marL="115570">
              <a:lnSpc>
                <a:spcPct val="100000"/>
              </a:lnSpc>
              <a:spcBef>
                <a:spcPts val="0"/>
              </a:spcBef>
              <a:buNone/>
              <a:defRPr b="0" i="0" sz="1100">
                <a:solidFill>
                  <a:schemeClr val="dk1"/>
                </a:solidFill>
                <a:latin typeface="Verdana"/>
                <a:ea typeface="Verdana"/>
                <a:cs typeface="Verdana"/>
                <a:sym typeface="Verdana"/>
              </a:defRPr>
            </a:lvl6pPr>
            <a:lvl7pPr indent="0" lvl="6" marL="115570">
              <a:lnSpc>
                <a:spcPct val="100000"/>
              </a:lnSpc>
              <a:spcBef>
                <a:spcPts val="0"/>
              </a:spcBef>
              <a:buNone/>
              <a:defRPr b="0" i="0" sz="1100">
                <a:solidFill>
                  <a:schemeClr val="dk1"/>
                </a:solidFill>
                <a:latin typeface="Verdana"/>
                <a:ea typeface="Verdana"/>
                <a:cs typeface="Verdana"/>
                <a:sym typeface="Verdana"/>
              </a:defRPr>
            </a:lvl7pPr>
            <a:lvl8pPr indent="0" lvl="7" marL="115570">
              <a:lnSpc>
                <a:spcPct val="100000"/>
              </a:lnSpc>
              <a:spcBef>
                <a:spcPts val="0"/>
              </a:spcBef>
              <a:buNone/>
              <a:defRPr b="0" i="0" sz="1100">
                <a:solidFill>
                  <a:schemeClr val="dk1"/>
                </a:solidFill>
                <a:latin typeface="Verdana"/>
                <a:ea typeface="Verdana"/>
                <a:cs typeface="Verdana"/>
                <a:sym typeface="Verdana"/>
              </a:defRPr>
            </a:lvl8pPr>
            <a:lvl9pPr indent="0" lvl="8" marL="115570">
              <a:lnSpc>
                <a:spcPct val="100000"/>
              </a:lnSpc>
              <a:spcBef>
                <a:spcPts val="0"/>
              </a:spcBef>
              <a:buNone/>
              <a:defRPr b="0" i="0" sz="1100">
                <a:solidFill>
                  <a:schemeClr val="dk1"/>
                </a:solidFill>
                <a:latin typeface="Verdana"/>
                <a:ea typeface="Verdana"/>
                <a:cs typeface="Verdana"/>
                <a:sym typeface="Verdana"/>
              </a:defRPr>
            </a:lvl9pPr>
          </a:lstStyle>
          <a:p>
            <a:pPr indent="0" lvl="0" marL="11557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5"/>
          <p:cNvSpPr/>
          <p:nvPr/>
        </p:nvSpPr>
        <p:spPr>
          <a:xfrm>
            <a:off x="6893329" y="0"/>
            <a:ext cx="1818639" cy="6858000"/>
          </a:xfrm>
          <a:custGeom>
            <a:rect b="b" l="l" r="r" t="t"/>
            <a:pathLst>
              <a:path extrusionOk="0" h="6858000" w="1818640">
                <a:moveTo>
                  <a:pt x="0" y="6858000"/>
                </a:moveTo>
                <a:lnTo>
                  <a:pt x="1818556" y="0"/>
                </a:lnTo>
              </a:path>
            </a:pathLst>
          </a:custGeom>
          <a:noFill/>
          <a:ln cap="flat" cmpd="sng" w="22225">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 name="Google Shape;7;p35"/>
          <p:cNvSpPr txBox="1"/>
          <p:nvPr>
            <p:ph type="title"/>
          </p:nvPr>
        </p:nvSpPr>
        <p:spPr>
          <a:xfrm>
            <a:off x="875061" y="821436"/>
            <a:ext cx="6604000" cy="51308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32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35"/>
          <p:cNvSpPr txBox="1"/>
          <p:nvPr>
            <p:ph idx="1" type="body"/>
          </p:nvPr>
        </p:nvSpPr>
        <p:spPr>
          <a:xfrm>
            <a:off x="217862" y="1881123"/>
            <a:ext cx="6539865" cy="233616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600" u="none" cap="none" strike="noStrike">
                <a:solidFill>
                  <a:srgbClr val="FF0000"/>
                </a:solidFill>
                <a:latin typeface="Verdana"/>
                <a:ea typeface="Verdana"/>
                <a:cs typeface="Verdana"/>
                <a:sym typeface="Verdana"/>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3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3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2" type="sldNum"/>
          </p:nvPr>
        </p:nvSpPr>
        <p:spPr>
          <a:xfrm>
            <a:off x="11101285" y="6323781"/>
            <a:ext cx="244475" cy="196850"/>
          </a:xfrm>
          <a:prstGeom prst="rect">
            <a:avLst/>
          </a:prstGeom>
          <a:noFill/>
          <a:ln>
            <a:noFill/>
          </a:ln>
        </p:spPr>
        <p:txBody>
          <a:bodyPr anchorCtr="0" anchor="t" bIns="0" lIns="0" spcFirstLastPara="1" rIns="0" wrap="square" tIns="0">
            <a:spAutoFit/>
          </a:bodyPr>
          <a:lstStyle>
            <a:lvl1pPr indent="0" lvl="0" marL="115570">
              <a:lnSpc>
                <a:spcPct val="100000"/>
              </a:lnSpc>
              <a:spcBef>
                <a:spcPts val="0"/>
              </a:spcBef>
              <a:buNone/>
              <a:defRPr b="0" i="0" sz="1100">
                <a:solidFill>
                  <a:schemeClr val="dk1"/>
                </a:solidFill>
                <a:latin typeface="Verdana"/>
                <a:ea typeface="Verdana"/>
                <a:cs typeface="Verdana"/>
                <a:sym typeface="Verdana"/>
              </a:defRPr>
            </a:lvl1pPr>
            <a:lvl2pPr indent="0" lvl="1" marL="115570">
              <a:lnSpc>
                <a:spcPct val="100000"/>
              </a:lnSpc>
              <a:spcBef>
                <a:spcPts val="0"/>
              </a:spcBef>
              <a:buNone/>
              <a:defRPr b="0" i="0" sz="1100">
                <a:solidFill>
                  <a:schemeClr val="dk1"/>
                </a:solidFill>
                <a:latin typeface="Verdana"/>
                <a:ea typeface="Verdana"/>
                <a:cs typeface="Verdana"/>
                <a:sym typeface="Verdana"/>
              </a:defRPr>
            </a:lvl2pPr>
            <a:lvl3pPr indent="0" lvl="2" marL="115570">
              <a:lnSpc>
                <a:spcPct val="100000"/>
              </a:lnSpc>
              <a:spcBef>
                <a:spcPts val="0"/>
              </a:spcBef>
              <a:buNone/>
              <a:defRPr b="0" i="0" sz="1100">
                <a:solidFill>
                  <a:schemeClr val="dk1"/>
                </a:solidFill>
                <a:latin typeface="Verdana"/>
                <a:ea typeface="Verdana"/>
                <a:cs typeface="Verdana"/>
                <a:sym typeface="Verdana"/>
              </a:defRPr>
            </a:lvl3pPr>
            <a:lvl4pPr indent="0" lvl="3" marL="115570">
              <a:lnSpc>
                <a:spcPct val="100000"/>
              </a:lnSpc>
              <a:spcBef>
                <a:spcPts val="0"/>
              </a:spcBef>
              <a:buNone/>
              <a:defRPr b="0" i="0" sz="1100">
                <a:solidFill>
                  <a:schemeClr val="dk1"/>
                </a:solidFill>
                <a:latin typeface="Verdana"/>
                <a:ea typeface="Verdana"/>
                <a:cs typeface="Verdana"/>
                <a:sym typeface="Verdana"/>
              </a:defRPr>
            </a:lvl4pPr>
            <a:lvl5pPr indent="0" lvl="4" marL="115570">
              <a:lnSpc>
                <a:spcPct val="100000"/>
              </a:lnSpc>
              <a:spcBef>
                <a:spcPts val="0"/>
              </a:spcBef>
              <a:buNone/>
              <a:defRPr b="0" i="0" sz="1100">
                <a:solidFill>
                  <a:schemeClr val="dk1"/>
                </a:solidFill>
                <a:latin typeface="Verdana"/>
                <a:ea typeface="Verdana"/>
                <a:cs typeface="Verdana"/>
                <a:sym typeface="Verdana"/>
              </a:defRPr>
            </a:lvl5pPr>
            <a:lvl6pPr indent="0" lvl="5" marL="115570">
              <a:lnSpc>
                <a:spcPct val="100000"/>
              </a:lnSpc>
              <a:spcBef>
                <a:spcPts val="0"/>
              </a:spcBef>
              <a:buNone/>
              <a:defRPr b="0" i="0" sz="1100">
                <a:solidFill>
                  <a:schemeClr val="dk1"/>
                </a:solidFill>
                <a:latin typeface="Verdana"/>
                <a:ea typeface="Verdana"/>
                <a:cs typeface="Verdana"/>
                <a:sym typeface="Verdana"/>
              </a:defRPr>
            </a:lvl6pPr>
            <a:lvl7pPr indent="0" lvl="6" marL="115570">
              <a:lnSpc>
                <a:spcPct val="100000"/>
              </a:lnSpc>
              <a:spcBef>
                <a:spcPts val="0"/>
              </a:spcBef>
              <a:buNone/>
              <a:defRPr b="0" i="0" sz="1100">
                <a:solidFill>
                  <a:schemeClr val="dk1"/>
                </a:solidFill>
                <a:latin typeface="Verdana"/>
                <a:ea typeface="Verdana"/>
                <a:cs typeface="Verdana"/>
                <a:sym typeface="Verdana"/>
              </a:defRPr>
            </a:lvl7pPr>
            <a:lvl8pPr indent="0" lvl="7" marL="115570">
              <a:lnSpc>
                <a:spcPct val="100000"/>
              </a:lnSpc>
              <a:spcBef>
                <a:spcPts val="0"/>
              </a:spcBef>
              <a:buNone/>
              <a:defRPr b="0" i="0" sz="1100">
                <a:solidFill>
                  <a:schemeClr val="dk1"/>
                </a:solidFill>
                <a:latin typeface="Verdana"/>
                <a:ea typeface="Verdana"/>
                <a:cs typeface="Verdana"/>
                <a:sym typeface="Verdana"/>
              </a:defRPr>
            </a:lvl8pPr>
            <a:lvl9pPr indent="0" lvl="8" marL="115570">
              <a:lnSpc>
                <a:spcPct val="100000"/>
              </a:lnSpc>
              <a:spcBef>
                <a:spcPts val="0"/>
              </a:spcBef>
              <a:buNone/>
              <a:defRPr b="0" i="0" sz="1100">
                <a:solidFill>
                  <a:schemeClr val="dk1"/>
                </a:solidFill>
                <a:latin typeface="Verdana"/>
                <a:ea typeface="Verdana"/>
                <a:cs typeface="Verdana"/>
                <a:sym typeface="Verdana"/>
              </a:defRPr>
            </a:lvl9pPr>
          </a:lstStyle>
          <a:p>
            <a:pPr indent="0" lvl="0" marL="11557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7.jpg"/><Relationship Id="rId6"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6.jpg"/><Relationship Id="rId6" Type="http://schemas.openxmlformats.org/officeDocument/2006/relationships/image" Target="../media/image32.png"/><Relationship Id="rId7"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3.png"/><Relationship Id="rId4" Type="http://schemas.openxmlformats.org/officeDocument/2006/relationships/image" Target="../media/image48.png"/><Relationship Id="rId10" Type="http://schemas.openxmlformats.org/officeDocument/2006/relationships/image" Target="../media/image34.png"/><Relationship Id="rId9" Type="http://schemas.openxmlformats.org/officeDocument/2006/relationships/image" Target="../media/image51.png"/><Relationship Id="rId5" Type="http://schemas.openxmlformats.org/officeDocument/2006/relationships/image" Target="../media/image38.png"/><Relationship Id="rId6" Type="http://schemas.openxmlformats.org/officeDocument/2006/relationships/image" Target="../media/image44.png"/><Relationship Id="rId7" Type="http://schemas.openxmlformats.org/officeDocument/2006/relationships/image" Target="../media/image37.png"/><Relationship Id="rId8"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3.png"/><Relationship Id="rId4" Type="http://schemas.openxmlformats.org/officeDocument/2006/relationships/image" Target="../media/image48.png"/><Relationship Id="rId10" Type="http://schemas.openxmlformats.org/officeDocument/2006/relationships/image" Target="../media/image34.png"/><Relationship Id="rId9" Type="http://schemas.openxmlformats.org/officeDocument/2006/relationships/image" Target="../media/image51.png"/><Relationship Id="rId5" Type="http://schemas.openxmlformats.org/officeDocument/2006/relationships/image" Target="../media/image38.png"/><Relationship Id="rId6" Type="http://schemas.openxmlformats.org/officeDocument/2006/relationships/image" Target="../media/image44.png"/><Relationship Id="rId7" Type="http://schemas.openxmlformats.org/officeDocument/2006/relationships/image" Target="../media/image37.png"/><Relationship Id="rId8"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7.png"/><Relationship Id="rId7" Type="http://schemas.openxmlformats.org/officeDocument/2006/relationships/image" Target="../media/image5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2.png"/><Relationship Id="rId6" Type="http://schemas.openxmlformats.org/officeDocument/2006/relationships/image" Target="../media/image55.jpg"/><Relationship Id="rId7" Type="http://schemas.openxmlformats.org/officeDocument/2006/relationships/image" Target="../media/image63.png"/><Relationship Id="rId8" Type="http://schemas.openxmlformats.org/officeDocument/2006/relationships/image" Target="../media/image8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73.png"/><Relationship Id="rId6" Type="http://schemas.openxmlformats.org/officeDocument/2006/relationships/image" Target="../media/image55.jpg"/><Relationship Id="rId7" Type="http://schemas.openxmlformats.org/officeDocument/2006/relationships/image" Target="../media/image60.png"/><Relationship Id="rId8" Type="http://schemas.openxmlformats.org/officeDocument/2006/relationships/image" Target="../media/image7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75.jpg"/><Relationship Id="rId6" Type="http://schemas.openxmlformats.org/officeDocument/2006/relationships/image" Target="../media/image5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8.png"/><Relationship Id="rId6" Type="http://schemas.openxmlformats.org/officeDocument/2006/relationships/image" Target="../media/image58.jpg"/><Relationship Id="rId7" Type="http://schemas.openxmlformats.org/officeDocument/2006/relationships/image" Target="../media/image64.png"/><Relationship Id="rId8" Type="http://schemas.openxmlformats.org/officeDocument/2006/relationships/image" Target="../media/image5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9.png"/><Relationship Id="rId6" Type="http://schemas.openxmlformats.org/officeDocument/2006/relationships/image" Target="../media/image6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77.png"/><Relationship Id="rId6" Type="http://schemas.openxmlformats.org/officeDocument/2006/relationships/image" Target="../media/image6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83.png"/><Relationship Id="rId6" Type="http://schemas.openxmlformats.org/officeDocument/2006/relationships/image" Target="../media/image80.jpg"/><Relationship Id="rId7" Type="http://schemas.openxmlformats.org/officeDocument/2006/relationships/image" Target="../media/image70.png"/><Relationship Id="rId8" Type="http://schemas.openxmlformats.org/officeDocument/2006/relationships/image" Target="../media/image8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1.png"/><Relationship Id="rId11" Type="http://schemas.openxmlformats.org/officeDocument/2006/relationships/image" Target="../media/image74.png"/><Relationship Id="rId10" Type="http://schemas.openxmlformats.org/officeDocument/2006/relationships/hyperlink" Target="http://testmynids.org/uid/index.html" TargetMode="External"/><Relationship Id="rId12" Type="http://schemas.openxmlformats.org/officeDocument/2006/relationships/image" Target="../media/image87.jpg"/><Relationship Id="rId9" Type="http://schemas.openxmlformats.org/officeDocument/2006/relationships/image" Target="../media/image89.png"/><Relationship Id="rId5" Type="http://schemas.openxmlformats.org/officeDocument/2006/relationships/image" Target="../media/image76.png"/><Relationship Id="rId6" Type="http://schemas.openxmlformats.org/officeDocument/2006/relationships/image" Target="../media/image79.jpg"/><Relationship Id="rId7" Type="http://schemas.openxmlformats.org/officeDocument/2006/relationships/image" Target="../media/image93.png"/><Relationship Id="rId8" Type="http://schemas.openxmlformats.org/officeDocument/2006/relationships/image" Target="../media/image7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78.png"/><Relationship Id="rId7" Type="http://schemas.openxmlformats.org/officeDocument/2006/relationships/image" Target="../media/image8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2.png"/><Relationship Id="rId6" Type="http://schemas.openxmlformats.org/officeDocument/2006/relationships/image" Target="../media/image9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97.jpg"/><Relationship Id="rId5" Type="http://schemas.openxmlformats.org/officeDocument/2006/relationships/image" Target="../media/image1.png"/><Relationship Id="rId6" Type="http://schemas.openxmlformats.org/officeDocument/2006/relationships/image" Target="../media/image9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png"/><Relationship Id="rId4" Type="http://schemas.openxmlformats.org/officeDocument/2006/relationships/hyperlink" Target="http://www.cybersecpro-project.eu/" TargetMode="External"/><Relationship Id="rId5" Type="http://schemas.openxmlformats.org/officeDocument/2006/relationships/hyperlink" Target="http://www.linkedin.com/company/cy" TargetMode="External"/><Relationship Id="rId6" Type="http://schemas.openxmlformats.org/officeDocument/2006/relationships/image" Target="../media/image91.png"/><Relationship Id="rId7" Type="http://schemas.openxmlformats.org/officeDocument/2006/relationships/image" Target="../media/image90.jpg"/><Relationship Id="rId8" Type="http://schemas.openxmlformats.org/officeDocument/2006/relationships/image" Target="../media/image9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8.png"/><Relationship Id="rId4" Type="http://schemas.openxmlformats.org/officeDocument/2006/relationships/image" Target="../media/image86.png"/><Relationship Id="rId5" Type="http://schemas.openxmlformats.org/officeDocument/2006/relationships/image" Target="../media/image1.png"/><Relationship Id="rId6" Type="http://schemas.openxmlformats.org/officeDocument/2006/relationships/hyperlink" Target="mailto:abdelkader.Shaaban@ait.ac.at" TargetMode="External"/><Relationship Id="rId7" Type="http://schemas.openxmlformats.org/officeDocument/2006/relationships/hyperlink" Target="mailto:Stefan.Schauer@ait.ac.a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31.jpg"/><Relationship Id="rId7" Type="http://schemas.openxmlformats.org/officeDocument/2006/relationships/image" Target="../media/image45.png"/><Relationship Id="rId8"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33.png"/><Relationship Id="rId7"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36.png"/><Relationship Id="rId6"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35.png"/><Relationship Id="rId6" Type="http://schemas.openxmlformats.org/officeDocument/2006/relationships/image" Target="../media/image22.png"/><Relationship Id="rId7" Type="http://schemas.openxmlformats.org/officeDocument/2006/relationships/image" Target="../media/image24.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nvSpPr>
        <p:spPr>
          <a:xfrm>
            <a:off x="7198027" y="962650"/>
            <a:ext cx="4794000" cy="3491400"/>
          </a:xfrm>
          <a:prstGeom prst="rect">
            <a:avLst/>
          </a:prstGeom>
          <a:noFill/>
          <a:ln>
            <a:noFill/>
          </a:ln>
        </p:spPr>
        <p:txBody>
          <a:bodyPr anchorCtr="0" anchor="t" bIns="0" lIns="0" spcFirstLastPara="1" rIns="0" wrap="square" tIns="87625">
            <a:spAutoFit/>
          </a:bodyPr>
          <a:lstStyle/>
          <a:p>
            <a:pPr indent="0" lvl="0" marL="12700" marR="5080" rtl="0" algn="l">
              <a:lnSpc>
                <a:spcPct val="89700"/>
              </a:lnSpc>
              <a:spcBef>
                <a:spcPts val="0"/>
              </a:spcBef>
              <a:spcAft>
                <a:spcPts val="0"/>
              </a:spcAft>
              <a:buNone/>
            </a:pPr>
            <a:r>
              <a:rPr lang="en-US" sz="4400">
                <a:latin typeface="Cambria"/>
                <a:ea typeface="Cambria"/>
                <a:cs typeface="Cambria"/>
                <a:sym typeface="Cambria"/>
              </a:rPr>
              <a:t>Protezione di rete per i sistemi di controllo dell'energia</a:t>
            </a:r>
            <a:endParaRPr sz="4400">
              <a:latin typeface="Cambria"/>
              <a:ea typeface="Cambria"/>
              <a:cs typeface="Cambria"/>
              <a:sym typeface="Cambria"/>
            </a:endParaRPr>
          </a:p>
          <a:p>
            <a:pPr indent="0" lvl="0" marL="12700" rtl="0" algn="l">
              <a:lnSpc>
                <a:spcPct val="100000"/>
              </a:lnSpc>
              <a:spcBef>
                <a:spcPts val="1585"/>
              </a:spcBef>
              <a:spcAft>
                <a:spcPts val="0"/>
              </a:spcAft>
              <a:buNone/>
            </a:pPr>
            <a:r>
              <a:rPr b="1" lang="en-US" sz="5000">
                <a:solidFill>
                  <a:srgbClr val="D87A1A"/>
                </a:solidFill>
                <a:latin typeface="Verdana"/>
                <a:ea typeface="Verdana"/>
                <a:cs typeface="Verdana"/>
                <a:sym typeface="Verdana"/>
              </a:rPr>
              <a:t>CSP004_C_E</a:t>
            </a:r>
            <a:endParaRPr sz="5000">
              <a:latin typeface="Verdana"/>
              <a:ea typeface="Verdana"/>
              <a:cs typeface="Verdana"/>
              <a:sym typeface="Verdana"/>
            </a:endParaRPr>
          </a:p>
        </p:txBody>
      </p:sp>
      <p:sp>
        <p:nvSpPr>
          <p:cNvPr id="60" name="Google Shape;60;p1"/>
          <p:cNvSpPr txBox="1"/>
          <p:nvPr/>
        </p:nvSpPr>
        <p:spPr>
          <a:xfrm>
            <a:off x="7198022" y="4734545"/>
            <a:ext cx="4444500" cy="1355700"/>
          </a:xfrm>
          <a:prstGeom prst="rect">
            <a:avLst/>
          </a:prstGeom>
          <a:noFill/>
          <a:ln>
            <a:noFill/>
          </a:ln>
        </p:spPr>
        <p:txBody>
          <a:bodyPr anchorCtr="0" anchor="t" bIns="0" lIns="0" spcFirstLastPara="1" rIns="0" wrap="square" tIns="12700">
            <a:spAutoFit/>
          </a:bodyPr>
          <a:lstStyle/>
          <a:p>
            <a:pPr indent="0" lvl="0" marL="12700" rtl="0" algn="l">
              <a:lnSpc>
                <a:spcPct val="113125"/>
              </a:lnSpc>
              <a:spcBef>
                <a:spcPts val="0"/>
              </a:spcBef>
              <a:spcAft>
                <a:spcPts val="0"/>
              </a:spcAft>
              <a:buNone/>
            </a:pPr>
            <a:r>
              <a:rPr lang="en-US" sz="1600">
                <a:latin typeface="Verdana"/>
                <a:ea typeface="Verdana"/>
                <a:cs typeface="Verdana"/>
                <a:sym typeface="Verdana"/>
              </a:rPr>
              <a:t>PRESENTAZIONE DA PARTE DI:</a:t>
            </a:r>
            <a:endParaRPr sz="1600">
              <a:latin typeface="Verdana"/>
              <a:ea typeface="Verdana"/>
              <a:cs typeface="Verdana"/>
              <a:sym typeface="Verdana"/>
            </a:endParaRPr>
          </a:p>
          <a:p>
            <a:pPr indent="0" lvl="0" marL="12700" rtl="0" algn="l">
              <a:lnSpc>
                <a:spcPct val="106562"/>
              </a:lnSpc>
              <a:spcBef>
                <a:spcPts val="0"/>
              </a:spcBef>
              <a:spcAft>
                <a:spcPts val="0"/>
              </a:spcAft>
              <a:buNone/>
            </a:pPr>
            <a:r>
              <a:rPr lang="en-US" sz="1600">
                <a:latin typeface="Verdana"/>
                <a:ea typeface="Verdana"/>
                <a:cs typeface="Verdana"/>
                <a:sym typeface="Verdana"/>
              </a:rPr>
              <a:t>DR. STEFAN SCHAUER</a:t>
            </a:r>
            <a:endParaRPr sz="1600">
              <a:latin typeface="Verdana"/>
              <a:ea typeface="Verdana"/>
              <a:cs typeface="Verdana"/>
              <a:sym typeface="Verdana"/>
            </a:endParaRPr>
          </a:p>
          <a:p>
            <a:pPr indent="0" lvl="0" marL="12700" rtl="0" algn="l">
              <a:lnSpc>
                <a:spcPct val="109375"/>
              </a:lnSpc>
              <a:spcBef>
                <a:spcPts val="0"/>
              </a:spcBef>
              <a:spcAft>
                <a:spcPts val="0"/>
              </a:spcAft>
              <a:buNone/>
            </a:pPr>
            <a:r>
              <a:rPr lang="en-US" sz="1600">
                <a:latin typeface="Verdana"/>
                <a:ea typeface="Verdana"/>
                <a:cs typeface="Verdana"/>
                <a:sym typeface="Verdana"/>
              </a:rPr>
              <a:t>DR. ABDELKADER SHAABAN</a:t>
            </a:r>
            <a:endParaRPr sz="1600">
              <a:latin typeface="Verdana"/>
              <a:ea typeface="Verdana"/>
              <a:cs typeface="Verdana"/>
              <a:sym typeface="Verdana"/>
            </a:endParaRPr>
          </a:p>
          <a:p>
            <a:pPr indent="0" lvl="0" marL="12700" rtl="0" algn="l">
              <a:lnSpc>
                <a:spcPct val="116250"/>
              </a:lnSpc>
              <a:spcBef>
                <a:spcPts val="0"/>
              </a:spcBef>
              <a:spcAft>
                <a:spcPts val="0"/>
              </a:spcAft>
              <a:buNone/>
            </a:pPr>
            <a:r>
              <a:rPr b="1" lang="en-US" sz="1600">
                <a:latin typeface="Verdana"/>
                <a:ea typeface="Verdana"/>
                <a:cs typeface="Verdana"/>
                <a:sym typeface="Verdana"/>
              </a:rPr>
              <a:t>AIT ISTITUTO AUSTRIACO DI TECNOLOGIA</a:t>
            </a:r>
            <a:endParaRPr sz="1600">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txBox="1"/>
          <p:nvPr>
            <p:ph type="title"/>
          </p:nvPr>
        </p:nvSpPr>
        <p:spPr>
          <a:xfrm>
            <a:off x="6723418" y="2561844"/>
            <a:ext cx="3597275" cy="946150"/>
          </a:xfrm>
          <a:prstGeom prst="rect">
            <a:avLst/>
          </a:prstGeom>
          <a:noFill/>
          <a:ln>
            <a:noFill/>
          </a:ln>
        </p:spPr>
        <p:txBody>
          <a:bodyPr anchorCtr="0" anchor="t" bIns="0" lIns="0" spcFirstLastPara="1" rIns="0" wrap="square" tIns="72375">
            <a:spAutoFit/>
          </a:bodyPr>
          <a:lstStyle/>
          <a:p>
            <a:pPr indent="-144145" lvl="0" marL="156210" marR="5080" rtl="0" algn="l">
              <a:lnSpc>
                <a:spcPct val="106562"/>
              </a:lnSpc>
              <a:spcBef>
                <a:spcPts val="0"/>
              </a:spcBef>
              <a:spcAft>
                <a:spcPts val="0"/>
              </a:spcAft>
              <a:buNone/>
            </a:pPr>
            <a:r>
              <a:rPr lang="en-US">
                <a:solidFill>
                  <a:srgbClr val="FFFFFF"/>
                </a:solidFill>
              </a:rPr>
              <a:t>Prevenzione dell'attacco ARP Poisoning</a:t>
            </a:r>
            <a:endParaRPr/>
          </a:p>
        </p:txBody>
      </p:sp>
      <p:pic>
        <p:nvPicPr>
          <p:cNvPr id="195" name="Google Shape;195;p10"/>
          <p:cNvPicPr preferRelativeResize="0"/>
          <p:nvPr/>
        </p:nvPicPr>
        <p:blipFill rotWithShape="1">
          <a:blip r:embed="rId3">
            <a:alphaModFix/>
          </a:blip>
          <a:srcRect b="0" l="0" r="0" t="0"/>
          <a:stretch/>
        </p:blipFill>
        <p:spPr>
          <a:xfrm>
            <a:off x="7549376" y="6167335"/>
            <a:ext cx="3294001" cy="612000"/>
          </a:xfrm>
          <a:prstGeom prst="rect">
            <a:avLst/>
          </a:prstGeom>
          <a:noFill/>
          <a:ln>
            <a:noFill/>
          </a:ln>
        </p:spPr>
      </p:pic>
      <p:sp>
        <p:nvSpPr>
          <p:cNvPr id="196" name="Google Shape;196;p10"/>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CSP004_C_E: Abdelkader Shaaban e Stefan Schauer</a:t>
            </a:r>
            <a:endParaRPr sz="1100">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1"/>
          <p:cNvSpPr txBox="1"/>
          <p:nvPr>
            <p:ph type="title"/>
          </p:nvPr>
        </p:nvSpPr>
        <p:spPr>
          <a:xfrm>
            <a:off x="875061" y="705612"/>
            <a:ext cx="7009765"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Prevenzione dell'attacco ARP Poisoning</a:t>
            </a:r>
            <a:endParaRPr/>
          </a:p>
        </p:txBody>
      </p:sp>
      <p:grpSp>
        <p:nvGrpSpPr>
          <p:cNvPr id="202" name="Google Shape;202;p11"/>
          <p:cNvGrpSpPr/>
          <p:nvPr/>
        </p:nvGrpSpPr>
        <p:grpSpPr>
          <a:xfrm>
            <a:off x="7377174" y="0"/>
            <a:ext cx="3466203" cy="6858000"/>
            <a:chOff x="7377174" y="0"/>
            <a:chExt cx="3466203" cy="6858000"/>
          </a:xfrm>
        </p:grpSpPr>
        <p:sp>
          <p:nvSpPr>
            <p:cNvPr id="203" name="Google Shape;203;p11"/>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04" name="Google Shape;204;p11"/>
            <p:cNvPicPr preferRelativeResize="0"/>
            <p:nvPr/>
          </p:nvPicPr>
          <p:blipFill rotWithShape="1">
            <a:blip r:embed="rId3">
              <a:alphaModFix/>
            </a:blip>
            <a:srcRect b="0" l="0" r="0" t="0"/>
            <a:stretch/>
          </p:blipFill>
          <p:spPr>
            <a:xfrm>
              <a:off x="7827264" y="5154167"/>
              <a:ext cx="880872" cy="1703832"/>
            </a:xfrm>
            <a:prstGeom prst="rect">
              <a:avLst/>
            </a:prstGeom>
            <a:noFill/>
            <a:ln>
              <a:noFill/>
            </a:ln>
          </p:spPr>
        </p:pic>
        <p:pic>
          <p:nvPicPr>
            <p:cNvPr id="205" name="Google Shape;205;p11"/>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206" name="Google Shape;206;p11"/>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pic>
        <p:nvPicPr>
          <p:cNvPr id="207" name="Google Shape;207;p11"/>
          <p:cNvPicPr preferRelativeResize="0"/>
          <p:nvPr/>
        </p:nvPicPr>
        <p:blipFill rotWithShape="1">
          <a:blip r:embed="rId5">
            <a:alphaModFix/>
          </a:blip>
          <a:srcRect b="0" l="0" r="0" t="0"/>
          <a:stretch/>
        </p:blipFill>
        <p:spPr>
          <a:xfrm>
            <a:off x="3511660" y="1465475"/>
            <a:ext cx="5195874" cy="3875012"/>
          </a:xfrm>
          <a:prstGeom prst="rect">
            <a:avLst/>
          </a:prstGeom>
          <a:noFill/>
          <a:ln>
            <a:noFill/>
          </a:ln>
        </p:spPr>
      </p:pic>
      <p:sp>
        <p:nvSpPr>
          <p:cNvPr id="208" name="Google Shape;208;p11"/>
          <p:cNvSpPr txBox="1"/>
          <p:nvPr/>
        </p:nvSpPr>
        <p:spPr>
          <a:xfrm>
            <a:off x="806111" y="5452364"/>
            <a:ext cx="9940290" cy="556260"/>
          </a:xfrm>
          <a:prstGeom prst="rect">
            <a:avLst/>
          </a:prstGeom>
          <a:noFill/>
          <a:ln>
            <a:noFill/>
          </a:ln>
        </p:spPr>
        <p:txBody>
          <a:bodyPr anchorCtr="0" anchor="t" bIns="0" lIns="0" spcFirstLastPara="1" rIns="0" wrap="square" tIns="36175">
            <a:spAutoFit/>
          </a:bodyPr>
          <a:lstStyle/>
          <a:p>
            <a:pPr indent="0" lvl="0" marL="12700" marR="5080" rtl="0" algn="l">
              <a:lnSpc>
                <a:spcPct val="112222"/>
              </a:lnSpc>
              <a:spcBef>
                <a:spcPts val="0"/>
              </a:spcBef>
              <a:spcAft>
                <a:spcPts val="0"/>
              </a:spcAft>
              <a:buNone/>
            </a:pPr>
            <a:r>
              <a:rPr lang="en-US" sz="1800">
                <a:latin typeface="Verdana"/>
                <a:ea typeface="Verdana"/>
                <a:cs typeface="Verdana"/>
                <a:sym typeface="Verdana"/>
              </a:rPr>
              <a:t>Si può cambiare "dinamico" con "statico", ma quando si aggiunge un nuovo dispositivo alla rete, è necessario configurarlo manualmente.</a:t>
            </a:r>
            <a:endParaRPr sz="1800">
              <a:latin typeface="Verdana"/>
              <a:ea typeface="Verdana"/>
              <a:cs typeface="Verdana"/>
              <a:sym typeface="Verdana"/>
            </a:endParaRPr>
          </a:p>
        </p:txBody>
      </p:sp>
      <p:sp>
        <p:nvSpPr>
          <p:cNvPr id="209" name="Google Shape;209;p11"/>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pSp>
        <p:nvGrpSpPr>
          <p:cNvPr id="214" name="Google Shape;214;p12"/>
          <p:cNvGrpSpPr/>
          <p:nvPr/>
        </p:nvGrpSpPr>
        <p:grpSpPr>
          <a:xfrm>
            <a:off x="7377173" y="0"/>
            <a:ext cx="3466204" cy="6858000"/>
            <a:chOff x="7377173" y="0"/>
            <a:chExt cx="3466204" cy="6858000"/>
          </a:xfrm>
        </p:grpSpPr>
        <p:sp>
          <p:nvSpPr>
            <p:cNvPr id="215" name="Google Shape;215;p12"/>
            <p:cNvSpPr/>
            <p:nvPr/>
          </p:nvSpPr>
          <p:spPr>
            <a:xfrm>
              <a:off x="7377173"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16" name="Google Shape;216;p12"/>
            <p:cNvPicPr preferRelativeResize="0"/>
            <p:nvPr/>
          </p:nvPicPr>
          <p:blipFill rotWithShape="1">
            <a:blip r:embed="rId3">
              <a:alphaModFix/>
            </a:blip>
            <a:srcRect b="0" l="0" r="0" t="0"/>
            <a:stretch/>
          </p:blipFill>
          <p:spPr>
            <a:xfrm>
              <a:off x="7827263" y="5154167"/>
              <a:ext cx="880872" cy="1703832"/>
            </a:xfrm>
            <a:prstGeom prst="rect">
              <a:avLst/>
            </a:prstGeom>
            <a:noFill/>
            <a:ln>
              <a:noFill/>
            </a:ln>
          </p:spPr>
        </p:pic>
        <p:pic>
          <p:nvPicPr>
            <p:cNvPr id="217" name="Google Shape;217;p12"/>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218" name="Google Shape;218;p12"/>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Prevenzione di MITM</a:t>
            </a:r>
            <a:endParaRPr/>
          </a:p>
        </p:txBody>
      </p:sp>
      <p:sp>
        <p:nvSpPr>
          <p:cNvPr id="219" name="Google Shape;219;p12"/>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
        <p:nvSpPr>
          <p:cNvPr id="220" name="Google Shape;220;p12"/>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221" name="Google Shape;221;p12"/>
          <p:cNvSpPr txBox="1"/>
          <p:nvPr/>
        </p:nvSpPr>
        <p:spPr>
          <a:xfrm>
            <a:off x="875061" y="1752091"/>
            <a:ext cx="10497820" cy="3311525"/>
          </a:xfrm>
          <a:prstGeom prst="rect">
            <a:avLst/>
          </a:prstGeom>
          <a:noFill/>
          <a:ln>
            <a:noFill/>
          </a:ln>
        </p:spPr>
        <p:txBody>
          <a:bodyPr anchorCtr="0" anchor="t" bIns="0" lIns="0" spcFirstLastPara="1" rIns="0" wrap="square" tIns="12700">
            <a:spAutoFit/>
          </a:bodyPr>
          <a:lstStyle/>
          <a:p>
            <a:pPr indent="-285115" lvl="0" marL="297815" rtl="0" algn="l">
              <a:lnSpc>
                <a:spcPct val="100000"/>
              </a:lnSpc>
              <a:spcBef>
                <a:spcPts val="0"/>
              </a:spcBef>
              <a:spcAft>
                <a:spcPts val="0"/>
              </a:spcAft>
              <a:buSzPts val="1800"/>
              <a:buFont typeface="Arial"/>
              <a:buChar char="•"/>
            </a:pPr>
            <a:r>
              <a:rPr lang="en-US" sz="1800">
                <a:latin typeface="Verdana"/>
                <a:ea typeface="Verdana"/>
                <a:cs typeface="Verdana"/>
                <a:sym typeface="Verdana"/>
              </a:rPr>
              <a:t>Il rilevamento non è considerato un'azione di prevenzione.</a:t>
            </a:r>
            <a:endParaRPr sz="1800">
              <a:latin typeface="Verdana"/>
              <a:ea typeface="Verdana"/>
              <a:cs typeface="Verdana"/>
              <a:sym typeface="Verdana"/>
            </a:endParaRPr>
          </a:p>
          <a:p>
            <a:pPr indent="0" lvl="0" marL="0" rtl="0" algn="l">
              <a:lnSpc>
                <a:spcPct val="100000"/>
              </a:lnSpc>
              <a:spcBef>
                <a:spcPts val="60"/>
              </a:spcBef>
              <a:spcAft>
                <a:spcPts val="0"/>
              </a:spcAft>
              <a:buSzPts val="1800"/>
              <a:buFont typeface="Arial"/>
              <a:buNone/>
            </a:pPr>
            <a:r>
              <a:t/>
            </a:r>
            <a:endParaRPr sz="1800">
              <a:latin typeface="Verdana"/>
              <a:ea typeface="Verdana"/>
              <a:cs typeface="Verdana"/>
              <a:sym typeface="Verdana"/>
            </a:endParaRPr>
          </a:p>
          <a:p>
            <a:pPr indent="-285750" lvl="0" marL="298450" marR="158750" rtl="0" algn="l">
              <a:lnSpc>
                <a:spcPct val="117222"/>
              </a:lnSpc>
              <a:spcBef>
                <a:spcPts val="0"/>
              </a:spcBef>
              <a:spcAft>
                <a:spcPts val="0"/>
              </a:spcAft>
              <a:buSzPts val="1800"/>
              <a:buFont typeface="Arial"/>
              <a:buChar char="•"/>
            </a:pPr>
            <a:r>
              <a:rPr lang="en-US" sz="1800">
                <a:latin typeface="Verdana"/>
                <a:ea typeface="Verdana"/>
                <a:cs typeface="Verdana"/>
                <a:sym typeface="Verdana"/>
              </a:rPr>
              <a:t>Gli approcci di rilevamento discussi in precedenza sono stati utilizzati solo per rilevare gli attacchi ARP spoofing.</a:t>
            </a:r>
            <a:endParaRPr sz="1800">
              <a:latin typeface="Verdana"/>
              <a:ea typeface="Verdana"/>
              <a:cs typeface="Verdana"/>
              <a:sym typeface="Verdana"/>
            </a:endParaRPr>
          </a:p>
          <a:p>
            <a:pPr indent="0" lvl="0" marL="0" rtl="0" algn="l">
              <a:lnSpc>
                <a:spcPct val="100000"/>
              </a:lnSpc>
              <a:spcBef>
                <a:spcPts val="95"/>
              </a:spcBef>
              <a:spcAft>
                <a:spcPts val="0"/>
              </a:spcAft>
              <a:buSzPts val="1800"/>
              <a:buFont typeface="Arial"/>
              <a:buNone/>
            </a:pPr>
            <a:r>
              <a:t/>
            </a:r>
            <a:endParaRPr sz="1800">
              <a:latin typeface="Verdana"/>
              <a:ea typeface="Verdana"/>
              <a:cs typeface="Verdana"/>
              <a:sym typeface="Verdana"/>
            </a:endParaRPr>
          </a:p>
          <a:p>
            <a:pPr indent="-285750" lvl="0" marL="298450" marR="5080" rtl="0" algn="l">
              <a:lnSpc>
                <a:spcPct val="117222"/>
              </a:lnSpc>
              <a:spcBef>
                <a:spcPts val="0"/>
              </a:spcBef>
              <a:spcAft>
                <a:spcPts val="0"/>
              </a:spcAft>
              <a:buSzPts val="1800"/>
              <a:buFont typeface="Arial"/>
              <a:buChar char="•"/>
            </a:pPr>
            <a:r>
              <a:rPr lang="en-US" sz="1800">
                <a:latin typeface="Verdana"/>
                <a:ea typeface="Verdana"/>
                <a:cs typeface="Verdana"/>
                <a:sym typeface="Verdana"/>
              </a:rPr>
              <a:t>Per garantire la sicurezza della rete, criptare il traffico utilizzando HTTPS (plugin del browser). Le versioni più recenti dei browser web supportano servizi che avvisano quando si visitano siti web HTTP.</a:t>
            </a:r>
            <a:endParaRPr sz="1800">
              <a:latin typeface="Verdana"/>
              <a:ea typeface="Verdana"/>
              <a:cs typeface="Verdana"/>
              <a:sym typeface="Verdana"/>
            </a:endParaRPr>
          </a:p>
          <a:p>
            <a:pPr indent="-285750" lvl="0" marL="298450" marR="77470" rtl="0" algn="l">
              <a:lnSpc>
                <a:spcPct val="102200"/>
              </a:lnSpc>
              <a:spcBef>
                <a:spcPts val="2030"/>
              </a:spcBef>
              <a:spcAft>
                <a:spcPts val="0"/>
              </a:spcAft>
              <a:buSzPts val="1800"/>
              <a:buFont typeface="Arial"/>
              <a:buChar char="•"/>
            </a:pPr>
            <a:r>
              <a:rPr lang="en-US" sz="1800">
                <a:latin typeface="Verdana"/>
                <a:ea typeface="Verdana"/>
                <a:cs typeface="Verdana"/>
                <a:sym typeface="Verdana"/>
              </a:rPr>
              <a:t>Alcuni plugin possono reindirizzare da HTTP a HTTPS, ma gli hacker possono comunque ottenere informazioni sulla vostra comunicazione insicura.</a:t>
            </a:r>
            <a:endParaRPr sz="1800">
              <a:latin typeface="Verdana"/>
              <a:ea typeface="Verdana"/>
              <a:cs typeface="Verdana"/>
              <a:sym typeface="Verdana"/>
            </a:endParaRPr>
          </a:p>
          <a:p>
            <a:pPr indent="-285115" lvl="0" marL="297815" rtl="0" algn="l">
              <a:lnSpc>
                <a:spcPct val="100000"/>
              </a:lnSpc>
              <a:spcBef>
                <a:spcPts val="2135"/>
              </a:spcBef>
              <a:spcAft>
                <a:spcPts val="0"/>
              </a:spcAft>
              <a:buSzPts val="1800"/>
              <a:buFont typeface="Arial"/>
              <a:buChar char="•"/>
            </a:pPr>
            <a:r>
              <a:rPr lang="en-US" sz="1800">
                <a:latin typeface="Verdana"/>
                <a:ea typeface="Verdana"/>
                <a:cs typeface="Verdana"/>
                <a:sym typeface="Verdana"/>
              </a:rPr>
              <a:t>La VPN è la soluzione migliore per prevenire gli attacchi MITM.</a:t>
            </a:r>
            <a:endParaRPr sz="1800">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3"/>
          <p:cNvSpPr txBox="1"/>
          <p:nvPr>
            <p:ph type="title"/>
          </p:nvPr>
        </p:nvSpPr>
        <p:spPr>
          <a:xfrm>
            <a:off x="8003737" y="2931667"/>
            <a:ext cx="1050290" cy="574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600">
                <a:solidFill>
                  <a:srgbClr val="FFFFFF"/>
                </a:solidFill>
              </a:rPr>
              <a:t>VPN</a:t>
            </a:r>
            <a:endParaRPr sz="3600"/>
          </a:p>
        </p:txBody>
      </p:sp>
      <p:pic>
        <p:nvPicPr>
          <p:cNvPr id="227" name="Google Shape;227;p13"/>
          <p:cNvPicPr preferRelativeResize="0"/>
          <p:nvPr/>
        </p:nvPicPr>
        <p:blipFill rotWithShape="1">
          <a:blip r:embed="rId3">
            <a:alphaModFix/>
          </a:blip>
          <a:srcRect b="0" l="0" r="0" t="0"/>
          <a:stretch/>
        </p:blipFill>
        <p:spPr>
          <a:xfrm>
            <a:off x="7549376" y="6167335"/>
            <a:ext cx="3294001" cy="612000"/>
          </a:xfrm>
          <a:prstGeom prst="rect">
            <a:avLst/>
          </a:prstGeom>
          <a:noFill/>
          <a:ln>
            <a:noFill/>
          </a:ln>
        </p:spPr>
      </p:pic>
      <p:sp>
        <p:nvSpPr>
          <p:cNvPr id="228" name="Google Shape;228;p13"/>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CSP004_C_E: Abdelkader Shaaban e Stefan Schauer</a:t>
            </a:r>
            <a:endParaRPr sz="1100">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pSp>
        <p:nvGrpSpPr>
          <p:cNvPr id="233" name="Google Shape;233;p14"/>
          <p:cNvGrpSpPr/>
          <p:nvPr/>
        </p:nvGrpSpPr>
        <p:grpSpPr>
          <a:xfrm>
            <a:off x="7377173" y="0"/>
            <a:ext cx="3466204" cy="6858000"/>
            <a:chOff x="7377173" y="0"/>
            <a:chExt cx="3466204" cy="6858000"/>
          </a:xfrm>
        </p:grpSpPr>
        <p:sp>
          <p:nvSpPr>
            <p:cNvPr id="234" name="Google Shape;234;p14"/>
            <p:cNvSpPr/>
            <p:nvPr/>
          </p:nvSpPr>
          <p:spPr>
            <a:xfrm>
              <a:off x="7377173"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35" name="Google Shape;235;p14"/>
            <p:cNvPicPr preferRelativeResize="0"/>
            <p:nvPr/>
          </p:nvPicPr>
          <p:blipFill rotWithShape="1">
            <a:blip r:embed="rId3">
              <a:alphaModFix/>
            </a:blip>
            <a:srcRect b="0" l="0" r="0" t="0"/>
            <a:stretch/>
          </p:blipFill>
          <p:spPr>
            <a:xfrm>
              <a:off x="7827263" y="5154167"/>
              <a:ext cx="880872" cy="1703832"/>
            </a:xfrm>
            <a:prstGeom prst="rect">
              <a:avLst/>
            </a:prstGeom>
            <a:noFill/>
            <a:ln>
              <a:noFill/>
            </a:ln>
          </p:spPr>
        </p:pic>
        <p:pic>
          <p:nvPicPr>
            <p:cNvPr id="236" name="Google Shape;236;p14"/>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237" name="Google Shape;237;p14"/>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VPN per la prevenzione delle MITM</a:t>
            </a:r>
            <a:endParaRPr/>
          </a:p>
        </p:txBody>
      </p:sp>
      <p:sp>
        <p:nvSpPr>
          <p:cNvPr id="238" name="Google Shape;238;p14"/>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239" name="Google Shape;239;p14"/>
          <p:cNvSpPr txBox="1"/>
          <p:nvPr/>
        </p:nvSpPr>
        <p:spPr>
          <a:xfrm>
            <a:off x="984908" y="1575308"/>
            <a:ext cx="10818600" cy="1942500"/>
          </a:xfrm>
          <a:prstGeom prst="rect">
            <a:avLst/>
          </a:prstGeom>
          <a:noFill/>
          <a:ln>
            <a:noFill/>
          </a:ln>
        </p:spPr>
        <p:txBody>
          <a:bodyPr anchorCtr="0" anchor="t" bIns="0" lIns="0" spcFirstLastPara="1" rIns="0" wrap="square" tIns="12700">
            <a:spAutoFit/>
          </a:bodyPr>
          <a:lstStyle/>
          <a:p>
            <a:pPr indent="-431165" lvl="0" marL="469265" rtl="0" algn="l">
              <a:lnSpc>
                <a:spcPct val="118055"/>
              </a:lnSpc>
              <a:spcBef>
                <a:spcPts val="0"/>
              </a:spcBef>
              <a:spcAft>
                <a:spcPts val="0"/>
              </a:spcAft>
              <a:buSzPts val="1400"/>
              <a:buFont typeface="Arial"/>
              <a:buChar char="•"/>
            </a:pPr>
            <a:r>
              <a:rPr lang="en-US">
                <a:latin typeface="Verdana"/>
                <a:ea typeface="Verdana"/>
                <a:cs typeface="Verdana"/>
                <a:sym typeface="Verdana"/>
              </a:rPr>
              <a:t>Utilizzate qualsiasi strumento VPN preferito per il vostro test.</a:t>
            </a:r>
            <a:endParaRPr>
              <a:latin typeface="Verdana"/>
              <a:ea typeface="Verdana"/>
              <a:cs typeface="Verdana"/>
              <a:sym typeface="Verdana"/>
            </a:endParaRPr>
          </a:p>
          <a:p>
            <a:pPr indent="-431165" lvl="0" marL="469265" rtl="0" algn="l">
              <a:lnSpc>
                <a:spcPct val="118055"/>
              </a:lnSpc>
              <a:spcBef>
                <a:spcPts val="0"/>
              </a:spcBef>
              <a:spcAft>
                <a:spcPts val="0"/>
              </a:spcAft>
              <a:buSzPts val="1400"/>
              <a:buFont typeface="Arial"/>
              <a:buChar char="•"/>
            </a:pPr>
            <a:r>
              <a:rPr lang="en-US">
                <a:latin typeface="Verdana"/>
                <a:ea typeface="Verdana"/>
                <a:cs typeface="Verdana"/>
                <a:sym typeface="Verdana"/>
              </a:rPr>
              <a:t>Per i test utilizzo Avira VPN, la versione gratuita.</a:t>
            </a:r>
            <a:endParaRPr>
              <a:latin typeface="Verdana"/>
              <a:ea typeface="Verdana"/>
              <a:cs typeface="Verdana"/>
              <a:sym typeface="Verdana"/>
            </a:endParaRPr>
          </a:p>
          <a:p>
            <a:pPr indent="-431165" lvl="0" marL="469265" rtl="0" algn="l">
              <a:lnSpc>
                <a:spcPct val="118055"/>
              </a:lnSpc>
              <a:spcBef>
                <a:spcPts val="45"/>
              </a:spcBef>
              <a:spcAft>
                <a:spcPts val="0"/>
              </a:spcAft>
              <a:buSzPts val="1400"/>
              <a:buFont typeface="Arial"/>
              <a:buChar char="•"/>
            </a:pPr>
            <a:r>
              <a:rPr lang="en-US">
                <a:latin typeface="Verdana"/>
                <a:ea typeface="Verdana"/>
                <a:cs typeface="Verdana"/>
                <a:sym typeface="Verdana"/>
              </a:rPr>
              <a:t>È disponibile una versione gratuita con circa 500 MB di flusso di dati.</a:t>
            </a:r>
            <a:endParaRPr>
              <a:latin typeface="Verdana"/>
              <a:ea typeface="Verdana"/>
              <a:cs typeface="Verdana"/>
              <a:sym typeface="Verdana"/>
            </a:endParaRPr>
          </a:p>
          <a:p>
            <a:pPr indent="-431165" lvl="0" marL="469265" rtl="0" algn="l">
              <a:lnSpc>
                <a:spcPct val="118055"/>
              </a:lnSpc>
              <a:spcBef>
                <a:spcPts val="0"/>
              </a:spcBef>
              <a:spcAft>
                <a:spcPts val="0"/>
              </a:spcAft>
              <a:buSzPts val="1400"/>
              <a:buFont typeface="Arial"/>
              <a:buChar char="•"/>
            </a:pPr>
            <a:r>
              <a:rPr lang="en-US">
                <a:latin typeface="Verdana"/>
                <a:ea typeface="Verdana"/>
                <a:cs typeface="Verdana"/>
                <a:sym typeface="Verdana"/>
              </a:rPr>
              <a:t>L'ho installato sul mio computer Windows.</a:t>
            </a:r>
            <a:endParaRPr>
              <a:latin typeface="Verdana"/>
              <a:ea typeface="Verdana"/>
              <a:cs typeface="Verdana"/>
              <a:sym typeface="Verdana"/>
            </a:endParaRPr>
          </a:p>
          <a:p>
            <a:pPr indent="-431800" lvl="0" marL="469265" marR="948055" rtl="0" algn="l">
              <a:lnSpc>
                <a:spcPct val="102200"/>
              </a:lnSpc>
              <a:spcBef>
                <a:spcPts val="0"/>
              </a:spcBef>
              <a:spcAft>
                <a:spcPts val="0"/>
              </a:spcAft>
              <a:buSzPts val="1400"/>
              <a:buFont typeface="Arial"/>
              <a:buChar char="•"/>
            </a:pPr>
            <a:r>
              <a:rPr lang="en-US">
                <a:latin typeface="Verdana"/>
                <a:ea typeface="Verdana"/>
                <a:cs typeface="Verdana"/>
                <a:sym typeface="Verdana"/>
              </a:rPr>
              <a:t>Prima di attivare la VPN, visitate testasp.vulnweb.com e inserite le vostre credenziali di accesso (nome utente e password).</a:t>
            </a:r>
            <a:endParaRPr>
              <a:latin typeface="Verdana"/>
              <a:ea typeface="Verdana"/>
              <a:cs typeface="Verdana"/>
              <a:sym typeface="Verdana"/>
            </a:endParaRPr>
          </a:p>
          <a:p>
            <a:pPr indent="-431165" lvl="0" marL="469265" rtl="0" algn="l">
              <a:lnSpc>
                <a:spcPct val="116111"/>
              </a:lnSpc>
              <a:spcBef>
                <a:spcPts val="0"/>
              </a:spcBef>
              <a:spcAft>
                <a:spcPts val="0"/>
              </a:spcAft>
              <a:buSzPts val="1400"/>
              <a:buFont typeface="Arial"/>
              <a:buChar char="•"/>
            </a:pPr>
            <a:r>
              <a:rPr lang="en-US">
                <a:latin typeface="Verdana"/>
                <a:ea typeface="Verdana"/>
                <a:cs typeface="Verdana"/>
                <a:sym typeface="Verdana"/>
              </a:rPr>
              <a:t>Allo stesso tempo, controllare Bettercap per la raccolta di tutte le informazioni sul sito web visitato, compresi i dati di credenziali.</a:t>
            </a:r>
            <a:endParaRPr>
              <a:latin typeface="Verdana"/>
              <a:ea typeface="Verdana"/>
              <a:cs typeface="Verdana"/>
              <a:sym typeface="Verdana"/>
            </a:endParaRPr>
          </a:p>
        </p:txBody>
      </p:sp>
      <p:pic>
        <p:nvPicPr>
          <p:cNvPr id="240" name="Google Shape;240;p14"/>
          <p:cNvPicPr preferRelativeResize="0"/>
          <p:nvPr/>
        </p:nvPicPr>
        <p:blipFill rotWithShape="1">
          <a:blip r:embed="rId5">
            <a:alphaModFix/>
          </a:blip>
          <a:srcRect b="0" l="0" r="0" t="0"/>
          <a:stretch/>
        </p:blipFill>
        <p:spPr>
          <a:xfrm>
            <a:off x="3220361" y="3709212"/>
            <a:ext cx="2740339" cy="3044332"/>
          </a:xfrm>
          <a:prstGeom prst="rect">
            <a:avLst/>
          </a:prstGeom>
          <a:noFill/>
          <a:ln>
            <a:noFill/>
          </a:ln>
        </p:spPr>
      </p:pic>
      <p:pic>
        <p:nvPicPr>
          <p:cNvPr id="241" name="Google Shape;241;p14"/>
          <p:cNvPicPr preferRelativeResize="0"/>
          <p:nvPr/>
        </p:nvPicPr>
        <p:blipFill rotWithShape="1">
          <a:blip r:embed="rId6">
            <a:alphaModFix/>
          </a:blip>
          <a:srcRect b="0" l="0" r="0" t="0"/>
          <a:stretch/>
        </p:blipFill>
        <p:spPr>
          <a:xfrm>
            <a:off x="7470783" y="3508550"/>
            <a:ext cx="3445915" cy="2597066"/>
          </a:xfrm>
          <a:prstGeom prst="rect">
            <a:avLst/>
          </a:prstGeom>
          <a:noFill/>
          <a:ln>
            <a:noFill/>
          </a:ln>
        </p:spPr>
      </p:pic>
      <p:sp>
        <p:nvSpPr>
          <p:cNvPr id="242" name="Google Shape;242;p14"/>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grpSp>
        <p:nvGrpSpPr>
          <p:cNvPr id="247" name="Google Shape;247;p15"/>
          <p:cNvGrpSpPr/>
          <p:nvPr/>
        </p:nvGrpSpPr>
        <p:grpSpPr>
          <a:xfrm>
            <a:off x="7377173" y="0"/>
            <a:ext cx="3466204" cy="6858000"/>
            <a:chOff x="7377173" y="0"/>
            <a:chExt cx="3466204" cy="6858000"/>
          </a:xfrm>
        </p:grpSpPr>
        <p:sp>
          <p:nvSpPr>
            <p:cNvPr id="248" name="Google Shape;248;p15"/>
            <p:cNvSpPr/>
            <p:nvPr/>
          </p:nvSpPr>
          <p:spPr>
            <a:xfrm>
              <a:off x="7377173"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49" name="Google Shape;249;p15"/>
            <p:cNvPicPr preferRelativeResize="0"/>
            <p:nvPr/>
          </p:nvPicPr>
          <p:blipFill rotWithShape="1">
            <a:blip r:embed="rId3">
              <a:alphaModFix/>
            </a:blip>
            <a:srcRect b="0" l="0" r="0" t="0"/>
            <a:stretch/>
          </p:blipFill>
          <p:spPr>
            <a:xfrm>
              <a:off x="7827263" y="5154167"/>
              <a:ext cx="880872" cy="1703832"/>
            </a:xfrm>
            <a:prstGeom prst="rect">
              <a:avLst/>
            </a:prstGeom>
            <a:noFill/>
            <a:ln>
              <a:noFill/>
            </a:ln>
          </p:spPr>
        </p:pic>
        <p:pic>
          <p:nvPicPr>
            <p:cNvPr id="250" name="Google Shape;250;p15"/>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251" name="Google Shape;251;p15"/>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VPN per la prevenzione delle MITM</a:t>
            </a:r>
            <a:endParaRPr/>
          </a:p>
        </p:txBody>
      </p:sp>
      <p:sp>
        <p:nvSpPr>
          <p:cNvPr id="252" name="Google Shape;252;p15"/>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253" name="Google Shape;253;p15"/>
          <p:cNvSpPr txBox="1"/>
          <p:nvPr/>
        </p:nvSpPr>
        <p:spPr>
          <a:xfrm>
            <a:off x="984908" y="1575308"/>
            <a:ext cx="10723245" cy="845819"/>
          </a:xfrm>
          <a:prstGeom prst="rect">
            <a:avLst/>
          </a:prstGeom>
          <a:noFill/>
          <a:ln>
            <a:noFill/>
          </a:ln>
        </p:spPr>
        <p:txBody>
          <a:bodyPr anchorCtr="0" anchor="t" bIns="0" lIns="0" spcFirstLastPara="1" rIns="0" wrap="square" tIns="28575">
            <a:spAutoFit/>
          </a:bodyPr>
          <a:lstStyle/>
          <a:p>
            <a:pPr indent="-457200" lvl="0" marL="469265" marR="5080" rtl="0" algn="l">
              <a:lnSpc>
                <a:spcPct val="116111"/>
              </a:lnSpc>
              <a:spcBef>
                <a:spcPts val="0"/>
              </a:spcBef>
              <a:spcAft>
                <a:spcPts val="0"/>
              </a:spcAft>
              <a:buSzPts val="1800"/>
              <a:buFont typeface="Arial"/>
              <a:buChar char="•"/>
            </a:pPr>
            <a:r>
              <a:rPr lang="en-US" sz="1800">
                <a:latin typeface="Verdana"/>
                <a:ea typeface="Verdana"/>
                <a:cs typeface="Verdana"/>
                <a:sym typeface="Verdana"/>
              </a:rPr>
              <a:t>Attivate la VPN sulla vostra macchina Windows (macchina vittima), quindi ricaricate la stessa pagina e inserite le vostre credenziali di accesso.</a:t>
            </a:r>
            <a:endParaRPr sz="1800">
              <a:latin typeface="Verdana"/>
              <a:ea typeface="Verdana"/>
              <a:cs typeface="Verdana"/>
              <a:sym typeface="Verdana"/>
            </a:endParaRPr>
          </a:p>
          <a:p>
            <a:pPr indent="-456565" lvl="0" marL="469265" rtl="0" algn="l">
              <a:lnSpc>
                <a:spcPct val="119444"/>
              </a:lnSpc>
              <a:spcBef>
                <a:spcPts val="0"/>
              </a:spcBef>
              <a:spcAft>
                <a:spcPts val="0"/>
              </a:spcAft>
              <a:buSzPts val="1800"/>
              <a:buFont typeface="Arial"/>
              <a:buChar char="•"/>
            </a:pPr>
            <a:r>
              <a:rPr lang="en-US" sz="1800">
                <a:latin typeface="Verdana"/>
                <a:ea typeface="Verdana"/>
                <a:cs typeface="Verdana"/>
                <a:sym typeface="Verdana"/>
              </a:rPr>
              <a:t>Opserve la differenza</a:t>
            </a:r>
            <a:endParaRPr sz="1800">
              <a:latin typeface="Verdana"/>
              <a:ea typeface="Verdana"/>
              <a:cs typeface="Verdana"/>
              <a:sym typeface="Verdana"/>
            </a:endParaRPr>
          </a:p>
        </p:txBody>
      </p:sp>
      <p:pic>
        <p:nvPicPr>
          <p:cNvPr id="254" name="Google Shape;254;p15"/>
          <p:cNvPicPr preferRelativeResize="0"/>
          <p:nvPr/>
        </p:nvPicPr>
        <p:blipFill rotWithShape="1">
          <a:blip r:embed="rId5">
            <a:alphaModFix/>
          </a:blip>
          <a:srcRect b="0" l="0" r="0" t="0"/>
          <a:stretch/>
        </p:blipFill>
        <p:spPr>
          <a:xfrm>
            <a:off x="233586" y="2605934"/>
            <a:ext cx="4050969" cy="2686565"/>
          </a:xfrm>
          <a:prstGeom prst="rect">
            <a:avLst/>
          </a:prstGeom>
          <a:noFill/>
          <a:ln>
            <a:noFill/>
          </a:ln>
        </p:spPr>
      </p:pic>
      <p:grpSp>
        <p:nvGrpSpPr>
          <p:cNvPr id="255" name="Google Shape;255;p15"/>
          <p:cNvGrpSpPr/>
          <p:nvPr/>
        </p:nvGrpSpPr>
        <p:grpSpPr>
          <a:xfrm>
            <a:off x="4656899" y="2211995"/>
            <a:ext cx="7182667" cy="3774183"/>
            <a:chOff x="4656899" y="2211995"/>
            <a:chExt cx="7182667" cy="3774183"/>
          </a:xfrm>
        </p:grpSpPr>
        <p:pic>
          <p:nvPicPr>
            <p:cNvPr id="256" name="Google Shape;256;p15"/>
            <p:cNvPicPr preferRelativeResize="0"/>
            <p:nvPr/>
          </p:nvPicPr>
          <p:blipFill rotWithShape="1">
            <a:blip r:embed="rId6">
              <a:alphaModFix/>
            </a:blip>
            <a:srcRect b="0" l="0" r="0" t="0"/>
            <a:stretch/>
          </p:blipFill>
          <p:spPr>
            <a:xfrm>
              <a:off x="4656899" y="2966011"/>
              <a:ext cx="3241154" cy="3020167"/>
            </a:xfrm>
            <a:prstGeom prst="rect">
              <a:avLst/>
            </a:prstGeom>
            <a:noFill/>
            <a:ln>
              <a:noFill/>
            </a:ln>
          </p:spPr>
        </p:pic>
        <p:pic>
          <p:nvPicPr>
            <p:cNvPr id="257" name="Google Shape;257;p15"/>
            <p:cNvPicPr preferRelativeResize="0"/>
            <p:nvPr/>
          </p:nvPicPr>
          <p:blipFill rotWithShape="1">
            <a:blip r:embed="rId7">
              <a:alphaModFix/>
            </a:blip>
            <a:srcRect b="0" l="0" r="0" t="0"/>
            <a:stretch/>
          </p:blipFill>
          <p:spPr>
            <a:xfrm>
              <a:off x="8247545" y="2211995"/>
              <a:ext cx="3592021" cy="2720427"/>
            </a:xfrm>
            <a:prstGeom prst="rect">
              <a:avLst/>
            </a:prstGeom>
            <a:noFill/>
            <a:ln>
              <a:noFill/>
            </a:ln>
          </p:spPr>
        </p:pic>
      </p:grpSp>
      <p:sp>
        <p:nvSpPr>
          <p:cNvPr id="258" name="Google Shape;258;p15"/>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ph type="title"/>
          </p:nvPr>
        </p:nvSpPr>
        <p:spPr>
          <a:xfrm>
            <a:off x="7280629" y="2931667"/>
            <a:ext cx="2484120" cy="574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600">
                <a:solidFill>
                  <a:srgbClr val="FFFFFF"/>
                </a:solidFill>
              </a:rPr>
              <a:t>SURICATA</a:t>
            </a:r>
            <a:endParaRPr sz="3600"/>
          </a:p>
        </p:txBody>
      </p:sp>
      <p:pic>
        <p:nvPicPr>
          <p:cNvPr id="264" name="Google Shape;264;p16"/>
          <p:cNvPicPr preferRelativeResize="0"/>
          <p:nvPr/>
        </p:nvPicPr>
        <p:blipFill rotWithShape="1">
          <a:blip r:embed="rId3">
            <a:alphaModFix/>
          </a:blip>
          <a:srcRect b="0" l="0" r="0" t="0"/>
          <a:stretch/>
        </p:blipFill>
        <p:spPr>
          <a:xfrm>
            <a:off x="7549376" y="6167335"/>
            <a:ext cx="3294001" cy="612000"/>
          </a:xfrm>
          <a:prstGeom prst="rect">
            <a:avLst/>
          </a:prstGeom>
          <a:noFill/>
          <a:ln>
            <a:noFill/>
          </a:ln>
        </p:spPr>
      </p:pic>
      <p:sp>
        <p:nvSpPr>
          <p:cNvPr id="265" name="Google Shape;265;p16"/>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CSP004_C_E: Abdelkader Shaaban e Stefan Schauer</a:t>
            </a:r>
            <a:endParaRPr sz="1100">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grpSp>
        <p:nvGrpSpPr>
          <p:cNvPr id="270" name="Google Shape;270;p17"/>
          <p:cNvGrpSpPr/>
          <p:nvPr/>
        </p:nvGrpSpPr>
        <p:grpSpPr>
          <a:xfrm>
            <a:off x="7377173" y="0"/>
            <a:ext cx="3466204" cy="6858000"/>
            <a:chOff x="7377173" y="0"/>
            <a:chExt cx="3466204" cy="6858000"/>
          </a:xfrm>
        </p:grpSpPr>
        <p:sp>
          <p:nvSpPr>
            <p:cNvPr id="271" name="Google Shape;271;p17"/>
            <p:cNvSpPr/>
            <p:nvPr/>
          </p:nvSpPr>
          <p:spPr>
            <a:xfrm>
              <a:off x="7377173"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72" name="Google Shape;272;p17"/>
            <p:cNvPicPr preferRelativeResize="0"/>
            <p:nvPr/>
          </p:nvPicPr>
          <p:blipFill rotWithShape="1">
            <a:blip r:embed="rId3">
              <a:alphaModFix/>
            </a:blip>
            <a:srcRect b="0" l="0" r="0" t="0"/>
            <a:stretch/>
          </p:blipFill>
          <p:spPr>
            <a:xfrm>
              <a:off x="7827263" y="5154167"/>
              <a:ext cx="880872" cy="1703832"/>
            </a:xfrm>
            <a:prstGeom prst="rect">
              <a:avLst/>
            </a:prstGeom>
            <a:noFill/>
            <a:ln>
              <a:noFill/>
            </a:ln>
          </p:spPr>
        </p:pic>
        <p:pic>
          <p:nvPicPr>
            <p:cNvPr id="273" name="Google Shape;273;p17"/>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274" name="Google Shape;274;p17"/>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SURICATA</a:t>
            </a:r>
            <a:endParaRPr/>
          </a:p>
        </p:txBody>
      </p:sp>
      <p:sp>
        <p:nvSpPr>
          <p:cNvPr id="275" name="Google Shape;275;p17"/>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17</a:t>
            </a:r>
            <a:endParaRPr sz="1100">
              <a:latin typeface="Verdana"/>
              <a:ea typeface="Verdana"/>
              <a:cs typeface="Verdana"/>
              <a:sym typeface="Verdana"/>
            </a:endParaRPr>
          </a:p>
        </p:txBody>
      </p:sp>
      <p:sp>
        <p:nvSpPr>
          <p:cNvPr id="276" name="Google Shape;276;p17"/>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277" name="Google Shape;277;p17"/>
          <p:cNvSpPr txBox="1"/>
          <p:nvPr/>
        </p:nvSpPr>
        <p:spPr>
          <a:xfrm>
            <a:off x="875061" y="1479803"/>
            <a:ext cx="10781100" cy="4199700"/>
          </a:xfrm>
          <a:prstGeom prst="rect">
            <a:avLst/>
          </a:prstGeom>
          <a:noFill/>
          <a:ln>
            <a:noFill/>
          </a:ln>
        </p:spPr>
        <p:txBody>
          <a:bodyPr anchorCtr="0" anchor="t" bIns="0" lIns="0" spcFirstLastPara="1" rIns="0" wrap="square" tIns="12700">
            <a:spAutoFit/>
          </a:bodyPr>
          <a:lstStyle/>
          <a:p>
            <a:pPr indent="-330200" lvl="0" marL="355600" marR="5080" rtl="0" algn="l">
              <a:lnSpc>
                <a:spcPct val="150000"/>
              </a:lnSpc>
              <a:spcBef>
                <a:spcPts val="0"/>
              </a:spcBef>
              <a:spcAft>
                <a:spcPts val="0"/>
              </a:spcAft>
              <a:buSzPts val="1800"/>
              <a:buFont typeface="Arial"/>
              <a:buChar char="•"/>
            </a:pPr>
            <a:r>
              <a:rPr lang="en-US" sz="1800">
                <a:latin typeface="Verdana"/>
                <a:ea typeface="Verdana"/>
                <a:cs typeface="Verdana"/>
                <a:sym typeface="Verdana"/>
              </a:rPr>
              <a:t>Suricata è un sistema di rilevamento delle intrusioni e di prevenzione delle intrusioni basato su open-source</a:t>
            </a:r>
            <a:endParaRPr sz="1800">
              <a:latin typeface="Verdana"/>
              <a:ea typeface="Verdana"/>
              <a:cs typeface="Verdana"/>
              <a:sym typeface="Verdana"/>
            </a:endParaRPr>
          </a:p>
          <a:p>
            <a:pPr indent="-330200" lvl="0" marL="355600" marR="924560" rtl="0" algn="l">
              <a:lnSpc>
                <a:spcPct val="150000"/>
              </a:lnSpc>
              <a:spcBef>
                <a:spcPts val="0"/>
              </a:spcBef>
              <a:spcAft>
                <a:spcPts val="0"/>
              </a:spcAft>
              <a:buSzPts val="1800"/>
              <a:buFont typeface="Arial"/>
              <a:buChar char="•"/>
            </a:pPr>
            <a:r>
              <a:rPr lang="en-US" sz="1800">
                <a:latin typeface="Verdana"/>
                <a:ea typeface="Verdana"/>
                <a:cs typeface="Verdana"/>
                <a:sym typeface="Verdana"/>
              </a:rPr>
              <a:t>Suricata analizza tutto il traffico sull'interfaccia, alla ricerca di attacchi e anomalie note.</a:t>
            </a:r>
            <a:endParaRPr sz="1800">
              <a:latin typeface="Verdana"/>
              <a:ea typeface="Verdana"/>
              <a:cs typeface="Verdana"/>
              <a:sym typeface="Verdana"/>
            </a:endParaRPr>
          </a:p>
          <a:p>
            <a:pPr indent="-330200" lvl="0" marL="355600" marR="345440" rtl="0" algn="l">
              <a:lnSpc>
                <a:spcPct val="150000"/>
              </a:lnSpc>
              <a:spcBef>
                <a:spcPts val="0"/>
              </a:spcBef>
              <a:spcAft>
                <a:spcPts val="0"/>
              </a:spcAft>
              <a:buSzPts val="1800"/>
              <a:buFont typeface="Arial"/>
              <a:buChar char="•"/>
            </a:pPr>
            <a:r>
              <a:rPr lang="en-US" sz="1800">
                <a:latin typeface="Verdana"/>
                <a:ea typeface="Verdana"/>
                <a:cs typeface="Verdana"/>
                <a:sym typeface="Verdana"/>
              </a:rPr>
              <a:t>Quando viene rilevato un attacco o un'anomalia, il sistema può decidere se bloccare il traffico o semplicemente salvare l'evento in un log (/var/log/suricata/fast.log).</a:t>
            </a:r>
            <a:endParaRPr sz="1800">
              <a:latin typeface="Verdana"/>
              <a:ea typeface="Verdana"/>
              <a:cs typeface="Verdana"/>
              <a:sym typeface="Verdana"/>
            </a:endParaRPr>
          </a:p>
          <a:p>
            <a:pPr indent="-330200" lvl="0" marL="355600" marR="128904" rtl="0" algn="l">
              <a:lnSpc>
                <a:spcPct val="150000"/>
              </a:lnSpc>
              <a:spcBef>
                <a:spcPts val="0"/>
              </a:spcBef>
              <a:spcAft>
                <a:spcPts val="0"/>
              </a:spcAft>
              <a:buSzPts val="1800"/>
              <a:buFont typeface="Arial"/>
              <a:buChar char="•"/>
            </a:pPr>
            <a:r>
              <a:rPr lang="en-US" sz="1800">
                <a:latin typeface="Verdana"/>
                <a:ea typeface="Verdana"/>
                <a:cs typeface="Verdana"/>
                <a:sym typeface="Verdana"/>
              </a:rPr>
              <a:t>Suricata può essere configurata utilizzando insiemi di regole organizzate in categorie uniformi. Ogni categoria può essere impostata su:</a:t>
            </a:r>
            <a:endParaRPr sz="1800">
              <a:latin typeface="Verdana"/>
              <a:ea typeface="Verdana"/>
              <a:cs typeface="Verdana"/>
              <a:sym typeface="Verdana"/>
            </a:endParaRPr>
          </a:p>
          <a:p>
            <a:pPr indent="-107950" lvl="1" marL="557530" rtl="0" algn="l">
              <a:lnSpc>
                <a:spcPct val="100000"/>
              </a:lnSpc>
              <a:spcBef>
                <a:spcPts val="1200"/>
              </a:spcBef>
              <a:spcAft>
                <a:spcPts val="0"/>
              </a:spcAft>
              <a:buSzPts val="1700"/>
              <a:buFont typeface="Arial"/>
              <a:buChar char="•"/>
            </a:pPr>
            <a:r>
              <a:rPr b="1" lang="en-US" sz="1800">
                <a:latin typeface="Verdana"/>
                <a:ea typeface="Verdana"/>
                <a:cs typeface="Verdana"/>
                <a:sym typeface="Verdana"/>
              </a:rPr>
              <a:t>Abilita</a:t>
            </a:r>
            <a:r>
              <a:rPr lang="en-US" sz="1800">
                <a:latin typeface="Verdana"/>
                <a:ea typeface="Verdana"/>
                <a:cs typeface="Verdana"/>
                <a:sym typeface="Verdana"/>
              </a:rPr>
              <a:t>: verrà segnalato il traffico corrispondente alle regole di queste categorie.</a:t>
            </a:r>
            <a:endParaRPr sz="1800">
              <a:latin typeface="Verdana"/>
              <a:ea typeface="Verdana"/>
              <a:cs typeface="Verdana"/>
              <a:sym typeface="Verdana"/>
            </a:endParaRPr>
          </a:p>
          <a:p>
            <a:pPr indent="-107950" lvl="1" marL="557530" rtl="0" algn="l">
              <a:lnSpc>
                <a:spcPct val="100000"/>
              </a:lnSpc>
              <a:spcBef>
                <a:spcPts val="1200"/>
              </a:spcBef>
              <a:spcAft>
                <a:spcPts val="0"/>
              </a:spcAft>
              <a:buSzPts val="1700"/>
              <a:buFont typeface="Arial"/>
              <a:buChar char="•"/>
            </a:pPr>
            <a:r>
              <a:rPr b="1" lang="en-US" sz="1800">
                <a:latin typeface="Verdana"/>
                <a:ea typeface="Verdana"/>
                <a:cs typeface="Verdana"/>
                <a:sym typeface="Verdana"/>
              </a:rPr>
              <a:t>Blocca</a:t>
            </a:r>
            <a:r>
              <a:rPr lang="en-US" sz="1800">
                <a:latin typeface="Verdana"/>
                <a:ea typeface="Verdana"/>
                <a:cs typeface="Verdana"/>
                <a:sym typeface="Verdana"/>
              </a:rPr>
              <a:t>: il traffico che corrisponde alle regole di questa categoria verrà eliminato</a:t>
            </a:r>
            <a:endParaRPr sz="1800">
              <a:latin typeface="Verdana"/>
              <a:ea typeface="Verdana"/>
              <a:cs typeface="Verdana"/>
              <a:sym typeface="Verdana"/>
            </a:endParaRPr>
          </a:p>
        </p:txBody>
      </p:sp>
      <p:sp>
        <p:nvSpPr>
          <p:cNvPr id="278" name="Google Shape;278;p17"/>
          <p:cNvSpPr txBox="1"/>
          <p:nvPr/>
        </p:nvSpPr>
        <p:spPr>
          <a:xfrm>
            <a:off x="66310" y="5824778"/>
            <a:ext cx="6725400" cy="991500"/>
          </a:xfrm>
          <a:prstGeom prst="rect">
            <a:avLst/>
          </a:prstGeom>
          <a:noFill/>
          <a:ln>
            <a:noFill/>
          </a:ln>
        </p:spPr>
        <p:txBody>
          <a:bodyPr anchorCtr="0" anchor="t" bIns="0" lIns="0" spcFirstLastPara="1" rIns="0" wrap="square" tIns="12700">
            <a:spAutoFit/>
          </a:bodyPr>
          <a:lstStyle/>
          <a:p>
            <a:pPr indent="-114300" lvl="0" marL="1304925" rtl="0" algn="l">
              <a:lnSpc>
                <a:spcPct val="100000"/>
              </a:lnSpc>
              <a:spcBef>
                <a:spcPts val="0"/>
              </a:spcBef>
              <a:spcAft>
                <a:spcPts val="0"/>
              </a:spcAft>
              <a:buSzPts val="1800"/>
              <a:buFont typeface="Arial"/>
              <a:buChar char="•"/>
            </a:pPr>
            <a:r>
              <a:rPr b="1" lang="en-US" sz="1800">
                <a:latin typeface="Verdana"/>
                <a:ea typeface="Verdana"/>
                <a:cs typeface="Verdana"/>
                <a:sym typeface="Verdana"/>
              </a:rPr>
              <a:t>Disabilita</a:t>
            </a:r>
            <a:r>
              <a:rPr lang="en-US" sz="1800">
                <a:latin typeface="Verdana"/>
                <a:ea typeface="Verdana"/>
                <a:cs typeface="Verdana"/>
                <a:sym typeface="Verdana"/>
              </a:rPr>
              <a:t>: le regole di questa categoria vengono ignorate.</a:t>
            </a:r>
            <a:endParaRPr sz="1800">
              <a:latin typeface="Verdana"/>
              <a:ea typeface="Verdana"/>
              <a:cs typeface="Verdana"/>
              <a:sym typeface="Verdana"/>
            </a:endParaRPr>
          </a:p>
          <a:p>
            <a:pPr indent="0" lvl="0" marL="12700" rtl="0" algn="l">
              <a:lnSpc>
                <a:spcPct val="100000"/>
              </a:lnSpc>
              <a:spcBef>
                <a:spcPts val="1150"/>
              </a:spcBef>
              <a:spcAft>
                <a:spcPts val="0"/>
              </a:spcAft>
              <a:buNone/>
            </a:pPr>
            <a:r>
              <a:rPr lang="en-US" sz="1800" u="sng">
                <a:solidFill>
                  <a:srgbClr val="87882D"/>
                </a:solidFill>
                <a:latin typeface="Verdana"/>
                <a:ea typeface="Verdana"/>
                <a:cs typeface="Verdana"/>
                <a:sym typeface="Verdana"/>
              </a:rPr>
              <a:t>https://docs.nethserver.org/en/v7/suricata.html</a:t>
            </a:r>
            <a:endParaRPr sz="1800">
              <a:latin typeface="Verdana"/>
              <a:ea typeface="Verdana"/>
              <a:cs typeface="Verdana"/>
              <a:sym typeface="Verdana"/>
            </a:endParaRPr>
          </a:p>
        </p:txBody>
      </p:sp>
      <p:pic>
        <p:nvPicPr>
          <p:cNvPr id="279" name="Google Shape;279;p17"/>
          <p:cNvPicPr preferRelativeResize="0"/>
          <p:nvPr/>
        </p:nvPicPr>
        <p:blipFill rotWithShape="1">
          <a:blip r:embed="rId5">
            <a:alphaModFix/>
          </a:blip>
          <a:srcRect b="0" l="0" r="0" t="0"/>
          <a:stretch/>
        </p:blipFill>
        <p:spPr>
          <a:xfrm>
            <a:off x="10304768" y="4405146"/>
            <a:ext cx="1887231" cy="19968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8"/>
          <p:cNvSpPr txBox="1"/>
          <p:nvPr>
            <p:ph type="ctr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Modalità SURICTA</a:t>
            </a:r>
            <a:endParaRPr/>
          </a:p>
        </p:txBody>
      </p:sp>
      <p:sp>
        <p:nvSpPr>
          <p:cNvPr id="285" name="Google Shape;285;p18"/>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286" name="Google Shape;286;p18"/>
          <p:cNvSpPr txBox="1"/>
          <p:nvPr/>
        </p:nvSpPr>
        <p:spPr>
          <a:xfrm>
            <a:off x="875061" y="1632203"/>
            <a:ext cx="398145" cy="330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000">
                <a:latin typeface="Verdana"/>
                <a:ea typeface="Verdana"/>
                <a:cs typeface="Verdana"/>
                <a:sym typeface="Verdana"/>
              </a:rPr>
              <a:t>IDS</a:t>
            </a:r>
            <a:endParaRPr sz="2000">
              <a:latin typeface="Verdana"/>
              <a:ea typeface="Verdana"/>
              <a:cs typeface="Verdana"/>
              <a:sym typeface="Verdana"/>
            </a:endParaRPr>
          </a:p>
        </p:txBody>
      </p:sp>
      <p:grpSp>
        <p:nvGrpSpPr>
          <p:cNvPr id="287" name="Google Shape;287;p18"/>
          <p:cNvGrpSpPr/>
          <p:nvPr/>
        </p:nvGrpSpPr>
        <p:grpSpPr>
          <a:xfrm>
            <a:off x="795527" y="2328672"/>
            <a:ext cx="10031505" cy="3962399"/>
            <a:chOff x="795527" y="2328672"/>
            <a:chExt cx="10031505" cy="3962399"/>
          </a:xfrm>
        </p:grpSpPr>
        <p:pic>
          <p:nvPicPr>
            <p:cNvPr id="288" name="Google Shape;288;p18"/>
            <p:cNvPicPr preferRelativeResize="0"/>
            <p:nvPr/>
          </p:nvPicPr>
          <p:blipFill rotWithShape="1">
            <a:blip r:embed="rId3">
              <a:alphaModFix/>
            </a:blip>
            <a:srcRect b="0" l="0" r="0" t="0"/>
            <a:stretch/>
          </p:blipFill>
          <p:spPr>
            <a:xfrm>
              <a:off x="795527" y="4191000"/>
              <a:ext cx="917447" cy="917448"/>
            </a:xfrm>
            <a:prstGeom prst="rect">
              <a:avLst/>
            </a:prstGeom>
            <a:noFill/>
            <a:ln>
              <a:noFill/>
            </a:ln>
          </p:spPr>
        </p:pic>
        <p:pic>
          <p:nvPicPr>
            <p:cNvPr id="289" name="Google Shape;289;p18"/>
            <p:cNvPicPr preferRelativeResize="0"/>
            <p:nvPr/>
          </p:nvPicPr>
          <p:blipFill rotWithShape="1">
            <a:blip r:embed="rId4">
              <a:alphaModFix/>
            </a:blip>
            <a:srcRect b="0" l="0" r="0" t="0"/>
            <a:stretch/>
          </p:blipFill>
          <p:spPr>
            <a:xfrm>
              <a:off x="813815" y="2328672"/>
              <a:ext cx="917447" cy="917448"/>
            </a:xfrm>
            <a:prstGeom prst="rect">
              <a:avLst/>
            </a:prstGeom>
            <a:noFill/>
            <a:ln>
              <a:noFill/>
            </a:ln>
          </p:spPr>
        </p:pic>
        <p:pic>
          <p:nvPicPr>
            <p:cNvPr id="290" name="Google Shape;290;p18"/>
            <p:cNvPicPr preferRelativeResize="0"/>
            <p:nvPr/>
          </p:nvPicPr>
          <p:blipFill rotWithShape="1">
            <a:blip r:embed="rId5">
              <a:alphaModFix/>
            </a:blip>
            <a:srcRect b="0" l="0" r="0" t="0"/>
            <a:stretch/>
          </p:blipFill>
          <p:spPr>
            <a:xfrm>
              <a:off x="2011680" y="5013959"/>
              <a:ext cx="1280159" cy="1277112"/>
            </a:xfrm>
            <a:prstGeom prst="rect">
              <a:avLst/>
            </a:prstGeom>
            <a:noFill/>
            <a:ln>
              <a:noFill/>
            </a:ln>
          </p:spPr>
        </p:pic>
        <p:pic>
          <p:nvPicPr>
            <p:cNvPr id="291" name="Google Shape;291;p18"/>
            <p:cNvPicPr preferRelativeResize="0"/>
            <p:nvPr/>
          </p:nvPicPr>
          <p:blipFill rotWithShape="1">
            <a:blip r:embed="rId6">
              <a:alphaModFix/>
            </a:blip>
            <a:srcRect b="0" l="0" r="0" t="0"/>
            <a:stretch/>
          </p:blipFill>
          <p:spPr>
            <a:xfrm>
              <a:off x="2407919" y="5373623"/>
              <a:ext cx="481583" cy="484631"/>
            </a:xfrm>
            <a:prstGeom prst="rect">
              <a:avLst/>
            </a:prstGeom>
            <a:noFill/>
            <a:ln>
              <a:noFill/>
            </a:ln>
          </p:spPr>
        </p:pic>
        <p:pic>
          <p:nvPicPr>
            <p:cNvPr id="292" name="Google Shape;292;p18"/>
            <p:cNvPicPr preferRelativeResize="0"/>
            <p:nvPr/>
          </p:nvPicPr>
          <p:blipFill rotWithShape="1">
            <a:blip r:embed="rId7">
              <a:alphaModFix/>
            </a:blip>
            <a:srcRect b="0" l="0" r="0" t="0"/>
            <a:stretch/>
          </p:blipFill>
          <p:spPr>
            <a:xfrm>
              <a:off x="4186716" y="3050197"/>
              <a:ext cx="1269839" cy="1269840"/>
            </a:xfrm>
            <a:prstGeom prst="rect">
              <a:avLst/>
            </a:prstGeom>
            <a:noFill/>
            <a:ln>
              <a:noFill/>
            </a:ln>
          </p:spPr>
        </p:pic>
        <p:pic>
          <p:nvPicPr>
            <p:cNvPr id="293" name="Google Shape;293;p18"/>
            <p:cNvPicPr preferRelativeResize="0"/>
            <p:nvPr/>
          </p:nvPicPr>
          <p:blipFill rotWithShape="1">
            <a:blip r:embed="rId8">
              <a:alphaModFix/>
            </a:blip>
            <a:srcRect b="0" l="0" r="0" t="0"/>
            <a:stretch/>
          </p:blipFill>
          <p:spPr>
            <a:xfrm>
              <a:off x="2259233" y="3300404"/>
              <a:ext cx="778941" cy="778941"/>
            </a:xfrm>
            <a:prstGeom prst="rect">
              <a:avLst/>
            </a:prstGeom>
            <a:noFill/>
            <a:ln>
              <a:noFill/>
            </a:ln>
          </p:spPr>
        </p:pic>
        <p:pic>
          <p:nvPicPr>
            <p:cNvPr id="294" name="Google Shape;294;p18"/>
            <p:cNvPicPr preferRelativeResize="0"/>
            <p:nvPr/>
          </p:nvPicPr>
          <p:blipFill rotWithShape="1">
            <a:blip r:embed="rId9">
              <a:alphaModFix/>
            </a:blip>
            <a:srcRect b="0" l="0" r="0" t="0"/>
            <a:stretch/>
          </p:blipFill>
          <p:spPr>
            <a:xfrm>
              <a:off x="7066951" y="3177179"/>
              <a:ext cx="1015873" cy="1015872"/>
            </a:xfrm>
            <a:prstGeom prst="rect">
              <a:avLst/>
            </a:prstGeom>
            <a:noFill/>
            <a:ln>
              <a:noFill/>
            </a:ln>
          </p:spPr>
        </p:pic>
        <p:pic>
          <p:nvPicPr>
            <p:cNvPr id="295" name="Google Shape;295;p18"/>
            <p:cNvPicPr preferRelativeResize="0"/>
            <p:nvPr/>
          </p:nvPicPr>
          <p:blipFill rotWithShape="1">
            <a:blip r:embed="rId10">
              <a:alphaModFix/>
            </a:blip>
            <a:srcRect b="0" l="0" r="0" t="0"/>
            <a:stretch/>
          </p:blipFill>
          <p:spPr>
            <a:xfrm>
              <a:off x="9811159" y="3177179"/>
              <a:ext cx="1015873" cy="1015872"/>
            </a:xfrm>
            <a:prstGeom prst="rect">
              <a:avLst/>
            </a:prstGeom>
            <a:noFill/>
            <a:ln>
              <a:noFill/>
            </a:ln>
          </p:spPr>
        </p:pic>
        <p:sp>
          <p:nvSpPr>
            <p:cNvPr id="296" name="Google Shape;296;p18"/>
            <p:cNvSpPr/>
            <p:nvPr/>
          </p:nvSpPr>
          <p:spPr>
            <a:xfrm>
              <a:off x="1710715" y="2748533"/>
              <a:ext cx="8100695" cy="2626360"/>
            </a:xfrm>
            <a:custGeom>
              <a:rect b="b" l="l" r="r" t="t"/>
              <a:pathLst>
                <a:path extrusionOk="0" h="2626360" w="8100695">
                  <a:moveTo>
                    <a:pt x="548513" y="931824"/>
                  </a:moveTo>
                  <a:lnTo>
                    <a:pt x="293420" y="931824"/>
                  </a:lnTo>
                  <a:lnTo>
                    <a:pt x="293420" y="47625"/>
                  </a:lnTo>
                  <a:lnTo>
                    <a:pt x="293420" y="38100"/>
                  </a:lnTo>
                  <a:lnTo>
                    <a:pt x="293420" y="32829"/>
                  </a:lnTo>
                  <a:lnTo>
                    <a:pt x="289153" y="28575"/>
                  </a:lnTo>
                  <a:lnTo>
                    <a:pt x="95478" y="28575"/>
                  </a:lnTo>
                  <a:lnTo>
                    <a:pt x="95478" y="0"/>
                  </a:lnTo>
                  <a:lnTo>
                    <a:pt x="19278" y="38100"/>
                  </a:lnTo>
                  <a:lnTo>
                    <a:pt x="95478" y="76200"/>
                  </a:lnTo>
                  <a:lnTo>
                    <a:pt x="95478" y="47625"/>
                  </a:lnTo>
                  <a:lnTo>
                    <a:pt x="274370" y="47625"/>
                  </a:lnTo>
                  <a:lnTo>
                    <a:pt x="274370" y="933704"/>
                  </a:lnTo>
                  <a:lnTo>
                    <a:pt x="271983" y="936078"/>
                  </a:lnTo>
                  <a:lnTo>
                    <a:pt x="271983" y="1892198"/>
                  </a:lnTo>
                  <a:lnTo>
                    <a:pt x="76200" y="1892198"/>
                  </a:lnTo>
                  <a:lnTo>
                    <a:pt x="76200" y="1863623"/>
                  </a:lnTo>
                  <a:lnTo>
                    <a:pt x="0" y="1901723"/>
                  </a:lnTo>
                  <a:lnTo>
                    <a:pt x="76200" y="1939823"/>
                  </a:lnTo>
                  <a:lnTo>
                    <a:pt x="76200" y="1911248"/>
                  </a:lnTo>
                  <a:lnTo>
                    <a:pt x="286778" y="1911248"/>
                  </a:lnTo>
                  <a:lnTo>
                    <a:pt x="291033" y="1906981"/>
                  </a:lnTo>
                  <a:lnTo>
                    <a:pt x="291033" y="1901723"/>
                  </a:lnTo>
                  <a:lnTo>
                    <a:pt x="291033" y="1892198"/>
                  </a:lnTo>
                  <a:lnTo>
                    <a:pt x="291033" y="950874"/>
                  </a:lnTo>
                  <a:lnTo>
                    <a:pt x="548513" y="950874"/>
                  </a:lnTo>
                  <a:lnTo>
                    <a:pt x="548513" y="941349"/>
                  </a:lnTo>
                  <a:lnTo>
                    <a:pt x="548513" y="931824"/>
                  </a:lnTo>
                  <a:close/>
                </a:path>
                <a:path extrusionOk="0" h="2626360" w="8100695">
                  <a:moveTo>
                    <a:pt x="976083" y="1407020"/>
                  </a:moveTo>
                  <a:lnTo>
                    <a:pt x="969733" y="1394320"/>
                  </a:lnTo>
                  <a:lnTo>
                    <a:pt x="937983" y="1330820"/>
                  </a:lnTo>
                  <a:lnTo>
                    <a:pt x="899883" y="1407020"/>
                  </a:lnTo>
                  <a:lnTo>
                    <a:pt x="928458" y="1407020"/>
                  </a:lnTo>
                  <a:lnTo>
                    <a:pt x="928458" y="2626144"/>
                  </a:lnTo>
                  <a:lnTo>
                    <a:pt x="947508" y="2626144"/>
                  </a:lnTo>
                  <a:lnTo>
                    <a:pt x="947508" y="1407020"/>
                  </a:lnTo>
                  <a:lnTo>
                    <a:pt x="976083" y="1407020"/>
                  </a:lnTo>
                  <a:close/>
                </a:path>
                <a:path extrusionOk="0" h="2626360" w="8100695">
                  <a:moveTo>
                    <a:pt x="2476030" y="946111"/>
                  </a:moveTo>
                  <a:lnTo>
                    <a:pt x="2475979" y="931557"/>
                  </a:lnTo>
                  <a:lnTo>
                    <a:pt x="2475954" y="927061"/>
                  </a:lnTo>
                  <a:lnTo>
                    <a:pt x="1403604" y="931506"/>
                  </a:lnTo>
                  <a:lnTo>
                    <a:pt x="1403489" y="902931"/>
                  </a:lnTo>
                  <a:lnTo>
                    <a:pt x="1327454" y="941349"/>
                  </a:lnTo>
                  <a:lnTo>
                    <a:pt x="1403807" y="979131"/>
                  </a:lnTo>
                  <a:lnTo>
                    <a:pt x="1403692" y="950607"/>
                  </a:lnTo>
                  <a:lnTo>
                    <a:pt x="1390992" y="950607"/>
                  </a:lnTo>
                  <a:lnTo>
                    <a:pt x="1403680" y="950556"/>
                  </a:lnTo>
                  <a:lnTo>
                    <a:pt x="2476030" y="946111"/>
                  </a:lnTo>
                  <a:close/>
                </a:path>
                <a:path extrusionOk="0" h="2626360" w="8100695">
                  <a:moveTo>
                    <a:pt x="5356225" y="927061"/>
                  </a:moveTo>
                  <a:lnTo>
                    <a:pt x="3822039" y="927061"/>
                  </a:lnTo>
                  <a:lnTo>
                    <a:pt x="3822039" y="898486"/>
                  </a:lnTo>
                  <a:lnTo>
                    <a:pt x="3745839" y="936586"/>
                  </a:lnTo>
                  <a:lnTo>
                    <a:pt x="3822039" y="974686"/>
                  </a:lnTo>
                  <a:lnTo>
                    <a:pt x="3822039" y="946111"/>
                  </a:lnTo>
                  <a:lnTo>
                    <a:pt x="5356225" y="946111"/>
                  </a:lnTo>
                  <a:lnTo>
                    <a:pt x="5356225" y="927061"/>
                  </a:lnTo>
                  <a:close/>
                </a:path>
                <a:path extrusionOk="0" h="2626360" w="8100695">
                  <a:moveTo>
                    <a:pt x="8100441" y="927061"/>
                  </a:moveTo>
                  <a:lnTo>
                    <a:pt x="6448298" y="927061"/>
                  </a:lnTo>
                  <a:lnTo>
                    <a:pt x="6448298" y="898486"/>
                  </a:lnTo>
                  <a:lnTo>
                    <a:pt x="6372098" y="936586"/>
                  </a:lnTo>
                  <a:lnTo>
                    <a:pt x="6448298" y="974686"/>
                  </a:lnTo>
                  <a:lnTo>
                    <a:pt x="6448298" y="946111"/>
                  </a:lnTo>
                  <a:lnTo>
                    <a:pt x="8100441" y="946111"/>
                  </a:lnTo>
                  <a:lnTo>
                    <a:pt x="8100441" y="927061"/>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97" name="Google Shape;297;p18"/>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
        <p:nvSpPr>
          <p:cNvPr id="298" name="Google Shape;298;p18"/>
          <p:cNvSpPr txBox="1"/>
          <p:nvPr/>
        </p:nvSpPr>
        <p:spPr>
          <a:xfrm>
            <a:off x="73880" y="6615088"/>
            <a:ext cx="4198620" cy="1504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latin typeface="Verdana"/>
                <a:ea typeface="Verdana"/>
                <a:cs typeface="Verdana"/>
                <a:sym typeface="Verdana"/>
              </a:rPr>
              <a:t>Icone Source:</a:t>
            </a:r>
            <a:r>
              <a:rPr lang="en-US" sz="800" u="sng">
                <a:solidFill>
                  <a:srgbClr val="87882D"/>
                </a:solidFill>
                <a:latin typeface="Verdana"/>
                <a:ea typeface="Verdana"/>
                <a:cs typeface="Verdana"/>
                <a:sym typeface="Verdana"/>
              </a:rPr>
              <a:t>Icone Internet, Loghi, Simboli - Scarica gratis PNG, SVG (icons8.com)</a:t>
            </a:r>
            <a:endParaRPr sz="800">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9"/>
          <p:cNvSpPr txBox="1"/>
          <p:nvPr>
            <p:ph type="ctr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Modalità SURICTA</a:t>
            </a:r>
            <a:endParaRPr/>
          </a:p>
        </p:txBody>
      </p:sp>
      <p:sp>
        <p:nvSpPr>
          <p:cNvPr id="304" name="Google Shape;304;p19"/>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305" name="Google Shape;305;p19"/>
          <p:cNvSpPr txBox="1"/>
          <p:nvPr/>
        </p:nvSpPr>
        <p:spPr>
          <a:xfrm>
            <a:off x="875061" y="1632203"/>
            <a:ext cx="360045" cy="330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000">
                <a:latin typeface="Verdana"/>
                <a:ea typeface="Verdana"/>
                <a:cs typeface="Verdana"/>
                <a:sym typeface="Verdana"/>
              </a:rPr>
              <a:t>IPS</a:t>
            </a:r>
            <a:endParaRPr sz="2000">
              <a:latin typeface="Verdana"/>
              <a:ea typeface="Verdana"/>
              <a:cs typeface="Verdana"/>
              <a:sym typeface="Verdana"/>
            </a:endParaRPr>
          </a:p>
        </p:txBody>
      </p:sp>
      <p:grpSp>
        <p:nvGrpSpPr>
          <p:cNvPr id="306" name="Google Shape;306;p19"/>
          <p:cNvGrpSpPr/>
          <p:nvPr/>
        </p:nvGrpSpPr>
        <p:grpSpPr>
          <a:xfrm>
            <a:off x="795527" y="2328672"/>
            <a:ext cx="10031505" cy="3962399"/>
            <a:chOff x="795527" y="2328672"/>
            <a:chExt cx="10031505" cy="3962399"/>
          </a:xfrm>
        </p:grpSpPr>
        <p:pic>
          <p:nvPicPr>
            <p:cNvPr id="307" name="Google Shape;307;p19"/>
            <p:cNvPicPr preferRelativeResize="0"/>
            <p:nvPr/>
          </p:nvPicPr>
          <p:blipFill rotWithShape="1">
            <a:blip r:embed="rId3">
              <a:alphaModFix/>
            </a:blip>
            <a:srcRect b="0" l="0" r="0" t="0"/>
            <a:stretch/>
          </p:blipFill>
          <p:spPr>
            <a:xfrm>
              <a:off x="795527" y="4191000"/>
              <a:ext cx="917447" cy="917448"/>
            </a:xfrm>
            <a:prstGeom prst="rect">
              <a:avLst/>
            </a:prstGeom>
            <a:noFill/>
            <a:ln>
              <a:noFill/>
            </a:ln>
          </p:spPr>
        </p:pic>
        <p:pic>
          <p:nvPicPr>
            <p:cNvPr id="308" name="Google Shape;308;p19"/>
            <p:cNvPicPr preferRelativeResize="0"/>
            <p:nvPr/>
          </p:nvPicPr>
          <p:blipFill rotWithShape="1">
            <a:blip r:embed="rId4">
              <a:alphaModFix/>
            </a:blip>
            <a:srcRect b="0" l="0" r="0" t="0"/>
            <a:stretch/>
          </p:blipFill>
          <p:spPr>
            <a:xfrm>
              <a:off x="813815" y="2328672"/>
              <a:ext cx="917447" cy="917448"/>
            </a:xfrm>
            <a:prstGeom prst="rect">
              <a:avLst/>
            </a:prstGeom>
            <a:noFill/>
            <a:ln>
              <a:noFill/>
            </a:ln>
          </p:spPr>
        </p:pic>
        <p:pic>
          <p:nvPicPr>
            <p:cNvPr id="309" name="Google Shape;309;p19"/>
            <p:cNvPicPr preferRelativeResize="0"/>
            <p:nvPr/>
          </p:nvPicPr>
          <p:blipFill rotWithShape="1">
            <a:blip r:embed="rId5">
              <a:alphaModFix/>
            </a:blip>
            <a:srcRect b="0" l="0" r="0" t="0"/>
            <a:stretch/>
          </p:blipFill>
          <p:spPr>
            <a:xfrm>
              <a:off x="2011680" y="5013959"/>
              <a:ext cx="1280159" cy="1277112"/>
            </a:xfrm>
            <a:prstGeom prst="rect">
              <a:avLst/>
            </a:prstGeom>
            <a:noFill/>
            <a:ln>
              <a:noFill/>
            </a:ln>
          </p:spPr>
        </p:pic>
        <p:pic>
          <p:nvPicPr>
            <p:cNvPr id="310" name="Google Shape;310;p19"/>
            <p:cNvPicPr preferRelativeResize="0"/>
            <p:nvPr/>
          </p:nvPicPr>
          <p:blipFill rotWithShape="1">
            <a:blip r:embed="rId6">
              <a:alphaModFix/>
            </a:blip>
            <a:srcRect b="0" l="0" r="0" t="0"/>
            <a:stretch/>
          </p:blipFill>
          <p:spPr>
            <a:xfrm>
              <a:off x="2407919" y="5373623"/>
              <a:ext cx="481583" cy="484631"/>
            </a:xfrm>
            <a:prstGeom prst="rect">
              <a:avLst/>
            </a:prstGeom>
            <a:noFill/>
            <a:ln>
              <a:noFill/>
            </a:ln>
          </p:spPr>
        </p:pic>
        <p:pic>
          <p:nvPicPr>
            <p:cNvPr id="311" name="Google Shape;311;p19"/>
            <p:cNvPicPr preferRelativeResize="0"/>
            <p:nvPr/>
          </p:nvPicPr>
          <p:blipFill rotWithShape="1">
            <a:blip r:embed="rId7">
              <a:alphaModFix/>
            </a:blip>
            <a:srcRect b="0" l="0" r="0" t="0"/>
            <a:stretch/>
          </p:blipFill>
          <p:spPr>
            <a:xfrm>
              <a:off x="4186716" y="3050197"/>
              <a:ext cx="1269839" cy="1269840"/>
            </a:xfrm>
            <a:prstGeom prst="rect">
              <a:avLst/>
            </a:prstGeom>
            <a:noFill/>
            <a:ln>
              <a:noFill/>
            </a:ln>
          </p:spPr>
        </p:pic>
        <p:pic>
          <p:nvPicPr>
            <p:cNvPr id="312" name="Google Shape;312;p19"/>
            <p:cNvPicPr preferRelativeResize="0"/>
            <p:nvPr/>
          </p:nvPicPr>
          <p:blipFill rotWithShape="1">
            <a:blip r:embed="rId8">
              <a:alphaModFix/>
            </a:blip>
            <a:srcRect b="0" l="0" r="0" t="0"/>
            <a:stretch/>
          </p:blipFill>
          <p:spPr>
            <a:xfrm>
              <a:off x="2259233" y="3300404"/>
              <a:ext cx="778941" cy="778941"/>
            </a:xfrm>
            <a:prstGeom prst="rect">
              <a:avLst/>
            </a:prstGeom>
            <a:noFill/>
            <a:ln>
              <a:noFill/>
            </a:ln>
          </p:spPr>
        </p:pic>
        <p:pic>
          <p:nvPicPr>
            <p:cNvPr id="313" name="Google Shape;313;p19"/>
            <p:cNvPicPr preferRelativeResize="0"/>
            <p:nvPr/>
          </p:nvPicPr>
          <p:blipFill rotWithShape="1">
            <a:blip r:embed="rId9">
              <a:alphaModFix/>
            </a:blip>
            <a:srcRect b="0" l="0" r="0" t="0"/>
            <a:stretch/>
          </p:blipFill>
          <p:spPr>
            <a:xfrm>
              <a:off x="7066951" y="3177179"/>
              <a:ext cx="1015873" cy="1015872"/>
            </a:xfrm>
            <a:prstGeom prst="rect">
              <a:avLst/>
            </a:prstGeom>
            <a:noFill/>
            <a:ln>
              <a:noFill/>
            </a:ln>
          </p:spPr>
        </p:pic>
        <p:pic>
          <p:nvPicPr>
            <p:cNvPr id="314" name="Google Shape;314;p19"/>
            <p:cNvPicPr preferRelativeResize="0"/>
            <p:nvPr/>
          </p:nvPicPr>
          <p:blipFill rotWithShape="1">
            <a:blip r:embed="rId10">
              <a:alphaModFix/>
            </a:blip>
            <a:srcRect b="0" l="0" r="0" t="0"/>
            <a:stretch/>
          </p:blipFill>
          <p:spPr>
            <a:xfrm>
              <a:off x="9811159" y="3177179"/>
              <a:ext cx="1015873" cy="1015872"/>
            </a:xfrm>
            <a:prstGeom prst="rect">
              <a:avLst/>
            </a:prstGeom>
            <a:noFill/>
            <a:ln>
              <a:noFill/>
            </a:ln>
          </p:spPr>
        </p:pic>
        <p:sp>
          <p:nvSpPr>
            <p:cNvPr id="315" name="Google Shape;315;p19"/>
            <p:cNvSpPr/>
            <p:nvPr/>
          </p:nvSpPr>
          <p:spPr>
            <a:xfrm>
              <a:off x="1710715" y="2748533"/>
              <a:ext cx="8100695" cy="2942590"/>
            </a:xfrm>
            <a:custGeom>
              <a:rect b="b" l="l" r="r" t="t"/>
              <a:pathLst>
                <a:path extrusionOk="0" h="2942590" w="8100695">
                  <a:moveTo>
                    <a:pt x="548513" y="931824"/>
                  </a:moveTo>
                  <a:lnTo>
                    <a:pt x="293420" y="931824"/>
                  </a:lnTo>
                  <a:lnTo>
                    <a:pt x="293420" y="47625"/>
                  </a:lnTo>
                  <a:lnTo>
                    <a:pt x="293420" y="38100"/>
                  </a:lnTo>
                  <a:lnTo>
                    <a:pt x="293420" y="32829"/>
                  </a:lnTo>
                  <a:lnTo>
                    <a:pt x="289153" y="28575"/>
                  </a:lnTo>
                  <a:lnTo>
                    <a:pt x="95478" y="28575"/>
                  </a:lnTo>
                  <a:lnTo>
                    <a:pt x="95478" y="0"/>
                  </a:lnTo>
                  <a:lnTo>
                    <a:pt x="19278" y="38100"/>
                  </a:lnTo>
                  <a:lnTo>
                    <a:pt x="95478" y="76200"/>
                  </a:lnTo>
                  <a:lnTo>
                    <a:pt x="95478" y="47625"/>
                  </a:lnTo>
                  <a:lnTo>
                    <a:pt x="274370" y="47625"/>
                  </a:lnTo>
                  <a:lnTo>
                    <a:pt x="274370" y="933704"/>
                  </a:lnTo>
                  <a:lnTo>
                    <a:pt x="271983" y="936078"/>
                  </a:lnTo>
                  <a:lnTo>
                    <a:pt x="271983" y="1892198"/>
                  </a:lnTo>
                  <a:lnTo>
                    <a:pt x="76200" y="1892198"/>
                  </a:lnTo>
                  <a:lnTo>
                    <a:pt x="76200" y="1863623"/>
                  </a:lnTo>
                  <a:lnTo>
                    <a:pt x="0" y="1901723"/>
                  </a:lnTo>
                  <a:lnTo>
                    <a:pt x="76200" y="1939823"/>
                  </a:lnTo>
                  <a:lnTo>
                    <a:pt x="76200" y="1911248"/>
                  </a:lnTo>
                  <a:lnTo>
                    <a:pt x="286778" y="1911248"/>
                  </a:lnTo>
                  <a:lnTo>
                    <a:pt x="291033" y="1906981"/>
                  </a:lnTo>
                  <a:lnTo>
                    <a:pt x="291033" y="1901723"/>
                  </a:lnTo>
                  <a:lnTo>
                    <a:pt x="291033" y="1892198"/>
                  </a:lnTo>
                  <a:lnTo>
                    <a:pt x="291033" y="950874"/>
                  </a:lnTo>
                  <a:lnTo>
                    <a:pt x="548513" y="950874"/>
                  </a:lnTo>
                  <a:lnTo>
                    <a:pt x="548513" y="941349"/>
                  </a:lnTo>
                  <a:lnTo>
                    <a:pt x="548513" y="931824"/>
                  </a:lnTo>
                  <a:close/>
                </a:path>
                <a:path extrusionOk="0" h="2942590" w="8100695">
                  <a:moveTo>
                    <a:pt x="976083" y="1407020"/>
                  </a:moveTo>
                  <a:lnTo>
                    <a:pt x="969733" y="1394320"/>
                  </a:lnTo>
                  <a:lnTo>
                    <a:pt x="937983" y="1330820"/>
                  </a:lnTo>
                  <a:lnTo>
                    <a:pt x="899883" y="1407020"/>
                  </a:lnTo>
                  <a:lnTo>
                    <a:pt x="928458" y="1407020"/>
                  </a:lnTo>
                  <a:lnTo>
                    <a:pt x="928458" y="2626144"/>
                  </a:lnTo>
                  <a:lnTo>
                    <a:pt x="947508" y="2626144"/>
                  </a:lnTo>
                  <a:lnTo>
                    <a:pt x="947508" y="1407020"/>
                  </a:lnTo>
                  <a:lnTo>
                    <a:pt x="976083" y="1407020"/>
                  </a:lnTo>
                  <a:close/>
                </a:path>
                <a:path extrusionOk="0" h="2942590" w="8100695">
                  <a:moveTo>
                    <a:pt x="3120440" y="1571510"/>
                  </a:moveTo>
                  <a:lnTo>
                    <a:pt x="3101390" y="1571510"/>
                  </a:lnTo>
                  <a:lnTo>
                    <a:pt x="3101390" y="2894406"/>
                  </a:lnTo>
                  <a:lnTo>
                    <a:pt x="1656245" y="2894406"/>
                  </a:lnTo>
                  <a:lnTo>
                    <a:pt x="1656245" y="2865831"/>
                  </a:lnTo>
                  <a:lnTo>
                    <a:pt x="1580045" y="2903931"/>
                  </a:lnTo>
                  <a:lnTo>
                    <a:pt x="1656245" y="2942031"/>
                  </a:lnTo>
                  <a:lnTo>
                    <a:pt x="1656245" y="2913456"/>
                  </a:lnTo>
                  <a:lnTo>
                    <a:pt x="3116173" y="2913456"/>
                  </a:lnTo>
                  <a:lnTo>
                    <a:pt x="3120440" y="2909189"/>
                  </a:lnTo>
                  <a:lnTo>
                    <a:pt x="3120440" y="2903931"/>
                  </a:lnTo>
                  <a:lnTo>
                    <a:pt x="3120440" y="2894406"/>
                  </a:lnTo>
                  <a:lnTo>
                    <a:pt x="3120440" y="1571510"/>
                  </a:lnTo>
                  <a:close/>
                </a:path>
                <a:path extrusionOk="0" h="2942590" w="8100695">
                  <a:moveTo>
                    <a:pt x="5356225" y="927061"/>
                  </a:moveTo>
                  <a:lnTo>
                    <a:pt x="3822039" y="927061"/>
                  </a:lnTo>
                  <a:lnTo>
                    <a:pt x="3822039" y="898486"/>
                  </a:lnTo>
                  <a:lnTo>
                    <a:pt x="3745839" y="936586"/>
                  </a:lnTo>
                  <a:lnTo>
                    <a:pt x="3822039" y="974686"/>
                  </a:lnTo>
                  <a:lnTo>
                    <a:pt x="3822039" y="946111"/>
                  </a:lnTo>
                  <a:lnTo>
                    <a:pt x="5356225" y="946111"/>
                  </a:lnTo>
                  <a:lnTo>
                    <a:pt x="5356225" y="927061"/>
                  </a:lnTo>
                  <a:close/>
                </a:path>
                <a:path extrusionOk="0" h="2942590" w="8100695">
                  <a:moveTo>
                    <a:pt x="8100441" y="927061"/>
                  </a:moveTo>
                  <a:lnTo>
                    <a:pt x="6448298" y="927061"/>
                  </a:lnTo>
                  <a:lnTo>
                    <a:pt x="6448298" y="898486"/>
                  </a:lnTo>
                  <a:lnTo>
                    <a:pt x="6372098" y="936586"/>
                  </a:lnTo>
                  <a:lnTo>
                    <a:pt x="6448298" y="974686"/>
                  </a:lnTo>
                  <a:lnTo>
                    <a:pt x="6448298" y="946111"/>
                  </a:lnTo>
                  <a:lnTo>
                    <a:pt x="8100441" y="946111"/>
                  </a:lnTo>
                  <a:lnTo>
                    <a:pt x="8100441" y="927061"/>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16" name="Google Shape;316;p19"/>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
        <p:nvSpPr>
          <p:cNvPr id="317" name="Google Shape;317;p19"/>
          <p:cNvSpPr txBox="1"/>
          <p:nvPr/>
        </p:nvSpPr>
        <p:spPr>
          <a:xfrm>
            <a:off x="73880" y="6615088"/>
            <a:ext cx="4198620" cy="1504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800">
                <a:latin typeface="Verdana"/>
                <a:ea typeface="Verdana"/>
                <a:cs typeface="Verdana"/>
                <a:sym typeface="Verdana"/>
              </a:rPr>
              <a:t>Icone Source:</a:t>
            </a:r>
            <a:r>
              <a:rPr lang="en-US" sz="800" u="sng">
                <a:solidFill>
                  <a:srgbClr val="87882D"/>
                </a:solidFill>
                <a:latin typeface="Verdana"/>
                <a:ea typeface="Verdana"/>
                <a:cs typeface="Verdana"/>
                <a:sym typeface="Verdana"/>
              </a:rPr>
              <a:t>Icone Internet, Loghi, Simboli - Scarica gratis PNG, SVG (icons8.com)</a:t>
            </a:r>
            <a:endParaRPr sz="80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 name="Shape 64"/>
        <p:cNvGrpSpPr/>
        <p:nvPr/>
      </p:nvGrpSpPr>
      <p:grpSpPr>
        <a:xfrm>
          <a:off x="0" y="0"/>
          <a:ext cx="0" cy="0"/>
          <a:chOff x="0" y="0"/>
          <a:chExt cx="0" cy="0"/>
        </a:xfrm>
      </p:grpSpPr>
      <p:grpSp>
        <p:nvGrpSpPr>
          <p:cNvPr id="65" name="Google Shape;65;p2"/>
          <p:cNvGrpSpPr/>
          <p:nvPr/>
        </p:nvGrpSpPr>
        <p:grpSpPr>
          <a:xfrm>
            <a:off x="4561976" y="0"/>
            <a:ext cx="6535790" cy="6858000"/>
            <a:chOff x="4561976" y="0"/>
            <a:chExt cx="6535790" cy="6858000"/>
          </a:xfrm>
        </p:grpSpPr>
        <p:pic>
          <p:nvPicPr>
            <p:cNvPr id="66" name="Google Shape;66;p2"/>
            <p:cNvPicPr preferRelativeResize="0"/>
            <p:nvPr/>
          </p:nvPicPr>
          <p:blipFill rotWithShape="1">
            <a:blip r:embed="rId3">
              <a:alphaModFix/>
            </a:blip>
            <a:srcRect b="0" l="0" r="0" t="0"/>
            <a:stretch/>
          </p:blipFill>
          <p:spPr>
            <a:xfrm>
              <a:off x="5029199" y="0"/>
              <a:ext cx="6068567" cy="6851903"/>
            </a:xfrm>
            <a:prstGeom prst="rect">
              <a:avLst/>
            </a:prstGeom>
            <a:noFill/>
            <a:ln>
              <a:noFill/>
            </a:ln>
          </p:spPr>
        </p:pic>
        <p:sp>
          <p:nvSpPr>
            <p:cNvPr id="67" name="Google Shape;67;p2"/>
            <p:cNvSpPr/>
            <p:nvPr/>
          </p:nvSpPr>
          <p:spPr>
            <a:xfrm>
              <a:off x="4561976" y="0"/>
              <a:ext cx="1925320" cy="6858000"/>
            </a:xfrm>
            <a:custGeom>
              <a:rect b="b" l="l" r="r" t="t"/>
              <a:pathLst>
                <a:path extrusionOk="0" h="6858000" w="1925320">
                  <a:moveTo>
                    <a:pt x="1924730" y="0"/>
                  </a:moveTo>
                  <a:lnTo>
                    <a:pt x="0" y="6858000"/>
                  </a:lnTo>
                </a:path>
              </a:pathLst>
            </a:custGeom>
            <a:noFill/>
            <a:ln cap="flat" cmpd="sng" w="25400">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68" name="Google Shape;68;p2"/>
          <p:cNvSpPr txBox="1"/>
          <p:nvPr>
            <p:ph type="title"/>
          </p:nvPr>
        </p:nvSpPr>
        <p:spPr>
          <a:xfrm>
            <a:off x="6502040" y="889508"/>
            <a:ext cx="5076825" cy="7569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800"/>
              <a:t>Riconoscimento</a:t>
            </a:r>
            <a:endParaRPr sz="4800"/>
          </a:p>
        </p:txBody>
      </p:sp>
      <p:grpSp>
        <p:nvGrpSpPr>
          <p:cNvPr id="69" name="Google Shape;69;p2"/>
          <p:cNvGrpSpPr/>
          <p:nvPr/>
        </p:nvGrpSpPr>
        <p:grpSpPr>
          <a:xfrm>
            <a:off x="0" y="-2235"/>
            <a:ext cx="10843377" cy="6862275"/>
            <a:chOff x="0" y="-2235"/>
            <a:chExt cx="10843377" cy="6862275"/>
          </a:xfrm>
        </p:grpSpPr>
        <p:sp>
          <p:nvSpPr>
            <p:cNvPr id="70" name="Google Shape;70;p2"/>
            <p:cNvSpPr/>
            <p:nvPr/>
          </p:nvSpPr>
          <p:spPr>
            <a:xfrm>
              <a:off x="3507756" y="0"/>
              <a:ext cx="2550160" cy="6847840"/>
            </a:xfrm>
            <a:custGeom>
              <a:rect b="b" l="l" r="r" t="t"/>
              <a:pathLst>
                <a:path extrusionOk="0" h="6847840" w="2550160">
                  <a:moveTo>
                    <a:pt x="2549602" y="0"/>
                  </a:moveTo>
                  <a:lnTo>
                    <a:pt x="2523370" y="0"/>
                  </a:lnTo>
                  <a:lnTo>
                    <a:pt x="1945566" y="2096424"/>
                  </a:lnTo>
                  <a:lnTo>
                    <a:pt x="1552394" y="3546260"/>
                  </a:lnTo>
                  <a:lnTo>
                    <a:pt x="1531482" y="3592169"/>
                  </a:lnTo>
                  <a:lnTo>
                    <a:pt x="1498334" y="3628222"/>
                  </a:lnTo>
                  <a:lnTo>
                    <a:pt x="1456236" y="3652474"/>
                  </a:lnTo>
                  <a:lnTo>
                    <a:pt x="1408478" y="3662977"/>
                  </a:lnTo>
                  <a:lnTo>
                    <a:pt x="1358345" y="3657786"/>
                  </a:lnTo>
                  <a:lnTo>
                    <a:pt x="1303174" y="3630539"/>
                  </a:lnTo>
                  <a:lnTo>
                    <a:pt x="1263223" y="3584281"/>
                  </a:lnTo>
                  <a:lnTo>
                    <a:pt x="1243247" y="3525983"/>
                  </a:lnTo>
                  <a:lnTo>
                    <a:pt x="1242534" y="3495171"/>
                  </a:lnTo>
                  <a:lnTo>
                    <a:pt x="1248003" y="3463884"/>
                  </a:lnTo>
                  <a:lnTo>
                    <a:pt x="1506735" y="2509578"/>
                  </a:lnTo>
                  <a:lnTo>
                    <a:pt x="1513182" y="2460837"/>
                  </a:lnTo>
                  <a:lnTo>
                    <a:pt x="1506735" y="2413682"/>
                  </a:lnTo>
                  <a:lnTo>
                    <a:pt x="1488662" y="2370328"/>
                  </a:lnTo>
                  <a:lnTo>
                    <a:pt x="1460231" y="2332994"/>
                  </a:lnTo>
                  <a:lnTo>
                    <a:pt x="1422711" y="2303898"/>
                  </a:lnTo>
                  <a:lnTo>
                    <a:pt x="1377369" y="2285258"/>
                  </a:lnTo>
                  <a:lnTo>
                    <a:pt x="1325612" y="2279124"/>
                  </a:lnTo>
                  <a:lnTo>
                    <a:pt x="1275621" y="2287285"/>
                  </a:lnTo>
                  <a:lnTo>
                    <a:pt x="1230075" y="2308526"/>
                  </a:lnTo>
                  <a:lnTo>
                    <a:pt x="1191650" y="2341629"/>
                  </a:lnTo>
                  <a:lnTo>
                    <a:pt x="1163027" y="2385377"/>
                  </a:lnTo>
                  <a:lnTo>
                    <a:pt x="1163027" y="2386646"/>
                  </a:lnTo>
                  <a:lnTo>
                    <a:pt x="821855" y="3659054"/>
                  </a:lnTo>
                  <a:lnTo>
                    <a:pt x="0" y="6846413"/>
                  </a:lnTo>
                  <a:lnTo>
                    <a:pt x="6658" y="6847146"/>
                  </a:lnTo>
                  <a:lnTo>
                    <a:pt x="19975" y="6847661"/>
                  </a:lnTo>
                  <a:lnTo>
                    <a:pt x="26634" y="6847680"/>
                  </a:lnTo>
                  <a:lnTo>
                    <a:pt x="845953" y="3665391"/>
                  </a:lnTo>
                  <a:lnTo>
                    <a:pt x="1187124" y="2394249"/>
                  </a:lnTo>
                  <a:lnTo>
                    <a:pt x="1211852" y="2356705"/>
                  </a:lnTo>
                  <a:lnTo>
                    <a:pt x="1244919" y="2328408"/>
                  </a:lnTo>
                  <a:lnTo>
                    <a:pt x="1284013" y="2310391"/>
                  </a:lnTo>
                  <a:lnTo>
                    <a:pt x="1326820" y="2303690"/>
                  </a:lnTo>
                  <a:lnTo>
                    <a:pt x="1371028" y="2309337"/>
                  </a:lnTo>
                  <a:lnTo>
                    <a:pt x="1416970" y="2330233"/>
                  </a:lnTo>
                  <a:lnTo>
                    <a:pt x="1453051" y="2363357"/>
                  </a:lnTo>
                  <a:lnTo>
                    <a:pt x="1477321" y="2405422"/>
                  </a:lnTo>
                  <a:lnTo>
                    <a:pt x="1487833" y="2453145"/>
                  </a:lnTo>
                  <a:lnTo>
                    <a:pt x="1482638" y="2503241"/>
                  </a:lnTo>
                  <a:lnTo>
                    <a:pt x="1223905" y="3457548"/>
                  </a:lnTo>
                  <a:lnTo>
                    <a:pt x="1217940" y="3493053"/>
                  </a:lnTo>
                  <a:lnTo>
                    <a:pt x="1226938" y="3563588"/>
                  </a:lnTo>
                  <a:lnTo>
                    <a:pt x="1262489" y="3626816"/>
                  </a:lnTo>
                  <a:lnTo>
                    <a:pt x="1318889" y="3670381"/>
                  </a:lnTo>
                  <a:lnTo>
                    <a:pt x="1402048" y="3689575"/>
                  </a:lnTo>
                  <a:lnTo>
                    <a:pt x="1449239" y="3683133"/>
                  </a:lnTo>
                  <a:lnTo>
                    <a:pt x="1492626" y="3665074"/>
                  </a:lnTo>
                  <a:lnTo>
                    <a:pt x="1529987" y="3636664"/>
                  </a:lnTo>
                  <a:lnTo>
                    <a:pt x="1559105" y="3599172"/>
                  </a:lnTo>
                  <a:lnTo>
                    <a:pt x="1577760" y="3553865"/>
                  </a:lnTo>
                  <a:lnTo>
                    <a:pt x="1970932" y="2104029"/>
                  </a:lnTo>
                  <a:lnTo>
                    <a:pt x="2548007" y="5313"/>
                  </a:lnTo>
                  <a:lnTo>
                    <a:pt x="254960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71" name="Google Shape;71;p2"/>
            <p:cNvPicPr preferRelativeResize="0"/>
            <p:nvPr/>
          </p:nvPicPr>
          <p:blipFill rotWithShape="1">
            <a:blip r:embed="rId4">
              <a:alphaModFix/>
            </a:blip>
            <a:srcRect b="0" l="0" r="0" t="0"/>
            <a:stretch/>
          </p:blipFill>
          <p:spPr>
            <a:xfrm>
              <a:off x="0" y="-2235"/>
              <a:ext cx="5840730" cy="6862275"/>
            </a:xfrm>
            <a:prstGeom prst="rect">
              <a:avLst/>
            </a:prstGeom>
            <a:noFill/>
            <a:ln>
              <a:noFill/>
            </a:ln>
          </p:spPr>
        </p:pic>
        <p:pic>
          <p:nvPicPr>
            <p:cNvPr id="72" name="Google Shape;72;p2"/>
            <p:cNvPicPr preferRelativeResize="0"/>
            <p:nvPr/>
          </p:nvPicPr>
          <p:blipFill rotWithShape="1">
            <a:blip r:embed="rId5">
              <a:alphaModFix/>
            </a:blip>
            <a:srcRect b="0" l="0" r="0" t="0"/>
            <a:stretch/>
          </p:blipFill>
          <p:spPr>
            <a:xfrm>
              <a:off x="7549376" y="6167335"/>
              <a:ext cx="3294001" cy="612000"/>
            </a:xfrm>
            <a:prstGeom prst="rect">
              <a:avLst/>
            </a:prstGeom>
            <a:noFill/>
            <a:ln>
              <a:noFill/>
            </a:ln>
          </p:spPr>
        </p:pic>
        <p:pic>
          <p:nvPicPr>
            <p:cNvPr id="73" name="Google Shape;73;p2"/>
            <p:cNvPicPr preferRelativeResize="0"/>
            <p:nvPr/>
          </p:nvPicPr>
          <p:blipFill rotWithShape="1">
            <a:blip r:embed="rId6">
              <a:alphaModFix/>
            </a:blip>
            <a:srcRect b="0" l="0" r="0" t="0"/>
            <a:stretch/>
          </p:blipFill>
          <p:spPr>
            <a:xfrm>
              <a:off x="270765" y="6151666"/>
              <a:ext cx="2649599" cy="643338"/>
            </a:xfrm>
            <a:prstGeom prst="rect">
              <a:avLst/>
            </a:prstGeom>
            <a:noFill/>
            <a:ln>
              <a:noFill/>
            </a:ln>
          </p:spPr>
        </p:pic>
      </p:grpSp>
      <p:sp>
        <p:nvSpPr>
          <p:cNvPr id="74" name="Google Shape;74;p2"/>
          <p:cNvSpPr txBox="1"/>
          <p:nvPr/>
        </p:nvSpPr>
        <p:spPr>
          <a:xfrm>
            <a:off x="6502040" y="2176779"/>
            <a:ext cx="5330190" cy="1781175"/>
          </a:xfrm>
          <a:prstGeom prst="rect">
            <a:avLst/>
          </a:prstGeom>
          <a:noFill/>
          <a:ln>
            <a:noFill/>
          </a:ln>
        </p:spPr>
        <p:txBody>
          <a:bodyPr anchorCtr="0" anchor="t" bIns="0" lIns="0" spcFirstLastPara="1" rIns="0" wrap="square" tIns="12700">
            <a:spAutoFit/>
          </a:bodyPr>
          <a:lstStyle/>
          <a:p>
            <a:pPr indent="-342900" lvl="0" marL="355600" marR="5080" rtl="0" algn="just">
              <a:lnSpc>
                <a:spcPct val="100000"/>
              </a:lnSpc>
              <a:spcBef>
                <a:spcPts val="0"/>
              </a:spcBef>
              <a:spcAft>
                <a:spcPts val="0"/>
              </a:spcAft>
              <a:buSzPts val="1600"/>
              <a:buFont typeface="Arial"/>
              <a:buChar char="•"/>
            </a:pPr>
            <a:r>
              <a:rPr i="1" lang="en-US" sz="1600">
                <a:latin typeface="Verdana"/>
                <a:ea typeface="Verdana"/>
                <a:cs typeface="Verdana"/>
                <a:sym typeface="Verdana"/>
              </a:rPr>
              <a:t>	Co-finanziato dall'Unione Europea. I punti di vista e le opinioni espresse sono tuttavia esclusivamente quelli dell'autore o degli autori e non riflettono necessariamente quelli dell'Unione Europea o di HADEA. Né l'Unione Europea né l'autorità che ha concesso il finanziamento possono essere ritenute responsabili.</a:t>
            </a:r>
            <a:endParaRPr sz="1600">
              <a:latin typeface="Verdana"/>
              <a:ea typeface="Verdana"/>
              <a:cs typeface="Verdana"/>
              <a:sym typeface="Verdana"/>
            </a:endParaRPr>
          </a:p>
          <a:p>
            <a:pPr indent="-346075" lvl="0" marL="358775" rtl="0" algn="just">
              <a:lnSpc>
                <a:spcPct val="100000"/>
              </a:lnSpc>
              <a:spcBef>
                <a:spcPts val="384"/>
              </a:spcBef>
              <a:spcAft>
                <a:spcPts val="0"/>
              </a:spcAft>
              <a:buSzPts val="1600"/>
              <a:buFont typeface="Arial"/>
              <a:buChar char="•"/>
            </a:pPr>
            <a:r>
              <a:rPr i="1" lang="en-US" sz="1600">
                <a:latin typeface="Verdana"/>
                <a:ea typeface="Verdana"/>
                <a:cs typeface="Verdana"/>
                <a:sym typeface="Verdana"/>
              </a:rPr>
              <a:t>Accordo di progetto n. 101083594</a:t>
            </a:r>
            <a:endParaRPr sz="1600">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1" name="Shape 321"/>
        <p:cNvGrpSpPr/>
        <p:nvPr/>
      </p:nvGrpSpPr>
      <p:grpSpPr>
        <a:xfrm>
          <a:off x="0" y="0"/>
          <a:ext cx="0" cy="0"/>
          <a:chOff x="0" y="0"/>
          <a:chExt cx="0" cy="0"/>
        </a:xfrm>
      </p:grpSpPr>
      <p:grpSp>
        <p:nvGrpSpPr>
          <p:cNvPr id="322" name="Google Shape;322;p20"/>
          <p:cNvGrpSpPr/>
          <p:nvPr/>
        </p:nvGrpSpPr>
        <p:grpSpPr>
          <a:xfrm>
            <a:off x="6351270" y="-11112"/>
            <a:ext cx="5840730" cy="6880225"/>
            <a:chOff x="6351270" y="-11112"/>
            <a:chExt cx="5840730" cy="6880225"/>
          </a:xfrm>
        </p:grpSpPr>
        <p:pic>
          <p:nvPicPr>
            <p:cNvPr id="323" name="Google Shape;323;p20"/>
            <p:cNvPicPr preferRelativeResize="0"/>
            <p:nvPr/>
          </p:nvPicPr>
          <p:blipFill rotWithShape="1">
            <a:blip r:embed="rId3">
              <a:alphaModFix/>
            </a:blip>
            <a:srcRect b="0" l="0" r="0" t="0"/>
            <a:stretch/>
          </p:blipFill>
          <p:spPr>
            <a:xfrm>
              <a:off x="6351270" y="-11112"/>
              <a:ext cx="5840730" cy="6880225"/>
            </a:xfrm>
            <a:prstGeom prst="rect">
              <a:avLst/>
            </a:prstGeom>
            <a:noFill/>
            <a:ln>
              <a:noFill/>
            </a:ln>
          </p:spPr>
        </p:pic>
        <p:sp>
          <p:nvSpPr>
            <p:cNvPr id="324" name="Google Shape;324;p20"/>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25" name="Google Shape;325;p20"/>
            <p:cNvPicPr preferRelativeResize="0"/>
            <p:nvPr/>
          </p:nvPicPr>
          <p:blipFill rotWithShape="1">
            <a:blip r:embed="rId4">
              <a:alphaModFix/>
            </a:blip>
            <a:srcRect b="0" l="0" r="0" t="0"/>
            <a:stretch/>
          </p:blipFill>
          <p:spPr>
            <a:xfrm>
              <a:off x="7827264" y="5154167"/>
              <a:ext cx="880872" cy="1703832"/>
            </a:xfrm>
            <a:prstGeom prst="rect">
              <a:avLst/>
            </a:prstGeom>
            <a:noFill/>
            <a:ln>
              <a:noFill/>
            </a:ln>
          </p:spPr>
        </p:pic>
        <p:pic>
          <p:nvPicPr>
            <p:cNvPr id="326" name="Google Shape;326;p20"/>
            <p:cNvPicPr preferRelativeResize="0"/>
            <p:nvPr/>
          </p:nvPicPr>
          <p:blipFill rotWithShape="1">
            <a:blip r:embed="rId5">
              <a:alphaModFix/>
            </a:blip>
            <a:srcRect b="0" l="0" r="0" t="0"/>
            <a:stretch/>
          </p:blipFill>
          <p:spPr>
            <a:xfrm>
              <a:off x="7549376" y="6167335"/>
              <a:ext cx="3294001" cy="612000"/>
            </a:xfrm>
            <a:prstGeom prst="rect">
              <a:avLst/>
            </a:prstGeom>
            <a:noFill/>
            <a:ln>
              <a:noFill/>
            </a:ln>
          </p:spPr>
        </p:pic>
      </p:grpSp>
      <p:sp>
        <p:nvSpPr>
          <p:cNvPr id="327" name="Google Shape;327;p20"/>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Installazione di SURICATA</a:t>
            </a:r>
            <a:endParaRPr/>
          </a:p>
        </p:txBody>
      </p:sp>
      <p:sp>
        <p:nvSpPr>
          <p:cNvPr id="328" name="Google Shape;328;p20"/>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329" name="Google Shape;329;p20"/>
          <p:cNvSpPr txBox="1"/>
          <p:nvPr/>
        </p:nvSpPr>
        <p:spPr>
          <a:xfrm>
            <a:off x="875061" y="1479803"/>
            <a:ext cx="3607435" cy="939800"/>
          </a:xfrm>
          <a:prstGeom prst="rect">
            <a:avLst/>
          </a:prstGeom>
          <a:noFill/>
          <a:ln>
            <a:noFill/>
          </a:ln>
        </p:spPr>
        <p:txBody>
          <a:bodyPr anchorCtr="0" anchor="t" bIns="0" lIns="0" spcFirstLastPara="1" rIns="0" wrap="square" tIns="165100">
            <a:spAutoFit/>
          </a:bodyPr>
          <a:lstStyle/>
          <a:p>
            <a:pPr indent="-342265" lvl="0" marL="354965" rtl="0" algn="l">
              <a:lnSpc>
                <a:spcPct val="100000"/>
              </a:lnSpc>
              <a:spcBef>
                <a:spcPts val="0"/>
              </a:spcBef>
              <a:spcAft>
                <a:spcPts val="0"/>
              </a:spcAft>
              <a:buSzPts val="2000"/>
              <a:buFont typeface="Arial"/>
              <a:buChar char="•"/>
            </a:pPr>
            <a:r>
              <a:rPr lang="en-US" sz="2000">
                <a:latin typeface="Verdana"/>
                <a:ea typeface="Verdana"/>
                <a:cs typeface="Verdana"/>
                <a:sym typeface="Verdana"/>
              </a:rPr>
              <a:t>Sudo apt-get update</a:t>
            </a:r>
            <a:endParaRPr sz="2000">
              <a:latin typeface="Verdana"/>
              <a:ea typeface="Verdana"/>
              <a:cs typeface="Verdana"/>
              <a:sym typeface="Verdana"/>
            </a:endParaRPr>
          </a:p>
          <a:p>
            <a:pPr indent="-342265" lvl="0" marL="354965" rtl="0" algn="l">
              <a:lnSpc>
                <a:spcPct val="100000"/>
              </a:lnSpc>
              <a:spcBef>
                <a:spcPts val="1200"/>
              </a:spcBef>
              <a:spcAft>
                <a:spcPts val="0"/>
              </a:spcAft>
              <a:buSzPts val="2000"/>
              <a:buFont typeface="Arial"/>
              <a:buChar char="•"/>
            </a:pPr>
            <a:r>
              <a:rPr lang="en-US" sz="2000">
                <a:latin typeface="Verdana"/>
                <a:ea typeface="Verdana"/>
                <a:cs typeface="Verdana"/>
                <a:sym typeface="Verdana"/>
              </a:rPr>
              <a:t>Sudo apt -y installare suricata</a:t>
            </a:r>
            <a:endParaRPr sz="2000">
              <a:latin typeface="Verdana"/>
              <a:ea typeface="Verdana"/>
              <a:cs typeface="Verdana"/>
              <a:sym typeface="Verdana"/>
            </a:endParaRPr>
          </a:p>
        </p:txBody>
      </p:sp>
      <p:grpSp>
        <p:nvGrpSpPr>
          <p:cNvPr id="330" name="Google Shape;330;p20"/>
          <p:cNvGrpSpPr/>
          <p:nvPr/>
        </p:nvGrpSpPr>
        <p:grpSpPr>
          <a:xfrm>
            <a:off x="3118104" y="2383535"/>
            <a:ext cx="5806440" cy="3992879"/>
            <a:chOff x="3118104" y="2383535"/>
            <a:chExt cx="5806440" cy="3992879"/>
          </a:xfrm>
        </p:grpSpPr>
        <p:pic>
          <p:nvPicPr>
            <p:cNvPr id="331" name="Google Shape;331;p20"/>
            <p:cNvPicPr preferRelativeResize="0"/>
            <p:nvPr/>
          </p:nvPicPr>
          <p:blipFill rotWithShape="1">
            <a:blip r:embed="rId6">
              <a:alphaModFix/>
            </a:blip>
            <a:srcRect b="0" l="0" r="0" t="0"/>
            <a:stretch/>
          </p:blipFill>
          <p:spPr>
            <a:xfrm>
              <a:off x="3118104" y="2383535"/>
              <a:ext cx="5806440" cy="3992879"/>
            </a:xfrm>
            <a:prstGeom prst="rect">
              <a:avLst/>
            </a:prstGeom>
            <a:noFill/>
            <a:ln>
              <a:noFill/>
            </a:ln>
          </p:spPr>
        </p:pic>
        <p:pic>
          <p:nvPicPr>
            <p:cNvPr id="332" name="Google Shape;332;p20"/>
            <p:cNvPicPr preferRelativeResize="0"/>
            <p:nvPr/>
          </p:nvPicPr>
          <p:blipFill rotWithShape="1">
            <a:blip r:embed="rId7">
              <a:alphaModFix/>
            </a:blip>
            <a:srcRect b="0" l="0" r="0" t="0"/>
            <a:stretch/>
          </p:blipFill>
          <p:spPr>
            <a:xfrm>
              <a:off x="3314051" y="2579645"/>
              <a:ext cx="5217552" cy="3404730"/>
            </a:xfrm>
            <a:prstGeom prst="rect">
              <a:avLst/>
            </a:prstGeom>
            <a:noFill/>
            <a:ln>
              <a:noFill/>
            </a:ln>
          </p:spPr>
        </p:pic>
      </p:grpSp>
      <p:sp>
        <p:nvSpPr>
          <p:cNvPr id="333" name="Google Shape;333;p20"/>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1"/>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Regole e configurazioni di Suricata</a:t>
            </a:r>
            <a:endParaRPr/>
          </a:p>
        </p:txBody>
      </p:sp>
      <p:grpSp>
        <p:nvGrpSpPr>
          <p:cNvPr id="339" name="Google Shape;339;p21"/>
          <p:cNvGrpSpPr/>
          <p:nvPr/>
        </p:nvGrpSpPr>
        <p:grpSpPr>
          <a:xfrm>
            <a:off x="7377174" y="0"/>
            <a:ext cx="3466203" cy="6858000"/>
            <a:chOff x="7377174" y="0"/>
            <a:chExt cx="3466203" cy="6858000"/>
          </a:xfrm>
        </p:grpSpPr>
        <p:sp>
          <p:nvSpPr>
            <p:cNvPr id="340" name="Google Shape;340;p21"/>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41" name="Google Shape;341;p21"/>
            <p:cNvPicPr preferRelativeResize="0"/>
            <p:nvPr/>
          </p:nvPicPr>
          <p:blipFill rotWithShape="1">
            <a:blip r:embed="rId3">
              <a:alphaModFix/>
            </a:blip>
            <a:srcRect b="0" l="0" r="0" t="0"/>
            <a:stretch/>
          </p:blipFill>
          <p:spPr>
            <a:xfrm>
              <a:off x="7827264" y="5154167"/>
              <a:ext cx="880872" cy="1703832"/>
            </a:xfrm>
            <a:prstGeom prst="rect">
              <a:avLst/>
            </a:prstGeom>
            <a:noFill/>
            <a:ln>
              <a:noFill/>
            </a:ln>
          </p:spPr>
        </p:pic>
        <p:pic>
          <p:nvPicPr>
            <p:cNvPr id="342" name="Google Shape;342;p21"/>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343" name="Google Shape;343;p21"/>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grpSp>
        <p:nvGrpSpPr>
          <p:cNvPr id="344" name="Google Shape;344;p21"/>
          <p:cNvGrpSpPr/>
          <p:nvPr/>
        </p:nvGrpSpPr>
        <p:grpSpPr>
          <a:xfrm>
            <a:off x="399288" y="2154935"/>
            <a:ext cx="6245352" cy="3654552"/>
            <a:chOff x="399288" y="2154935"/>
            <a:chExt cx="6245352" cy="3654552"/>
          </a:xfrm>
        </p:grpSpPr>
        <p:pic>
          <p:nvPicPr>
            <p:cNvPr id="345" name="Google Shape;345;p21"/>
            <p:cNvPicPr preferRelativeResize="0"/>
            <p:nvPr/>
          </p:nvPicPr>
          <p:blipFill rotWithShape="1">
            <a:blip r:embed="rId5">
              <a:alphaModFix/>
            </a:blip>
            <a:srcRect b="0" l="0" r="0" t="0"/>
            <a:stretch/>
          </p:blipFill>
          <p:spPr>
            <a:xfrm>
              <a:off x="399288" y="2154935"/>
              <a:ext cx="6245352" cy="3654552"/>
            </a:xfrm>
            <a:prstGeom prst="rect">
              <a:avLst/>
            </a:prstGeom>
            <a:noFill/>
            <a:ln>
              <a:noFill/>
            </a:ln>
          </p:spPr>
        </p:pic>
        <p:pic>
          <p:nvPicPr>
            <p:cNvPr id="346" name="Google Shape;346;p21"/>
            <p:cNvPicPr preferRelativeResize="0"/>
            <p:nvPr/>
          </p:nvPicPr>
          <p:blipFill rotWithShape="1">
            <a:blip r:embed="rId6">
              <a:alphaModFix/>
            </a:blip>
            <a:srcRect b="0" l="0" r="0" t="0"/>
            <a:stretch/>
          </p:blipFill>
          <p:spPr>
            <a:xfrm>
              <a:off x="595054" y="2348630"/>
              <a:ext cx="5658639" cy="3067477"/>
            </a:xfrm>
            <a:prstGeom prst="rect">
              <a:avLst/>
            </a:prstGeom>
            <a:noFill/>
            <a:ln>
              <a:noFill/>
            </a:ln>
          </p:spPr>
        </p:pic>
        <p:sp>
          <p:nvSpPr>
            <p:cNvPr id="347" name="Google Shape;347;p21"/>
            <p:cNvSpPr/>
            <p:nvPr/>
          </p:nvSpPr>
          <p:spPr>
            <a:xfrm>
              <a:off x="643080" y="4117313"/>
              <a:ext cx="4458335" cy="318770"/>
            </a:xfrm>
            <a:custGeom>
              <a:rect b="b" l="l" r="r" t="t"/>
              <a:pathLst>
                <a:path extrusionOk="0" h="318770" w="4458335">
                  <a:moveTo>
                    <a:pt x="0" y="0"/>
                  </a:moveTo>
                  <a:lnTo>
                    <a:pt x="4458304" y="0"/>
                  </a:lnTo>
                  <a:lnTo>
                    <a:pt x="4458304" y="318532"/>
                  </a:lnTo>
                  <a:lnTo>
                    <a:pt x="0" y="318532"/>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48" name="Google Shape;348;p21"/>
          <p:cNvSpPr txBox="1"/>
          <p:nvPr/>
        </p:nvSpPr>
        <p:spPr>
          <a:xfrm>
            <a:off x="2424685" y="4630420"/>
            <a:ext cx="3332479"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solidFill>
                  <a:srgbClr val="FF0000"/>
                </a:solidFill>
                <a:latin typeface="Verdana"/>
                <a:ea typeface="Verdana"/>
                <a:cs typeface="Verdana"/>
                <a:sym typeface="Verdana"/>
              </a:rPr>
              <a:t>Configurazioni e regole di Suricata</a:t>
            </a:r>
            <a:endParaRPr sz="1600">
              <a:latin typeface="Verdana"/>
              <a:ea typeface="Verdana"/>
              <a:cs typeface="Verdana"/>
              <a:sym typeface="Verdana"/>
            </a:endParaRPr>
          </a:p>
        </p:txBody>
      </p:sp>
      <p:grpSp>
        <p:nvGrpSpPr>
          <p:cNvPr id="349" name="Google Shape;349;p21"/>
          <p:cNvGrpSpPr/>
          <p:nvPr/>
        </p:nvGrpSpPr>
        <p:grpSpPr>
          <a:xfrm>
            <a:off x="6565392" y="1456943"/>
            <a:ext cx="4904232" cy="5047488"/>
            <a:chOff x="6565392" y="1456943"/>
            <a:chExt cx="4904232" cy="5047488"/>
          </a:xfrm>
        </p:grpSpPr>
        <p:pic>
          <p:nvPicPr>
            <p:cNvPr id="350" name="Google Shape;350;p21"/>
            <p:cNvPicPr preferRelativeResize="0"/>
            <p:nvPr/>
          </p:nvPicPr>
          <p:blipFill rotWithShape="1">
            <a:blip r:embed="rId7">
              <a:alphaModFix/>
            </a:blip>
            <a:srcRect b="0" l="0" r="0" t="0"/>
            <a:stretch/>
          </p:blipFill>
          <p:spPr>
            <a:xfrm>
              <a:off x="6565392" y="1456943"/>
              <a:ext cx="4904232" cy="5047488"/>
            </a:xfrm>
            <a:prstGeom prst="rect">
              <a:avLst/>
            </a:prstGeom>
            <a:noFill/>
            <a:ln>
              <a:noFill/>
            </a:ln>
          </p:spPr>
        </p:pic>
        <p:pic>
          <p:nvPicPr>
            <p:cNvPr id="351" name="Google Shape;351;p21"/>
            <p:cNvPicPr preferRelativeResize="0"/>
            <p:nvPr/>
          </p:nvPicPr>
          <p:blipFill rotWithShape="1">
            <a:blip r:embed="rId8">
              <a:alphaModFix/>
            </a:blip>
            <a:srcRect b="0" l="0" r="0" t="0"/>
            <a:stretch/>
          </p:blipFill>
          <p:spPr>
            <a:xfrm>
              <a:off x="6760228" y="1651415"/>
              <a:ext cx="4317274" cy="4461906"/>
            </a:xfrm>
            <a:prstGeom prst="rect">
              <a:avLst/>
            </a:prstGeom>
            <a:noFill/>
            <a:ln>
              <a:noFill/>
            </a:ln>
          </p:spPr>
        </p:pic>
      </p:grpSp>
      <p:sp>
        <p:nvSpPr>
          <p:cNvPr id="352" name="Google Shape;352;p21"/>
          <p:cNvSpPr txBox="1"/>
          <p:nvPr/>
        </p:nvSpPr>
        <p:spPr>
          <a:xfrm>
            <a:off x="7891226" y="1219708"/>
            <a:ext cx="1924050"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solidFill>
                  <a:srgbClr val="FF0000"/>
                </a:solidFill>
                <a:latin typeface="Verdana"/>
                <a:ea typeface="Verdana"/>
                <a:cs typeface="Verdana"/>
                <a:sym typeface="Verdana"/>
              </a:rPr>
              <a:t>Elenco delle regole Suricata</a:t>
            </a:r>
            <a:endParaRPr sz="1600">
              <a:latin typeface="Verdana"/>
              <a:ea typeface="Verdana"/>
              <a:cs typeface="Verdana"/>
              <a:sym typeface="Verdana"/>
            </a:endParaRPr>
          </a:p>
        </p:txBody>
      </p:sp>
      <p:sp>
        <p:nvSpPr>
          <p:cNvPr id="353" name="Google Shape;353;p21"/>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2"/>
          <p:cNvSpPr txBox="1"/>
          <p:nvPr>
            <p:ph type="title"/>
          </p:nvPr>
        </p:nvSpPr>
        <p:spPr>
          <a:xfrm>
            <a:off x="554936" y="79095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Regole e configurazioni di Suricata</a:t>
            </a:r>
            <a:endParaRPr/>
          </a:p>
        </p:txBody>
      </p:sp>
      <p:grpSp>
        <p:nvGrpSpPr>
          <p:cNvPr id="359" name="Google Shape;359;p22"/>
          <p:cNvGrpSpPr/>
          <p:nvPr/>
        </p:nvGrpSpPr>
        <p:grpSpPr>
          <a:xfrm>
            <a:off x="7377174" y="0"/>
            <a:ext cx="3466203" cy="6858000"/>
            <a:chOff x="7377174" y="0"/>
            <a:chExt cx="3466203" cy="6858000"/>
          </a:xfrm>
        </p:grpSpPr>
        <p:sp>
          <p:nvSpPr>
            <p:cNvPr id="360" name="Google Shape;360;p22"/>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61" name="Google Shape;361;p22"/>
            <p:cNvPicPr preferRelativeResize="0"/>
            <p:nvPr/>
          </p:nvPicPr>
          <p:blipFill rotWithShape="1">
            <a:blip r:embed="rId3">
              <a:alphaModFix/>
            </a:blip>
            <a:srcRect b="0" l="0" r="0" t="0"/>
            <a:stretch/>
          </p:blipFill>
          <p:spPr>
            <a:xfrm>
              <a:off x="7827264" y="5154167"/>
              <a:ext cx="880872" cy="1703832"/>
            </a:xfrm>
            <a:prstGeom prst="rect">
              <a:avLst/>
            </a:prstGeom>
            <a:noFill/>
            <a:ln>
              <a:noFill/>
            </a:ln>
          </p:spPr>
        </p:pic>
        <p:pic>
          <p:nvPicPr>
            <p:cNvPr id="362" name="Google Shape;362;p22"/>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363" name="Google Shape;363;p22"/>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grpSp>
        <p:nvGrpSpPr>
          <p:cNvPr id="364" name="Google Shape;364;p22"/>
          <p:cNvGrpSpPr/>
          <p:nvPr/>
        </p:nvGrpSpPr>
        <p:grpSpPr>
          <a:xfrm>
            <a:off x="542544" y="2285999"/>
            <a:ext cx="6248400" cy="3654552"/>
            <a:chOff x="542544" y="2285999"/>
            <a:chExt cx="6248400" cy="3654552"/>
          </a:xfrm>
        </p:grpSpPr>
        <p:pic>
          <p:nvPicPr>
            <p:cNvPr id="365" name="Google Shape;365;p22"/>
            <p:cNvPicPr preferRelativeResize="0"/>
            <p:nvPr/>
          </p:nvPicPr>
          <p:blipFill rotWithShape="1">
            <a:blip r:embed="rId5">
              <a:alphaModFix/>
            </a:blip>
            <a:srcRect b="0" l="0" r="0" t="0"/>
            <a:stretch/>
          </p:blipFill>
          <p:spPr>
            <a:xfrm>
              <a:off x="542544" y="2285999"/>
              <a:ext cx="6248400" cy="3654552"/>
            </a:xfrm>
            <a:prstGeom prst="rect">
              <a:avLst/>
            </a:prstGeom>
            <a:noFill/>
            <a:ln>
              <a:noFill/>
            </a:ln>
          </p:spPr>
        </p:pic>
        <p:pic>
          <p:nvPicPr>
            <p:cNvPr id="366" name="Google Shape;366;p22"/>
            <p:cNvPicPr preferRelativeResize="0"/>
            <p:nvPr/>
          </p:nvPicPr>
          <p:blipFill rotWithShape="1">
            <a:blip r:embed="rId6">
              <a:alphaModFix/>
            </a:blip>
            <a:srcRect b="0" l="0" r="0" t="0"/>
            <a:stretch/>
          </p:blipFill>
          <p:spPr>
            <a:xfrm>
              <a:off x="738807" y="2481979"/>
              <a:ext cx="5658639" cy="3067477"/>
            </a:xfrm>
            <a:prstGeom prst="rect">
              <a:avLst/>
            </a:prstGeom>
            <a:noFill/>
            <a:ln>
              <a:noFill/>
            </a:ln>
          </p:spPr>
        </p:pic>
        <p:sp>
          <p:nvSpPr>
            <p:cNvPr id="367" name="Google Shape;367;p22"/>
            <p:cNvSpPr/>
            <p:nvPr/>
          </p:nvSpPr>
          <p:spPr>
            <a:xfrm>
              <a:off x="786831" y="4250663"/>
              <a:ext cx="4458335" cy="318770"/>
            </a:xfrm>
            <a:custGeom>
              <a:rect b="b" l="l" r="r" t="t"/>
              <a:pathLst>
                <a:path extrusionOk="0" h="318770" w="4458335">
                  <a:moveTo>
                    <a:pt x="0" y="0"/>
                  </a:moveTo>
                  <a:lnTo>
                    <a:pt x="4458304" y="0"/>
                  </a:lnTo>
                  <a:lnTo>
                    <a:pt x="4458304" y="318532"/>
                  </a:lnTo>
                  <a:lnTo>
                    <a:pt x="0" y="318532"/>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68" name="Google Shape;368;p22"/>
          <p:cNvSpPr txBox="1"/>
          <p:nvPr/>
        </p:nvSpPr>
        <p:spPr>
          <a:xfrm>
            <a:off x="2568437" y="4764532"/>
            <a:ext cx="3332479"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solidFill>
                  <a:srgbClr val="FF0000"/>
                </a:solidFill>
                <a:latin typeface="Verdana"/>
                <a:ea typeface="Verdana"/>
                <a:cs typeface="Verdana"/>
                <a:sym typeface="Verdana"/>
              </a:rPr>
              <a:t>Configurazioni e regole di Suricata</a:t>
            </a:r>
            <a:endParaRPr sz="1600">
              <a:latin typeface="Verdana"/>
              <a:ea typeface="Verdana"/>
              <a:cs typeface="Verdana"/>
              <a:sym typeface="Verdana"/>
            </a:endParaRPr>
          </a:p>
        </p:txBody>
      </p:sp>
      <p:sp>
        <p:nvSpPr>
          <p:cNvPr id="369" name="Google Shape;369;p22"/>
          <p:cNvSpPr txBox="1"/>
          <p:nvPr/>
        </p:nvSpPr>
        <p:spPr>
          <a:xfrm>
            <a:off x="7456665" y="893571"/>
            <a:ext cx="3677920" cy="510540"/>
          </a:xfrm>
          <a:prstGeom prst="rect">
            <a:avLst/>
          </a:prstGeom>
          <a:noFill/>
          <a:ln>
            <a:noFill/>
          </a:ln>
        </p:spPr>
        <p:txBody>
          <a:bodyPr anchorCtr="0" anchor="t" bIns="0" lIns="0" spcFirstLastPara="1" rIns="0" wrap="square" tIns="12700">
            <a:spAutoFit/>
          </a:bodyPr>
          <a:lstStyle/>
          <a:p>
            <a:pPr indent="0" lvl="0" marL="12700" rtl="0" algn="l">
              <a:lnSpc>
                <a:spcPct val="119375"/>
              </a:lnSpc>
              <a:spcBef>
                <a:spcPts val="0"/>
              </a:spcBef>
              <a:spcAft>
                <a:spcPts val="0"/>
              </a:spcAft>
              <a:buNone/>
            </a:pPr>
            <a:r>
              <a:rPr lang="en-US" sz="1600">
                <a:solidFill>
                  <a:srgbClr val="FF0000"/>
                </a:solidFill>
                <a:latin typeface="Verdana"/>
                <a:ea typeface="Verdana"/>
                <a:cs typeface="Verdana"/>
                <a:sym typeface="Verdana"/>
              </a:rPr>
              <a:t>Aggiornare il file di configurazione</a:t>
            </a:r>
            <a:endParaRPr sz="1600">
              <a:latin typeface="Verdana"/>
              <a:ea typeface="Verdana"/>
              <a:cs typeface="Verdana"/>
              <a:sym typeface="Verdana"/>
            </a:endParaRPr>
          </a:p>
          <a:p>
            <a:pPr indent="0" lvl="0" marL="12700" rtl="0" algn="l">
              <a:lnSpc>
                <a:spcPct val="119375"/>
              </a:lnSpc>
              <a:spcBef>
                <a:spcPts val="0"/>
              </a:spcBef>
              <a:spcAft>
                <a:spcPts val="0"/>
              </a:spcAft>
              <a:buNone/>
            </a:pPr>
            <a:r>
              <a:rPr lang="en-US" sz="1600">
                <a:solidFill>
                  <a:srgbClr val="FF0000"/>
                </a:solidFill>
                <a:latin typeface="Verdana"/>
                <a:ea typeface="Verdana"/>
                <a:cs typeface="Verdana"/>
                <a:sym typeface="Verdana"/>
              </a:rPr>
              <a:t>Sudo vim /etc/suricata/suricata.yaml</a:t>
            </a:r>
            <a:endParaRPr sz="1600">
              <a:latin typeface="Verdana"/>
              <a:ea typeface="Verdana"/>
              <a:cs typeface="Verdana"/>
              <a:sym typeface="Verdana"/>
            </a:endParaRPr>
          </a:p>
        </p:txBody>
      </p:sp>
      <p:grpSp>
        <p:nvGrpSpPr>
          <p:cNvPr id="370" name="Google Shape;370;p22"/>
          <p:cNvGrpSpPr/>
          <p:nvPr/>
        </p:nvGrpSpPr>
        <p:grpSpPr>
          <a:xfrm>
            <a:off x="6751319" y="1249679"/>
            <a:ext cx="5047487" cy="5257800"/>
            <a:chOff x="6751319" y="1249679"/>
            <a:chExt cx="5047487" cy="5257800"/>
          </a:xfrm>
        </p:grpSpPr>
        <p:pic>
          <p:nvPicPr>
            <p:cNvPr id="371" name="Google Shape;371;p22"/>
            <p:cNvPicPr preferRelativeResize="0"/>
            <p:nvPr/>
          </p:nvPicPr>
          <p:blipFill rotWithShape="1">
            <a:blip r:embed="rId7">
              <a:alphaModFix/>
            </a:blip>
            <a:srcRect b="0" l="0" r="0" t="0"/>
            <a:stretch/>
          </p:blipFill>
          <p:spPr>
            <a:xfrm>
              <a:off x="6751319" y="1249679"/>
              <a:ext cx="5047487" cy="5257800"/>
            </a:xfrm>
            <a:prstGeom prst="rect">
              <a:avLst/>
            </a:prstGeom>
            <a:noFill/>
            <a:ln>
              <a:noFill/>
            </a:ln>
          </p:spPr>
        </p:pic>
        <p:pic>
          <p:nvPicPr>
            <p:cNvPr id="372" name="Google Shape;372;p22"/>
            <p:cNvPicPr preferRelativeResize="0"/>
            <p:nvPr/>
          </p:nvPicPr>
          <p:blipFill rotWithShape="1">
            <a:blip r:embed="rId8">
              <a:alphaModFix/>
            </a:blip>
            <a:srcRect b="0" l="0" r="0" t="0"/>
            <a:stretch/>
          </p:blipFill>
          <p:spPr>
            <a:xfrm>
              <a:off x="6946862" y="1445880"/>
              <a:ext cx="4458304" cy="4669525"/>
            </a:xfrm>
            <a:prstGeom prst="rect">
              <a:avLst/>
            </a:prstGeom>
            <a:noFill/>
            <a:ln>
              <a:noFill/>
            </a:ln>
          </p:spPr>
        </p:pic>
      </p:grpSp>
      <p:sp>
        <p:nvSpPr>
          <p:cNvPr id="373" name="Google Shape;373;p22"/>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3"/>
          <p:cNvSpPr txBox="1"/>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200">
                <a:latin typeface="Cambria"/>
                <a:ea typeface="Cambria"/>
                <a:cs typeface="Cambria"/>
                <a:sym typeface="Cambria"/>
              </a:rPr>
              <a:t>Regole e configurazioni di Suricata</a:t>
            </a:r>
            <a:endParaRPr sz="3200">
              <a:latin typeface="Cambria"/>
              <a:ea typeface="Cambria"/>
              <a:cs typeface="Cambria"/>
              <a:sym typeface="Cambria"/>
            </a:endParaRPr>
          </a:p>
        </p:txBody>
      </p:sp>
      <p:grpSp>
        <p:nvGrpSpPr>
          <p:cNvPr id="379" name="Google Shape;379;p23"/>
          <p:cNvGrpSpPr/>
          <p:nvPr/>
        </p:nvGrpSpPr>
        <p:grpSpPr>
          <a:xfrm>
            <a:off x="7377174" y="0"/>
            <a:ext cx="3466203" cy="6858000"/>
            <a:chOff x="7377174" y="0"/>
            <a:chExt cx="3466203" cy="6858000"/>
          </a:xfrm>
        </p:grpSpPr>
        <p:sp>
          <p:nvSpPr>
            <p:cNvPr id="380" name="Google Shape;380;p23"/>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81" name="Google Shape;381;p23"/>
            <p:cNvPicPr preferRelativeResize="0"/>
            <p:nvPr/>
          </p:nvPicPr>
          <p:blipFill rotWithShape="1">
            <a:blip r:embed="rId3">
              <a:alphaModFix/>
            </a:blip>
            <a:srcRect b="0" l="0" r="0" t="0"/>
            <a:stretch/>
          </p:blipFill>
          <p:spPr>
            <a:xfrm>
              <a:off x="7827264" y="5154167"/>
              <a:ext cx="880872" cy="1703832"/>
            </a:xfrm>
            <a:prstGeom prst="rect">
              <a:avLst/>
            </a:prstGeom>
            <a:noFill/>
            <a:ln>
              <a:noFill/>
            </a:ln>
          </p:spPr>
        </p:pic>
        <p:pic>
          <p:nvPicPr>
            <p:cNvPr id="382" name="Google Shape;382;p23"/>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383" name="Google Shape;383;p23"/>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384" name="Google Shape;384;p23"/>
          <p:cNvSpPr txBox="1"/>
          <p:nvPr>
            <p:ph type="title"/>
          </p:nvPr>
        </p:nvSpPr>
        <p:spPr>
          <a:xfrm>
            <a:off x="7907942" y="637539"/>
            <a:ext cx="3677920" cy="510540"/>
          </a:xfrm>
          <a:prstGeom prst="rect">
            <a:avLst/>
          </a:prstGeom>
          <a:noFill/>
          <a:ln>
            <a:noFill/>
          </a:ln>
        </p:spPr>
        <p:txBody>
          <a:bodyPr anchorCtr="0" anchor="t" bIns="0" lIns="0" spcFirstLastPara="1" rIns="0" wrap="square" tIns="22850">
            <a:spAutoFit/>
          </a:bodyPr>
          <a:lstStyle/>
          <a:p>
            <a:pPr indent="425450" lvl="0" marL="12700" marR="5080" rtl="0" algn="l">
              <a:lnSpc>
                <a:spcPct val="118750"/>
              </a:lnSpc>
              <a:spcBef>
                <a:spcPts val="0"/>
              </a:spcBef>
              <a:spcAft>
                <a:spcPts val="0"/>
              </a:spcAft>
              <a:buNone/>
            </a:pPr>
            <a:r>
              <a:rPr lang="en-US" sz="1600">
                <a:solidFill>
                  <a:srgbClr val="FF0000"/>
                </a:solidFill>
                <a:latin typeface="Verdana"/>
                <a:ea typeface="Verdana"/>
                <a:cs typeface="Verdana"/>
                <a:sym typeface="Verdana"/>
              </a:rPr>
              <a:t>Aggiornare il file di configurazione Sudo vim /etc/suricata/suricata.yaml</a:t>
            </a:r>
            <a:endParaRPr sz="1600">
              <a:latin typeface="Verdana"/>
              <a:ea typeface="Verdana"/>
              <a:cs typeface="Verdana"/>
              <a:sym typeface="Verdana"/>
            </a:endParaRPr>
          </a:p>
        </p:txBody>
      </p:sp>
      <p:grpSp>
        <p:nvGrpSpPr>
          <p:cNvPr id="385" name="Google Shape;385;p23"/>
          <p:cNvGrpSpPr/>
          <p:nvPr/>
        </p:nvGrpSpPr>
        <p:grpSpPr>
          <a:xfrm>
            <a:off x="1240786" y="1289532"/>
            <a:ext cx="10525413" cy="4817651"/>
            <a:chOff x="1240786" y="1289532"/>
            <a:chExt cx="10525413" cy="4817651"/>
          </a:xfrm>
        </p:grpSpPr>
        <p:pic>
          <p:nvPicPr>
            <p:cNvPr id="386" name="Google Shape;386;p23"/>
            <p:cNvPicPr preferRelativeResize="0"/>
            <p:nvPr/>
          </p:nvPicPr>
          <p:blipFill rotWithShape="1">
            <a:blip r:embed="rId5">
              <a:alphaModFix/>
            </a:blip>
            <a:srcRect b="0" l="0" r="0" t="0"/>
            <a:stretch/>
          </p:blipFill>
          <p:spPr>
            <a:xfrm>
              <a:off x="7307896" y="1289532"/>
              <a:ext cx="4458303" cy="4669525"/>
            </a:xfrm>
            <a:prstGeom prst="rect">
              <a:avLst/>
            </a:prstGeom>
            <a:noFill/>
            <a:ln>
              <a:noFill/>
            </a:ln>
          </p:spPr>
        </p:pic>
        <p:pic>
          <p:nvPicPr>
            <p:cNvPr id="387" name="Google Shape;387;p23"/>
            <p:cNvPicPr preferRelativeResize="0"/>
            <p:nvPr/>
          </p:nvPicPr>
          <p:blipFill rotWithShape="1">
            <a:blip r:embed="rId6">
              <a:alphaModFix/>
            </a:blip>
            <a:srcRect b="0" l="0" r="0" t="0"/>
            <a:stretch/>
          </p:blipFill>
          <p:spPr>
            <a:xfrm>
              <a:off x="1253101" y="3114375"/>
              <a:ext cx="4462611" cy="2992808"/>
            </a:xfrm>
            <a:prstGeom prst="rect">
              <a:avLst/>
            </a:prstGeom>
            <a:noFill/>
            <a:ln>
              <a:noFill/>
            </a:ln>
          </p:spPr>
        </p:pic>
        <p:sp>
          <p:nvSpPr>
            <p:cNvPr id="388" name="Google Shape;388;p23"/>
            <p:cNvSpPr/>
            <p:nvPr/>
          </p:nvSpPr>
          <p:spPr>
            <a:xfrm>
              <a:off x="1591511" y="3801329"/>
              <a:ext cx="2471420" cy="159385"/>
            </a:xfrm>
            <a:custGeom>
              <a:rect b="b" l="l" r="r" t="t"/>
              <a:pathLst>
                <a:path extrusionOk="0" h="159385" w="2471420">
                  <a:moveTo>
                    <a:pt x="0" y="0"/>
                  </a:moveTo>
                  <a:lnTo>
                    <a:pt x="2470901" y="0"/>
                  </a:lnTo>
                  <a:lnTo>
                    <a:pt x="2470901" y="159266"/>
                  </a:lnTo>
                  <a:lnTo>
                    <a:pt x="0" y="159266"/>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89" name="Google Shape;389;p23"/>
            <p:cNvSpPr/>
            <p:nvPr/>
          </p:nvSpPr>
          <p:spPr>
            <a:xfrm>
              <a:off x="5035251" y="3570161"/>
              <a:ext cx="2514600" cy="417195"/>
            </a:xfrm>
            <a:custGeom>
              <a:rect b="b" l="l" r="r" t="t"/>
              <a:pathLst>
                <a:path extrusionOk="0" h="417195" w="2514600">
                  <a:moveTo>
                    <a:pt x="2437840" y="385196"/>
                  </a:moveTo>
                  <a:lnTo>
                    <a:pt x="2433043" y="416582"/>
                  </a:lnTo>
                  <a:lnTo>
                    <a:pt x="2514125" y="390433"/>
                  </a:lnTo>
                  <a:lnTo>
                    <a:pt x="2509428" y="387113"/>
                  </a:lnTo>
                  <a:lnTo>
                    <a:pt x="2450383" y="387113"/>
                  </a:lnTo>
                  <a:lnTo>
                    <a:pt x="2437840" y="385196"/>
                  </a:lnTo>
                  <a:close/>
                </a:path>
                <a:path extrusionOk="0" h="417195" w="2514600">
                  <a:moveTo>
                    <a:pt x="2439759" y="372642"/>
                  </a:moveTo>
                  <a:lnTo>
                    <a:pt x="2437840" y="385196"/>
                  </a:lnTo>
                  <a:lnTo>
                    <a:pt x="2450383" y="387113"/>
                  </a:lnTo>
                  <a:lnTo>
                    <a:pt x="2452302" y="374559"/>
                  </a:lnTo>
                  <a:lnTo>
                    <a:pt x="2439759" y="372642"/>
                  </a:lnTo>
                  <a:close/>
                </a:path>
                <a:path extrusionOk="0" h="417195" w="2514600">
                  <a:moveTo>
                    <a:pt x="2444556" y="341257"/>
                  </a:moveTo>
                  <a:lnTo>
                    <a:pt x="2439759" y="372642"/>
                  </a:lnTo>
                  <a:lnTo>
                    <a:pt x="2452302" y="374559"/>
                  </a:lnTo>
                  <a:lnTo>
                    <a:pt x="2450383" y="387113"/>
                  </a:lnTo>
                  <a:lnTo>
                    <a:pt x="2509428" y="387113"/>
                  </a:lnTo>
                  <a:lnTo>
                    <a:pt x="2444556" y="341257"/>
                  </a:lnTo>
                  <a:close/>
                </a:path>
                <a:path extrusionOk="0" h="417195" w="2514600">
                  <a:moveTo>
                    <a:pt x="1918" y="0"/>
                  </a:moveTo>
                  <a:lnTo>
                    <a:pt x="0" y="12553"/>
                  </a:lnTo>
                  <a:lnTo>
                    <a:pt x="2437840" y="385196"/>
                  </a:lnTo>
                  <a:lnTo>
                    <a:pt x="2439759" y="372642"/>
                  </a:lnTo>
                  <a:lnTo>
                    <a:pt x="1918"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90" name="Google Shape;390;p23"/>
            <p:cNvSpPr/>
            <p:nvPr/>
          </p:nvSpPr>
          <p:spPr>
            <a:xfrm>
              <a:off x="1240786" y="3693890"/>
              <a:ext cx="351155" cy="159385"/>
            </a:xfrm>
            <a:custGeom>
              <a:rect b="b" l="l" r="r" t="t"/>
              <a:pathLst>
                <a:path extrusionOk="0" h="159385" w="351155">
                  <a:moveTo>
                    <a:pt x="0" y="0"/>
                  </a:moveTo>
                  <a:lnTo>
                    <a:pt x="350726" y="0"/>
                  </a:lnTo>
                  <a:lnTo>
                    <a:pt x="350726" y="159266"/>
                  </a:lnTo>
                  <a:lnTo>
                    <a:pt x="0" y="159266"/>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91" name="Google Shape;391;p23"/>
          <p:cNvSpPr txBox="1"/>
          <p:nvPr>
            <p:ph idx="1" type="body"/>
          </p:nvPr>
        </p:nvSpPr>
        <p:spPr>
          <a:xfrm>
            <a:off x="217862" y="1881123"/>
            <a:ext cx="6539865" cy="2336165"/>
          </a:xfrm>
          <a:prstGeom prst="rect">
            <a:avLst/>
          </a:prstGeom>
          <a:noFill/>
          <a:ln>
            <a:noFill/>
          </a:ln>
        </p:spPr>
        <p:txBody>
          <a:bodyPr anchorCtr="0" anchor="t" bIns="0" lIns="0" spcFirstLastPara="1" rIns="0" wrap="square" tIns="22850">
            <a:spAutoFit/>
          </a:bodyPr>
          <a:lstStyle/>
          <a:p>
            <a:pPr indent="0" lvl="0" marL="433069" marR="5080" rtl="0" algn="l">
              <a:lnSpc>
                <a:spcPct val="118750"/>
              </a:lnSpc>
              <a:spcBef>
                <a:spcPts val="0"/>
              </a:spcBef>
              <a:spcAft>
                <a:spcPts val="0"/>
              </a:spcAft>
              <a:buNone/>
            </a:pPr>
            <a:r>
              <a:rPr lang="en-US"/>
              <a:t>È necessario configurare la HOME_NET che si desidera monitorare e assicurarsi che sia definito il nome corretto dell'interfaccia.</a:t>
            </a:r>
            <a:endParaRPr/>
          </a:p>
          <a:p>
            <a:pPr indent="0" lvl="0" marL="0" rtl="0" algn="l">
              <a:lnSpc>
                <a:spcPct val="100000"/>
              </a:lnSpc>
              <a:spcBef>
                <a:spcPts val="390"/>
              </a:spcBef>
              <a:spcAft>
                <a:spcPts val="0"/>
              </a:spcAft>
              <a:buNone/>
            </a:pPr>
            <a:r>
              <a:t/>
            </a:r>
            <a:endParaRPr/>
          </a:p>
          <a:p>
            <a:pPr indent="0" lvl="0" marL="365760" rtl="0" algn="l">
              <a:lnSpc>
                <a:spcPct val="100000"/>
              </a:lnSpc>
              <a:spcBef>
                <a:spcPts val="0"/>
              </a:spcBef>
              <a:spcAft>
                <a:spcPts val="0"/>
              </a:spcAft>
              <a:buNone/>
            </a:pPr>
            <a:r>
              <a:rPr lang="en-US"/>
              <a:t>Abbiamo quindi bisogno di conoscere la subnet</a:t>
            </a:r>
            <a:endParaRPr/>
          </a:p>
          <a:p>
            <a:pPr indent="0" lvl="0" marL="0" rtl="0" algn="l">
              <a:lnSpc>
                <a:spcPct val="100000"/>
              </a:lnSpc>
              <a:spcBef>
                <a:spcPts val="0"/>
              </a:spcBef>
              <a:spcAft>
                <a:spcPts val="0"/>
              </a:spcAft>
              <a:buNone/>
            </a:pPr>
            <a:r>
              <a:t/>
            </a:r>
            <a:endParaRPr/>
          </a:p>
          <a:p>
            <a:pPr indent="0" lvl="0" marL="0" rtl="0" algn="l">
              <a:lnSpc>
                <a:spcPct val="100000"/>
              </a:lnSpc>
              <a:spcBef>
                <a:spcPts val="260"/>
              </a:spcBef>
              <a:spcAft>
                <a:spcPts val="0"/>
              </a:spcAft>
              <a:buNone/>
            </a:pPr>
            <a:r>
              <a:t/>
            </a:r>
            <a:endParaRPr/>
          </a:p>
          <a:p>
            <a:pPr indent="0" lvl="0" marL="3100705" rtl="0" algn="l">
              <a:lnSpc>
                <a:spcPct val="100000"/>
              </a:lnSpc>
              <a:spcBef>
                <a:spcPts val="5"/>
              </a:spcBef>
              <a:spcAft>
                <a:spcPts val="0"/>
              </a:spcAft>
              <a:buNone/>
            </a:pPr>
            <a:r>
              <a:rPr lang="en-US"/>
              <a:t>192.168.122.0/24</a:t>
            </a:r>
            <a:endParaRPr/>
          </a:p>
          <a:p>
            <a:pPr indent="0" lvl="0" marL="0" rtl="0" algn="l">
              <a:lnSpc>
                <a:spcPct val="100000"/>
              </a:lnSpc>
              <a:spcBef>
                <a:spcPts val="114"/>
              </a:spcBef>
              <a:spcAft>
                <a:spcPts val="0"/>
              </a:spcAft>
              <a:buNone/>
            </a:pPr>
            <a:r>
              <a:t/>
            </a:r>
            <a:endParaRPr/>
          </a:p>
          <a:p>
            <a:pPr indent="0" lvl="0" marL="12700" rtl="0" algn="l">
              <a:lnSpc>
                <a:spcPct val="100000"/>
              </a:lnSpc>
              <a:spcBef>
                <a:spcPts val="0"/>
              </a:spcBef>
              <a:spcAft>
                <a:spcPts val="0"/>
              </a:spcAft>
              <a:buNone/>
            </a:pPr>
            <a:r>
              <a:rPr lang="en-US"/>
              <a:t>Nome dell'interfaccia</a:t>
            </a:r>
            <a:endParaRPr/>
          </a:p>
        </p:txBody>
      </p:sp>
      <p:sp>
        <p:nvSpPr>
          <p:cNvPr id="392" name="Google Shape;392;p23"/>
          <p:cNvSpPr/>
          <p:nvPr/>
        </p:nvSpPr>
        <p:spPr>
          <a:xfrm>
            <a:off x="1414793" y="3846952"/>
            <a:ext cx="5955665" cy="1329055"/>
          </a:xfrm>
          <a:custGeom>
            <a:rect b="b" l="l" r="r" t="t"/>
            <a:pathLst>
              <a:path extrusionOk="0" h="1329054" w="5955665">
                <a:moveTo>
                  <a:pt x="5879771" y="1297561"/>
                </a:moveTo>
                <a:lnTo>
                  <a:pt x="5872991" y="1328578"/>
                </a:lnTo>
                <a:lnTo>
                  <a:pt x="5955569" y="1307628"/>
                </a:lnTo>
                <a:lnTo>
                  <a:pt x="5946459" y="1300279"/>
                </a:lnTo>
                <a:lnTo>
                  <a:pt x="5892208" y="1300279"/>
                </a:lnTo>
                <a:lnTo>
                  <a:pt x="5879771" y="1297561"/>
                </a:lnTo>
                <a:close/>
              </a:path>
              <a:path extrusionOk="0" h="1329054" w="5955665">
                <a:moveTo>
                  <a:pt x="5882483" y="1285154"/>
                </a:moveTo>
                <a:lnTo>
                  <a:pt x="5879771" y="1297561"/>
                </a:lnTo>
                <a:lnTo>
                  <a:pt x="5892208" y="1300279"/>
                </a:lnTo>
                <a:lnTo>
                  <a:pt x="5894920" y="1287872"/>
                </a:lnTo>
                <a:lnTo>
                  <a:pt x="5882483" y="1285154"/>
                </a:lnTo>
                <a:close/>
              </a:path>
              <a:path extrusionOk="0" h="1329054" w="5955665">
                <a:moveTo>
                  <a:pt x="5889263" y="1254136"/>
                </a:moveTo>
                <a:lnTo>
                  <a:pt x="5882483" y="1285154"/>
                </a:lnTo>
                <a:lnTo>
                  <a:pt x="5894920" y="1287872"/>
                </a:lnTo>
                <a:lnTo>
                  <a:pt x="5892208" y="1300279"/>
                </a:lnTo>
                <a:lnTo>
                  <a:pt x="5946459" y="1300279"/>
                </a:lnTo>
                <a:lnTo>
                  <a:pt x="5889263" y="1254136"/>
                </a:lnTo>
                <a:close/>
              </a:path>
              <a:path extrusionOk="0" h="1329054" w="5955665">
                <a:moveTo>
                  <a:pt x="2711" y="0"/>
                </a:moveTo>
                <a:lnTo>
                  <a:pt x="0" y="12407"/>
                </a:lnTo>
                <a:lnTo>
                  <a:pt x="5879771" y="1297561"/>
                </a:lnTo>
                <a:lnTo>
                  <a:pt x="5882483" y="1285154"/>
                </a:lnTo>
                <a:lnTo>
                  <a:pt x="2711"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93" name="Google Shape;393;p23"/>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4"/>
          <p:cNvSpPr txBox="1"/>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200">
                <a:latin typeface="Cambria"/>
                <a:ea typeface="Cambria"/>
                <a:cs typeface="Cambria"/>
                <a:sym typeface="Cambria"/>
              </a:rPr>
              <a:t>Regole e configurazioni di Suricata</a:t>
            </a:r>
            <a:endParaRPr sz="3200">
              <a:latin typeface="Cambria"/>
              <a:ea typeface="Cambria"/>
              <a:cs typeface="Cambria"/>
              <a:sym typeface="Cambria"/>
            </a:endParaRPr>
          </a:p>
        </p:txBody>
      </p:sp>
      <p:grpSp>
        <p:nvGrpSpPr>
          <p:cNvPr id="399" name="Google Shape;399;p24"/>
          <p:cNvGrpSpPr/>
          <p:nvPr/>
        </p:nvGrpSpPr>
        <p:grpSpPr>
          <a:xfrm>
            <a:off x="7377174" y="0"/>
            <a:ext cx="3466203" cy="6858000"/>
            <a:chOff x="7377174" y="0"/>
            <a:chExt cx="3466203" cy="6858000"/>
          </a:xfrm>
        </p:grpSpPr>
        <p:sp>
          <p:nvSpPr>
            <p:cNvPr id="400" name="Google Shape;400;p24"/>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01" name="Google Shape;401;p24"/>
            <p:cNvPicPr preferRelativeResize="0"/>
            <p:nvPr/>
          </p:nvPicPr>
          <p:blipFill rotWithShape="1">
            <a:blip r:embed="rId3">
              <a:alphaModFix/>
            </a:blip>
            <a:srcRect b="0" l="0" r="0" t="0"/>
            <a:stretch/>
          </p:blipFill>
          <p:spPr>
            <a:xfrm>
              <a:off x="7827264" y="5154167"/>
              <a:ext cx="880872" cy="1703832"/>
            </a:xfrm>
            <a:prstGeom prst="rect">
              <a:avLst/>
            </a:prstGeom>
            <a:noFill/>
            <a:ln>
              <a:noFill/>
            </a:ln>
          </p:spPr>
        </p:pic>
        <p:pic>
          <p:nvPicPr>
            <p:cNvPr id="402" name="Google Shape;402;p24"/>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403" name="Google Shape;403;p24"/>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404" name="Google Shape;404;p24"/>
          <p:cNvSpPr txBox="1"/>
          <p:nvPr>
            <p:ph type="title"/>
          </p:nvPr>
        </p:nvSpPr>
        <p:spPr>
          <a:xfrm>
            <a:off x="7750962" y="655827"/>
            <a:ext cx="4076700" cy="751205"/>
          </a:xfrm>
          <a:prstGeom prst="rect">
            <a:avLst/>
          </a:prstGeom>
          <a:noFill/>
          <a:ln>
            <a:noFill/>
          </a:ln>
        </p:spPr>
        <p:txBody>
          <a:bodyPr anchorCtr="0" anchor="t" bIns="0" lIns="0" spcFirstLastPara="1" rIns="0" wrap="square" tIns="22850">
            <a:spAutoFit/>
          </a:bodyPr>
          <a:lstStyle/>
          <a:p>
            <a:pPr indent="-635" lvl="0" marL="12700" marR="5080" rtl="0" algn="ctr">
              <a:lnSpc>
                <a:spcPct val="118750"/>
              </a:lnSpc>
              <a:spcBef>
                <a:spcPts val="0"/>
              </a:spcBef>
              <a:spcAft>
                <a:spcPts val="0"/>
              </a:spcAft>
              <a:buNone/>
            </a:pPr>
            <a:r>
              <a:rPr lang="en-US" sz="1600">
                <a:latin typeface="Verdana"/>
                <a:ea typeface="Verdana"/>
                <a:cs typeface="Verdana"/>
                <a:sym typeface="Verdana"/>
              </a:rPr>
              <a:t>Si può aprire direttamente il file di configurazione .yaml, apportare gli aggiornamenti desiderati e memorizzare nuovamente il file.</a:t>
            </a:r>
            <a:endParaRPr sz="1600">
              <a:latin typeface="Verdana"/>
              <a:ea typeface="Verdana"/>
              <a:cs typeface="Verdana"/>
              <a:sym typeface="Verdana"/>
            </a:endParaRPr>
          </a:p>
        </p:txBody>
      </p:sp>
      <p:grpSp>
        <p:nvGrpSpPr>
          <p:cNvPr id="405" name="Google Shape;405;p24"/>
          <p:cNvGrpSpPr/>
          <p:nvPr/>
        </p:nvGrpSpPr>
        <p:grpSpPr>
          <a:xfrm>
            <a:off x="1057655" y="2919983"/>
            <a:ext cx="6937466" cy="3578352"/>
            <a:chOff x="1057655" y="2919983"/>
            <a:chExt cx="6937466" cy="3578352"/>
          </a:xfrm>
        </p:grpSpPr>
        <p:pic>
          <p:nvPicPr>
            <p:cNvPr id="406" name="Google Shape;406;p24"/>
            <p:cNvPicPr preferRelativeResize="0"/>
            <p:nvPr/>
          </p:nvPicPr>
          <p:blipFill rotWithShape="1">
            <a:blip r:embed="rId5">
              <a:alphaModFix/>
            </a:blip>
            <a:srcRect b="0" l="0" r="0" t="0"/>
            <a:stretch/>
          </p:blipFill>
          <p:spPr>
            <a:xfrm>
              <a:off x="1057655" y="2919983"/>
              <a:ext cx="5050536" cy="3578352"/>
            </a:xfrm>
            <a:prstGeom prst="rect">
              <a:avLst/>
            </a:prstGeom>
            <a:noFill/>
            <a:ln>
              <a:noFill/>
            </a:ln>
          </p:spPr>
        </p:pic>
        <p:pic>
          <p:nvPicPr>
            <p:cNvPr id="407" name="Google Shape;407;p24"/>
            <p:cNvPicPr preferRelativeResize="0"/>
            <p:nvPr/>
          </p:nvPicPr>
          <p:blipFill rotWithShape="1">
            <a:blip r:embed="rId6">
              <a:alphaModFix/>
            </a:blip>
            <a:srcRect b="0" l="0" r="0" t="0"/>
            <a:stretch/>
          </p:blipFill>
          <p:spPr>
            <a:xfrm>
              <a:off x="1253100" y="3114375"/>
              <a:ext cx="4462611" cy="2992808"/>
            </a:xfrm>
            <a:prstGeom prst="rect">
              <a:avLst/>
            </a:prstGeom>
            <a:noFill/>
            <a:ln>
              <a:noFill/>
            </a:ln>
          </p:spPr>
        </p:pic>
        <p:sp>
          <p:nvSpPr>
            <p:cNvPr id="408" name="Google Shape;408;p24"/>
            <p:cNvSpPr/>
            <p:nvPr/>
          </p:nvSpPr>
          <p:spPr>
            <a:xfrm>
              <a:off x="1591511" y="3801329"/>
              <a:ext cx="2471420" cy="159385"/>
            </a:xfrm>
            <a:custGeom>
              <a:rect b="b" l="l" r="r" t="t"/>
              <a:pathLst>
                <a:path extrusionOk="0" h="159385" w="2471420">
                  <a:moveTo>
                    <a:pt x="0" y="0"/>
                  </a:moveTo>
                  <a:lnTo>
                    <a:pt x="2470901" y="0"/>
                  </a:lnTo>
                  <a:lnTo>
                    <a:pt x="2470901" y="159266"/>
                  </a:lnTo>
                  <a:lnTo>
                    <a:pt x="0" y="159266"/>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09" name="Google Shape;409;p24"/>
            <p:cNvSpPr/>
            <p:nvPr/>
          </p:nvSpPr>
          <p:spPr>
            <a:xfrm>
              <a:off x="5035386" y="3161282"/>
              <a:ext cx="2959735" cy="421640"/>
            </a:xfrm>
            <a:custGeom>
              <a:rect b="b" l="l" r="r" t="t"/>
              <a:pathLst>
                <a:path extrusionOk="0" h="421639" w="2959734">
                  <a:moveTo>
                    <a:pt x="2882941" y="31481"/>
                  </a:moveTo>
                  <a:lnTo>
                    <a:pt x="0" y="408859"/>
                  </a:lnTo>
                  <a:lnTo>
                    <a:pt x="1648" y="421452"/>
                  </a:lnTo>
                  <a:lnTo>
                    <a:pt x="2884590" y="44074"/>
                  </a:lnTo>
                  <a:lnTo>
                    <a:pt x="2882941" y="31481"/>
                  </a:lnTo>
                  <a:close/>
                </a:path>
                <a:path extrusionOk="0" h="421639" w="2959734">
                  <a:moveTo>
                    <a:pt x="2956438" y="29833"/>
                  </a:moveTo>
                  <a:lnTo>
                    <a:pt x="2895531" y="29833"/>
                  </a:lnTo>
                  <a:lnTo>
                    <a:pt x="2897179" y="42426"/>
                  </a:lnTo>
                  <a:lnTo>
                    <a:pt x="2884590" y="44074"/>
                  </a:lnTo>
                  <a:lnTo>
                    <a:pt x="2888711" y="75556"/>
                  </a:lnTo>
                  <a:lnTo>
                    <a:pt x="2956438" y="29833"/>
                  </a:lnTo>
                  <a:close/>
                </a:path>
                <a:path extrusionOk="0" h="421639" w="2959734">
                  <a:moveTo>
                    <a:pt x="2895531" y="29833"/>
                  </a:moveTo>
                  <a:lnTo>
                    <a:pt x="2882941" y="31481"/>
                  </a:lnTo>
                  <a:lnTo>
                    <a:pt x="2884590" y="44074"/>
                  </a:lnTo>
                  <a:lnTo>
                    <a:pt x="2897179" y="42426"/>
                  </a:lnTo>
                  <a:lnTo>
                    <a:pt x="2895531" y="29833"/>
                  </a:lnTo>
                  <a:close/>
                </a:path>
                <a:path extrusionOk="0" h="421639" w="2959734">
                  <a:moveTo>
                    <a:pt x="2878820" y="0"/>
                  </a:moveTo>
                  <a:lnTo>
                    <a:pt x="2882941" y="31481"/>
                  </a:lnTo>
                  <a:lnTo>
                    <a:pt x="2895531" y="29833"/>
                  </a:lnTo>
                  <a:lnTo>
                    <a:pt x="2956438" y="29833"/>
                  </a:lnTo>
                  <a:lnTo>
                    <a:pt x="2959320" y="27887"/>
                  </a:lnTo>
                  <a:lnTo>
                    <a:pt x="2878820"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10" name="Google Shape;410;p24"/>
            <p:cNvSpPr/>
            <p:nvPr/>
          </p:nvSpPr>
          <p:spPr>
            <a:xfrm>
              <a:off x="1240786" y="3693890"/>
              <a:ext cx="351155" cy="159385"/>
            </a:xfrm>
            <a:custGeom>
              <a:rect b="b" l="l" r="r" t="t"/>
              <a:pathLst>
                <a:path extrusionOk="0" h="159385" w="351155">
                  <a:moveTo>
                    <a:pt x="0" y="0"/>
                  </a:moveTo>
                  <a:lnTo>
                    <a:pt x="350726" y="0"/>
                  </a:lnTo>
                  <a:lnTo>
                    <a:pt x="350726" y="159266"/>
                  </a:lnTo>
                  <a:lnTo>
                    <a:pt x="0" y="159266"/>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11" name="Google Shape;411;p24"/>
          <p:cNvSpPr txBox="1"/>
          <p:nvPr>
            <p:ph idx="1" type="body"/>
          </p:nvPr>
        </p:nvSpPr>
        <p:spPr>
          <a:xfrm>
            <a:off x="217862" y="1881123"/>
            <a:ext cx="6539865" cy="2336165"/>
          </a:xfrm>
          <a:prstGeom prst="rect">
            <a:avLst/>
          </a:prstGeom>
          <a:noFill/>
          <a:ln>
            <a:noFill/>
          </a:ln>
        </p:spPr>
        <p:txBody>
          <a:bodyPr anchorCtr="0" anchor="t" bIns="0" lIns="0" spcFirstLastPara="1" rIns="0" wrap="square" tIns="12700">
            <a:spAutoFit/>
          </a:bodyPr>
          <a:lstStyle/>
          <a:p>
            <a:pPr indent="0" lvl="0" marL="433069" rtl="0" algn="l">
              <a:lnSpc>
                <a:spcPct val="100000"/>
              </a:lnSpc>
              <a:spcBef>
                <a:spcPts val="0"/>
              </a:spcBef>
              <a:spcAft>
                <a:spcPts val="0"/>
              </a:spcAft>
              <a:buNone/>
            </a:pPr>
            <a:r>
              <a:rPr lang="en-US"/>
              <a:t>È necessario configurare la HOME_NET che si desidera monitorare</a:t>
            </a:r>
            <a:endParaRPr/>
          </a:p>
          <a:p>
            <a:pPr indent="0" lvl="0" marL="0" rtl="0" algn="l">
              <a:lnSpc>
                <a:spcPct val="100000"/>
              </a:lnSpc>
              <a:spcBef>
                <a:spcPts val="0"/>
              </a:spcBef>
              <a:spcAft>
                <a:spcPts val="0"/>
              </a:spcAft>
              <a:buNone/>
            </a:pPr>
            <a:r>
              <a:t/>
            </a:r>
            <a:endParaRPr/>
          </a:p>
          <a:p>
            <a:pPr indent="0" lvl="0" marL="0" rtl="0" algn="l">
              <a:lnSpc>
                <a:spcPct val="100000"/>
              </a:lnSpc>
              <a:spcBef>
                <a:spcPts val="405"/>
              </a:spcBef>
              <a:spcAft>
                <a:spcPts val="0"/>
              </a:spcAft>
              <a:buNone/>
            </a:pPr>
            <a:r>
              <a:t/>
            </a:r>
            <a:endParaRPr/>
          </a:p>
          <a:p>
            <a:pPr indent="0" lvl="0" marL="365760" rtl="0" algn="l">
              <a:lnSpc>
                <a:spcPct val="100000"/>
              </a:lnSpc>
              <a:spcBef>
                <a:spcPts val="0"/>
              </a:spcBef>
              <a:spcAft>
                <a:spcPts val="0"/>
              </a:spcAft>
              <a:buNone/>
            </a:pPr>
            <a:r>
              <a:rPr lang="en-US"/>
              <a:t>Abbiamo quindi bisogno di conoscere la subnet</a:t>
            </a:r>
            <a:endParaRPr/>
          </a:p>
          <a:p>
            <a:pPr indent="0" lvl="0" marL="0" rtl="0" algn="l">
              <a:lnSpc>
                <a:spcPct val="100000"/>
              </a:lnSpc>
              <a:spcBef>
                <a:spcPts val="0"/>
              </a:spcBef>
              <a:spcAft>
                <a:spcPts val="0"/>
              </a:spcAft>
              <a:buNone/>
            </a:pPr>
            <a:r>
              <a:t/>
            </a:r>
            <a:endParaRPr/>
          </a:p>
          <a:p>
            <a:pPr indent="0" lvl="0" marL="0" rtl="0" algn="l">
              <a:lnSpc>
                <a:spcPct val="100000"/>
              </a:lnSpc>
              <a:spcBef>
                <a:spcPts val="260"/>
              </a:spcBef>
              <a:spcAft>
                <a:spcPts val="0"/>
              </a:spcAft>
              <a:buNone/>
            </a:pPr>
            <a:r>
              <a:t/>
            </a:r>
            <a:endParaRPr/>
          </a:p>
          <a:p>
            <a:pPr indent="0" lvl="0" marL="3100705" rtl="0" algn="l">
              <a:lnSpc>
                <a:spcPct val="100000"/>
              </a:lnSpc>
              <a:spcBef>
                <a:spcPts val="5"/>
              </a:spcBef>
              <a:spcAft>
                <a:spcPts val="0"/>
              </a:spcAft>
              <a:buNone/>
            </a:pPr>
            <a:r>
              <a:rPr lang="en-US"/>
              <a:t>192.168.122.0/24</a:t>
            </a:r>
            <a:endParaRPr/>
          </a:p>
          <a:p>
            <a:pPr indent="0" lvl="0" marL="0" rtl="0" algn="l">
              <a:lnSpc>
                <a:spcPct val="100000"/>
              </a:lnSpc>
              <a:spcBef>
                <a:spcPts val="114"/>
              </a:spcBef>
              <a:spcAft>
                <a:spcPts val="0"/>
              </a:spcAft>
              <a:buNone/>
            </a:pPr>
            <a:r>
              <a:t/>
            </a:r>
            <a:endParaRPr/>
          </a:p>
          <a:p>
            <a:pPr indent="0" lvl="0" marL="12700" rtl="0" algn="l">
              <a:lnSpc>
                <a:spcPct val="100000"/>
              </a:lnSpc>
              <a:spcBef>
                <a:spcPts val="5"/>
              </a:spcBef>
              <a:spcAft>
                <a:spcPts val="0"/>
              </a:spcAft>
              <a:buNone/>
            </a:pPr>
            <a:r>
              <a:rPr lang="en-US"/>
              <a:t>Nome dell'interfaccia</a:t>
            </a:r>
            <a:endParaRPr/>
          </a:p>
        </p:txBody>
      </p:sp>
      <p:grpSp>
        <p:nvGrpSpPr>
          <p:cNvPr id="412" name="Google Shape;412;p24"/>
          <p:cNvGrpSpPr/>
          <p:nvPr/>
        </p:nvGrpSpPr>
        <p:grpSpPr>
          <a:xfrm>
            <a:off x="1414447" y="1536191"/>
            <a:ext cx="10695255" cy="4690872"/>
            <a:chOff x="1414447" y="1536191"/>
            <a:chExt cx="10695255" cy="4690872"/>
          </a:xfrm>
        </p:grpSpPr>
        <p:sp>
          <p:nvSpPr>
            <p:cNvPr id="413" name="Google Shape;413;p24"/>
            <p:cNvSpPr/>
            <p:nvPr/>
          </p:nvSpPr>
          <p:spPr>
            <a:xfrm>
              <a:off x="1414447" y="3847038"/>
              <a:ext cx="6287135" cy="1772285"/>
            </a:xfrm>
            <a:custGeom>
              <a:rect b="b" l="l" r="r" t="t"/>
              <a:pathLst>
                <a:path extrusionOk="0" h="1772285" w="6287134">
                  <a:moveTo>
                    <a:pt x="6211535" y="1741378"/>
                  </a:moveTo>
                  <a:lnTo>
                    <a:pt x="6203020" y="1771965"/>
                  </a:lnTo>
                  <a:lnTo>
                    <a:pt x="6286646" y="1755696"/>
                  </a:lnTo>
                  <a:lnTo>
                    <a:pt x="6274588" y="1744793"/>
                  </a:lnTo>
                  <a:lnTo>
                    <a:pt x="6223800" y="1744793"/>
                  </a:lnTo>
                  <a:lnTo>
                    <a:pt x="6211535" y="1741378"/>
                  </a:lnTo>
                  <a:close/>
                </a:path>
                <a:path extrusionOk="0" h="1772285" w="6287134">
                  <a:moveTo>
                    <a:pt x="6214940" y="1729144"/>
                  </a:moveTo>
                  <a:lnTo>
                    <a:pt x="6211535" y="1741378"/>
                  </a:lnTo>
                  <a:lnTo>
                    <a:pt x="6223800" y="1744793"/>
                  </a:lnTo>
                  <a:lnTo>
                    <a:pt x="6227204" y="1732558"/>
                  </a:lnTo>
                  <a:lnTo>
                    <a:pt x="6214940" y="1729144"/>
                  </a:lnTo>
                  <a:close/>
                </a:path>
                <a:path extrusionOk="0" h="1772285" w="6287134">
                  <a:moveTo>
                    <a:pt x="6223455" y="1698556"/>
                  </a:moveTo>
                  <a:lnTo>
                    <a:pt x="6214940" y="1729144"/>
                  </a:lnTo>
                  <a:lnTo>
                    <a:pt x="6227204" y="1732558"/>
                  </a:lnTo>
                  <a:lnTo>
                    <a:pt x="6223800" y="1744793"/>
                  </a:lnTo>
                  <a:lnTo>
                    <a:pt x="6274588" y="1744793"/>
                  </a:lnTo>
                  <a:lnTo>
                    <a:pt x="6223455" y="1698556"/>
                  </a:lnTo>
                  <a:close/>
                </a:path>
                <a:path extrusionOk="0" h="1772285" w="6287134">
                  <a:moveTo>
                    <a:pt x="3406" y="0"/>
                  </a:moveTo>
                  <a:lnTo>
                    <a:pt x="0" y="12235"/>
                  </a:lnTo>
                  <a:lnTo>
                    <a:pt x="6211535" y="1741378"/>
                  </a:lnTo>
                  <a:lnTo>
                    <a:pt x="6214940" y="1729144"/>
                  </a:lnTo>
                  <a:lnTo>
                    <a:pt x="3406"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14" name="Google Shape;414;p24"/>
            <p:cNvPicPr preferRelativeResize="0"/>
            <p:nvPr/>
          </p:nvPicPr>
          <p:blipFill rotWithShape="1">
            <a:blip r:embed="rId7">
              <a:alphaModFix/>
            </a:blip>
            <a:srcRect b="0" l="0" r="0" t="0"/>
            <a:stretch/>
          </p:blipFill>
          <p:spPr>
            <a:xfrm>
              <a:off x="7437119" y="1536191"/>
              <a:ext cx="4672583" cy="4690872"/>
            </a:xfrm>
            <a:prstGeom prst="rect">
              <a:avLst/>
            </a:prstGeom>
            <a:noFill/>
            <a:ln>
              <a:noFill/>
            </a:ln>
          </p:spPr>
        </p:pic>
        <p:pic>
          <p:nvPicPr>
            <p:cNvPr id="415" name="Google Shape;415;p24"/>
            <p:cNvPicPr preferRelativeResize="0"/>
            <p:nvPr/>
          </p:nvPicPr>
          <p:blipFill rotWithShape="1">
            <a:blip r:embed="rId8">
              <a:alphaModFix/>
            </a:blip>
            <a:srcRect b="0" l="0" r="0" t="0"/>
            <a:stretch/>
          </p:blipFill>
          <p:spPr>
            <a:xfrm>
              <a:off x="7630991" y="1730828"/>
              <a:ext cx="4086581" cy="4102400"/>
            </a:xfrm>
            <a:prstGeom prst="rect">
              <a:avLst/>
            </a:prstGeom>
            <a:noFill/>
            <a:ln>
              <a:noFill/>
            </a:ln>
          </p:spPr>
        </p:pic>
      </p:grpSp>
      <p:sp>
        <p:nvSpPr>
          <p:cNvPr id="416" name="Google Shape;416;p24"/>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0" name="Shape 420"/>
        <p:cNvGrpSpPr/>
        <p:nvPr/>
      </p:nvGrpSpPr>
      <p:grpSpPr>
        <a:xfrm>
          <a:off x="0" y="0"/>
          <a:ext cx="0" cy="0"/>
          <a:chOff x="0" y="0"/>
          <a:chExt cx="0" cy="0"/>
        </a:xfrm>
      </p:grpSpPr>
      <p:sp>
        <p:nvSpPr>
          <p:cNvPr id="421" name="Google Shape;421;p25"/>
          <p:cNvSpPr/>
          <p:nvPr/>
        </p:nvSpPr>
        <p:spPr>
          <a:xfrm>
            <a:off x="6893328" y="0"/>
            <a:ext cx="1818639" cy="6858000"/>
          </a:xfrm>
          <a:custGeom>
            <a:rect b="b" l="l" r="r" t="t"/>
            <a:pathLst>
              <a:path extrusionOk="0" h="6858000" w="1818640">
                <a:moveTo>
                  <a:pt x="0" y="6858000"/>
                </a:moveTo>
                <a:lnTo>
                  <a:pt x="1818556" y="0"/>
                </a:lnTo>
              </a:path>
            </a:pathLst>
          </a:custGeom>
          <a:noFill/>
          <a:ln cap="flat" cmpd="sng" w="22225">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22" name="Google Shape;422;p25"/>
          <p:cNvSpPr txBox="1"/>
          <p:nvPr>
            <p:ph type="ctr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Regole e configurazioni di Suricata</a:t>
            </a:r>
            <a:endParaRPr/>
          </a:p>
        </p:txBody>
      </p:sp>
      <p:grpSp>
        <p:nvGrpSpPr>
          <p:cNvPr id="423" name="Google Shape;423;p25"/>
          <p:cNvGrpSpPr/>
          <p:nvPr/>
        </p:nvGrpSpPr>
        <p:grpSpPr>
          <a:xfrm>
            <a:off x="7377174" y="0"/>
            <a:ext cx="3466203" cy="6858000"/>
            <a:chOff x="7377174" y="0"/>
            <a:chExt cx="3466203" cy="6858000"/>
          </a:xfrm>
        </p:grpSpPr>
        <p:sp>
          <p:nvSpPr>
            <p:cNvPr id="424" name="Google Shape;424;p25"/>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25" name="Google Shape;425;p25"/>
            <p:cNvPicPr preferRelativeResize="0"/>
            <p:nvPr/>
          </p:nvPicPr>
          <p:blipFill rotWithShape="1">
            <a:blip r:embed="rId3">
              <a:alphaModFix/>
            </a:blip>
            <a:srcRect b="0" l="0" r="0" t="0"/>
            <a:stretch/>
          </p:blipFill>
          <p:spPr>
            <a:xfrm>
              <a:off x="7827264" y="5154167"/>
              <a:ext cx="880872" cy="1703832"/>
            </a:xfrm>
            <a:prstGeom prst="rect">
              <a:avLst/>
            </a:prstGeom>
            <a:noFill/>
            <a:ln>
              <a:noFill/>
            </a:ln>
          </p:spPr>
        </p:pic>
        <p:pic>
          <p:nvPicPr>
            <p:cNvPr id="426" name="Google Shape;426;p25"/>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427" name="Google Shape;427;p25"/>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428" name="Google Shape;428;p25"/>
          <p:cNvSpPr txBox="1"/>
          <p:nvPr/>
        </p:nvSpPr>
        <p:spPr>
          <a:xfrm>
            <a:off x="638360" y="1881123"/>
            <a:ext cx="4407535"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solidFill>
                  <a:srgbClr val="FF0000"/>
                </a:solidFill>
                <a:latin typeface="Verdana"/>
                <a:ea typeface="Verdana"/>
                <a:cs typeface="Verdana"/>
                <a:sym typeface="Verdana"/>
              </a:rPr>
              <a:t>Aggiornare suricata usando: sudo suricata-update</a:t>
            </a:r>
            <a:endParaRPr sz="1600">
              <a:latin typeface="Verdana"/>
              <a:ea typeface="Verdana"/>
              <a:cs typeface="Verdana"/>
              <a:sym typeface="Verdana"/>
            </a:endParaRPr>
          </a:p>
        </p:txBody>
      </p:sp>
      <p:grpSp>
        <p:nvGrpSpPr>
          <p:cNvPr id="429" name="Google Shape;429;p25"/>
          <p:cNvGrpSpPr/>
          <p:nvPr/>
        </p:nvGrpSpPr>
        <p:grpSpPr>
          <a:xfrm>
            <a:off x="3133344" y="2066543"/>
            <a:ext cx="6175248" cy="4270248"/>
            <a:chOff x="3133344" y="2066543"/>
            <a:chExt cx="6175248" cy="4270248"/>
          </a:xfrm>
        </p:grpSpPr>
        <p:pic>
          <p:nvPicPr>
            <p:cNvPr id="430" name="Google Shape;430;p25"/>
            <p:cNvPicPr preferRelativeResize="0"/>
            <p:nvPr/>
          </p:nvPicPr>
          <p:blipFill rotWithShape="1">
            <a:blip r:embed="rId5">
              <a:alphaModFix/>
            </a:blip>
            <a:srcRect b="0" l="0" r="0" t="0"/>
            <a:stretch/>
          </p:blipFill>
          <p:spPr>
            <a:xfrm>
              <a:off x="3133344" y="2066543"/>
              <a:ext cx="6175248" cy="4270248"/>
            </a:xfrm>
            <a:prstGeom prst="rect">
              <a:avLst/>
            </a:prstGeom>
            <a:noFill/>
            <a:ln>
              <a:noFill/>
            </a:ln>
          </p:spPr>
        </p:pic>
        <p:pic>
          <p:nvPicPr>
            <p:cNvPr id="431" name="Google Shape;431;p25"/>
            <p:cNvPicPr preferRelativeResize="0"/>
            <p:nvPr/>
          </p:nvPicPr>
          <p:blipFill rotWithShape="1">
            <a:blip r:embed="rId6">
              <a:alphaModFix/>
            </a:blip>
            <a:srcRect b="0" l="0" r="0" t="0"/>
            <a:stretch/>
          </p:blipFill>
          <p:spPr>
            <a:xfrm>
              <a:off x="3327661" y="2262215"/>
              <a:ext cx="5587009" cy="3683470"/>
            </a:xfrm>
            <a:prstGeom prst="rect">
              <a:avLst/>
            </a:prstGeom>
            <a:noFill/>
            <a:ln>
              <a:noFill/>
            </a:ln>
          </p:spPr>
        </p:pic>
      </p:grpSp>
      <p:sp>
        <p:nvSpPr>
          <p:cNvPr id="432" name="Google Shape;432;p25"/>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6"/>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Regole e configurazioni di Suricata</a:t>
            </a:r>
            <a:endParaRPr/>
          </a:p>
        </p:txBody>
      </p:sp>
      <p:grpSp>
        <p:nvGrpSpPr>
          <p:cNvPr id="438" name="Google Shape;438;p26"/>
          <p:cNvGrpSpPr/>
          <p:nvPr/>
        </p:nvGrpSpPr>
        <p:grpSpPr>
          <a:xfrm>
            <a:off x="7377174" y="0"/>
            <a:ext cx="3466203" cy="6858000"/>
            <a:chOff x="7377174" y="0"/>
            <a:chExt cx="3466203" cy="6858000"/>
          </a:xfrm>
        </p:grpSpPr>
        <p:sp>
          <p:nvSpPr>
            <p:cNvPr id="439" name="Google Shape;439;p26"/>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40" name="Google Shape;440;p26"/>
            <p:cNvPicPr preferRelativeResize="0"/>
            <p:nvPr/>
          </p:nvPicPr>
          <p:blipFill rotWithShape="1">
            <a:blip r:embed="rId3">
              <a:alphaModFix/>
            </a:blip>
            <a:srcRect b="0" l="0" r="0" t="0"/>
            <a:stretch/>
          </p:blipFill>
          <p:spPr>
            <a:xfrm>
              <a:off x="7827264" y="5154167"/>
              <a:ext cx="880872" cy="1703832"/>
            </a:xfrm>
            <a:prstGeom prst="rect">
              <a:avLst/>
            </a:prstGeom>
            <a:noFill/>
            <a:ln>
              <a:noFill/>
            </a:ln>
          </p:spPr>
        </p:pic>
        <p:pic>
          <p:nvPicPr>
            <p:cNvPr id="441" name="Google Shape;441;p26"/>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442" name="Google Shape;442;p26"/>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443" name="Google Shape;443;p26"/>
          <p:cNvSpPr txBox="1"/>
          <p:nvPr/>
        </p:nvSpPr>
        <p:spPr>
          <a:xfrm>
            <a:off x="638360" y="1881123"/>
            <a:ext cx="8834755"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latin typeface="Verdana"/>
                <a:ea typeface="Verdana"/>
                <a:cs typeface="Verdana"/>
                <a:sym typeface="Verdana"/>
              </a:rPr>
              <a:t>Per verificare il file di configurazione di Suricata; sudo suricata -T -c /etc/suricata/suricata.yaml -v</a:t>
            </a:r>
            <a:endParaRPr sz="1600">
              <a:latin typeface="Verdana"/>
              <a:ea typeface="Verdana"/>
              <a:cs typeface="Verdana"/>
              <a:sym typeface="Verdana"/>
            </a:endParaRPr>
          </a:p>
        </p:txBody>
      </p:sp>
      <p:grpSp>
        <p:nvGrpSpPr>
          <p:cNvPr id="444" name="Google Shape;444;p26"/>
          <p:cNvGrpSpPr/>
          <p:nvPr/>
        </p:nvGrpSpPr>
        <p:grpSpPr>
          <a:xfrm>
            <a:off x="2877311" y="2285999"/>
            <a:ext cx="5861303" cy="4114800"/>
            <a:chOff x="2877311" y="2285999"/>
            <a:chExt cx="5861303" cy="4114800"/>
          </a:xfrm>
        </p:grpSpPr>
        <p:pic>
          <p:nvPicPr>
            <p:cNvPr id="445" name="Google Shape;445;p26"/>
            <p:cNvPicPr preferRelativeResize="0"/>
            <p:nvPr/>
          </p:nvPicPr>
          <p:blipFill rotWithShape="1">
            <a:blip r:embed="rId5">
              <a:alphaModFix/>
            </a:blip>
            <a:srcRect b="0" l="0" r="0" t="0"/>
            <a:stretch/>
          </p:blipFill>
          <p:spPr>
            <a:xfrm>
              <a:off x="2877311" y="2285999"/>
              <a:ext cx="5861303" cy="4114800"/>
            </a:xfrm>
            <a:prstGeom prst="rect">
              <a:avLst/>
            </a:prstGeom>
            <a:noFill/>
            <a:ln>
              <a:noFill/>
            </a:ln>
          </p:spPr>
        </p:pic>
        <p:pic>
          <p:nvPicPr>
            <p:cNvPr id="446" name="Google Shape;446;p26"/>
            <p:cNvPicPr preferRelativeResize="0"/>
            <p:nvPr/>
          </p:nvPicPr>
          <p:blipFill rotWithShape="1">
            <a:blip r:embed="rId6">
              <a:alphaModFix/>
            </a:blip>
            <a:srcRect b="0" l="0" r="0" t="0"/>
            <a:stretch/>
          </p:blipFill>
          <p:spPr>
            <a:xfrm>
              <a:off x="3071535" y="2481750"/>
              <a:ext cx="5275510" cy="3527365"/>
            </a:xfrm>
            <a:prstGeom prst="rect">
              <a:avLst/>
            </a:prstGeom>
            <a:noFill/>
            <a:ln>
              <a:noFill/>
            </a:ln>
          </p:spPr>
        </p:pic>
        <p:sp>
          <p:nvSpPr>
            <p:cNvPr id="447" name="Google Shape;447;p26"/>
            <p:cNvSpPr/>
            <p:nvPr/>
          </p:nvSpPr>
          <p:spPr>
            <a:xfrm>
              <a:off x="3071536" y="3511936"/>
              <a:ext cx="3197225" cy="162560"/>
            </a:xfrm>
            <a:custGeom>
              <a:rect b="b" l="l" r="r" t="t"/>
              <a:pathLst>
                <a:path extrusionOk="0" h="162560" w="3197225">
                  <a:moveTo>
                    <a:pt x="0" y="0"/>
                  </a:moveTo>
                  <a:lnTo>
                    <a:pt x="3197182" y="0"/>
                  </a:lnTo>
                  <a:lnTo>
                    <a:pt x="3197182" y="162441"/>
                  </a:lnTo>
                  <a:lnTo>
                    <a:pt x="0" y="162441"/>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48" name="Google Shape;448;p26"/>
            <p:cNvSpPr/>
            <p:nvPr/>
          </p:nvSpPr>
          <p:spPr>
            <a:xfrm>
              <a:off x="3071534" y="4245433"/>
              <a:ext cx="5156835" cy="276860"/>
            </a:xfrm>
            <a:custGeom>
              <a:rect b="b" l="l" r="r" t="t"/>
              <a:pathLst>
                <a:path extrusionOk="0" h="276860" w="5156834">
                  <a:moveTo>
                    <a:pt x="0" y="0"/>
                  </a:moveTo>
                  <a:lnTo>
                    <a:pt x="5156821" y="0"/>
                  </a:lnTo>
                  <a:lnTo>
                    <a:pt x="5156821" y="276233"/>
                  </a:lnTo>
                  <a:lnTo>
                    <a:pt x="0" y="276233"/>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49" name="Google Shape;449;p26"/>
            <p:cNvSpPr/>
            <p:nvPr/>
          </p:nvSpPr>
          <p:spPr>
            <a:xfrm>
              <a:off x="3071534" y="3874541"/>
              <a:ext cx="5156835" cy="162560"/>
            </a:xfrm>
            <a:custGeom>
              <a:rect b="b" l="l" r="r" t="t"/>
              <a:pathLst>
                <a:path extrusionOk="0" h="162560" w="5156834">
                  <a:moveTo>
                    <a:pt x="0" y="0"/>
                  </a:moveTo>
                  <a:lnTo>
                    <a:pt x="5156821" y="0"/>
                  </a:lnTo>
                  <a:lnTo>
                    <a:pt x="5156821" y="162441"/>
                  </a:lnTo>
                  <a:lnTo>
                    <a:pt x="0" y="162441"/>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50" name="Google Shape;450;p26"/>
          <p:cNvSpPr txBox="1"/>
          <p:nvPr/>
        </p:nvSpPr>
        <p:spPr>
          <a:xfrm>
            <a:off x="326390" y="2996155"/>
            <a:ext cx="2547000" cy="1146600"/>
          </a:xfrm>
          <a:prstGeom prst="rect">
            <a:avLst/>
          </a:prstGeom>
          <a:noFill/>
          <a:ln>
            <a:noFill/>
          </a:ln>
        </p:spPr>
        <p:txBody>
          <a:bodyPr anchorCtr="0" anchor="t" bIns="0" lIns="0" spcFirstLastPara="1" rIns="0" wrap="square" tIns="22850">
            <a:spAutoFit/>
          </a:bodyPr>
          <a:lstStyle/>
          <a:p>
            <a:pPr indent="0" lvl="0" marL="12700" marR="5080" rtl="0" algn="l">
              <a:lnSpc>
                <a:spcPct val="118750"/>
              </a:lnSpc>
              <a:spcBef>
                <a:spcPts val="0"/>
              </a:spcBef>
              <a:spcAft>
                <a:spcPts val="0"/>
              </a:spcAft>
              <a:buNone/>
            </a:pPr>
            <a:r>
              <a:rPr lang="en-US" sz="1600">
                <a:latin typeface="Verdana"/>
                <a:ea typeface="Verdana"/>
                <a:cs typeface="Verdana"/>
                <a:sym typeface="Verdana"/>
              </a:rPr>
              <a:t>Tutte le attività di intrusione sono contenute nel file .log; il file .json</a:t>
            </a:r>
            <a:endParaRPr sz="1600">
              <a:latin typeface="Verdana"/>
              <a:ea typeface="Verdana"/>
              <a:cs typeface="Verdana"/>
              <a:sym typeface="Verdana"/>
            </a:endParaRPr>
          </a:p>
        </p:txBody>
      </p:sp>
      <p:sp>
        <p:nvSpPr>
          <p:cNvPr id="451" name="Google Shape;451;p26"/>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
        <p:nvSpPr>
          <p:cNvPr id="452" name="Google Shape;452;p26"/>
          <p:cNvSpPr txBox="1"/>
          <p:nvPr/>
        </p:nvSpPr>
        <p:spPr>
          <a:xfrm>
            <a:off x="326390" y="4142740"/>
            <a:ext cx="2546985"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latin typeface="Verdana"/>
                <a:ea typeface="Verdana"/>
                <a:cs typeface="Verdana"/>
                <a:sym typeface="Verdana"/>
              </a:rPr>
              <a:t>contiene lo stesso</a:t>
            </a:r>
            <a:endParaRPr sz="1600">
              <a:latin typeface="Verdana"/>
              <a:ea typeface="Verdana"/>
              <a:cs typeface="Verdana"/>
              <a:sym typeface="Verdana"/>
            </a:endParaRPr>
          </a:p>
        </p:txBody>
      </p:sp>
      <p:sp>
        <p:nvSpPr>
          <p:cNvPr id="453" name="Google Shape;453;p26"/>
          <p:cNvSpPr txBox="1"/>
          <p:nvPr/>
        </p:nvSpPr>
        <p:spPr>
          <a:xfrm>
            <a:off x="326390" y="4383532"/>
            <a:ext cx="2007870"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latin typeface="Verdana"/>
                <a:ea typeface="Verdana"/>
                <a:cs typeface="Verdana"/>
                <a:sym typeface="Verdana"/>
              </a:rPr>
              <a:t>raccolti/rilevati</a:t>
            </a:r>
            <a:endParaRPr sz="1600">
              <a:latin typeface="Verdana"/>
              <a:ea typeface="Verdana"/>
              <a:cs typeface="Verdana"/>
              <a:sym typeface="Verdana"/>
            </a:endParaRPr>
          </a:p>
        </p:txBody>
      </p:sp>
      <p:sp>
        <p:nvSpPr>
          <p:cNvPr id="454" name="Google Shape;454;p26"/>
          <p:cNvSpPr txBox="1"/>
          <p:nvPr/>
        </p:nvSpPr>
        <p:spPr>
          <a:xfrm>
            <a:off x="326390" y="4612132"/>
            <a:ext cx="2546350" cy="537845"/>
          </a:xfrm>
          <a:prstGeom prst="rect">
            <a:avLst/>
          </a:prstGeom>
          <a:noFill/>
          <a:ln>
            <a:noFill/>
          </a:ln>
        </p:spPr>
        <p:txBody>
          <a:bodyPr anchorCtr="0" anchor="t" bIns="0" lIns="0" spcFirstLastPara="1" rIns="0" wrap="square" tIns="12700">
            <a:spAutoFit/>
          </a:bodyPr>
          <a:lstStyle/>
          <a:p>
            <a:pPr indent="0" lvl="0" marL="12700" marR="5080" rtl="0" algn="l">
              <a:lnSpc>
                <a:spcPct val="105000"/>
              </a:lnSpc>
              <a:spcBef>
                <a:spcPts val="0"/>
              </a:spcBef>
              <a:spcAft>
                <a:spcPts val="0"/>
              </a:spcAft>
              <a:buNone/>
            </a:pPr>
            <a:r>
              <a:rPr lang="en-US" sz="1600">
                <a:latin typeface="Verdana"/>
                <a:ea typeface="Verdana"/>
                <a:cs typeface="Verdana"/>
                <a:sym typeface="Verdana"/>
              </a:rPr>
              <a:t>ma in formato JSON.</a:t>
            </a:r>
            <a:endParaRPr sz="1600">
              <a:latin typeface="Verdana"/>
              <a:ea typeface="Verdana"/>
              <a:cs typeface="Verdana"/>
              <a:sym typeface="Verdana"/>
            </a:endParaRPr>
          </a:p>
        </p:txBody>
      </p:sp>
      <p:sp>
        <p:nvSpPr>
          <p:cNvPr id="455" name="Google Shape;455;p26"/>
          <p:cNvSpPr txBox="1"/>
          <p:nvPr/>
        </p:nvSpPr>
        <p:spPr>
          <a:xfrm>
            <a:off x="8410330" y="3331971"/>
            <a:ext cx="2569210"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solidFill>
                  <a:srgbClr val="FF0000"/>
                </a:solidFill>
                <a:latin typeface="Verdana"/>
                <a:ea typeface="Verdana"/>
                <a:cs typeface="Verdana"/>
                <a:sym typeface="Verdana"/>
              </a:rPr>
              <a:t>Esecuzione in modalità test</a:t>
            </a:r>
            <a:endParaRPr sz="1600">
              <a:latin typeface="Verdana"/>
              <a:ea typeface="Verdana"/>
              <a:cs typeface="Verdana"/>
              <a:sym typeface="Verdana"/>
            </a:endParaRPr>
          </a:p>
        </p:txBody>
      </p:sp>
      <p:sp>
        <p:nvSpPr>
          <p:cNvPr id="456" name="Google Shape;456;p26"/>
          <p:cNvSpPr txBox="1"/>
          <p:nvPr/>
        </p:nvSpPr>
        <p:spPr>
          <a:xfrm>
            <a:off x="8544478" y="4206748"/>
            <a:ext cx="3101975" cy="510540"/>
          </a:xfrm>
          <a:prstGeom prst="rect">
            <a:avLst/>
          </a:prstGeom>
          <a:noFill/>
          <a:ln>
            <a:noFill/>
          </a:ln>
        </p:spPr>
        <p:txBody>
          <a:bodyPr anchorCtr="0" anchor="t" bIns="0" lIns="0" spcFirstLastPara="1" rIns="0" wrap="square" tIns="22850">
            <a:spAutoFit/>
          </a:bodyPr>
          <a:lstStyle/>
          <a:p>
            <a:pPr indent="0" lvl="0" marL="12700" marR="5080" rtl="0" algn="l">
              <a:lnSpc>
                <a:spcPct val="118750"/>
              </a:lnSpc>
              <a:spcBef>
                <a:spcPts val="0"/>
              </a:spcBef>
              <a:spcAft>
                <a:spcPts val="0"/>
              </a:spcAft>
              <a:buNone/>
            </a:pPr>
            <a:r>
              <a:rPr lang="en-US" sz="1600">
                <a:solidFill>
                  <a:srgbClr val="FF0000"/>
                </a:solidFill>
                <a:latin typeface="Verdana"/>
                <a:ea typeface="Verdana"/>
                <a:cs typeface="Verdana"/>
                <a:sym typeface="Verdana"/>
              </a:rPr>
              <a:t>Ci sono 37120 regole caricate con successo, e 0 fiald</a:t>
            </a:r>
            <a:endParaRPr sz="1600">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grpSp>
        <p:nvGrpSpPr>
          <p:cNvPr id="461" name="Google Shape;461;p27"/>
          <p:cNvGrpSpPr/>
          <p:nvPr/>
        </p:nvGrpSpPr>
        <p:grpSpPr>
          <a:xfrm>
            <a:off x="7377173" y="0"/>
            <a:ext cx="3466204" cy="6858000"/>
            <a:chOff x="7377173" y="0"/>
            <a:chExt cx="3466204" cy="6858000"/>
          </a:xfrm>
        </p:grpSpPr>
        <p:sp>
          <p:nvSpPr>
            <p:cNvPr id="462" name="Google Shape;462;p27"/>
            <p:cNvSpPr/>
            <p:nvPr/>
          </p:nvSpPr>
          <p:spPr>
            <a:xfrm>
              <a:off x="7377173"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63" name="Google Shape;463;p27"/>
            <p:cNvPicPr preferRelativeResize="0"/>
            <p:nvPr/>
          </p:nvPicPr>
          <p:blipFill rotWithShape="1">
            <a:blip r:embed="rId3">
              <a:alphaModFix/>
            </a:blip>
            <a:srcRect b="0" l="0" r="0" t="0"/>
            <a:stretch/>
          </p:blipFill>
          <p:spPr>
            <a:xfrm>
              <a:off x="7827263" y="5154167"/>
              <a:ext cx="880872" cy="1703832"/>
            </a:xfrm>
            <a:prstGeom prst="rect">
              <a:avLst/>
            </a:prstGeom>
            <a:noFill/>
            <a:ln>
              <a:noFill/>
            </a:ln>
          </p:spPr>
        </p:pic>
        <p:pic>
          <p:nvPicPr>
            <p:cNvPr id="464" name="Google Shape;464;p27"/>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465" name="Google Shape;465;p27"/>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Corsa Suricata</a:t>
            </a:r>
            <a:endParaRPr/>
          </a:p>
        </p:txBody>
      </p:sp>
      <p:sp>
        <p:nvSpPr>
          <p:cNvPr id="466" name="Google Shape;466;p27"/>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467" name="Google Shape;467;p27"/>
          <p:cNvSpPr txBox="1"/>
          <p:nvPr/>
        </p:nvSpPr>
        <p:spPr>
          <a:xfrm>
            <a:off x="638360" y="1881123"/>
            <a:ext cx="4420235" cy="1488440"/>
          </a:xfrm>
          <a:prstGeom prst="rect">
            <a:avLst/>
          </a:prstGeom>
          <a:noFill/>
          <a:ln>
            <a:noFill/>
          </a:ln>
        </p:spPr>
        <p:txBody>
          <a:bodyPr anchorCtr="0" anchor="t" bIns="0" lIns="0" spcFirstLastPara="1" rIns="0" wrap="square" tIns="12700">
            <a:spAutoFit/>
          </a:bodyPr>
          <a:lstStyle/>
          <a:p>
            <a:pPr indent="-285115" lvl="0" marL="297815" rtl="0" algn="l">
              <a:lnSpc>
                <a:spcPct val="119375"/>
              </a:lnSpc>
              <a:spcBef>
                <a:spcPts val="0"/>
              </a:spcBef>
              <a:spcAft>
                <a:spcPts val="0"/>
              </a:spcAft>
              <a:buSzPts val="1600"/>
              <a:buFont typeface="Arial"/>
              <a:buChar char="•"/>
            </a:pPr>
            <a:r>
              <a:rPr lang="en-US" sz="1600">
                <a:latin typeface="Verdana"/>
                <a:ea typeface="Verdana"/>
                <a:cs typeface="Verdana"/>
                <a:sym typeface="Verdana"/>
              </a:rPr>
              <a:t>Eseguito come demone</a:t>
            </a:r>
            <a:endParaRPr sz="1600">
              <a:latin typeface="Verdana"/>
              <a:ea typeface="Verdana"/>
              <a:cs typeface="Verdana"/>
              <a:sym typeface="Verdana"/>
            </a:endParaRPr>
          </a:p>
          <a:p>
            <a:pPr indent="-285115" lvl="1" marL="755015" rtl="0" algn="l">
              <a:lnSpc>
                <a:spcPct val="119375"/>
              </a:lnSpc>
              <a:spcBef>
                <a:spcPts val="0"/>
              </a:spcBef>
              <a:spcAft>
                <a:spcPts val="0"/>
              </a:spcAft>
              <a:buSzPts val="1600"/>
              <a:buFont typeface="Arial"/>
              <a:buChar char="•"/>
            </a:pPr>
            <a:r>
              <a:rPr lang="en-US" sz="1600">
                <a:latin typeface="Verdana"/>
                <a:ea typeface="Verdana"/>
                <a:cs typeface="Verdana"/>
                <a:sym typeface="Verdana"/>
              </a:rPr>
              <a:t>Sudo systemctl start suricata.service</a:t>
            </a:r>
            <a:endParaRPr sz="1600">
              <a:latin typeface="Verdana"/>
              <a:ea typeface="Verdana"/>
              <a:cs typeface="Verdana"/>
              <a:sym typeface="Verdana"/>
            </a:endParaRPr>
          </a:p>
          <a:p>
            <a:pPr indent="0" lvl="1" marL="0" rtl="0" algn="l">
              <a:lnSpc>
                <a:spcPct val="100000"/>
              </a:lnSpc>
              <a:spcBef>
                <a:spcPts val="1820"/>
              </a:spcBef>
              <a:spcAft>
                <a:spcPts val="0"/>
              </a:spcAft>
              <a:buSzPts val="1600"/>
              <a:buFont typeface="Arial"/>
              <a:buNone/>
            </a:pPr>
            <a:r>
              <a:t/>
            </a:r>
            <a:endParaRPr sz="1600">
              <a:latin typeface="Verdana"/>
              <a:ea typeface="Verdana"/>
              <a:cs typeface="Verdana"/>
              <a:sym typeface="Verdana"/>
            </a:endParaRPr>
          </a:p>
          <a:p>
            <a:pPr indent="-285115" lvl="0" marL="297815" rtl="0" algn="l">
              <a:lnSpc>
                <a:spcPct val="100000"/>
              </a:lnSpc>
              <a:spcBef>
                <a:spcPts val="0"/>
              </a:spcBef>
              <a:spcAft>
                <a:spcPts val="0"/>
              </a:spcAft>
              <a:buSzPts val="1600"/>
              <a:buFont typeface="Arial"/>
              <a:buChar char="•"/>
            </a:pPr>
            <a:r>
              <a:rPr lang="en-US" sz="1600">
                <a:latin typeface="Verdana"/>
                <a:ea typeface="Verdana"/>
                <a:cs typeface="Verdana"/>
                <a:sym typeface="Verdana"/>
              </a:rPr>
              <a:t>Controllare lo stato dello strumento Suricata</a:t>
            </a:r>
            <a:endParaRPr sz="1600">
              <a:latin typeface="Verdana"/>
              <a:ea typeface="Verdana"/>
              <a:cs typeface="Verdana"/>
              <a:sym typeface="Verdana"/>
            </a:endParaRPr>
          </a:p>
          <a:p>
            <a:pPr indent="-285115" lvl="1" marL="755015" rtl="0" algn="l">
              <a:lnSpc>
                <a:spcPct val="100000"/>
              </a:lnSpc>
              <a:spcBef>
                <a:spcPts val="100"/>
              </a:spcBef>
              <a:spcAft>
                <a:spcPts val="0"/>
              </a:spcAft>
              <a:buSzPts val="1600"/>
              <a:buFont typeface="Arial"/>
              <a:buChar char="•"/>
            </a:pPr>
            <a:r>
              <a:rPr lang="en-US" sz="1600">
                <a:latin typeface="Verdana"/>
                <a:ea typeface="Verdana"/>
                <a:cs typeface="Verdana"/>
                <a:sym typeface="Verdana"/>
              </a:rPr>
              <a:t>Sudo systemctl status suricata.service</a:t>
            </a:r>
            <a:endParaRPr sz="1600">
              <a:latin typeface="Verdana"/>
              <a:ea typeface="Verdana"/>
              <a:cs typeface="Verdana"/>
              <a:sym typeface="Verdana"/>
            </a:endParaRPr>
          </a:p>
        </p:txBody>
      </p:sp>
      <p:grpSp>
        <p:nvGrpSpPr>
          <p:cNvPr id="468" name="Google Shape;468;p27"/>
          <p:cNvGrpSpPr/>
          <p:nvPr/>
        </p:nvGrpSpPr>
        <p:grpSpPr>
          <a:xfrm>
            <a:off x="975360" y="1085088"/>
            <a:ext cx="9866376" cy="5772911"/>
            <a:chOff x="975360" y="1085088"/>
            <a:chExt cx="9866376" cy="5772911"/>
          </a:xfrm>
        </p:grpSpPr>
        <p:pic>
          <p:nvPicPr>
            <p:cNvPr id="469" name="Google Shape;469;p27"/>
            <p:cNvPicPr preferRelativeResize="0"/>
            <p:nvPr/>
          </p:nvPicPr>
          <p:blipFill rotWithShape="1">
            <a:blip r:embed="rId5">
              <a:alphaModFix/>
            </a:blip>
            <a:srcRect b="0" l="0" r="0" t="0"/>
            <a:stretch/>
          </p:blipFill>
          <p:spPr>
            <a:xfrm>
              <a:off x="5547360" y="1085088"/>
              <a:ext cx="5294376" cy="3572255"/>
            </a:xfrm>
            <a:prstGeom prst="rect">
              <a:avLst/>
            </a:prstGeom>
            <a:noFill/>
            <a:ln>
              <a:noFill/>
            </a:ln>
          </p:spPr>
        </p:pic>
        <p:pic>
          <p:nvPicPr>
            <p:cNvPr id="470" name="Google Shape;470;p27"/>
            <p:cNvPicPr preferRelativeResize="0"/>
            <p:nvPr/>
          </p:nvPicPr>
          <p:blipFill rotWithShape="1">
            <a:blip r:embed="rId6">
              <a:alphaModFix/>
            </a:blip>
            <a:srcRect b="0" l="0" r="0" t="0"/>
            <a:stretch/>
          </p:blipFill>
          <p:spPr>
            <a:xfrm>
              <a:off x="5742567" y="1278407"/>
              <a:ext cx="4707204" cy="2985799"/>
            </a:xfrm>
            <a:prstGeom prst="rect">
              <a:avLst/>
            </a:prstGeom>
            <a:noFill/>
            <a:ln>
              <a:noFill/>
            </a:ln>
          </p:spPr>
        </p:pic>
        <p:pic>
          <p:nvPicPr>
            <p:cNvPr id="471" name="Google Shape;471;p27"/>
            <p:cNvPicPr preferRelativeResize="0"/>
            <p:nvPr/>
          </p:nvPicPr>
          <p:blipFill rotWithShape="1">
            <a:blip r:embed="rId7">
              <a:alphaModFix/>
            </a:blip>
            <a:srcRect b="0" l="0" r="0" t="0"/>
            <a:stretch/>
          </p:blipFill>
          <p:spPr>
            <a:xfrm>
              <a:off x="975360" y="4267199"/>
              <a:ext cx="5160264" cy="2590800"/>
            </a:xfrm>
            <a:prstGeom prst="rect">
              <a:avLst/>
            </a:prstGeom>
            <a:noFill/>
            <a:ln>
              <a:noFill/>
            </a:ln>
          </p:spPr>
        </p:pic>
        <p:pic>
          <p:nvPicPr>
            <p:cNvPr id="472" name="Google Shape;472;p27"/>
            <p:cNvPicPr preferRelativeResize="0"/>
            <p:nvPr/>
          </p:nvPicPr>
          <p:blipFill rotWithShape="1">
            <a:blip r:embed="rId8">
              <a:alphaModFix/>
            </a:blip>
            <a:srcRect b="0" l="0" r="0" t="0"/>
            <a:stretch/>
          </p:blipFill>
          <p:spPr>
            <a:xfrm>
              <a:off x="1170520" y="4463476"/>
              <a:ext cx="4572047" cy="2009859"/>
            </a:xfrm>
            <a:prstGeom prst="rect">
              <a:avLst/>
            </a:prstGeom>
            <a:noFill/>
            <a:ln>
              <a:noFill/>
            </a:ln>
          </p:spPr>
        </p:pic>
      </p:grpSp>
      <p:sp>
        <p:nvSpPr>
          <p:cNvPr id="473" name="Google Shape;473;p27"/>
          <p:cNvSpPr txBox="1"/>
          <p:nvPr/>
        </p:nvSpPr>
        <p:spPr>
          <a:xfrm>
            <a:off x="6105249" y="4784852"/>
            <a:ext cx="5121275" cy="565150"/>
          </a:xfrm>
          <a:prstGeom prst="rect">
            <a:avLst/>
          </a:prstGeom>
          <a:noFill/>
          <a:ln>
            <a:noFill/>
          </a:ln>
        </p:spPr>
        <p:txBody>
          <a:bodyPr anchorCtr="0" anchor="t" bIns="0" lIns="0" spcFirstLastPara="1" rIns="0" wrap="square" tIns="28575">
            <a:spAutoFit/>
          </a:bodyPr>
          <a:lstStyle/>
          <a:p>
            <a:pPr indent="-285750" lvl="0" marL="298450" marR="5080" rtl="0" algn="l">
              <a:lnSpc>
                <a:spcPct val="116111"/>
              </a:lnSpc>
              <a:spcBef>
                <a:spcPts val="0"/>
              </a:spcBef>
              <a:spcAft>
                <a:spcPts val="0"/>
              </a:spcAft>
              <a:buSzPts val="1800"/>
              <a:buFont typeface="Arial"/>
              <a:buChar char="•"/>
            </a:pPr>
            <a:r>
              <a:rPr lang="en-US" sz="1800">
                <a:latin typeface="Verdana"/>
                <a:ea typeface="Verdana"/>
                <a:cs typeface="Verdana"/>
                <a:sym typeface="Verdana"/>
              </a:rPr>
              <a:t>Ora significa che lo strumento è in esecuzione in background</a:t>
            </a:r>
            <a:endParaRPr sz="1800">
              <a:latin typeface="Verdana"/>
              <a:ea typeface="Verdana"/>
              <a:cs typeface="Verdana"/>
              <a:sym typeface="Verdana"/>
            </a:endParaRPr>
          </a:p>
        </p:txBody>
      </p:sp>
      <p:sp>
        <p:nvSpPr>
          <p:cNvPr id="474" name="Google Shape;474;p27"/>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8"/>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Rilevare un attacco ID con Suricata</a:t>
            </a:r>
            <a:endParaRPr/>
          </a:p>
        </p:txBody>
      </p:sp>
      <p:grpSp>
        <p:nvGrpSpPr>
          <p:cNvPr id="480" name="Google Shape;480;p28"/>
          <p:cNvGrpSpPr/>
          <p:nvPr/>
        </p:nvGrpSpPr>
        <p:grpSpPr>
          <a:xfrm>
            <a:off x="7377174" y="0"/>
            <a:ext cx="3466203" cy="6858000"/>
            <a:chOff x="7377174" y="0"/>
            <a:chExt cx="3466203" cy="6858000"/>
          </a:xfrm>
        </p:grpSpPr>
        <p:sp>
          <p:nvSpPr>
            <p:cNvPr id="481" name="Google Shape;481;p28"/>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82" name="Google Shape;482;p28"/>
            <p:cNvPicPr preferRelativeResize="0"/>
            <p:nvPr/>
          </p:nvPicPr>
          <p:blipFill rotWithShape="1">
            <a:blip r:embed="rId3">
              <a:alphaModFix/>
            </a:blip>
            <a:srcRect b="0" l="0" r="0" t="0"/>
            <a:stretch/>
          </p:blipFill>
          <p:spPr>
            <a:xfrm>
              <a:off x="7827264" y="5154167"/>
              <a:ext cx="880872" cy="1703832"/>
            </a:xfrm>
            <a:prstGeom prst="rect">
              <a:avLst/>
            </a:prstGeom>
            <a:noFill/>
            <a:ln>
              <a:noFill/>
            </a:ln>
          </p:spPr>
        </p:pic>
        <p:pic>
          <p:nvPicPr>
            <p:cNvPr id="483" name="Google Shape;483;p28"/>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484" name="Google Shape;484;p28"/>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485" name="Google Shape;485;p28"/>
          <p:cNvSpPr txBox="1"/>
          <p:nvPr/>
        </p:nvSpPr>
        <p:spPr>
          <a:xfrm>
            <a:off x="638360" y="1881123"/>
            <a:ext cx="4011929" cy="510540"/>
          </a:xfrm>
          <a:prstGeom prst="rect">
            <a:avLst/>
          </a:prstGeom>
          <a:noFill/>
          <a:ln>
            <a:noFill/>
          </a:ln>
        </p:spPr>
        <p:txBody>
          <a:bodyPr anchorCtr="0" anchor="t" bIns="0" lIns="0" spcFirstLastPara="1" rIns="0" wrap="square" tIns="12700">
            <a:spAutoFit/>
          </a:bodyPr>
          <a:lstStyle/>
          <a:p>
            <a:pPr indent="-285115" lvl="0" marL="297815" rtl="0" algn="l">
              <a:lnSpc>
                <a:spcPct val="119375"/>
              </a:lnSpc>
              <a:spcBef>
                <a:spcPts val="0"/>
              </a:spcBef>
              <a:spcAft>
                <a:spcPts val="0"/>
              </a:spcAft>
              <a:buSzPts val="1600"/>
              <a:buFont typeface="Arial"/>
              <a:buChar char="•"/>
            </a:pPr>
            <a:r>
              <a:rPr lang="en-US" sz="1600">
                <a:latin typeface="Verdana"/>
                <a:ea typeface="Verdana"/>
                <a:cs typeface="Verdana"/>
                <a:sym typeface="Verdana"/>
              </a:rPr>
              <a:t>Vengono memorizzate le regole predefinite:</a:t>
            </a:r>
            <a:endParaRPr sz="1600">
              <a:latin typeface="Verdana"/>
              <a:ea typeface="Verdana"/>
              <a:cs typeface="Verdana"/>
              <a:sym typeface="Verdana"/>
            </a:endParaRPr>
          </a:p>
          <a:p>
            <a:pPr indent="-285115" lvl="1" marL="755015" rtl="0" algn="l">
              <a:lnSpc>
                <a:spcPct val="119375"/>
              </a:lnSpc>
              <a:spcBef>
                <a:spcPts val="0"/>
              </a:spcBef>
              <a:spcAft>
                <a:spcPts val="0"/>
              </a:spcAft>
              <a:buSzPts val="1600"/>
              <a:buFont typeface="Arial"/>
              <a:buChar char="•"/>
            </a:pPr>
            <a:r>
              <a:rPr lang="en-US" sz="1600">
                <a:latin typeface="Verdana"/>
                <a:ea typeface="Verdana"/>
                <a:cs typeface="Verdana"/>
                <a:sym typeface="Verdana"/>
              </a:rPr>
              <a:t>sudo ls -al /var/lib/suricata/rules/</a:t>
            </a:r>
            <a:endParaRPr sz="1600">
              <a:latin typeface="Verdana"/>
              <a:ea typeface="Verdana"/>
              <a:cs typeface="Verdana"/>
              <a:sym typeface="Verdana"/>
            </a:endParaRPr>
          </a:p>
        </p:txBody>
      </p:sp>
      <p:grpSp>
        <p:nvGrpSpPr>
          <p:cNvPr id="486" name="Google Shape;486;p28"/>
          <p:cNvGrpSpPr/>
          <p:nvPr/>
        </p:nvGrpSpPr>
        <p:grpSpPr>
          <a:xfrm>
            <a:off x="4956047" y="1118616"/>
            <a:ext cx="6559377" cy="5154167"/>
            <a:chOff x="4956047" y="1118616"/>
            <a:chExt cx="6559377" cy="5154167"/>
          </a:xfrm>
        </p:grpSpPr>
        <p:pic>
          <p:nvPicPr>
            <p:cNvPr id="487" name="Google Shape;487;p28"/>
            <p:cNvPicPr preferRelativeResize="0"/>
            <p:nvPr/>
          </p:nvPicPr>
          <p:blipFill rotWithShape="1">
            <a:blip r:embed="rId5">
              <a:alphaModFix/>
            </a:blip>
            <a:srcRect b="0" l="0" r="0" t="0"/>
            <a:stretch/>
          </p:blipFill>
          <p:spPr>
            <a:xfrm>
              <a:off x="4956047" y="1118616"/>
              <a:ext cx="5193792" cy="2599943"/>
            </a:xfrm>
            <a:prstGeom prst="rect">
              <a:avLst/>
            </a:prstGeom>
            <a:noFill/>
            <a:ln>
              <a:noFill/>
            </a:ln>
          </p:spPr>
        </p:pic>
        <p:pic>
          <p:nvPicPr>
            <p:cNvPr id="488" name="Google Shape;488;p28"/>
            <p:cNvPicPr preferRelativeResize="0"/>
            <p:nvPr/>
          </p:nvPicPr>
          <p:blipFill rotWithShape="1">
            <a:blip r:embed="rId6">
              <a:alphaModFix/>
            </a:blip>
            <a:srcRect b="0" l="0" r="0" t="0"/>
            <a:stretch/>
          </p:blipFill>
          <p:spPr>
            <a:xfrm>
              <a:off x="5150444" y="1313722"/>
              <a:ext cx="4606183" cy="2011806"/>
            </a:xfrm>
            <a:prstGeom prst="rect">
              <a:avLst/>
            </a:prstGeom>
            <a:noFill/>
            <a:ln>
              <a:noFill/>
            </a:ln>
          </p:spPr>
        </p:pic>
        <p:pic>
          <p:nvPicPr>
            <p:cNvPr id="489" name="Google Shape;489;p28"/>
            <p:cNvPicPr preferRelativeResize="0"/>
            <p:nvPr/>
          </p:nvPicPr>
          <p:blipFill rotWithShape="1">
            <a:blip r:embed="rId7">
              <a:alphaModFix/>
            </a:blip>
            <a:srcRect b="0" l="0" r="0" t="0"/>
            <a:stretch/>
          </p:blipFill>
          <p:spPr>
            <a:xfrm>
              <a:off x="7354823" y="3297935"/>
              <a:ext cx="3459479" cy="2974848"/>
            </a:xfrm>
            <a:prstGeom prst="rect">
              <a:avLst/>
            </a:prstGeom>
            <a:noFill/>
            <a:ln>
              <a:noFill/>
            </a:ln>
          </p:spPr>
        </p:pic>
        <p:pic>
          <p:nvPicPr>
            <p:cNvPr id="490" name="Google Shape;490;p28"/>
            <p:cNvPicPr preferRelativeResize="0"/>
            <p:nvPr/>
          </p:nvPicPr>
          <p:blipFill rotWithShape="1">
            <a:blip r:embed="rId8">
              <a:alphaModFix/>
            </a:blip>
            <a:srcRect b="0" l="0" r="0" t="0"/>
            <a:stretch/>
          </p:blipFill>
          <p:spPr>
            <a:xfrm>
              <a:off x="7549376" y="3492417"/>
              <a:ext cx="2872339" cy="2388431"/>
            </a:xfrm>
            <a:prstGeom prst="rect">
              <a:avLst/>
            </a:prstGeom>
            <a:noFill/>
            <a:ln>
              <a:noFill/>
            </a:ln>
          </p:spPr>
        </p:pic>
        <p:pic>
          <p:nvPicPr>
            <p:cNvPr id="491" name="Google Shape;491;p28"/>
            <p:cNvPicPr preferRelativeResize="0"/>
            <p:nvPr/>
          </p:nvPicPr>
          <p:blipFill rotWithShape="1">
            <a:blip r:embed="rId9">
              <a:alphaModFix/>
            </a:blip>
            <a:srcRect b="0" l="0" r="0" t="0"/>
            <a:stretch/>
          </p:blipFill>
          <p:spPr>
            <a:xfrm>
              <a:off x="10595132" y="3980720"/>
              <a:ext cx="920292" cy="1350529"/>
            </a:xfrm>
            <a:prstGeom prst="rect">
              <a:avLst/>
            </a:prstGeom>
            <a:noFill/>
            <a:ln>
              <a:noFill/>
            </a:ln>
          </p:spPr>
        </p:pic>
      </p:grpSp>
      <p:sp>
        <p:nvSpPr>
          <p:cNvPr id="492" name="Google Shape;492;p28"/>
          <p:cNvSpPr txBox="1"/>
          <p:nvPr/>
        </p:nvSpPr>
        <p:spPr>
          <a:xfrm>
            <a:off x="689532" y="4273804"/>
            <a:ext cx="4172700" cy="519300"/>
          </a:xfrm>
          <a:prstGeom prst="rect">
            <a:avLst/>
          </a:prstGeom>
          <a:noFill/>
          <a:ln>
            <a:noFill/>
          </a:ln>
        </p:spPr>
        <p:txBody>
          <a:bodyPr anchorCtr="0" anchor="t" bIns="0" lIns="0" spcFirstLastPara="1" rIns="0" wrap="square" tIns="12700">
            <a:spAutoFit/>
          </a:bodyPr>
          <a:lstStyle/>
          <a:p>
            <a:pPr indent="-278765" lvl="0" marL="297815" rtl="0" algn="l">
              <a:lnSpc>
                <a:spcPct val="119375"/>
              </a:lnSpc>
              <a:spcBef>
                <a:spcPts val="0"/>
              </a:spcBef>
              <a:spcAft>
                <a:spcPts val="0"/>
              </a:spcAft>
              <a:buSzPts val="1500"/>
              <a:buFont typeface="Arial"/>
              <a:buChar char="•"/>
            </a:pPr>
            <a:r>
              <a:rPr lang="en-US" sz="1500">
                <a:latin typeface="Verdana"/>
                <a:ea typeface="Verdana"/>
                <a:cs typeface="Verdana"/>
                <a:sym typeface="Verdana"/>
              </a:rPr>
              <a:t>Controllare il registro:</a:t>
            </a:r>
            <a:endParaRPr sz="1500">
              <a:latin typeface="Verdana"/>
              <a:ea typeface="Verdana"/>
              <a:cs typeface="Verdana"/>
              <a:sym typeface="Verdana"/>
            </a:endParaRPr>
          </a:p>
          <a:p>
            <a:pPr indent="-279400" lvl="1" marL="755015" rtl="0" algn="l">
              <a:lnSpc>
                <a:spcPct val="119375"/>
              </a:lnSpc>
              <a:spcBef>
                <a:spcPts val="0"/>
              </a:spcBef>
              <a:spcAft>
                <a:spcPts val="0"/>
              </a:spcAft>
              <a:buSzPts val="1500"/>
              <a:buFont typeface="Arial"/>
              <a:buChar char="•"/>
            </a:pPr>
            <a:r>
              <a:rPr lang="en-US" sz="1500">
                <a:latin typeface="Verdana"/>
                <a:ea typeface="Verdana"/>
                <a:cs typeface="Verdana"/>
                <a:sym typeface="Verdana"/>
              </a:rPr>
              <a:t>sudo cat /var/log/suricata/fast.log</a:t>
            </a:r>
            <a:endParaRPr sz="1500">
              <a:latin typeface="Verdana"/>
              <a:ea typeface="Verdana"/>
              <a:cs typeface="Verdana"/>
              <a:sym typeface="Verdana"/>
            </a:endParaRPr>
          </a:p>
        </p:txBody>
      </p:sp>
      <p:sp>
        <p:nvSpPr>
          <p:cNvPr id="493" name="Google Shape;493;p28"/>
          <p:cNvSpPr txBox="1"/>
          <p:nvPr/>
        </p:nvSpPr>
        <p:spPr>
          <a:xfrm>
            <a:off x="7005510" y="5939028"/>
            <a:ext cx="4351655" cy="1473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800" u="sng">
                <a:solidFill>
                  <a:srgbClr val="87882D"/>
                </a:solidFill>
                <a:latin typeface="Verdana"/>
                <a:ea typeface="Verdana"/>
                <a:cs typeface="Verdana"/>
                <a:sym typeface="Verdana"/>
              </a:rPr>
              <a:t>GitHub - 3CORESec/testmynids.org: Un sito web e un framework per testare il rilevamento dei NIDS</a:t>
            </a:r>
            <a:endParaRPr sz="800">
              <a:latin typeface="Verdana"/>
              <a:ea typeface="Verdana"/>
              <a:cs typeface="Verdana"/>
              <a:sym typeface="Verdana"/>
            </a:endParaRPr>
          </a:p>
        </p:txBody>
      </p:sp>
      <p:sp>
        <p:nvSpPr>
          <p:cNvPr id="494" name="Google Shape;494;p28"/>
          <p:cNvSpPr txBox="1"/>
          <p:nvPr/>
        </p:nvSpPr>
        <p:spPr>
          <a:xfrm>
            <a:off x="2393756" y="3523996"/>
            <a:ext cx="4797425" cy="850900"/>
          </a:xfrm>
          <a:prstGeom prst="rect">
            <a:avLst/>
          </a:prstGeom>
          <a:noFill/>
          <a:ln>
            <a:noFill/>
          </a:ln>
        </p:spPr>
        <p:txBody>
          <a:bodyPr anchorCtr="0" anchor="t" bIns="0" lIns="0" spcFirstLastPara="1" rIns="0" wrap="square" tIns="12700">
            <a:spAutoFit/>
          </a:bodyPr>
          <a:lstStyle/>
          <a:p>
            <a:pPr indent="-285115" lvl="0" marL="297815" rtl="0" algn="l">
              <a:lnSpc>
                <a:spcPct val="100000"/>
              </a:lnSpc>
              <a:spcBef>
                <a:spcPts val="0"/>
              </a:spcBef>
              <a:spcAft>
                <a:spcPts val="0"/>
              </a:spcAft>
              <a:buSzPts val="1600"/>
              <a:buFont typeface="Arial"/>
              <a:buChar char="•"/>
            </a:pPr>
            <a:r>
              <a:rPr lang="en-US" sz="1600">
                <a:latin typeface="Verdana"/>
                <a:ea typeface="Verdana"/>
                <a:cs typeface="Verdana"/>
                <a:sym typeface="Verdana"/>
              </a:rPr>
              <a:t>Test Suricata</a:t>
            </a:r>
            <a:endParaRPr sz="1600">
              <a:latin typeface="Verdana"/>
              <a:ea typeface="Verdana"/>
              <a:cs typeface="Verdana"/>
              <a:sym typeface="Verdana"/>
            </a:endParaRPr>
          </a:p>
          <a:p>
            <a:pPr indent="-285115" lvl="1" marL="755015" rtl="0" algn="l">
              <a:lnSpc>
                <a:spcPct val="100000"/>
              </a:lnSpc>
              <a:spcBef>
                <a:spcPts val="0"/>
              </a:spcBef>
              <a:spcAft>
                <a:spcPts val="0"/>
              </a:spcAft>
              <a:buSzPts val="1600"/>
              <a:buFont typeface="Arial"/>
              <a:buChar char="•"/>
            </a:pPr>
            <a:r>
              <a:rPr lang="en-US" sz="1600">
                <a:latin typeface="Verdana"/>
                <a:ea typeface="Verdana"/>
                <a:cs typeface="Verdana"/>
                <a:sym typeface="Verdana"/>
              </a:rPr>
              <a:t>Visita: </a:t>
            </a:r>
            <a:r>
              <a:rPr lang="en-US" sz="1600" u="sng">
                <a:solidFill>
                  <a:srgbClr val="87882D"/>
                </a:solidFill>
                <a:latin typeface="Verdana"/>
                <a:ea typeface="Verdana"/>
                <a:cs typeface="Verdana"/>
                <a:sym typeface="Verdana"/>
                <a:hlinkClick r:id="rId10">
                  <a:extLst>
                    <a:ext uri="{A12FA001-AC4F-418D-AE19-62706E023703}">
                      <ahyp:hlinkClr val="tx"/>
                    </a:ext>
                  </a:extLst>
                </a:hlinkClick>
              </a:rPr>
              <a:t>http://testmynids.org/uid/index.html</a:t>
            </a:r>
            <a:endParaRPr sz="1600">
              <a:latin typeface="Verdana"/>
              <a:ea typeface="Verdana"/>
              <a:cs typeface="Verdana"/>
              <a:sym typeface="Verdana"/>
            </a:endParaRPr>
          </a:p>
          <a:p>
            <a:pPr indent="0" lvl="0" marL="0" marR="64769" rtl="0" algn="r">
              <a:lnSpc>
                <a:spcPct val="100000"/>
              </a:lnSpc>
              <a:spcBef>
                <a:spcPts val="495"/>
              </a:spcBef>
              <a:spcAft>
                <a:spcPts val="0"/>
              </a:spcAft>
              <a:buNone/>
            </a:pPr>
            <a:r>
              <a:rPr b="1" lang="en-US" sz="1800">
                <a:solidFill>
                  <a:srgbClr val="1F2328"/>
                </a:solidFill>
                <a:latin typeface="Calibri"/>
                <a:ea typeface="Calibri"/>
                <a:cs typeface="Calibri"/>
                <a:sym typeface="Calibri"/>
              </a:rPr>
              <a:t>testmynids.org</a:t>
            </a:r>
            <a:endParaRPr sz="1800">
              <a:latin typeface="Calibri"/>
              <a:ea typeface="Calibri"/>
              <a:cs typeface="Calibri"/>
              <a:sym typeface="Calibri"/>
            </a:endParaRPr>
          </a:p>
        </p:txBody>
      </p:sp>
      <p:grpSp>
        <p:nvGrpSpPr>
          <p:cNvPr id="495" name="Google Shape;495;p28"/>
          <p:cNvGrpSpPr/>
          <p:nvPr/>
        </p:nvGrpSpPr>
        <p:grpSpPr>
          <a:xfrm>
            <a:off x="1856232" y="4687823"/>
            <a:ext cx="4879848" cy="2170176"/>
            <a:chOff x="1856232" y="4687823"/>
            <a:chExt cx="4879848" cy="2170176"/>
          </a:xfrm>
        </p:grpSpPr>
        <p:pic>
          <p:nvPicPr>
            <p:cNvPr id="496" name="Google Shape;496;p28"/>
            <p:cNvPicPr preferRelativeResize="0"/>
            <p:nvPr/>
          </p:nvPicPr>
          <p:blipFill rotWithShape="1">
            <a:blip r:embed="rId11">
              <a:alphaModFix/>
            </a:blip>
            <a:srcRect b="0" l="0" r="0" t="0"/>
            <a:stretch/>
          </p:blipFill>
          <p:spPr>
            <a:xfrm>
              <a:off x="1856232" y="4687823"/>
              <a:ext cx="4879848" cy="2170176"/>
            </a:xfrm>
            <a:prstGeom prst="rect">
              <a:avLst/>
            </a:prstGeom>
            <a:noFill/>
            <a:ln>
              <a:noFill/>
            </a:ln>
          </p:spPr>
        </p:pic>
        <p:pic>
          <p:nvPicPr>
            <p:cNvPr id="497" name="Google Shape;497;p28"/>
            <p:cNvPicPr preferRelativeResize="0"/>
            <p:nvPr/>
          </p:nvPicPr>
          <p:blipFill rotWithShape="1">
            <a:blip r:embed="rId12">
              <a:alphaModFix/>
            </a:blip>
            <a:srcRect b="0" l="0" r="0" t="0"/>
            <a:stretch/>
          </p:blipFill>
          <p:spPr>
            <a:xfrm>
              <a:off x="2051558" y="4882807"/>
              <a:ext cx="4292221" cy="1865243"/>
            </a:xfrm>
            <a:prstGeom prst="rect">
              <a:avLst/>
            </a:prstGeom>
            <a:noFill/>
            <a:ln>
              <a:noFill/>
            </a:ln>
          </p:spPr>
        </p:pic>
      </p:grpSp>
      <p:sp>
        <p:nvSpPr>
          <p:cNvPr id="498" name="Google Shape;498;p28"/>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2" name="Shape 502"/>
        <p:cNvGrpSpPr/>
        <p:nvPr/>
      </p:nvGrpSpPr>
      <p:grpSpPr>
        <a:xfrm>
          <a:off x="0" y="0"/>
          <a:ext cx="0" cy="0"/>
          <a:chOff x="0" y="0"/>
          <a:chExt cx="0" cy="0"/>
        </a:xfrm>
      </p:grpSpPr>
      <p:pic>
        <p:nvPicPr>
          <p:cNvPr id="503" name="Google Shape;503;p29"/>
          <p:cNvPicPr preferRelativeResize="0"/>
          <p:nvPr/>
        </p:nvPicPr>
        <p:blipFill rotWithShape="1">
          <a:blip r:embed="rId3">
            <a:alphaModFix/>
          </a:blip>
          <a:srcRect b="0" l="0" r="0" t="0"/>
          <a:stretch/>
        </p:blipFill>
        <p:spPr>
          <a:xfrm>
            <a:off x="6351270" y="-11112"/>
            <a:ext cx="5840730" cy="6880225"/>
          </a:xfrm>
          <a:prstGeom prst="rect">
            <a:avLst/>
          </a:prstGeom>
          <a:noFill/>
          <a:ln>
            <a:noFill/>
          </a:ln>
        </p:spPr>
      </p:pic>
      <p:sp>
        <p:nvSpPr>
          <p:cNvPr id="504" name="Google Shape;504;p29"/>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Personalizzare le regole per la Suricata</a:t>
            </a:r>
            <a:endParaRPr/>
          </a:p>
        </p:txBody>
      </p:sp>
      <p:grpSp>
        <p:nvGrpSpPr>
          <p:cNvPr id="505" name="Google Shape;505;p29"/>
          <p:cNvGrpSpPr/>
          <p:nvPr/>
        </p:nvGrpSpPr>
        <p:grpSpPr>
          <a:xfrm>
            <a:off x="7377174" y="0"/>
            <a:ext cx="3466203" cy="6858000"/>
            <a:chOff x="7377174" y="0"/>
            <a:chExt cx="3466203" cy="6858000"/>
          </a:xfrm>
        </p:grpSpPr>
        <p:sp>
          <p:nvSpPr>
            <p:cNvPr id="506" name="Google Shape;506;p29"/>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07" name="Google Shape;507;p29"/>
            <p:cNvPicPr preferRelativeResize="0"/>
            <p:nvPr/>
          </p:nvPicPr>
          <p:blipFill rotWithShape="1">
            <a:blip r:embed="rId4">
              <a:alphaModFix/>
            </a:blip>
            <a:srcRect b="0" l="0" r="0" t="0"/>
            <a:stretch/>
          </p:blipFill>
          <p:spPr>
            <a:xfrm>
              <a:off x="7827264" y="5154167"/>
              <a:ext cx="880872" cy="1703832"/>
            </a:xfrm>
            <a:prstGeom prst="rect">
              <a:avLst/>
            </a:prstGeom>
            <a:noFill/>
            <a:ln>
              <a:noFill/>
            </a:ln>
          </p:spPr>
        </p:pic>
        <p:pic>
          <p:nvPicPr>
            <p:cNvPr id="508" name="Google Shape;508;p29"/>
            <p:cNvPicPr preferRelativeResize="0"/>
            <p:nvPr/>
          </p:nvPicPr>
          <p:blipFill rotWithShape="1">
            <a:blip r:embed="rId5">
              <a:alphaModFix/>
            </a:blip>
            <a:srcRect b="0" l="0" r="0" t="0"/>
            <a:stretch/>
          </p:blipFill>
          <p:spPr>
            <a:xfrm>
              <a:off x="7549376" y="6167335"/>
              <a:ext cx="3294001" cy="612000"/>
            </a:xfrm>
            <a:prstGeom prst="rect">
              <a:avLst/>
            </a:prstGeom>
            <a:noFill/>
            <a:ln>
              <a:noFill/>
            </a:ln>
          </p:spPr>
        </p:pic>
      </p:grpSp>
      <p:sp>
        <p:nvSpPr>
          <p:cNvPr id="509" name="Google Shape;509;p29"/>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510" name="Google Shape;510;p29"/>
          <p:cNvSpPr txBox="1"/>
          <p:nvPr/>
        </p:nvSpPr>
        <p:spPr>
          <a:xfrm>
            <a:off x="638360" y="1881123"/>
            <a:ext cx="4282440" cy="510540"/>
          </a:xfrm>
          <a:prstGeom prst="rect">
            <a:avLst/>
          </a:prstGeom>
          <a:noFill/>
          <a:ln>
            <a:noFill/>
          </a:ln>
        </p:spPr>
        <p:txBody>
          <a:bodyPr anchorCtr="0" anchor="t" bIns="0" lIns="0" spcFirstLastPara="1" rIns="0" wrap="square" tIns="12700">
            <a:spAutoFit/>
          </a:bodyPr>
          <a:lstStyle/>
          <a:p>
            <a:pPr indent="-285115" lvl="0" marL="297815" rtl="0" algn="l">
              <a:lnSpc>
                <a:spcPct val="119375"/>
              </a:lnSpc>
              <a:spcBef>
                <a:spcPts val="0"/>
              </a:spcBef>
              <a:spcAft>
                <a:spcPts val="0"/>
              </a:spcAft>
              <a:buSzPts val="1600"/>
              <a:buFont typeface="Arial"/>
              <a:buChar char="•"/>
            </a:pPr>
            <a:r>
              <a:rPr lang="en-US" sz="1600">
                <a:latin typeface="Verdana"/>
                <a:ea typeface="Verdana"/>
                <a:cs typeface="Verdana"/>
                <a:sym typeface="Verdana"/>
              </a:rPr>
              <a:t>Stop alla Suricata</a:t>
            </a:r>
            <a:endParaRPr sz="1600">
              <a:latin typeface="Verdana"/>
              <a:ea typeface="Verdana"/>
              <a:cs typeface="Verdana"/>
              <a:sym typeface="Verdana"/>
            </a:endParaRPr>
          </a:p>
          <a:p>
            <a:pPr indent="-285115" lvl="1" marL="755015" rtl="0" algn="l">
              <a:lnSpc>
                <a:spcPct val="119375"/>
              </a:lnSpc>
              <a:spcBef>
                <a:spcPts val="0"/>
              </a:spcBef>
              <a:spcAft>
                <a:spcPts val="0"/>
              </a:spcAft>
              <a:buSzPts val="1600"/>
              <a:buFont typeface="Arial"/>
              <a:buChar char="•"/>
            </a:pPr>
            <a:r>
              <a:rPr lang="en-US" sz="1600">
                <a:latin typeface="Verdana"/>
                <a:ea typeface="Verdana"/>
                <a:cs typeface="Verdana"/>
                <a:sym typeface="Verdana"/>
              </a:rPr>
              <a:t>Sudo systemctl stop suricata.service</a:t>
            </a:r>
            <a:endParaRPr sz="1600">
              <a:latin typeface="Verdana"/>
              <a:ea typeface="Verdana"/>
              <a:cs typeface="Verdana"/>
              <a:sym typeface="Verdana"/>
            </a:endParaRPr>
          </a:p>
        </p:txBody>
      </p:sp>
      <p:sp>
        <p:nvSpPr>
          <p:cNvPr id="511" name="Google Shape;511;p29"/>
          <p:cNvSpPr txBox="1"/>
          <p:nvPr/>
        </p:nvSpPr>
        <p:spPr>
          <a:xfrm>
            <a:off x="638360" y="3822700"/>
            <a:ext cx="4198620" cy="269240"/>
          </a:xfrm>
          <a:prstGeom prst="rect">
            <a:avLst/>
          </a:prstGeom>
          <a:noFill/>
          <a:ln>
            <a:noFill/>
          </a:ln>
        </p:spPr>
        <p:txBody>
          <a:bodyPr anchorCtr="0" anchor="t" bIns="0" lIns="0" spcFirstLastPara="1" rIns="0" wrap="square" tIns="12700">
            <a:spAutoFit/>
          </a:bodyPr>
          <a:lstStyle/>
          <a:p>
            <a:pPr indent="-285115" lvl="0" marL="297815" rtl="0" algn="l">
              <a:lnSpc>
                <a:spcPct val="100000"/>
              </a:lnSpc>
              <a:spcBef>
                <a:spcPts val="0"/>
              </a:spcBef>
              <a:spcAft>
                <a:spcPts val="0"/>
              </a:spcAft>
              <a:buSzPts val="1600"/>
              <a:buFont typeface="Arial"/>
              <a:buChar char="•"/>
            </a:pPr>
            <a:r>
              <a:rPr lang="en-US" sz="1600">
                <a:latin typeface="Verdana"/>
                <a:ea typeface="Verdana"/>
                <a:cs typeface="Verdana"/>
                <a:sym typeface="Verdana"/>
              </a:rPr>
              <a:t>Tutte le regole sono memorizzate in: /etc/suricata/regole</a:t>
            </a:r>
            <a:endParaRPr sz="1600">
              <a:latin typeface="Verdana"/>
              <a:ea typeface="Verdana"/>
              <a:cs typeface="Verdana"/>
              <a:sym typeface="Verdana"/>
            </a:endParaRPr>
          </a:p>
        </p:txBody>
      </p:sp>
      <p:pic>
        <p:nvPicPr>
          <p:cNvPr id="512" name="Google Shape;512;p29"/>
          <p:cNvPicPr preferRelativeResize="0"/>
          <p:nvPr/>
        </p:nvPicPr>
        <p:blipFill rotWithShape="1">
          <a:blip r:embed="rId6">
            <a:alphaModFix/>
          </a:blip>
          <a:srcRect b="0" l="0" r="0" t="0"/>
          <a:stretch/>
        </p:blipFill>
        <p:spPr>
          <a:xfrm>
            <a:off x="6249358" y="1647507"/>
            <a:ext cx="4804573" cy="4127779"/>
          </a:xfrm>
          <a:prstGeom prst="rect">
            <a:avLst/>
          </a:prstGeom>
          <a:noFill/>
          <a:ln>
            <a:noFill/>
          </a:ln>
        </p:spPr>
      </p:pic>
      <p:sp>
        <p:nvSpPr>
          <p:cNvPr id="513" name="Google Shape;513;p29"/>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sp>
        <p:nvSpPr>
          <p:cNvPr id="79" name="Google Shape;79;p3"/>
          <p:cNvSpPr/>
          <p:nvPr/>
        </p:nvSpPr>
        <p:spPr>
          <a:xfrm>
            <a:off x="0" y="0"/>
            <a:ext cx="12192000" cy="6858000"/>
          </a:xfrm>
          <a:custGeom>
            <a:rect b="b" l="l" r="r" t="t"/>
            <a:pathLst>
              <a:path extrusionOk="0" h="6858000" w="12192000">
                <a:moveTo>
                  <a:pt x="12192000" y="0"/>
                </a:moveTo>
                <a:lnTo>
                  <a:pt x="0" y="0"/>
                </a:lnTo>
                <a:lnTo>
                  <a:pt x="0" y="6857999"/>
                </a:lnTo>
                <a:lnTo>
                  <a:pt x="12192000" y="6857999"/>
                </a:lnTo>
                <a:lnTo>
                  <a:pt x="121920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80" name="Google Shape;80;p3"/>
          <p:cNvGrpSpPr/>
          <p:nvPr/>
        </p:nvGrpSpPr>
        <p:grpSpPr>
          <a:xfrm>
            <a:off x="0" y="-2235"/>
            <a:ext cx="6043268" cy="6862275"/>
            <a:chOff x="0" y="-2235"/>
            <a:chExt cx="6043268" cy="6862275"/>
          </a:xfrm>
        </p:grpSpPr>
        <p:pic>
          <p:nvPicPr>
            <p:cNvPr id="81" name="Google Shape;81;p3"/>
            <p:cNvPicPr preferRelativeResize="0"/>
            <p:nvPr/>
          </p:nvPicPr>
          <p:blipFill rotWithShape="1">
            <a:blip r:embed="rId3">
              <a:alphaModFix/>
            </a:blip>
            <a:srcRect b="0" l="0" r="0" t="0"/>
            <a:stretch/>
          </p:blipFill>
          <p:spPr>
            <a:xfrm>
              <a:off x="4425696" y="5059679"/>
              <a:ext cx="929639" cy="1798320"/>
            </a:xfrm>
            <a:prstGeom prst="rect">
              <a:avLst/>
            </a:prstGeom>
            <a:noFill/>
            <a:ln>
              <a:noFill/>
            </a:ln>
          </p:spPr>
        </p:pic>
        <p:sp>
          <p:nvSpPr>
            <p:cNvPr id="82" name="Google Shape;82;p3"/>
            <p:cNvSpPr/>
            <p:nvPr/>
          </p:nvSpPr>
          <p:spPr>
            <a:xfrm>
              <a:off x="2932646" y="0"/>
              <a:ext cx="1818639" cy="6858000"/>
            </a:xfrm>
            <a:custGeom>
              <a:rect b="b" l="l" r="r" t="t"/>
              <a:pathLst>
                <a:path extrusionOk="0" h="6858000" w="1818639">
                  <a:moveTo>
                    <a:pt x="1818556" y="0"/>
                  </a:moveTo>
                  <a:lnTo>
                    <a:pt x="0" y="6858000"/>
                  </a:lnTo>
                </a:path>
              </a:pathLst>
            </a:custGeom>
            <a:noFill/>
            <a:ln cap="flat" cmpd="sng" w="22225">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3" name="Google Shape;83;p3"/>
            <p:cNvSpPr/>
            <p:nvPr/>
          </p:nvSpPr>
          <p:spPr>
            <a:xfrm>
              <a:off x="3498188" y="17721"/>
              <a:ext cx="2545080" cy="6837680"/>
            </a:xfrm>
            <a:custGeom>
              <a:rect b="b" l="l" r="r" t="t"/>
              <a:pathLst>
                <a:path extrusionOk="0" h="6837680" w="2545079">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extrusionOk="0" h="6837680" w="2545079">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extrusionOk="0" h="6837680" w="2545079">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84" name="Google Shape;84;p3"/>
            <p:cNvPicPr preferRelativeResize="0"/>
            <p:nvPr/>
          </p:nvPicPr>
          <p:blipFill rotWithShape="1">
            <a:blip r:embed="rId4">
              <a:alphaModFix/>
            </a:blip>
            <a:srcRect b="0" l="0" r="0" t="0"/>
            <a:stretch/>
          </p:blipFill>
          <p:spPr>
            <a:xfrm>
              <a:off x="0" y="-2235"/>
              <a:ext cx="5840730" cy="6862275"/>
            </a:xfrm>
            <a:prstGeom prst="rect">
              <a:avLst/>
            </a:prstGeom>
            <a:noFill/>
            <a:ln>
              <a:noFill/>
            </a:ln>
          </p:spPr>
        </p:pic>
      </p:grpSp>
      <p:sp>
        <p:nvSpPr>
          <p:cNvPr id="85" name="Google Shape;85;p3"/>
          <p:cNvSpPr txBox="1"/>
          <p:nvPr>
            <p:ph type="title"/>
          </p:nvPr>
        </p:nvSpPr>
        <p:spPr>
          <a:xfrm>
            <a:off x="6525084" y="659891"/>
            <a:ext cx="4490085" cy="1391285"/>
          </a:xfrm>
          <a:prstGeom prst="rect">
            <a:avLst/>
          </a:prstGeom>
          <a:noFill/>
          <a:ln>
            <a:noFill/>
          </a:ln>
        </p:spPr>
        <p:txBody>
          <a:bodyPr anchorCtr="0" anchor="t" bIns="0" lIns="0" spcFirstLastPara="1" rIns="0" wrap="square" tIns="72375">
            <a:spAutoFit/>
          </a:bodyPr>
          <a:lstStyle/>
          <a:p>
            <a:pPr indent="0" lvl="0" marL="12700" marR="5080" rtl="0" algn="ctr">
              <a:lnSpc>
                <a:spcPct val="106562"/>
              </a:lnSpc>
              <a:spcBef>
                <a:spcPts val="0"/>
              </a:spcBef>
              <a:spcAft>
                <a:spcPts val="0"/>
              </a:spcAft>
              <a:buNone/>
            </a:pPr>
            <a:r>
              <a:rPr lang="en-US">
                <a:solidFill>
                  <a:srgbClr val="FFFFFF"/>
                </a:solidFill>
              </a:rPr>
              <a:t>Protezione della rete per il controllo dell'energia</a:t>
            </a:r>
            <a:endParaRPr/>
          </a:p>
          <a:p>
            <a:pPr indent="0" lvl="0" marL="0" marR="5715" rtl="0" algn="ctr">
              <a:lnSpc>
                <a:spcPct val="108124"/>
              </a:lnSpc>
              <a:spcBef>
                <a:spcPts val="0"/>
              </a:spcBef>
              <a:spcAft>
                <a:spcPts val="0"/>
              </a:spcAft>
              <a:buNone/>
            </a:pPr>
            <a:r>
              <a:rPr lang="en-US">
                <a:solidFill>
                  <a:srgbClr val="FFFFFF"/>
                </a:solidFill>
              </a:rPr>
              <a:t>Sistemi</a:t>
            </a:r>
            <a:endParaRPr/>
          </a:p>
        </p:txBody>
      </p:sp>
      <p:pic>
        <p:nvPicPr>
          <p:cNvPr id="86" name="Google Shape;86;p3"/>
          <p:cNvPicPr preferRelativeResize="0"/>
          <p:nvPr/>
        </p:nvPicPr>
        <p:blipFill rotWithShape="1">
          <a:blip r:embed="rId5">
            <a:alphaModFix/>
          </a:blip>
          <a:srcRect b="0" l="0" r="0" t="0"/>
          <a:stretch/>
        </p:blipFill>
        <p:spPr>
          <a:xfrm>
            <a:off x="7549376" y="6167335"/>
            <a:ext cx="3294001" cy="612000"/>
          </a:xfrm>
          <a:prstGeom prst="rect">
            <a:avLst/>
          </a:prstGeom>
          <a:noFill/>
          <a:ln>
            <a:noFill/>
          </a:ln>
        </p:spPr>
      </p:pic>
      <p:sp>
        <p:nvSpPr>
          <p:cNvPr id="87" name="Google Shape;87;p3"/>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88" name="Google Shape;88;p3"/>
          <p:cNvSpPr txBox="1"/>
          <p:nvPr/>
        </p:nvSpPr>
        <p:spPr>
          <a:xfrm>
            <a:off x="5803565" y="2487676"/>
            <a:ext cx="5931535" cy="2810510"/>
          </a:xfrm>
          <a:prstGeom prst="rect">
            <a:avLst/>
          </a:prstGeom>
          <a:noFill/>
          <a:ln>
            <a:noFill/>
          </a:ln>
        </p:spPr>
        <p:txBody>
          <a:bodyPr anchorCtr="0" anchor="t" bIns="0" lIns="0" spcFirstLastPara="1" rIns="0" wrap="square" tIns="12700">
            <a:spAutoFit/>
          </a:bodyPr>
          <a:lstStyle/>
          <a:p>
            <a:pPr indent="-1246505" lvl="0" marL="1925320" marR="198120" rtl="0" algn="l">
              <a:lnSpc>
                <a:spcPct val="100000"/>
              </a:lnSpc>
              <a:spcBef>
                <a:spcPts val="0"/>
              </a:spcBef>
              <a:spcAft>
                <a:spcPts val="0"/>
              </a:spcAft>
              <a:buNone/>
            </a:pPr>
            <a:r>
              <a:rPr b="1" lang="en-US" sz="1600">
                <a:solidFill>
                  <a:srgbClr val="FFBA00"/>
                </a:solidFill>
                <a:latin typeface="Verdana"/>
                <a:ea typeface="Verdana"/>
                <a:cs typeface="Verdana"/>
                <a:sym typeface="Verdana"/>
              </a:rPr>
              <a:t>Queste diapositive illustrano gli strumenti offensivi essenziali che verranno utilizzati in questo corso.</a:t>
            </a:r>
            <a:endParaRPr sz="1600">
              <a:latin typeface="Verdana"/>
              <a:ea typeface="Verdana"/>
              <a:cs typeface="Verdana"/>
              <a:sym typeface="Verdana"/>
            </a:endParaRPr>
          </a:p>
          <a:p>
            <a:pPr indent="0" lvl="0" marL="0" rtl="0" algn="l">
              <a:lnSpc>
                <a:spcPct val="100000"/>
              </a:lnSpc>
              <a:spcBef>
                <a:spcPts val="1105"/>
              </a:spcBef>
              <a:spcAft>
                <a:spcPts val="0"/>
              </a:spcAft>
              <a:buNone/>
            </a:pPr>
            <a:r>
              <a:t/>
            </a:r>
            <a:endParaRPr sz="1600">
              <a:latin typeface="Verdana"/>
              <a:ea typeface="Verdana"/>
              <a:cs typeface="Verdana"/>
              <a:sym typeface="Verdana"/>
            </a:endParaRPr>
          </a:p>
          <a:p>
            <a:pPr indent="1270" lvl="0" marL="12700" marR="5080" rtl="0" algn="ctr">
              <a:lnSpc>
                <a:spcPct val="99400"/>
              </a:lnSpc>
              <a:spcBef>
                <a:spcPts val="0"/>
              </a:spcBef>
              <a:spcAft>
                <a:spcPts val="0"/>
              </a:spcAft>
              <a:buNone/>
            </a:pPr>
            <a:r>
              <a:rPr lang="en-US" sz="1800">
                <a:solidFill>
                  <a:srgbClr val="FF0000"/>
                </a:solidFill>
                <a:latin typeface="Verdana"/>
                <a:ea typeface="Verdana"/>
                <a:cs typeface="Verdana"/>
                <a:sym typeface="Verdana"/>
              </a:rPr>
              <a:t>Questi strumenti sono destinati a essere utilizzati nell'ambito di questo corso per dimostrare come i diversi strumenti possano essere impiegati per varie attività di cyberattacco e affrontare le debolezze di sicurezza esistenti per evitare o mitigare i rischi informatici correlati. Pertanto, tutte queste attività pratiche sono destinate esclusivamente a scopi didattici e non a qualsiasi altra attività dannosa o non autorizzata.</a:t>
            </a:r>
            <a:endParaRPr sz="1800">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grpSp>
        <p:nvGrpSpPr>
          <p:cNvPr id="518" name="Google Shape;518;p30"/>
          <p:cNvGrpSpPr/>
          <p:nvPr/>
        </p:nvGrpSpPr>
        <p:grpSpPr>
          <a:xfrm>
            <a:off x="7184996" y="0"/>
            <a:ext cx="4558858" cy="6858000"/>
            <a:chOff x="7184996" y="0"/>
            <a:chExt cx="4558858" cy="6858000"/>
          </a:xfrm>
        </p:grpSpPr>
        <p:sp>
          <p:nvSpPr>
            <p:cNvPr id="519" name="Google Shape;519;p30"/>
            <p:cNvSpPr/>
            <p:nvPr/>
          </p:nvSpPr>
          <p:spPr>
            <a:xfrm>
              <a:off x="7377173"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20" name="Google Shape;520;p30"/>
            <p:cNvPicPr preferRelativeResize="0"/>
            <p:nvPr/>
          </p:nvPicPr>
          <p:blipFill rotWithShape="1">
            <a:blip r:embed="rId3">
              <a:alphaModFix/>
            </a:blip>
            <a:srcRect b="0" l="0" r="0" t="0"/>
            <a:stretch/>
          </p:blipFill>
          <p:spPr>
            <a:xfrm>
              <a:off x="7184996" y="2723137"/>
              <a:ext cx="4558858" cy="2849285"/>
            </a:xfrm>
            <a:prstGeom prst="rect">
              <a:avLst/>
            </a:prstGeom>
            <a:noFill/>
            <a:ln>
              <a:noFill/>
            </a:ln>
          </p:spPr>
        </p:pic>
        <p:pic>
          <p:nvPicPr>
            <p:cNvPr id="521" name="Google Shape;521;p30"/>
            <p:cNvPicPr preferRelativeResize="0"/>
            <p:nvPr/>
          </p:nvPicPr>
          <p:blipFill rotWithShape="1">
            <a:blip r:embed="rId4">
              <a:alphaModFix/>
            </a:blip>
            <a:srcRect b="0" l="0" r="0" t="0"/>
            <a:stretch/>
          </p:blipFill>
          <p:spPr>
            <a:xfrm>
              <a:off x="7827263" y="5154167"/>
              <a:ext cx="880872" cy="1703832"/>
            </a:xfrm>
            <a:prstGeom prst="rect">
              <a:avLst/>
            </a:prstGeom>
            <a:noFill/>
            <a:ln>
              <a:noFill/>
            </a:ln>
          </p:spPr>
        </p:pic>
        <p:pic>
          <p:nvPicPr>
            <p:cNvPr id="522" name="Google Shape;522;p30"/>
            <p:cNvPicPr preferRelativeResize="0"/>
            <p:nvPr/>
          </p:nvPicPr>
          <p:blipFill rotWithShape="1">
            <a:blip r:embed="rId5">
              <a:alphaModFix/>
            </a:blip>
            <a:srcRect b="0" l="0" r="0" t="0"/>
            <a:stretch/>
          </p:blipFill>
          <p:spPr>
            <a:xfrm>
              <a:off x="7549376" y="6167335"/>
              <a:ext cx="3294001" cy="612000"/>
            </a:xfrm>
            <a:prstGeom prst="rect">
              <a:avLst/>
            </a:prstGeom>
            <a:noFill/>
            <a:ln>
              <a:noFill/>
            </a:ln>
          </p:spPr>
        </p:pic>
      </p:grpSp>
      <p:sp>
        <p:nvSpPr>
          <p:cNvPr id="523" name="Google Shape;523;p30"/>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Personalizzare le regole per la Suricata</a:t>
            </a:r>
            <a:endParaRPr/>
          </a:p>
        </p:txBody>
      </p:sp>
      <p:sp>
        <p:nvSpPr>
          <p:cNvPr id="524" name="Google Shape;524;p30"/>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pic>
        <p:nvPicPr>
          <p:cNvPr id="525" name="Google Shape;525;p30"/>
          <p:cNvPicPr preferRelativeResize="0"/>
          <p:nvPr/>
        </p:nvPicPr>
        <p:blipFill rotWithShape="1">
          <a:blip r:embed="rId6">
            <a:alphaModFix/>
          </a:blip>
          <a:srcRect b="0" l="0" r="0" t="0"/>
          <a:stretch/>
        </p:blipFill>
        <p:spPr>
          <a:xfrm>
            <a:off x="962568" y="5156615"/>
            <a:ext cx="3499192" cy="752514"/>
          </a:xfrm>
          <a:prstGeom prst="rect">
            <a:avLst/>
          </a:prstGeom>
          <a:noFill/>
          <a:ln>
            <a:noFill/>
          </a:ln>
        </p:spPr>
      </p:pic>
      <p:grpSp>
        <p:nvGrpSpPr>
          <p:cNvPr id="526" name="Google Shape;526;p30"/>
          <p:cNvGrpSpPr/>
          <p:nvPr/>
        </p:nvGrpSpPr>
        <p:grpSpPr>
          <a:xfrm>
            <a:off x="1100723" y="2479188"/>
            <a:ext cx="10531814" cy="2319173"/>
            <a:chOff x="1100723" y="2479188"/>
            <a:chExt cx="10531814" cy="2319173"/>
          </a:xfrm>
        </p:grpSpPr>
        <p:pic>
          <p:nvPicPr>
            <p:cNvPr id="527" name="Google Shape;527;p30"/>
            <p:cNvPicPr preferRelativeResize="0"/>
            <p:nvPr/>
          </p:nvPicPr>
          <p:blipFill rotWithShape="1">
            <a:blip r:embed="rId7">
              <a:alphaModFix/>
            </a:blip>
            <a:srcRect b="0" l="0" r="0" t="0"/>
            <a:stretch/>
          </p:blipFill>
          <p:spPr>
            <a:xfrm>
              <a:off x="1100723" y="2479188"/>
              <a:ext cx="5743031" cy="2049503"/>
            </a:xfrm>
            <a:prstGeom prst="rect">
              <a:avLst/>
            </a:prstGeom>
            <a:noFill/>
            <a:ln>
              <a:noFill/>
            </a:ln>
          </p:spPr>
        </p:pic>
        <p:sp>
          <p:nvSpPr>
            <p:cNvPr id="528" name="Google Shape;528;p30"/>
            <p:cNvSpPr/>
            <p:nvPr/>
          </p:nvSpPr>
          <p:spPr>
            <a:xfrm>
              <a:off x="7184997" y="4589446"/>
              <a:ext cx="4447540" cy="208915"/>
            </a:xfrm>
            <a:custGeom>
              <a:rect b="b" l="l" r="r" t="t"/>
              <a:pathLst>
                <a:path extrusionOk="0" h="208914" w="4447540">
                  <a:moveTo>
                    <a:pt x="0" y="0"/>
                  </a:moveTo>
                  <a:lnTo>
                    <a:pt x="4447383" y="0"/>
                  </a:lnTo>
                  <a:lnTo>
                    <a:pt x="4447383" y="208697"/>
                  </a:lnTo>
                  <a:lnTo>
                    <a:pt x="0" y="208697"/>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29" name="Google Shape;529;p30"/>
          <p:cNvSpPr txBox="1"/>
          <p:nvPr/>
        </p:nvSpPr>
        <p:spPr>
          <a:xfrm>
            <a:off x="638359" y="4703572"/>
            <a:ext cx="3740785" cy="269240"/>
          </a:xfrm>
          <a:prstGeom prst="rect">
            <a:avLst/>
          </a:prstGeom>
          <a:noFill/>
          <a:ln>
            <a:noFill/>
          </a:ln>
        </p:spPr>
        <p:txBody>
          <a:bodyPr anchorCtr="0" anchor="t" bIns="0" lIns="0" spcFirstLastPara="1" rIns="0" wrap="square" tIns="12700">
            <a:spAutoFit/>
          </a:bodyPr>
          <a:lstStyle/>
          <a:p>
            <a:pPr indent="-285115" lvl="0" marL="297815" rtl="0" algn="l">
              <a:lnSpc>
                <a:spcPct val="100000"/>
              </a:lnSpc>
              <a:spcBef>
                <a:spcPts val="0"/>
              </a:spcBef>
              <a:spcAft>
                <a:spcPts val="0"/>
              </a:spcAft>
              <a:buSzPts val="1600"/>
              <a:buFont typeface="Arial"/>
              <a:buChar char="•"/>
            </a:pPr>
            <a:r>
              <a:rPr lang="en-US" sz="1600">
                <a:latin typeface="Verdana"/>
                <a:ea typeface="Verdana"/>
                <a:cs typeface="Verdana"/>
                <a:sym typeface="Verdana"/>
              </a:rPr>
              <a:t>Aggiornare il file di configurazione .yaml</a:t>
            </a:r>
            <a:endParaRPr sz="1600">
              <a:latin typeface="Verdana"/>
              <a:ea typeface="Verdana"/>
              <a:cs typeface="Verdana"/>
              <a:sym typeface="Verdana"/>
            </a:endParaRPr>
          </a:p>
        </p:txBody>
      </p:sp>
      <p:sp>
        <p:nvSpPr>
          <p:cNvPr id="530" name="Google Shape;530;p30"/>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
        <p:nvSpPr>
          <p:cNvPr id="531" name="Google Shape;531;p30"/>
          <p:cNvSpPr txBox="1"/>
          <p:nvPr/>
        </p:nvSpPr>
        <p:spPr>
          <a:xfrm>
            <a:off x="8081222" y="2423667"/>
            <a:ext cx="2762250"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600">
                <a:latin typeface="Verdana"/>
                <a:ea typeface="Verdana"/>
                <a:cs typeface="Verdana"/>
                <a:sym typeface="Verdana"/>
              </a:rPr>
              <a:t>Controllare il file di configurazione</a:t>
            </a:r>
            <a:endParaRPr sz="1600">
              <a:latin typeface="Verdana"/>
              <a:ea typeface="Verdana"/>
              <a:cs typeface="Verdana"/>
              <a:sym typeface="Verdana"/>
            </a:endParaRPr>
          </a:p>
        </p:txBody>
      </p:sp>
      <p:sp>
        <p:nvSpPr>
          <p:cNvPr id="532" name="Google Shape;532;p30"/>
          <p:cNvSpPr txBox="1"/>
          <p:nvPr/>
        </p:nvSpPr>
        <p:spPr>
          <a:xfrm>
            <a:off x="5087789" y="4545076"/>
            <a:ext cx="1858010" cy="751205"/>
          </a:xfrm>
          <a:prstGeom prst="rect">
            <a:avLst/>
          </a:prstGeom>
          <a:noFill/>
          <a:ln>
            <a:noFill/>
          </a:ln>
        </p:spPr>
        <p:txBody>
          <a:bodyPr anchorCtr="0" anchor="t" bIns="0" lIns="0" spcFirstLastPara="1" rIns="0" wrap="square" tIns="22850">
            <a:spAutoFit/>
          </a:bodyPr>
          <a:lstStyle/>
          <a:p>
            <a:pPr indent="-635" lvl="0" marL="12700" marR="5080" rtl="0" algn="ctr">
              <a:lnSpc>
                <a:spcPct val="118750"/>
              </a:lnSpc>
              <a:spcBef>
                <a:spcPts val="0"/>
              </a:spcBef>
              <a:spcAft>
                <a:spcPts val="0"/>
              </a:spcAft>
              <a:buNone/>
            </a:pPr>
            <a:r>
              <a:rPr lang="en-US" sz="1600">
                <a:solidFill>
                  <a:srgbClr val="FF0000"/>
                </a:solidFill>
                <a:latin typeface="Verdana"/>
                <a:ea typeface="Verdana"/>
                <a:cs typeface="Verdana"/>
                <a:sym typeface="Verdana"/>
              </a:rPr>
              <a:t>Sembra che tutto funzioni bene</a:t>
            </a:r>
            <a:endParaRPr sz="1600">
              <a:latin typeface="Verdana"/>
              <a:ea typeface="Verdana"/>
              <a:cs typeface="Verdana"/>
              <a:sym typeface="Verdana"/>
            </a:endParaRPr>
          </a:p>
        </p:txBody>
      </p:sp>
      <p:sp>
        <p:nvSpPr>
          <p:cNvPr id="533" name="Google Shape;533;p30"/>
          <p:cNvSpPr txBox="1"/>
          <p:nvPr/>
        </p:nvSpPr>
        <p:spPr>
          <a:xfrm>
            <a:off x="638360" y="1762159"/>
            <a:ext cx="6034405" cy="638175"/>
          </a:xfrm>
          <a:prstGeom prst="rect">
            <a:avLst/>
          </a:prstGeom>
          <a:noFill/>
          <a:ln>
            <a:noFill/>
          </a:ln>
        </p:spPr>
        <p:txBody>
          <a:bodyPr anchorCtr="0" anchor="t" bIns="0" lIns="0" spcFirstLastPara="1" rIns="0" wrap="square" tIns="131425">
            <a:spAutoFit/>
          </a:bodyPr>
          <a:lstStyle/>
          <a:p>
            <a:pPr indent="-285115" lvl="0" marL="297815" rtl="0" algn="l">
              <a:lnSpc>
                <a:spcPct val="100000"/>
              </a:lnSpc>
              <a:spcBef>
                <a:spcPts val="0"/>
              </a:spcBef>
              <a:spcAft>
                <a:spcPts val="0"/>
              </a:spcAft>
              <a:buSzPts val="1600"/>
              <a:buFont typeface="Arial"/>
              <a:buChar char="•"/>
            </a:pPr>
            <a:r>
              <a:rPr lang="en-US" sz="1600">
                <a:latin typeface="Verdana"/>
                <a:ea typeface="Verdana"/>
                <a:cs typeface="Verdana"/>
                <a:sym typeface="Verdana"/>
              </a:rPr>
              <a:t>Creare un file "My.rules" e memorizzarlo in /etc/suricata/.</a:t>
            </a:r>
            <a:endParaRPr sz="1600">
              <a:latin typeface="Verdana"/>
              <a:ea typeface="Verdana"/>
              <a:cs typeface="Verdana"/>
              <a:sym typeface="Verdana"/>
            </a:endParaRPr>
          </a:p>
          <a:p>
            <a:pPr indent="0" lvl="0" marL="1139825" rtl="0" algn="l">
              <a:lnSpc>
                <a:spcPct val="100000"/>
              </a:lnSpc>
              <a:spcBef>
                <a:spcPts val="645"/>
              </a:spcBef>
              <a:spcAft>
                <a:spcPts val="0"/>
              </a:spcAft>
              <a:buNone/>
            </a:pPr>
            <a:r>
              <a:rPr lang="en-US" sz="1100">
                <a:latin typeface="Verdana"/>
                <a:ea typeface="Verdana"/>
                <a:cs typeface="Verdana"/>
                <a:sym typeface="Verdana"/>
              </a:rPr>
              <a:t>alert icmp any any -&gt; $HOME_NET any (msg: "Ping ICMP"; sid: 1; rev: 1;)</a:t>
            </a:r>
            <a:endParaRPr sz="1100">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grpSp>
        <p:nvGrpSpPr>
          <p:cNvPr id="538" name="Google Shape;538;p31"/>
          <p:cNvGrpSpPr/>
          <p:nvPr/>
        </p:nvGrpSpPr>
        <p:grpSpPr>
          <a:xfrm>
            <a:off x="7377173" y="0"/>
            <a:ext cx="3466204" cy="6858000"/>
            <a:chOff x="7377173" y="0"/>
            <a:chExt cx="3466204" cy="6858000"/>
          </a:xfrm>
        </p:grpSpPr>
        <p:sp>
          <p:nvSpPr>
            <p:cNvPr id="539" name="Google Shape;539;p31"/>
            <p:cNvSpPr/>
            <p:nvPr/>
          </p:nvSpPr>
          <p:spPr>
            <a:xfrm>
              <a:off x="7377173"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40" name="Google Shape;540;p31"/>
            <p:cNvPicPr preferRelativeResize="0"/>
            <p:nvPr/>
          </p:nvPicPr>
          <p:blipFill rotWithShape="1">
            <a:blip r:embed="rId3">
              <a:alphaModFix/>
            </a:blip>
            <a:srcRect b="0" l="0" r="0" t="0"/>
            <a:stretch/>
          </p:blipFill>
          <p:spPr>
            <a:xfrm>
              <a:off x="7827263" y="5154167"/>
              <a:ext cx="880872" cy="1703832"/>
            </a:xfrm>
            <a:prstGeom prst="rect">
              <a:avLst/>
            </a:prstGeom>
            <a:noFill/>
            <a:ln>
              <a:noFill/>
            </a:ln>
          </p:spPr>
        </p:pic>
        <p:pic>
          <p:nvPicPr>
            <p:cNvPr id="541" name="Google Shape;541;p31"/>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542" name="Google Shape;542;p31"/>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Eseguire la personalizzazione delle regole</a:t>
            </a:r>
            <a:endParaRPr/>
          </a:p>
        </p:txBody>
      </p:sp>
      <p:sp>
        <p:nvSpPr>
          <p:cNvPr id="543" name="Google Shape;543;p31"/>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544" name="Google Shape;544;p31"/>
          <p:cNvSpPr txBox="1"/>
          <p:nvPr/>
        </p:nvSpPr>
        <p:spPr>
          <a:xfrm>
            <a:off x="638360" y="1881123"/>
            <a:ext cx="4279265" cy="510540"/>
          </a:xfrm>
          <a:prstGeom prst="rect">
            <a:avLst/>
          </a:prstGeom>
          <a:noFill/>
          <a:ln>
            <a:noFill/>
          </a:ln>
        </p:spPr>
        <p:txBody>
          <a:bodyPr anchorCtr="0" anchor="t" bIns="0" lIns="0" spcFirstLastPara="1" rIns="0" wrap="square" tIns="12700">
            <a:spAutoFit/>
          </a:bodyPr>
          <a:lstStyle/>
          <a:p>
            <a:pPr indent="-285115" lvl="0" marL="297815" rtl="0" algn="l">
              <a:lnSpc>
                <a:spcPct val="119375"/>
              </a:lnSpc>
              <a:spcBef>
                <a:spcPts val="0"/>
              </a:spcBef>
              <a:spcAft>
                <a:spcPts val="0"/>
              </a:spcAft>
              <a:buSzPts val="1600"/>
              <a:buFont typeface="Arial"/>
              <a:buChar char="•"/>
            </a:pPr>
            <a:r>
              <a:rPr lang="en-US" sz="1600">
                <a:latin typeface="Verdana"/>
                <a:ea typeface="Verdana"/>
                <a:cs typeface="Verdana"/>
                <a:sym typeface="Verdana"/>
              </a:rPr>
              <a:t>Esegui Suricata</a:t>
            </a:r>
            <a:endParaRPr sz="1600">
              <a:latin typeface="Verdana"/>
              <a:ea typeface="Verdana"/>
              <a:cs typeface="Verdana"/>
              <a:sym typeface="Verdana"/>
            </a:endParaRPr>
          </a:p>
          <a:p>
            <a:pPr indent="-285115" lvl="1" marL="755015" rtl="0" algn="l">
              <a:lnSpc>
                <a:spcPct val="119375"/>
              </a:lnSpc>
              <a:spcBef>
                <a:spcPts val="0"/>
              </a:spcBef>
              <a:spcAft>
                <a:spcPts val="0"/>
              </a:spcAft>
              <a:buSzPts val="1600"/>
              <a:buFont typeface="Arial"/>
              <a:buChar char="•"/>
            </a:pPr>
            <a:r>
              <a:rPr lang="en-US" sz="1600">
                <a:latin typeface="Verdana"/>
                <a:ea typeface="Verdana"/>
                <a:cs typeface="Verdana"/>
                <a:sym typeface="Verdana"/>
              </a:rPr>
              <a:t>Sudo systemctl start suricata.service</a:t>
            </a:r>
            <a:endParaRPr sz="1600">
              <a:latin typeface="Verdana"/>
              <a:ea typeface="Verdana"/>
              <a:cs typeface="Verdana"/>
              <a:sym typeface="Verdana"/>
            </a:endParaRPr>
          </a:p>
        </p:txBody>
      </p:sp>
      <p:pic>
        <p:nvPicPr>
          <p:cNvPr id="545" name="Google Shape;545;p31"/>
          <p:cNvPicPr preferRelativeResize="0"/>
          <p:nvPr/>
        </p:nvPicPr>
        <p:blipFill rotWithShape="1">
          <a:blip r:embed="rId5">
            <a:alphaModFix/>
          </a:blip>
          <a:srcRect b="0" l="0" r="0" t="0"/>
          <a:stretch/>
        </p:blipFill>
        <p:spPr>
          <a:xfrm>
            <a:off x="1064702" y="2507960"/>
            <a:ext cx="4258127" cy="3206118"/>
          </a:xfrm>
          <a:prstGeom prst="rect">
            <a:avLst/>
          </a:prstGeom>
          <a:noFill/>
          <a:ln>
            <a:noFill/>
          </a:ln>
        </p:spPr>
      </p:pic>
      <p:grpSp>
        <p:nvGrpSpPr>
          <p:cNvPr id="546" name="Google Shape;546;p31"/>
          <p:cNvGrpSpPr/>
          <p:nvPr/>
        </p:nvGrpSpPr>
        <p:grpSpPr>
          <a:xfrm>
            <a:off x="6067075" y="1641015"/>
            <a:ext cx="5169140" cy="4506797"/>
            <a:chOff x="6067075" y="1641015"/>
            <a:chExt cx="5169140" cy="4506797"/>
          </a:xfrm>
        </p:grpSpPr>
        <p:pic>
          <p:nvPicPr>
            <p:cNvPr id="547" name="Google Shape;547;p31"/>
            <p:cNvPicPr preferRelativeResize="0"/>
            <p:nvPr/>
          </p:nvPicPr>
          <p:blipFill rotWithShape="1">
            <a:blip r:embed="rId6">
              <a:alphaModFix/>
            </a:blip>
            <a:srcRect b="0" l="0" r="0" t="0"/>
            <a:stretch/>
          </p:blipFill>
          <p:spPr>
            <a:xfrm>
              <a:off x="6067075" y="1641015"/>
              <a:ext cx="5169140" cy="4506797"/>
            </a:xfrm>
            <a:prstGeom prst="rect">
              <a:avLst/>
            </a:prstGeom>
            <a:noFill/>
            <a:ln>
              <a:noFill/>
            </a:ln>
          </p:spPr>
        </p:pic>
        <p:sp>
          <p:nvSpPr>
            <p:cNvPr id="548" name="Google Shape;548;p31"/>
            <p:cNvSpPr/>
            <p:nvPr/>
          </p:nvSpPr>
          <p:spPr>
            <a:xfrm>
              <a:off x="6933728" y="5032743"/>
              <a:ext cx="1181100" cy="184785"/>
            </a:xfrm>
            <a:custGeom>
              <a:rect b="b" l="l" r="r" t="t"/>
              <a:pathLst>
                <a:path extrusionOk="0" h="184785" w="1181100">
                  <a:moveTo>
                    <a:pt x="0" y="0"/>
                  </a:moveTo>
                  <a:lnTo>
                    <a:pt x="1180882" y="0"/>
                  </a:lnTo>
                  <a:lnTo>
                    <a:pt x="1180882" y="184242"/>
                  </a:lnTo>
                  <a:lnTo>
                    <a:pt x="0" y="184242"/>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49" name="Google Shape;549;p31"/>
          <p:cNvSpPr txBox="1"/>
          <p:nvPr/>
        </p:nvSpPr>
        <p:spPr>
          <a:xfrm>
            <a:off x="7113531" y="5407660"/>
            <a:ext cx="857885"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solidFill>
                  <a:srgbClr val="FF0000"/>
                </a:solidFill>
                <a:latin typeface="Verdana"/>
                <a:ea typeface="Verdana"/>
                <a:cs typeface="Verdana"/>
                <a:sym typeface="Verdana"/>
              </a:rPr>
              <a:t>Il mio Linux</a:t>
            </a:r>
            <a:endParaRPr sz="1600">
              <a:latin typeface="Verdana"/>
              <a:ea typeface="Verdana"/>
              <a:cs typeface="Verdana"/>
              <a:sym typeface="Verdana"/>
            </a:endParaRPr>
          </a:p>
        </p:txBody>
      </p:sp>
      <p:sp>
        <p:nvSpPr>
          <p:cNvPr id="550" name="Google Shape;550;p31"/>
          <p:cNvSpPr/>
          <p:nvPr/>
        </p:nvSpPr>
        <p:spPr>
          <a:xfrm>
            <a:off x="8175812" y="5032743"/>
            <a:ext cx="1181100" cy="184785"/>
          </a:xfrm>
          <a:custGeom>
            <a:rect b="b" l="l" r="r" t="t"/>
            <a:pathLst>
              <a:path extrusionOk="0" h="184785" w="1181100">
                <a:moveTo>
                  <a:pt x="0" y="0"/>
                </a:moveTo>
                <a:lnTo>
                  <a:pt x="1180882" y="0"/>
                </a:lnTo>
                <a:lnTo>
                  <a:pt x="1180882" y="184242"/>
                </a:lnTo>
                <a:lnTo>
                  <a:pt x="0" y="184242"/>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1" name="Google Shape;551;p31"/>
          <p:cNvSpPr txBox="1"/>
          <p:nvPr/>
        </p:nvSpPr>
        <p:spPr>
          <a:xfrm>
            <a:off x="8107481" y="5240020"/>
            <a:ext cx="1414145"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solidFill>
                  <a:srgbClr val="FF0000"/>
                </a:solidFill>
                <a:latin typeface="Verdana"/>
                <a:ea typeface="Verdana"/>
                <a:cs typeface="Verdana"/>
                <a:sym typeface="Verdana"/>
              </a:rPr>
              <a:t>Attaccante Linux</a:t>
            </a:r>
            <a:endParaRPr sz="1600">
              <a:latin typeface="Verdana"/>
              <a:ea typeface="Verdana"/>
              <a:cs typeface="Verdana"/>
              <a:sym typeface="Verdana"/>
            </a:endParaRPr>
          </a:p>
        </p:txBody>
      </p:sp>
      <p:sp>
        <p:nvSpPr>
          <p:cNvPr id="552" name="Google Shape;552;p31"/>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grpSp>
        <p:nvGrpSpPr>
          <p:cNvPr id="557" name="Google Shape;557;p32"/>
          <p:cNvGrpSpPr/>
          <p:nvPr/>
        </p:nvGrpSpPr>
        <p:grpSpPr>
          <a:xfrm>
            <a:off x="5998495" y="0"/>
            <a:ext cx="5169140" cy="6858000"/>
            <a:chOff x="5998495" y="0"/>
            <a:chExt cx="5169140" cy="6858000"/>
          </a:xfrm>
        </p:grpSpPr>
        <p:pic>
          <p:nvPicPr>
            <p:cNvPr id="558" name="Google Shape;558;p32"/>
            <p:cNvPicPr preferRelativeResize="0"/>
            <p:nvPr/>
          </p:nvPicPr>
          <p:blipFill rotWithShape="1">
            <a:blip r:embed="rId3">
              <a:alphaModFix/>
            </a:blip>
            <a:srcRect b="0" l="0" r="0" t="0"/>
            <a:stretch/>
          </p:blipFill>
          <p:spPr>
            <a:xfrm>
              <a:off x="7827264" y="5154167"/>
              <a:ext cx="880872" cy="1703832"/>
            </a:xfrm>
            <a:prstGeom prst="rect">
              <a:avLst/>
            </a:prstGeom>
            <a:noFill/>
            <a:ln>
              <a:noFill/>
            </a:ln>
          </p:spPr>
        </p:pic>
        <p:sp>
          <p:nvSpPr>
            <p:cNvPr id="559" name="Google Shape;559;p32"/>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60" name="Google Shape;560;p32"/>
            <p:cNvPicPr preferRelativeResize="0"/>
            <p:nvPr/>
          </p:nvPicPr>
          <p:blipFill rotWithShape="1">
            <a:blip r:embed="rId4">
              <a:alphaModFix/>
            </a:blip>
            <a:srcRect b="0" l="0" r="0" t="0"/>
            <a:stretch/>
          </p:blipFill>
          <p:spPr>
            <a:xfrm>
              <a:off x="5998495" y="1390053"/>
              <a:ext cx="5169140" cy="4497456"/>
            </a:xfrm>
            <a:prstGeom prst="rect">
              <a:avLst/>
            </a:prstGeom>
            <a:noFill/>
            <a:ln>
              <a:noFill/>
            </a:ln>
          </p:spPr>
        </p:pic>
        <p:pic>
          <p:nvPicPr>
            <p:cNvPr id="561" name="Google Shape;561;p32"/>
            <p:cNvPicPr preferRelativeResize="0"/>
            <p:nvPr/>
          </p:nvPicPr>
          <p:blipFill rotWithShape="1">
            <a:blip r:embed="rId5">
              <a:alphaModFix/>
            </a:blip>
            <a:srcRect b="0" l="0" r="0" t="0"/>
            <a:stretch/>
          </p:blipFill>
          <p:spPr>
            <a:xfrm>
              <a:off x="7549376" y="6167335"/>
              <a:ext cx="3294001" cy="612000"/>
            </a:xfrm>
            <a:prstGeom prst="rect">
              <a:avLst/>
            </a:prstGeom>
            <a:noFill/>
            <a:ln>
              <a:noFill/>
            </a:ln>
          </p:spPr>
        </p:pic>
      </p:grpSp>
      <p:sp>
        <p:nvSpPr>
          <p:cNvPr id="562" name="Google Shape;562;p32"/>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Eseguire la personalizzazione delle regole</a:t>
            </a:r>
            <a:endParaRPr/>
          </a:p>
        </p:txBody>
      </p:sp>
      <p:sp>
        <p:nvSpPr>
          <p:cNvPr id="563" name="Google Shape;563;p32"/>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564" name="Google Shape;564;p32"/>
          <p:cNvSpPr txBox="1"/>
          <p:nvPr/>
        </p:nvSpPr>
        <p:spPr>
          <a:xfrm>
            <a:off x="638360" y="1881123"/>
            <a:ext cx="4404995" cy="269240"/>
          </a:xfrm>
          <a:prstGeom prst="rect">
            <a:avLst/>
          </a:prstGeom>
          <a:noFill/>
          <a:ln>
            <a:noFill/>
          </a:ln>
        </p:spPr>
        <p:txBody>
          <a:bodyPr anchorCtr="0" anchor="t" bIns="0" lIns="0" spcFirstLastPara="1" rIns="0" wrap="square" tIns="12700">
            <a:spAutoFit/>
          </a:bodyPr>
          <a:lstStyle/>
          <a:p>
            <a:pPr indent="-285115" lvl="0" marL="297815" rtl="0" algn="l">
              <a:lnSpc>
                <a:spcPct val="100000"/>
              </a:lnSpc>
              <a:spcBef>
                <a:spcPts val="0"/>
              </a:spcBef>
              <a:spcAft>
                <a:spcPts val="0"/>
              </a:spcAft>
              <a:buSzPts val="1600"/>
              <a:buFont typeface="Arial"/>
              <a:buChar char="•"/>
            </a:pPr>
            <a:r>
              <a:rPr lang="en-US" sz="1600">
                <a:latin typeface="Verdana"/>
                <a:ea typeface="Verdana"/>
                <a:cs typeface="Verdana"/>
                <a:sym typeface="Verdana"/>
              </a:rPr>
              <a:t>Test del ping dai dispositivi Client e Server</a:t>
            </a:r>
            <a:endParaRPr sz="1600">
              <a:latin typeface="Verdana"/>
              <a:ea typeface="Verdana"/>
              <a:cs typeface="Verdana"/>
              <a:sym typeface="Verdana"/>
            </a:endParaRPr>
          </a:p>
        </p:txBody>
      </p:sp>
      <p:grpSp>
        <p:nvGrpSpPr>
          <p:cNvPr id="565" name="Google Shape;565;p32"/>
          <p:cNvGrpSpPr/>
          <p:nvPr/>
        </p:nvGrpSpPr>
        <p:grpSpPr>
          <a:xfrm>
            <a:off x="6913747" y="5362340"/>
            <a:ext cx="2398671" cy="198271"/>
            <a:chOff x="6913747" y="5362340"/>
            <a:chExt cx="2398671" cy="198271"/>
          </a:xfrm>
        </p:grpSpPr>
        <p:sp>
          <p:nvSpPr>
            <p:cNvPr id="566" name="Google Shape;566;p32"/>
            <p:cNvSpPr/>
            <p:nvPr/>
          </p:nvSpPr>
          <p:spPr>
            <a:xfrm>
              <a:off x="6913747" y="5362340"/>
              <a:ext cx="1181100" cy="184785"/>
            </a:xfrm>
            <a:custGeom>
              <a:rect b="b" l="l" r="r" t="t"/>
              <a:pathLst>
                <a:path extrusionOk="0" h="184785" w="1181100">
                  <a:moveTo>
                    <a:pt x="0" y="0"/>
                  </a:moveTo>
                  <a:lnTo>
                    <a:pt x="1180882" y="0"/>
                  </a:lnTo>
                  <a:lnTo>
                    <a:pt x="1180882" y="184242"/>
                  </a:lnTo>
                  <a:lnTo>
                    <a:pt x="0" y="184242"/>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7" name="Google Shape;567;p32"/>
            <p:cNvSpPr/>
            <p:nvPr/>
          </p:nvSpPr>
          <p:spPr>
            <a:xfrm>
              <a:off x="8131318" y="5375826"/>
              <a:ext cx="1181100" cy="184785"/>
            </a:xfrm>
            <a:custGeom>
              <a:rect b="b" l="l" r="r" t="t"/>
              <a:pathLst>
                <a:path extrusionOk="0" h="184785" w="1181100">
                  <a:moveTo>
                    <a:pt x="0" y="0"/>
                  </a:moveTo>
                  <a:lnTo>
                    <a:pt x="1180882" y="0"/>
                  </a:lnTo>
                  <a:lnTo>
                    <a:pt x="1180882" y="184242"/>
                  </a:lnTo>
                  <a:lnTo>
                    <a:pt x="0" y="184242"/>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68" name="Google Shape;568;p32"/>
          <p:cNvSpPr txBox="1"/>
          <p:nvPr/>
        </p:nvSpPr>
        <p:spPr>
          <a:xfrm>
            <a:off x="6228300" y="5422900"/>
            <a:ext cx="626745"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solidFill>
                  <a:srgbClr val="FF0000"/>
                </a:solidFill>
                <a:latin typeface="Verdana"/>
                <a:ea typeface="Verdana"/>
                <a:cs typeface="Verdana"/>
                <a:sym typeface="Verdana"/>
              </a:rPr>
              <a:t>Server</a:t>
            </a:r>
            <a:endParaRPr sz="1600">
              <a:latin typeface="Verdana"/>
              <a:ea typeface="Verdana"/>
              <a:cs typeface="Verdana"/>
              <a:sym typeface="Verdana"/>
            </a:endParaRPr>
          </a:p>
        </p:txBody>
      </p:sp>
      <p:sp>
        <p:nvSpPr>
          <p:cNvPr id="569" name="Google Shape;569;p32"/>
          <p:cNvSpPr txBox="1"/>
          <p:nvPr/>
        </p:nvSpPr>
        <p:spPr>
          <a:xfrm>
            <a:off x="8469100" y="5563108"/>
            <a:ext cx="598170"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solidFill>
                  <a:srgbClr val="FF0000"/>
                </a:solidFill>
                <a:latin typeface="Verdana"/>
                <a:ea typeface="Verdana"/>
                <a:cs typeface="Verdana"/>
                <a:sym typeface="Verdana"/>
              </a:rPr>
              <a:t>Cliente</a:t>
            </a:r>
            <a:endParaRPr sz="1600">
              <a:latin typeface="Verdana"/>
              <a:ea typeface="Verdana"/>
              <a:cs typeface="Verdana"/>
              <a:sym typeface="Verdana"/>
            </a:endParaRPr>
          </a:p>
        </p:txBody>
      </p:sp>
      <p:pic>
        <p:nvPicPr>
          <p:cNvPr id="570" name="Google Shape;570;p32"/>
          <p:cNvPicPr preferRelativeResize="0"/>
          <p:nvPr/>
        </p:nvPicPr>
        <p:blipFill rotWithShape="1">
          <a:blip r:embed="rId6">
            <a:alphaModFix/>
          </a:blip>
          <a:srcRect b="0" l="0" r="0" t="0"/>
          <a:stretch/>
        </p:blipFill>
        <p:spPr>
          <a:xfrm>
            <a:off x="1367763" y="2352558"/>
            <a:ext cx="3690242" cy="2518378"/>
          </a:xfrm>
          <a:prstGeom prst="rect">
            <a:avLst/>
          </a:prstGeom>
          <a:noFill/>
          <a:ln>
            <a:noFill/>
          </a:ln>
        </p:spPr>
      </p:pic>
      <p:sp>
        <p:nvSpPr>
          <p:cNvPr id="571" name="Google Shape;571;p32"/>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3810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5" name="Shape 575"/>
        <p:cNvGrpSpPr/>
        <p:nvPr/>
      </p:nvGrpSpPr>
      <p:grpSpPr>
        <a:xfrm>
          <a:off x="0" y="0"/>
          <a:ext cx="0" cy="0"/>
          <a:chOff x="0" y="0"/>
          <a:chExt cx="0" cy="0"/>
        </a:xfrm>
      </p:grpSpPr>
      <p:grpSp>
        <p:nvGrpSpPr>
          <p:cNvPr id="576" name="Google Shape;576;p33"/>
          <p:cNvGrpSpPr/>
          <p:nvPr/>
        </p:nvGrpSpPr>
        <p:grpSpPr>
          <a:xfrm>
            <a:off x="4561976" y="0"/>
            <a:ext cx="6535790" cy="6858000"/>
            <a:chOff x="4561976" y="0"/>
            <a:chExt cx="6535790" cy="6858000"/>
          </a:xfrm>
        </p:grpSpPr>
        <p:pic>
          <p:nvPicPr>
            <p:cNvPr id="577" name="Google Shape;577;p33"/>
            <p:cNvPicPr preferRelativeResize="0"/>
            <p:nvPr/>
          </p:nvPicPr>
          <p:blipFill rotWithShape="1">
            <a:blip r:embed="rId3">
              <a:alphaModFix/>
            </a:blip>
            <a:srcRect b="0" l="0" r="0" t="0"/>
            <a:stretch/>
          </p:blipFill>
          <p:spPr>
            <a:xfrm>
              <a:off x="5029199" y="0"/>
              <a:ext cx="6068567" cy="6851903"/>
            </a:xfrm>
            <a:prstGeom prst="rect">
              <a:avLst/>
            </a:prstGeom>
            <a:noFill/>
            <a:ln>
              <a:noFill/>
            </a:ln>
          </p:spPr>
        </p:pic>
        <p:sp>
          <p:nvSpPr>
            <p:cNvPr id="578" name="Google Shape;578;p33"/>
            <p:cNvSpPr/>
            <p:nvPr/>
          </p:nvSpPr>
          <p:spPr>
            <a:xfrm>
              <a:off x="4561976" y="0"/>
              <a:ext cx="1925320" cy="6858000"/>
            </a:xfrm>
            <a:custGeom>
              <a:rect b="b" l="l" r="r" t="t"/>
              <a:pathLst>
                <a:path extrusionOk="0" h="6858000" w="1925320">
                  <a:moveTo>
                    <a:pt x="1924730" y="0"/>
                  </a:moveTo>
                  <a:lnTo>
                    <a:pt x="0" y="6858000"/>
                  </a:lnTo>
                </a:path>
              </a:pathLst>
            </a:custGeom>
            <a:noFill/>
            <a:ln cap="flat" cmpd="sng" w="25400">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79" name="Google Shape;579;p33"/>
          <p:cNvSpPr txBox="1"/>
          <p:nvPr>
            <p:ph type="title"/>
          </p:nvPr>
        </p:nvSpPr>
        <p:spPr>
          <a:xfrm>
            <a:off x="875061" y="308355"/>
            <a:ext cx="4183379" cy="121412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sz="2800">
                <a:solidFill>
                  <a:srgbClr val="FFBA00"/>
                </a:solidFill>
              </a:rPr>
              <a:t>Connettersi con CyberSecPro: </a:t>
            </a:r>
            <a:r>
              <a:rPr lang="en-US" sz="2800"/>
              <a:t>come registrarsi e altre informazioni pratiche</a:t>
            </a:r>
            <a:endParaRPr sz="2800"/>
          </a:p>
        </p:txBody>
      </p:sp>
      <p:sp>
        <p:nvSpPr>
          <p:cNvPr id="580" name="Google Shape;580;p33"/>
          <p:cNvSpPr txBox="1"/>
          <p:nvPr/>
        </p:nvSpPr>
        <p:spPr>
          <a:xfrm>
            <a:off x="875061" y="2234692"/>
            <a:ext cx="4279265" cy="2034539"/>
          </a:xfrm>
          <a:prstGeom prst="rect">
            <a:avLst/>
          </a:prstGeom>
          <a:noFill/>
          <a:ln>
            <a:noFill/>
          </a:ln>
        </p:spPr>
        <p:txBody>
          <a:bodyPr anchorCtr="0" anchor="t" bIns="0" lIns="0" spcFirstLastPara="1" rIns="0" wrap="square" tIns="36825">
            <a:spAutoFit/>
          </a:bodyPr>
          <a:lstStyle/>
          <a:p>
            <a:pPr indent="-342265" lvl="0" marL="354965" rtl="0" algn="l">
              <a:lnSpc>
                <a:spcPct val="100000"/>
              </a:lnSpc>
              <a:spcBef>
                <a:spcPts val="0"/>
              </a:spcBef>
              <a:spcAft>
                <a:spcPts val="0"/>
              </a:spcAft>
              <a:buClr>
                <a:srgbClr val="FFBA00"/>
              </a:buClr>
              <a:buSzPts val="1600"/>
              <a:buFont typeface="Verdana"/>
              <a:buAutoNum type="arabicPeriod"/>
            </a:pPr>
            <a:r>
              <a:rPr lang="en-US" sz="1600">
                <a:latin typeface="Verdana"/>
                <a:ea typeface="Verdana"/>
                <a:cs typeface="Verdana"/>
                <a:sym typeface="Verdana"/>
              </a:rPr>
              <a:t>Sito web:</a:t>
            </a:r>
            <a:endParaRPr sz="1600">
              <a:latin typeface="Verdana"/>
              <a:ea typeface="Verdana"/>
              <a:cs typeface="Verdana"/>
              <a:sym typeface="Verdana"/>
            </a:endParaRPr>
          </a:p>
          <a:p>
            <a:pPr indent="0" lvl="0" marL="304800" rtl="0" algn="l">
              <a:lnSpc>
                <a:spcPct val="100000"/>
              </a:lnSpc>
              <a:spcBef>
                <a:spcPts val="190"/>
              </a:spcBef>
              <a:spcAft>
                <a:spcPts val="0"/>
              </a:spcAft>
              <a:buNone/>
            </a:pPr>
            <a:r>
              <a:rPr lang="en-US" sz="1600" u="sng">
                <a:solidFill>
                  <a:srgbClr val="87882D"/>
                </a:solidFill>
                <a:latin typeface="Verdana"/>
                <a:ea typeface="Verdana"/>
                <a:cs typeface="Verdana"/>
                <a:sym typeface="Verdana"/>
                <a:hlinkClick r:id="rId4">
                  <a:extLst>
                    <a:ext uri="{A12FA001-AC4F-418D-AE19-62706E023703}">
                      <ahyp:hlinkClr val="tx"/>
                    </a:ext>
                  </a:extLst>
                </a:hlinkClick>
              </a:rPr>
              <a:t> www.cybersecpro-project.eu</a:t>
            </a:r>
            <a:endParaRPr sz="1600">
              <a:latin typeface="Verdana"/>
              <a:ea typeface="Verdana"/>
              <a:cs typeface="Verdana"/>
              <a:sym typeface="Verdana"/>
            </a:endParaRPr>
          </a:p>
          <a:p>
            <a:pPr indent="-342900" lvl="0" marL="355600" marR="351790" rtl="0" algn="l">
              <a:lnSpc>
                <a:spcPct val="112500"/>
              </a:lnSpc>
              <a:spcBef>
                <a:spcPts val="1530"/>
              </a:spcBef>
              <a:spcAft>
                <a:spcPts val="0"/>
              </a:spcAft>
              <a:buClr>
                <a:srgbClr val="FFBA00"/>
              </a:buClr>
              <a:buSzPts val="1600"/>
              <a:buFont typeface="Verdana"/>
              <a:buAutoNum type="arabicPeriod" startAt="2"/>
            </a:pPr>
            <a:r>
              <a:rPr lang="en-US" sz="1600">
                <a:latin typeface="Verdana"/>
                <a:ea typeface="Verdana"/>
                <a:cs typeface="Verdana"/>
                <a:sym typeface="Verdana"/>
              </a:rPr>
              <a:t>X (Twitter): </a:t>
            </a:r>
            <a:r>
              <a:rPr lang="en-US" sz="1600" u="sng">
                <a:solidFill>
                  <a:srgbClr val="87882D"/>
                </a:solidFill>
                <a:latin typeface="Verdana"/>
                <a:ea typeface="Verdana"/>
                <a:cs typeface="Verdana"/>
                <a:sym typeface="Verdana"/>
              </a:rPr>
              <a:t>https://twitter.com/CyberSecPro_eu</a:t>
            </a:r>
            <a:endParaRPr sz="1600">
              <a:latin typeface="Verdana"/>
              <a:ea typeface="Verdana"/>
              <a:cs typeface="Verdana"/>
              <a:sym typeface="Verdana"/>
            </a:endParaRPr>
          </a:p>
          <a:p>
            <a:pPr indent="-342900" lvl="0" marL="355600" marR="5080" rtl="0" algn="l">
              <a:lnSpc>
                <a:spcPct val="106250"/>
              </a:lnSpc>
              <a:spcBef>
                <a:spcPts val="1375"/>
              </a:spcBef>
              <a:spcAft>
                <a:spcPts val="0"/>
              </a:spcAft>
              <a:buClr>
                <a:srgbClr val="FFBA00"/>
              </a:buClr>
              <a:buSzPts val="1600"/>
              <a:buFont typeface="Verdana"/>
              <a:buAutoNum type="arabicPeriod" startAt="2"/>
            </a:pPr>
            <a:r>
              <a:rPr lang="en-US" sz="1600">
                <a:latin typeface="Verdana"/>
                <a:ea typeface="Verdana"/>
                <a:cs typeface="Verdana"/>
                <a:sym typeface="Verdana"/>
              </a:rPr>
              <a:t>LinkedIn: </a:t>
            </a:r>
            <a:r>
              <a:rPr lang="en-US" sz="1600" u="sng">
                <a:solidFill>
                  <a:srgbClr val="87882D"/>
                </a:solidFill>
                <a:latin typeface="Verdana"/>
                <a:ea typeface="Verdana"/>
                <a:cs typeface="Verdana"/>
                <a:sym typeface="Verdana"/>
              </a:rPr>
              <a:t>https:</a:t>
            </a:r>
            <a:r>
              <a:rPr lang="en-US" sz="1600" u="sng">
                <a:solidFill>
                  <a:srgbClr val="87882D"/>
                </a:solidFill>
                <a:latin typeface="Verdana"/>
                <a:ea typeface="Verdana"/>
                <a:cs typeface="Verdana"/>
                <a:sym typeface="Verdana"/>
                <a:hlinkClick r:id="rId5">
                  <a:extLst>
                    <a:ext uri="{A12FA001-AC4F-418D-AE19-62706E023703}">
                      <ahyp:hlinkClr val="tx"/>
                    </a:ext>
                  </a:extLst>
                </a:hlinkClick>
              </a:rPr>
              <a:t>//www.linkedin.com/company/cy </a:t>
            </a:r>
            <a:r>
              <a:rPr lang="en-US" sz="1600" u="sng">
                <a:solidFill>
                  <a:srgbClr val="87882D"/>
                </a:solidFill>
                <a:latin typeface="Verdana"/>
                <a:ea typeface="Verdana"/>
                <a:cs typeface="Verdana"/>
                <a:sym typeface="Verdana"/>
              </a:rPr>
              <a:t>bersecpro-euproject/</a:t>
            </a:r>
            <a:endParaRPr sz="1600">
              <a:latin typeface="Verdana"/>
              <a:ea typeface="Verdana"/>
              <a:cs typeface="Verdana"/>
              <a:sym typeface="Verdana"/>
            </a:endParaRPr>
          </a:p>
        </p:txBody>
      </p:sp>
      <p:grpSp>
        <p:nvGrpSpPr>
          <p:cNvPr id="581" name="Google Shape;581;p33"/>
          <p:cNvGrpSpPr/>
          <p:nvPr/>
        </p:nvGrpSpPr>
        <p:grpSpPr>
          <a:xfrm>
            <a:off x="796321" y="60959"/>
            <a:ext cx="11392631" cy="6797040"/>
            <a:chOff x="796321" y="60959"/>
            <a:chExt cx="11392631" cy="6797040"/>
          </a:xfrm>
        </p:grpSpPr>
        <p:pic>
          <p:nvPicPr>
            <p:cNvPr id="582" name="Google Shape;582;p33"/>
            <p:cNvPicPr preferRelativeResize="0"/>
            <p:nvPr/>
          </p:nvPicPr>
          <p:blipFill rotWithShape="1">
            <a:blip r:embed="rId6">
              <a:alphaModFix/>
            </a:blip>
            <a:srcRect b="0" l="0" r="0" t="0"/>
            <a:stretch/>
          </p:blipFill>
          <p:spPr>
            <a:xfrm>
              <a:off x="5154168" y="60959"/>
              <a:ext cx="7034784" cy="6797040"/>
            </a:xfrm>
            <a:prstGeom prst="rect">
              <a:avLst/>
            </a:prstGeom>
            <a:noFill/>
            <a:ln>
              <a:noFill/>
            </a:ln>
          </p:spPr>
        </p:pic>
        <p:pic>
          <p:nvPicPr>
            <p:cNvPr id="583" name="Google Shape;583;p33"/>
            <p:cNvPicPr preferRelativeResize="0"/>
            <p:nvPr/>
          </p:nvPicPr>
          <p:blipFill rotWithShape="1">
            <a:blip r:embed="rId7">
              <a:alphaModFix/>
            </a:blip>
            <a:srcRect b="0" l="0" r="0" t="0"/>
            <a:stretch/>
          </p:blipFill>
          <p:spPr>
            <a:xfrm>
              <a:off x="5347717" y="255581"/>
              <a:ext cx="6557564" cy="6346837"/>
            </a:xfrm>
            <a:prstGeom prst="rect">
              <a:avLst/>
            </a:prstGeom>
            <a:noFill/>
            <a:ln>
              <a:noFill/>
            </a:ln>
          </p:spPr>
        </p:pic>
        <p:pic>
          <p:nvPicPr>
            <p:cNvPr id="584" name="Google Shape;584;p33"/>
            <p:cNvPicPr preferRelativeResize="0"/>
            <p:nvPr/>
          </p:nvPicPr>
          <p:blipFill rotWithShape="1">
            <a:blip r:embed="rId8">
              <a:alphaModFix/>
            </a:blip>
            <a:srcRect b="0" l="0" r="0" t="0"/>
            <a:stretch/>
          </p:blipFill>
          <p:spPr>
            <a:xfrm>
              <a:off x="796321" y="4458984"/>
              <a:ext cx="4201416" cy="2143434"/>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8" name="Shape 588"/>
        <p:cNvGrpSpPr/>
        <p:nvPr/>
      </p:nvGrpSpPr>
      <p:grpSpPr>
        <a:xfrm>
          <a:off x="0" y="0"/>
          <a:ext cx="0" cy="0"/>
          <a:chOff x="0" y="0"/>
          <a:chExt cx="0" cy="0"/>
        </a:xfrm>
      </p:grpSpPr>
      <p:sp>
        <p:nvSpPr>
          <p:cNvPr id="589" name="Google Shape;589;p34"/>
          <p:cNvSpPr/>
          <p:nvPr/>
        </p:nvSpPr>
        <p:spPr>
          <a:xfrm>
            <a:off x="0" y="0"/>
            <a:ext cx="12192000" cy="6858000"/>
          </a:xfrm>
          <a:custGeom>
            <a:rect b="b" l="l" r="r" t="t"/>
            <a:pathLst>
              <a:path extrusionOk="0" h="6858000" w="12192000">
                <a:moveTo>
                  <a:pt x="12192000" y="0"/>
                </a:moveTo>
                <a:lnTo>
                  <a:pt x="0" y="0"/>
                </a:lnTo>
                <a:lnTo>
                  <a:pt x="0" y="6857999"/>
                </a:lnTo>
                <a:lnTo>
                  <a:pt x="12192000" y="6857999"/>
                </a:lnTo>
                <a:lnTo>
                  <a:pt x="121920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590" name="Google Shape;590;p34"/>
          <p:cNvGrpSpPr/>
          <p:nvPr/>
        </p:nvGrpSpPr>
        <p:grpSpPr>
          <a:xfrm>
            <a:off x="5379720" y="0"/>
            <a:ext cx="6809232" cy="6857999"/>
            <a:chOff x="5379720" y="0"/>
            <a:chExt cx="6809232" cy="6857999"/>
          </a:xfrm>
        </p:grpSpPr>
        <p:pic>
          <p:nvPicPr>
            <p:cNvPr id="591" name="Google Shape;591;p34"/>
            <p:cNvPicPr preferRelativeResize="0"/>
            <p:nvPr/>
          </p:nvPicPr>
          <p:blipFill rotWithShape="1">
            <a:blip r:embed="rId3">
              <a:alphaModFix/>
            </a:blip>
            <a:srcRect b="0" l="0" r="0" t="0"/>
            <a:stretch/>
          </p:blipFill>
          <p:spPr>
            <a:xfrm>
              <a:off x="6138672" y="0"/>
              <a:ext cx="6050280" cy="6857999"/>
            </a:xfrm>
            <a:prstGeom prst="rect">
              <a:avLst/>
            </a:prstGeom>
            <a:noFill/>
            <a:ln>
              <a:noFill/>
            </a:ln>
          </p:spPr>
        </p:pic>
        <p:pic>
          <p:nvPicPr>
            <p:cNvPr id="592" name="Google Shape;592;p34"/>
            <p:cNvPicPr preferRelativeResize="0"/>
            <p:nvPr/>
          </p:nvPicPr>
          <p:blipFill rotWithShape="1">
            <a:blip r:embed="rId4">
              <a:alphaModFix/>
            </a:blip>
            <a:srcRect b="0" l="0" r="0" t="0"/>
            <a:stretch/>
          </p:blipFill>
          <p:spPr>
            <a:xfrm>
              <a:off x="5379720" y="5059679"/>
              <a:ext cx="932688" cy="1798320"/>
            </a:xfrm>
            <a:prstGeom prst="rect">
              <a:avLst/>
            </a:prstGeom>
            <a:noFill/>
            <a:ln>
              <a:noFill/>
            </a:ln>
          </p:spPr>
        </p:pic>
      </p:grpSp>
      <p:sp>
        <p:nvSpPr>
          <p:cNvPr id="593" name="Google Shape;593;p34"/>
          <p:cNvSpPr txBox="1"/>
          <p:nvPr>
            <p:ph type="title"/>
          </p:nvPr>
        </p:nvSpPr>
        <p:spPr>
          <a:xfrm>
            <a:off x="7049065" y="2175764"/>
            <a:ext cx="3787775" cy="93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0">
                <a:solidFill>
                  <a:srgbClr val="FFBA00"/>
                </a:solidFill>
              </a:rPr>
              <a:t>Grazie</a:t>
            </a:r>
            <a:endParaRPr sz="6000"/>
          </a:p>
        </p:txBody>
      </p:sp>
      <p:grpSp>
        <p:nvGrpSpPr>
          <p:cNvPr id="594" name="Google Shape;594;p34"/>
          <p:cNvGrpSpPr/>
          <p:nvPr/>
        </p:nvGrpSpPr>
        <p:grpSpPr>
          <a:xfrm>
            <a:off x="4063270" y="0"/>
            <a:ext cx="6780107" cy="6858000"/>
            <a:chOff x="4063270" y="0"/>
            <a:chExt cx="6780107" cy="6858000"/>
          </a:xfrm>
        </p:grpSpPr>
        <p:sp>
          <p:nvSpPr>
            <p:cNvPr id="595" name="Google Shape;595;p34"/>
            <p:cNvSpPr/>
            <p:nvPr/>
          </p:nvSpPr>
          <p:spPr>
            <a:xfrm>
              <a:off x="4443585" y="5020"/>
              <a:ext cx="2545080" cy="6837680"/>
            </a:xfrm>
            <a:custGeom>
              <a:rect b="b" l="l" r="r" t="t"/>
              <a:pathLst>
                <a:path extrusionOk="0" h="6837680" w="2545079">
                  <a:moveTo>
                    <a:pt x="1321419" y="2283050"/>
                  </a:moveTo>
                  <a:lnTo>
                    <a:pt x="1271586" y="2291185"/>
                  </a:lnTo>
                  <a:lnTo>
                    <a:pt x="1226183" y="2312359"/>
                  </a:lnTo>
                  <a:lnTo>
                    <a:pt x="1187880" y="2345357"/>
                  </a:lnTo>
                  <a:lnTo>
                    <a:pt x="1159347" y="2388967"/>
                  </a:lnTo>
                  <a:lnTo>
                    <a:pt x="1159347" y="2390231"/>
                  </a:lnTo>
                  <a:lnTo>
                    <a:pt x="819255" y="3658619"/>
                  </a:lnTo>
                  <a:lnTo>
                    <a:pt x="0" y="6835910"/>
                  </a:lnTo>
                  <a:lnTo>
                    <a:pt x="6637" y="6836640"/>
                  </a:lnTo>
                  <a:lnTo>
                    <a:pt x="13275" y="6837015"/>
                  </a:lnTo>
                  <a:lnTo>
                    <a:pt x="20860" y="6837173"/>
                  </a:lnTo>
                  <a:lnTo>
                    <a:pt x="26549" y="6837173"/>
                  </a:lnTo>
                  <a:lnTo>
                    <a:pt x="843276" y="3664936"/>
                  </a:lnTo>
                  <a:lnTo>
                    <a:pt x="1183368" y="2397810"/>
                  </a:lnTo>
                  <a:lnTo>
                    <a:pt x="1208017" y="2360385"/>
                  </a:lnTo>
                  <a:lnTo>
                    <a:pt x="1240979" y="2332178"/>
                  </a:lnTo>
                  <a:lnTo>
                    <a:pt x="1279950" y="2314218"/>
                  </a:lnTo>
                  <a:lnTo>
                    <a:pt x="1322622" y="2307538"/>
                  </a:lnTo>
                  <a:lnTo>
                    <a:pt x="1417704" y="2307538"/>
                  </a:lnTo>
                  <a:lnTo>
                    <a:pt x="1373012" y="2289164"/>
                  </a:lnTo>
                  <a:lnTo>
                    <a:pt x="1321419" y="2283050"/>
                  </a:lnTo>
                  <a:close/>
                </a:path>
                <a:path extrusionOk="0" h="6837680" w="2545079">
                  <a:moveTo>
                    <a:pt x="1417704" y="2307538"/>
                  </a:moveTo>
                  <a:lnTo>
                    <a:pt x="1322622" y="2307538"/>
                  </a:lnTo>
                  <a:lnTo>
                    <a:pt x="1366690" y="2313167"/>
                  </a:lnTo>
                  <a:lnTo>
                    <a:pt x="1412487" y="2333998"/>
                  </a:lnTo>
                  <a:lnTo>
                    <a:pt x="1448453" y="2367016"/>
                  </a:lnTo>
                  <a:lnTo>
                    <a:pt x="1472646" y="2408949"/>
                  </a:lnTo>
                  <a:lnTo>
                    <a:pt x="1483125" y="2456521"/>
                  </a:lnTo>
                  <a:lnTo>
                    <a:pt x="1477947" y="2506458"/>
                  </a:lnTo>
                  <a:lnTo>
                    <a:pt x="1220033" y="3457750"/>
                  </a:lnTo>
                  <a:lnTo>
                    <a:pt x="1214086" y="3493143"/>
                  </a:lnTo>
                  <a:lnTo>
                    <a:pt x="1215054" y="3525971"/>
                  </a:lnTo>
                  <a:lnTo>
                    <a:pt x="1215133" y="3528655"/>
                  </a:lnTo>
                  <a:lnTo>
                    <a:pt x="1223055" y="3563456"/>
                  </a:lnTo>
                  <a:lnTo>
                    <a:pt x="1258495" y="3626484"/>
                  </a:lnTo>
                  <a:lnTo>
                    <a:pt x="1314716" y="3669911"/>
                  </a:lnTo>
                  <a:lnTo>
                    <a:pt x="1397612" y="3689046"/>
                  </a:lnTo>
                  <a:lnTo>
                    <a:pt x="1444654" y="3682624"/>
                  </a:lnTo>
                  <a:lnTo>
                    <a:pt x="1487903" y="3664621"/>
                  </a:lnTo>
                  <a:lnTo>
                    <a:pt x="1490651" y="3662531"/>
                  </a:lnTo>
                  <a:lnTo>
                    <a:pt x="1404021" y="3662531"/>
                  </a:lnTo>
                  <a:lnTo>
                    <a:pt x="1354047" y="3657357"/>
                  </a:lnTo>
                  <a:lnTo>
                    <a:pt x="1299051" y="3630195"/>
                  </a:lnTo>
                  <a:lnTo>
                    <a:pt x="1259225" y="3584084"/>
                  </a:lnTo>
                  <a:lnTo>
                    <a:pt x="1239313" y="3525971"/>
                  </a:lnTo>
                  <a:lnTo>
                    <a:pt x="1238602" y="3495255"/>
                  </a:lnTo>
                  <a:lnTo>
                    <a:pt x="1244055" y="3464067"/>
                  </a:lnTo>
                  <a:lnTo>
                    <a:pt x="1501968" y="2512775"/>
                  </a:lnTo>
                  <a:lnTo>
                    <a:pt x="1508395" y="2464189"/>
                  </a:lnTo>
                  <a:lnTo>
                    <a:pt x="1501968" y="2417182"/>
                  </a:lnTo>
                  <a:lnTo>
                    <a:pt x="1483952" y="2373966"/>
                  </a:lnTo>
                  <a:lnTo>
                    <a:pt x="1455611" y="2336750"/>
                  </a:lnTo>
                  <a:lnTo>
                    <a:pt x="1418210" y="2307746"/>
                  </a:lnTo>
                  <a:lnTo>
                    <a:pt x="1417704" y="2307538"/>
                  </a:lnTo>
                  <a:close/>
                </a:path>
                <a:path extrusionOk="0" h="6837680" w="2545079">
                  <a:moveTo>
                    <a:pt x="2545001" y="0"/>
                  </a:moveTo>
                  <a:lnTo>
                    <a:pt x="2518451" y="0"/>
                  </a:lnTo>
                  <a:lnTo>
                    <a:pt x="1939410" y="2100927"/>
                  </a:lnTo>
                  <a:lnTo>
                    <a:pt x="1547482" y="3546182"/>
                  </a:lnTo>
                  <a:lnTo>
                    <a:pt x="1526636" y="3591946"/>
                  </a:lnTo>
                  <a:lnTo>
                    <a:pt x="1493593" y="3627886"/>
                  </a:lnTo>
                  <a:lnTo>
                    <a:pt x="1451629" y="3652061"/>
                  </a:lnTo>
                  <a:lnTo>
                    <a:pt x="1404021" y="3662531"/>
                  </a:lnTo>
                  <a:lnTo>
                    <a:pt x="1490651" y="3662531"/>
                  </a:lnTo>
                  <a:lnTo>
                    <a:pt x="1525146" y="3636302"/>
                  </a:lnTo>
                  <a:lnTo>
                    <a:pt x="1554173" y="3598928"/>
                  </a:lnTo>
                  <a:lnTo>
                    <a:pt x="1572769" y="3553764"/>
                  </a:lnTo>
                  <a:lnTo>
                    <a:pt x="1964695" y="2108507"/>
                  </a:lnTo>
                  <a:lnTo>
                    <a:pt x="2539944" y="16423"/>
                  </a:lnTo>
                  <a:lnTo>
                    <a:pt x="2543737" y="3790"/>
                  </a:lnTo>
                  <a:lnTo>
                    <a:pt x="2545001"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96" name="Google Shape;596;p34"/>
            <p:cNvSpPr/>
            <p:nvPr/>
          </p:nvSpPr>
          <p:spPr>
            <a:xfrm>
              <a:off x="4063270" y="0"/>
              <a:ext cx="1818639" cy="6858000"/>
            </a:xfrm>
            <a:custGeom>
              <a:rect b="b" l="l" r="r" t="t"/>
              <a:pathLst>
                <a:path extrusionOk="0" h="6858000" w="1818639">
                  <a:moveTo>
                    <a:pt x="1818556" y="0"/>
                  </a:moveTo>
                  <a:lnTo>
                    <a:pt x="0" y="6858000"/>
                  </a:lnTo>
                </a:path>
              </a:pathLst>
            </a:custGeom>
            <a:noFill/>
            <a:ln cap="flat" cmpd="sng" w="22225">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597" name="Google Shape;597;p34"/>
            <p:cNvPicPr preferRelativeResize="0"/>
            <p:nvPr/>
          </p:nvPicPr>
          <p:blipFill rotWithShape="1">
            <a:blip r:embed="rId5">
              <a:alphaModFix/>
            </a:blip>
            <a:srcRect b="0" l="0" r="0" t="0"/>
            <a:stretch/>
          </p:blipFill>
          <p:spPr>
            <a:xfrm>
              <a:off x="7549376" y="6167335"/>
              <a:ext cx="3294001" cy="612000"/>
            </a:xfrm>
            <a:prstGeom prst="rect">
              <a:avLst/>
            </a:prstGeom>
            <a:noFill/>
            <a:ln>
              <a:noFill/>
            </a:ln>
          </p:spPr>
        </p:pic>
      </p:grpSp>
      <p:sp>
        <p:nvSpPr>
          <p:cNvPr id="598" name="Google Shape;598;p34"/>
          <p:cNvSpPr txBox="1"/>
          <p:nvPr/>
        </p:nvSpPr>
        <p:spPr>
          <a:xfrm>
            <a:off x="7049065" y="3737355"/>
            <a:ext cx="3156585" cy="1232535"/>
          </a:xfrm>
          <a:prstGeom prst="rect">
            <a:avLst/>
          </a:prstGeom>
          <a:noFill/>
          <a:ln>
            <a:noFill/>
          </a:ln>
        </p:spPr>
        <p:txBody>
          <a:bodyPr anchorCtr="0" anchor="t" bIns="0" lIns="0" spcFirstLastPara="1" rIns="0" wrap="square" tIns="22850">
            <a:spAutoFit/>
          </a:bodyPr>
          <a:lstStyle/>
          <a:p>
            <a:pPr indent="0" lvl="0" marL="12700" marR="5080" rtl="0" algn="l">
              <a:lnSpc>
                <a:spcPct val="118750"/>
              </a:lnSpc>
              <a:spcBef>
                <a:spcPts val="0"/>
              </a:spcBef>
              <a:spcAft>
                <a:spcPts val="0"/>
              </a:spcAft>
              <a:buNone/>
            </a:pPr>
            <a:r>
              <a:rPr lang="en-US" sz="1600">
                <a:solidFill>
                  <a:srgbClr val="FFFFFF"/>
                </a:solidFill>
                <a:latin typeface="Verdana"/>
                <a:ea typeface="Verdana"/>
                <a:cs typeface="Verdana"/>
                <a:sym typeface="Verdana"/>
              </a:rPr>
              <a:t>Si prega di inviare tutte le domande a: Abdelkader Shaaban, </a:t>
            </a:r>
            <a:r>
              <a:rPr lang="en-US" sz="1600" u="sng">
                <a:solidFill>
                  <a:srgbClr val="87882D"/>
                </a:solidFill>
                <a:latin typeface="Verdana"/>
                <a:ea typeface="Verdana"/>
                <a:cs typeface="Verdana"/>
                <a:sym typeface="Verdana"/>
                <a:hlinkClick r:id="rId6">
                  <a:extLst>
                    <a:ext uri="{A12FA001-AC4F-418D-AE19-62706E023703}">
                      <ahyp:hlinkClr val="tx"/>
                    </a:ext>
                  </a:extLst>
                </a:hlinkClick>
              </a:rPr>
              <a:t>abdelkader.Shaaban@ait.ac.at </a:t>
            </a:r>
            <a:r>
              <a:rPr lang="en-US" sz="1600">
                <a:solidFill>
                  <a:srgbClr val="FFFFFF"/>
                </a:solidFill>
                <a:latin typeface="Verdana"/>
                <a:ea typeface="Verdana"/>
                <a:cs typeface="Verdana"/>
                <a:sym typeface="Verdana"/>
              </a:rPr>
              <a:t>Stefan Schauer </a:t>
            </a:r>
            <a:r>
              <a:rPr lang="en-US" sz="1600" u="sng">
                <a:solidFill>
                  <a:srgbClr val="87882D"/>
                </a:solidFill>
                <a:latin typeface="Verdana"/>
                <a:ea typeface="Verdana"/>
                <a:cs typeface="Verdana"/>
                <a:sym typeface="Verdana"/>
                <a:hlinkClick r:id="rId7">
                  <a:extLst>
                    <a:ext uri="{A12FA001-AC4F-418D-AE19-62706E023703}">
                      <ahyp:hlinkClr val="tx"/>
                    </a:ext>
                  </a:extLst>
                </a:hlinkClick>
              </a:rPr>
              <a:t>Stefan.Schauer@ait.ac.at</a:t>
            </a:r>
            <a:endParaRPr sz="1600">
              <a:latin typeface="Verdana"/>
              <a:ea typeface="Verdana"/>
              <a:cs typeface="Verdana"/>
              <a:sym typeface="Verdana"/>
            </a:endParaRPr>
          </a:p>
        </p:txBody>
      </p:sp>
      <p:sp>
        <p:nvSpPr>
          <p:cNvPr id="599" name="Google Shape;599;p34"/>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CSP004_C_E: Abdelkader Shaaban e Stefan Schauer</a:t>
            </a:r>
            <a:endParaRPr sz="1100">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 name="Shape 92"/>
        <p:cNvGrpSpPr/>
        <p:nvPr/>
      </p:nvGrpSpPr>
      <p:grpSpPr>
        <a:xfrm>
          <a:off x="0" y="0"/>
          <a:ext cx="0" cy="0"/>
          <a:chOff x="0" y="0"/>
          <a:chExt cx="0" cy="0"/>
        </a:xfrm>
      </p:grpSpPr>
      <p:sp>
        <p:nvSpPr>
          <p:cNvPr id="93" name="Google Shape;93;p4"/>
          <p:cNvSpPr/>
          <p:nvPr/>
        </p:nvSpPr>
        <p:spPr>
          <a:xfrm>
            <a:off x="0" y="0"/>
            <a:ext cx="12192000" cy="6858000"/>
          </a:xfrm>
          <a:custGeom>
            <a:rect b="b" l="l" r="r" t="t"/>
            <a:pathLst>
              <a:path extrusionOk="0" h="6858000" w="12192000">
                <a:moveTo>
                  <a:pt x="12192000" y="0"/>
                </a:moveTo>
                <a:lnTo>
                  <a:pt x="0" y="0"/>
                </a:lnTo>
                <a:lnTo>
                  <a:pt x="0" y="6857999"/>
                </a:lnTo>
                <a:lnTo>
                  <a:pt x="12192000" y="6857999"/>
                </a:lnTo>
                <a:lnTo>
                  <a:pt x="121920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94" name="Google Shape;94;p4"/>
          <p:cNvPicPr preferRelativeResize="0"/>
          <p:nvPr/>
        </p:nvPicPr>
        <p:blipFill rotWithShape="1">
          <a:blip r:embed="rId3">
            <a:alphaModFix/>
          </a:blip>
          <a:srcRect b="0" l="0" r="0" t="0"/>
          <a:stretch/>
        </p:blipFill>
        <p:spPr>
          <a:xfrm>
            <a:off x="4425696" y="5059679"/>
            <a:ext cx="929639" cy="1798320"/>
          </a:xfrm>
          <a:prstGeom prst="rect">
            <a:avLst/>
          </a:prstGeom>
          <a:noFill/>
          <a:ln>
            <a:noFill/>
          </a:ln>
        </p:spPr>
      </p:pic>
      <p:sp>
        <p:nvSpPr>
          <p:cNvPr id="95" name="Google Shape;95;p4"/>
          <p:cNvSpPr txBox="1"/>
          <p:nvPr>
            <p:ph type="title"/>
          </p:nvPr>
        </p:nvSpPr>
        <p:spPr>
          <a:xfrm>
            <a:off x="5919470" y="3000756"/>
            <a:ext cx="496824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rPr>
              <a:t>Rilevamento di attacchi informatici</a:t>
            </a:r>
            <a:endParaRPr/>
          </a:p>
        </p:txBody>
      </p:sp>
      <p:pic>
        <p:nvPicPr>
          <p:cNvPr id="96" name="Google Shape;96;p4"/>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nvGrpSpPr>
          <p:cNvPr id="97" name="Google Shape;97;p4"/>
          <p:cNvGrpSpPr/>
          <p:nvPr/>
        </p:nvGrpSpPr>
        <p:grpSpPr>
          <a:xfrm>
            <a:off x="0" y="-2235"/>
            <a:ext cx="6043268" cy="6862275"/>
            <a:chOff x="0" y="-2235"/>
            <a:chExt cx="6043268" cy="6862275"/>
          </a:xfrm>
        </p:grpSpPr>
        <p:sp>
          <p:nvSpPr>
            <p:cNvPr id="98" name="Google Shape;98;p4"/>
            <p:cNvSpPr/>
            <p:nvPr/>
          </p:nvSpPr>
          <p:spPr>
            <a:xfrm>
              <a:off x="2932646" y="0"/>
              <a:ext cx="1818639" cy="6858000"/>
            </a:xfrm>
            <a:custGeom>
              <a:rect b="b" l="l" r="r" t="t"/>
              <a:pathLst>
                <a:path extrusionOk="0" h="6858000" w="1818639">
                  <a:moveTo>
                    <a:pt x="1818556" y="0"/>
                  </a:moveTo>
                  <a:lnTo>
                    <a:pt x="0" y="6858000"/>
                  </a:lnTo>
                </a:path>
              </a:pathLst>
            </a:custGeom>
            <a:noFill/>
            <a:ln cap="flat" cmpd="sng" w="22225">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9" name="Google Shape;99;p4"/>
            <p:cNvSpPr/>
            <p:nvPr/>
          </p:nvSpPr>
          <p:spPr>
            <a:xfrm>
              <a:off x="3498188" y="17721"/>
              <a:ext cx="2545080" cy="6837680"/>
            </a:xfrm>
            <a:custGeom>
              <a:rect b="b" l="l" r="r" t="t"/>
              <a:pathLst>
                <a:path extrusionOk="0" h="6837680" w="2545079">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extrusionOk="0" h="6837680" w="2545079">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extrusionOk="0" h="6837680" w="2545079">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0" name="Google Shape;100;p4"/>
            <p:cNvPicPr preferRelativeResize="0"/>
            <p:nvPr/>
          </p:nvPicPr>
          <p:blipFill rotWithShape="1">
            <a:blip r:embed="rId5">
              <a:alphaModFix/>
            </a:blip>
            <a:srcRect b="0" l="0" r="0" t="0"/>
            <a:stretch/>
          </p:blipFill>
          <p:spPr>
            <a:xfrm>
              <a:off x="0" y="-2235"/>
              <a:ext cx="5840730" cy="6862275"/>
            </a:xfrm>
            <a:prstGeom prst="rect">
              <a:avLst/>
            </a:prstGeom>
            <a:noFill/>
            <a:ln>
              <a:noFill/>
            </a:ln>
          </p:spPr>
        </p:pic>
      </p:grpSp>
      <p:sp>
        <p:nvSpPr>
          <p:cNvPr id="101" name="Google Shape;101;p4"/>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CSP004_C_E: Abdelkader Shaaban e Stefan Schauer</a:t>
            </a:r>
            <a:endParaRPr sz="110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5" name="Shape 105"/>
        <p:cNvGrpSpPr/>
        <p:nvPr/>
      </p:nvGrpSpPr>
      <p:grpSpPr>
        <a:xfrm>
          <a:off x="0" y="0"/>
          <a:ext cx="0" cy="0"/>
          <a:chOff x="0" y="0"/>
          <a:chExt cx="0" cy="0"/>
        </a:xfrm>
      </p:grpSpPr>
      <p:grpSp>
        <p:nvGrpSpPr>
          <p:cNvPr id="106" name="Google Shape;106;p5"/>
          <p:cNvGrpSpPr/>
          <p:nvPr/>
        </p:nvGrpSpPr>
        <p:grpSpPr>
          <a:xfrm>
            <a:off x="6351270" y="-11112"/>
            <a:ext cx="5840730" cy="6880225"/>
            <a:chOff x="6351270" y="-11112"/>
            <a:chExt cx="5840730" cy="6880225"/>
          </a:xfrm>
        </p:grpSpPr>
        <p:pic>
          <p:nvPicPr>
            <p:cNvPr id="107" name="Google Shape;107;p5"/>
            <p:cNvPicPr preferRelativeResize="0"/>
            <p:nvPr/>
          </p:nvPicPr>
          <p:blipFill rotWithShape="1">
            <a:blip r:embed="rId3">
              <a:alphaModFix/>
            </a:blip>
            <a:srcRect b="0" l="0" r="0" t="0"/>
            <a:stretch/>
          </p:blipFill>
          <p:spPr>
            <a:xfrm>
              <a:off x="6351270" y="-11112"/>
              <a:ext cx="5840730" cy="6880225"/>
            </a:xfrm>
            <a:prstGeom prst="rect">
              <a:avLst/>
            </a:prstGeom>
            <a:noFill/>
            <a:ln>
              <a:noFill/>
            </a:ln>
          </p:spPr>
        </p:pic>
        <p:sp>
          <p:nvSpPr>
            <p:cNvPr id="108" name="Google Shape;108;p5"/>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9" name="Google Shape;109;p5"/>
            <p:cNvPicPr preferRelativeResize="0"/>
            <p:nvPr/>
          </p:nvPicPr>
          <p:blipFill rotWithShape="1">
            <a:blip r:embed="rId4">
              <a:alphaModFix/>
            </a:blip>
            <a:srcRect b="0" l="0" r="0" t="0"/>
            <a:stretch/>
          </p:blipFill>
          <p:spPr>
            <a:xfrm>
              <a:off x="7827264" y="5154167"/>
              <a:ext cx="880872" cy="1703832"/>
            </a:xfrm>
            <a:prstGeom prst="rect">
              <a:avLst/>
            </a:prstGeom>
            <a:noFill/>
            <a:ln>
              <a:noFill/>
            </a:ln>
          </p:spPr>
        </p:pic>
        <p:pic>
          <p:nvPicPr>
            <p:cNvPr id="110" name="Google Shape;110;p5"/>
            <p:cNvPicPr preferRelativeResize="0"/>
            <p:nvPr/>
          </p:nvPicPr>
          <p:blipFill rotWithShape="1">
            <a:blip r:embed="rId5">
              <a:alphaModFix/>
            </a:blip>
            <a:srcRect b="0" l="0" r="0" t="0"/>
            <a:stretch/>
          </p:blipFill>
          <p:spPr>
            <a:xfrm>
              <a:off x="7549376" y="6167335"/>
              <a:ext cx="3294001" cy="612000"/>
            </a:xfrm>
            <a:prstGeom prst="rect">
              <a:avLst/>
            </a:prstGeom>
            <a:noFill/>
            <a:ln>
              <a:noFill/>
            </a:ln>
          </p:spPr>
        </p:pic>
      </p:grpSp>
      <p:sp>
        <p:nvSpPr>
          <p:cNvPr id="111" name="Google Shape;111;p5"/>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Rilevamento di attacchi informatici</a:t>
            </a:r>
            <a:endParaRPr/>
          </a:p>
        </p:txBody>
      </p:sp>
      <p:sp>
        <p:nvSpPr>
          <p:cNvPr id="112" name="Google Shape;112;p5"/>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113" name="Google Shape;113;p5"/>
          <p:cNvSpPr txBox="1"/>
          <p:nvPr/>
        </p:nvSpPr>
        <p:spPr>
          <a:xfrm>
            <a:off x="460120" y="1459484"/>
            <a:ext cx="10777800" cy="1479600"/>
          </a:xfrm>
          <a:prstGeom prst="rect">
            <a:avLst/>
          </a:prstGeom>
          <a:noFill/>
          <a:ln>
            <a:noFill/>
          </a:ln>
        </p:spPr>
        <p:txBody>
          <a:bodyPr anchorCtr="0" anchor="t" bIns="0" lIns="0" spcFirstLastPara="1" rIns="0" wrap="square" tIns="12700">
            <a:spAutoFit/>
          </a:bodyPr>
          <a:lstStyle/>
          <a:p>
            <a:pPr indent="-266700" lvl="0" marL="713105" rtl="0" algn="l">
              <a:lnSpc>
                <a:spcPct val="118611"/>
              </a:lnSpc>
              <a:spcBef>
                <a:spcPts val="0"/>
              </a:spcBef>
              <a:spcAft>
                <a:spcPts val="0"/>
              </a:spcAft>
              <a:buSzPts val="1500"/>
              <a:buFont typeface="Arial"/>
              <a:buChar char="•"/>
            </a:pPr>
            <a:r>
              <a:rPr lang="en-US" sz="1500">
                <a:latin typeface="Verdana"/>
                <a:ea typeface="Verdana"/>
                <a:cs typeface="Verdana"/>
                <a:sym typeface="Verdana"/>
              </a:rPr>
              <a:t>Rilevamento degli attacchi di avvelenamento ARP sulla rete</a:t>
            </a:r>
            <a:endParaRPr sz="1500">
              <a:latin typeface="Verdana"/>
              <a:ea typeface="Verdana"/>
              <a:cs typeface="Verdana"/>
              <a:sym typeface="Verdana"/>
            </a:endParaRPr>
          </a:p>
          <a:p>
            <a:pPr indent="-266700" lvl="0" marL="713105" rtl="0" algn="l">
              <a:lnSpc>
                <a:spcPct val="118611"/>
              </a:lnSpc>
              <a:spcBef>
                <a:spcPts val="0"/>
              </a:spcBef>
              <a:spcAft>
                <a:spcPts val="0"/>
              </a:spcAft>
              <a:buSzPts val="1500"/>
              <a:buFont typeface="Arial"/>
              <a:buChar char="•"/>
            </a:pPr>
            <a:r>
              <a:rPr lang="en-US" sz="1500">
                <a:latin typeface="Verdana"/>
                <a:ea typeface="Verdana"/>
                <a:cs typeface="Verdana"/>
                <a:sym typeface="Verdana"/>
              </a:rPr>
              <a:t>Consideriamo la macchina Windows come una macchina di amministrazione della rete all'interno della</a:t>
            </a:r>
            <a:endParaRPr sz="1500">
              <a:latin typeface="Verdana"/>
              <a:ea typeface="Verdana"/>
              <a:cs typeface="Verdana"/>
              <a:sym typeface="Verdana"/>
            </a:endParaRPr>
          </a:p>
          <a:p>
            <a:pPr indent="0" lvl="0" marL="713105" marR="5080" rtl="0" algn="l">
              <a:lnSpc>
                <a:spcPct val="117222"/>
              </a:lnSpc>
              <a:spcBef>
                <a:spcPts val="135"/>
              </a:spcBef>
              <a:spcAft>
                <a:spcPts val="0"/>
              </a:spcAft>
              <a:buNone/>
            </a:pPr>
            <a:r>
              <a:rPr lang="en-US" sz="1500">
                <a:latin typeface="Verdana"/>
                <a:ea typeface="Verdana"/>
                <a:cs typeface="Verdana"/>
                <a:sym typeface="Verdana"/>
              </a:rPr>
              <a:t>rete. Se si verificano attività sospette sulla rete, l'amministratore di rete deve rilevarle. Come?</a:t>
            </a:r>
            <a:endParaRPr sz="1500">
              <a:latin typeface="Verdana"/>
              <a:ea typeface="Verdana"/>
              <a:cs typeface="Verdana"/>
              <a:sym typeface="Verdana"/>
            </a:endParaRPr>
          </a:p>
          <a:p>
            <a:pPr indent="0" lvl="0" marL="12700" marR="7907655" rtl="0" algn="l">
              <a:lnSpc>
                <a:spcPct val="117222"/>
              </a:lnSpc>
              <a:spcBef>
                <a:spcPts val="1010"/>
              </a:spcBef>
              <a:spcAft>
                <a:spcPts val="0"/>
              </a:spcAft>
              <a:buNone/>
            </a:pPr>
            <a:r>
              <a:rPr lang="en-US" sz="1500">
                <a:latin typeface="Verdana"/>
                <a:ea typeface="Verdana"/>
                <a:cs typeface="Verdana"/>
                <a:sym typeface="Verdana"/>
              </a:rPr>
              <a:t>Sulla macchina Windows Arp -a</a:t>
            </a:r>
            <a:endParaRPr sz="1500">
              <a:latin typeface="Verdana"/>
              <a:ea typeface="Verdana"/>
              <a:cs typeface="Verdana"/>
              <a:sym typeface="Verdana"/>
            </a:endParaRPr>
          </a:p>
        </p:txBody>
      </p:sp>
      <p:grpSp>
        <p:nvGrpSpPr>
          <p:cNvPr id="114" name="Google Shape;114;p5"/>
          <p:cNvGrpSpPr/>
          <p:nvPr/>
        </p:nvGrpSpPr>
        <p:grpSpPr>
          <a:xfrm>
            <a:off x="1652584" y="3304517"/>
            <a:ext cx="3788237" cy="3351380"/>
            <a:chOff x="1652584" y="3304517"/>
            <a:chExt cx="3788237" cy="3351380"/>
          </a:xfrm>
        </p:grpSpPr>
        <p:pic>
          <p:nvPicPr>
            <p:cNvPr id="115" name="Google Shape;115;p5"/>
            <p:cNvPicPr preferRelativeResize="0"/>
            <p:nvPr/>
          </p:nvPicPr>
          <p:blipFill rotWithShape="1">
            <a:blip r:embed="rId6">
              <a:alphaModFix/>
            </a:blip>
            <a:srcRect b="0" l="0" r="0" t="0"/>
            <a:stretch/>
          </p:blipFill>
          <p:spPr>
            <a:xfrm>
              <a:off x="1886513" y="3304517"/>
              <a:ext cx="3554308" cy="3351380"/>
            </a:xfrm>
            <a:prstGeom prst="rect">
              <a:avLst/>
            </a:prstGeom>
            <a:noFill/>
            <a:ln>
              <a:noFill/>
            </a:ln>
          </p:spPr>
        </p:pic>
        <p:sp>
          <p:nvSpPr>
            <p:cNvPr id="116" name="Google Shape;116;p5"/>
            <p:cNvSpPr/>
            <p:nvPr/>
          </p:nvSpPr>
          <p:spPr>
            <a:xfrm>
              <a:off x="1652584" y="3574524"/>
              <a:ext cx="3570604" cy="1245235"/>
            </a:xfrm>
            <a:custGeom>
              <a:rect b="b" l="l" r="r" t="t"/>
              <a:pathLst>
                <a:path extrusionOk="0" h="1245235" w="3570604">
                  <a:moveTo>
                    <a:pt x="0" y="0"/>
                  </a:moveTo>
                  <a:lnTo>
                    <a:pt x="3570284" y="0"/>
                  </a:lnTo>
                  <a:lnTo>
                    <a:pt x="3570284" y="1245127"/>
                  </a:lnTo>
                  <a:lnTo>
                    <a:pt x="0" y="1245127"/>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7" name="Google Shape;117;p5"/>
            <p:cNvSpPr/>
            <p:nvPr/>
          </p:nvSpPr>
          <p:spPr>
            <a:xfrm>
              <a:off x="1652584" y="5089658"/>
              <a:ext cx="3570604" cy="1330325"/>
            </a:xfrm>
            <a:custGeom>
              <a:rect b="b" l="l" r="r" t="t"/>
              <a:pathLst>
                <a:path extrusionOk="0" h="1330325" w="3570604">
                  <a:moveTo>
                    <a:pt x="0" y="0"/>
                  </a:moveTo>
                  <a:lnTo>
                    <a:pt x="3570284" y="0"/>
                  </a:lnTo>
                  <a:lnTo>
                    <a:pt x="3570284" y="1330192"/>
                  </a:lnTo>
                  <a:lnTo>
                    <a:pt x="0" y="1330192"/>
                  </a:lnTo>
                  <a:lnTo>
                    <a:pt x="0" y="0"/>
                  </a:lnTo>
                  <a:close/>
                </a:path>
              </a:pathLst>
            </a:cu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18" name="Google Shape;118;p5"/>
          <p:cNvSpPr txBox="1"/>
          <p:nvPr/>
        </p:nvSpPr>
        <p:spPr>
          <a:xfrm>
            <a:off x="884281" y="3937507"/>
            <a:ext cx="74422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Verdana"/>
                <a:ea typeface="Verdana"/>
                <a:cs typeface="Verdana"/>
                <a:sym typeface="Verdana"/>
              </a:rPr>
              <a:t>Prima</a:t>
            </a:r>
            <a:endParaRPr sz="1800">
              <a:latin typeface="Verdana"/>
              <a:ea typeface="Verdana"/>
              <a:cs typeface="Verdana"/>
              <a:sym typeface="Verdana"/>
            </a:endParaRPr>
          </a:p>
        </p:txBody>
      </p:sp>
      <p:sp>
        <p:nvSpPr>
          <p:cNvPr id="119" name="Google Shape;119;p5"/>
          <p:cNvSpPr txBox="1"/>
          <p:nvPr/>
        </p:nvSpPr>
        <p:spPr>
          <a:xfrm>
            <a:off x="940724" y="5653532"/>
            <a:ext cx="56324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Verdana"/>
                <a:ea typeface="Verdana"/>
                <a:cs typeface="Verdana"/>
                <a:sym typeface="Verdana"/>
              </a:rPr>
              <a:t>Dopo</a:t>
            </a:r>
            <a:endParaRPr sz="1800">
              <a:latin typeface="Verdana"/>
              <a:ea typeface="Verdana"/>
              <a:cs typeface="Verdana"/>
              <a:sym typeface="Verdana"/>
            </a:endParaRPr>
          </a:p>
        </p:txBody>
      </p:sp>
      <p:pic>
        <p:nvPicPr>
          <p:cNvPr id="120" name="Google Shape;120;p5"/>
          <p:cNvPicPr preferRelativeResize="0"/>
          <p:nvPr/>
        </p:nvPicPr>
        <p:blipFill rotWithShape="1">
          <a:blip r:embed="rId7">
            <a:alphaModFix/>
          </a:blip>
          <a:srcRect b="0" l="0" r="0" t="0"/>
          <a:stretch/>
        </p:blipFill>
        <p:spPr>
          <a:xfrm>
            <a:off x="6070051" y="2560087"/>
            <a:ext cx="5945395" cy="3429447"/>
          </a:xfrm>
          <a:prstGeom prst="rect">
            <a:avLst/>
          </a:prstGeom>
          <a:noFill/>
          <a:ln>
            <a:noFill/>
          </a:ln>
        </p:spPr>
      </p:pic>
      <p:sp>
        <p:nvSpPr>
          <p:cNvPr id="121" name="Google Shape;121;p5"/>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11557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grpSp>
        <p:nvGrpSpPr>
          <p:cNvPr id="126" name="Google Shape;126;p6"/>
          <p:cNvGrpSpPr/>
          <p:nvPr/>
        </p:nvGrpSpPr>
        <p:grpSpPr>
          <a:xfrm>
            <a:off x="7377173" y="0"/>
            <a:ext cx="3466204" cy="6858000"/>
            <a:chOff x="7377173" y="0"/>
            <a:chExt cx="3466204" cy="6858000"/>
          </a:xfrm>
        </p:grpSpPr>
        <p:sp>
          <p:nvSpPr>
            <p:cNvPr id="127" name="Google Shape;127;p6"/>
            <p:cNvSpPr/>
            <p:nvPr/>
          </p:nvSpPr>
          <p:spPr>
            <a:xfrm>
              <a:off x="7377173"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28" name="Google Shape;128;p6"/>
            <p:cNvPicPr preferRelativeResize="0"/>
            <p:nvPr/>
          </p:nvPicPr>
          <p:blipFill rotWithShape="1">
            <a:blip r:embed="rId3">
              <a:alphaModFix/>
            </a:blip>
            <a:srcRect b="0" l="0" r="0" t="0"/>
            <a:stretch/>
          </p:blipFill>
          <p:spPr>
            <a:xfrm>
              <a:off x="7827263" y="5154167"/>
              <a:ext cx="880872" cy="1703832"/>
            </a:xfrm>
            <a:prstGeom prst="rect">
              <a:avLst/>
            </a:prstGeom>
            <a:noFill/>
            <a:ln>
              <a:noFill/>
            </a:ln>
          </p:spPr>
        </p:pic>
        <p:pic>
          <p:nvPicPr>
            <p:cNvPr id="129" name="Google Shape;129;p6"/>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130" name="Google Shape;130;p6"/>
          <p:cNvSpPr txBox="1"/>
          <p:nvPr>
            <p:ph type="title"/>
          </p:nvPr>
        </p:nvSpPr>
        <p:spPr>
          <a:xfrm>
            <a:off x="944846" y="557175"/>
            <a:ext cx="6642900" cy="505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Rilevamento di attacchi informatici</a:t>
            </a:r>
            <a:endParaRPr/>
          </a:p>
        </p:txBody>
      </p:sp>
      <p:sp>
        <p:nvSpPr>
          <p:cNvPr id="131" name="Google Shape;131;p6"/>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pic>
        <p:nvPicPr>
          <p:cNvPr id="132" name="Google Shape;132;p6"/>
          <p:cNvPicPr preferRelativeResize="0"/>
          <p:nvPr/>
        </p:nvPicPr>
        <p:blipFill rotWithShape="1">
          <a:blip r:embed="rId5">
            <a:alphaModFix/>
          </a:blip>
          <a:srcRect b="0" l="0" r="0" t="0"/>
          <a:stretch/>
        </p:blipFill>
        <p:spPr>
          <a:xfrm>
            <a:off x="182899" y="3391128"/>
            <a:ext cx="3087495" cy="2318564"/>
          </a:xfrm>
          <a:prstGeom prst="rect">
            <a:avLst/>
          </a:prstGeom>
          <a:noFill/>
          <a:ln>
            <a:noFill/>
          </a:ln>
        </p:spPr>
      </p:pic>
      <p:pic>
        <p:nvPicPr>
          <p:cNvPr id="133" name="Google Shape;133;p6"/>
          <p:cNvPicPr preferRelativeResize="0"/>
          <p:nvPr/>
        </p:nvPicPr>
        <p:blipFill rotWithShape="1">
          <a:blip r:embed="rId6">
            <a:alphaModFix/>
          </a:blip>
          <a:srcRect b="0" l="0" r="0" t="0"/>
          <a:stretch/>
        </p:blipFill>
        <p:spPr>
          <a:xfrm>
            <a:off x="3334937" y="3160209"/>
            <a:ext cx="3617616" cy="3580039"/>
          </a:xfrm>
          <a:prstGeom prst="rect">
            <a:avLst/>
          </a:prstGeom>
          <a:noFill/>
          <a:ln>
            <a:noFill/>
          </a:ln>
        </p:spPr>
      </p:pic>
      <p:sp>
        <p:nvSpPr>
          <p:cNvPr id="134" name="Google Shape;134;p6"/>
          <p:cNvSpPr txBox="1"/>
          <p:nvPr/>
        </p:nvSpPr>
        <p:spPr>
          <a:xfrm>
            <a:off x="444052" y="1276603"/>
            <a:ext cx="10433700" cy="2079900"/>
          </a:xfrm>
          <a:prstGeom prst="rect">
            <a:avLst/>
          </a:prstGeom>
          <a:noFill/>
          <a:ln>
            <a:noFill/>
          </a:ln>
        </p:spPr>
        <p:txBody>
          <a:bodyPr anchorCtr="0" anchor="t" bIns="0" lIns="0" spcFirstLastPara="1" rIns="0" wrap="square" tIns="134600">
            <a:spAutoFit/>
          </a:bodyPr>
          <a:lstStyle/>
          <a:p>
            <a:pPr indent="0" lvl="0" marL="12700" rtl="0" algn="l">
              <a:lnSpc>
                <a:spcPct val="100000"/>
              </a:lnSpc>
              <a:spcBef>
                <a:spcPts val="0"/>
              </a:spcBef>
              <a:spcAft>
                <a:spcPts val="0"/>
              </a:spcAft>
              <a:buNone/>
            </a:pPr>
            <a:r>
              <a:rPr lang="en-US" sz="1600">
                <a:solidFill>
                  <a:srgbClr val="2D2F31"/>
                </a:solidFill>
                <a:latin typeface="Calibri"/>
                <a:ea typeface="Calibri"/>
                <a:cs typeface="Calibri"/>
                <a:sym typeface="Calibri"/>
              </a:rPr>
              <a:t>Attacchi di avvelenamento ARP</a:t>
            </a:r>
            <a:endParaRPr sz="1600">
              <a:latin typeface="Calibri"/>
              <a:ea typeface="Calibri"/>
              <a:cs typeface="Calibri"/>
              <a:sym typeface="Calibri"/>
            </a:endParaRPr>
          </a:p>
          <a:p>
            <a:pPr indent="-273050" lvl="0" marL="456565" marR="5080" rtl="0" algn="l">
              <a:lnSpc>
                <a:spcPct val="116111"/>
              </a:lnSpc>
              <a:spcBef>
                <a:spcPts val="1085"/>
              </a:spcBef>
              <a:spcAft>
                <a:spcPts val="0"/>
              </a:spcAft>
              <a:buSzPts val="1600"/>
              <a:buFont typeface="Arial"/>
              <a:buChar char="•"/>
            </a:pPr>
            <a:r>
              <a:rPr lang="en-US" sz="1600">
                <a:latin typeface="Verdana"/>
                <a:ea typeface="Verdana"/>
                <a:cs typeface="Verdana"/>
                <a:sym typeface="Verdana"/>
              </a:rPr>
              <a:t>Il comando "arp -a" deve essere eseguito manualmente ogni volta per rilevare tali attività sospette.</a:t>
            </a:r>
            <a:endParaRPr sz="1600">
              <a:latin typeface="Verdana"/>
              <a:ea typeface="Verdana"/>
              <a:cs typeface="Verdana"/>
              <a:sym typeface="Verdana"/>
            </a:endParaRPr>
          </a:p>
          <a:p>
            <a:pPr indent="-273050" lvl="0" marL="456565" rtl="0" algn="l">
              <a:lnSpc>
                <a:spcPct val="119444"/>
              </a:lnSpc>
              <a:spcBef>
                <a:spcPts val="0"/>
              </a:spcBef>
              <a:spcAft>
                <a:spcPts val="0"/>
              </a:spcAft>
              <a:buSzPts val="1600"/>
              <a:buFont typeface="Arial"/>
              <a:buChar char="•"/>
            </a:pPr>
            <a:r>
              <a:rPr lang="en-US" sz="1600">
                <a:latin typeface="Verdana"/>
                <a:ea typeface="Verdana"/>
                <a:cs typeface="Verdana"/>
                <a:sym typeface="Verdana"/>
              </a:rPr>
              <a:t>Lo strumento xarp è in grado di rilevare automaticamente tali attività.</a:t>
            </a:r>
            <a:endParaRPr sz="1600">
              <a:latin typeface="Verdana"/>
              <a:ea typeface="Verdana"/>
              <a:cs typeface="Verdana"/>
              <a:sym typeface="Verdana"/>
            </a:endParaRPr>
          </a:p>
          <a:p>
            <a:pPr indent="0" lvl="0" marL="0" marR="1245870" rtl="0" algn="ctr">
              <a:lnSpc>
                <a:spcPct val="106111"/>
              </a:lnSpc>
              <a:spcBef>
                <a:spcPts val="1440"/>
              </a:spcBef>
              <a:spcAft>
                <a:spcPts val="0"/>
              </a:spcAft>
              <a:buNone/>
            </a:pPr>
            <a:r>
              <a:rPr lang="en-US" sz="1600">
                <a:latin typeface="Verdana"/>
                <a:ea typeface="Verdana"/>
                <a:cs typeface="Verdana"/>
                <a:sym typeface="Verdana"/>
              </a:rPr>
              <a:t>Dopo</a:t>
            </a:r>
            <a:endParaRPr sz="1600">
              <a:latin typeface="Verdana"/>
              <a:ea typeface="Verdana"/>
              <a:cs typeface="Verdana"/>
              <a:sym typeface="Verdana"/>
            </a:endParaRPr>
          </a:p>
          <a:p>
            <a:pPr indent="0" lvl="0" marL="0" marR="7957819" rtl="0" algn="ctr">
              <a:lnSpc>
                <a:spcPct val="106111"/>
              </a:lnSpc>
              <a:spcBef>
                <a:spcPts val="0"/>
              </a:spcBef>
              <a:spcAft>
                <a:spcPts val="0"/>
              </a:spcAft>
              <a:buNone/>
            </a:pPr>
            <a:r>
              <a:rPr lang="en-US" sz="1600">
                <a:latin typeface="Verdana"/>
                <a:ea typeface="Verdana"/>
                <a:cs typeface="Verdana"/>
                <a:sym typeface="Verdana"/>
              </a:rPr>
              <a:t>Prima</a:t>
            </a:r>
            <a:endParaRPr sz="1600">
              <a:latin typeface="Verdana"/>
              <a:ea typeface="Verdana"/>
              <a:cs typeface="Verdana"/>
              <a:sym typeface="Verdana"/>
            </a:endParaRPr>
          </a:p>
        </p:txBody>
      </p:sp>
      <p:grpSp>
        <p:nvGrpSpPr>
          <p:cNvPr id="135" name="Google Shape;135;p6"/>
          <p:cNvGrpSpPr/>
          <p:nvPr/>
        </p:nvGrpSpPr>
        <p:grpSpPr>
          <a:xfrm>
            <a:off x="6973823" y="2987039"/>
            <a:ext cx="5215128" cy="3407664"/>
            <a:chOff x="6973823" y="2987039"/>
            <a:chExt cx="5215128" cy="3407664"/>
          </a:xfrm>
        </p:grpSpPr>
        <p:pic>
          <p:nvPicPr>
            <p:cNvPr id="136" name="Google Shape;136;p6"/>
            <p:cNvPicPr preferRelativeResize="0"/>
            <p:nvPr/>
          </p:nvPicPr>
          <p:blipFill rotWithShape="1">
            <a:blip r:embed="rId7">
              <a:alphaModFix/>
            </a:blip>
            <a:srcRect b="0" l="0" r="0" t="0"/>
            <a:stretch/>
          </p:blipFill>
          <p:spPr>
            <a:xfrm>
              <a:off x="6973823" y="2987039"/>
              <a:ext cx="5215128" cy="3407664"/>
            </a:xfrm>
            <a:prstGeom prst="rect">
              <a:avLst/>
            </a:prstGeom>
            <a:noFill/>
            <a:ln>
              <a:noFill/>
            </a:ln>
          </p:spPr>
        </p:pic>
        <p:pic>
          <p:nvPicPr>
            <p:cNvPr id="137" name="Google Shape;137;p6"/>
            <p:cNvPicPr preferRelativeResize="0"/>
            <p:nvPr/>
          </p:nvPicPr>
          <p:blipFill rotWithShape="1">
            <a:blip r:embed="rId8">
              <a:alphaModFix/>
            </a:blip>
            <a:srcRect b="0" l="0" r="0" t="0"/>
            <a:stretch/>
          </p:blipFill>
          <p:spPr>
            <a:xfrm>
              <a:off x="7167838" y="3180858"/>
              <a:ext cx="4891502" cy="2821537"/>
            </a:xfrm>
            <a:prstGeom prst="rect">
              <a:avLst/>
            </a:prstGeom>
            <a:noFill/>
            <a:ln>
              <a:noFill/>
            </a:ln>
          </p:spPr>
        </p:pic>
      </p:grpSp>
      <p:sp>
        <p:nvSpPr>
          <p:cNvPr id="138" name="Google Shape;138;p6"/>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11557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2" name="Shape 142"/>
        <p:cNvGrpSpPr/>
        <p:nvPr/>
      </p:nvGrpSpPr>
      <p:grpSpPr>
        <a:xfrm>
          <a:off x="0" y="0"/>
          <a:ext cx="0" cy="0"/>
          <a:chOff x="0" y="0"/>
          <a:chExt cx="0" cy="0"/>
        </a:xfrm>
      </p:grpSpPr>
      <p:grpSp>
        <p:nvGrpSpPr>
          <p:cNvPr id="143" name="Google Shape;143;p7"/>
          <p:cNvGrpSpPr/>
          <p:nvPr/>
        </p:nvGrpSpPr>
        <p:grpSpPr>
          <a:xfrm>
            <a:off x="6351270" y="-11112"/>
            <a:ext cx="5840730" cy="6880225"/>
            <a:chOff x="6351270" y="-11112"/>
            <a:chExt cx="5840730" cy="6880225"/>
          </a:xfrm>
        </p:grpSpPr>
        <p:pic>
          <p:nvPicPr>
            <p:cNvPr id="144" name="Google Shape;144;p7"/>
            <p:cNvPicPr preferRelativeResize="0"/>
            <p:nvPr/>
          </p:nvPicPr>
          <p:blipFill rotWithShape="1">
            <a:blip r:embed="rId3">
              <a:alphaModFix/>
            </a:blip>
            <a:srcRect b="0" l="0" r="0" t="0"/>
            <a:stretch/>
          </p:blipFill>
          <p:spPr>
            <a:xfrm>
              <a:off x="6351270" y="-11112"/>
              <a:ext cx="5840730" cy="6880225"/>
            </a:xfrm>
            <a:prstGeom prst="rect">
              <a:avLst/>
            </a:prstGeom>
            <a:noFill/>
            <a:ln>
              <a:noFill/>
            </a:ln>
          </p:spPr>
        </p:pic>
        <p:sp>
          <p:nvSpPr>
            <p:cNvPr id="145" name="Google Shape;145;p7"/>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46" name="Google Shape;146;p7"/>
            <p:cNvPicPr preferRelativeResize="0"/>
            <p:nvPr/>
          </p:nvPicPr>
          <p:blipFill rotWithShape="1">
            <a:blip r:embed="rId4">
              <a:alphaModFix/>
            </a:blip>
            <a:srcRect b="0" l="0" r="0" t="0"/>
            <a:stretch/>
          </p:blipFill>
          <p:spPr>
            <a:xfrm>
              <a:off x="7827264" y="5154167"/>
              <a:ext cx="880872" cy="1703832"/>
            </a:xfrm>
            <a:prstGeom prst="rect">
              <a:avLst/>
            </a:prstGeom>
            <a:noFill/>
            <a:ln>
              <a:noFill/>
            </a:ln>
          </p:spPr>
        </p:pic>
        <p:pic>
          <p:nvPicPr>
            <p:cNvPr id="147" name="Google Shape;147;p7"/>
            <p:cNvPicPr preferRelativeResize="0"/>
            <p:nvPr/>
          </p:nvPicPr>
          <p:blipFill rotWithShape="1">
            <a:blip r:embed="rId5">
              <a:alphaModFix/>
            </a:blip>
            <a:srcRect b="0" l="0" r="0" t="0"/>
            <a:stretch/>
          </p:blipFill>
          <p:spPr>
            <a:xfrm>
              <a:off x="7549376" y="6167335"/>
              <a:ext cx="3294001" cy="612000"/>
            </a:xfrm>
            <a:prstGeom prst="rect">
              <a:avLst/>
            </a:prstGeom>
            <a:noFill/>
            <a:ln>
              <a:noFill/>
            </a:ln>
          </p:spPr>
        </p:pic>
      </p:grpSp>
      <p:sp>
        <p:nvSpPr>
          <p:cNvPr id="148" name="Google Shape;148;p7"/>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Rilevamento di attacchi informatici</a:t>
            </a:r>
            <a:endParaRPr/>
          </a:p>
        </p:txBody>
      </p:sp>
      <p:sp>
        <p:nvSpPr>
          <p:cNvPr id="149" name="Google Shape;149;p7"/>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150" name="Google Shape;150;p7"/>
          <p:cNvSpPr txBox="1"/>
          <p:nvPr/>
        </p:nvSpPr>
        <p:spPr>
          <a:xfrm>
            <a:off x="518885" y="1416811"/>
            <a:ext cx="9986700" cy="1512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500">
                <a:solidFill>
                  <a:srgbClr val="2D2F31"/>
                </a:solidFill>
                <a:latin typeface="Calibri"/>
                <a:ea typeface="Calibri"/>
                <a:cs typeface="Calibri"/>
                <a:sym typeface="Calibri"/>
              </a:rPr>
              <a:t>Rilevamento di attività sospette nella rete con Wireshark</a:t>
            </a:r>
            <a:endParaRPr sz="1500">
              <a:latin typeface="Calibri"/>
              <a:ea typeface="Calibri"/>
              <a:cs typeface="Calibri"/>
              <a:sym typeface="Calibri"/>
            </a:endParaRPr>
          </a:p>
          <a:p>
            <a:pPr indent="-266700" lvl="0" marL="370205" rtl="0" algn="l">
              <a:lnSpc>
                <a:spcPct val="118055"/>
              </a:lnSpc>
              <a:spcBef>
                <a:spcPts val="1964"/>
              </a:spcBef>
              <a:spcAft>
                <a:spcPts val="0"/>
              </a:spcAft>
              <a:buClr>
                <a:srgbClr val="2D2F31"/>
              </a:buClr>
              <a:buSzPts val="1500"/>
              <a:buFont typeface="Arial"/>
              <a:buChar char="•"/>
            </a:pPr>
            <a:r>
              <a:rPr lang="en-US" sz="1500">
                <a:solidFill>
                  <a:srgbClr val="2D2F31"/>
                </a:solidFill>
                <a:latin typeface="Calibri"/>
                <a:ea typeface="Calibri"/>
                <a:cs typeface="Calibri"/>
                <a:sym typeface="Calibri"/>
              </a:rPr>
              <a:t>Eseguite wireshark sul dispositivo Windows e lasciate che lo strumento rilevi i pacchetti di richiesta ARP attraverso la rete.</a:t>
            </a:r>
            <a:endParaRPr sz="1500">
              <a:latin typeface="Calibri"/>
              <a:ea typeface="Calibri"/>
              <a:cs typeface="Calibri"/>
              <a:sym typeface="Calibri"/>
            </a:endParaRPr>
          </a:p>
          <a:p>
            <a:pPr indent="-266700" lvl="0" marL="370205" rtl="0" algn="l">
              <a:lnSpc>
                <a:spcPct val="118055"/>
              </a:lnSpc>
              <a:spcBef>
                <a:spcPts val="0"/>
              </a:spcBef>
              <a:spcAft>
                <a:spcPts val="0"/>
              </a:spcAft>
              <a:buClr>
                <a:srgbClr val="2D2F31"/>
              </a:buClr>
              <a:buSzPts val="1500"/>
              <a:buFont typeface="Arial"/>
              <a:buChar char="•"/>
            </a:pPr>
            <a:r>
              <a:rPr lang="en-US" sz="1500">
                <a:solidFill>
                  <a:srgbClr val="2D2F31"/>
                </a:solidFill>
                <a:latin typeface="Calibri"/>
                <a:ea typeface="Calibri"/>
                <a:cs typeface="Calibri"/>
                <a:sym typeface="Calibri"/>
              </a:rPr>
              <a:t>A tal fine, procedere come segue:</a:t>
            </a:r>
            <a:endParaRPr sz="1500">
              <a:latin typeface="Calibri"/>
              <a:ea typeface="Calibri"/>
              <a:cs typeface="Calibri"/>
              <a:sym typeface="Calibri"/>
            </a:endParaRPr>
          </a:p>
          <a:p>
            <a:pPr indent="-266700" lvl="1" marL="827405" rtl="0" algn="l">
              <a:lnSpc>
                <a:spcPct val="100000"/>
              </a:lnSpc>
              <a:spcBef>
                <a:spcPts val="50"/>
              </a:spcBef>
              <a:spcAft>
                <a:spcPts val="0"/>
              </a:spcAft>
              <a:buClr>
                <a:srgbClr val="2D2F31"/>
              </a:buClr>
              <a:buSzPts val="1500"/>
              <a:buFont typeface="Arial"/>
              <a:buChar char="•"/>
            </a:pPr>
            <a:r>
              <a:rPr lang="en-US" sz="1500">
                <a:solidFill>
                  <a:srgbClr val="2D2F31"/>
                </a:solidFill>
                <a:latin typeface="Calibri"/>
                <a:ea typeface="Calibri"/>
                <a:cs typeface="Calibri"/>
                <a:sym typeface="Calibri"/>
              </a:rPr>
              <a:t>Selezionare le preferenze da Modifica, quindi selezionare </a:t>
            </a:r>
            <a:r>
              <a:rPr lang="en-US" sz="1500">
                <a:solidFill>
                  <a:srgbClr val="2D2F31"/>
                </a:solidFill>
                <a:latin typeface="Noto Sans Symbols"/>
                <a:ea typeface="Noto Sans Symbols"/>
                <a:cs typeface="Noto Sans Symbols"/>
                <a:sym typeface="Noto Sans Symbols"/>
              </a:rPr>
              <a:t>🏱❒□⧫□♍□●⬧🡪 </a:t>
            </a:r>
            <a:r>
              <a:rPr lang="en-US" sz="1500">
                <a:solidFill>
                  <a:srgbClr val="2D2F31"/>
                </a:solidFill>
                <a:latin typeface="Calibri"/>
                <a:ea typeface="Calibri"/>
                <a:cs typeface="Calibri"/>
                <a:sym typeface="Calibri"/>
              </a:rPr>
              <a:t>ARP/RARP</a:t>
            </a:r>
            <a:endParaRPr sz="1500">
              <a:latin typeface="Calibri"/>
              <a:ea typeface="Calibri"/>
              <a:cs typeface="Calibri"/>
              <a:sym typeface="Calibri"/>
            </a:endParaRPr>
          </a:p>
          <a:p>
            <a:pPr indent="-266700" lvl="1" marL="827405" rtl="0" algn="l">
              <a:lnSpc>
                <a:spcPct val="100000"/>
              </a:lnSpc>
              <a:spcBef>
                <a:spcPts val="25"/>
              </a:spcBef>
              <a:spcAft>
                <a:spcPts val="0"/>
              </a:spcAft>
              <a:buClr>
                <a:srgbClr val="2D2F31"/>
              </a:buClr>
              <a:buSzPts val="1500"/>
              <a:buFont typeface="Arial"/>
              <a:buChar char="•"/>
            </a:pPr>
            <a:r>
              <a:rPr lang="en-US" sz="1500">
                <a:solidFill>
                  <a:srgbClr val="2D2F31"/>
                </a:solidFill>
                <a:latin typeface="Calibri"/>
                <a:ea typeface="Calibri"/>
                <a:cs typeface="Calibri"/>
                <a:sym typeface="Calibri"/>
              </a:rPr>
              <a:t>Mantenere selezionata l'opzione "Rileva le tempeste di richieste ARP". Quindi premere ok</a:t>
            </a:r>
            <a:endParaRPr sz="1500">
              <a:latin typeface="Calibri"/>
              <a:ea typeface="Calibri"/>
              <a:cs typeface="Calibri"/>
              <a:sym typeface="Calibri"/>
            </a:endParaRPr>
          </a:p>
        </p:txBody>
      </p:sp>
      <p:grpSp>
        <p:nvGrpSpPr>
          <p:cNvPr id="151" name="Google Shape;151;p7"/>
          <p:cNvGrpSpPr/>
          <p:nvPr/>
        </p:nvGrpSpPr>
        <p:grpSpPr>
          <a:xfrm>
            <a:off x="3761232" y="3188207"/>
            <a:ext cx="4358640" cy="3496055"/>
            <a:chOff x="3761232" y="3188207"/>
            <a:chExt cx="4358640" cy="3496055"/>
          </a:xfrm>
        </p:grpSpPr>
        <p:pic>
          <p:nvPicPr>
            <p:cNvPr id="152" name="Google Shape;152;p7"/>
            <p:cNvPicPr preferRelativeResize="0"/>
            <p:nvPr/>
          </p:nvPicPr>
          <p:blipFill rotWithShape="1">
            <a:blip r:embed="rId6">
              <a:alphaModFix/>
            </a:blip>
            <a:srcRect b="0" l="0" r="0" t="0"/>
            <a:stretch/>
          </p:blipFill>
          <p:spPr>
            <a:xfrm>
              <a:off x="3761232" y="3188207"/>
              <a:ext cx="4358640" cy="3496055"/>
            </a:xfrm>
            <a:prstGeom prst="rect">
              <a:avLst/>
            </a:prstGeom>
            <a:noFill/>
            <a:ln>
              <a:noFill/>
            </a:ln>
          </p:spPr>
        </p:pic>
        <p:pic>
          <p:nvPicPr>
            <p:cNvPr id="153" name="Google Shape;153;p7"/>
            <p:cNvPicPr preferRelativeResize="0"/>
            <p:nvPr/>
          </p:nvPicPr>
          <p:blipFill rotWithShape="1">
            <a:blip r:embed="rId7">
              <a:alphaModFix/>
            </a:blip>
            <a:srcRect b="0" l="0" r="0" t="0"/>
            <a:stretch/>
          </p:blipFill>
          <p:spPr>
            <a:xfrm>
              <a:off x="3955007" y="3382546"/>
              <a:ext cx="3771447" cy="2908227"/>
            </a:xfrm>
            <a:prstGeom prst="rect">
              <a:avLst/>
            </a:prstGeom>
            <a:noFill/>
            <a:ln>
              <a:noFill/>
            </a:ln>
          </p:spPr>
        </p:pic>
      </p:grpSp>
      <p:sp>
        <p:nvSpPr>
          <p:cNvPr id="154" name="Google Shape;154;p7"/>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11557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grpSp>
        <p:nvGrpSpPr>
          <p:cNvPr id="159" name="Google Shape;159;p8"/>
          <p:cNvGrpSpPr/>
          <p:nvPr/>
        </p:nvGrpSpPr>
        <p:grpSpPr>
          <a:xfrm>
            <a:off x="7377173" y="0"/>
            <a:ext cx="3466204" cy="6858000"/>
            <a:chOff x="7377173" y="0"/>
            <a:chExt cx="3466204" cy="6858000"/>
          </a:xfrm>
        </p:grpSpPr>
        <p:sp>
          <p:nvSpPr>
            <p:cNvPr id="160" name="Google Shape;160;p8"/>
            <p:cNvSpPr/>
            <p:nvPr/>
          </p:nvSpPr>
          <p:spPr>
            <a:xfrm>
              <a:off x="7377173"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61" name="Google Shape;161;p8"/>
            <p:cNvPicPr preferRelativeResize="0"/>
            <p:nvPr/>
          </p:nvPicPr>
          <p:blipFill rotWithShape="1">
            <a:blip r:embed="rId3">
              <a:alphaModFix/>
            </a:blip>
            <a:srcRect b="0" l="0" r="0" t="0"/>
            <a:stretch/>
          </p:blipFill>
          <p:spPr>
            <a:xfrm>
              <a:off x="7827263" y="5154167"/>
              <a:ext cx="880872" cy="1703832"/>
            </a:xfrm>
            <a:prstGeom prst="rect">
              <a:avLst/>
            </a:prstGeom>
            <a:noFill/>
            <a:ln>
              <a:noFill/>
            </a:ln>
          </p:spPr>
        </p:pic>
        <p:pic>
          <p:nvPicPr>
            <p:cNvPr id="162" name="Google Shape;162;p8"/>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163" name="Google Shape;163;p8"/>
          <p:cNvSpPr txBox="1"/>
          <p:nvPr>
            <p:ph type="title"/>
          </p:nvPr>
        </p:nvSpPr>
        <p:spPr>
          <a:xfrm>
            <a:off x="875061" y="821436"/>
            <a:ext cx="6604000" cy="513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Rilevamento di attacchi informatici</a:t>
            </a:r>
            <a:endParaRPr/>
          </a:p>
        </p:txBody>
      </p:sp>
      <p:sp>
        <p:nvSpPr>
          <p:cNvPr id="164" name="Google Shape;164;p8"/>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165" name="Google Shape;165;p8"/>
          <p:cNvSpPr txBox="1"/>
          <p:nvPr/>
        </p:nvSpPr>
        <p:spPr>
          <a:xfrm>
            <a:off x="518885" y="1383284"/>
            <a:ext cx="9042900" cy="1772100"/>
          </a:xfrm>
          <a:prstGeom prst="rect">
            <a:avLst/>
          </a:prstGeom>
          <a:noFill/>
          <a:ln>
            <a:noFill/>
          </a:ln>
        </p:spPr>
        <p:txBody>
          <a:bodyPr anchorCtr="0" anchor="t" bIns="0" lIns="0" spcFirstLastPara="1" rIns="0" wrap="square" tIns="45700">
            <a:spAutoFit/>
          </a:bodyPr>
          <a:lstStyle/>
          <a:p>
            <a:pPr indent="0" lvl="0" marL="12700" rtl="0" algn="l">
              <a:lnSpc>
                <a:spcPct val="100000"/>
              </a:lnSpc>
              <a:spcBef>
                <a:spcPts val="0"/>
              </a:spcBef>
              <a:spcAft>
                <a:spcPts val="0"/>
              </a:spcAft>
              <a:buNone/>
            </a:pPr>
            <a:r>
              <a:rPr lang="en-US" sz="1700">
                <a:solidFill>
                  <a:srgbClr val="2D2F31"/>
                </a:solidFill>
                <a:latin typeface="Calibri"/>
                <a:ea typeface="Calibri"/>
                <a:cs typeface="Calibri"/>
                <a:sym typeface="Calibri"/>
              </a:rPr>
              <a:t>Rilevamento di attività sospette nella rete con Wireshark</a:t>
            </a:r>
            <a:endParaRPr sz="1700">
              <a:latin typeface="Calibri"/>
              <a:ea typeface="Calibri"/>
              <a:cs typeface="Calibri"/>
              <a:sym typeface="Calibri"/>
            </a:endParaRPr>
          </a:p>
          <a:p>
            <a:pPr indent="-279400" lvl="0" marL="384810" rtl="0" algn="l">
              <a:lnSpc>
                <a:spcPct val="118055"/>
              </a:lnSpc>
              <a:spcBef>
                <a:spcPts val="265"/>
              </a:spcBef>
              <a:spcAft>
                <a:spcPts val="0"/>
              </a:spcAft>
              <a:buSzPts val="1700"/>
              <a:buFont typeface="Arial"/>
              <a:buChar char="•"/>
            </a:pPr>
            <a:r>
              <a:rPr lang="en-US" sz="1700">
                <a:latin typeface="Verdana"/>
                <a:ea typeface="Verdana"/>
                <a:cs typeface="Verdana"/>
                <a:sym typeface="Verdana"/>
              </a:rPr>
              <a:t>Eseguire lo strumento Wireshark utilizzando la connessione corretta.</a:t>
            </a:r>
            <a:endParaRPr sz="1700">
              <a:latin typeface="Verdana"/>
              <a:ea typeface="Verdana"/>
              <a:cs typeface="Verdana"/>
              <a:sym typeface="Verdana"/>
            </a:endParaRPr>
          </a:p>
          <a:p>
            <a:pPr indent="-279400" lvl="0" marL="384810" rtl="0" algn="l">
              <a:lnSpc>
                <a:spcPct val="118055"/>
              </a:lnSpc>
              <a:spcBef>
                <a:spcPts val="0"/>
              </a:spcBef>
              <a:spcAft>
                <a:spcPts val="0"/>
              </a:spcAft>
              <a:buSzPts val="1700"/>
              <a:buFont typeface="Arial"/>
              <a:buChar char="•"/>
            </a:pPr>
            <a:r>
              <a:rPr lang="en-US" sz="1700">
                <a:latin typeface="Verdana"/>
                <a:ea typeface="Verdana"/>
                <a:cs typeface="Verdana"/>
                <a:sym typeface="Verdana"/>
              </a:rPr>
              <a:t>Per testare l'attacco ARP poising, si inizierà a scoprire le connessioni</a:t>
            </a:r>
            <a:endParaRPr sz="1700">
              <a:latin typeface="Verdana"/>
              <a:ea typeface="Verdana"/>
              <a:cs typeface="Verdana"/>
              <a:sym typeface="Verdana"/>
            </a:endParaRPr>
          </a:p>
          <a:p>
            <a:pPr indent="0" lvl="0" marL="384810" rtl="0" algn="l">
              <a:lnSpc>
                <a:spcPct val="100000"/>
              </a:lnSpc>
              <a:spcBef>
                <a:spcPts val="50"/>
              </a:spcBef>
              <a:spcAft>
                <a:spcPts val="0"/>
              </a:spcAft>
              <a:buNone/>
            </a:pPr>
            <a:r>
              <a:rPr lang="en-US" sz="1700">
                <a:latin typeface="Verdana"/>
                <a:ea typeface="Verdana"/>
                <a:cs typeface="Verdana"/>
                <a:sym typeface="Verdana"/>
              </a:rPr>
              <a:t>dispositivi in rete utilizzando il comando netdiscover su kali linux</a:t>
            </a:r>
            <a:endParaRPr sz="1700">
              <a:latin typeface="Verdana"/>
              <a:ea typeface="Verdana"/>
              <a:cs typeface="Verdana"/>
              <a:sym typeface="Verdana"/>
            </a:endParaRPr>
          </a:p>
          <a:p>
            <a:pPr indent="0" lvl="0" marL="0" rtl="0" algn="l">
              <a:lnSpc>
                <a:spcPct val="100000"/>
              </a:lnSpc>
              <a:spcBef>
                <a:spcPts val="165"/>
              </a:spcBef>
              <a:spcAft>
                <a:spcPts val="0"/>
              </a:spcAft>
              <a:buNone/>
            </a:pPr>
            <a:r>
              <a:t/>
            </a:r>
            <a:endParaRPr sz="1700">
              <a:latin typeface="Verdana"/>
              <a:ea typeface="Verdana"/>
              <a:cs typeface="Verdana"/>
              <a:sym typeface="Verdana"/>
            </a:endParaRPr>
          </a:p>
          <a:p>
            <a:pPr indent="0" lvl="0" marL="227965" rtl="0" algn="l">
              <a:lnSpc>
                <a:spcPct val="100000"/>
              </a:lnSpc>
              <a:spcBef>
                <a:spcPts val="0"/>
              </a:spcBef>
              <a:spcAft>
                <a:spcPts val="0"/>
              </a:spcAft>
              <a:buNone/>
            </a:pPr>
            <a:r>
              <a:rPr lang="en-US" sz="1700">
                <a:latin typeface="Verdana"/>
                <a:ea typeface="Verdana"/>
                <a:cs typeface="Verdana"/>
                <a:sym typeface="Verdana"/>
              </a:rPr>
              <a:t>Netdiscover -i eth0 -r 192.168.122.1/24</a:t>
            </a:r>
            <a:endParaRPr sz="1700">
              <a:latin typeface="Verdana"/>
              <a:ea typeface="Verdana"/>
              <a:cs typeface="Verdana"/>
              <a:sym typeface="Verdana"/>
            </a:endParaRPr>
          </a:p>
        </p:txBody>
      </p:sp>
      <p:grpSp>
        <p:nvGrpSpPr>
          <p:cNvPr id="166" name="Google Shape;166;p8"/>
          <p:cNvGrpSpPr/>
          <p:nvPr/>
        </p:nvGrpSpPr>
        <p:grpSpPr>
          <a:xfrm>
            <a:off x="902208" y="3197351"/>
            <a:ext cx="4572000" cy="3660648"/>
            <a:chOff x="902208" y="3197351"/>
            <a:chExt cx="4572000" cy="3660648"/>
          </a:xfrm>
        </p:grpSpPr>
        <p:pic>
          <p:nvPicPr>
            <p:cNvPr id="167" name="Google Shape;167;p8"/>
            <p:cNvPicPr preferRelativeResize="0"/>
            <p:nvPr/>
          </p:nvPicPr>
          <p:blipFill rotWithShape="1">
            <a:blip r:embed="rId5">
              <a:alphaModFix/>
            </a:blip>
            <a:srcRect b="0" l="0" r="0" t="0"/>
            <a:stretch/>
          </p:blipFill>
          <p:spPr>
            <a:xfrm>
              <a:off x="902208" y="3197351"/>
              <a:ext cx="4572000" cy="3660648"/>
            </a:xfrm>
            <a:prstGeom prst="rect">
              <a:avLst/>
            </a:prstGeom>
            <a:noFill/>
            <a:ln>
              <a:noFill/>
            </a:ln>
          </p:spPr>
        </p:pic>
        <p:pic>
          <p:nvPicPr>
            <p:cNvPr id="168" name="Google Shape;168;p8"/>
            <p:cNvPicPr preferRelativeResize="0"/>
            <p:nvPr/>
          </p:nvPicPr>
          <p:blipFill rotWithShape="1">
            <a:blip r:embed="rId6">
              <a:alphaModFix/>
            </a:blip>
            <a:srcRect b="0" l="0" r="0" t="0"/>
            <a:stretch/>
          </p:blipFill>
          <p:spPr>
            <a:xfrm>
              <a:off x="1096360" y="3391436"/>
              <a:ext cx="3986775" cy="3081900"/>
            </a:xfrm>
            <a:prstGeom prst="rect">
              <a:avLst/>
            </a:prstGeom>
            <a:noFill/>
            <a:ln>
              <a:noFill/>
            </a:ln>
          </p:spPr>
        </p:pic>
      </p:grpSp>
      <p:sp>
        <p:nvSpPr>
          <p:cNvPr id="169" name="Google Shape;169;p8"/>
          <p:cNvSpPr txBox="1"/>
          <p:nvPr/>
        </p:nvSpPr>
        <p:spPr>
          <a:xfrm>
            <a:off x="5619482" y="4483100"/>
            <a:ext cx="5154930" cy="565150"/>
          </a:xfrm>
          <a:prstGeom prst="rect">
            <a:avLst/>
          </a:prstGeom>
          <a:noFill/>
          <a:ln>
            <a:noFill/>
          </a:ln>
        </p:spPr>
        <p:txBody>
          <a:bodyPr anchorCtr="0" anchor="t" bIns="0" lIns="0" spcFirstLastPara="1" rIns="0" wrap="square" tIns="28575">
            <a:spAutoFit/>
          </a:bodyPr>
          <a:lstStyle/>
          <a:p>
            <a:pPr indent="0" lvl="0" marL="12700" marR="5080" rtl="0" algn="l">
              <a:lnSpc>
                <a:spcPct val="116111"/>
              </a:lnSpc>
              <a:spcBef>
                <a:spcPts val="0"/>
              </a:spcBef>
              <a:spcAft>
                <a:spcPts val="0"/>
              </a:spcAft>
              <a:buNone/>
            </a:pPr>
            <a:r>
              <a:rPr lang="en-US" sz="1800">
                <a:latin typeface="Verdana"/>
                <a:ea typeface="Verdana"/>
                <a:cs typeface="Verdana"/>
                <a:sym typeface="Verdana"/>
              </a:rPr>
              <a:t>Wireshark inizia a rilevare le richieste ARP sulla rete</a:t>
            </a:r>
            <a:endParaRPr sz="1800">
              <a:latin typeface="Verdana"/>
              <a:ea typeface="Verdana"/>
              <a:cs typeface="Verdana"/>
              <a:sym typeface="Verdana"/>
            </a:endParaRPr>
          </a:p>
        </p:txBody>
      </p:sp>
      <p:sp>
        <p:nvSpPr>
          <p:cNvPr id="170" name="Google Shape;170;p8"/>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11557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pSp>
        <p:nvGrpSpPr>
          <p:cNvPr id="175" name="Google Shape;175;p9"/>
          <p:cNvGrpSpPr/>
          <p:nvPr/>
        </p:nvGrpSpPr>
        <p:grpSpPr>
          <a:xfrm>
            <a:off x="7377173" y="0"/>
            <a:ext cx="3466204" cy="6858000"/>
            <a:chOff x="7377173" y="0"/>
            <a:chExt cx="3466204" cy="6858000"/>
          </a:xfrm>
        </p:grpSpPr>
        <p:sp>
          <p:nvSpPr>
            <p:cNvPr id="176" name="Google Shape;176;p9"/>
            <p:cNvSpPr/>
            <p:nvPr/>
          </p:nvSpPr>
          <p:spPr>
            <a:xfrm>
              <a:off x="7377173"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77" name="Google Shape;177;p9"/>
            <p:cNvPicPr preferRelativeResize="0"/>
            <p:nvPr/>
          </p:nvPicPr>
          <p:blipFill rotWithShape="1">
            <a:blip r:embed="rId3">
              <a:alphaModFix/>
            </a:blip>
            <a:srcRect b="0" l="0" r="0" t="0"/>
            <a:stretch/>
          </p:blipFill>
          <p:spPr>
            <a:xfrm>
              <a:off x="7827263" y="5154167"/>
              <a:ext cx="880872" cy="1703832"/>
            </a:xfrm>
            <a:prstGeom prst="rect">
              <a:avLst/>
            </a:prstGeom>
            <a:noFill/>
            <a:ln>
              <a:noFill/>
            </a:ln>
          </p:spPr>
        </p:pic>
        <p:pic>
          <p:nvPicPr>
            <p:cNvPr id="178" name="Google Shape;178;p9"/>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grpSp>
      <p:sp>
        <p:nvSpPr>
          <p:cNvPr id="179" name="Google Shape;179;p9"/>
          <p:cNvSpPr txBox="1"/>
          <p:nvPr>
            <p:ph type="title"/>
          </p:nvPr>
        </p:nvSpPr>
        <p:spPr>
          <a:xfrm>
            <a:off x="819911" y="607511"/>
            <a:ext cx="6603900" cy="505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Rilevamento di attacchi informatici</a:t>
            </a:r>
            <a:endParaRPr/>
          </a:p>
        </p:txBody>
      </p:sp>
      <p:sp>
        <p:nvSpPr>
          <p:cNvPr id="180" name="Google Shape;180;p9"/>
          <p:cNvSpPr txBox="1"/>
          <p:nvPr/>
        </p:nvSpPr>
        <p:spPr>
          <a:xfrm>
            <a:off x="8307095" y="33528"/>
            <a:ext cx="37776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Verdana"/>
                <a:ea typeface="Verdana"/>
                <a:cs typeface="Verdana"/>
                <a:sym typeface="Verdana"/>
              </a:rPr>
              <a:t>CSP004_C_E: Abdelkader Shaaban e Stefan Schauer</a:t>
            </a:r>
            <a:endParaRPr sz="1100">
              <a:latin typeface="Verdana"/>
              <a:ea typeface="Verdana"/>
              <a:cs typeface="Verdana"/>
              <a:sym typeface="Verdana"/>
            </a:endParaRPr>
          </a:p>
        </p:txBody>
      </p:sp>
      <p:sp>
        <p:nvSpPr>
          <p:cNvPr id="181" name="Google Shape;181;p9"/>
          <p:cNvSpPr txBox="1"/>
          <p:nvPr/>
        </p:nvSpPr>
        <p:spPr>
          <a:xfrm>
            <a:off x="427146" y="1383284"/>
            <a:ext cx="5941800" cy="1749000"/>
          </a:xfrm>
          <a:prstGeom prst="rect">
            <a:avLst/>
          </a:prstGeom>
          <a:noFill/>
          <a:ln>
            <a:noFill/>
          </a:ln>
        </p:spPr>
        <p:txBody>
          <a:bodyPr anchorCtr="0" anchor="t" bIns="0" lIns="0" spcFirstLastPara="1" rIns="0" wrap="square" tIns="45700">
            <a:spAutoFit/>
          </a:bodyPr>
          <a:lstStyle/>
          <a:p>
            <a:pPr indent="0" lvl="0" marL="104139" rtl="0" algn="l">
              <a:lnSpc>
                <a:spcPct val="100000"/>
              </a:lnSpc>
              <a:spcBef>
                <a:spcPts val="0"/>
              </a:spcBef>
              <a:spcAft>
                <a:spcPts val="0"/>
              </a:spcAft>
              <a:buNone/>
            </a:pPr>
            <a:r>
              <a:rPr lang="en-US" sz="1500">
                <a:solidFill>
                  <a:srgbClr val="2D2F31"/>
                </a:solidFill>
                <a:latin typeface="Calibri"/>
                <a:ea typeface="Calibri"/>
                <a:cs typeface="Calibri"/>
                <a:sym typeface="Calibri"/>
              </a:rPr>
              <a:t>Rilevamento di attività sospette nella rete con Wireshark</a:t>
            </a:r>
            <a:endParaRPr sz="1500">
              <a:latin typeface="Calibri"/>
              <a:ea typeface="Calibri"/>
              <a:cs typeface="Calibri"/>
              <a:sym typeface="Calibri"/>
            </a:endParaRPr>
          </a:p>
          <a:p>
            <a:pPr indent="-266700" lvl="0" marL="476250" marR="90805" rtl="0" algn="l">
              <a:lnSpc>
                <a:spcPct val="116111"/>
              </a:lnSpc>
              <a:spcBef>
                <a:spcPts val="395"/>
              </a:spcBef>
              <a:spcAft>
                <a:spcPts val="0"/>
              </a:spcAft>
              <a:buSzPts val="1500"/>
              <a:buFont typeface="Arial"/>
              <a:buChar char="•"/>
            </a:pPr>
            <a:r>
              <a:rPr lang="en-US" sz="1500">
                <a:latin typeface="Verdana"/>
                <a:ea typeface="Verdana"/>
                <a:cs typeface="Verdana"/>
                <a:sym typeface="Verdana"/>
              </a:rPr>
              <a:t>Eseguire l'attacco arb spoofing utilizzando uno dei metodi precedentemente discussi (bettercap o arpspoof).</a:t>
            </a:r>
            <a:endParaRPr sz="1500">
              <a:latin typeface="Verdana"/>
              <a:ea typeface="Verdana"/>
              <a:cs typeface="Verdana"/>
              <a:sym typeface="Verdana"/>
            </a:endParaRPr>
          </a:p>
          <a:p>
            <a:pPr indent="0" lvl="0" marL="0" rtl="0" algn="l">
              <a:lnSpc>
                <a:spcPct val="100000"/>
              </a:lnSpc>
              <a:spcBef>
                <a:spcPts val="1205"/>
              </a:spcBef>
              <a:spcAft>
                <a:spcPts val="0"/>
              </a:spcAft>
              <a:buNone/>
            </a:pPr>
            <a:r>
              <a:t/>
            </a:r>
            <a:endParaRPr sz="1500">
              <a:latin typeface="Verdana"/>
              <a:ea typeface="Verdana"/>
              <a:cs typeface="Verdana"/>
              <a:sym typeface="Verdana"/>
            </a:endParaRPr>
          </a:p>
          <a:p>
            <a:pPr indent="0" lvl="0" marL="12700" rtl="0" algn="l">
              <a:lnSpc>
                <a:spcPct val="100000"/>
              </a:lnSpc>
              <a:spcBef>
                <a:spcPts val="5"/>
              </a:spcBef>
              <a:spcAft>
                <a:spcPts val="0"/>
              </a:spcAft>
              <a:buNone/>
            </a:pPr>
            <a:r>
              <a:rPr lang="en-US" sz="1500">
                <a:latin typeface="Verdana"/>
                <a:ea typeface="Verdana"/>
                <a:cs typeface="Verdana"/>
                <a:sym typeface="Verdana"/>
              </a:rPr>
              <a:t>Bettercap -iface eth0 -caplet spoof.cap</a:t>
            </a:r>
            <a:endParaRPr sz="1500">
              <a:latin typeface="Verdana"/>
              <a:ea typeface="Verdana"/>
              <a:cs typeface="Verdana"/>
              <a:sym typeface="Verdana"/>
            </a:endParaRPr>
          </a:p>
        </p:txBody>
      </p:sp>
      <p:grpSp>
        <p:nvGrpSpPr>
          <p:cNvPr id="182" name="Google Shape;182;p9"/>
          <p:cNvGrpSpPr/>
          <p:nvPr/>
        </p:nvGrpSpPr>
        <p:grpSpPr>
          <a:xfrm>
            <a:off x="819911" y="3044951"/>
            <a:ext cx="4575048" cy="3669791"/>
            <a:chOff x="819911" y="3044951"/>
            <a:chExt cx="4575048" cy="3669791"/>
          </a:xfrm>
        </p:grpSpPr>
        <p:pic>
          <p:nvPicPr>
            <p:cNvPr id="183" name="Google Shape;183;p9"/>
            <p:cNvPicPr preferRelativeResize="0"/>
            <p:nvPr/>
          </p:nvPicPr>
          <p:blipFill rotWithShape="1">
            <a:blip r:embed="rId5">
              <a:alphaModFix/>
            </a:blip>
            <a:srcRect b="0" l="0" r="0" t="0"/>
            <a:stretch/>
          </p:blipFill>
          <p:spPr>
            <a:xfrm>
              <a:off x="819911" y="3044951"/>
              <a:ext cx="4575048" cy="3669791"/>
            </a:xfrm>
            <a:prstGeom prst="rect">
              <a:avLst/>
            </a:prstGeom>
            <a:noFill/>
            <a:ln>
              <a:noFill/>
            </a:ln>
          </p:spPr>
        </p:pic>
        <p:pic>
          <p:nvPicPr>
            <p:cNvPr id="184" name="Google Shape;184;p9"/>
            <p:cNvPicPr preferRelativeResize="0"/>
            <p:nvPr/>
          </p:nvPicPr>
          <p:blipFill rotWithShape="1">
            <a:blip r:embed="rId6">
              <a:alphaModFix/>
            </a:blip>
            <a:srcRect b="0" l="0" r="0" t="0"/>
            <a:stretch/>
          </p:blipFill>
          <p:spPr>
            <a:xfrm>
              <a:off x="1015614" y="3239871"/>
              <a:ext cx="3986776" cy="3081899"/>
            </a:xfrm>
            <a:prstGeom prst="rect">
              <a:avLst/>
            </a:prstGeom>
            <a:noFill/>
            <a:ln>
              <a:noFill/>
            </a:ln>
          </p:spPr>
        </p:pic>
      </p:grpSp>
      <p:sp>
        <p:nvSpPr>
          <p:cNvPr id="185" name="Google Shape;185;p9"/>
          <p:cNvSpPr txBox="1"/>
          <p:nvPr/>
        </p:nvSpPr>
        <p:spPr>
          <a:xfrm>
            <a:off x="5413552" y="5132323"/>
            <a:ext cx="5568315" cy="84836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800">
                <a:latin typeface="Verdana"/>
                <a:ea typeface="Verdana"/>
                <a:cs typeface="Verdana"/>
                <a:sym typeface="Verdana"/>
              </a:rPr>
              <a:t>Wireshark inizia a rilevare le richieste di puntamento ARP sulla rete. Per un'analisi più approfondita, selezionare Expert Infromation dal menu Analizza.</a:t>
            </a:r>
            <a:endParaRPr sz="1800">
              <a:latin typeface="Verdana"/>
              <a:ea typeface="Verdana"/>
              <a:cs typeface="Verdana"/>
              <a:sym typeface="Verdana"/>
            </a:endParaRPr>
          </a:p>
        </p:txBody>
      </p:sp>
      <p:grpSp>
        <p:nvGrpSpPr>
          <p:cNvPr id="186" name="Google Shape;186;p9"/>
          <p:cNvGrpSpPr/>
          <p:nvPr/>
        </p:nvGrpSpPr>
        <p:grpSpPr>
          <a:xfrm>
            <a:off x="5818906" y="1484524"/>
            <a:ext cx="6227897" cy="3578229"/>
            <a:chOff x="5818906" y="1484524"/>
            <a:chExt cx="6227897" cy="3578229"/>
          </a:xfrm>
        </p:grpSpPr>
        <p:pic>
          <p:nvPicPr>
            <p:cNvPr id="187" name="Google Shape;187;p9"/>
            <p:cNvPicPr preferRelativeResize="0"/>
            <p:nvPr/>
          </p:nvPicPr>
          <p:blipFill rotWithShape="1">
            <a:blip r:embed="rId7">
              <a:alphaModFix/>
            </a:blip>
            <a:srcRect b="0" l="0" r="0" t="0"/>
            <a:stretch/>
          </p:blipFill>
          <p:spPr>
            <a:xfrm>
              <a:off x="5818906" y="2336999"/>
              <a:ext cx="2919439" cy="2725754"/>
            </a:xfrm>
            <a:prstGeom prst="rect">
              <a:avLst/>
            </a:prstGeom>
            <a:noFill/>
            <a:ln>
              <a:noFill/>
            </a:ln>
          </p:spPr>
        </p:pic>
        <p:pic>
          <p:nvPicPr>
            <p:cNvPr id="188" name="Google Shape;188;p9"/>
            <p:cNvPicPr preferRelativeResize="0"/>
            <p:nvPr/>
          </p:nvPicPr>
          <p:blipFill rotWithShape="1">
            <a:blip r:embed="rId8">
              <a:alphaModFix/>
            </a:blip>
            <a:srcRect b="0" l="0" r="0" t="0"/>
            <a:stretch/>
          </p:blipFill>
          <p:spPr>
            <a:xfrm>
              <a:off x="9134299" y="1484524"/>
              <a:ext cx="2912504" cy="2738131"/>
            </a:xfrm>
            <a:prstGeom prst="rect">
              <a:avLst/>
            </a:prstGeom>
            <a:noFill/>
            <a:ln>
              <a:noFill/>
            </a:ln>
          </p:spPr>
        </p:pic>
      </p:grpSp>
      <p:sp>
        <p:nvSpPr>
          <p:cNvPr id="189" name="Google Shape;189;p9"/>
          <p:cNvSpPr txBox="1"/>
          <p:nvPr>
            <p:ph idx="12" type="sldNum"/>
          </p:nvPr>
        </p:nvSpPr>
        <p:spPr>
          <a:xfrm>
            <a:off x="11101285" y="6323781"/>
            <a:ext cx="244475" cy="196850"/>
          </a:xfrm>
          <a:prstGeom prst="rect">
            <a:avLst/>
          </a:prstGeom>
          <a:noFill/>
          <a:ln>
            <a:noFill/>
          </a:ln>
        </p:spPr>
        <p:txBody>
          <a:bodyPr anchorCtr="0" anchor="t" bIns="0" lIns="0" spcFirstLastPara="1" rIns="0" wrap="square" tIns="13325">
            <a:spAutoFit/>
          </a:bodyPr>
          <a:lstStyle/>
          <a:p>
            <a:pPr indent="0" lvl="0" marL="115570" rtl="0" algn="l">
              <a:lnSpc>
                <a:spcPct val="100000"/>
              </a:lnSpc>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7882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2025-03-31T09:09:49.0000000Z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2024-06-06T00:00:00Z</vt:filetime>
  </property>
  <property fmtid="{D5CDD505-2E9C-101B-9397-08002B2CF9AE}" pid="3" name="LastSaved">
    <vt:filetime>2025-03-31T00:00:00Z</vt:filetime>
  </property>
  <property fmtid="{D5CDD505-2E9C-101B-9397-08002B2CF9AE}" pid="4" name="Producer">
    <vt:lpwstr>macOS Versión 10.15.7 (Compilación 19H2026) Quartz PDFContext</vt:lpwstr>
  </property>
</Properties>
</file>