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6858000" cx="12192000"/>
  <p:notesSz cx="6858000" cy="9144000"/>
  <p:embeddedFontLst>
    <p:embeddedFont>
      <p:font typeface="Book Antiqua"/>
      <p:regular r:id="rId24"/>
      <p:bold r:id="rId25"/>
      <p:italic r:id="rId26"/>
      <p:boldItalic r:id="rId27"/>
    </p:embeddedFont>
    <p:embeddedFont>
      <p:font typeface="Century Gothic"/>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32" roundtripDataSignature="AMtx7mjezGW+dXj6v+A13KU2bs4ll1dB4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0F06F7A-6B75-4207-A847-0871D59A4122}">
  <a:tblStyle styleId="{30F06F7A-6B75-4207-A847-0871D59A4122}"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3E6"/>
          </a:solidFill>
        </a:fill>
      </a:tcStyle>
    </a:wholeTbl>
    <a:band1H>
      <a:tcTxStyle/>
      <a:tcStyle>
        <a:fill>
          <a:solidFill>
            <a:srgbClr val="FFE6CA"/>
          </a:solidFill>
        </a:fill>
      </a:tcStyle>
    </a:band1H>
    <a:band2H>
      <a:tcTxStyle/>
    </a:band2H>
    <a:band1V>
      <a:tcTxStyle/>
      <a:tcStyle>
        <a:fill>
          <a:solidFill>
            <a:srgbClr val="FFE6CA"/>
          </a:solidFill>
        </a:fill>
      </a:tcStyle>
    </a:band1V>
    <a:band2V>
      <a:tcTxStyle/>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BookAntiqua-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BookAntiqua-italic.fntdata"/><Relationship Id="rId25" Type="http://schemas.openxmlformats.org/officeDocument/2006/relationships/font" Target="fonts/BookAntiqua-bold.fntdata"/><Relationship Id="rId28" Type="http://schemas.openxmlformats.org/officeDocument/2006/relationships/font" Target="fonts/CenturyGothic-regular.fntdata"/><Relationship Id="rId27" Type="http://schemas.openxmlformats.org/officeDocument/2006/relationships/font" Target="fonts/BookAntiqua-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enturyGothic-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enturyGothic-boldItalic.fntdata"/><Relationship Id="rId30" Type="http://schemas.openxmlformats.org/officeDocument/2006/relationships/font" Target="fonts/CenturyGothic-italic.fntdata"/><Relationship Id="rId11" Type="http://schemas.openxmlformats.org/officeDocument/2006/relationships/slide" Target="slides/slide5.xml"/><Relationship Id="rId10" Type="http://schemas.openxmlformats.org/officeDocument/2006/relationships/slide" Target="slides/slide4.xml"/><Relationship Id="rId32"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21"/>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2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21"/>
          <p:cNvSpPr/>
          <p:nvPr>
            <p:ph idx="2" type="pic"/>
          </p:nvPr>
        </p:nvSpPr>
        <p:spPr>
          <a:xfrm>
            <a:off x="0" y="-2235"/>
            <a:ext cx="5840730" cy="6862275"/>
          </a:xfrm>
          <a:prstGeom prst="rect">
            <a:avLst/>
          </a:prstGeom>
          <a:solidFill>
            <a:schemeClr val="lt2"/>
          </a:solidFill>
          <a:ln>
            <a:noFill/>
          </a:ln>
        </p:spPr>
      </p:sp>
      <p:sp>
        <p:nvSpPr>
          <p:cNvPr id="19" name="Google Shape;19;p21"/>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21"/>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20" name="Shape 120"/>
        <p:cNvGrpSpPr/>
        <p:nvPr/>
      </p:nvGrpSpPr>
      <p:grpSpPr>
        <a:xfrm>
          <a:off x="0" y="0"/>
          <a:ext cx="0" cy="0"/>
          <a:chOff x="0" y="0"/>
          <a:chExt cx="0" cy="0"/>
        </a:xfrm>
      </p:grpSpPr>
      <p:sp>
        <p:nvSpPr>
          <p:cNvPr id="121" name="Google Shape;121;p30"/>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30"/>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3" name="Google Shape;123;p30"/>
          <p:cNvSpPr/>
          <p:nvPr>
            <p:ph idx="2" type="pic"/>
          </p:nvPr>
        </p:nvSpPr>
        <p:spPr>
          <a:xfrm flipH="1">
            <a:off x="7163691" y="0"/>
            <a:ext cx="5024825" cy="6858000"/>
          </a:xfrm>
          <a:prstGeom prst="rect">
            <a:avLst/>
          </a:prstGeom>
          <a:solidFill>
            <a:schemeClr val="lt2"/>
          </a:solidFill>
          <a:ln>
            <a:noFill/>
          </a:ln>
        </p:spPr>
      </p:sp>
      <p:sp>
        <p:nvSpPr>
          <p:cNvPr id="124" name="Google Shape;124;p3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3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26" name="Shape 126"/>
        <p:cNvGrpSpPr/>
        <p:nvPr/>
      </p:nvGrpSpPr>
      <p:grpSpPr>
        <a:xfrm>
          <a:off x="0" y="0"/>
          <a:ext cx="0" cy="0"/>
          <a:chOff x="0" y="0"/>
          <a:chExt cx="0" cy="0"/>
        </a:xfrm>
      </p:grpSpPr>
      <p:sp>
        <p:nvSpPr>
          <p:cNvPr id="127" name="Google Shape;127;p31"/>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28" name="Google Shape;128;p3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31"/>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30" name="Google Shape;130;p31"/>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31" name="Google Shape;131;p3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31"/>
          <p:cNvSpPr/>
          <p:nvPr>
            <p:ph idx="2" type="pic"/>
          </p:nvPr>
        </p:nvSpPr>
        <p:spPr>
          <a:xfrm flipH="1">
            <a:off x="7163691" y="0"/>
            <a:ext cx="5024825" cy="6858000"/>
          </a:xfrm>
          <a:prstGeom prst="rect">
            <a:avLst/>
          </a:prstGeom>
          <a:solidFill>
            <a:schemeClr val="lt2"/>
          </a:solidFill>
          <a:ln>
            <a:noFill/>
          </a:ln>
        </p:spPr>
      </p:sp>
      <p:sp>
        <p:nvSpPr>
          <p:cNvPr id="133" name="Google Shape;133;p3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pic>
        <p:nvPicPr>
          <p:cNvPr id="134" name="Google Shape;134;p31"/>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35" name="Shape 135"/>
        <p:cNvGrpSpPr/>
        <p:nvPr/>
      </p:nvGrpSpPr>
      <p:grpSpPr>
        <a:xfrm>
          <a:off x="0" y="0"/>
          <a:ext cx="0" cy="0"/>
          <a:chOff x="0" y="0"/>
          <a:chExt cx="0" cy="0"/>
        </a:xfrm>
      </p:grpSpPr>
      <p:sp>
        <p:nvSpPr>
          <p:cNvPr id="136" name="Google Shape;136;p3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37" name="Google Shape;137;p32"/>
          <p:cNvSpPr/>
          <p:nvPr>
            <p:ph idx="2" type="pic"/>
          </p:nvPr>
        </p:nvSpPr>
        <p:spPr>
          <a:xfrm flipH="1">
            <a:off x="7163691" y="0"/>
            <a:ext cx="5024825" cy="6858000"/>
          </a:xfrm>
          <a:prstGeom prst="rect">
            <a:avLst/>
          </a:prstGeom>
          <a:solidFill>
            <a:schemeClr val="lt2"/>
          </a:solidFill>
          <a:ln>
            <a:noFill/>
          </a:ln>
        </p:spPr>
      </p:sp>
      <p:sp>
        <p:nvSpPr>
          <p:cNvPr id="138" name="Google Shape;138;p3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3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0" name="Google Shape;140;p3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1" name="Google Shape;141;p32"/>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2" name="Google Shape;142;p32"/>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3" name="Google Shape;143;p32"/>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4" name="Google Shape;144;p32"/>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5" name="Google Shape;145;p32"/>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6" name="Google Shape;146;p32"/>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7" name="Google Shape;147;p32"/>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8" name="Google Shape;148;p32"/>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49" name="Google Shape;149;p3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50" name="Google Shape;150;p3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3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152" name="Shape 152"/>
        <p:cNvGrpSpPr/>
        <p:nvPr/>
      </p:nvGrpSpPr>
      <p:grpSpPr>
        <a:xfrm>
          <a:off x="0" y="0"/>
          <a:ext cx="0" cy="0"/>
          <a:chOff x="0" y="0"/>
          <a:chExt cx="0" cy="0"/>
        </a:xfrm>
      </p:grpSpPr>
      <p:sp>
        <p:nvSpPr>
          <p:cNvPr id="153" name="Google Shape;153;p3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54" name="Google Shape;154;p33"/>
          <p:cNvSpPr/>
          <p:nvPr>
            <p:ph idx="2" type="pic"/>
          </p:nvPr>
        </p:nvSpPr>
        <p:spPr>
          <a:xfrm flipH="1">
            <a:off x="7163691" y="0"/>
            <a:ext cx="5024825" cy="6858000"/>
          </a:xfrm>
          <a:prstGeom prst="rect">
            <a:avLst/>
          </a:prstGeom>
          <a:solidFill>
            <a:schemeClr val="lt2"/>
          </a:solidFill>
          <a:ln>
            <a:noFill/>
          </a:ln>
        </p:spPr>
      </p:sp>
      <p:sp>
        <p:nvSpPr>
          <p:cNvPr id="155" name="Google Shape;155;p3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3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3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8" name="Google Shape;158;p3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3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0" name="Google Shape;160;p3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1" name="Google Shape;161;p3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3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3" name="Google Shape;163;p3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4" name="Google Shape;164;p3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3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66" name="Google Shape;166;p3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67" name="Google Shape;167;p3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3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169" name="Shape 169"/>
        <p:cNvGrpSpPr/>
        <p:nvPr/>
      </p:nvGrpSpPr>
      <p:grpSpPr>
        <a:xfrm>
          <a:off x="0" y="0"/>
          <a:ext cx="0" cy="0"/>
          <a:chOff x="0" y="0"/>
          <a:chExt cx="0" cy="0"/>
        </a:xfrm>
      </p:grpSpPr>
      <p:sp>
        <p:nvSpPr>
          <p:cNvPr id="170" name="Google Shape;170;p3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71" name="Google Shape;171;p34"/>
          <p:cNvSpPr/>
          <p:nvPr>
            <p:ph idx="2" type="pic"/>
          </p:nvPr>
        </p:nvSpPr>
        <p:spPr>
          <a:xfrm flipH="1">
            <a:off x="7163691" y="0"/>
            <a:ext cx="5024825" cy="6858000"/>
          </a:xfrm>
          <a:prstGeom prst="rect">
            <a:avLst/>
          </a:prstGeom>
          <a:solidFill>
            <a:schemeClr val="lt2"/>
          </a:solidFill>
          <a:ln>
            <a:noFill/>
          </a:ln>
        </p:spPr>
      </p:sp>
      <p:sp>
        <p:nvSpPr>
          <p:cNvPr id="172" name="Google Shape;172;p3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3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4" name="Google Shape;174;p3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3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6" name="Google Shape;176;p3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7" name="Google Shape;177;p3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3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9" name="Google Shape;179;p3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0" name="Google Shape;180;p3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3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3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83" name="Google Shape;183;p3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4" name="Google Shape;184;p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3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186" name="Shape 186"/>
        <p:cNvGrpSpPr/>
        <p:nvPr/>
      </p:nvGrpSpPr>
      <p:grpSpPr>
        <a:xfrm>
          <a:off x="0" y="0"/>
          <a:ext cx="0" cy="0"/>
          <a:chOff x="0" y="0"/>
          <a:chExt cx="0" cy="0"/>
        </a:xfrm>
      </p:grpSpPr>
      <p:sp>
        <p:nvSpPr>
          <p:cNvPr id="187" name="Google Shape;187;p3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88" name="Google Shape;188;p35"/>
          <p:cNvSpPr/>
          <p:nvPr>
            <p:ph idx="2" type="pic"/>
          </p:nvPr>
        </p:nvSpPr>
        <p:spPr>
          <a:xfrm flipH="1">
            <a:off x="7163691" y="0"/>
            <a:ext cx="5024825" cy="6858000"/>
          </a:xfrm>
          <a:prstGeom prst="rect">
            <a:avLst/>
          </a:prstGeom>
          <a:solidFill>
            <a:schemeClr val="lt2"/>
          </a:solidFill>
          <a:ln>
            <a:noFill/>
          </a:ln>
        </p:spPr>
      </p:sp>
      <p:sp>
        <p:nvSpPr>
          <p:cNvPr id="189" name="Google Shape;189;p3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3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1" name="Google Shape;191;p3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2" name="Google Shape;192;p3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3" name="Google Shape;193;p3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4" name="Google Shape;194;p3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5" name="Google Shape;195;p3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6" name="Google Shape;196;p3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7" name="Google Shape;197;p3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8" name="Google Shape;198;p3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9" name="Google Shape;199;p3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0" name="Google Shape;200;p3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01" name="Google Shape;201;p3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3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21" name="Shape 21"/>
        <p:cNvGrpSpPr/>
        <p:nvPr/>
      </p:nvGrpSpPr>
      <p:grpSpPr>
        <a:xfrm>
          <a:off x="0" y="0"/>
          <a:ext cx="0" cy="0"/>
          <a:chOff x="0" y="0"/>
          <a:chExt cx="0" cy="0"/>
        </a:xfrm>
      </p:grpSpPr>
      <p:sp>
        <p:nvSpPr>
          <p:cNvPr id="22" name="Google Shape;22;p2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3" name="Google Shape;23;p22"/>
          <p:cNvSpPr/>
          <p:nvPr>
            <p:ph idx="2" type="pic"/>
          </p:nvPr>
        </p:nvSpPr>
        <p:spPr>
          <a:xfrm flipH="1">
            <a:off x="7163691" y="0"/>
            <a:ext cx="5024825" cy="6858000"/>
          </a:xfrm>
          <a:prstGeom prst="rect">
            <a:avLst/>
          </a:prstGeom>
          <a:solidFill>
            <a:schemeClr val="lt2"/>
          </a:solidFill>
          <a:ln>
            <a:noFill/>
          </a:ln>
        </p:spPr>
      </p:sp>
      <p:cxnSp>
        <p:nvCxnSpPr>
          <p:cNvPr id="24" name="Google Shape;24;p2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 name="Google Shape;25;p2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2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2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2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2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2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2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2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2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2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2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2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23"/>
          <p:cNvGrpSpPr/>
          <p:nvPr/>
        </p:nvGrpSpPr>
        <p:grpSpPr>
          <a:xfrm>
            <a:off x="8233290" y="0"/>
            <a:ext cx="2740011" cy="6850028"/>
            <a:chOff x="8233290" y="0"/>
            <a:chExt cx="2740011" cy="6850028"/>
          </a:xfrm>
        </p:grpSpPr>
        <p:pic>
          <p:nvPicPr>
            <p:cNvPr id="40" name="Google Shape;40;p23"/>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23"/>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23"/>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2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23"/>
          <p:cNvSpPr/>
          <p:nvPr>
            <p:ph idx="2" type="pic"/>
          </p:nvPr>
        </p:nvSpPr>
        <p:spPr>
          <a:xfrm>
            <a:off x="2239419" y="2833688"/>
            <a:ext cx="1005840" cy="914400"/>
          </a:xfrm>
          <a:prstGeom prst="rect">
            <a:avLst/>
          </a:prstGeom>
          <a:noFill/>
          <a:ln>
            <a:noFill/>
          </a:ln>
        </p:spPr>
      </p:sp>
      <p:sp>
        <p:nvSpPr>
          <p:cNvPr id="45" name="Google Shape;45;p2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2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23"/>
          <p:cNvSpPr/>
          <p:nvPr>
            <p:ph idx="5" type="pic"/>
          </p:nvPr>
        </p:nvSpPr>
        <p:spPr>
          <a:xfrm>
            <a:off x="5572159" y="2954840"/>
            <a:ext cx="1005840" cy="914400"/>
          </a:xfrm>
          <a:prstGeom prst="rect">
            <a:avLst/>
          </a:prstGeom>
          <a:noFill/>
          <a:ln>
            <a:noFill/>
          </a:ln>
        </p:spPr>
      </p:sp>
      <p:sp>
        <p:nvSpPr>
          <p:cNvPr id="48" name="Google Shape;48;p2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2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23"/>
          <p:cNvSpPr/>
          <p:nvPr>
            <p:ph idx="8" type="pic"/>
          </p:nvPr>
        </p:nvSpPr>
        <p:spPr>
          <a:xfrm>
            <a:off x="8916470" y="2833688"/>
            <a:ext cx="1005840" cy="914400"/>
          </a:xfrm>
          <a:prstGeom prst="rect">
            <a:avLst/>
          </a:prstGeom>
          <a:noFill/>
          <a:ln>
            <a:noFill/>
          </a:ln>
        </p:spPr>
      </p:sp>
      <p:sp>
        <p:nvSpPr>
          <p:cNvPr id="51" name="Google Shape;51;p2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2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54" name="Shape 54"/>
        <p:cNvGrpSpPr/>
        <p:nvPr/>
      </p:nvGrpSpPr>
      <p:grpSpPr>
        <a:xfrm>
          <a:off x="0" y="0"/>
          <a:ext cx="0" cy="0"/>
          <a:chOff x="0" y="0"/>
          <a:chExt cx="0" cy="0"/>
        </a:xfrm>
      </p:grpSpPr>
      <p:grpSp>
        <p:nvGrpSpPr>
          <p:cNvPr id="55" name="Google Shape;55;p24"/>
          <p:cNvGrpSpPr/>
          <p:nvPr/>
        </p:nvGrpSpPr>
        <p:grpSpPr>
          <a:xfrm>
            <a:off x="8233290" y="0"/>
            <a:ext cx="2740011" cy="6850028"/>
            <a:chOff x="8233290" y="0"/>
            <a:chExt cx="2740011" cy="6850028"/>
          </a:xfrm>
        </p:grpSpPr>
        <p:pic>
          <p:nvPicPr>
            <p:cNvPr id="56" name="Google Shape;56;p24"/>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57" name="Google Shape;57;p24"/>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58" name="Google Shape;58;p24"/>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9" name="Google Shape;59;p2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4"/>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24"/>
          <p:cNvSpPr/>
          <p:nvPr>
            <p:ph idx="2" type="pic"/>
          </p:nvPr>
        </p:nvSpPr>
        <p:spPr>
          <a:xfrm>
            <a:off x="2239419" y="2833688"/>
            <a:ext cx="1005840" cy="914400"/>
          </a:xfrm>
          <a:prstGeom prst="rect">
            <a:avLst/>
          </a:prstGeom>
          <a:noFill/>
          <a:ln>
            <a:noFill/>
          </a:ln>
        </p:spPr>
      </p:sp>
      <p:sp>
        <p:nvSpPr>
          <p:cNvPr id="62" name="Google Shape;62;p2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24"/>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24"/>
          <p:cNvSpPr/>
          <p:nvPr>
            <p:ph idx="5" type="pic"/>
          </p:nvPr>
        </p:nvSpPr>
        <p:spPr>
          <a:xfrm>
            <a:off x="5572159" y="2954840"/>
            <a:ext cx="1005840" cy="914400"/>
          </a:xfrm>
          <a:prstGeom prst="rect">
            <a:avLst/>
          </a:prstGeom>
          <a:noFill/>
          <a:ln>
            <a:noFill/>
          </a:ln>
        </p:spPr>
      </p:sp>
      <p:sp>
        <p:nvSpPr>
          <p:cNvPr id="65" name="Google Shape;65;p2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24"/>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24"/>
          <p:cNvSpPr/>
          <p:nvPr>
            <p:ph idx="8" type="pic"/>
          </p:nvPr>
        </p:nvSpPr>
        <p:spPr>
          <a:xfrm>
            <a:off x="8916470" y="2833688"/>
            <a:ext cx="1005840" cy="914400"/>
          </a:xfrm>
          <a:prstGeom prst="rect">
            <a:avLst/>
          </a:prstGeom>
          <a:noFill/>
          <a:ln>
            <a:noFill/>
          </a:ln>
        </p:spPr>
      </p:sp>
      <p:sp>
        <p:nvSpPr>
          <p:cNvPr id="68" name="Google Shape;68;p2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2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71" name="Shape 71"/>
        <p:cNvGrpSpPr/>
        <p:nvPr/>
      </p:nvGrpSpPr>
      <p:grpSpPr>
        <a:xfrm>
          <a:off x="0" y="0"/>
          <a:ext cx="0" cy="0"/>
          <a:chOff x="0" y="0"/>
          <a:chExt cx="0" cy="0"/>
        </a:xfrm>
      </p:grpSpPr>
      <p:sp>
        <p:nvSpPr>
          <p:cNvPr id="72" name="Google Shape;72;p2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2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4" name="Google Shape;74;p25"/>
          <p:cNvSpPr/>
          <p:nvPr>
            <p:ph idx="2" type="pic"/>
          </p:nvPr>
        </p:nvSpPr>
        <p:spPr>
          <a:xfrm>
            <a:off x="0" y="-2235"/>
            <a:ext cx="5840730" cy="6862275"/>
          </a:xfrm>
          <a:prstGeom prst="rect">
            <a:avLst/>
          </a:prstGeom>
          <a:solidFill>
            <a:schemeClr val="lt2"/>
          </a:solidFill>
          <a:ln>
            <a:noFill/>
          </a:ln>
        </p:spPr>
      </p:sp>
      <p:sp>
        <p:nvSpPr>
          <p:cNvPr id="75" name="Google Shape;75;p25"/>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76" name="Google Shape;76;p25"/>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77" name="Shape 77"/>
        <p:cNvGrpSpPr/>
        <p:nvPr/>
      </p:nvGrpSpPr>
      <p:grpSpPr>
        <a:xfrm>
          <a:off x="0" y="0"/>
          <a:ext cx="0" cy="0"/>
          <a:chOff x="0" y="0"/>
          <a:chExt cx="0" cy="0"/>
        </a:xfrm>
      </p:grpSpPr>
      <p:sp>
        <p:nvSpPr>
          <p:cNvPr id="78" name="Google Shape;78;p26"/>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26"/>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80" name="Google Shape;80;p26"/>
          <p:cNvSpPr/>
          <p:nvPr>
            <p:ph idx="2" type="pic"/>
          </p:nvPr>
        </p:nvSpPr>
        <p:spPr>
          <a:xfrm>
            <a:off x="0" y="-2235"/>
            <a:ext cx="5840730" cy="6862275"/>
          </a:xfrm>
          <a:prstGeom prst="rect">
            <a:avLst/>
          </a:prstGeom>
          <a:solidFill>
            <a:schemeClr val="lt2"/>
          </a:solidFill>
          <a:ln>
            <a:noFill/>
          </a:ln>
        </p:spPr>
      </p:sp>
      <p:sp>
        <p:nvSpPr>
          <p:cNvPr id="81" name="Google Shape;81;p26"/>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26"/>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83" name="Google Shape;83;p26"/>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84" name="Google Shape;84;p26"/>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26"/>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26"/>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26"/>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88" name="Shape 88"/>
        <p:cNvGrpSpPr/>
        <p:nvPr/>
      </p:nvGrpSpPr>
      <p:grpSpPr>
        <a:xfrm>
          <a:off x="0" y="0"/>
          <a:ext cx="0" cy="0"/>
          <a:chOff x="0" y="0"/>
          <a:chExt cx="0" cy="0"/>
        </a:xfrm>
      </p:grpSpPr>
      <p:sp>
        <p:nvSpPr>
          <p:cNvPr id="89" name="Google Shape;89;p2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2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1" name="Google Shape;91;p27"/>
          <p:cNvSpPr/>
          <p:nvPr>
            <p:ph idx="2" type="pic"/>
          </p:nvPr>
        </p:nvSpPr>
        <p:spPr>
          <a:xfrm flipH="1">
            <a:off x="7163691" y="0"/>
            <a:ext cx="5024825" cy="6858000"/>
          </a:xfrm>
          <a:prstGeom prst="rect">
            <a:avLst/>
          </a:prstGeom>
          <a:solidFill>
            <a:schemeClr val="lt2"/>
          </a:solidFill>
          <a:ln>
            <a:noFill/>
          </a:ln>
        </p:spPr>
      </p:sp>
      <p:sp>
        <p:nvSpPr>
          <p:cNvPr id="92" name="Google Shape;92;p2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93" name="Google Shape;93;p2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94" name="Google Shape;94;p2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96" name="Shape 96"/>
        <p:cNvGrpSpPr/>
        <p:nvPr/>
      </p:nvGrpSpPr>
      <p:grpSpPr>
        <a:xfrm>
          <a:off x="0" y="0"/>
          <a:ext cx="0" cy="0"/>
          <a:chOff x="0" y="0"/>
          <a:chExt cx="0" cy="0"/>
        </a:xfrm>
      </p:grpSpPr>
      <p:sp>
        <p:nvSpPr>
          <p:cNvPr id="97" name="Google Shape;97;p2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98" name="Google Shape;98;p28"/>
          <p:cNvSpPr/>
          <p:nvPr>
            <p:ph idx="2" type="pic"/>
          </p:nvPr>
        </p:nvSpPr>
        <p:spPr>
          <a:xfrm flipH="1">
            <a:off x="7163691" y="0"/>
            <a:ext cx="5024825" cy="6858000"/>
          </a:xfrm>
          <a:prstGeom prst="rect">
            <a:avLst/>
          </a:prstGeom>
          <a:solidFill>
            <a:schemeClr val="lt2"/>
          </a:solidFill>
          <a:ln>
            <a:noFill/>
          </a:ln>
        </p:spPr>
      </p:sp>
      <p:sp>
        <p:nvSpPr>
          <p:cNvPr id="99" name="Google Shape;99;p2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2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2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2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2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2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5" name="Google Shape;105;p2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6" name="Google Shape;106;p2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7" name="Google Shape;107;p2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8" name="Google Shape;108;p2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9" name="Google Shape;109;p2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0" name="Google Shape;110;p2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1" name="Google Shape;111;p2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13" name="Shape 113"/>
        <p:cNvGrpSpPr/>
        <p:nvPr/>
      </p:nvGrpSpPr>
      <p:grpSpPr>
        <a:xfrm>
          <a:off x="0" y="0"/>
          <a:ext cx="0" cy="0"/>
          <a:chOff x="0" y="0"/>
          <a:chExt cx="0" cy="0"/>
        </a:xfrm>
      </p:grpSpPr>
      <p:grpSp>
        <p:nvGrpSpPr>
          <p:cNvPr id="114" name="Google Shape;114;p29"/>
          <p:cNvGrpSpPr/>
          <p:nvPr/>
        </p:nvGrpSpPr>
        <p:grpSpPr>
          <a:xfrm>
            <a:off x="5382569" y="2242"/>
            <a:ext cx="6806909" cy="6862481"/>
            <a:chOff x="5382569" y="2242"/>
            <a:chExt cx="6806909" cy="6862481"/>
          </a:xfrm>
        </p:grpSpPr>
        <p:pic>
          <p:nvPicPr>
            <p:cNvPr id="115" name="Google Shape;115;p29"/>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16" name="Google Shape;116;p29"/>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17" name="Google Shape;117;p29"/>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29"/>
          <p:cNvSpPr/>
          <p:nvPr>
            <p:ph idx="2" type="pic"/>
          </p:nvPr>
        </p:nvSpPr>
        <p:spPr>
          <a:xfrm>
            <a:off x="-29499" y="-2236"/>
            <a:ext cx="6814124" cy="6871095"/>
          </a:xfrm>
          <a:prstGeom prst="rect">
            <a:avLst/>
          </a:prstGeom>
          <a:solidFill>
            <a:schemeClr val="lt2"/>
          </a:solidFill>
          <a:ln>
            <a:noFill/>
          </a:ln>
        </p:spPr>
      </p:sp>
      <p:sp>
        <p:nvSpPr>
          <p:cNvPr id="119" name="Google Shape;119;p29"/>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0"/>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20"/>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20"/>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Century Gothic"/>
                <a:ea typeface="Century Gothic"/>
                <a:cs typeface="Century Gothic"/>
                <a:sym typeface="Century Gothic"/>
              </a:defRPr>
            </a:lvl1pPr>
            <a:lvl2pPr indent="0" lvl="1" marL="0" marR="0" rtl="0" algn="r">
              <a:spcBef>
                <a:spcPts val="0"/>
              </a:spcBef>
              <a:buNone/>
              <a:defRPr b="0" i="0" sz="1100" u="none" cap="none" strike="noStrike">
                <a:solidFill>
                  <a:schemeClr val="dk1"/>
                </a:solidFill>
                <a:latin typeface="Century Gothic"/>
                <a:ea typeface="Century Gothic"/>
                <a:cs typeface="Century Gothic"/>
                <a:sym typeface="Century Gothic"/>
              </a:defRPr>
            </a:lvl2pPr>
            <a:lvl3pPr indent="0" lvl="2" marL="0" marR="0" rtl="0" algn="r">
              <a:spcBef>
                <a:spcPts val="0"/>
              </a:spcBef>
              <a:buNone/>
              <a:defRPr b="0" i="0" sz="1100" u="none" cap="none" strike="noStrike">
                <a:solidFill>
                  <a:schemeClr val="dk1"/>
                </a:solidFill>
                <a:latin typeface="Century Gothic"/>
                <a:ea typeface="Century Gothic"/>
                <a:cs typeface="Century Gothic"/>
                <a:sym typeface="Century Gothic"/>
              </a:defRPr>
            </a:lvl3pPr>
            <a:lvl4pPr indent="0" lvl="3" marL="0" marR="0" rtl="0" algn="r">
              <a:spcBef>
                <a:spcPts val="0"/>
              </a:spcBef>
              <a:buNone/>
              <a:defRPr b="0" i="0" sz="1100" u="none" cap="none" strike="noStrike">
                <a:solidFill>
                  <a:schemeClr val="dk1"/>
                </a:solidFill>
                <a:latin typeface="Century Gothic"/>
                <a:ea typeface="Century Gothic"/>
                <a:cs typeface="Century Gothic"/>
                <a:sym typeface="Century Gothic"/>
              </a:defRPr>
            </a:lvl4pPr>
            <a:lvl5pPr indent="0" lvl="4" marL="0" marR="0" rtl="0" algn="r">
              <a:spcBef>
                <a:spcPts val="0"/>
              </a:spcBef>
              <a:buNone/>
              <a:defRPr b="0" i="0" sz="1100" u="none" cap="none" strike="noStrike">
                <a:solidFill>
                  <a:schemeClr val="dk1"/>
                </a:solidFill>
                <a:latin typeface="Century Gothic"/>
                <a:ea typeface="Century Gothic"/>
                <a:cs typeface="Century Gothic"/>
                <a:sym typeface="Century Gothic"/>
              </a:defRPr>
            </a:lvl5pPr>
            <a:lvl6pPr indent="0" lvl="5" marL="0" marR="0" rtl="0" algn="r">
              <a:spcBef>
                <a:spcPts val="0"/>
              </a:spcBef>
              <a:buNone/>
              <a:defRPr b="0" i="0" sz="1100" u="none" cap="none" strike="noStrike">
                <a:solidFill>
                  <a:schemeClr val="dk1"/>
                </a:solidFill>
                <a:latin typeface="Century Gothic"/>
                <a:ea typeface="Century Gothic"/>
                <a:cs typeface="Century Gothic"/>
                <a:sym typeface="Century Gothic"/>
              </a:defRPr>
            </a:lvl6pPr>
            <a:lvl7pPr indent="0" lvl="6" marL="0" marR="0" rtl="0" algn="r">
              <a:spcBef>
                <a:spcPts val="0"/>
              </a:spcBef>
              <a:buNone/>
              <a:defRPr b="0" i="0" sz="1100" u="none" cap="none" strike="noStrike">
                <a:solidFill>
                  <a:schemeClr val="dk1"/>
                </a:solidFill>
                <a:latin typeface="Century Gothic"/>
                <a:ea typeface="Century Gothic"/>
                <a:cs typeface="Century Gothic"/>
                <a:sym typeface="Century Gothic"/>
              </a:defRPr>
            </a:lvl7pPr>
            <a:lvl8pPr indent="0" lvl="7" marL="0" marR="0" rtl="0" algn="r">
              <a:spcBef>
                <a:spcPts val="0"/>
              </a:spcBef>
              <a:buNone/>
              <a:defRPr b="0" i="0" sz="1100" u="none" cap="none" strike="noStrike">
                <a:solidFill>
                  <a:schemeClr val="dk1"/>
                </a:solidFill>
                <a:latin typeface="Century Gothic"/>
                <a:ea typeface="Century Gothic"/>
                <a:cs typeface="Century Gothic"/>
                <a:sym typeface="Century Gothic"/>
              </a:defRPr>
            </a:lvl8pPr>
            <a:lvl9pPr indent="0" lvl="8" marL="0" marR="0" rtl="0" algn="r">
              <a:spcBef>
                <a:spcPts val="0"/>
              </a:spcBef>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9.png"/><Relationship Id="rId5"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8.jpg"/><Relationship Id="rId4" Type="http://schemas.openxmlformats.org/officeDocument/2006/relationships/image" Target="../media/image4.png"/><Relationship Id="rId5"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0.jp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1.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
          <p:cNvSpPr txBox="1"/>
          <p:nvPr>
            <p:ph type="ctrTitle"/>
          </p:nvPr>
        </p:nvSpPr>
        <p:spPr>
          <a:xfrm>
            <a:off x="6705959" y="514018"/>
            <a:ext cx="4323426" cy="257905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Book Antiqua"/>
              <a:buNone/>
            </a:pPr>
            <a:r>
              <a:rPr lang="en-US" sz="4800"/>
              <a:t>NETWORK SECURITY FOR ENERGY</a:t>
            </a:r>
            <a:endParaRPr/>
          </a:p>
        </p:txBody>
      </p:sp>
      <p:sp>
        <p:nvSpPr>
          <p:cNvPr id="209" name="Google Shape;209;p1"/>
          <p:cNvSpPr txBox="1"/>
          <p:nvPr>
            <p:ph idx="1" type="subTitle"/>
          </p:nvPr>
        </p:nvSpPr>
        <p:spPr>
          <a:xfrm>
            <a:off x="5840721" y="4920969"/>
            <a:ext cx="4323300" cy="1008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n-US"/>
              <a:t>PRESENTATION BY: </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lang="en-US"/>
              <a:t>ANTONIOS NTIB</a:t>
            </a:r>
            <a:endParaRPr/>
          </a:p>
        </p:txBody>
      </p:sp>
      <p:sp>
        <p:nvSpPr>
          <p:cNvPr id="210" name="Google Shape;210;p1"/>
          <p:cNvSpPr txBox="1"/>
          <p:nvPr>
            <p:ph idx="3" type="body"/>
          </p:nvPr>
        </p:nvSpPr>
        <p:spPr>
          <a:xfrm>
            <a:off x="6080252" y="3144871"/>
            <a:ext cx="5150055" cy="10089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6000"/>
              <a:buNone/>
            </a:pPr>
            <a:r>
              <a:rPr lang="en-US"/>
              <a:t>CSP004_C_E</a:t>
            </a:r>
            <a:endParaRPr/>
          </a:p>
        </p:txBody>
      </p:sp>
      <p:sp>
        <p:nvSpPr>
          <p:cNvPr id="211" name="Google Shape;211;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212" name="Google Shape;212;p1"/>
          <p:cNvPicPr preferRelativeResize="0"/>
          <p:nvPr>
            <p:ph idx="2" type="pic"/>
          </p:nvPr>
        </p:nvPicPr>
        <p:blipFill rotWithShape="1">
          <a:blip r:embed="rId3">
            <a:alphaModFix/>
          </a:blip>
          <a:srcRect b="783" l="0" r="0" t="784"/>
          <a:stretch/>
        </p:blipFill>
        <p:spPr>
          <a:xfrm>
            <a:off x="0" y="-2235"/>
            <a:ext cx="5840730" cy="6862275"/>
          </a:xfrm>
          <a:prstGeom prst="rect">
            <a:avLst/>
          </a:prstGeom>
          <a:solidFill>
            <a:schemeClr val="lt2"/>
          </a:solidFill>
          <a:ln>
            <a:noFill/>
          </a:ln>
        </p:spPr>
      </p:pic>
      <p:grpSp>
        <p:nvGrpSpPr>
          <p:cNvPr id="213" name="Google Shape;213;p1"/>
          <p:cNvGrpSpPr/>
          <p:nvPr/>
        </p:nvGrpSpPr>
        <p:grpSpPr>
          <a:xfrm>
            <a:off x="7549377" y="6167336"/>
            <a:ext cx="3294001" cy="612000"/>
            <a:chOff x="5179092" y="5483822"/>
            <a:chExt cx="3294001" cy="612000"/>
          </a:xfrm>
        </p:grpSpPr>
        <p:pic>
          <p:nvPicPr>
            <p:cNvPr id="214" name="Google Shape;214;p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15" name="Google Shape;215;p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216" name="Google Shape;216;p1"/>
          <p:cNvSpPr txBox="1"/>
          <p:nvPr/>
        </p:nvSpPr>
        <p:spPr>
          <a:xfrm>
            <a:off x="6060837" y="4314170"/>
            <a:ext cx="53895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rgbClr val="FF0000"/>
                </a:solidFill>
                <a:latin typeface="Century Gothic"/>
                <a:ea typeface="Century Gothic"/>
                <a:cs typeface="Century Gothic"/>
                <a:sym typeface="Century Gothic"/>
              </a:rPr>
              <a:t>SLIDE SET FOR TRAINING MATERIAL CONTENTS</a:t>
            </a:r>
            <a:endParaRPr b="1" i="1" sz="1800">
              <a:solidFill>
                <a:schemeClr val="dk1"/>
              </a:solidFill>
              <a:latin typeface="Century Gothic"/>
              <a:ea typeface="Century Gothic"/>
              <a:cs typeface="Century Gothic"/>
              <a:sym typeface="Century Gothic"/>
            </a:endParaRPr>
          </a:p>
        </p:txBody>
      </p:sp>
      <p:pic>
        <p:nvPicPr>
          <p:cNvPr descr="A red sign with white text&#10;&#10;Description automatically generated" id="217" name="Google Shape;217;p1"/>
          <p:cNvPicPr preferRelativeResize="0"/>
          <p:nvPr/>
        </p:nvPicPr>
        <p:blipFill rotWithShape="1">
          <a:blip r:embed="rId6">
            <a:alphaModFix/>
          </a:blip>
          <a:srcRect b="0" l="0" r="0" t="0"/>
          <a:stretch/>
        </p:blipFill>
        <p:spPr>
          <a:xfrm>
            <a:off x="9512072" y="4896286"/>
            <a:ext cx="1532424" cy="5682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12"/>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WHY-2</a:t>
            </a:r>
            <a:endParaRPr/>
          </a:p>
        </p:txBody>
      </p:sp>
      <p:sp>
        <p:nvSpPr>
          <p:cNvPr id="337" name="Google Shape;337;p12"/>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Learning Outcomes</a:t>
            </a:r>
            <a:endParaRPr/>
          </a:p>
        </p:txBody>
      </p:sp>
      <p:pic>
        <p:nvPicPr>
          <p:cNvPr descr="A person with his hand on his chin" id="338" name="Google Shape;338;p12"/>
          <p:cNvPicPr preferRelativeResize="0"/>
          <p:nvPr>
            <p:ph idx="2" type="pic"/>
          </p:nvPr>
        </p:nvPicPr>
        <p:blipFill rotWithShape="1">
          <a:blip r:embed="rId3">
            <a:alphaModFix/>
          </a:blip>
          <a:srcRect b="0" l="172" r="172" t="0"/>
          <a:stretch/>
        </p:blipFill>
        <p:spPr>
          <a:xfrm>
            <a:off x="0" y="-2235"/>
            <a:ext cx="5840730" cy="6862275"/>
          </a:xfrm>
          <a:prstGeom prst="rect">
            <a:avLst/>
          </a:prstGeom>
          <a:solidFill>
            <a:schemeClr val="lt2"/>
          </a:solidFill>
          <a:ln>
            <a:noFill/>
          </a:ln>
        </p:spPr>
      </p:pic>
      <p:sp>
        <p:nvSpPr>
          <p:cNvPr id="339" name="Google Shape;339;p12"/>
          <p:cNvSpPr txBox="1"/>
          <p:nvPr>
            <p:ph idx="3" type="body"/>
          </p:nvPr>
        </p:nvSpPr>
        <p:spPr>
          <a:xfrm>
            <a:off x="6492184" y="1613223"/>
            <a:ext cx="5541470"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Helps the technical cybersecurity colleagues with appropriate security controls and measures to ensure data security and privacy.</a:t>
            </a:r>
            <a:endParaRPr/>
          </a:p>
          <a:p>
            <a:pPr indent="-274320" lvl="0" marL="274320" rtl="0" algn="l">
              <a:lnSpc>
                <a:spcPct val="100000"/>
              </a:lnSpc>
              <a:spcBef>
                <a:spcPts val="1200"/>
              </a:spcBef>
              <a:spcAft>
                <a:spcPts val="0"/>
              </a:spcAft>
              <a:buSzPts val="1200"/>
              <a:buChar char="o"/>
            </a:pPr>
            <a:r>
              <a:rPr lang="en-US" sz="1200"/>
              <a:t>Develop an initial plan to effectively respond to cyber incidents, applying relevant information security concepts.</a:t>
            </a:r>
            <a:endParaRPr/>
          </a:p>
          <a:p>
            <a:pPr indent="-274320" lvl="0" marL="274320" rtl="0" algn="l">
              <a:lnSpc>
                <a:spcPct val="100000"/>
              </a:lnSpc>
              <a:spcBef>
                <a:spcPts val="1200"/>
              </a:spcBef>
              <a:spcAft>
                <a:spcPts val="0"/>
              </a:spcAft>
              <a:buSzPts val="1200"/>
              <a:buChar char="o"/>
            </a:pPr>
            <a:r>
              <a:rPr lang="en-US" sz="1200"/>
              <a:t>Awareness raising within employees on cybersecurity best practices to foster a security-conscious culture.</a:t>
            </a:r>
            <a:endParaRPr/>
          </a:p>
          <a:p>
            <a:pPr indent="-274320" lvl="0" marL="274320" rtl="0" algn="l">
              <a:lnSpc>
                <a:spcPct val="100000"/>
              </a:lnSpc>
              <a:spcBef>
                <a:spcPts val="1200"/>
              </a:spcBef>
              <a:spcAft>
                <a:spcPts val="0"/>
              </a:spcAft>
              <a:buSzPts val="1200"/>
              <a:buChar char="o"/>
            </a:pPr>
            <a:r>
              <a:rPr lang="en-US" sz="1200"/>
              <a:t>Foundation knowledge of compliance with and apply the legal and ethical aspects of cybersecurity within the organisation.</a:t>
            </a:r>
            <a:endParaRPr/>
          </a:p>
          <a:p>
            <a:pPr indent="-274320" lvl="0" marL="274320" rtl="0" algn="l">
              <a:lnSpc>
                <a:spcPct val="100000"/>
              </a:lnSpc>
              <a:spcBef>
                <a:spcPts val="1200"/>
              </a:spcBef>
              <a:spcAft>
                <a:spcPts val="0"/>
              </a:spcAft>
              <a:buSzPts val="1200"/>
              <a:buChar char="o"/>
            </a:pPr>
            <a:r>
              <a:rPr lang="en-US" sz="1200"/>
              <a:t>Broad knowledge of applying security management standards and frameworks, such as ISO/IEC 27001, to enhance cybersecurity posture.</a:t>
            </a:r>
            <a:endParaRPr/>
          </a:p>
          <a:p>
            <a:pPr indent="-274320" lvl="0" marL="274320" rtl="0" algn="l">
              <a:lnSpc>
                <a:spcPct val="100000"/>
              </a:lnSpc>
              <a:spcBef>
                <a:spcPts val="1200"/>
              </a:spcBef>
              <a:spcAft>
                <a:spcPts val="0"/>
              </a:spcAft>
              <a:buSzPts val="1200"/>
              <a:buChar char="o"/>
            </a:pPr>
            <a:r>
              <a:rPr lang="en-US" sz="1200"/>
              <a:t>Enhance soft skills, including teamwork, communication, problem-solving, critical thinking, leadership, and adaptability, to thrive in the cybersecurity domain.</a:t>
            </a:r>
            <a:endParaRPr/>
          </a:p>
          <a:p>
            <a:pPr indent="-274320" lvl="0" marL="274320" rtl="0" algn="l">
              <a:lnSpc>
                <a:spcPct val="100000"/>
              </a:lnSpc>
              <a:spcBef>
                <a:spcPts val="1200"/>
              </a:spcBef>
              <a:spcAft>
                <a:spcPts val="0"/>
              </a:spcAft>
              <a:buSzPts val="1200"/>
              <a:buChar char="o"/>
            </a:pPr>
            <a:r>
              <a:rPr lang="en-US" sz="1200"/>
              <a:t>Document work-related activities, tasks, and outcomes effectively, and present them to various audiences and forums.</a:t>
            </a:r>
            <a:endParaRPr/>
          </a:p>
          <a:p>
            <a:pPr indent="-274320" lvl="0" marL="274320" rtl="0" algn="l">
              <a:lnSpc>
                <a:spcPct val="100000"/>
              </a:lnSpc>
              <a:spcBef>
                <a:spcPts val="1200"/>
              </a:spcBef>
              <a:spcAft>
                <a:spcPts val="0"/>
              </a:spcAft>
              <a:buSzPts val="1200"/>
              <a:buChar char="o"/>
            </a:pPr>
            <a:r>
              <a:rPr lang="en-US" sz="1200"/>
              <a:t>Continuously reflect on and develop their own learning process and working-life skills to maintain professional competence.</a:t>
            </a:r>
            <a:endParaRPr/>
          </a:p>
        </p:txBody>
      </p:sp>
      <p:cxnSp>
        <p:nvCxnSpPr>
          <p:cNvPr id="340" name="Google Shape;340;p12"/>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41" name="Google Shape;341;p12"/>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42" name="Google Shape;342;p12"/>
          <p:cNvPicPr preferRelativeResize="0"/>
          <p:nvPr/>
        </p:nvPicPr>
        <p:blipFill rotWithShape="1">
          <a:blip r:embed="rId4">
            <a:alphaModFix/>
          </a:blip>
          <a:srcRect b="0" l="0" r="0" t="0"/>
          <a:stretch/>
        </p:blipFill>
        <p:spPr>
          <a:xfrm>
            <a:off x="9496165" y="6039517"/>
            <a:ext cx="1530000" cy="612000"/>
          </a:xfrm>
          <a:prstGeom prst="rect">
            <a:avLst/>
          </a:prstGeom>
          <a:noFill/>
          <a:ln>
            <a:noFill/>
          </a:ln>
        </p:spPr>
      </p:pic>
      <p:sp>
        <p:nvSpPr>
          <p:cNvPr id="343" name="Google Shape;343;p12"/>
          <p:cNvSpPr txBox="1"/>
          <p:nvPr/>
        </p:nvSpPr>
        <p:spPr>
          <a:xfrm>
            <a:off x="11122507" y="6286393"/>
            <a:ext cx="568048" cy="3651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lt1"/>
                </a:solidFill>
                <a:latin typeface="Century Gothic"/>
                <a:ea typeface="Century Gothic"/>
                <a:cs typeface="Century Gothic"/>
                <a:sym typeface="Century Gothic"/>
              </a:rPr>
              <a:t>‹#›</a:t>
            </a:fld>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3"/>
          <p:cNvSpPr txBox="1"/>
          <p:nvPr>
            <p:ph type="ctrTitle"/>
          </p:nvPr>
        </p:nvSpPr>
        <p:spPr>
          <a:xfrm>
            <a:off x="6599787" y="0"/>
            <a:ext cx="4786877" cy="9832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Training Outline</a:t>
            </a:r>
            <a:endParaRPr/>
          </a:p>
        </p:txBody>
      </p:sp>
      <p:sp>
        <p:nvSpPr>
          <p:cNvPr id="349" name="Google Shape;349;p13"/>
          <p:cNvSpPr txBox="1"/>
          <p:nvPr>
            <p:ph idx="3" type="body"/>
          </p:nvPr>
        </p:nvSpPr>
        <p:spPr>
          <a:xfrm>
            <a:off x="6589954" y="1385954"/>
            <a:ext cx="4796710" cy="401939"/>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t>Topic-1: Basic Linux Prerequisites</a:t>
            </a:r>
            <a:endParaRPr/>
          </a:p>
        </p:txBody>
      </p:sp>
      <p:sp>
        <p:nvSpPr>
          <p:cNvPr id="350" name="Google Shape;350;p13"/>
          <p:cNvSpPr txBox="1"/>
          <p:nvPr>
            <p:ph idx="4" type="body"/>
          </p:nvPr>
        </p:nvSpPr>
        <p:spPr>
          <a:xfrm>
            <a:off x="6599789" y="1965567"/>
            <a:ext cx="5592211" cy="817345"/>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400"/>
              <a:buNone/>
            </a:pPr>
            <a:r>
              <a:rPr lang="en-US"/>
              <a:t>Introduction to the Linux Kernel, commands and Debian-based </a:t>
            </a:r>
            <a:endParaRPr/>
          </a:p>
          <a:p>
            <a:pPr indent="0" lvl="0" marL="0" rtl="0" algn="l">
              <a:lnSpc>
                <a:spcPct val="100000"/>
              </a:lnSpc>
              <a:spcBef>
                <a:spcPts val="600"/>
              </a:spcBef>
              <a:spcAft>
                <a:spcPts val="0"/>
              </a:spcAft>
              <a:buSzPts val="1400"/>
              <a:buNone/>
            </a:pPr>
            <a:r>
              <a:rPr lang="en-US"/>
              <a:t>Operating system</a:t>
            </a:r>
            <a:endParaRPr/>
          </a:p>
        </p:txBody>
      </p:sp>
      <p:sp>
        <p:nvSpPr>
          <p:cNvPr id="351" name="Google Shape;351;p13"/>
          <p:cNvSpPr txBox="1"/>
          <p:nvPr>
            <p:ph idx="5" type="body"/>
          </p:nvPr>
        </p:nvSpPr>
        <p:spPr>
          <a:xfrm>
            <a:off x="6599786" y="2757969"/>
            <a:ext cx="5188800" cy="401939"/>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None/>
            </a:pPr>
            <a:r>
              <a:rPr lang="en-US" sz="1600"/>
              <a:t>Topic-2: Basic Network Commands</a:t>
            </a:r>
            <a:endParaRPr/>
          </a:p>
        </p:txBody>
      </p:sp>
      <p:sp>
        <p:nvSpPr>
          <p:cNvPr id="352" name="Google Shape;352;p13"/>
          <p:cNvSpPr txBox="1"/>
          <p:nvPr>
            <p:ph idx="6" type="body"/>
          </p:nvPr>
        </p:nvSpPr>
        <p:spPr>
          <a:xfrm>
            <a:off x="6599786" y="3339224"/>
            <a:ext cx="5502565" cy="529133"/>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400"/>
              <a:buNone/>
            </a:pPr>
            <a:r>
              <a:rPr lang="en-US"/>
              <a:t>Introduction to network commands on the Linux OS related to this course</a:t>
            </a:r>
            <a:endParaRPr/>
          </a:p>
        </p:txBody>
      </p:sp>
      <p:sp>
        <p:nvSpPr>
          <p:cNvPr id="353" name="Google Shape;353;p13"/>
          <p:cNvSpPr txBox="1"/>
          <p:nvPr>
            <p:ph idx="7" type="body"/>
          </p:nvPr>
        </p:nvSpPr>
        <p:spPr>
          <a:xfrm>
            <a:off x="6599786" y="4022730"/>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600"/>
              <a:buNone/>
            </a:pPr>
            <a:r>
              <a:rPr lang="en-US" sz="1600"/>
              <a:t>Topic-3: Cryptography</a:t>
            </a:r>
            <a:endParaRPr/>
          </a:p>
        </p:txBody>
      </p:sp>
      <p:sp>
        <p:nvSpPr>
          <p:cNvPr id="354" name="Google Shape;354;p13"/>
          <p:cNvSpPr txBox="1"/>
          <p:nvPr>
            <p:ph idx="8" type="body"/>
          </p:nvPr>
        </p:nvSpPr>
        <p:spPr>
          <a:xfrm>
            <a:off x="6599787" y="4600849"/>
            <a:ext cx="5502564" cy="695153"/>
          </a:xfrm>
          <a:prstGeom prst="rect">
            <a:avLst/>
          </a:prstGeom>
          <a:noFill/>
          <a:ln>
            <a:noFill/>
          </a:ln>
        </p:spPr>
        <p:txBody>
          <a:bodyPr anchorCtr="0" anchor="t" bIns="45700" lIns="91425" spcFirstLastPara="1" rIns="0" wrap="square" tIns="45700">
            <a:noAutofit/>
          </a:bodyPr>
          <a:lstStyle/>
          <a:p>
            <a:pPr indent="0" lvl="0" marL="0" rtl="0" algn="l">
              <a:lnSpc>
                <a:spcPct val="100000"/>
              </a:lnSpc>
              <a:spcBef>
                <a:spcPts val="0"/>
              </a:spcBef>
              <a:spcAft>
                <a:spcPts val="0"/>
              </a:spcAft>
              <a:buSzPts val="1400"/>
              <a:buNone/>
            </a:pPr>
            <a:r>
              <a:rPr lang="en-US"/>
              <a:t>Introduction to Cryptography, Terminology used, ciphers, cryptographic engineering, basic cryptographic protocols (public key encryption)</a:t>
            </a:r>
            <a:endParaRPr/>
          </a:p>
        </p:txBody>
      </p:sp>
      <p:grpSp>
        <p:nvGrpSpPr>
          <p:cNvPr id="355" name="Google Shape;355;p13"/>
          <p:cNvGrpSpPr/>
          <p:nvPr/>
        </p:nvGrpSpPr>
        <p:grpSpPr>
          <a:xfrm>
            <a:off x="3084061" y="0"/>
            <a:ext cx="2959129" cy="6871447"/>
            <a:chOff x="3084061" y="0"/>
            <a:chExt cx="2959129" cy="6871447"/>
          </a:xfrm>
        </p:grpSpPr>
        <p:sp>
          <p:nvSpPr>
            <p:cNvPr id="356" name="Google Shape;356;p13"/>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357" name="Google Shape;357;p13"/>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58" name="Google Shape;358;p13"/>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pic>
        <p:nvPicPr>
          <p:cNvPr id="359" name="Google Shape;359;p13"/>
          <p:cNvPicPr preferRelativeResize="0"/>
          <p:nvPr/>
        </p:nvPicPr>
        <p:blipFill rotWithShape="1">
          <a:blip r:embed="rId4">
            <a:alphaModFix/>
          </a:blip>
          <a:srcRect b="0" l="0" r="0" t="0"/>
          <a:stretch/>
        </p:blipFill>
        <p:spPr>
          <a:xfrm>
            <a:off x="9395894" y="6028494"/>
            <a:ext cx="1530000" cy="612000"/>
          </a:xfrm>
          <a:prstGeom prst="rect">
            <a:avLst/>
          </a:prstGeom>
          <a:noFill/>
          <a:ln>
            <a:noFill/>
          </a:ln>
        </p:spPr>
      </p:pic>
      <p:sp>
        <p:nvSpPr>
          <p:cNvPr id="360" name="Google Shape;360;p13"/>
          <p:cNvSpPr txBox="1"/>
          <p:nvPr/>
        </p:nvSpPr>
        <p:spPr>
          <a:xfrm>
            <a:off x="10918317" y="6275369"/>
            <a:ext cx="617912"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entury Gothic"/>
                <a:ea typeface="Century Gothic"/>
                <a:cs typeface="Century Gothic"/>
                <a:sym typeface="Century Gothic"/>
              </a:rPr>
              <a:t>‹#›</a:t>
            </a:fld>
            <a:endParaRPr sz="1800">
              <a:solidFill>
                <a:schemeClr val="dk1"/>
              </a:solidFill>
              <a:latin typeface="Century Gothic"/>
              <a:ea typeface="Century Gothic"/>
              <a:cs typeface="Century Gothic"/>
              <a:sym typeface="Century Gothic"/>
            </a:endParaRPr>
          </a:p>
        </p:txBody>
      </p:sp>
      <p:sp>
        <p:nvSpPr>
          <p:cNvPr id="361" name="Google Shape;361;p13"/>
          <p:cNvSpPr txBox="1"/>
          <p:nvPr/>
        </p:nvSpPr>
        <p:spPr>
          <a:xfrm>
            <a:off x="10925894" y="6275368"/>
            <a:ext cx="617912"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lt1"/>
                </a:solidFill>
                <a:latin typeface="Century Gothic"/>
                <a:ea typeface="Century Gothic"/>
                <a:cs typeface="Century Gothic"/>
                <a:sym typeface="Century Gothic"/>
              </a:rPr>
              <a:t>‹#›</a:t>
            </a:fld>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4"/>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Training Outline: </a:t>
            </a:r>
            <a:endParaRPr/>
          </a:p>
        </p:txBody>
      </p:sp>
      <p:sp>
        <p:nvSpPr>
          <p:cNvPr id="367" name="Google Shape;367;p14"/>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68" name="Google Shape;368;p14"/>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69" name="Google Shape;369;p1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0" name="Google Shape;370;p14"/>
          <p:cNvSpPr txBox="1"/>
          <p:nvPr/>
        </p:nvSpPr>
        <p:spPr>
          <a:xfrm>
            <a:off x="796322" y="2164080"/>
            <a:ext cx="6980092" cy="682870"/>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Topic-4: Web Security &amp; DNS Security</a:t>
            </a:r>
            <a:endParaRPr/>
          </a:p>
        </p:txBody>
      </p:sp>
      <p:sp>
        <p:nvSpPr>
          <p:cNvPr id="371" name="Google Shape;371;p14"/>
          <p:cNvSpPr txBox="1"/>
          <p:nvPr/>
        </p:nvSpPr>
        <p:spPr>
          <a:xfrm>
            <a:off x="796323" y="2510109"/>
            <a:ext cx="6980091" cy="469065"/>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1400"/>
              <a:buFont typeface="Calibri"/>
              <a:buChar char=" "/>
            </a:pPr>
            <a:r>
              <a:rPr lang="en-US" sz="1400">
                <a:solidFill>
                  <a:schemeClr val="dk1"/>
                </a:solidFill>
                <a:latin typeface="Century Gothic"/>
                <a:ea typeface="Century Gothic"/>
                <a:cs typeface="Century Gothic"/>
                <a:sym typeface="Century Gothic"/>
              </a:rPr>
              <a:t>Introduction to DNS, threat and vulnerabilities, web threats, man-in-the-middle attacks </a:t>
            </a:r>
            <a:endParaRPr/>
          </a:p>
        </p:txBody>
      </p:sp>
      <p:sp>
        <p:nvSpPr>
          <p:cNvPr id="372" name="Google Shape;372;p14"/>
          <p:cNvSpPr txBox="1"/>
          <p:nvPr/>
        </p:nvSpPr>
        <p:spPr>
          <a:xfrm>
            <a:off x="796322" y="3072880"/>
            <a:ext cx="6980092" cy="873830"/>
          </a:xfrm>
          <a:prstGeom prst="rect">
            <a:avLst/>
          </a:prstGeom>
          <a:noFill/>
          <a:ln>
            <a:noFill/>
          </a:ln>
        </p:spPr>
        <p:txBody>
          <a:bodyPr anchorCtr="0" anchor="t" bIns="45700" lIns="91425" spcFirstLastPara="1" rIns="91425" wrap="square" tIns="45700">
            <a:noAutofit/>
          </a:bodyPr>
          <a:lstStyle/>
          <a:p>
            <a:pPr indent="-101600" lvl="0" marL="91440" marR="0" rtl="0" algn="l">
              <a:lnSpc>
                <a:spcPct val="100000"/>
              </a:lnSpc>
              <a:spcBef>
                <a:spcPts val="0"/>
              </a:spcBef>
              <a:spcAft>
                <a:spcPts val="0"/>
              </a:spcAft>
              <a:buClr>
                <a:schemeClr val="accent1"/>
              </a:buClr>
              <a:buSzPts val="1600"/>
              <a:buFont typeface="Calibri"/>
              <a:buChar char=" "/>
            </a:pPr>
            <a:r>
              <a:rPr lang="en-US" sz="1600">
                <a:solidFill>
                  <a:schemeClr val="accent1"/>
                </a:solidFill>
                <a:latin typeface="Century Gothic"/>
                <a:ea typeface="Century Gothic"/>
                <a:cs typeface="Century Gothic"/>
                <a:sym typeface="Century Gothic"/>
              </a:rPr>
              <a:t>Topic-5: Operating System Security Basics – Access Control</a:t>
            </a:r>
            <a:endParaRPr/>
          </a:p>
          <a:p>
            <a:pPr indent="-101600" lvl="0" marL="91440" marR="0" rtl="0" algn="l">
              <a:lnSpc>
                <a:spcPct val="100000"/>
              </a:lnSpc>
              <a:spcBef>
                <a:spcPts val="1400"/>
              </a:spcBef>
              <a:spcAft>
                <a:spcPts val="0"/>
              </a:spcAft>
              <a:buClr>
                <a:schemeClr val="accent1"/>
              </a:buClr>
              <a:buSzPts val="1600"/>
              <a:buFont typeface="Calibri"/>
              <a:buChar char=" "/>
            </a:pPr>
            <a:r>
              <a:rPr lang="en-US" sz="1600">
                <a:solidFill>
                  <a:schemeClr val="dk1"/>
                </a:solidFill>
                <a:latin typeface="Century Gothic"/>
                <a:ea typeface="Century Gothic"/>
                <a:cs typeface="Century Gothic"/>
                <a:sym typeface="Century Gothic"/>
              </a:rPr>
              <a:t>OS Policies, User Policies on Unix/Linux Oses, etc…. </a:t>
            </a:r>
            <a:endParaRPr/>
          </a:p>
        </p:txBody>
      </p:sp>
      <p:pic>
        <p:nvPicPr>
          <p:cNvPr descr="A cup of coffee and a notebook on a table&#10;&#10;Description automatically generated" id="373" name="Google Shape;373;p14"/>
          <p:cNvPicPr preferRelativeResize="0"/>
          <p:nvPr>
            <p:ph idx="2" type="pic"/>
          </p:nvPr>
        </p:nvPicPr>
        <p:blipFill rotWithShape="1">
          <a:blip r:embed="rId4">
            <a:alphaModFix/>
          </a:blip>
          <a:srcRect b="0" l="18260" r="18260" t="0"/>
          <a:stretch/>
        </p:blipFill>
        <p:spPr>
          <a:xfrm flipH="1">
            <a:off x="7163691" y="0"/>
            <a:ext cx="5024825" cy="6858000"/>
          </a:xfrm>
          <a:prstGeom prst="rect">
            <a:avLst/>
          </a:prstGeom>
          <a:solidFill>
            <a:schemeClr val="lt2"/>
          </a:solidFill>
          <a:ln>
            <a:noFill/>
          </a:ln>
        </p:spPr>
      </p:pic>
      <p:pic>
        <p:nvPicPr>
          <p:cNvPr id="374" name="Google Shape;374;p14"/>
          <p:cNvPicPr preferRelativeResize="0"/>
          <p:nvPr/>
        </p:nvPicPr>
        <p:blipFill rotWithShape="1">
          <a:blip r:embed="rId5">
            <a:alphaModFix/>
          </a:blip>
          <a:srcRect b="0" l="0" r="0" t="0"/>
          <a:stretch/>
        </p:blipFill>
        <p:spPr>
          <a:xfrm>
            <a:off x="9374602" y="6020759"/>
            <a:ext cx="1530000" cy="612000"/>
          </a:xfrm>
          <a:prstGeom prst="rect">
            <a:avLst/>
          </a:prstGeom>
          <a:noFill/>
          <a:ln>
            <a:noFill/>
          </a:ln>
        </p:spPr>
      </p:pic>
      <p:sp>
        <p:nvSpPr>
          <p:cNvPr id="375" name="Google Shape;375;p14"/>
          <p:cNvSpPr txBox="1"/>
          <p:nvPr/>
        </p:nvSpPr>
        <p:spPr>
          <a:xfrm>
            <a:off x="10675139" y="6267634"/>
            <a:ext cx="617912" cy="36512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400">
                <a:solidFill>
                  <a:schemeClr val="dk1"/>
                </a:solidFill>
                <a:latin typeface="Arial"/>
                <a:ea typeface="Arial"/>
                <a:cs typeface="Arial"/>
                <a:sym typeface="Arial"/>
              </a:rPr>
              <a:t>‹#›</a:t>
            </a:fld>
            <a:endParaRPr b="0" i="0" sz="140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1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Evaluation method</a:t>
            </a:r>
            <a:endParaRPr/>
          </a:p>
        </p:txBody>
      </p:sp>
      <p:sp>
        <p:nvSpPr>
          <p:cNvPr id="381" name="Google Shape;381;p1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382" name="Google Shape;382;p15"/>
          <p:cNvGrpSpPr/>
          <p:nvPr/>
        </p:nvGrpSpPr>
        <p:grpSpPr>
          <a:xfrm>
            <a:off x="7370364" y="-23539"/>
            <a:ext cx="2562565" cy="6885155"/>
            <a:chOff x="7370364" y="-23539"/>
            <a:chExt cx="2562565" cy="6885155"/>
          </a:xfrm>
        </p:grpSpPr>
        <p:pic>
          <p:nvPicPr>
            <p:cNvPr id="383" name="Google Shape;383;p15"/>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84" name="Google Shape;384;p15"/>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graphicFrame>
        <p:nvGraphicFramePr>
          <p:cNvPr id="385" name="Google Shape;385;p15"/>
          <p:cNvGraphicFramePr/>
          <p:nvPr/>
        </p:nvGraphicFramePr>
        <p:xfrm>
          <a:off x="757637" y="2306120"/>
          <a:ext cx="3000000" cy="3000000"/>
        </p:xfrm>
        <a:graphic>
          <a:graphicData uri="http://schemas.openxmlformats.org/drawingml/2006/table">
            <a:tbl>
              <a:tblPr bandRow="1" firstRow="1">
                <a:noFill/>
                <a:tableStyleId>{30F06F7A-6B75-4207-A847-0871D59A4122}</a:tableStyleId>
              </a:tblPr>
              <a:tblGrid>
                <a:gridCol w="2212350"/>
                <a:gridCol w="2212350"/>
                <a:gridCol w="2212350"/>
              </a:tblGrid>
              <a:tr h="370850">
                <a:tc>
                  <a:txBody>
                    <a:bodyPr/>
                    <a:lstStyle/>
                    <a:p>
                      <a:pPr indent="0" lvl="0" marL="0" marR="0" rtl="0" algn="l">
                        <a:spcBef>
                          <a:spcPts val="0"/>
                        </a:spcBef>
                        <a:spcAft>
                          <a:spcPts val="0"/>
                        </a:spcAft>
                        <a:buNone/>
                      </a:pPr>
                      <a:r>
                        <a:rPr lang="en-US" sz="1800" u="none" cap="none" strike="noStrike"/>
                        <a:t>Evaluation Element</a:t>
                      </a:r>
                      <a:endParaRPr sz="1800"/>
                    </a:p>
                  </a:txBody>
                  <a:tcPr marT="45725" marB="45725" marR="91450" marL="91450"/>
                </a:tc>
                <a:tc>
                  <a:txBody>
                    <a:bodyPr/>
                    <a:lstStyle/>
                    <a:p>
                      <a:pPr indent="0" lvl="0" marL="0" marR="0" rtl="0" algn="l">
                        <a:spcBef>
                          <a:spcPts val="0"/>
                        </a:spcBef>
                        <a:spcAft>
                          <a:spcPts val="0"/>
                        </a:spcAft>
                        <a:buNone/>
                      </a:pPr>
                      <a:r>
                        <a:rPr lang="en-US" sz="1800"/>
                        <a:t>How</a:t>
                      </a:r>
                      <a:endParaRPr sz="1800"/>
                    </a:p>
                  </a:txBody>
                  <a:tcPr marT="45725" marB="45725" marR="91450" marL="91450"/>
                </a:tc>
                <a:tc>
                  <a:txBody>
                    <a:bodyPr/>
                    <a:lstStyle/>
                    <a:p>
                      <a:pPr indent="0" lvl="0" marL="0" marR="0" rtl="0" algn="l">
                        <a:spcBef>
                          <a:spcPts val="0"/>
                        </a:spcBef>
                        <a:spcAft>
                          <a:spcPts val="0"/>
                        </a:spcAft>
                        <a:buNone/>
                      </a:pPr>
                      <a:r>
                        <a:rPr lang="en-US" sz="1800"/>
                        <a:t>Notes</a:t>
                      </a:r>
                      <a:endParaRPr sz="1800"/>
                    </a:p>
                  </a:txBody>
                  <a:tcPr marT="45725" marB="45725" marR="91450" marL="91450"/>
                </a:tc>
              </a:tr>
              <a:tr h="370850">
                <a:tc>
                  <a:txBody>
                    <a:bodyPr/>
                    <a:lstStyle/>
                    <a:p>
                      <a:pPr indent="0" lvl="0" marL="0" marR="0" rtl="0" algn="l">
                        <a:spcBef>
                          <a:spcPts val="0"/>
                        </a:spcBef>
                        <a:spcAft>
                          <a:spcPts val="0"/>
                        </a:spcAft>
                        <a:buNone/>
                      </a:pPr>
                      <a:r>
                        <a:rPr lang="en-US" sz="1800"/>
                        <a:t>Multiple Choice Quizzes</a:t>
                      </a:r>
                      <a:endParaRPr sz="1800"/>
                    </a:p>
                  </a:txBody>
                  <a:tcPr marT="45725" marB="45725" marR="91450" marL="91450"/>
                </a:tc>
                <a:tc>
                  <a:txBody>
                    <a:bodyPr/>
                    <a:lstStyle/>
                    <a:p>
                      <a:pPr indent="0" lvl="0" marL="0" marR="0" rtl="0" algn="l">
                        <a:spcBef>
                          <a:spcPts val="0"/>
                        </a:spcBef>
                        <a:spcAft>
                          <a:spcPts val="0"/>
                        </a:spcAft>
                        <a:buNone/>
                      </a:pPr>
                      <a:r>
                        <a:rPr lang="en-US" sz="1800"/>
                        <a:t>Online Quizzes</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a:t>Applied Tasks (Individual)</a:t>
                      </a:r>
                      <a:endParaRPr sz="1800"/>
                    </a:p>
                  </a:txBody>
                  <a:tcPr marT="45725" marB="45725" marR="91450" marL="91450"/>
                </a:tc>
                <a:tc>
                  <a:txBody>
                    <a:bodyPr/>
                    <a:lstStyle/>
                    <a:p>
                      <a:pPr indent="0" lvl="0" marL="0" marR="0" rtl="0" algn="l">
                        <a:spcBef>
                          <a:spcPts val="0"/>
                        </a:spcBef>
                        <a:spcAft>
                          <a:spcPts val="0"/>
                        </a:spcAft>
                        <a:buNone/>
                      </a:pPr>
                      <a:r>
                        <a:rPr lang="en-US" sz="1800"/>
                        <a:t>Problem solution to be submitted later</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a:t>Teamwork</a:t>
                      </a:r>
                      <a:endParaRPr sz="1800"/>
                    </a:p>
                  </a:txBody>
                  <a:tcPr marT="45725" marB="45725" marR="91450" marL="91450"/>
                </a:tc>
                <a:tc>
                  <a:txBody>
                    <a:bodyPr/>
                    <a:lstStyle/>
                    <a:p>
                      <a:pPr indent="0" lvl="0" marL="0" marR="0" rtl="0" algn="l">
                        <a:spcBef>
                          <a:spcPts val="0"/>
                        </a:spcBef>
                        <a:spcAft>
                          <a:spcPts val="0"/>
                        </a:spcAft>
                        <a:buNone/>
                      </a:pPr>
                      <a:r>
                        <a:rPr lang="en-US" sz="1800"/>
                        <a:t>Team project to submitted later</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800"/>
                        <a:buFont typeface="Century Gothic"/>
                        <a:buNone/>
                      </a:pPr>
                      <a:r>
                        <a:rPr lang="en-US" sz="1800"/>
                        <a:t>Group discussion</a:t>
                      </a:r>
                      <a:endParaRPr sz="1800"/>
                    </a:p>
                  </a:txBody>
                  <a:tcPr marT="45725" marB="45725" marR="91450" marL="91450"/>
                </a:tc>
                <a:tc>
                  <a:txBody>
                    <a:bodyPr/>
                    <a:lstStyle/>
                    <a:p>
                      <a:pPr indent="0" lvl="0" marL="0" marR="0" rtl="0" algn="l">
                        <a:spcBef>
                          <a:spcPts val="0"/>
                        </a:spcBef>
                        <a:spcAft>
                          <a:spcPts val="0"/>
                        </a:spcAft>
                        <a:buNone/>
                      </a:pPr>
                      <a:r>
                        <a:rPr lang="en-US" sz="1800"/>
                        <a:t>During workshop</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lnSpc>
                          <a:spcPct val="100000"/>
                        </a:lnSpc>
                        <a:spcBef>
                          <a:spcPts val="0"/>
                        </a:spcBef>
                        <a:spcAft>
                          <a:spcPts val="0"/>
                        </a:spcAft>
                        <a:buClr>
                          <a:schemeClr val="dk1"/>
                        </a:buClr>
                        <a:buSzPts val="1800"/>
                        <a:buFont typeface="Century Gothic"/>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
        <p:nvSpPr>
          <p:cNvPr id="386" name="Google Shape;386;p15"/>
          <p:cNvSpPr txBox="1"/>
          <p:nvPr/>
        </p:nvSpPr>
        <p:spPr>
          <a:xfrm>
            <a:off x="824241" y="1505779"/>
            <a:ext cx="8730716" cy="302896"/>
          </a:xfrm>
          <a:prstGeom prst="rect">
            <a:avLst/>
          </a:prstGeom>
          <a:noFill/>
          <a:ln>
            <a:noFill/>
          </a:ln>
        </p:spPr>
        <p:txBody>
          <a:bodyPr anchorCtr="0" anchor="t" bIns="0" lIns="0" spcFirstLastPara="1" rIns="0" wrap="square" tIns="14850">
            <a:spAutoFit/>
          </a:bodyPr>
          <a:lstStyle/>
          <a:p>
            <a:pPr indent="0" lvl="0" marL="14851" marR="0" rtl="0" algn="l">
              <a:spcBef>
                <a:spcPts val="0"/>
              </a:spcBef>
              <a:spcAft>
                <a:spcPts val="0"/>
              </a:spcAft>
              <a:buNone/>
            </a:pPr>
            <a:r>
              <a:rPr lang="en-US" sz="1870">
                <a:solidFill>
                  <a:schemeClr val="dk1"/>
                </a:solidFill>
                <a:latin typeface="Arial"/>
                <a:ea typeface="Arial"/>
                <a:cs typeface="Arial"/>
                <a:sym typeface="Arial"/>
              </a:rPr>
              <a:t>Outline the evaluation elements and assessment process</a:t>
            </a:r>
            <a:endParaRPr sz="1870">
              <a:solidFill>
                <a:schemeClr val="dk1"/>
              </a:solidFill>
              <a:latin typeface="Arial"/>
              <a:ea typeface="Arial"/>
              <a:cs typeface="Arial"/>
              <a:sym typeface="Arial"/>
            </a:endParaRPr>
          </a:p>
        </p:txBody>
      </p:sp>
      <p:pic>
        <p:nvPicPr>
          <p:cNvPr descr="A person sitting at a desk writing on a paper&#10;&#10;Description automatically generated" id="387" name="Google Shape;387;p15"/>
          <p:cNvPicPr preferRelativeResize="0"/>
          <p:nvPr>
            <p:ph idx="2" type="pic"/>
          </p:nvPr>
        </p:nvPicPr>
        <p:blipFill rotWithShape="1">
          <a:blip r:embed="rId4">
            <a:alphaModFix/>
          </a:blip>
          <a:srcRect b="0" l="13621" r="13621" t="0"/>
          <a:stretch/>
        </p:blipFill>
        <p:spPr>
          <a:xfrm flipH="1">
            <a:off x="7163691" y="0"/>
            <a:ext cx="5024825" cy="6858000"/>
          </a:xfrm>
          <a:prstGeom prst="rect">
            <a:avLst/>
          </a:prstGeom>
          <a:solidFill>
            <a:schemeClr val="lt2"/>
          </a:solidFill>
          <a:ln>
            <a:noFill/>
          </a:ln>
        </p:spPr>
      </p:pic>
      <p:pic>
        <p:nvPicPr>
          <p:cNvPr id="388" name="Google Shape;388;p15"/>
          <p:cNvPicPr preferRelativeResize="0"/>
          <p:nvPr/>
        </p:nvPicPr>
        <p:blipFill rotWithShape="1">
          <a:blip r:embed="rId5">
            <a:alphaModFix/>
          </a:blip>
          <a:srcRect b="0" l="0" r="0" t="0"/>
          <a:stretch/>
        </p:blipFill>
        <p:spPr>
          <a:xfrm>
            <a:off x="9322381" y="6009116"/>
            <a:ext cx="1530000" cy="612000"/>
          </a:xfrm>
          <a:prstGeom prst="rect">
            <a:avLst/>
          </a:prstGeom>
          <a:noFill/>
          <a:ln>
            <a:noFill/>
          </a:ln>
        </p:spPr>
      </p:pic>
      <p:sp>
        <p:nvSpPr>
          <p:cNvPr id="389" name="Google Shape;389;p15"/>
          <p:cNvSpPr txBox="1"/>
          <p:nvPr/>
        </p:nvSpPr>
        <p:spPr>
          <a:xfrm>
            <a:off x="10768546" y="6209262"/>
            <a:ext cx="447806" cy="36512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400">
                <a:solidFill>
                  <a:schemeClr val="lt1"/>
                </a:solidFill>
                <a:latin typeface="Arial"/>
                <a:ea typeface="Arial"/>
                <a:cs typeface="Arial"/>
                <a:sym typeface="Arial"/>
              </a:rPr>
              <a:t>‹#›</a:t>
            </a:fld>
            <a:endParaRPr b="0" i="0" sz="1400">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1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95" name="Google Shape;395;p1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Background Knowledge and Prerequisites</a:t>
            </a:r>
            <a:endParaRPr/>
          </a:p>
        </p:txBody>
      </p:sp>
      <p:sp>
        <p:nvSpPr>
          <p:cNvPr id="396" name="Google Shape;396;p16"/>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Background knowledge:</a:t>
            </a:r>
            <a:endParaRPr/>
          </a:p>
        </p:txBody>
      </p:sp>
      <p:sp>
        <p:nvSpPr>
          <p:cNvPr id="397" name="Google Shape;397;p16"/>
          <p:cNvSpPr txBox="1"/>
          <p:nvPr>
            <p:ph idx="3" type="body"/>
          </p:nvPr>
        </p:nvSpPr>
        <p:spPr>
          <a:xfrm>
            <a:off x="893304" y="2342273"/>
            <a:ext cx="5885179" cy="1632299"/>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t>Basic understanding of computers and networking</a:t>
            </a:r>
            <a:endParaRPr/>
          </a:p>
          <a:p>
            <a:pPr indent="0" lvl="0" marL="0" rtl="0" algn="l">
              <a:lnSpc>
                <a:spcPct val="100000"/>
              </a:lnSpc>
              <a:spcBef>
                <a:spcPts val="1400"/>
              </a:spcBef>
              <a:spcAft>
                <a:spcPts val="0"/>
              </a:spcAft>
              <a:buSzPts val="1600"/>
              <a:buNone/>
            </a:pPr>
            <a:r>
              <a:rPr lang="en-US" sz="1600"/>
              <a:t>Familiarity with common internet security threats and vulnerabilities</a:t>
            </a:r>
            <a:endParaRPr/>
          </a:p>
          <a:p>
            <a:pPr indent="0" lvl="0" marL="0" rtl="0" algn="l">
              <a:lnSpc>
                <a:spcPct val="100000"/>
              </a:lnSpc>
              <a:spcBef>
                <a:spcPts val="1400"/>
              </a:spcBef>
              <a:spcAft>
                <a:spcPts val="0"/>
              </a:spcAft>
              <a:buSzPts val="1600"/>
              <a:buNone/>
            </a:pPr>
            <a:r>
              <a:rPr lang="en-US" sz="1600"/>
              <a:t>Awareness of cybersecurity</a:t>
            </a:r>
            <a:endParaRPr/>
          </a:p>
        </p:txBody>
      </p:sp>
      <p:sp>
        <p:nvSpPr>
          <p:cNvPr id="398" name="Google Shape;398;p16"/>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99" name="Google Shape;399;p1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400" name="Google Shape;400;p16"/>
          <p:cNvSpPr txBox="1"/>
          <p:nvPr/>
        </p:nvSpPr>
        <p:spPr>
          <a:xfrm>
            <a:off x="893304" y="4258088"/>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Prerequisites:</a:t>
            </a:r>
            <a:endParaRPr/>
          </a:p>
        </p:txBody>
      </p:sp>
      <p:sp>
        <p:nvSpPr>
          <p:cNvPr id="401" name="Google Shape;401;p16"/>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lang="en-US" sz="1600">
                <a:solidFill>
                  <a:srgbClr val="7F7F7F"/>
                </a:solidFill>
                <a:latin typeface="Century Gothic"/>
                <a:ea typeface="Century Gothic"/>
                <a:cs typeface="Century Gothic"/>
                <a:sym typeface="Century Gothic"/>
              </a:rPr>
              <a:t>None</a:t>
            </a:r>
            <a:endParaRPr/>
          </a:p>
        </p:txBody>
      </p:sp>
      <p:pic>
        <p:nvPicPr>
          <p:cNvPr descr="A person holding books in a library&#10;&#10;Description automatically generated" id="402" name="Google Shape;402;p16"/>
          <p:cNvPicPr preferRelativeResize="0"/>
          <p:nvPr>
            <p:ph idx="2" type="pic"/>
          </p:nvPr>
        </p:nvPicPr>
        <p:blipFill rotWithShape="1">
          <a:blip r:embed="rId4">
            <a:alphaModFix/>
          </a:blip>
          <a:srcRect b="0" l="13161" r="13161" t="0"/>
          <a:stretch/>
        </p:blipFill>
        <p:spPr>
          <a:xfrm flipH="1">
            <a:off x="7167175" y="-14347"/>
            <a:ext cx="5024825" cy="6858000"/>
          </a:xfrm>
          <a:prstGeom prst="rect">
            <a:avLst/>
          </a:prstGeom>
          <a:solidFill>
            <a:schemeClr val="lt2"/>
          </a:solidFill>
          <a:ln>
            <a:noFill/>
          </a:ln>
        </p:spPr>
      </p:pic>
      <p:pic>
        <p:nvPicPr>
          <p:cNvPr id="403" name="Google Shape;403;p16"/>
          <p:cNvPicPr preferRelativeResize="0"/>
          <p:nvPr/>
        </p:nvPicPr>
        <p:blipFill rotWithShape="1">
          <a:blip r:embed="rId5">
            <a:alphaModFix/>
          </a:blip>
          <a:srcRect b="0" l="0" r="0" t="0"/>
          <a:stretch/>
        </p:blipFill>
        <p:spPr>
          <a:xfrm>
            <a:off x="8911103" y="5984774"/>
            <a:ext cx="1530000" cy="612000"/>
          </a:xfrm>
          <a:prstGeom prst="rect">
            <a:avLst/>
          </a:prstGeom>
          <a:noFill/>
          <a:ln>
            <a:noFill/>
          </a:ln>
        </p:spPr>
      </p:pic>
      <p:sp>
        <p:nvSpPr>
          <p:cNvPr id="404" name="Google Shape;404;p16"/>
          <p:cNvSpPr txBox="1"/>
          <p:nvPr/>
        </p:nvSpPr>
        <p:spPr>
          <a:xfrm>
            <a:off x="10335714" y="6290774"/>
            <a:ext cx="617912" cy="36512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400">
                <a:solidFill>
                  <a:schemeClr val="lt1"/>
                </a:solidFill>
                <a:latin typeface="Arial"/>
                <a:ea typeface="Arial"/>
                <a:cs typeface="Arial"/>
                <a:sym typeface="Arial"/>
              </a:rPr>
              <a:t>‹#›</a:t>
            </a:fld>
            <a:endParaRPr b="0" i="0" sz="1400">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1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0" name="Google Shape;410;p17"/>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Technical Tools and Other Requirement</a:t>
            </a:r>
            <a:endParaRPr/>
          </a:p>
        </p:txBody>
      </p:sp>
      <p:sp>
        <p:nvSpPr>
          <p:cNvPr id="411" name="Google Shape;411;p17"/>
          <p:cNvSpPr txBox="1"/>
          <p:nvPr>
            <p:ph idx="1" type="body"/>
          </p:nvPr>
        </p:nvSpPr>
        <p:spPr>
          <a:xfrm>
            <a:off x="1037417" y="1803267"/>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Technical Tools</a:t>
            </a:r>
            <a:endParaRPr/>
          </a:p>
        </p:txBody>
      </p:sp>
      <p:sp>
        <p:nvSpPr>
          <p:cNvPr id="412" name="Google Shape;412;p17"/>
          <p:cNvSpPr txBox="1"/>
          <p:nvPr>
            <p:ph idx="3" type="body"/>
          </p:nvPr>
        </p:nvSpPr>
        <p:spPr>
          <a:xfrm>
            <a:off x="1037417" y="2429100"/>
            <a:ext cx="5885179" cy="783933"/>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t>PC/Laptop</a:t>
            </a:r>
            <a:endParaRPr/>
          </a:p>
          <a:p>
            <a:pPr indent="0" lvl="0" marL="0" rtl="0" algn="l">
              <a:lnSpc>
                <a:spcPct val="100000"/>
              </a:lnSpc>
              <a:spcBef>
                <a:spcPts val="1400"/>
              </a:spcBef>
              <a:spcAft>
                <a:spcPts val="0"/>
              </a:spcAft>
              <a:buSzPts val="1600"/>
              <a:buNone/>
            </a:pPr>
            <a:r>
              <a:rPr lang="en-US" sz="1600"/>
              <a:t>Technical Tools: Mentioned during the training</a:t>
            </a:r>
            <a:endParaRPr/>
          </a:p>
        </p:txBody>
      </p:sp>
      <p:sp>
        <p:nvSpPr>
          <p:cNvPr id="413" name="Google Shape;413;p17"/>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14" name="Google Shape;414;p17"/>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415" name="Google Shape;415;p17"/>
          <p:cNvSpPr txBox="1"/>
          <p:nvPr/>
        </p:nvSpPr>
        <p:spPr>
          <a:xfrm>
            <a:off x="1037416" y="3547280"/>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Other Requirements</a:t>
            </a:r>
            <a:endParaRPr/>
          </a:p>
        </p:txBody>
      </p:sp>
      <p:sp>
        <p:nvSpPr>
          <p:cNvPr id="416" name="Google Shape;416;p17"/>
          <p:cNvSpPr txBox="1"/>
          <p:nvPr/>
        </p:nvSpPr>
        <p:spPr>
          <a:xfrm>
            <a:off x="1051377" y="4372682"/>
            <a:ext cx="5885179" cy="783933"/>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lang="en-US" sz="1600">
                <a:solidFill>
                  <a:srgbClr val="7F7F7F"/>
                </a:solidFill>
                <a:latin typeface="Century Gothic"/>
                <a:ea typeface="Century Gothic"/>
                <a:cs typeface="Century Gothic"/>
                <a:sym typeface="Century Gothic"/>
              </a:rPr>
              <a:t>Knowledge of Basic Computer Concepts / Awareness of Internet Security Practices / Willingness to Learn and Experiment / Active Participation</a:t>
            </a:r>
            <a:endParaRPr/>
          </a:p>
        </p:txBody>
      </p:sp>
      <p:pic>
        <p:nvPicPr>
          <p:cNvPr descr="A group of people working on a project&#10;&#10;Description automatically generated" id="417" name="Google Shape;417;p17"/>
          <p:cNvPicPr preferRelativeResize="0"/>
          <p:nvPr>
            <p:ph idx="2" type="pic"/>
          </p:nvPr>
        </p:nvPicPr>
        <p:blipFill rotWithShape="1">
          <a:blip r:embed="rId4">
            <a:alphaModFix/>
          </a:blip>
          <a:srcRect b="0" l="14408" r="14407" t="0"/>
          <a:stretch/>
        </p:blipFill>
        <p:spPr>
          <a:xfrm flipH="1">
            <a:off x="7167175" y="-3219"/>
            <a:ext cx="5024825" cy="6858000"/>
          </a:xfrm>
          <a:prstGeom prst="rect">
            <a:avLst/>
          </a:prstGeom>
          <a:solidFill>
            <a:schemeClr val="lt2"/>
          </a:solidFill>
          <a:ln>
            <a:noFill/>
          </a:ln>
        </p:spPr>
      </p:pic>
      <p:pic>
        <p:nvPicPr>
          <p:cNvPr id="418" name="Google Shape;418;p17"/>
          <p:cNvPicPr preferRelativeResize="0"/>
          <p:nvPr/>
        </p:nvPicPr>
        <p:blipFill rotWithShape="1">
          <a:blip r:embed="rId5">
            <a:alphaModFix/>
          </a:blip>
          <a:srcRect b="0" l="0" r="0" t="0"/>
          <a:stretch/>
        </p:blipFill>
        <p:spPr>
          <a:xfrm>
            <a:off x="9201488" y="5984774"/>
            <a:ext cx="1530000" cy="612000"/>
          </a:xfrm>
          <a:prstGeom prst="rect">
            <a:avLst/>
          </a:prstGeom>
          <a:noFill/>
          <a:ln>
            <a:noFill/>
          </a:ln>
        </p:spPr>
      </p:pic>
      <p:sp>
        <p:nvSpPr>
          <p:cNvPr id="419" name="Google Shape;419;p17"/>
          <p:cNvSpPr txBox="1"/>
          <p:nvPr/>
        </p:nvSpPr>
        <p:spPr>
          <a:xfrm>
            <a:off x="10653151" y="6207653"/>
            <a:ext cx="617912" cy="36512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400">
                <a:solidFill>
                  <a:schemeClr val="dk1"/>
                </a:solidFill>
                <a:latin typeface="Arial"/>
                <a:ea typeface="Arial"/>
                <a:cs typeface="Arial"/>
                <a:sym typeface="Arial"/>
              </a:rPr>
              <a:t>‹#›</a:t>
            </a:fld>
            <a:endParaRPr b="0" i="0" sz="14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1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Book Antiqua"/>
              <a:buNone/>
            </a:pPr>
            <a:r>
              <a:rPr lang="en-US">
                <a:solidFill>
                  <a:schemeClr val="accent1"/>
                </a:solidFill>
              </a:rPr>
              <a:t>Registration: </a:t>
            </a:r>
            <a:r>
              <a:rPr lang="en-US"/>
              <a:t>How to register and other practical information</a:t>
            </a:r>
            <a:endParaRPr/>
          </a:p>
        </p:txBody>
      </p:sp>
      <p:sp>
        <p:nvSpPr>
          <p:cNvPr id="425" name="Google Shape;425;p18"/>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The specific registration process for the Cybersecurity Essentials and Management training may vary depending on the training provider or institution. However, the general steps are typically straightforward and can be completed online or in person.</a:t>
            </a:r>
            <a:endParaRPr/>
          </a:p>
          <a:p>
            <a:pPr indent="-2539" lvl="0" marL="91440" rtl="0" algn="l">
              <a:lnSpc>
                <a:spcPct val="100000"/>
              </a:lnSpc>
              <a:spcBef>
                <a:spcPts val="1400"/>
              </a:spcBef>
              <a:spcAft>
                <a:spcPts val="0"/>
              </a:spcAft>
              <a:buSzPts val="1400"/>
              <a:buNone/>
            </a:pPr>
            <a:r>
              <a:t/>
            </a:r>
            <a:endParaRPr/>
          </a:p>
          <a:p>
            <a:pPr indent="-342900" lvl="0" marL="342900" rtl="0" algn="l">
              <a:lnSpc>
                <a:spcPct val="100000"/>
              </a:lnSpc>
              <a:spcBef>
                <a:spcPts val="1400"/>
              </a:spcBef>
              <a:spcAft>
                <a:spcPts val="0"/>
              </a:spcAft>
              <a:buSzPts val="1400"/>
              <a:buFont typeface="Book Antiqua"/>
              <a:buAutoNum type="arabicPeriod"/>
            </a:pPr>
            <a:r>
              <a:rPr lang="en-US"/>
              <a:t>Online Registration</a:t>
            </a:r>
            <a:endParaRPr/>
          </a:p>
          <a:p>
            <a:pPr indent="-342900" lvl="0" marL="342900" rtl="0" algn="l">
              <a:lnSpc>
                <a:spcPct val="100000"/>
              </a:lnSpc>
              <a:spcBef>
                <a:spcPts val="1400"/>
              </a:spcBef>
              <a:spcAft>
                <a:spcPts val="0"/>
              </a:spcAft>
              <a:buSzPts val="1400"/>
              <a:buFont typeface="Book Antiqua"/>
              <a:buAutoNum type="arabicPeriod"/>
            </a:pPr>
            <a:r>
              <a:rPr lang="en-US"/>
              <a:t>In-Person Registration/Online</a:t>
            </a:r>
            <a:endParaRPr/>
          </a:p>
          <a:p>
            <a:pPr indent="-2539" lvl="0" marL="91440" rtl="0" algn="l">
              <a:lnSpc>
                <a:spcPct val="100000"/>
              </a:lnSpc>
              <a:spcBef>
                <a:spcPts val="1400"/>
              </a:spcBef>
              <a:spcAft>
                <a:spcPts val="0"/>
              </a:spcAft>
              <a:buSzPts val="1400"/>
              <a:buNone/>
            </a:pPr>
            <a:r>
              <a:t/>
            </a:r>
            <a:endParaRPr/>
          </a:p>
          <a:p>
            <a:pPr indent="-2539" lvl="0" marL="91440" rtl="0" algn="l">
              <a:lnSpc>
                <a:spcPct val="100000"/>
              </a:lnSpc>
              <a:spcBef>
                <a:spcPts val="1400"/>
              </a:spcBef>
              <a:spcAft>
                <a:spcPts val="0"/>
              </a:spcAft>
              <a:buSzPts val="1400"/>
              <a:buNone/>
            </a:pPr>
            <a:r>
              <a:t/>
            </a:r>
            <a:endParaRPr/>
          </a:p>
          <a:p>
            <a:pPr indent="-2539" lvl="0" marL="91440" rtl="0" algn="l">
              <a:lnSpc>
                <a:spcPct val="100000"/>
              </a:lnSpc>
              <a:spcBef>
                <a:spcPts val="1400"/>
              </a:spcBef>
              <a:spcAft>
                <a:spcPts val="0"/>
              </a:spcAft>
              <a:buSzPts val="1400"/>
              <a:buNone/>
            </a:pPr>
            <a:r>
              <a:t/>
            </a:r>
            <a:endParaRPr/>
          </a:p>
          <a:p>
            <a:pPr indent="-2539" lvl="0" marL="91440" rtl="0" algn="l">
              <a:lnSpc>
                <a:spcPct val="100000"/>
              </a:lnSpc>
              <a:spcBef>
                <a:spcPts val="1400"/>
              </a:spcBef>
              <a:spcAft>
                <a:spcPts val="0"/>
              </a:spcAft>
              <a:buSzPts val="1400"/>
              <a:buNone/>
            </a:pPr>
            <a:r>
              <a:t/>
            </a:r>
            <a:endParaRPr/>
          </a:p>
        </p:txBody>
      </p:sp>
      <p:pic>
        <p:nvPicPr>
          <p:cNvPr descr="A person working at a desk" id="426" name="Google Shape;426;p18"/>
          <p:cNvPicPr preferRelativeResize="0"/>
          <p:nvPr>
            <p:ph idx="2" type="pic"/>
          </p:nvPr>
        </p:nvPicPr>
        <p:blipFill rotWithShape="1">
          <a:blip r:embed="rId3">
            <a:alphaModFix/>
          </a:blip>
          <a:srcRect b="0" l="3565" r="3565" t="0"/>
          <a:stretch/>
        </p:blipFill>
        <p:spPr>
          <a:xfrm flipH="1">
            <a:off x="6937549" y="-12479"/>
            <a:ext cx="5024825" cy="6858000"/>
          </a:xfrm>
          <a:prstGeom prst="rect">
            <a:avLst/>
          </a:prstGeom>
          <a:solidFill>
            <a:schemeClr val="lt2"/>
          </a:solidFill>
          <a:ln>
            <a:noFill/>
          </a:ln>
        </p:spPr>
      </p:pic>
      <p:sp>
        <p:nvSpPr>
          <p:cNvPr id="427" name="Google Shape;427;p18"/>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28" name="Google Shape;428;p18"/>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29" name="Google Shape;429;p18"/>
          <p:cNvSpPr txBox="1"/>
          <p:nvPr>
            <p:ph idx="12" type="sldNum"/>
          </p:nvPr>
        </p:nvSpPr>
        <p:spPr>
          <a:xfrm>
            <a:off x="10681644" y="6414211"/>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sz="1400">
                <a:latin typeface="Arial"/>
                <a:ea typeface="Arial"/>
                <a:cs typeface="Arial"/>
                <a:sym typeface="Arial"/>
              </a:rPr>
              <a:t>‹#›</a:t>
            </a:fld>
            <a:endParaRPr sz="1400">
              <a:latin typeface="Arial"/>
              <a:ea typeface="Arial"/>
              <a:cs typeface="Arial"/>
              <a:sym typeface="Arial"/>
            </a:endParaRPr>
          </a:p>
        </p:txBody>
      </p:sp>
      <p:pic>
        <p:nvPicPr>
          <p:cNvPr id="430" name="Google Shape;430;p18"/>
          <p:cNvPicPr preferRelativeResize="0"/>
          <p:nvPr/>
        </p:nvPicPr>
        <p:blipFill rotWithShape="1">
          <a:blip r:embed="rId5">
            <a:alphaModFix/>
          </a:blip>
          <a:srcRect b="0" l="0" r="0" t="0"/>
          <a:stretch/>
        </p:blipFill>
        <p:spPr>
          <a:xfrm>
            <a:off x="9238546" y="6167336"/>
            <a:ext cx="1530000" cy="612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19"/>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US"/>
              <a:t>Thank you</a:t>
            </a:r>
            <a:endParaRPr/>
          </a:p>
        </p:txBody>
      </p:sp>
      <p:pic>
        <p:nvPicPr>
          <p:cNvPr descr="A person and person looking at a computer screen" id="436" name="Google Shape;436;p19"/>
          <p:cNvPicPr preferRelativeResize="0"/>
          <p:nvPr>
            <p:ph idx="2" type="pic"/>
          </p:nvPr>
        </p:nvPicPr>
        <p:blipFill rotWithShape="1">
          <a:blip r:embed="rId3">
            <a:alphaModFix/>
          </a:blip>
          <a:srcRect b="0" l="127" r="126" t="0"/>
          <a:stretch/>
        </p:blipFill>
        <p:spPr>
          <a:xfrm>
            <a:off x="-29499" y="-2236"/>
            <a:ext cx="6814124" cy="6871095"/>
          </a:xfrm>
          <a:prstGeom prst="rect">
            <a:avLst/>
          </a:prstGeom>
          <a:solidFill>
            <a:schemeClr val="lt2"/>
          </a:solidFill>
          <a:ln>
            <a:noFill/>
          </a:ln>
        </p:spPr>
      </p:pic>
      <p:grpSp>
        <p:nvGrpSpPr>
          <p:cNvPr id="437" name="Google Shape;437;p19"/>
          <p:cNvGrpSpPr/>
          <p:nvPr/>
        </p:nvGrpSpPr>
        <p:grpSpPr>
          <a:xfrm>
            <a:off x="4059704" y="0"/>
            <a:ext cx="2928883" cy="6871447"/>
            <a:chOff x="4059704" y="0"/>
            <a:chExt cx="2928883" cy="6871447"/>
          </a:xfrm>
        </p:grpSpPr>
        <p:sp>
          <p:nvSpPr>
            <p:cNvPr id="438" name="Google Shape;438;p19"/>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439" name="Google Shape;439;p19"/>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id="440" name="Google Shape;440;p19"/>
          <p:cNvPicPr preferRelativeResize="0"/>
          <p:nvPr/>
        </p:nvPicPr>
        <p:blipFill rotWithShape="1">
          <a:blip r:embed="rId4">
            <a:alphaModFix/>
          </a:blip>
          <a:srcRect b="0" l="0" r="0" t="0"/>
          <a:stretch/>
        </p:blipFill>
        <p:spPr>
          <a:xfrm>
            <a:off x="9343828" y="6088678"/>
            <a:ext cx="1530000" cy="612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2" name="Shape 222"/>
        <p:cNvGrpSpPr/>
        <p:nvPr/>
      </p:nvGrpSpPr>
      <p:grpSpPr>
        <a:xfrm>
          <a:off x="0" y="0"/>
          <a:ext cx="0" cy="0"/>
          <a:chOff x="0" y="0"/>
          <a:chExt cx="0" cy="0"/>
        </a:xfrm>
      </p:grpSpPr>
      <p:sp>
        <p:nvSpPr>
          <p:cNvPr id="223" name="Google Shape;223;p2"/>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24" name="Google Shape;224;p2"/>
          <p:cNvPicPr preferRelativeResize="0"/>
          <p:nvPr/>
        </p:nvPicPr>
        <p:blipFill rotWithShape="1">
          <a:blip r:embed="rId3">
            <a:alphaModFix/>
          </a:blip>
          <a:srcRect b="0" l="0" r="0" t="0"/>
          <a:stretch/>
        </p:blipFill>
        <p:spPr>
          <a:xfrm>
            <a:off x="191702" y="1338943"/>
            <a:ext cx="11808595" cy="4180114"/>
          </a:xfrm>
          <a:prstGeom prst="rect">
            <a:avLst/>
          </a:prstGeom>
          <a:noFill/>
          <a:ln>
            <a:noFill/>
          </a:ln>
          <a:effectLst>
            <a:outerShdw blurRad="292100" rotWithShape="0" algn="tl" dir="2700000" dist="139700">
              <a:srgbClr val="333333">
                <a:alpha val="64705"/>
              </a:srgbClr>
            </a:outerShdw>
          </a:effectLst>
        </p:spPr>
      </p:pic>
      <p:sp>
        <p:nvSpPr>
          <p:cNvPr id="225" name="Google Shape;225;p2"/>
          <p:cNvSpPr txBox="1"/>
          <p:nvPr/>
        </p:nvSpPr>
        <p:spPr>
          <a:xfrm>
            <a:off x="10658168" y="6292645"/>
            <a:ext cx="3146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A person writing at a desk&#10;" id="230" name="Google Shape;230;p3"/>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231" name="Google Shape;231;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2" name="Google Shape;232;p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Cybersecurity Essentials and Management</a:t>
            </a:r>
            <a:endParaRPr/>
          </a:p>
        </p:txBody>
      </p:sp>
      <p:sp>
        <p:nvSpPr>
          <p:cNvPr id="233" name="Google Shape;233;p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234" name="Google Shape;234;p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US"/>
              <a:t>Goals: Who-What-Why you need to take this training</a:t>
            </a:r>
            <a:endParaRPr/>
          </a:p>
        </p:txBody>
      </p:sp>
      <p:sp>
        <p:nvSpPr>
          <p:cNvPr id="235" name="Google Shape;235;p3"/>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236" name="Google Shape;236;p3"/>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Learning outcomes</a:t>
            </a:r>
            <a:endParaRPr/>
          </a:p>
        </p:txBody>
      </p:sp>
      <p:sp>
        <p:nvSpPr>
          <p:cNvPr id="237" name="Google Shape;237;p3"/>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238" name="Google Shape;238;p3"/>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Training outlines</a:t>
            </a:r>
            <a:endParaRPr/>
          </a:p>
        </p:txBody>
      </p:sp>
      <p:sp>
        <p:nvSpPr>
          <p:cNvPr id="239" name="Google Shape;239;p3"/>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o5.</a:t>
            </a:r>
            <a:endParaRPr/>
          </a:p>
        </p:txBody>
      </p:sp>
      <p:sp>
        <p:nvSpPr>
          <p:cNvPr id="240" name="Google Shape;240;p3"/>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Exercises details</a:t>
            </a:r>
            <a:endParaRPr/>
          </a:p>
        </p:txBody>
      </p:sp>
      <p:sp>
        <p:nvSpPr>
          <p:cNvPr id="241" name="Google Shape;241;p3"/>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o2.</a:t>
            </a:r>
            <a:endParaRPr/>
          </a:p>
        </p:txBody>
      </p:sp>
      <p:sp>
        <p:nvSpPr>
          <p:cNvPr id="242" name="Google Shape;242;p3"/>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Training logistics: When-Where-How</a:t>
            </a:r>
            <a:endParaRPr/>
          </a:p>
        </p:txBody>
      </p:sp>
      <p:sp>
        <p:nvSpPr>
          <p:cNvPr id="243" name="Google Shape;243;p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44" name="Google Shape;244;p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245" name="Google Shape;245;p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CSP TRAINING MODULE NAME: PRESENTATION TEMPLATE CREATED BY PR</a:t>
            </a:r>
            <a:endParaRPr/>
          </a:p>
        </p:txBody>
      </p:sp>
      <p:sp>
        <p:nvSpPr>
          <p:cNvPr id="246" name="Google Shape;246;p3"/>
          <p:cNvSpPr txBox="1"/>
          <p:nvPr/>
        </p:nvSpPr>
        <p:spPr>
          <a:xfrm>
            <a:off x="807966" y="4986668"/>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o6.</a:t>
            </a:r>
            <a:endParaRPr/>
          </a:p>
        </p:txBody>
      </p:sp>
      <p:sp>
        <p:nvSpPr>
          <p:cNvPr id="247" name="Google Shape;247;p3"/>
          <p:cNvSpPr txBox="1"/>
          <p:nvPr/>
        </p:nvSpPr>
        <p:spPr>
          <a:xfrm>
            <a:off x="1627103" y="4989054"/>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Practical information and requirements</a:t>
            </a:r>
            <a:endParaRPr/>
          </a:p>
        </p:txBody>
      </p:sp>
      <p:sp>
        <p:nvSpPr>
          <p:cNvPr id="248" name="Google Shape;248;p3"/>
          <p:cNvSpPr txBox="1"/>
          <p:nvPr/>
        </p:nvSpPr>
        <p:spPr>
          <a:xfrm>
            <a:off x="807966" y="5615541"/>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o7.</a:t>
            </a:r>
            <a:endParaRPr/>
          </a:p>
        </p:txBody>
      </p:sp>
      <p:sp>
        <p:nvSpPr>
          <p:cNvPr id="249" name="Google Shape;249;p3"/>
          <p:cNvSpPr txBox="1"/>
          <p:nvPr/>
        </p:nvSpPr>
        <p:spPr>
          <a:xfrm>
            <a:off x="1627103" y="5620632"/>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Registration information and contacts</a:t>
            </a:r>
            <a:endParaRPr/>
          </a:p>
        </p:txBody>
      </p:sp>
      <p:pic>
        <p:nvPicPr>
          <p:cNvPr id="250" name="Google Shape;250;p3"/>
          <p:cNvPicPr preferRelativeResize="0"/>
          <p:nvPr/>
        </p:nvPicPr>
        <p:blipFill rotWithShape="1">
          <a:blip r:embed="rId5">
            <a:alphaModFix/>
          </a:blip>
          <a:srcRect b="0" l="0" r="0" t="0"/>
          <a:stretch/>
        </p:blipFill>
        <p:spPr>
          <a:xfrm>
            <a:off x="9530722" y="5974710"/>
            <a:ext cx="1530000" cy="612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Goals: </a:t>
            </a:r>
            <a:r>
              <a:rPr lang="en-US" sz="3600">
                <a:solidFill>
                  <a:srgbClr val="FFFFFF"/>
                </a:solidFill>
                <a:latin typeface="Arial"/>
                <a:ea typeface="Arial"/>
                <a:cs typeface="Arial"/>
                <a:sym typeface="Arial"/>
              </a:rPr>
              <a:t>Who-What-Why you need to take this training </a:t>
            </a:r>
            <a:endParaRPr/>
          </a:p>
        </p:txBody>
      </p:sp>
      <p:sp>
        <p:nvSpPr>
          <p:cNvPr id="256" name="Google Shape;256;p4"/>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WHO</a:t>
            </a:r>
            <a:endParaRPr/>
          </a:p>
        </p:txBody>
      </p:sp>
      <p:sp>
        <p:nvSpPr>
          <p:cNvPr id="257" name="Google Shape;257;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Professional who want to gain knowledge about the basics of Cyber Security</a:t>
            </a:r>
            <a:endParaRPr/>
          </a:p>
        </p:txBody>
      </p:sp>
      <p:sp>
        <p:nvSpPr>
          <p:cNvPr id="258" name="Google Shape;258;p4"/>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WHAT</a:t>
            </a:r>
            <a:endParaRPr/>
          </a:p>
        </p:txBody>
      </p:sp>
      <p:sp>
        <p:nvSpPr>
          <p:cNvPr id="259" name="Google Shape;259;p4"/>
          <p:cNvSpPr txBox="1"/>
          <p:nvPr>
            <p:ph idx="6" type="body"/>
          </p:nvPr>
        </p:nvSpPr>
        <p:spPr>
          <a:xfrm>
            <a:off x="4938557" y="3989404"/>
            <a:ext cx="2275880" cy="1133202"/>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Training material for creating the foundations of Network Security specifically targeted for the Energy Sector </a:t>
            </a:r>
            <a:endParaRPr/>
          </a:p>
        </p:txBody>
      </p:sp>
      <p:sp>
        <p:nvSpPr>
          <p:cNvPr id="260" name="Google Shape;260;p4"/>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WHY</a:t>
            </a:r>
            <a:endParaRPr/>
          </a:p>
        </p:txBody>
      </p:sp>
      <p:pic>
        <p:nvPicPr>
          <p:cNvPr descr="Circuit" id="261" name="Google Shape;261;p4"/>
          <p:cNvPicPr preferRelativeResize="0"/>
          <p:nvPr>
            <p:ph idx="8" type="pic"/>
          </p:nvPr>
        </p:nvPicPr>
        <p:blipFill rotWithShape="1">
          <a:blip r:embed="rId3">
            <a:alphaModFix/>
          </a:blip>
          <a:srcRect b="4501" l="0" r="0" t="4502"/>
          <a:stretch/>
        </p:blipFill>
        <p:spPr>
          <a:xfrm>
            <a:off x="8916470" y="2833688"/>
            <a:ext cx="1005840" cy="914400"/>
          </a:xfrm>
          <a:prstGeom prst="rect">
            <a:avLst/>
          </a:prstGeom>
          <a:noFill/>
          <a:ln>
            <a:noFill/>
          </a:ln>
        </p:spPr>
      </p:pic>
      <p:sp>
        <p:nvSpPr>
          <p:cNvPr id="262" name="Google Shape;262;p4"/>
          <p:cNvSpPr txBox="1"/>
          <p:nvPr>
            <p:ph idx="9" type="body"/>
          </p:nvPr>
        </p:nvSpPr>
        <p:spPr>
          <a:xfrm>
            <a:off x="8282868" y="3989404"/>
            <a:ext cx="2275880" cy="1202028"/>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Equipping participants with the knowledge and skills necessary to make a strategy to protect critical systems and data</a:t>
            </a:r>
            <a:endParaRPr/>
          </a:p>
        </p:txBody>
      </p:sp>
      <p:sp>
        <p:nvSpPr>
          <p:cNvPr id="263" name="Google Shape;263;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3d Glasses" id="264" name="Google Shape;264;p4"/>
          <p:cNvPicPr preferRelativeResize="0"/>
          <p:nvPr/>
        </p:nvPicPr>
        <p:blipFill rotWithShape="1">
          <a:blip r:embed="rId4">
            <a:alphaModFix/>
          </a:blip>
          <a:srcRect b="4573" l="0" r="0" t="4574"/>
          <a:stretch/>
        </p:blipFill>
        <p:spPr>
          <a:xfrm>
            <a:off x="2239419" y="2833688"/>
            <a:ext cx="1005840" cy="914400"/>
          </a:xfrm>
          <a:prstGeom prst="rect">
            <a:avLst/>
          </a:prstGeom>
          <a:noFill/>
          <a:ln>
            <a:noFill/>
          </a:ln>
        </p:spPr>
      </p:pic>
      <p:pic>
        <p:nvPicPr>
          <p:cNvPr descr="Abacus" id="265" name="Google Shape;265;p4"/>
          <p:cNvPicPr preferRelativeResize="0"/>
          <p:nvPr/>
        </p:nvPicPr>
        <p:blipFill rotWithShape="1">
          <a:blip r:embed="rId5">
            <a:alphaModFix/>
          </a:blip>
          <a:srcRect b="4501" l="0" r="0" t="4502"/>
          <a:stretch/>
        </p:blipFill>
        <p:spPr>
          <a:xfrm>
            <a:off x="5572159" y="2833688"/>
            <a:ext cx="1005840" cy="914400"/>
          </a:xfrm>
          <a:prstGeom prst="rect">
            <a:avLst/>
          </a:prstGeom>
          <a:noFill/>
          <a:ln>
            <a:noFill/>
          </a:ln>
        </p:spPr>
      </p:pic>
      <p:pic>
        <p:nvPicPr>
          <p:cNvPr id="266" name="Google Shape;266;p4"/>
          <p:cNvPicPr preferRelativeResize="0"/>
          <p:nvPr/>
        </p:nvPicPr>
        <p:blipFill rotWithShape="1">
          <a:blip r:embed="rId6">
            <a:alphaModFix/>
          </a:blip>
          <a:srcRect b="0" l="0" r="0" t="0"/>
          <a:stretch/>
        </p:blipFill>
        <p:spPr>
          <a:xfrm>
            <a:off x="9028748" y="6167336"/>
            <a:ext cx="1530000" cy="612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5"/>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WHEN</a:t>
            </a:r>
            <a:endParaRPr/>
          </a:p>
        </p:txBody>
      </p:sp>
      <p:pic>
        <p:nvPicPr>
          <p:cNvPr descr="Abacus" id="272" name="Google Shape;272;p5"/>
          <p:cNvPicPr preferRelativeResize="0"/>
          <p:nvPr>
            <p:ph idx="2" type="pic"/>
          </p:nvPr>
        </p:nvPicPr>
        <p:blipFill rotWithShape="1">
          <a:blip r:embed="rId3">
            <a:alphaModFix/>
          </a:blip>
          <a:srcRect b="4501" l="0" r="0" t="4502"/>
          <a:stretch/>
        </p:blipFill>
        <p:spPr>
          <a:xfrm>
            <a:off x="2239419" y="2833688"/>
            <a:ext cx="1005840" cy="914400"/>
          </a:xfrm>
          <a:prstGeom prst="rect">
            <a:avLst/>
          </a:prstGeom>
          <a:noFill/>
          <a:ln>
            <a:noFill/>
          </a:ln>
        </p:spPr>
      </p:pic>
      <p:sp>
        <p:nvSpPr>
          <p:cNvPr id="273" name="Google Shape;273;p5"/>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Time schedule: </a:t>
            </a:r>
            <a:endParaRPr/>
          </a:p>
        </p:txBody>
      </p:sp>
      <p:sp>
        <p:nvSpPr>
          <p:cNvPr id="274" name="Google Shape;274;p5"/>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WHERE</a:t>
            </a:r>
            <a:endParaRPr/>
          </a:p>
        </p:txBody>
      </p:sp>
      <p:pic>
        <p:nvPicPr>
          <p:cNvPr descr="3d Glasses" id="275" name="Google Shape;275;p5"/>
          <p:cNvPicPr preferRelativeResize="0"/>
          <p:nvPr>
            <p:ph idx="5" type="pic"/>
          </p:nvPr>
        </p:nvPicPr>
        <p:blipFill rotWithShape="1">
          <a:blip r:embed="rId4">
            <a:alphaModFix/>
          </a:blip>
          <a:srcRect b="4573" l="0" r="0" t="4574"/>
          <a:stretch/>
        </p:blipFill>
        <p:spPr>
          <a:xfrm>
            <a:off x="5572159" y="2954840"/>
            <a:ext cx="1005840" cy="914400"/>
          </a:xfrm>
          <a:prstGeom prst="rect">
            <a:avLst/>
          </a:prstGeom>
          <a:noFill/>
          <a:ln>
            <a:noFill/>
          </a:ln>
        </p:spPr>
      </p:pic>
      <p:sp>
        <p:nvSpPr>
          <p:cNvPr id="276" name="Google Shape;276;p5"/>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ONLINE</a:t>
            </a:r>
            <a:endParaRPr/>
          </a:p>
        </p:txBody>
      </p:sp>
      <p:sp>
        <p:nvSpPr>
          <p:cNvPr id="277" name="Google Shape;277;p5"/>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HOW</a:t>
            </a:r>
            <a:endParaRPr/>
          </a:p>
        </p:txBody>
      </p:sp>
      <p:pic>
        <p:nvPicPr>
          <p:cNvPr descr="Circuit" id="278" name="Google Shape;278;p5"/>
          <p:cNvPicPr preferRelativeResize="0"/>
          <p:nvPr>
            <p:ph idx="8" type="pic"/>
          </p:nvPr>
        </p:nvPicPr>
        <p:blipFill rotWithShape="1">
          <a:blip r:embed="rId5">
            <a:alphaModFix/>
          </a:blip>
          <a:srcRect b="4501" l="0" r="0" t="4502"/>
          <a:stretch/>
        </p:blipFill>
        <p:spPr>
          <a:xfrm>
            <a:off x="8916470" y="2833688"/>
            <a:ext cx="1005840" cy="914400"/>
          </a:xfrm>
          <a:prstGeom prst="rect">
            <a:avLst/>
          </a:prstGeom>
          <a:noFill/>
          <a:ln>
            <a:noFill/>
          </a:ln>
        </p:spPr>
      </p:pic>
      <p:sp>
        <p:nvSpPr>
          <p:cNvPr id="279" name="Google Shape;279;p5"/>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Delivery Method</a:t>
            </a:r>
            <a:endParaRPr/>
          </a:p>
        </p:txBody>
      </p:sp>
      <p:sp>
        <p:nvSpPr>
          <p:cNvPr id="280" name="Google Shape;280;p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1" name="Google Shape;281;p5"/>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CSP Training Logistic: </a:t>
            </a:r>
            <a:r>
              <a:rPr lang="en-US"/>
              <a:t>When-Where-How</a:t>
            </a:r>
            <a:endParaRPr/>
          </a:p>
        </p:txBody>
      </p:sp>
      <p:pic>
        <p:nvPicPr>
          <p:cNvPr id="282" name="Google Shape;282;p5"/>
          <p:cNvPicPr preferRelativeResize="0"/>
          <p:nvPr/>
        </p:nvPicPr>
        <p:blipFill rotWithShape="1">
          <a:blip r:embed="rId6">
            <a:alphaModFix/>
          </a:blip>
          <a:srcRect b="0" l="0" r="0" t="0"/>
          <a:stretch/>
        </p:blipFill>
        <p:spPr>
          <a:xfrm>
            <a:off x="7549377" y="6167336"/>
            <a:ext cx="1530000" cy="612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6"/>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Value Propositions</a:t>
            </a:r>
            <a:endParaRPr/>
          </a:p>
        </p:txBody>
      </p:sp>
      <p:sp>
        <p:nvSpPr>
          <p:cNvPr id="288" name="Google Shape;288;p6"/>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Benefits to Participants</a:t>
            </a:r>
            <a:endParaRPr/>
          </a:p>
        </p:txBody>
      </p:sp>
      <p:sp>
        <p:nvSpPr>
          <p:cNvPr id="289" name="Google Shape;289;p6"/>
          <p:cNvSpPr txBox="1"/>
          <p:nvPr>
            <p:ph idx="3" type="body"/>
          </p:nvPr>
        </p:nvSpPr>
        <p:spPr>
          <a:xfrm>
            <a:off x="6498130" y="1977017"/>
            <a:ext cx="5541470"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Level of Training Module: Basic</a:t>
            </a:r>
            <a:endParaRPr/>
          </a:p>
          <a:p>
            <a:pPr indent="-274320" lvl="0" marL="274320" rtl="0" algn="l">
              <a:lnSpc>
                <a:spcPct val="100000"/>
              </a:lnSpc>
              <a:spcBef>
                <a:spcPts val="1200"/>
              </a:spcBef>
              <a:spcAft>
                <a:spcPts val="0"/>
              </a:spcAft>
              <a:buSzPts val="1200"/>
              <a:buChar char="o"/>
            </a:pPr>
            <a:r>
              <a:rPr lang="en-US" sz="1200"/>
              <a:t>Cybersecurity Professional Training </a:t>
            </a:r>
            <a:endParaRPr/>
          </a:p>
          <a:p>
            <a:pPr indent="-274320" lvl="0" marL="274320" rtl="0" algn="l">
              <a:lnSpc>
                <a:spcPct val="100000"/>
              </a:lnSpc>
              <a:spcBef>
                <a:spcPts val="1200"/>
              </a:spcBef>
              <a:spcAft>
                <a:spcPts val="0"/>
              </a:spcAft>
              <a:buSzPts val="1200"/>
              <a:buChar char="o"/>
            </a:pPr>
            <a:r>
              <a:rPr lang="en-US" sz="1200"/>
              <a:t>Hands-on and Practical Skills Development </a:t>
            </a:r>
            <a:endParaRPr/>
          </a:p>
          <a:p>
            <a:pPr indent="-274320" lvl="0" marL="274320" rtl="0" algn="l">
              <a:lnSpc>
                <a:spcPct val="100000"/>
              </a:lnSpc>
              <a:spcBef>
                <a:spcPts val="1200"/>
              </a:spcBef>
              <a:spcAft>
                <a:spcPts val="0"/>
              </a:spcAft>
              <a:buSzPts val="1200"/>
              <a:buChar char="o"/>
            </a:pPr>
            <a:r>
              <a:rPr lang="en-US" sz="1200"/>
              <a:t>Rooted with European Cybersecurity Skills Framework</a:t>
            </a:r>
            <a:endParaRPr/>
          </a:p>
          <a:p>
            <a:pPr indent="-274320" lvl="0" marL="274320" rtl="0" algn="l">
              <a:lnSpc>
                <a:spcPct val="100000"/>
              </a:lnSpc>
              <a:spcBef>
                <a:spcPts val="1200"/>
              </a:spcBef>
              <a:spcAft>
                <a:spcPts val="0"/>
              </a:spcAft>
              <a:buSzPts val="1200"/>
              <a:buChar char="o"/>
            </a:pPr>
            <a:r>
              <a:rPr lang="en-US" sz="1200"/>
              <a:t>Cutting-edge insights from industry-academic experts</a:t>
            </a:r>
            <a:endParaRPr/>
          </a:p>
          <a:p>
            <a:pPr indent="-274320" lvl="0" marL="274320" rtl="0" algn="l">
              <a:lnSpc>
                <a:spcPct val="100000"/>
              </a:lnSpc>
              <a:spcBef>
                <a:spcPts val="1200"/>
              </a:spcBef>
              <a:spcAft>
                <a:spcPts val="0"/>
              </a:spcAft>
              <a:buSzPts val="1200"/>
              <a:buChar char="o"/>
            </a:pPr>
            <a:r>
              <a:rPr lang="en-US" sz="1200"/>
              <a:t>Certificate of the completion </a:t>
            </a:r>
            <a:endParaRPr/>
          </a:p>
          <a:p>
            <a:pPr indent="-274320" lvl="0" marL="274320" rtl="0" algn="l">
              <a:lnSpc>
                <a:spcPct val="100000"/>
              </a:lnSpc>
              <a:spcBef>
                <a:spcPts val="1200"/>
              </a:spcBef>
              <a:spcAft>
                <a:spcPts val="0"/>
              </a:spcAft>
              <a:buSzPts val="1200"/>
              <a:buChar char="o"/>
            </a:pPr>
            <a:r>
              <a:rPr lang="en-US" sz="1200"/>
              <a:t>Helps with skills development and career advancement </a:t>
            </a:r>
            <a:endParaRPr/>
          </a:p>
          <a:p>
            <a:pPr indent="0" lvl="0" marL="0" rtl="0" algn="l">
              <a:lnSpc>
                <a:spcPct val="100000"/>
              </a:lnSpc>
              <a:spcBef>
                <a:spcPts val="1200"/>
              </a:spcBef>
              <a:spcAft>
                <a:spcPts val="0"/>
              </a:spcAft>
              <a:buSzPts val="1200"/>
              <a:buNone/>
            </a:pPr>
            <a:r>
              <a:t/>
            </a:r>
            <a:endParaRPr sz="1200"/>
          </a:p>
        </p:txBody>
      </p:sp>
      <p:cxnSp>
        <p:nvCxnSpPr>
          <p:cNvPr id="290" name="Google Shape;290;p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91" name="Google Shape;291;p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group of people looking at a sign" id="292" name="Google Shape;292;p6"/>
          <p:cNvPicPr preferRelativeResize="0"/>
          <p:nvPr>
            <p:ph idx="2" type="pic"/>
          </p:nvPr>
        </p:nvPicPr>
        <p:blipFill rotWithShape="1">
          <a:blip r:embed="rId3">
            <a:alphaModFix/>
          </a:blip>
          <a:srcRect b="0" l="6288" r="6287" t="0"/>
          <a:stretch/>
        </p:blipFill>
        <p:spPr>
          <a:xfrm>
            <a:off x="0" y="-2235"/>
            <a:ext cx="5840730" cy="6862275"/>
          </a:xfrm>
          <a:prstGeom prst="rect">
            <a:avLst/>
          </a:prstGeom>
          <a:solidFill>
            <a:schemeClr val="lt2"/>
          </a:solidFill>
          <a:ln>
            <a:noFill/>
          </a:ln>
        </p:spPr>
      </p:pic>
      <p:pic>
        <p:nvPicPr>
          <p:cNvPr id="293" name="Google Shape;293;p6"/>
          <p:cNvPicPr preferRelativeResize="0"/>
          <p:nvPr/>
        </p:nvPicPr>
        <p:blipFill rotWithShape="1">
          <a:blip r:embed="rId4">
            <a:alphaModFix/>
          </a:blip>
          <a:srcRect b="0" l="0" r="0" t="0"/>
          <a:stretch/>
        </p:blipFill>
        <p:spPr>
          <a:xfrm>
            <a:off x="9446052" y="5951025"/>
            <a:ext cx="1530000" cy="612000"/>
          </a:xfrm>
          <a:prstGeom prst="rect">
            <a:avLst/>
          </a:prstGeom>
          <a:noFill/>
          <a:ln>
            <a:noFill/>
          </a:ln>
        </p:spPr>
      </p:pic>
      <p:sp>
        <p:nvSpPr>
          <p:cNvPr id="294" name="Google Shape;294;p6"/>
          <p:cNvSpPr txBox="1"/>
          <p:nvPr/>
        </p:nvSpPr>
        <p:spPr>
          <a:xfrm>
            <a:off x="10886533" y="6197900"/>
            <a:ext cx="617912"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entury Gothic"/>
                <a:ea typeface="Century Gothic"/>
                <a:cs typeface="Century Gothic"/>
                <a:sym typeface="Century Gothic"/>
              </a:rPr>
              <a:t>‹#›</a:t>
            </a:fld>
            <a:endParaRPr sz="1800">
              <a:solidFill>
                <a:schemeClr val="dk1"/>
              </a:solidFill>
              <a:latin typeface="Century Gothic"/>
              <a:ea typeface="Century Gothic"/>
              <a:cs typeface="Century Gothic"/>
              <a:sym typeface="Century Gothic"/>
            </a:endParaRPr>
          </a:p>
        </p:txBody>
      </p:sp>
      <p:sp>
        <p:nvSpPr>
          <p:cNvPr id="295" name="Google Shape;295;p6"/>
          <p:cNvSpPr txBox="1"/>
          <p:nvPr/>
        </p:nvSpPr>
        <p:spPr>
          <a:xfrm>
            <a:off x="10976052" y="6197901"/>
            <a:ext cx="617912"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lt1"/>
                </a:solidFill>
                <a:latin typeface="Century Gothic"/>
                <a:ea typeface="Century Gothic"/>
                <a:cs typeface="Century Gothic"/>
                <a:sym typeface="Century Gothic"/>
              </a:rPr>
              <a:t>‹#›</a:t>
            </a:fld>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WHO</a:t>
            </a:r>
            <a:endParaRPr/>
          </a:p>
        </p:txBody>
      </p:sp>
      <p:sp>
        <p:nvSpPr>
          <p:cNvPr id="301" name="Google Shape;301;p7"/>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Profile of Training Participants</a:t>
            </a:r>
            <a:endParaRPr/>
          </a:p>
          <a:p>
            <a:pPr indent="0" lvl="0" marL="0" rtl="0" algn="l">
              <a:lnSpc>
                <a:spcPct val="100000"/>
              </a:lnSpc>
              <a:spcBef>
                <a:spcPts val="0"/>
              </a:spcBef>
              <a:spcAft>
                <a:spcPts val="0"/>
              </a:spcAft>
              <a:buSzPts val="2400"/>
              <a:buNone/>
            </a:pPr>
            <a:r>
              <a:t/>
            </a:r>
            <a:endParaRPr/>
          </a:p>
        </p:txBody>
      </p:sp>
      <p:sp>
        <p:nvSpPr>
          <p:cNvPr id="302" name="Google Shape;302;p7"/>
          <p:cNvSpPr txBox="1"/>
          <p:nvPr>
            <p:ph idx="3" type="body"/>
          </p:nvPr>
        </p:nvSpPr>
        <p:spPr>
          <a:xfrm>
            <a:off x="6498131" y="1977017"/>
            <a:ext cx="2699066"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US"/>
              <a:t>Managers and Leaders</a:t>
            </a:r>
            <a:endParaRPr/>
          </a:p>
          <a:p>
            <a:pPr indent="-274320" lvl="0" marL="274320" rtl="0" algn="l">
              <a:lnSpc>
                <a:spcPct val="100000"/>
              </a:lnSpc>
              <a:spcBef>
                <a:spcPts val="1800"/>
              </a:spcBef>
              <a:spcAft>
                <a:spcPts val="0"/>
              </a:spcAft>
              <a:buSzPts val="1400"/>
              <a:buFont typeface="Courier New"/>
              <a:buChar char="o"/>
            </a:pPr>
            <a:r>
              <a:rPr lang="en-US"/>
              <a:t>Working-life professionals</a:t>
            </a:r>
            <a:endParaRPr/>
          </a:p>
          <a:p>
            <a:pPr indent="-274320" lvl="0" marL="274320" rtl="0" algn="l">
              <a:lnSpc>
                <a:spcPct val="100000"/>
              </a:lnSpc>
              <a:spcBef>
                <a:spcPts val="1800"/>
              </a:spcBef>
              <a:spcAft>
                <a:spcPts val="0"/>
              </a:spcAft>
              <a:buSzPts val="1400"/>
              <a:buFont typeface="Courier New"/>
              <a:buChar char="o"/>
            </a:pPr>
            <a:r>
              <a:rPr lang="en-US"/>
              <a:t>SMEs and Public Sector Employees</a:t>
            </a:r>
            <a:endParaRPr/>
          </a:p>
          <a:p>
            <a:pPr indent="-274320" lvl="0" marL="274320" rtl="0" algn="l">
              <a:lnSpc>
                <a:spcPct val="100000"/>
              </a:lnSpc>
              <a:spcBef>
                <a:spcPts val="1800"/>
              </a:spcBef>
              <a:spcAft>
                <a:spcPts val="0"/>
              </a:spcAft>
              <a:buSzPts val="1400"/>
              <a:buFont typeface="Courier New"/>
              <a:buChar char="o"/>
            </a:pPr>
            <a:r>
              <a:rPr lang="en-US"/>
              <a:t>Cybersecurity practitioners and enthusiasts </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303" name="Google Shape;303;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04" name="Google Shape;304;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tanding in front of a table with a person&#10;&#10;Description automatically generated" id="305" name="Google Shape;305;p7"/>
          <p:cNvPicPr preferRelativeResize="0"/>
          <p:nvPr>
            <p:ph idx="2" type="pic"/>
          </p:nvPr>
        </p:nvPicPr>
        <p:blipFill rotWithShape="1">
          <a:blip r:embed="rId3">
            <a:alphaModFix/>
          </a:blip>
          <a:srcRect b="0" l="4073" r="4072" t="0"/>
          <a:stretch/>
        </p:blipFill>
        <p:spPr>
          <a:xfrm>
            <a:off x="0" y="-2235"/>
            <a:ext cx="5840730" cy="6862275"/>
          </a:xfrm>
          <a:prstGeom prst="rect">
            <a:avLst/>
          </a:prstGeom>
          <a:solidFill>
            <a:schemeClr val="lt2"/>
          </a:solidFill>
          <a:ln>
            <a:noFill/>
          </a:ln>
        </p:spPr>
      </p:pic>
      <p:pic>
        <p:nvPicPr>
          <p:cNvPr id="306" name="Google Shape;306;p7"/>
          <p:cNvPicPr preferRelativeResize="0"/>
          <p:nvPr/>
        </p:nvPicPr>
        <p:blipFill rotWithShape="1">
          <a:blip r:embed="rId4">
            <a:alphaModFix/>
          </a:blip>
          <a:srcRect b="0" l="0" r="0" t="0"/>
          <a:stretch/>
        </p:blipFill>
        <p:spPr>
          <a:xfrm>
            <a:off x="9429377" y="5857248"/>
            <a:ext cx="1530000" cy="612000"/>
          </a:xfrm>
          <a:prstGeom prst="rect">
            <a:avLst/>
          </a:prstGeom>
          <a:noFill/>
          <a:ln>
            <a:noFill/>
          </a:ln>
        </p:spPr>
      </p:pic>
      <p:sp>
        <p:nvSpPr>
          <p:cNvPr id="307" name="Google Shape;307;p7"/>
          <p:cNvSpPr txBox="1"/>
          <p:nvPr/>
        </p:nvSpPr>
        <p:spPr>
          <a:xfrm>
            <a:off x="11132340" y="6151706"/>
            <a:ext cx="617912"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lt1"/>
                </a:solidFill>
                <a:latin typeface="Century Gothic"/>
                <a:ea typeface="Century Gothic"/>
                <a:cs typeface="Century Gothic"/>
                <a:sym typeface="Century Gothic"/>
              </a:rPr>
              <a:t>‹#›</a:t>
            </a:fld>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0"/>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WHAT</a:t>
            </a:r>
            <a:endParaRPr/>
          </a:p>
        </p:txBody>
      </p:sp>
      <p:sp>
        <p:nvSpPr>
          <p:cNvPr id="313" name="Google Shape;313;p10"/>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Training Topics</a:t>
            </a:r>
            <a:endParaRPr/>
          </a:p>
        </p:txBody>
      </p:sp>
      <p:sp>
        <p:nvSpPr>
          <p:cNvPr id="314" name="Google Shape;314;p10"/>
          <p:cNvSpPr txBox="1"/>
          <p:nvPr>
            <p:ph idx="3" type="body"/>
          </p:nvPr>
        </p:nvSpPr>
        <p:spPr>
          <a:xfrm>
            <a:off x="6498131" y="1977017"/>
            <a:ext cx="4543496" cy="382110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Basic Linux Prerequisites </a:t>
            </a:r>
            <a:endParaRPr/>
          </a:p>
          <a:p>
            <a:pPr indent="-274320" lvl="0" marL="274320" rtl="0" algn="l">
              <a:lnSpc>
                <a:spcPct val="100000"/>
              </a:lnSpc>
              <a:spcBef>
                <a:spcPts val="1200"/>
              </a:spcBef>
              <a:spcAft>
                <a:spcPts val="0"/>
              </a:spcAft>
              <a:buSzPts val="1200"/>
              <a:buChar char="o"/>
            </a:pPr>
            <a:r>
              <a:rPr lang="en-US" sz="1200"/>
              <a:t>Cryptography &amp; cryptographic hash functions and message authentication code</a:t>
            </a:r>
            <a:endParaRPr/>
          </a:p>
          <a:p>
            <a:pPr indent="-274320" lvl="0" marL="274320" rtl="0" algn="l">
              <a:lnSpc>
                <a:spcPct val="100000"/>
              </a:lnSpc>
              <a:spcBef>
                <a:spcPts val="1200"/>
              </a:spcBef>
              <a:spcAft>
                <a:spcPts val="0"/>
              </a:spcAft>
              <a:buSzPts val="1200"/>
              <a:buChar char="o"/>
            </a:pPr>
            <a:r>
              <a:rPr lang="en-US" sz="1200"/>
              <a:t>Cryptography, Terminology Classic Ciphers</a:t>
            </a:r>
            <a:endParaRPr/>
          </a:p>
          <a:p>
            <a:pPr indent="-274320" lvl="0" marL="274320" rtl="0" algn="l">
              <a:lnSpc>
                <a:spcPct val="100000"/>
              </a:lnSpc>
              <a:spcBef>
                <a:spcPts val="1200"/>
              </a:spcBef>
              <a:spcAft>
                <a:spcPts val="0"/>
              </a:spcAft>
              <a:buSzPts val="1200"/>
              <a:buChar char="o"/>
            </a:pPr>
            <a:r>
              <a:rPr lang="en-US" sz="1200"/>
              <a:t>DNS Security</a:t>
            </a:r>
            <a:endParaRPr/>
          </a:p>
          <a:p>
            <a:pPr indent="-274320" lvl="0" marL="274320" rtl="0" algn="l">
              <a:lnSpc>
                <a:spcPct val="100000"/>
              </a:lnSpc>
              <a:spcBef>
                <a:spcPts val="1200"/>
              </a:spcBef>
              <a:spcAft>
                <a:spcPts val="0"/>
              </a:spcAft>
              <a:buSzPts val="1200"/>
              <a:buChar char="o"/>
            </a:pPr>
            <a:r>
              <a:rPr lang="en-US" sz="1200"/>
              <a:t>Malware Defense &amp; Intrusion Detection</a:t>
            </a:r>
            <a:endParaRPr/>
          </a:p>
          <a:p>
            <a:pPr indent="-274320" lvl="0" marL="274320" rtl="0" algn="l">
              <a:lnSpc>
                <a:spcPct val="100000"/>
              </a:lnSpc>
              <a:spcBef>
                <a:spcPts val="1200"/>
              </a:spcBef>
              <a:spcAft>
                <a:spcPts val="0"/>
              </a:spcAft>
              <a:buSzPts val="1200"/>
              <a:buChar char="o"/>
            </a:pPr>
            <a:r>
              <a:rPr lang="en-US" sz="1200"/>
              <a:t>Man In The Middle Attacks</a:t>
            </a:r>
            <a:endParaRPr/>
          </a:p>
          <a:p>
            <a:pPr indent="-274320" lvl="0" marL="274320" rtl="0" algn="l">
              <a:lnSpc>
                <a:spcPct val="100000"/>
              </a:lnSpc>
              <a:spcBef>
                <a:spcPts val="1200"/>
              </a:spcBef>
              <a:spcAft>
                <a:spcPts val="0"/>
              </a:spcAft>
              <a:buSzPts val="1200"/>
              <a:buChar char="o"/>
            </a:pPr>
            <a:r>
              <a:rPr lang="en-US" sz="1200"/>
              <a:t>Linux Network Commands</a:t>
            </a:r>
            <a:endParaRPr/>
          </a:p>
          <a:p>
            <a:pPr indent="-274320" lvl="0" marL="274320" rtl="0" algn="l">
              <a:lnSpc>
                <a:spcPct val="100000"/>
              </a:lnSpc>
              <a:spcBef>
                <a:spcPts val="1200"/>
              </a:spcBef>
              <a:spcAft>
                <a:spcPts val="0"/>
              </a:spcAft>
              <a:buSzPts val="1200"/>
              <a:buChar char="o"/>
            </a:pPr>
            <a:r>
              <a:rPr lang="en-US" sz="1200"/>
              <a:t>Operating Systems Security Basics &amp; Unix Access Control</a:t>
            </a:r>
            <a:endParaRPr/>
          </a:p>
          <a:p>
            <a:pPr indent="-274320" lvl="0" marL="274320" rtl="0" algn="l">
              <a:lnSpc>
                <a:spcPct val="100000"/>
              </a:lnSpc>
              <a:spcBef>
                <a:spcPts val="1200"/>
              </a:spcBef>
              <a:spcAft>
                <a:spcPts val="0"/>
              </a:spcAft>
              <a:buSzPts val="1200"/>
              <a:buChar char="o"/>
            </a:pPr>
            <a:r>
              <a:rPr lang="en-US" sz="1200"/>
              <a:t>Public Key Encryption And Digital Signatures</a:t>
            </a:r>
            <a:endParaRPr/>
          </a:p>
          <a:p>
            <a:pPr indent="-274320" lvl="0" marL="274320" rtl="0" algn="l">
              <a:lnSpc>
                <a:spcPct val="100000"/>
              </a:lnSpc>
              <a:spcBef>
                <a:spcPts val="1200"/>
              </a:spcBef>
              <a:spcAft>
                <a:spcPts val="0"/>
              </a:spcAft>
              <a:buSzPts val="1200"/>
              <a:buChar char="o"/>
            </a:pPr>
            <a:r>
              <a:rPr lang="en-US" sz="1200"/>
              <a:t>Web Security</a:t>
            </a:r>
            <a:endParaRPr/>
          </a:p>
        </p:txBody>
      </p:sp>
      <p:cxnSp>
        <p:nvCxnSpPr>
          <p:cNvPr id="315" name="Google Shape;315;p10"/>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16" name="Google Shape;316;p1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in a suit holding a book&#10;&#10;Description automatically generated" id="317" name="Google Shape;317;p10"/>
          <p:cNvPicPr preferRelativeResize="0"/>
          <p:nvPr>
            <p:ph idx="2" type="pic"/>
          </p:nvPr>
        </p:nvPicPr>
        <p:blipFill rotWithShape="1">
          <a:blip r:embed="rId3">
            <a:alphaModFix/>
          </a:blip>
          <a:srcRect b="10829" l="0" r="0" t="10829"/>
          <a:stretch/>
        </p:blipFill>
        <p:spPr>
          <a:xfrm>
            <a:off x="0" y="-2235"/>
            <a:ext cx="5840730" cy="6862275"/>
          </a:xfrm>
          <a:prstGeom prst="rect">
            <a:avLst/>
          </a:prstGeom>
          <a:solidFill>
            <a:schemeClr val="lt2"/>
          </a:solidFill>
          <a:ln>
            <a:noFill/>
          </a:ln>
        </p:spPr>
      </p:pic>
      <p:pic>
        <p:nvPicPr>
          <p:cNvPr id="318" name="Google Shape;318;p10"/>
          <p:cNvPicPr preferRelativeResize="0"/>
          <p:nvPr/>
        </p:nvPicPr>
        <p:blipFill rotWithShape="1">
          <a:blip r:embed="rId4">
            <a:alphaModFix/>
          </a:blip>
          <a:srcRect b="0" l="0" r="0" t="0"/>
          <a:stretch/>
        </p:blipFill>
        <p:spPr>
          <a:xfrm>
            <a:off x="9112706" y="5951364"/>
            <a:ext cx="1530000" cy="612000"/>
          </a:xfrm>
          <a:prstGeom prst="rect">
            <a:avLst/>
          </a:prstGeom>
          <a:noFill/>
          <a:ln>
            <a:noFill/>
          </a:ln>
        </p:spPr>
      </p:pic>
      <p:sp>
        <p:nvSpPr>
          <p:cNvPr id="319" name="Google Shape;319;p10"/>
          <p:cNvSpPr txBox="1"/>
          <p:nvPr/>
        </p:nvSpPr>
        <p:spPr>
          <a:xfrm>
            <a:off x="10732671" y="6198239"/>
            <a:ext cx="617912"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lt1"/>
                </a:solidFill>
                <a:latin typeface="Century Gothic"/>
                <a:ea typeface="Century Gothic"/>
                <a:cs typeface="Century Gothic"/>
                <a:sym typeface="Century Gothic"/>
              </a:rPr>
              <a:t>‹#›</a:t>
            </a:fld>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1"/>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WHY</a:t>
            </a:r>
            <a:endParaRPr/>
          </a:p>
        </p:txBody>
      </p:sp>
      <p:sp>
        <p:nvSpPr>
          <p:cNvPr id="325" name="Google Shape;325;p11"/>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Learning Outcomes</a:t>
            </a:r>
            <a:endParaRPr/>
          </a:p>
        </p:txBody>
      </p:sp>
      <p:sp>
        <p:nvSpPr>
          <p:cNvPr id="326" name="Google Shape;326;p11"/>
          <p:cNvSpPr txBox="1"/>
          <p:nvPr>
            <p:ph idx="3" type="body"/>
          </p:nvPr>
        </p:nvSpPr>
        <p:spPr>
          <a:xfrm>
            <a:off x="6474254" y="1739313"/>
            <a:ext cx="5577329"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Demonstrate ethical and professional conduct in all aspects of information and cybersecurity management.</a:t>
            </a:r>
            <a:endParaRPr/>
          </a:p>
          <a:p>
            <a:pPr indent="-274320" lvl="0" marL="274320" rtl="0" algn="l">
              <a:lnSpc>
                <a:spcPct val="100000"/>
              </a:lnSpc>
              <a:spcBef>
                <a:spcPts val="1200"/>
              </a:spcBef>
              <a:spcAft>
                <a:spcPts val="0"/>
              </a:spcAft>
              <a:buSzPts val="1200"/>
              <a:buChar char="o"/>
            </a:pPr>
            <a:r>
              <a:rPr lang="en-US" sz="1200"/>
              <a:t>Comprehend and articulate the key concepts and principles of information and cybersecurity.</a:t>
            </a:r>
            <a:endParaRPr/>
          </a:p>
          <a:p>
            <a:pPr indent="-274320" lvl="0" marL="274320" rtl="0" algn="l">
              <a:lnSpc>
                <a:spcPct val="100000"/>
              </a:lnSpc>
              <a:spcBef>
                <a:spcPts val="1200"/>
              </a:spcBef>
              <a:spcAft>
                <a:spcPts val="0"/>
              </a:spcAft>
              <a:buSzPts val="1200"/>
              <a:buChar char="o"/>
            </a:pPr>
            <a:r>
              <a:rPr lang="en-US" sz="1200"/>
              <a:t>Understand the evolving cyber threat landscape and the diverse range of cyberattacks.</a:t>
            </a:r>
            <a:endParaRPr/>
          </a:p>
          <a:p>
            <a:pPr indent="-274320" lvl="0" marL="274320" rtl="0" algn="l">
              <a:lnSpc>
                <a:spcPct val="100000"/>
              </a:lnSpc>
              <a:spcBef>
                <a:spcPts val="1200"/>
              </a:spcBef>
              <a:spcAft>
                <a:spcPts val="0"/>
              </a:spcAft>
              <a:buSzPts val="1200"/>
              <a:buChar char="o"/>
            </a:pPr>
            <a:r>
              <a:rPr lang="en-US" sz="1200"/>
              <a:t>Identifies the cybersecurity threats, vulnerabilities, and risks to an organisation.</a:t>
            </a:r>
            <a:endParaRPr/>
          </a:p>
          <a:p>
            <a:pPr indent="-274320" lvl="0" marL="274320" rtl="0" algn="l">
              <a:lnSpc>
                <a:spcPct val="100000"/>
              </a:lnSpc>
              <a:spcBef>
                <a:spcPts val="1200"/>
              </a:spcBef>
              <a:spcAft>
                <a:spcPts val="0"/>
              </a:spcAft>
              <a:buSzPts val="1200"/>
              <a:buChar char="o"/>
            </a:pPr>
            <a:r>
              <a:rPr lang="en-US" sz="1200"/>
              <a:t>Recognises the human factor's role in cybersecurity breaches and risk mitigation strategies.</a:t>
            </a:r>
            <a:endParaRPr/>
          </a:p>
          <a:p>
            <a:pPr indent="-274320" lvl="0" marL="274320" rtl="0" algn="l">
              <a:lnSpc>
                <a:spcPct val="100000"/>
              </a:lnSpc>
              <a:spcBef>
                <a:spcPts val="1200"/>
              </a:spcBef>
              <a:spcAft>
                <a:spcPts val="0"/>
              </a:spcAft>
              <a:buSzPts val="1200"/>
              <a:buChar char="o"/>
            </a:pPr>
            <a:r>
              <a:rPr lang="en-US" sz="1200"/>
              <a:t>Strategically aims to design and develop  a robust information security governance framework and risk management aligned with organisational goals.</a:t>
            </a:r>
            <a:endParaRPr/>
          </a:p>
          <a:p>
            <a:pPr indent="-274320" lvl="0" marL="274320" rtl="0" algn="l">
              <a:lnSpc>
                <a:spcPct val="100000"/>
              </a:lnSpc>
              <a:spcBef>
                <a:spcPts val="1200"/>
              </a:spcBef>
              <a:spcAft>
                <a:spcPts val="0"/>
              </a:spcAft>
              <a:buSzPts val="1200"/>
              <a:buChar char="o"/>
            </a:pPr>
            <a:r>
              <a:rPr lang="en-US" sz="1200"/>
              <a:t>Ability to design a secure information security architecture that safeguards critical assets.</a:t>
            </a:r>
            <a:endParaRPr/>
          </a:p>
          <a:p>
            <a:pPr indent="-274320" lvl="0" marL="274320" rtl="0" algn="l">
              <a:lnSpc>
                <a:spcPct val="100000"/>
              </a:lnSpc>
              <a:spcBef>
                <a:spcPts val="1200"/>
              </a:spcBef>
              <a:spcAft>
                <a:spcPts val="0"/>
              </a:spcAft>
              <a:buSzPts val="1200"/>
              <a:buChar char="o"/>
            </a:pPr>
            <a:r>
              <a:rPr lang="en-US" sz="1200"/>
              <a:t>Ability to help and select appropriate security controls to protect against identified cybersecurity threats and risks.</a:t>
            </a:r>
            <a:endParaRPr/>
          </a:p>
        </p:txBody>
      </p:sp>
      <p:cxnSp>
        <p:nvCxnSpPr>
          <p:cNvPr id="327" name="Google Shape;327;p11"/>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28" name="Google Shape;328;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pointing at papers&#10;&#10;Description automatically generated" id="329" name="Google Shape;329;p11"/>
          <p:cNvPicPr preferRelativeResize="0"/>
          <p:nvPr>
            <p:ph idx="2" type="pic"/>
          </p:nvPr>
        </p:nvPicPr>
        <p:blipFill rotWithShape="1">
          <a:blip r:embed="rId3">
            <a:alphaModFix/>
          </a:blip>
          <a:srcRect b="0" l="4194" r="4193" t="0"/>
          <a:stretch/>
        </p:blipFill>
        <p:spPr>
          <a:xfrm>
            <a:off x="0" y="-2235"/>
            <a:ext cx="5840730" cy="6862275"/>
          </a:xfrm>
          <a:prstGeom prst="rect">
            <a:avLst/>
          </a:prstGeom>
          <a:solidFill>
            <a:schemeClr val="lt2"/>
          </a:solidFill>
          <a:ln>
            <a:noFill/>
          </a:ln>
        </p:spPr>
      </p:pic>
      <p:pic>
        <p:nvPicPr>
          <p:cNvPr id="330" name="Google Shape;330;p11"/>
          <p:cNvPicPr preferRelativeResize="0"/>
          <p:nvPr/>
        </p:nvPicPr>
        <p:blipFill rotWithShape="1">
          <a:blip r:embed="rId4">
            <a:alphaModFix/>
          </a:blip>
          <a:srcRect b="0" l="0" r="0" t="0"/>
          <a:stretch/>
        </p:blipFill>
        <p:spPr>
          <a:xfrm>
            <a:off x="9365434" y="6039375"/>
            <a:ext cx="1530000" cy="612000"/>
          </a:xfrm>
          <a:prstGeom prst="rect">
            <a:avLst/>
          </a:prstGeom>
          <a:noFill/>
          <a:ln>
            <a:noFill/>
          </a:ln>
        </p:spPr>
      </p:pic>
      <p:sp>
        <p:nvSpPr>
          <p:cNvPr id="331" name="Google Shape;331;p11"/>
          <p:cNvSpPr txBox="1"/>
          <p:nvPr/>
        </p:nvSpPr>
        <p:spPr>
          <a:xfrm>
            <a:off x="10976052" y="6286250"/>
            <a:ext cx="617912"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lt1"/>
                </a:solidFill>
                <a:latin typeface="Century Gothic"/>
                <a:ea typeface="Century Gothic"/>
                <a:cs typeface="Century Gothic"/>
                <a:sym typeface="Century Gothic"/>
              </a:rPr>
              <a:t>‹#›</a:t>
            </a:fld>
            <a:endParaRPr sz="1800">
              <a:solidFill>
                <a:schemeClr val="lt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