
<file path=[Content_Types].xml><?xml version="1.0" encoding="utf-8"?>
<Types xmlns="http://schemas.openxmlformats.org/package/2006/content-types">
  <Default ContentType="image/jpeg" Extension="jpg"/>
  <Default ContentType="application/vnd.openxmlformats-officedocument.vmlDrawing" Extension="vml"/>
  <Default ContentType="application/x-fontdata" Extension="fntdata"/>
  <Default ContentType="application/vnd.openxmlformats-officedocument.oleObject" Extension="bin"/>
  <Default ContentType="application/xml" Extension="xml"/>
  <Default ContentType="image/png" Extension="png"/>
  <Default ContentType="application/vnd.openxmlformats-package.relationships+xml" Extension="rels"/>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oleObject" PartName="/ppt/embeddings/oleObject1.bin"/>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Lst>
  <p:sldSz cy="6858000" cx="12192000"/>
  <p:notesSz cx="6858000" cy="9144000"/>
  <p:embeddedFontLst>
    <p:embeddedFont>
      <p:font typeface="Book Antiqua"/>
      <p:regular r:id="rId33"/>
      <p:bold r:id="rId34"/>
      <p:italic r:id="rId35"/>
      <p:boldItalic r:id="rId36"/>
    </p:embeddedFont>
    <p:embeddedFont>
      <p:font typeface="Century Gothic"/>
      <p:regular r:id="rId37"/>
      <p:bold r:id="rId38"/>
      <p:italic r:id="rId39"/>
      <p:boldItalic r:id="rId4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2D200454-40CA-4A62-9FC3-DE9A4176ACB9}">
      <p15:notesGuideLst>
        <p15:guide id="1" orient="horz" pos="2880">
          <p15:clr>
            <a:srgbClr val="A4A3A4"/>
          </p15:clr>
        </p15:guide>
        <p15:guide id="2" pos="2160">
          <p15:clr>
            <a:srgbClr val="A4A3A4"/>
          </p15:clr>
        </p15:guide>
      </p15:notesGuideLst>
    </p:ext>
    <p:ext uri="GoogleSlidesCustomDataVersion2">
      <go:slidesCustomData xmlns:go="http://customooxmlschemas.google.com/" r:id="rId41" roundtripDataSignature="AMtx7mj+sopZzMH6M/A9qA8ccE+yh0HVI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notesViewPr>
    <p:cSldViewPr snapToGrid="0">
      <p:cViewPr varScale="1">
        <p:scale>
          <a:sx n="100" d="100"/>
          <a:sy n="100" d="100"/>
        </p:scale>
        <p:origin x="0" y="0"/>
      </p:cViewPr>
      <p:guideLst>
        <p:guide pos="2880" orient="horz"/>
        <p:guide pos="2160"/>
      </p:guideLst>
    </p:cSldViewPr>
  </p:notesViewPr>
</p:viewPr>
</file>

<file path=ppt/_rels/presentation.xml.rels><?xml version="1.0" encoding="UTF-8" standalone="yes"?><Relationships xmlns="http://schemas.openxmlformats.org/package/2006/relationships"><Relationship Id="rId40" Type="http://schemas.openxmlformats.org/officeDocument/2006/relationships/font" Target="fonts/CenturyGothic-boldItalic.fntdata"/><Relationship Id="rId20" Type="http://schemas.openxmlformats.org/officeDocument/2006/relationships/slide" Target="slides/slide15.xml"/><Relationship Id="rId41" Type="http://customschemas.google.com/relationships/presentationmetadata" Target="metadata"/><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font" Target="fonts/BookAntiqua-regular.fntdata"/><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font" Target="fonts/BookAntiqua-italic.fntdata"/><Relationship Id="rId12" Type="http://schemas.openxmlformats.org/officeDocument/2006/relationships/slide" Target="slides/slide7.xml"/><Relationship Id="rId34" Type="http://schemas.openxmlformats.org/officeDocument/2006/relationships/font" Target="fonts/BookAntiqua-bold.fntdata"/><Relationship Id="rId15" Type="http://schemas.openxmlformats.org/officeDocument/2006/relationships/slide" Target="slides/slide10.xml"/><Relationship Id="rId37" Type="http://schemas.openxmlformats.org/officeDocument/2006/relationships/font" Target="fonts/CenturyGothic-regular.fntdata"/><Relationship Id="rId14" Type="http://schemas.openxmlformats.org/officeDocument/2006/relationships/slide" Target="slides/slide9.xml"/><Relationship Id="rId36" Type="http://schemas.openxmlformats.org/officeDocument/2006/relationships/font" Target="fonts/BookAntiqua-boldItalic.fntdata"/><Relationship Id="rId17" Type="http://schemas.openxmlformats.org/officeDocument/2006/relationships/slide" Target="slides/slide12.xml"/><Relationship Id="rId39" Type="http://schemas.openxmlformats.org/officeDocument/2006/relationships/font" Target="fonts/CenturyGothic-italic.fntdata"/><Relationship Id="rId16" Type="http://schemas.openxmlformats.org/officeDocument/2006/relationships/slide" Target="slides/slide11.xml"/><Relationship Id="rId38" Type="http://schemas.openxmlformats.org/officeDocument/2006/relationships/font" Target="fonts/CenturyGothic-bold.fntdata"/><Relationship Id="rId19" Type="http://schemas.openxmlformats.org/officeDocument/2006/relationships/slide" Target="slides/slide14.xml"/><Relationship Id="rId18"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5" name="Google Shape;17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6" name="Google Shape;176;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9" name="Google Shape;259;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7" name="Google Shape;267;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
        <p:nvSpPr>
          <p:cNvPr id="275" name="Google Shape;275;p12:notes"/>
          <p:cNvSpPr/>
          <p:nvPr>
            <p:ph idx="2" type="sldImg"/>
          </p:nvPr>
        </p:nvSpPr>
        <p:spPr>
          <a:xfrm>
            <a:off x="139700" y="768350"/>
            <a:ext cx="6821488" cy="3838575"/>
          </a:xfrm>
          <a:custGeom>
            <a:rect b="b" l="l" r="r" t="t"/>
            <a:pathLst>
              <a:path extrusionOk="0" h="120000" w="120000">
                <a:moveTo>
                  <a:pt x="0" y="0"/>
                </a:moveTo>
                <a:lnTo>
                  <a:pt x="120000" y="0"/>
                </a:lnTo>
                <a:lnTo>
                  <a:pt x="120000" y="120000"/>
                </a:lnTo>
                <a:lnTo>
                  <a:pt x="0" y="120000"/>
                </a:lnTo>
                <a:close/>
              </a:path>
            </a:pathLst>
          </a:custGeom>
          <a:noFill/>
          <a:ln>
            <a:noFill/>
          </a:ln>
        </p:spPr>
      </p:sp>
      <p:sp>
        <p:nvSpPr>
          <p:cNvPr id="276" name="Google Shape;276;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4" name="Google Shape;284;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3" name="Google Shape;293;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
        <p:nvSpPr>
          <p:cNvPr id="301" name="Google Shape;301;p15:notes"/>
          <p:cNvSpPr/>
          <p:nvPr>
            <p:ph idx="2" type="sldImg"/>
          </p:nvPr>
        </p:nvSpPr>
        <p:spPr>
          <a:xfrm>
            <a:off x="139700" y="768350"/>
            <a:ext cx="6821488" cy="3838575"/>
          </a:xfrm>
          <a:custGeom>
            <a:rect b="b" l="l" r="r" t="t"/>
            <a:pathLst>
              <a:path extrusionOk="0" h="120000" w="120000">
                <a:moveTo>
                  <a:pt x="0" y="0"/>
                </a:moveTo>
                <a:lnTo>
                  <a:pt x="120000" y="0"/>
                </a:lnTo>
                <a:lnTo>
                  <a:pt x="120000" y="120000"/>
                </a:lnTo>
                <a:lnTo>
                  <a:pt x="0" y="120000"/>
                </a:lnTo>
                <a:close/>
              </a:path>
            </a:pathLst>
          </a:custGeom>
          <a:noFill/>
          <a:ln>
            <a:noFill/>
          </a:ln>
        </p:spPr>
      </p:sp>
      <p:sp>
        <p:nvSpPr>
          <p:cNvPr id="302" name="Google Shape;302;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11" name="Google Shape;311;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19" name="Google Shape;319;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27" name="Google Shape;327;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35" name="Google Shape;335;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90" name="Google Shape;190;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Now the goal of cryptography is much broader.</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In general, cryptography cannot help in availability.</a:t>
            </a:r>
            <a:endParaRPr/>
          </a:p>
        </p:txBody>
      </p:sp>
      <p:sp>
        <p:nvSpPr>
          <p:cNvPr id="191" name="Google Shape;191;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 name="Shape 341"/>
        <p:cNvGrpSpPr/>
        <p:nvPr/>
      </p:nvGrpSpPr>
      <p:grpSpPr>
        <a:xfrm>
          <a:off x="0" y="0"/>
          <a:ext cx="0" cy="0"/>
          <a:chOff x="0" y="0"/>
          <a:chExt cx="0" cy="0"/>
        </a:xfrm>
      </p:grpSpPr>
      <p:sp>
        <p:nvSpPr>
          <p:cNvPr id="342" name="Google Shape;342;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43" name="Google Shape;343;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51" name="Google Shape;351;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 name="Shape 357"/>
        <p:cNvGrpSpPr/>
        <p:nvPr/>
      </p:nvGrpSpPr>
      <p:grpSpPr>
        <a:xfrm>
          <a:off x="0" y="0"/>
          <a:ext cx="0" cy="0"/>
          <a:chOff x="0" y="0"/>
          <a:chExt cx="0" cy="0"/>
        </a:xfrm>
      </p:grpSpPr>
      <p:sp>
        <p:nvSpPr>
          <p:cNvPr id="358" name="Google Shape;358;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59" name="Google Shape;359;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Given a ciphertext that is the XOR of two English texts, how to break it by bruteforce attack?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How to break it without bruteforce attack?  Exploiting the structure of the message.</a:t>
            </a:r>
            <a:endParaRPr/>
          </a:p>
        </p:txBody>
      </p:sp>
      <p:sp>
        <p:nvSpPr>
          <p:cNvPr id="360" name="Google Shape;360;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6" name="Shape 366"/>
        <p:cNvGrpSpPr/>
        <p:nvPr/>
      </p:nvGrpSpPr>
      <p:grpSpPr>
        <a:xfrm>
          <a:off x="0" y="0"/>
          <a:ext cx="0" cy="0"/>
          <a:chOff x="0" y="0"/>
          <a:chExt cx="0" cy="0"/>
        </a:xfrm>
      </p:grpSpPr>
      <p:sp>
        <p:nvSpPr>
          <p:cNvPr id="367" name="Google Shape;367;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68" name="Google Shape;368;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76" name="Google Shape;376;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84" name="Google Shape;384;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What kinds of attacks against ciphers have we considered so far?</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How to carry out known-plaintext attack?</a:t>
            </a:r>
            <a:endParaRPr/>
          </a:p>
        </p:txBody>
      </p:sp>
      <p:sp>
        <p:nvSpPr>
          <p:cNvPr id="385" name="Google Shape;385;p2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1" name="Shape 391"/>
        <p:cNvGrpSpPr/>
        <p:nvPr/>
      </p:nvGrpSpPr>
      <p:grpSpPr>
        <a:xfrm>
          <a:off x="0" y="0"/>
          <a:ext cx="0" cy="0"/>
          <a:chOff x="0" y="0"/>
          <a:chExt cx="0" cy="0"/>
        </a:xfrm>
      </p:grpSpPr>
      <p:sp>
        <p:nvSpPr>
          <p:cNvPr id="392" name="Google Shape;392;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93" name="Google Shape;393;p2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The key can be selected randomly.  The algorithm cannot. </a:t>
            </a:r>
            <a:endParaRPr/>
          </a:p>
          <a:p>
            <a:pPr indent="0" lvl="0" marL="0" rtl="0" algn="l">
              <a:lnSpc>
                <a:spcPct val="100000"/>
              </a:lnSpc>
              <a:spcBef>
                <a:spcPts val="0"/>
              </a:spcBef>
              <a:spcAft>
                <a:spcPts val="0"/>
              </a:spcAft>
              <a:buSzPts val="1400"/>
              <a:buNone/>
            </a:pPr>
            <a:r>
              <a:rPr lang="en-US"/>
              <a:t>The key can be changed easily; the algorithm cannot. </a:t>
            </a:r>
            <a:endParaRPr/>
          </a:p>
          <a:p>
            <a:pPr indent="0" lvl="0" marL="0" rtl="0" algn="l">
              <a:lnSpc>
                <a:spcPct val="100000"/>
              </a:lnSpc>
              <a:spcBef>
                <a:spcPts val="0"/>
              </a:spcBef>
              <a:spcAft>
                <a:spcPts val="0"/>
              </a:spcAft>
              <a:buSzPts val="1400"/>
              <a:buNone/>
            </a:pPr>
            <a:r>
              <a:rPr lang="en-US"/>
              <a:t>The key is short and can be more easily hidden. </a:t>
            </a:r>
            <a:endParaRPr/>
          </a:p>
        </p:txBody>
      </p:sp>
      <p:sp>
        <p:nvSpPr>
          <p:cNvPr id="394" name="Google Shape;394;p2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0" name="Shape 400"/>
        <p:cNvGrpSpPr/>
        <p:nvPr/>
      </p:nvGrpSpPr>
      <p:grpSpPr>
        <a:xfrm>
          <a:off x="0" y="0"/>
          <a:ext cx="0" cy="0"/>
          <a:chOff x="0" y="0"/>
          <a:chExt cx="0" cy="0"/>
        </a:xfrm>
      </p:grpSpPr>
      <p:sp>
        <p:nvSpPr>
          <p:cNvPr id="401" name="Google Shape;401;p2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02" name="Google Shape;402;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
        <p:nvSpPr>
          <p:cNvPr id="199" name="Google Shape;199;p3:notes"/>
          <p:cNvSpPr/>
          <p:nvPr>
            <p:ph idx="2" type="sldImg"/>
          </p:nvPr>
        </p:nvSpPr>
        <p:spPr>
          <a:xfrm>
            <a:off x="141288" y="768350"/>
            <a:ext cx="6819900" cy="3836988"/>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0" name="Google Shape;200;p3:notes"/>
          <p:cNvSpPr txBox="1"/>
          <p:nvPr>
            <p:ph idx="1" type="body"/>
          </p:nvPr>
        </p:nvSpPr>
        <p:spPr>
          <a:xfrm>
            <a:off x="946150" y="4860925"/>
            <a:ext cx="5207000" cy="4605338"/>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sz="160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8" name="Google Shape;208;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16" name="Google Shape;216;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One can argue that Caeser Cipher is not a cipher, because there is no random key.</a:t>
            </a:r>
            <a:endParaRPr/>
          </a:p>
        </p:txBody>
      </p:sp>
      <p:sp>
        <p:nvSpPr>
          <p:cNvPr id="217" name="Google Shape;217;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5" name="Google Shape;22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
        <p:nvSpPr>
          <p:cNvPr id="233" name="Google Shape;233;p7:notes"/>
          <p:cNvSpPr/>
          <p:nvPr>
            <p:ph idx="2" type="sldImg"/>
          </p:nvPr>
        </p:nvSpPr>
        <p:spPr>
          <a:xfrm>
            <a:off x="141288" y="768350"/>
            <a:ext cx="6819900" cy="3836988"/>
          </a:xfrm>
          <a:custGeom>
            <a:rect b="b" l="l" r="r" t="t"/>
            <a:pathLst>
              <a:path extrusionOk="0" h="120000" w="120000">
                <a:moveTo>
                  <a:pt x="0" y="0"/>
                </a:moveTo>
                <a:lnTo>
                  <a:pt x="120000" y="0"/>
                </a:lnTo>
                <a:lnTo>
                  <a:pt x="120000" y="120000"/>
                </a:lnTo>
                <a:lnTo>
                  <a:pt x="0" y="120000"/>
                </a:lnTo>
                <a:close/>
              </a:path>
            </a:pathLst>
          </a:custGeom>
          <a:noFill/>
          <a:ln>
            <a:noFill/>
          </a:ln>
        </p:spPr>
      </p:sp>
      <p:sp>
        <p:nvSpPr>
          <p:cNvPr id="234" name="Google Shape;234;p7:notes"/>
          <p:cNvSpPr txBox="1"/>
          <p:nvPr>
            <p:ph idx="1" type="body"/>
          </p:nvPr>
        </p:nvSpPr>
        <p:spPr>
          <a:xfrm>
            <a:off x="946150" y="4860925"/>
            <a:ext cx="5207000" cy="4605338"/>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Cipher alphabet</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2" name="Google Shape;242;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50" name="Google Shape;250;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1" name="Google Shape;251;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14" name="Shape 14"/>
        <p:cNvGrpSpPr/>
        <p:nvPr/>
      </p:nvGrpSpPr>
      <p:grpSpPr>
        <a:xfrm>
          <a:off x="0" y="0"/>
          <a:ext cx="0" cy="0"/>
          <a:chOff x="0" y="0"/>
          <a:chExt cx="0" cy="0"/>
        </a:xfrm>
      </p:grpSpPr>
      <p:sp>
        <p:nvSpPr>
          <p:cNvPr id="15" name="Google Shape;15;p29"/>
          <p:cNvSpPr txBox="1"/>
          <p:nvPr>
            <p:ph type="ctrTitle"/>
          </p:nvPr>
        </p:nvSpPr>
        <p:spPr>
          <a:xfrm>
            <a:off x="7119890" y="723440"/>
            <a:ext cx="4323426" cy="2579052"/>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Book Antiqua"/>
              <a:buNone/>
              <a:defRPr sz="60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29"/>
          <p:cNvSpPr txBox="1"/>
          <p:nvPr>
            <p:ph idx="1" type="subTitle"/>
          </p:nvPr>
        </p:nvSpPr>
        <p:spPr>
          <a:xfrm>
            <a:off x="7128152" y="5248834"/>
            <a:ext cx="4323426" cy="1008925"/>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SzPts val="1600"/>
              <a:buNone/>
              <a:defRPr sz="1600" cap="none">
                <a:solidFill>
                  <a:schemeClr val="dk1"/>
                </a:solidFill>
                <a:latin typeface="Century Gothic"/>
                <a:ea typeface="Century Gothic"/>
                <a:cs typeface="Century Gothic"/>
                <a:sym typeface="Century Gothic"/>
              </a:defRPr>
            </a:lvl1pPr>
            <a:lvl2pPr lvl="1" algn="ctr">
              <a:lnSpc>
                <a:spcPct val="100000"/>
              </a:lnSpc>
              <a:spcBef>
                <a:spcPts val="200"/>
              </a:spcBef>
              <a:spcAft>
                <a:spcPts val="0"/>
              </a:spcAft>
              <a:buClr>
                <a:schemeClr val="dk1"/>
              </a:buClr>
              <a:buSzPts val="2400"/>
              <a:buNone/>
              <a:defRPr sz="2400"/>
            </a:lvl2pPr>
            <a:lvl3pPr lvl="2" algn="ctr">
              <a:lnSpc>
                <a:spcPct val="100000"/>
              </a:lnSpc>
              <a:spcBef>
                <a:spcPts val="400"/>
              </a:spcBef>
              <a:spcAft>
                <a:spcPts val="0"/>
              </a:spcAft>
              <a:buClr>
                <a:schemeClr val="dk1"/>
              </a:buClr>
              <a:buSzPts val="2400"/>
              <a:buNone/>
              <a:defRPr sz="2400"/>
            </a:lvl3pPr>
            <a:lvl4pPr lvl="3" algn="ctr">
              <a:lnSpc>
                <a:spcPct val="100000"/>
              </a:lnSpc>
              <a:spcBef>
                <a:spcPts val="400"/>
              </a:spcBef>
              <a:spcAft>
                <a:spcPts val="0"/>
              </a:spcAft>
              <a:buClr>
                <a:schemeClr val="dk1"/>
              </a:buClr>
              <a:buSzPts val="2000"/>
              <a:buNone/>
              <a:defRPr sz="2000"/>
            </a:lvl4pPr>
            <a:lvl5pPr lvl="4" algn="ctr">
              <a:lnSpc>
                <a:spcPct val="100000"/>
              </a:lnSpc>
              <a:spcBef>
                <a:spcPts val="400"/>
              </a:spcBef>
              <a:spcAft>
                <a:spcPts val="0"/>
              </a:spcAft>
              <a:buClr>
                <a:schemeClr val="dk1"/>
              </a:buClr>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17" name="Google Shape;17;p29"/>
          <p:cNvSpPr txBox="1"/>
          <p:nvPr>
            <p:ph idx="2" type="body"/>
          </p:nvPr>
        </p:nvSpPr>
        <p:spPr>
          <a:xfrm>
            <a:off x="7119274" y="3373515"/>
            <a:ext cx="4323426" cy="1008926"/>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1200"/>
              </a:spcBef>
              <a:spcAft>
                <a:spcPts val="0"/>
              </a:spcAft>
              <a:buSzPts val="6000"/>
              <a:buNone/>
              <a:defRPr b="1" sz="60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Dark" showMasterSp="0">
  <p:cSld name="Comparison Dark">
    <p:bg>
      <p:bgPr>
        <a:solidFill>
          <a:schemeClr val="dk1"/>
        </a:solidFill>
      </p:bgPr>
    </p:bg>
    <p:spTree>
      <p:nvGrpSpPr>
        <p:cNvPr id="79" name="Shape 79"/>
        <p:cNvGrpSpPr/>
        <p:nvPr/>
      </p:nvGrpSpPr>
      <p:grpSpPr>
        <a:xfrm>
          <a:off x="0" y="0"/>
          <a:ext cx="0" cy="0"/>
          <a:chOff x="0" y="0"/>
          <a:chExt cx="0" cy="0"/>
        </a:xfrm>
      </p:grpSpPr>
      <p:grpSp>
        <p:nvGrpSpPr>
          <p:cNvPr id="80" name="Google Shape;80;p38"/>
          <p:cNvGrpSpPr/>
          <p:nvPr/>
        </p:nvGrpSpPr>
        <p:grpSpPr>
          <a:xfrm>
            <a:off x="8233290" y="0"/>
            <a:ext cx="2740011" cy="6850028"/>
            <a:chOff x="8233290" y="0"/>
            <a:chExt cx="2740011" cy="6850028"/>
          </a:xfrm>
        </p:grpSpPr>
        <p:pic>
          <p:nvPicPr>
            <p:cNvPr id="81" name="Google Shape;81;p38"/>
            <p:cNvPicPr preferRelativeResize="0"/>
            <p:nvPr/>
          </p:nvPicPr>
          <p:blipFill rotWithShape="1">
            <a:blip r:embed="rId2">
              <a:alphaModFix/>
            </a:blip>
            <a:srcRect b="0" l="0" r="0" t="0"/>
            <a:stretch/>
          </p:blipFill>
          <p:spPr>
            <a:xfrm>
              <a:off x="8233290" y="0"/>
              <a:ext cx="2740011" cy="6850028"/>
            </a:xfrm>
            <a:prstGeom prst="rect">
              <a:avLst/>
            </a:prstGeom>
            <a:noFill/>
            <a:ln>
              <a:noFill/>
            </a:ln>
          </p:spPr>
        </p:pic>
        <p:pic>
          <p:nvPicPr>
            <p:cNvPr id="82" name="Google Shape;82;p38"/>
            <p:cNvPicPr preferRelativeResize="0"/>
            <p:nvPr/>
          </p:nvPicPr>
          <p:blipFill rotWithShape="1">
            <a:blip r:embed="rId3">
              <a:alphaModFix/>
            </a:blip>
            <a:srcRect b="0" l="0" r="0" t="0"/>
            <a:stretch/>
          </p:blipFill>
          <p:spPr>
            <a:xfrm>
              <a:off x="9001841" y="4372451"/>
              <a:ext cx="878334" cy="1705001"/>
            </a:xfrm>
            <a:prstGeom prst="rect">
              <a:avLst/>
            </a:prstGeom>
            <a:noFill/>
            <a:ln>
              <a:noFill/>
            </a:ln>
          </p:spPr>
        </p:pic>
      </p:grpSp>
      <p:sp>
        <p:nvSpPr>
          <p:cNvPr id="83" name="Google Shape;83;p38"/>
          <p:cNvSpPr txBox="1"/>
          <p:nvPr>
            <p:ph type="title"/>
          </p:nvPr>
        </p:nvSpPr>
        <p:spPr>
          <a:xfrm>
            <a:off x="409099" y="286603"/>
            <a:ext cx="11373803" cy="1450757"/>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lt1"/>
              </a:buClr>
              <a:buSzPts val="3600"/>
              <a:buFont typeface="Book Antiqua"/>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38"/>
          <p:cNvSpPr/>
          <p:nvPr>
            <p:ph idx="1" type="body"/>
          </p:nvPr>
        </p:nvSpPr>
        <p:spPr>
          <a:xfrm>
            <a:off x="1318352" y="1894376"/>
            <a:ext cx="2847975" cy="3390899"/>
          </a:xfrm>
          <a:prstGeom prst="roundRect">
            <a:avLst>
              <a:gd fmla="val 16667" name="adj"/>
            </a:avLst>
          </a:prstGeom>
          <a:solidFill>
            <a:schemeClr val="dk1"/>
          </a:solidFill>
          <a:ln cap="flat" cmpd="sng" w="31750">
            <a:solidFill>
              <a:schemeClr val="accent1"/>
            </a:solidFill>
            <a:prstDash val="solid"/>
            <a:round/>
            <a:headEnd len="sm" w="sm" type="none"/>
            <a:tailEnd len="sm" w="sm" type="none"/>
          </a:ln>
        </p:spPr>
        <p:txBody>
          <a:bodyPr anchorCtr="0" anchor="t" bIns="0" lIns="0" spcFirstLastPara="1" rIns="0" wrap="square" tIns="274300">
            <a:normAutofit/>
          </a:bodyPr>
          <a:lstStyle>
            <a:lvl1pPr indent="-228600" lvl="0" marL="457200" algn="ctr">
              <a:lnSpc>
                <a:spcPct val="100000"/>
              </a:lnSpc>
              <a:spcBef>
                <a:spcPts val="600"/>
              </a:spcBef>
              <a:spcAft>
                <a:spcPts val="0"/>
              </a:spcAft>
              <a:buSzPts val="2400"/>
              <a:buNone/>
              <a:defRPr sz="2400">
                <a:solidFill>
                  <a:schemeClr val="accent1"/>
                </a:solidFill>
                <a:latin typeface="Book Antiqua"/>
                <a:ea typeface="Book Antiqua"/>
                <a:cs typeface="Book Antiqua"/>
                <a:sym typeface="Book Antiqua"/>
              </a:defRPr>
            </a:lvl1pPr>
            <a:lvl2pPr indent="-228600" lvl="1" marL="914400" algn="l">
              <a:lnSpc>
                <a:spcPct val="100000"/>
              </a:lnSpc>
              <a:spcBef>
                <a:spcPts val="18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85" name="Google Shape;85;p38"/>
          <p:cNvSpPr/>
          <p:nvPr>
            <p:ph idx="2" type="pic"/>
          </p:nvPr>
        </p:nvSpPr>
        <p:spPr>
          <a:xfrm>
            <a:off x="2239419" y="2833688"/>
            <a:ext cx="1005840" cy="914400"/>
          </a:xfrm>
          <a:prstGeom prst="rect">
            <a:avLst/>
          </a:prstGeom>
          <a:noFill/>
          <a:ln>
            <a:noFill/>
          </a:ln>
        </p:spPr>
      </p:sp>
      <p:sp>
        <p:nvSpPr>
          <p:cNvPr id="86" name="Google Shape;86;p38"/>
          <p:cNvSpPr txBox="1"/>
          <p:nvPr>
            <p:ph idx="3" type="body"/>
          </p:nvPr>
        </p:nvSpPr>
        <p:spPr>
          <a:xfrm>
            <a:off x="1605817" y="3989405"/>
            <a:ext cx="2275880" cy="893763"/>
          </a:xfrm>
          <a:prstGeom prst="rect">
            <a:avLst/>
          </a:prstGeom>
          <a:noFill/>
          <a:ln>
            <a:noFill/>
          </a:ln>
        </p:spPr>
        <p:txBody>
          <a:bodyPr anchorCtr="0" anchor="t" bIns="45700" lIns="0" spcFirstLastPara="1" rIns="0" wrap="square" tIns="45700">
            <a:noAutofit/>
          </a:bodyPr>
          <a:lstStyle>
            <a:lvl1pPr indent="-228600" lvl="0" marL="457200" algn="ctr">
              <a:lnSpc>
                <a:spcPct val="100000"/>
              </a:lnSpc>
              <a:spcBef>
                <a:spcPts val="1200"/>
              </a:spcBef>
              <a:spcAft>
                <a:spcPts val="0"/>
              </a:spcAft>
              <a:buSzPts val="1400"/>
              <a:buNone/>
              <a:defRPr sz="1400">
                <a:solidFill>
                  <a:schemeClr val="lt1"/>
                </a:solidFill>
              </a:defRPr>
            </a:lvl1pPr>
            <a:lvl2pPr indent="-228600" lvl="1" marL="914400" algn="l">
              <a:lnSpc>
                <a:spcPct val="100000"/>
              </a:lnSpc>
              <a:spcBef>
                <a:spcPts val="200"/>
              </a:spcBef>
              <a:spcAft>
                <a:spcPts val="0"/>
              </a:spcAft>
              <a:buClr>
                <a:schemeClr val="dk1"/>
              </a:buClr>
              <a:buSzPts val="1200"/>
              <a:buNone/>
              <a:defRPr sz="1200"/>
            </a:lvl2pPr>
            <a:lvl3pPr indent="-228600" lvl="2" marL="1371600" algn="l">
              <a:lnSpc>
                <a:spcPct val="100000"/>
              </a:lnSpc>
              <a:spcBef>
                <a:spcPts val="400"/>
              </a:spcBef>
              <a:spcAft>
                <a:spcPts val="0"/>
              </a:spcAft>
              <a:buClr>
                <a:schemeClr val="dk1"/>
              </a:buClr>
              <a:buSzPts val="1200"/>
              <a:buNone/>
              <a:defRPr sz="1200"/>
            </a:lvl3pPr>
            <a:lvl4pPr indent="-228600" lvl="3" marL="1828800" algn="l">
              <a:lnSpc>
                <a:spcPct val="100000"/>
              </a:lnSpc>
              <a:spcBef>
                <a:spcPts val="400"/>
              </a:spcBef>
              <a:spcAft>
                <a:spcPts val="0"/>
              </a:spcAft>
              <a:buClr>
                <a:schemeClr val="dk1"/>
              </a:buClr>
              <a:buSzPts val="1200"/>
              <a:buNone/>
              <a:defRPr sz="1200"/>
            </a:lvl4pPr>
            <a:lvl5pPr indent="-228600" lvl="4" marL="2286000" algn="l">
              <a:lnSpc>
                <a:spcPct val="100000"/>
              </a:lnSpc>
              <a:spcBef>
                <a:spcPts val="400"/>
              </a:spcBef>
              <a:spcAft>
                <a:spcPts val="0"/>
              </a:spcAft>
              <a:buClr>
                <a:schemeClr val="dk1"/>
              </a:buClr>
              <a:buSzPts val="1200"/>
              <a:buNone/>
              <a:defRPr sz="1200"/>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87" name="Google Shape;87;p38"/>
          <p:cNvSpPr/>
          <p:nvPr>
            <p:ph idx="4" type="body"/>
          </p:nvPr>
        </p:nvSpPr>
        <p:spPr>
          <a:xfrm>
            <a:off x="4651092" y="1894376"/>
            <a:ext cx="2847975" cy="3390899"/>
          </a:xfrm>
          <a:prstGeom prst="roundRect">
            <a:avLst>
              <a:gd fmla="val 16667" name="adj"/>
            </a:avLst>
          </a:prstGeom>
          <a:solidFill>
            <a:schemeClr val="dk1"/>
          </a:solidFill>
          <a:ln cap="flat" cmpd="sng" w="31750">
            <a:solidFill>
              <a:schemeClr val="accent1"/>
            </a:solidFill>
            <a:prstDash val="solid"/>
            <a:round/>
            <a:headEnd len="sm" w="sm" type="none"/>
            <a:tailEnd len="sm" w="sm" type="none"/>
          </a:ln>
        </p:spPr>
        <p:txBody>
          <a:bodyPr anchorCtr="0" anchor="t" bIns="0" lIns="0" spcFirstLastPara="1" rIns="0" wrap="square" tIns="274300">
            <a:normAutofit/>
          </a:bodyPr>
          <a:lstStyle>
            <a:lvl1pPr indent="-228600" lvl="0" marL="457200" algn="ctr">
              <a:lnSpc>
                <a:spcPct val="100000"/>
              </a:lnSpc>
              <a:spcBef>
                <a:spcPts val="600"/>
              </a:spcBef>
              <a:spcAft>
                <a:spcPts val="0"/>
              </a:spcAft>
              <a:buSzPts val="2400"/>
              <a:buNone/>
              <a:defRPr sz="2400">
                <a:solidFill>
                  <a:schemeClr val="accent1"/>
                </a:solidFill>
                <a:latin typeface="Book Antiqua"/>
                <a:ea typeface="Book Antiqua"/>
                <a:cs typeface="Book Antiqua"/>
                <a:sym typeface="Book Antiqua"/>
              </a:defRPr>
            </a:lvl1pPr>
            <a:lvl2pPr indent="-228600" lvl="1" marL="914400" algn="l">
              <a:lnSpc>
                <a:spcPct val="100000"/>
              </a:lnSpc>
              <a:spcBef>
                <a:spcPts val="18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88" name="Google Shape;88;p38"/>
          <p:cNvSpPr/>
          <p:nvPr>
            <p:ph idx="5" type="pic"/>
          </p:nvPr>
        </p:nvSpPr>
        <p:spPr>
          <a:xfrm>
            <a:off x="5572159" y="2954840"/>
            <a:ext cx="1005840" cy="914400"/>
          </a:xfrm>
          <a:prstGeom prst="rect">
            <a:avLst/>
          </a:prstGeom>
          <a:noFill/>
          <a:ln>
            <a:noFill/>
          </a:ln>
        </p:spPr>
      </p:sp>
      <p:sp>
        <p:nvSpPr>
          <p:cNvPr id="89" name="Google Shape;89;p38"/>
          <p:cNvSpPr txBox="1"/>
          <p:nvPr>
            <p:ph idx="6" type="body"/>
          </p:nvPr>
        </p:nvSpPr>
        <p:spPr>
          <a:xfrm>
            <a:off x="4938557" y="3989404"/>
            <a:ext cx="2275880" cy="893763"/>
          </a:xfrm>
          <a:prstGeom prst="rect">
            <a:avLst/>
          </a:prstGeom>
          <a:noFill/>
          <a:ln>
            <a:noFill/>
          </a:ln>
        </p:spPr>
        <p:txBody>
          <a:bodyPr anchorCtr="0" anchor="t" bIns="45700" lIns="0" spcFirstLastPara="1" rIns="0" wrap="square" tIns="45700">
            <a:noAutofit/>
          </a:bodyPr>
          <a:lstStyle>
            <a:lvl1pPr indent="-228600" lvl="0" marL="457200" algn="ctr">
              <a:lnSpc>
                <a:spcPct val="100000"/>
              </a:lnSpc>
              <a:spcBef>
                <a:spcPts val="1200"/>
              </a:spcBef>
              <a:spcAft>
                <a:spcPts val="0"/>
              </a:spcAft>
              <a:buSzPts val="1400"/>
              <a:buNone/>
              <a:defRPr sz="1400">
                <a:solidFill>
                  <a:schemeClr val="lt1"/>
                </a:solidFill>
              </a:defRPr>
            </a:lvl1pPr>
            <a:lvl2pPr indent="-228600" lvl="1" marL="914400" algn="l">
              <a:lnSpc>
                <a:spcPct val="100000"/>
              </a:lnSpc>
              <a:spcBef>
                <a:spcPts val="200"/>
              </a:spcBef>
              <a:spcAft>
                <a:spcPts val="0"/>
              </a:spcAft>
              <a:buClr>
                <a:schemeClr val="dk1"/>
              </a:buClr>
              <a:buSzPts val="1200"/>
              <a:buNone/>
              <a:defRPr sz="1200"/>
            </a:lvl2pPr>
            <a:lvl3pPr indent="-228600" lvl="2" marL="1371600" algn="l">
              <a:lnSpc>
                <a:spcPct val="100000"/>
              </a:lnSpc>
              <a:spcBef>
                <a:spcPts val="400"/>
              </a:spcBef>
              <a:spcAft>
                <a:spcPts val="0"/>
              </a:spcAft>
              <a:buClr>
                <a:schemeClr val="dk1"/>
              </a:buClr>
              <a:buSzPts val="1200"/>
              <a:buNone/>
              <a:defRPr sz="1200"/>
            </a:lvl3pPr>
            <a:lvl4pPr indent="-228600" lvl="3" marL="1828800" algn="l">
              <a:lnSpc>
                <a:spcPct val="100000"/>
              </a:lnSpc>
              <a:spcBef>
                <a:spcPts val="400"/>
              </a:spcBef>
              <a:spcAft>
                <a:spcPts val="0"/>
              </a:spcAft>
              <a:buClr>
                <a:schemeClr val="dk1"/>
              </a:buClr>
              <a:buSzPts val="1200"/>
              <a:buNone/>
              <a:defRPr sz="1200"/>
            </a:lvl4pPr>
            <a:lvl5pPr indent="-228600" lvl="4" marL="2286000" algn="l">
              <a:lnSpc>
                <a:spcPct val="100000"/>
              </a:lnSpc>
              <a:spcBef>
                <a:spcPts val="400"/>
              </a:spcBef>
              <a:spcAft>
                <a:spcPts val="0"/>
              </a:spcAft>
              <a:buClr>
                <a:schemeClr val="dk1"/>
              </a:buClr>
              <a:buSzPts val="1200"/>
              <a:buNone/>
              <a:defRPr sz="1200"/>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90" name="Google Shape;90;p38"/>
          <p:cNvSpPr/>
          <p:nvPr>
            <p:ph idx="7" type="body"/>
          </p:nvPr>
        </p:nvSpPr>
        <p:spPr>
          <a:xfrm>
            <a:off x="7995403" y="1894376"/>
            <a:ext cx="2847975" cy="3390899"/>
          </a:xfrm>
          <a:prstGeom prst="roundRect">
            <a:avLst>
              <a:gd fmla="val 16667" name="adj"/>
            </a:avLst>
          </a:prstGeom>
          <a:solidFill>
            <a:schemeClr val="dk1"/>
          </a:solidFill>
          <a:ln cap="flat" cmpd="sng" w="31750">
            <a:solidFill>
              <a:schemeClr val="accent1"/>
            </a:solidFill>
            <a:prstDash val="solid"/>
            <a:round/>
            <a:headEnd len="sm" w="sm" type="none"/>
            <a:tailEnd len="sm" w="sm" type="none"/>
          </a:ln>
        </p:spPr>
        <p:txBody>
          <a:bodyPr anchorCtr="0" anchor="t" bIns="0" lIns="0" spcFirstLastPara="1" rIns="0" wrap="square" tIns="274300">
            <a:normAutofit/>
          </a:bodyPr>
          <a:lstStyle>
            <a:lvl1pPr indent="-228600" lvl="0" marL="457200" algn="ctr">
              <a:lnSpc>
                <a:spcPct val="100000"/>
              </a:lnSpc>
              <a:spcBef>
                <a:spcPts val="600"/>
              </a:spcBef>
              <a:spcAft>
                <a:spcPts val="0"/>
              </a:spcAft>
              <a:buSzPts val="2400"/>
              <a:buNone/>
              <a:defRPr sz="2400">
                <a:solidFill>
                  <a:schemeClr val="accent1"/>
                </a:solidFill>
                <a:latin typeface="Book Antiqua"/>
                <a:ea typeface="Book Antiqua"/>
                <a:cs typeface="Book Antiqua"/>
                <a:sym typeface="Book Antiqua"/>
              </a:defRPr>
            </a:lvl1pPr>
            <a:lvl2pPr indent="-228600" lvl="1" marL="914400" algn="l">
              <a:lnSpc>
                <a:spcPct val="100000"/>
              </a:lnSpc>
              <a:spcBef>
                <a:spcPts val="18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91" name="Google Shape;91;p38"/>
          <p:cNvSpPr/>
          <p:nvPr>
            <p:ph idx="8" type="pic"/>
          </p:nvPr>
        </p:nvSpPr>
        <p:spPr>
          <a:xfrm>
            <a:off x="8916470" y="2833688"/>
            <a:ext cx="1005840" cy="914400"/>
          </a:xfrm>
          <a:prstGeom prst="rect">
            <a:avLst/>
          </a:prstGeom>
          <a:noFill/>
          <a:ln>
            <a:noFill/>
          </a:ln>
        </p:spPr>
      </p:sp>
      <p:sp>
        <p:nvSpPr>
          <p:cNvPr id="92" name="Google Shape;92;p38"/>
          <p:cNvSpPr txBox="1"/>
          <p:nvPr>
            <p:ph idx="9" type="body"/>
          </p:nvPr>
        </p:nvSpPr>
        <p:spPr>
          <a:xfrm>
            <a:off x="8282868" y="3989404"/>
            <a:ext cx="2275880" cy="893763"/>
          </a:xfrm>
          <a:prstGeom prst="rect">
            <a:avLst/>
          </a:prstGeom>
          <a:noFill/>
          <a:ln>
            <a:noFill/>
          </a:ln>
        </p:spPr>
        <p:txBody>
          <a:bodyPr anchorCtr="0" anchor="t" bIns="45700" lIns="0" spcFirstLastPara="1" rIns="0" wrap="square" tIns="45700">
            <a:noAutofit/>
          </a:bodyPr>
          <a:lstStyle>
            <a:lvl1pPr indent="-228600" lvl="0" marL="457200" algn="ctr">
              <a:lnSpc>
                <a:spcPct val="100000"/>
              </a:lnSpc>
              <a:spcBef>
                <a:spcPts val="1200"/>
              </a:spcBef>
              <a:spcAft>
                <a:spcPts val="0"/>
              </a:spcAft>
              <a:buSzPts val="1400"/>
              <a:buNone/>
              <a:defRPr sz="1400">
                <a:solidFill>
                  <a:schemeClr val="lt1"/>
                </a:solidFill>
              </a:defRPr>
            </a:lvl1pPr>
            <a:lvl2pPr indent="-228600" lvl="1" marL="914400" algn="l">
              <a:lnSpc>
                <a:spcPct val="100000"/>
              </a:lnSpc>
              <a:spcBef>
                <a:spcPts val="200"/>
              </a:spcBef>
              <a:spcAft>
                <a:spcPts val="0"/>
              </a:spcAft>
              <a:buClr>
                <a:schemeClr val="dk1"/>
              </a:buClr>
              <a:buSzPts val="1200"/>
              <a:buNone/>
              <a:defRPr sz="1200"/>
            </a:lvl2pPr>
            <a:lvl3pPr indent="-228600" lvl="2" marL="1371600" algn="l">
              <a:lnSpc>
                <a:spcPct val="100000"/>
              </a:lnSpc>
              <a:spcBef>
                <a:spcPts val="400"/>
              </a:spcBef>
              <a:spcAft>
                <a:spcPts val="0"/>
              </a:spcAft>
              <a:buClr>
                <a:schemeClr val="dk1"/>
              </a:buClr>
              <a:buSzPts val="1200"/>
              <a:buNone/>
              <a:defRPr sz="1200"/>
            </a:lvl3pPr>
            <a:lvl4pPr indent="-228600" lvl="3" marL="1828800" algn="l">
              <a:lnSpc>
                <a:spcPct val="100000"/>
              </a:lnSpc>
              <a:spcBef>
                <a:spcPts val="400"/>
              </a:spcBef>
              <a:spcAft>
                <a:spcPts val="0"/>
              </a:spcAft>
              <a:buClr>
                <a:schemeClr val="dk1"/>
              </a:buClr>
              <a:buSzPts val="1200"/>
              <a:buNone/>
              <a:defRPr sz="1200"/>
            </a:lvl4pPr>
            <a:lvl5pPr indent="-228600" lvl="4" marL="2286000" algn="l">
              <a:lnSpc>
                <a:spcPct val="100000"/>
              </a:lnSpc>
              <a:spcBef>
                <a:spcPts val="400"/>
              </a:spcBef>
              <a:spcAft>
                <a:spcPts val="0"/>
              </a:spcAft>
              <a:buClr>
                <a:schemeClr val="dk1"/>
              </a:buClr>
              <a:buSzPts val="1200"/>
              <a:buNone/>
              <a:defRPr sz="1200"/>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93" name="Google Shape;93;p38"/>
          <p:cNvSpPr txBox="1"/>
          <p:nvPr>
            <p:ph idx="11" type="ftr"/>
          </p:nvPr>
        </p:nvSpPr>
        <p:spPr>
          <a:xfrm>
            <a:off x="824241" y="6290774"/>
            <a:ext cx="6637071" cy="36512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i="0" sz="1100" cap="none">
                <a:solidFill>
                  <a:schemeClr val="lt1"/>
                </a:solidFill>
                <a:latin typeface="Century Gothic"/>
                <a:ea typeface="Century Gothic"/>
                <a:cs typeface="Century Gothic"/>
                <a:sym typeface="Century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38"/>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sson Summary" showMasterSp="0">
  <p:cSld name="Lesson Summary">
    <p:bg>
      <p:bgPr>
        <a:solidFill>
          <a:schemeClr val="dk1"/>
        </a:solidFill>
      </p:bgPr>
    </p:bg>
    <p:spTree>
      <p:nvGrpSpPr>
        <p:cNvPr id="95" name="Shape 95"/>
        <p:cNvGrpSpPr/>
        <p:nvPr/>
      </p:nvGrpSpPr>
      <p:grpSpPr>
        <a:xfrm>
          <a:off x="0" y="0"/>
          <a:ext cx="0" cy="0"/>
          <a:chOff x="0" y="0"/>
          <a:chExt cx="0" cy="0"/>
        </a:xfrm>
      </p:grpSpPr>
      <p:sp>
        <p:nvSpPr>
          <p:cNvPr id="96" name="Google Shape;96;p39"/>
          <p:cNvSpPr txBox="1"/>
          <p:nvPr>
            <p:ph type="ctrTitle"/>
          </p:nvPr>
        </p:nvSpPr>
        <p:spPr>
          <a:xfrm>
            <a:off x="6599788" y="353962"/>
            <a:ext cx="4786877" cy="98322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600"/>
              <a:buFont typeface="Book Antiqua"/>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7" name="Google Shape;97;p39"/>
          <p:cNvSpPr txBox="1"/>
          <p:nvPr>
            <p:ph idx="1" type="subTitle"/>
          </p:nvPr>
        </p:nvSpPr>
        <p:spPr>
          <a:xfrm>
            <a:off x="6599788" y="1517074"/>
            <a:ext cx="4786877" cy="763899"/>
          </a:xfrm>
          <a:prstGeom prst="rect">
            <a:avLst/>
          </a:prstGeom>
          <a:noFill/>
          <a:ln>
            <a:noFill/>
          </a:ln>
        </p:spPr>
        <p:txBody>
          <a:bodyPr anchorCtr="0" anchor="t" bIns="0" lIns="91425" spcFirstLastPara="1" rIns="91425" wrap="square" tIns="91425">
            <a:normAutofit/>
          </a:bodyPr>
          <a:lstStyle>
            <a:lvl1pPr lvl="0" algn="l">
              <a:lnSpc>
                <a:spcPct val="100000"/>
              </a:lnSpc>
              <a:spcBef>
                <a:spcPts val="0"/>
              </a:spcBef>
              <a:spcAft>
                <a:spcPts val="0"/>
              </a:spcAft>
              <a:buSzPts val="2400"/>
              <a:buNone/>
              <a:defRPr sz="2400" cap="none">
                <a:solidFill>
                  <a:schemeClr val="accent1"/>
                </a:solidFill>
                <a:latin typeface="Century Gothic"/>
                <a:ea typeface="Century Gothic"/>
                <a:cs typeface="Century Gothic"/>
                <a:sym typeface="Century Gothic"/>
              </a:defRPr>
            </a:lvl1pPr>
            <a:lvl2pPr lvl="1" algn="ctr">
              <a:lnSpc>
                <a:spcPct val="100000"/>
              </a:lnSpc>
              <a:spcBef>
                <a:spcPts val="200"/>
              </a:spcBef>
              <a:spcAft>
                <a:spcPts val="0"/>
              </a:spcAft>
              <a:buClr>
                <a:schemeClr val="dk1"/>
              </a:buClr>
              <a:buSzPts val="2400"/>
              <a:buNone/>
              <a:defRPr sz="2400"/>
            </a:lvl2pPr>
            <a:lvl3pPr lvl="2" algn="ctr">
              <a:lnSpc>
                <a:spcPct val="100000"/>
              </a:lnSpc>
              <a:spcBef>
                <a:spcPts val="400"/>
              </a:spcBef>
              <a:spcAft>
                <a:spcPts val="0"/>
              </a:spcAft>
              <a:buClr>
                <a:schemeClr val="dk1"/>
              </a:buClr>
              <a:buSzPts val="2400"/>
              <a:buNone/>
              <a:defRPr sz="2400"/>
            </a:lvl3pPr>
            <a:lvl4pPr lvl="3" algn="ctr">
              <a:lnSpc>
                <a:spcPct val="100000"/>
              </a:lnSpc>
              <a:spcBef>
                <a:spcPts val="400"/>
              </a:spcBef>
              <a:spcAft>
                <a:spcPts val="0"/>
              </a:spcAft>
              <a:buClr>
                <a:schemeClr val="dk1"/>
              </a:buClr>
              <a:buSzPts val="2000"/>
              <a:buNone/>
              <a:defRPr sz="2000"/>
            </a:lvl4pPr>
            <a:lvl5pPr lvl="4" algn="ctr">
              <a:lnSpc>
                <a:spcPct val="100000"/>
              </a:lnSpc>
              <a:spcBef>
                <a:spcPts val="400"/>
              </a:spcBef>
              <a:spcAft>
                <a:spcPts val="0"/>
              </a:spcAft>
              <a:buClr>
                <a:schemeClr val="dk1"/>
              </a:buClr>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98" name="Google Shape;98;p39"/>
          <p:cNvSpPr/>
          <p:nvPr>
            <p:ph idx="2" type="pic"/>
          </p:nvPr>
        </p:nvSpPr>
        <p:spPr>
          <a:xfrm>
            <a:off x="0" y="-2235"/>
            <a:ext cx="5840730" cy="6862275"/>
          </a:xfrm>
          <a:prstGeom prst="rect">
            <a:avLst/>
          </a:prstGeom>
          <a:solidFill>
            <a:schemeClr val="lt2"/>
          </a:solidFill>
          <a:ln>
            <a:noFill/>
          </a:ln>
        </p:spPr>
      </p:sp>
      <p:sp>
        <p:nvSpPr>
          <p:cNvPr id="99" name="Google Shape;99;p39"/>
          <p:cNvSpPr txBox="1"/>
          <p:nvPr>
            <p:ph idx="3" type="body"/>
          </p:nvPr>
        </p:nvSpPr>
        <p:spPr>
          <a:xfrm>
            <a:off x="6599788" y="2341261"/>
            <a:ext cx="4796710" cy="401939"/>
          </a:xfrm>
          <a:prstGeom prst="rect">
            <a:avLst/>
          </a:prstGeom>
          <a:noFill/>
          <a:ln>
            <a:noFill/>
          </a:ln>
        </p:spPr>
        <p:txBody>
          <a:bodyPr anchorCtr="0" anchor="b" bIns="45700" lIns="91425" spcFirstLastPara="1" rIns="0" wrap="square" tIns="0">
            <a:normAutofit/>
          </a:bodyPr>
          <a:lstStyle>
            <a:lvl1pPr indent="-228600" lvl="0" marL="457200" algn="l">
              <a:lnSpc>
                <a:spcPct val="100000"/>
              </a:lnSpc>
              <a:spcBef>
                <a:spcPts val="1200"/>
              </a:spcBef>
              <a:spcAft>
                <a:spcPts val="0"/>
              </a:spcAft>
              <a:buSzPts val="2000"/>
              <a:buFont typeface="Courier New"/>
              <a:buNone/>
              <a:defRPr sz="2000">
                <a:solidFill>
                  <a:schemeClr val="accent1"/>
                </a:solidFill>
              </a:defRPr>
            </a:lvl1pPr>
            <a:lvl2pPr indent="-304800" lvl="1" marL="914400" algn="l">
              <a:lnSpc>
                <a:spcPct val="100000"/>
              </a:lnSpc>
              <a:spcBef>
                <a:spcPts val="600"/>
              </a:spcBef>
              <a:spcAft>
                <a:spcPts val="0"/>
              </a:spcAft>
              <a:buClr>
                <a:schemeClr val="lt1"/>
              </a:buClr>
              <a:buSzPts val="1200"/>
              <a:buFont typeface="Courier New"/>
              <a:buChar char="o"/>
              <a:defRPr sz="1200">
                <a:solidFill>
                  <a:schemeClr val="lt1"/>
                </a:solidFill>
              </a:defRPr>
            </a:lvl2pPr>
            <a:lvl3pPr indent="-295275" lvl="2" marL="1371600" algn="l">
              <a:lnSpc>
                <a:spcPct val="100000"/>
              </a:lnSpc>
              <a:spcBef>
                <a:spcPts val="400"/>
              </a:spcBef>
              <a:spcAft>
                <a:spcPts val="0"/>
              </a:spcAft>
              <a:buClr>
                <a:schemeClr val="lt1"/>
              </a:buClr>
              <a:buSzPts val="1050"/>
              <a:buFont typeface="Courier New"/>
              <a:buChar char="o"/>
              <a:defRPr sz="1050">
                <a:solidFill>
                  <a:schemeClr val="lt1"/>
                </a:solidFill>
              </a:defRPr>
            </a:lvl3pPr>
            <a:lvl4pPr indent="-295275" lvl="3" marL="1828800" algn="l">
              <a:lnSpc>
                <a:spcPct val="100000"/>
              </a:lnSpc>
              <a:spcBef>
                <a:spcPts val="400"/>
              </a:spcBef>
              <a:spcAft>
                <a:spcPts val="0"/>
              </a:spcAft>
              <a:buClr>
                <a:schemeClr val="lt1"/>
              </a:buClr>
              <a:buSzPts val="1050"/>
              <a:buFont typeface="Courier New"/>
              <a:buChar char="o"/>
              <a:defRPr sz="1050">
                <a:solidFill>
                  <a:schemeClr val="lt1"/>
                </a:solidFill>
              </a:defRPr>
            </a:lvl4pPr>
            <a:lvl5pPr indent="-295275" lvl="4" marL="2286000" algn="l">
              <a:lnSpc>
                <a:spcPct val="100000"/>
              </a:lnSpc>
              <a:spcBef>
                <a:spcPts val="400"/>
              </a:spcBef>
              <a:spcAft>
                <a:spcPts val="0"/>
              </a:spcAft>
              <a:buClr>
                <a:schemeClr val="lt1"/>
              </a:buClr>
              <a:buSzPts val="1050"/>
              <a:buFont typeface="Courier New"/>
              <a:buChar char="o"/>
              <a:defRPr sz="1050">
                <a:solidFill>
                  <a:schemeClr val="lt1"/>
                </a:solidFill>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00" name="Google Shape;100;p39"/>
          <p:cNvSpPr txBox="1"/>
          <p:nvPr>
            <p:ph idx="4" type="body"/>
          </p:nvPr>
        </p:nvSpPr>
        <p:spPr>
          <a:xfrm>
            <a:off x="6599789" y="2753247"/>
            <a:ext cx="3852296" cy="817345"/>
          </a:xfrm>
          <a:prstGeom prst="rect">
            <a:avLst/>
          </a:prstGeom>
          <a:noFill/>
          <a:ln>
            <a:noFill/>
          </a:ln>
        </p:spPr>
        <p:txBody>
          <a:bodyPr anchorCtr="0" anchor="t" bIns="45700" lIns="91425" spcFirstLastPara="1" rIns="0" wrap="square" tIns="45700">
            <a:noAutofit/>
          </a:bodyPr>
          <a:lstStyle>
            <a:lvl1pPr indent="-228600" lvl="0" marL="457200" algn="l">
              <a:lnSpc>
                <a:spcPct val="100000"/>
              </a:lnSpc>
              <a:spcBef>
                <a:spcPts val="1200"/>
              </a:spcBef>
              <a:spcAft>
                <a:spcPts val="0"/>
              </a:spcAft>
              <a:buSzPts val="1400"/>
              <a:buNone/>
              <a:defRPr sz="1400">
                <a:solidFill>
                  <a:schemeClr val="lt1"/>
                </a:solidFill>
              </a:defRPr>
            </a:lvl1pPr>
            <a:lvl2pPr indent="-228600" lvl="1" marL="914400" algn="l">
              <a:lnSpc>
                <a:spcPct val="100000"/>
              </a:lnSpc>
              <a:spcBef>
                <a:spcPts val="200"/>
              </a:spcBef>
              <a:spcAft>
                <a:spcPts val="0"/>
              </a:spcAft>
              <a:buClr>
                <a:schemeClr val="lt1"/>
              </a:buClr>
              <a:buSzPts val="1200"/>
              <a:buNone/>
              <a:defRPr sz="1200">
                <a:solidFill>
                  <a:schemeClr val="lt1"/>
                </a:solidFill>
              </a:defRPr>
            </a:lvl2pPr>
            <a:lvl3pPr indent="-228600" lvl="2" marL="1371600" algn="l">
              <a:lnSpc>
                <a:spcPct val="100000"/>
              </a:lnSpc>
              <a:spcBef>
                <a:spcPts val="400"/>
              </a:spcBef>
              <a:spcAft>
                <a:spcPts val="0"/>
              </a:spcAft>
              <a:buClr>
                <a:schemeClr val="lt1"/>
              </a:buClr>
              <a:buSzPts val="1200"/>
              <a:buNone/>
              <a:defRPr sz="1200">
                <a:solidFill>
                  <a:schemeClr val="lt1"/>
                </a:solidFill>
              </a:defRPr>
            </a:lvl3pPr>
            <a:lvl4pPr indent="-228600" lvl="3" marL="1828800" algn="l">
              <a:lnSpc>
                <a:spcPct val="100000"/>
              </a:lnSpc>
              <a:spcBef>
                <a:spcPts val="400"/>
              </a:spcBef>
              <a:spcAft>
                <a:spcPts val="0"/>
              </a:spcAft>
              <a:buClr>
                <a:schemeClr val="lt1"/>
              </a:buClr>
              <a:buSzPts val="1200"/>
              <a:buNone/>
              <a:defRPr sz="1200">
                <a:solidFill>
                  <a:schemeClr val="lt1"/>
                </a:solidFill>
              </a:defRPr>
            </a:lvl4pPr>
            <a:lvl5pPr indent="-228600" lvl="4" marL="2286000" algn="l">
              <a:lnSpc>
                <a:spcPct val="100000"/>
              </a:lnSpc>
              <a:spcBef>
                <a:spcPts val="400"/>
              </a:spcBef>
              <a:spcAft>
                <a:spcPts val="0"/>
              </a:spcAft>
              <a:buClr>
                <a:schemeClr val="lt1"/>
              </a:buClr>
              <a:buSzPts val="1200"/>
              <a:buNone/>
              <a:defRPr sz="1200">
                <a:solidFill>
                  <a:schemeClr val="lt1"/>
                </a:solidFill>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101" name="Google Shape;101;p39"/>
          <p:cNvPicPr preferRelativeResize="0"/>
          <p:nvPr/>
        </p:nvPicPr>
        <p:blipFill rotWithShape="1">
          <a:blip r:embed="rId2">
            <a:alphaModFix/>
          </a:blip>
          <a:srcRect b="0" l="0" r="0" t="0"/>
          <a:stretch/>
        </p:blipFill>
        <p:spPr>
          <a:xfrm rot="10800000">
            <a:off x="4426666" y="5060315"/>
            <a:ext cx="927943" cy="1801301"/>
          </a:xfrm>
          <a:prstGeom prst="rect">
            <a:avLst/>
          </a:prstGeom>
          <a:noFill/>
          <a:ln>
            <a:noFill/>
          </a:ln>
        </p:spPr>
      </p:pic>
      <p:sp>
        <p:nvSpPr>
          <p:cNvPr id="102" name="Google Shape;102;p39"/>
          <p:cNvSpPr txBox="1"/>
          <p:nvPr>
            <p:ph idx="5" type="body"/>
          </p:nvPr>
        </p:nvSpPr>
        <p:spPr>
          <a:xfrm>
            <a:off x="6599788" y="3563285"/>
            <a:ext cx="4796710" cy="401939"/>
          </a:xfrm>
          <a:prstGeom prst="rect">
            <a:avLst/>
          </a:prstGeom>
          <a:noFill/>
          <a:ln>
            <a:noFill/>
          </a:ln>
        </p:spPr>
        <p:txBody>
          <a:bodyPr anchorCtr="0" anchor="b" bIns="45700" lIns="91425" spcFirstLastPara="1" rIns="0" wrap="square" tIns="0">
            <a:normAutofit/>
          </a:bodyPr>
          <a:lstStyle>
            <a:lvl1pPr indent="-228600" lvl="0" marL="457200" algn="l">
              <a:lnSpc>
                <a:spcPct val="100000"/>
              </a:lnSpc>
              <a:spcBef>
                <a:spcPts val="1200"/>
              </a:spcBef>
              <a:spcAft>
                <a:spcPts val="0"/>
              </a:spcAft>
              <a:buSzPts val="2000"/>
              <a:buFont typeface="Courier New"/>
              <a:buNone/>
              <a:defRPr sz="2000">
                <a:solidFill>
                  <a:schemeClr val="accent1"/>
                </a:solidFill>
              </a:defRPr>
            </a:lvl1pPr>
            <a:lvl2pPr indent="-304800" lvl="1" marL="914400" algn="l">
              <a:lnSpc>
                <a:spcPct val="100000"/>
              </a:lnSpc>
              <a:spcBef>
                <a:spcPts val="600"/>
              </a:spcBef>
              <a:spcAft>
                <a:spcPts val="0"/>
              </a:spcAft>
              <a:buClr>
                <a:schemeClr val="lt1"/>
              </a:buClr>
              <a:buSzPts val="1200"/>
              <a:buFont typeface="Courier New"/>
              <a:buChar char="o"/>
              <a:defRPr sz="1200">
                <a:solidFill>
                  <a:schemeClr val="lt1"/>
                </a:solidFill>
              </a:defRPr>
            </a:lvl2pPr>
            <a:lvl3pPr indent="-295275" lvl="2" marL="1371600" algn="l">
              <a:lnSpc>
                <a:spcPct val="100000"/>
              </a:lnSpc>
              <a:spcBef>
                <a:spcPts val="400"/>
              </a:spcBef>
              <a:spcAft>
                <a:spcPts val="0"/>
              </a:spcAft>
              <a:buClr>
                <a:schemeClr val="lt1"/>
              </a:buClr>
              <a:buSzPts val="1050"/>
              <a:buFont typeface="Courier New"/>
              <a:buChar char="o"/>
              <a:defRPr sz="1050">
                <a:solidFill>
                  <a:schemeClr val="lt1"/>
                </a:solidFill>
              </a:defRPr>
            </a:lvl3pPr>
            <a:lvl4pPr indent="-295275" lvl="3" marL="1828800" algn="l">
              <a:lnSpc>
                <a:spcPct val="100000"/>
              </a:lnSpc>
              <a:spcBef>
                <a:spcPts val="400"/>
              </a:spcBef>
              <a:spcAft>
                <a:spcPts val="0"/>
              </a:spcAft>
              <a:buClr>
                <a:schemeClr val="lt1"/>
              </a:buClr>
              <a:buSzPts val="1050"/>
              <a:buFont typeface="Courier New"/>
              <a:buChar char="o"/>
              <a:defRPr sz="1050">
                <a:solidFill>
                  <a:schemeClr val="lt1"/>
                </a:solidFill>
              </a:defRPr>
            </a:lvl4pPr>
            <a:lvl5pPr indent="-295275" lvl="4" marL="2286000" algn="l">
              <a:lnSpc>
                <a:spcPct val="100000"/>
              </a:lnSpc>
              <a:spcBef>
                <a:spcPts val="400"/>
              </a:spcBef>
              <a:spcAft>
                <a:spcPts val="0"/>
              </a:spcAft>
              <a:buClr>
                <a:schemeClr val="lt1"/>
              </a:buClr>
              <a:buSzPts val="1050"/>
              <a:buFont typeface="Courier New"/>
              <a:buChar char="o"/>
              <a:defRPr sz="1050">
                <a:solidFill>
                  <a:schemeClr val="lt1"/>
                </a:solidFill>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03" name="Google Shape;103;p39"/>
          <p:cNvSpPr txBox="1"/>
          <p:nvPr>
            <p:ph idx="6" type="body"/>
          </p:nvPr>
        </p:nvSpPr>
        <p:spPr>
          <a:xfrm>
            <a:off x="6599788" y="3982578"/>
            <a:ext cx="3860546" cy="529133"/>
          </a:xfrm>
          <a:prstGeom prst="rect">
            <a:avLst/>
          </a:prstGeom>
          <a:noFill/>
          <a:ln>
            <a:noFill/>
          </a:ln>
        </p:spPr>
        <p:txBody>
          <a:bodyPr anchorCtr="0" anchor="t" bIns="45700" lIns="91425" spcFirstLastPara="1" rIns="0" wrap="square" tIns="45700">
            <a:noAutofit/>
          </a:bodyPr>
          <a:lstStyle>
            <a:lvl1pPr indent="-228600" lvl="0" marL="457200" algn="l">
              <a:lnSpc>
                <a:spcPct val="100000"/>
              </a:lnSpc>
              <a:spcBef>
                <a:spcPts val="1200"/>
              </a:spcBef>
              <a:spcAft>
                <a:spcPts val="0"/>
              </a:spcAft>
              <a:buSzPts val="1400"/>
              <a:buNone/>
              <a:defRPr sz="1400">
                <a:solidFill>
                  <a:schemeClr val="lt1"/>
                </a:solidFill>
              </a:defRPr>
            </a:lvl1pPr>
            <a:lvl2pPr indent="-228600" lvl="1" marL="914400" algn="l">
              <a:lnSpc>
                <a:spcPct val="100000"/>
              </a:lnSpc>
              <a:spcBef>
                <a:spcPts val="200"/>
              </a:spcBef>
              <a:spcAft>
                <a:spcPts val="0"/>
              </a:spcAft>
              <a:buClr>
                <a:schemeClr val="lt1"/>
              </a:buClr>
              <a:buSzPts val="1200"/>
              <a:buNone/>
              <a:defRPr sz="1200">
                <a:solidFill>
                  <a:schemeClr val="lt1"/>
                </a:solidFill>
              </a:defRPr>
            </a:lvl2pPr>
            <a:lvl3pPr indent="-228600" lvl="2" marL="1371600" algn="l">
              <a:lnSpc>
                <a:spcPct val="100000"/>
              </a:lnSpc>
              <a:spcBef>
                <a:spcPts val="400"/>
              </a:spcBef>
              <a:spcAft>
                <a:spcPts val="0"/>
              </a:spcAft>
              <a:buClr>
                <a:schemeClr val="lt1"/>
              </a:buClr>
              <a:buSzPts val="1200"/>
              <a:buNone/>
              <a:defRPr sz="1200">
                <a:solidFill>
                  <a:schemeClr val="lt1"/>
                </a:solidFill>
              </a:defRPr>
            </a:lvl3pPr>
            <a:lvl4pPr indent="-228600" lvl="3" marL="1828800" algn="l">
              <a:lnSpc>
                <a:spcPct val="100000"/>
              </a:lnSpc>
              <a:spcBef>
                <a:spcPts val="400"/>
              </a:spcBef>
              <a:spcAft>
                <a:spcPts val="0"/>
              </a:spcAft>
              <a:buClr>
                <a:schemeClr val="lt1"/>
              </a:buClr>
              <a:buSzPts val="1200"/>
              <a:buNone/>
              <a:defRPr sz="1200">
                <a:solidFill>
                  <a:schemeClr val="lt1"/>
                </a:solidFill>
              </a:defRPr>
            </a:lvl4pPr>
            <a:lvl5pPr indent="-228600" lvl="4" marL="2286000" algn="l">
              <a:lnSpc>
                <a:spcPct val="100000"/>
              </a:lnSpc>
              <a:spcBef>
                <a:spcPts val="400"/>
              </a:spcBef>
              <a:spcAft>
                <a:spcPts val="0"/>
              </a:spcAft>
              <a:buClr>
                <a:schemeClr val="lt1"/>
              </a:buClr>
              <a:buSzPts val="1200"/>
              <a:buNone/>
              <a:defRPr sz="1200">
                <a:solidFill>
                  <a:schemeClr val="lt1"/>
                </a:solidFill>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04" name="Google Shape;104;p39"/>
          <p:cNvSpPr txBox="1"/>
          <p:nvPr>
            <p:ph idx="7" type="body"/>
          </p:nvPr>
        </p:nvSpPr>
        <p:spPr>
          <a:xfrm>
            <a:off x="6599788" y="4564818"/>
            <a:ext cx="4796710" cy="401939"/>
          </a:xfrm>
          <a:prstGeom prst="rect">
            <a:avLst/>
          </a:prstGeom>
          <a:noFill/>
          <a:ln>
            <a:noFill/>
          </a:ln>
        </p:spPr>
        <p:txBody>
          <a:bodyPr anchorCtr="0" anchor="b" bIns="45700" lIns="91425" spcFirstLastPara="1" rIns="0" wrap="square" tIns="0">
            <a:normAutofit/>
          </a:bodyPr>
          <a:lstStyle>
            <a:lvl1pPr indent="-228600" lvl="0" marL="457200" algn="l">
              <a:lnSpc>
                <a:spcPct val="100000"/>
              </a:lnSpc>
              <a:spcBef>
                <a:spcPts val="1200"/>
              </a:spcBef>
              <a:spcAft>
                <a:spcPts val="0"/>
              </a:spcAft>
              <a:buSzPts val="2000"/>
              <a:buFont typeface="Courier New"/>
              <a:buNone/>
              <a:defRPr sz="2000">
                <a:solidFill>
                  <a:schemeClr val="accent1"/>
                </a:solidFill>
              </a:defRPr>
            </a:lvl1pPr>
            <a:lvl2pPr indent="-304800" lvl="1" marL="914400" algn="l">
              <a:lnSpc>
                <a:spcPct val="100000"/>
              </a:lnSpc>
              <a:spcBef>
                <a:spcPts val="600"/>
              </a:spcBef>
              <a:spcAft>
                <a:spcPts val="0"/>
              </a:spcAft>
              <a:buClr>
                <a:schemeClr val="lt1"/>
              </a:buClr>
              <a:buSzPts val="1200"/>
              <a:buFont typeface="Courier New"/>
              <a:buChar char="o"/>
              <a:defRPr sz="1200">
                <a:solidFill>
                  <a:schemeClr val="lt1"/>
                </a:solidFill>
              </a:defRPr>
            </a:lvl2pPr>
            <a:lvl3pPr indent="-295275" lvl="2" marL="1371600" algn="l">
              <a:lnSpc>
                <a:spcPct val="100000"/>
              </a:lnSpc>
              <a:spcBef>
                <a:spcPts val="400"/>
              </a:spcBef>
              <a:spcAft>
                <a:spcPts val="0"/>
              </a:spcAft>
              <a:buClr>
                <a:schemeClr val="lt1"/>
              </a:buClr>
              <a:buSzPts val="1050"/>
              <a:buFont typeface="Courier New"/>
              <a:buChar char="o"/>
              <a:defRPr sz="1050">
                <a:solidFill>
                  <a:schemeClr val="lt1"/>
                </a:solidFill>
              </a:defRPr>
            </a:lvl3pPr>
            <a:lvl4pPr indent="-295275" lvl="3" marL="1828800" algn="l">
              <a:lnSpc>
                <a:spcPct val="100000"/>
              </a:lnSpc>
              <a:spcBef>
                <a:spcPts val="400"/>
              </a:spcBef>
              <a:spcAft>
                <a:spcPts val="0"/>
              </a:spcAft>
              <a:buClr>
                <a:schemeClr val="lt1"/>
              </a:buClr>
              <a:buSzPts val="1050"/>
              <a:buFont typeface="Courier New"/>
              <a:buChar char="o"/>
              <a:defRPr sz="1050">
                <a:solidFill>
                  <a:schemeClr val="lt1"/>
                </a:solidFill>
              </a:defRPr>
            </a:lvl4pPr>
            <a:lvl5pPr indent="-295275" lvl="4" marL="2286000" algn="l">
              <a:lnSpc>
                <a:spcPct val="100000"/>
              </a:lnSpc>
              <a:spcBef>
                <a:spcPts val="400"/>
              </a:spcBef>
              <a:spcAft>
                <a:spcPts val="0"/>
              </a:spcAft>
              <a:buClr>
                <a:schemeClr val="lt1"/>
              </a:buClr>
              <a:buSzPts val="1050"/>
              <a:buFont typeface="Courier New"/>
              <a:buChar char="o"/>
              <a:defRPr sz="1050">
                <a:solidFill>
                  <a:schemeClr val="lt1"/>
                </a:solidFill>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05" name="Google Shape;105;p39"/>
          <p:cNvSpPr txBox="1"/>
          <p:nvPr>
            <p:ph idx="8" type="body"/>
          </p:nvPr>
        </p:nvSpPr>
        <p:spPr>
          <a:xfrm>
            <a:off x="6599788" y="4975138"/>
            <a:ext cx="3860546" cy="852906"/>
          </a:xfrm>
          <a:prstGeom prst="rect">
            <a:avLst/>
          </a:prstGeom>
          <a:noFill/>
          <a:ln>
            <a:noFill/>
          </a:ln>
        </p:spPr>
        <p:txBody>
          <a:bodyPr anchorCtr="0" anchor="t" bIns="45700" lIns="91425" spcFirstLastPara="1" rIns="0" wrap="square" tIns="45700">
            <a:noAutofit/>
          </a:bodyPr>
          <a:lstStyle>
            <a:lvl1pPr indent="-228600" lvl="0" marL="457200" algn="l">
              <a:lnSpc>
                <a:spcPct val="100000"/>
              </a:lnSpc>
              <a:spcBef>
                <a:spcPts val="1200"/>
              </a:spcBef>
              <a:spcAft>
                <a:spcPts val="0"/>
              </a:spcAft>
              <a:buSzPts val="1400"/>
              <a:buNone/>
              <a:defRPr sz="1400">
                <a:solidFill>
                  <a:schemeClr val="lt1"/>
                </a:solidFill>
              </a:defRPr>
            </a:lvl1pPr>
            <a:lvl2pPr indent="-228600" lvl="1" marL="914400" algn="l">
              <a:lnSpc>
                <a:spcPct val="100000"/>
              </a:lnSpc>
              <a:spcBef>
                <a:spcPts val="200"/>
              </a:spcBef>
              <a:spcAft>
                <a:spcPts val="0"/>
              </a:spcAft>
              <a:buClr>
                <a:schemeClr val="lt1"/>
              </a:buClr>
              <a:buSzPts val="1200"/>
              <a:buNone/>
              <a:defRPr sz="1200">
                <a:solidFill>
                  <a:schemeClr val="lt1"/>
                </a:solidFill>
              </a:defRPr>
            </a:lvl2pPr>
            <a:lvl3pPr indent="-228600" lvl="2" marL="1371600" algn="l">
              <a:lnSpc>
                <a:spcPct val="100000"/>
              </a:lnSpc>
              <a:spcBef>
                <a:spcPts val="400"/>
              </a:spcBef>
              <a:spcAft>
                <a:spcPts val="0"/>
              </a:spcAft>
              <a:buClr>
                <a:schemeClr val="lt1"/>
              </a:buClr>
              <a:buSzPts val="1200"/>
              <a:buNone/>
              <a:defRPr sz="1200">
                <a:solidFill>
                  <a:schemeClr val="lt1"/>
                </a:solidFill>
              </a:defRPr>
            </a:lvl3pPr>
            <a:lvl4pPr indent="-228600" lvl="3" marL="1828800" algn="l">
              <a:lnSpc>
                <a:spcPct val="100000"/>
              </a:lnSpc>
              <a:spcBef>
                <a:spcPts val="400"/>
              </a:spcBef>
              <a:spcAft>
                <a:spcPts val="0"/>
              </a:spcAft>
              <a:buClr>
                <a:schemeClr val="lt1"/>
              </a:buClr>
              <a:buSzPts val="1200"/>
              <a:buNone/>
              <a:defRPr sz="1200">
                <a:solidFill>
                  <a:schemeClr val="lt1"/>
                </a:solidFill>
              </a:defRPr>
            </a:lvl4pPr>
            <a:lvl5pPr indent="-228600" lvl="4" marL="2286000" algn="l">
              <a:lnSpc>
                <a:spcPct val="100000"/>
              </a:lnSpc>
              <a:spcBef>
                <a:spcPts val="400"/>
              </a:spcBef>
              <a:spcAft>
                <a:spcPts val="0"/>
              </a:spcAft>
              <a:buClr>
                <a:schemeClr val="lt1"/>
              </a:buClr>
              <a:buSzPts val="1200"/>
              <a:buNone/>
              <a:defRPr sz="1200">
                <a:solidFill>
                  <a:schemeClr val="lt1"/>
                </a:solidFill>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 Topic 1" showMasterSp="0">
  <p:cSld name="Agenda - Topic 1">
    <p:spTree>
      <p:nvGrpSpPr>
        <p:cNvPr id="106" name="Shape 106"/>
        <p:cNvGrpSpPr/>
        <p:nvPr/>
      </p:nvGrpSpPr>
      <p:grpSpPr>
        <a:xfrm>
          <a:off x="0" y="0"/>
          <a:ext cx="0" cy="0"/>
          <a:chOff x="0" y="0"/>
          <a:chExt cx="0" cy="0"/>
        </a:xfrm>
      </p:grpSpPr>
      <p:sp>
        <p:nvSpPr>
          <p:cNvPr id="107" name="Google Shape;107;p40"/>
          <p:cNvSpPr txBox="1"/>
          <p:nvPr>
            <p:ph type="ctrTitle"/>
          </p:nvPr>
        </p:nvSpPr>
        <p:spPr>
          <a:xfrm>
            <a:off x="796322" y="320040"/>
            <a:ext cx="6732237" cy="101714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8" name="Google Shape;108;p40"/>
          <p:cNvSpPr txBox="1"/>
          <p:nvPr>
            <p:ph idx="1" type="body"/>
          </p:nvPr>
        </p:nvSpPr>
        <p:spPr>
          <a:xfrm>
            <a:off x="824242" y="174947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5400"/>
              <a:buNone/>
              <a:defRPr b="0" baseline="-25000" sz="5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09" name="Google Shape;109;p40"/>
          <p:cNvSpPr txBox="1"/>
          <p:nvPr>
            <p:ph idx="2" type="body"/>
          </p:nvPr>
        </p:nvSpPr>
        <p:spPr>
          <a:xfrm>
            <a:off x="1643379" y="174947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400"/>
              <a:buNone/>
              <a:defRPr sz="2400">
                <a:solidFill>
                  <a:schemeClr val="dk1"/>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0" name="Google Shape;110;p40"/>
          <p:cNvSpPr txBox="1"/>
          <p:nvPr>
            <p:ph idx="3" type="body"/>
          </p:nvPr>
        </p:nvSpPr>
        <p:spPr>
          <a:xfrm>
            <a:off x="824242" y="2378035"/>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1" name="Google Shape;111;p40"/>
          <p:cNvSpPr txBox="1"/>
          <p:nvPr>
            <p:ph idx="4" type="body"/>
          </p:nvPr>
        </p:nvSpPr>
        <p:spPr>
          <a:xfrm>
            <a:off x="1643379" y="2378035"/>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sz="2000">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2" name="Google Shape;112;p40"/>
          <p:cNvSpPr txBox="1"/>
          <p:nvPr>
            <p:ph idx="5" type="body"/>
          </p:nvPr>
        </p:nvSpPr>
        <p:spPr>
          <a:xfrm>
            <a:off x="824242" y="300690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3" name="Google Shape;113;p40"/>
          <p:cNvSpPr txBox="1"/>
          <p:nvPr>
            <p:ph idx="6" type="body"/>
          </p:nvPr>
        </p:nvSpPr>
        <p:spPr>
          <a:xfrm>
            <a:off x="1643379" y="3009613"/>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sz="2000">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4" name="Google Shape;114;p40"/>
          <p:cNvSpPr txBox="1"/>
          <p:nvPr>
            <p:ph idx="7" type="body"/>
          </p:nvPr>
        </p:nvSpPr>
        <p:spPr>
          <a:xfrm>
            <a:off x="824242" y="3635783"/>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5" name="Google Shape;115;p40"/>
          <p:cNvSpPr txBox="1"/>
          <p:nvPr>
            <p:ph idx="8" type="body"/>
          </p:nvPr>
        </p:nvSpPr>
        <p:spPr>
          <a:xfrm>
            <a:off x="1643379" y="363816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6" name="Google Shape;116;p40"/>
          <p:cNvSpPr txBox="1"/>
          <p:nvPr>
            <p:ph idx="9" type="body"/>
          </p:nvPr>
        </p:nvSpPr>
        <p:spPr>
          <a:xfrm>
            <a:off x="824242" y="4264656"/>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7" name="Google Shape;117;p40"/>
          <p:cNvSpPr txBox="1"/>
          <p:nvPr>
            <p:ph idx="13" type="body"/>
          </p:nvPr>
        </p:nvSpPr>
        <p:spPr>
          <a:xfrm>
            <a:off x="1643379" y="4269747"/>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8" name="Google Shape;118;p40"/>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 Topic 3" showMasterSp="0">
  <p:cSld name="Agenda - Topic 3">
    <p:spTree>
      <p:nvGrpSpPr>
        <p:cNvPr id="119" name="Shape 119"/>
        <p:cNvGrpSpPr/>
        <p:nvPr/>
      </p:nvGrpSpPr>
      <p:grpSpPr>
        <a:xfrm>
          <a:off x="0" y="0"/>
          <a:ext cx="0" cy="0"/>
          <a:chOff x="0" y="0"/>
          <a:chExt cx="0" cy="0"/>
        </a:xfrm>
      </p:grpSpPr>
      <p:sp>
        <p:nvSpPr>
          <p:cNvPr id="120" name="Google Shape;120;p41"/>
          <p:cNvSpPr/>
          <p:nvPr/>
        </p:nvSpPr>
        <p:spPr>
          <a:xfrm>
            <a:off x="6093537" y="-1946"/>
            <a:ext cx="3601340" cy="6881814"/>
          </a:xfrm>
          <a:custGeom>
            <a:rect b="b" l="l" r="r" t="t"/>
            <a:pathLst>
              <a:path extrusionOk="0" h="6881814" w="3601340">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sp>
        <p:nvSpPr>
          <p:cNvPr id="121" name="Google Shape;121;p41"/>
          <p:cNvSpPr txBox="1"/>
          <p:nvPr>
            <p:ph type="ctrTitle"/>
          </p:nvPr>
        </p:nvSpPr>
        <p:spPr>
          <a:xfrm>
            <a:off x="796322" y="320040"/>
            <a:ext cx="6732237" cy="101714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2" name="Google Shape;122;p41"/>
          <p:cNvSpPr txBox="1"/>
          <p:nvPr>
            <p:ph idx="1" type="body"/>
          </p:nvPr>
        </p:nvSpPr>
        <p:spPr>
          <a:xfrm>
            <a:off x="824242" y="174947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23" name="Google Shape;123;p41"/>
          <p:cNvSpPr txBox="1"/>
          <p:nvPr>
            <p:ph idx="2" type="body"/>
          </p:nvPr>
        </p:nvSpPr>
        <p:spPr>
          <a:xfrm>
            <a:off x="1643379" y="174947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24" name="Google Shape;124;p41"/>
          <p:cNvSpPr txBox="1"/>
          <p:nvPr>
            <p:ph idx="3" type="body"/>
          </p:nvPr>
        </p:nvSpPr>
        <p:spPr>
          <a:xfrm>
            <a:off x="824242" y="2378035"/>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25" name="Google Shape;125;p41"/>
          <p:cNvSpPr txBox="1"/>
          <p:nvPr>
            <p:ph idx="4" type="body"/>
          </p:nvPr>
        </p:nvSpPr>
        <p:spPr>
          <a:xfrm>
            <a:off x="1643379" y="2378035"/>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sz="2000">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26" name="Google Shape;126;p41"/>
          <p:cNvSpPr txBox="1"/>
          <p:nvPr>
            <p:ph idx="5" type="body"/>
          </p:nvPr>
        </p:nvSpPr>
        <p:spPr>
          <a:xfrm>
            <a:off x="824242" y="300690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5400"/>
              <a:buNone/>
              <a:defRPr b="0" baseline="-25000" sz="5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27" name="Google Shape;127;p41"/>
          <p:cNvSpPr txBox="1"/>
          <p:nvPr>
            <p:ph idx="6" type="body"/>
          </p:nvPr>
        </p:nvSpPr>
        <p:spPr>
          <a:xfrm>
            <a:off x="1643379" y="3009613"/>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400"/>
              <a:buNone/>
              <a:defRPr sz="2400">
                <a:solidFill>
                  <a:schemeClr val="dk1"/>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28" name="Google Shape;128;p41"/>
          <p:cNvSpPr txBox="1"/>
          <p:nvPr>
            <p:ph idx="7" type="body"/>
          </p:nvPr>
        </p:nvSpPr>
        <p:spPr>
          <a:xfrm>
            <a:off x="824242" y="3635783"/>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29" name="Google Shape;129;p41"/>
          <p:cNvSpPr txBox="1"/>
          <p:nvPr>
            <p:ph idx="8" type="body"/>
          </p:nvPr>
        </p:nvSpPr>
        <p:spPr>
          <a:xfrm>
            <a:off x="1643379" y="363816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30" name="Google Shape;130;p41"/>
          <p:cNvSpPr txBox="1"/>
          <p:nvPr>
            <p:ph idx="9" type="body"/>
          </p:nvPr>
        </p:nvSpPr>
        <p:spPr>
          <a:xfrm>
            <a:off x="824242" y="4264656"/>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31" name="Google Shape;131;p41"/>
          <p:cNvSpPr txBox="1"/>
          <p:nvPr>
            <p:ph idx="13" type="body"/>
          </p:nvPr>
        </p:nvSpPr>
        <p:spPr>
          <a:xfrm>
            <a:off x="1643379" y="4269747"/>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32" name="Google Shape;132;p41"/>
          <p:cNvSpPr txBox="1"/>
          <p:nvPr>
            <p:ph idx="11" type="ftr"/>
          </p:nvPr>
        </p:nvSpPr>
        <p:spPr>
          <a:xfrm>
            <a:off x="824241" y="6290774"/>
            <a:ext cx="6637071" cy="36512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i="0" sz="1100" cap="none">
                <a:solidFill>
                  <a:schemeClr val="dk1"/>
                </a:solidFill>
                <a:latin typeface="Century Gothic"/>
                <a:ea typeface="Century Gothic"/>
                <a:cs typeface="Century Gothic"/>
                <a:sym typeface="Century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3" name="Google Shape;133;p41"/>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 Topic 4" showMasterSp="0">
  <p:cSld name="Agenda - Topic 4">
    <p:spTree>
      <p:nvGrpSpPr>
        <p:cNvPr id="134" name="Shape 134"/>
        <p:cNvGrpSpPr/>
        <p:nvPr/>
      </p:nvGrpSpPr>
      <p:grpSpPr>
        <a:xfrm>
          <a:off x="0" y="0"/>
          <a:ext cx="0" cy="0"/>
          <a:chOff x="0" y="0"/>
          <a:chExt cx="0" cy="0"/>
        </a:xfrm>
      </p:grpSpPr>
      <p:sp>
        <p:nvSpPr>
          <p:cNvPr id="135" name="Google Shape;135;p42"/>
          <p:cNvSpPr/>
          <p:nvPr/>
        </p:nvSpPr>
        <p:spPr>
          <a:xfrm>
            <a:off x="6093537" y="-1946"/>
            <a:ext cx="3601340" cy="6881814"/>
          </a:xfrm>
          <a:custGeom>
            <a:rect b="b" l="l" r="r" t="t"/>
            <a:pathLst>
              <a:path extrusionOk="0" h="6881814" w="3601340">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sp>
        <p:nvSpPr>
          <p:cNvPr id="136" name="Google Shape;136;p42"/>
          <p:cNvSpPr txBox="1"/>
          <p:nvPr>
            <p:ph type="ctrTitle"/>
          </p:nvPr>
        </p:nvSpPr>
        <p:spPr>
          <a:xfrm>
            <a:off x="796322" y="320040"/>
            <a:ext cx="6732237" cy="101714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7" name="Google Shape;137;p42"/>
          <p:cNvSpPr txBox="1"/>
          <p:nvPr>
            <p:ph idx="1" type="body"/>
          </p:nvPr>
        </p:nvSpPr>
        <p:spPr>
          <a:xfrm>
            <a:off x="824242" y="174947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38" name="Google Shape;138;p42"/>
          <p:cNvSpPr txBox="1"/>
          <p:nvPr>
            <p:ph idx="2" type="body"/>
          </p:nvPr>
        </p:nvSpPr>
        <p:spPr>
          <a:xfrm>
            <a:off x="1643379" y="174947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39" name="Google Shape;139;p42"/>
          <p:cNvSpPr txBox="1"/>
          <p:nvPr>
            <p:ph idx="3" type="body"/>
          </p:nvPr>
        </p:nvSpPr>
        <p:spPr>
          <a:xfrm>
            <a:off x="824242" y="2378035"/>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40" name="Google Shape;140;p42"/>
          <p:cNvSpPr txBox="1"/>
          <p:nvPr>
            <p:ph idx="4" type="body"/>
          </p:nvPr>
        </p:nvSpPr>
        <p:spPr>
          <a:xfrm>
            <a:off x="1643379" y="2378035"/>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sz="2000">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41" name="Google Shape;141;p42"/>
          <p:cNvSpPr txBox="1"/>
          <p:nvPr>
            <p:ph idx="5" type="body"/>
          </p:nvPr>
        </p:nvSpPr>
        <p:spPr>
          <a:xfrm>
            <a:off x="824242" y="300690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42" name="Google Shape;142;p42"/>
          <p:cNvSpPr txBox="1"/>
          <p:nvPr>
            <p:ph idx="6" type="body"/>
          </p:nvPr>
        </p:nvSpPr>
        <p:spPr>
          <a:xfrm>
            <a:off x="1643379" y="3009613"/>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sz="2000">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43" name="Google Shape;143;p42"/>
          <p:cNvSpPr txBox="1"/>
          <p:nvPr>
            <p:ph idx="7" type="body"/>
          </p:nvPr>
        </p:nvSpPr>
        <p:spPr>
          <a:xfrm>
            <a:off x="824242" y="3635783"/>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5400"/>
              <a:buNone/>
              <a:defRPr b="0" baseline="-25000" sz="5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44" name="Google Shape;144;p42"/>
          <p:cNvSpPr txBox="1"/>
          <p:nvPr>
            <p:ph idx="8" type="body"/>
          </p:nvPr>
        </p:nvSpPr>
        <p:spPr>
          <a:xfrm>
            <a:off x="1643379" y="363816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400"/>
              <a:buNone/>
              <a:defRPr sz="2400">
                <a:solidFill>
                  <a:schemeClr val="dk1"/>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45" name="Google Shape;145;p42"/>
          <p:cNvSpPr txBox="1"/>
          <p:nvPr>
            <p:ph idx="9" type="body"/>
          </p:nvPr>
        </p:nvSpPr>
        <p:spPr>
          <a:xfrm>
            <a:off x="824242" y="4264656"/>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46" name="Google Shape;146;p42"/>
          <p:cNvSpPr txBox="1"/>
          <p:nvPr>
            <p:ph idx="13" type="body"/>
          </p:nvPr>
        </p:nvSpPr>
        <p:spPr>
          <a:xfrm>
            <a:off x="1643379" y="4269747"/>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47" name="Google Shape;147;p42"/>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 Topic 5" showMasterSp="0">
  <p:cSld name="Agenda - Topic 5">
    <p:spTree>
      <p:nvGrpSpPr>
        <p:cNvPr id="148" name="Shape 148"/>
        <p:cNvGrpSpPr/>
        <p:nvPr/>
      </p:nvGrpSpPr>
      <p:grpSpPr>
        <a:xfrm>
          <a:off x="0" y="0"/>
          <a:ext cx="0" cy="0"/>
          <a:chOff x="0" y="0"/>
          <a:chExt cx="0" cy="0"/>
        </a:xfrm>
      </p:grpSpPr>
      <p:sp>
        <p:nvSpPr>
          <p:cNvPr id="149" name="Google Shape;149;p43"/>
          <p:cNvSpPr/>
          <p:nvPr/>
        </p:nvSpPr>
        <p:spPr>
          <a:xfrm>
            <a:off x="6093537" y="-1946"/>
            <a:ext cx="3601340" cy="6881814"/>
          </a:xfrm>
          <a:custGeom>
            <a:rect b="b" l="l" r="r" t="t"/>
            <a:pathLst>
              <a:path extrusionOk="0" h="6881814" w="3601340">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sp>
        <p:nvSpPr>
          <p:cNvPr id="150" name="Google Shape;150;p43"/>
          <p:cNvSpPr txBox="1"/>
          <p:nvPr>
            <p:ph type="ctrTitle"/>
          </p:nvPr>
        </p:nvSpPr>
        <p:spPr>
          <a:xfrm>
            <a:off x="796322" y="320040"/>
            <a:ext cx="6732237" cy="101714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1" name="Google Shape;151;p43"/>
          <p:cNvSpPr txBox="1"/>
          <p:nvPr>
            <p:ph idx="1" type="body"/>
          </p:nvPr>
        </p:nvSpPr>
        <p:spPr>
          <a:xfrm>
            <a:off x="824242" y="174947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52" name="Google Shape;152;p43"/>
          <p:cNvSpPr txBox="1"/>
          <p:nvPr>
            <p:ph idx="2" type="body"/>
          </p:nvPr>
        </p:nvSpPr>
        <p:spPr>
          <a:xfrm>
            <a:off x="1643379" y="174947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53" name="Google Shape;153;p43"/>
          <p:cNvSpPr txBox="1"/>
          <p:nvPr>
            <p:ph idx="3" type="body"/>
          </p:nvPr>
        </p:nvSpPr>
        <p:spPr>
          <a:xfrm>
            <a:off x="824242" y="2378035"/>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54" name="Google Shape;154;p43"/>
          <p:cNvSpPr txBox="1"/>
          <p:nvPr>
            <p:ph idx="4" type="body"/>
          </p:nvPr>
        </p:nvSpPr>
        <p:spPr>
          <a:xfrm>
            <a:off x="1643379" y="2378035"/>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sz="2000">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55" name="Google Shape;155;p43"/>
          <p:cNvSpPr txBox="1"/>
          <p:nvPr>
            <p:ph idx="5" type="body"/>
          </p:nvPr>
        </p:nvSpPr>
        <p:spPr>
          <a:xfrm>
            <a:off x="824242" y="300690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56" name="Google Shape;156;p43"/>
          <p:cNvSpPr txBox="1"/>
          <p:nvPr>
            <p:ph idx="6" type="body"/>
          </p:nvPr>
        </p:nvSpPr>
        <p:spPr>
          <a:xfrm>
            <a:off x="1643379" y="3009613"/>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sz="2000">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57" name="Google Shape;157;p43"/>
          <p:cNvSpPr txBox="1"/>
          <p:nvPr>
            <p:ph idx="7" type="body"/>
          </p:nvPr>
        </p:nvSpPr>
        <p:spPr>
          <a:xfrm>
            <a:off x="824242" y="3635783"/>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58" name="Google Shape;158;p43"/>
          <p:cNvSpPr txBox="1"/>
          <p:nvPr>
            <p:ph idx="8" type="body"/>
          </p:nvPr>
        </p:nvSpPr>
        <p:spPr>
          <a:xfrm>
            <a:off x="1643379" y="363816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59" name="Google Shape;159;p43"/>
          <p:cNvSpPr txBox="1"/>
          <p:nvPr>
            <p:ph idx="9" type="body"/>
          </p:nvPr>
        </p:nvSpPr>
        <p:spPr>
          <a:xfrm>
            <a:off x="824242" y="4264656"/>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5400"/>
              <a:buNone/>
              <a:defRPr b="0" baseline="-25000" sz="5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60" name="Google Shape;160;p43"/>
          <p:cNvSpPr txBox="1"/>
          <p:nvPr>
            <p:ph idx="13" type="body"/>
          </p:nvPr>
        </p:nvSpPr>
        <p:spPr>
          <a:xfrm>
            <a:off x="1643379" y="4269747"/>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400"/>
              <a:buNone/>
              <a:defRPr sz="2400">
                <a:solidFill>
                  <a:schemeClr val="dk1"/>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61" name="Google Shape;161;p43"/>
          <p:cNvSpPr txBox="1"/>
          <p:nvPr>
            <p:ph idx="11" type="ftr"/>
          </p:nvPr>
        </p:nvSpPr>
        <p:spPr>
          <a:xfrm>
            <a:off x="824241" y="6290774"/>
            <a:ext cx="6637071" cy="36512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i="0" sz="1100" cap="none">
                <a:solidFill>
                  <a:schemeClr val="dk1"/>
                </a:solidFill>
                <a:latin typeface="Century Gothic"/>
                <a:ea typeface="Century Gothic"/>
                <a:cs typeface="Century Gothic"/>
                <a:sym typeface="Century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2" name="Google Shape;162;p43"/>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type="title">
  <p:cSld name="TITLE">
    <p:spTree>
      <p:nvGrpSpPr>
        <p:cNvPr id="163" name="Shape 163"/>
        <p:cNvGrpSpPr/>
        <p:nvPr/>
      </p:nvGrpSpPr>
      <p:grpSpPr>
        <a:xfrm>
          <a:off x="0" y="0"/>
          <a:ext cx="0" cy="0"/>
          <a:chOff x="0" y="0"/>
          <a:chExt cx="0" cy="0"/>
        </a:xfrm>
      </p:grpSpPr>
      <p:sp>
        <p:nvSpPr>
          <p:cNvPr id="164" name="Google Shape;164;p44"/>
          <p:cNvSpPr txBox="1"/>
          <p:nvPr>
            <p:ph type="ctrTitle"/>
          </p:nvPr>
        </p:nvSpPr>
        <p:spPr>
          <a:xfrm>
            <a:off x="1037552" y="1187504"/>
            <a:ext cx="10464800" cy="2089098"/>
          </a:xfrm>
          <a:prstGeom prst="rect">
            <a:avLst/>
          </a:prstGeom>
          <a:noFill/>
          <a:ln>
            <a:noFill/>
          </a:ln>
        </p:spPr>
        <p:txBody>
          <a:bodyPr anchorCtr="0" anchor="b" bIns="45700" lIns="91425" spcFirstLastPara="1" rIns="91425" wrap="square" tIns="45700">
            <a:spAutoFit/>
          </a:bodyPr>
          <a:lstStyle>
            <a:lvl1pPr lvl="0" algn="l">
              <a:lnSpc>
                <a:spcPct val="90000"/>
              </a:lnSpc>
              <a:spcBef>
                <a:spcPts val="0"/>
              </a:spcBef>
              <a:spcAft>
                <a:spcPts val="0"/>
              </a:spcAft>
              <a:buClr>
                <a:schemeClr val="dk1"/>
              </a:buClr>
              <a:buSzPts val="7200"/>
              <a:buFont typeface="Book Antiqua"/>
              <a:buNone/>
              <a:defRPr sz="7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5" name="Google Shape;165;p44"/>
          <p:cNvSpPr txBox="1"/>
          <p:nvPr>
            <p:ph idx="1" type="subTitle"/>
          </p:nvPr>
        </p:nvSpPr>
        <p:spPr>
          <a:xfrm>
            <a:off x="711200" y="4114800"/>
            <a:ext cx="10769600" cy="1752600"/>
          </a:xfrm>
          <a:prstGeom prst="rect">
            <a:avLst/>
          </a:prstGeom>
          <a:noFill/>
          <a:ln>
            <a:noFill/>
          </a:ln>
        </p:spPr>
        <p:txBody>
          <a:bodyPr anchorCtr="0" anchor="t" bIns="45700" lIns="0" spcFirstLastPara="1" rIns="0" wrap="square" tIns="45700">
            <a:normAutofit/>
          </a:bodyPr>
          <a:lstStyle>
            <a:lvl1pPr lvl="0" algn="ctr">
              <a:lnSpc>
                <a:spcPct val="100000"/>
              </a:lnSpc>
              <a:spcBef>
                <a:spcPts val="1200"/>
              </a:spcBef>
              <a:spcAft>
                <a:spcPts val="0"/>
              </a:spcAft>
              <a:buSzPts val="3200"/>
              <a:buFont typeface="Times"/>
              <a:buNone/>
              <a:defRPr sz="3200"/>
            </a:lvl1pPr>
            <a:lvl2pPr lvl="1" algn="l">
              <a:lnSpc>
                <a:spcPct val="100000"/>
              </a:lnSpc>
              <a:spcBef>
                <a:spcPts val="200"/>
              </a:spcBef>
              <a:spcAft>
                <a:spcPts val="0"/>
              </a:spcAft>
              <a:buClr>
                <a:schemeClr val="dk1"/>
              </a:buClr>
              <a:buSzPts val="1800"/>
              <a:buChar char="◦"/>
              <a:defRPr/>
            </a:lvl2pPr>
            <a:lvl3pPr lvl="2" algn="l">
              <a:lnSpc>
                <a:spcPct val="100000"/>
              </a:lnSpc>
              <a:spcBef>
                <a:spcPts val="400"/>
              </a:spcBef>
              <a:spcAft>
                <a:spcPts val="0"/>
              </a:spcAft>
              <a:buClr>
                <a:schemeClr val="dk1"/>
              </a:buClr>
              <a:buSzPts val="1800"/>
              <a:buChar char="◦"/>
              <a:defRPr/>
            </a:lvl3pPr>
            <a:lvl4pPr lvl="3" algn="l">
              <a:lnSpc>
                <a:spcPct val="100000"/>
              </a:lnSpc>
              <a:spcBef>
                <a:spcPts val="400"/>
              </a:spcBef>
              <a:spcAft>
                <a:spcPts val="0"/>
              </a:spcAft>
              <a:buClr>
                <a:schemeClr val="dk1"/>
              </a:buClr>
              <a:buSzPts val="1800"/>
              <a:buChar char="◦"/>
              <a:defRPr/>
            </a:lvl4pPr>
            <a:lvl5pPr lvl="4" algn="l">
              <a:lnSpc>
                <a:spcPct val="100000"/>
              </a:lnSpc>
              <a:spcBef>
                <a:spcPts val="400"/>
              </a:spcBef>
              <a:spcAft>
                <a:spcPts val="0"/>
              </a:spcAft>
              <a:buClr>
                <a:schemeClr val="dk1"/>
              </a:buClr>
              <a:buSzPts val="1800"/>
              <a:buChar char="◦"/>
              <a:defRPr/>
            </a:lvl5pPr>
            <a:lvl6pPr lvl="5" algn="l">
              <a:lnSpc>
                <a:spcPct val="90000"/>
              </a:lnSpc>
              <a:spcBef>
                <a:spcPts val="400"/>
              </a:spcBef>
              <a:spcAft>
                <a:spcPts val="0"/>
              </a:spcAft>
              <a:buSzPts val="1800"/>
              <a:buChar char="◦"/>
              <a:defRPr/>
            </a:lvl6pPr>
            <a:lvl7pPr lvl="6" algn="l">
              <a:lnSpc>
                <a:spcPct val="90000"/>
              </a:lnSpc>
              <a:spcBef>
                <a:spcPts val="400"/>
              </a:spcBef>
              <a:spcAft>
                <a:spcPts val="0"/>
              </a:spcAft>
              <a:buSzPts val="1800"/>
              <a:buChar char="◦"/>
              <a:defRPr/>
            </a:lvl7pPr>
            <a:lvl8pPr lvl="7" algn="l">
              <a:lnSpc>
                <a:spcPct val="90000"/>
              </a:lnSpc>
              <a:spcBef>
                <a:spcPts val="400"/>
              </a:spcBef>
              <a:spcAft>
                <a:spcPts val="0"/>
              </a:spcAft>
              <a:buSzPts val="1800"/>
              <a:buChar char="◦"/>
              <a:defRPr/>
            </a:lvl8pPr>
            <a:lvl9pPr lvl="8" algn="l">
              <a:lnSpc>
                <a:spcPct val="90000"/>
              </a:lnSpc>
              <a:spcBef>
                <a:spcPts val="400"/>
              </a:spcBef>
              <a:spcAft>
                <a:spcPts val="400"/>
              </a:spcAft>
              <a:buSzPts val="1800"/>
              <a:buChar char="◦"/>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type="obj">
  <p:cSld name="OBJECT">
    <p:spTree>
      <p:nvGrpSpPr>
        <p:cNvPr id="166" name="Shape 166"/>
        <p:cNvGrpSpPr/>
        <p:nvPr/>
      </p:nvGrpSpPr>
      <p:grpSpPr>
        <a:xfrm>
          <a:off x="0" y="0"/>
          <a:ext cx="0" cy="0"/>
          <a:chOff x="0" y="0"/>
          <a:chExt cx="0" cy="0"/>
        </a:xfrm>
      </p:grpSpPr>
      <p:sp>
        <p:nvSpPr>
          <p:cNvPr id="167" name="Google Shape;167;p45"/>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8" name="Google Shape;168;p45"/>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a:bodyPr>
          <a:lstStyle>
            <a:lvl1pPr indent="-342900" lvl="0" marL="457200" algn="l">
              <a:lnSpc>
                <a:spcPct val="100000"/>
              </a:lnSpc>
              <a:spcBef>
                <a:spcPts val="1200"/>
              </a:spcBef>
              <a:spcAft>
                <a:spcPts val="0"/>
              </a:spcAft>
              <a:buSzPts val="1800"/>
              <a:buChar char=" "/>
              <a:defRPr/>
            </a:lvl1pPr>
            <a:lvl2pPr indent="-342900" lvl="1" marL="914400" algn="l">
              <a:lnSpc>
                <a:spcPct val="100000"/>
              </a:lnSpc>
              <a:spcBef>
                <a:spcPts val="200"/>
              </a:spcBef>
              <a:spcAft>
                <a:spcPts val="0"/>
              </a:spcAft>
              <a:buClr>
                <a:schemeClr val="dk1"/>
              </a:buClr>
              <a:buSzPts val="1800"/>
              <a:buFont typeface="Century Gothic"/>
              <a:buChar char="―"/>
              <a:defRPr/>
            </a:lvl2pPr>
            <a:lvl3pPr indent="-342900" lvl="2" marL="1371600" algn="l">
              <a:lnSpc>
                <a:spcPct val="100000"/>
              </a:lnSpc>
              <a:spcBef>
                <a:spcPts val="400"/>
              </a:spcBef>
              <a:spcAft>
                <a:spcPts val="0"/>
              </a:spcAft>
              <a:buClr>
                <a:schemeClr val="dk1"/>
              </a:buClr>
              <a:buSzPts val="1800"/>
              <a:buChar char="◦"/>
              <a:defRPr/>
            </a:lvl3pPr>
            <a:lvl4pPr indent="-342900" lvl="3" marL="1828800" algn="l">
              <a:lnSpc>
                <a:spcPct val="100000"/>
              </a:lnSpc>
              <a:spcBef>
                <a:spcPts val="400"/>
              </a:spcBef>
              <a:spcAft>
                <a:spcPts val="0"/>
              </a:spcAft>
              <a:buClr>
                <a:schemeClr val="dk1"/>
              </a:buClr>
              <a:buSzPts val="1800"/>
              <a:buChar char="◦"/>
              <a:defRPr/>
            </a:lvl4pPr>
            <a:lvl5pPr indent="-342900" lvl="4" marL="2286000" algn="l">
              <a:lnSpc>
                <a:spcPct val="100000"/>
              </a:lnSpc>
              <a:spcBef>
                <a:spcPts val="400"/>
              </a:spcBef>
              <a:spcAft>
                <a:spcPts val="0"/>
              </a:spcAft>
              <a:buClr>
                <a:schemeClr val="dk1"/>
              </a:buClr>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and Content" type="txAndObj">
  <p:cSld name="TEXT_AND_OBJECT">
    <p:spTree>
      <p:nvGrpSpPr>
        <p:cNvPr id="169" name="Shape 169"/>
        <p:cNvGrpSpPr/>
        <p:nvPr/>
      </p:nvGrpSpPr>
      <p:grpSpPr>
        <a:xfrm>
          <a:off x="0" y="0"/>
          <a:ext cx="0" cy="0"/>
          <a:chOff x="0" y="0"/>
          <a:chExt cx="0" cy="0"/>
        </a:xfrm>
      </p:grpSpPr>
      <p:sp>
        <p:nvSpPr>
          <p:cNvPr id="170" name="Google Shape;170;p46"/>
          <p:cNvSpPr txBox="1"/>
          <p:nvPr>
            <p:ph type="title"/>
          </p:nvPr>
        </p:nvSpPr>
        <p:spPr>
          <a:xfrm>
            <a:off x="609600" y="0"/>
            <a:ext cx="10972800" cy="11430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1" name="Google Shape;171;p46"/>
          <p:cNvSpPr txBox="1"/>
          <p:nvPr>
            <p:ph idx="1" type="body"/>
          </p:nvPr>
        </p:nvSpPr>
        <p:spPr>
          <a:xfrm>
            <a:off x="609600" y="1524000"/>
            <a:ext cx="5435600" cy="4114800"/>
          </a:xfrm>
          <a:prstGeom prst="rect">
            <a:avLst/>
          </a:prstGeom>
          <a:noFill/>
          <a:ln>
            <a:noFill/>
          </a:ln>
        </p:spPr>
        <p:txBody>
          <a:bodyPr anchorCtr="0" anchor="t" bIns="45700" lIns="0" spcFirstLastPara="1" rIns="0" wrap="square" tIns="45700">
            <a:normAutofit/>
          </a:bodyPr>
          <a:lstStyle>
            <a:lvl1pPr indent="-342900" lvl="0" marL="457200" algn="l">
              <a:lnSpc>
                <a:spcPct val="100000"/>
              </a:lnSpc>
              <a:spcBef>
                <a:spcPts val="1200"/>
              </a:spcBef>
              <a:spcAft>
                <a:spcPts val="0"/>
              </a:spcAft>
              <a:buSzPts val="1800"/>
              <a:buChar char=" "/>
              <a:defRPr/>
            </a:lvl1pPr>
            <a:lvl2pPr indent="-342900" lvl="1" marL="914400" algn="l">
              <a:lnSpc>
                <a:spcPct val="100000"/>
              </a:lnSpc>
              <a:spcBef>
                <a:spcPts val="200"/>
              </a:spcBef>
              <a:spcAft>
                <a:spcPts val="0"/>
              </a:spcAft>
              <a:buClr>
                <a:schemeClr val="dk1"/>
              </a:buClr>
              <a:buSzPts val="1800"/>
              <a:buChar char="◦"/>
              <a:defRPr/>
            </a:lvl2pPr>
            <a:lvl3pPr indent="-342900" lvl="2" marL="1371600" algn="l">
              <a:lnSpc>
                <a:spcPct val="100000"/>
              </a:lnSpc>
              <a:spcBef>
                <a:spcPts val="400"/>
              </a:spcBef>
              <a:spcAft>
                <a:spcPts val="0"/>
              </a:spcAft>
              <a:buClr>
                <a:schemeClr val="dk1"/>
              </a:buClr>
              <a:buSzPts val="1800"/>
              <a:buChar char="◦"/>
              <a:defRPr/>
            </a:lvl3pPr>
            <a:lvl4pPr indent="-342900" lvl="3" marL="1828800" algn="l">
              <a:lnSpc>
                <a:spcPct val="100000"/>
              </a:lnSpc>
              <a:spcBef>
                <a:spcPts val="400"/>
              </a:spcBef>
              <a:spcAft>
                <a:spcPts val="0"/>
              </a:spcAft>
              <a:buClr>
                <a:schemeClr val="dk1"/>
              </a:buClr>
              <a:buSzPts val="1800"/>
              <a:buChar char="◦"/>
              <a:defRPr/>
            </a:lvl4pPr>
            <a:lvl5pPr indent="-342900" lvl="4" marL="2286000" algn="l">
              <a:lnSpc>
                <a:spcPct val="100000"/>
              </a:lnSpc>
              <a:spcBef>
                <a:spcPts val="400"/>
              </a:spcBef>
              <a:spcAft>
                <a:spcPts val="0"/>
              </a:spcAft>
              <a:buClr>
                <a:schemeClr val="dk1"/>
              </a:buClr>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72" name="Google Shape;172;p46"/>
          <p:cNvSpPr txBox="1"/>
          <p:nvPr>
            <p:ph idx="2" type="body"/>
          </p:nvPr>
        </p:nvSpPr>
        <p:spPr>
          <a:xfrm>
            <a:off x="6248400" y="1524000"/>
            <a:ext cx="5435600" cy="4114800"/>
          </a:xfrm>
          <a:prstGeom prst="rect">
            <a:avLst/>
          </a:prstGeom>
          <a:noFill/>
          <a:ln>
            <a:noFill/>
          </a:ln>
        </p:spPr>
        <p:txBody>
          <a:bodyPr anchorCtr="0" anchor="t" bIns="45700" lIns="0" spcFirstLastPara="1" rIns="0" wrap="square" tIns="45700">
            <a:normAutofit/>
          </a:bodyPr>
          <a:lstStyle>
            <a:lvl1pPr indent="-342900" lvl="0" marL="457200" algn="l">
              <a:lnSpc>
                <a:spcPct val="100000"/>
              </a:lnSpc>
              <a:spcBef>
                <a:spcPts val="1200"/>
              </a:spcBef>
              <a:spcAft>
                <a:spcPts val="0"/>
              </a:spcAft>
              <a:buSzPts val="1800"/>
              <a:buChar char=" "/>
              <a:defRPr/>
            </a:lvl1pPr>
            <a:lvl2pPr indent="-342900" lvl="1" marL="914400" algn="l">
              <a:lnSpc>
                <a:spcPct val="100000"/>
              </a:lnSpc>
              <a:spcBef>
                <a:spcPts val="200"/>
              </a:spcBef>
              <a:spcAft>
                <a:spcPts val="0"/>
              </a:spcAft>
              <a:buClr>
                <a:schemeClr val="dk1"/>
              </a:buClr>
              <a:buSzPts val="1800"/>
              <a:buChar char="◦"/>
              <a:defRPr/>
            </a:lvl2pPr>
            <a:lvl3pPr indent="-342900" lvl="2" marL="1371600" algn="l">
              <a:lnSpc>
                <a:spcPct val="100000"/>
              </a:lnSpc>
              <a:spcBef>
                <a:spcPts val="400"/>
              </a:spcBef>
              <a:spcAft>
                <a:spcPts val="0"/>
              </a:spcAft>
              <a:buClr>
                <a:schemeClr val="dk1"/>
              </a:buClr>
              <a:buSzPts val="1800"/>
              <a:buChar char="◦"/>
              <a:defRPr/>
            </a:lvl3pPr>
            <a:lvl4pPr indent="-342900" lvl="3" marL="1828800" algn="l">
              <a:lnSpc>
                <a:spcPct val="100000"/>
              </a:lnSpc>
              <a:spcBef>
                <a:spcPts val="400"/>
              </a:spcBef>
              <a:spcAft>
                <a:spcPts val="0"/>
              </a:spcAft>
              <a:buClr>
                <a:schemeClr val="dk1"/>
              </a:buClr>
              <a:buSzPts val="1800"/>
              <a:buChar char="◦"/>
              <a:defRPr/>
            </a:lvl4pPr>
            <a:lvl5pPr indent="-342900" lvl="4" marL="2286000" algn="l">
              <a:lnSpc>
                <a:spcPct val="100000"/>
              </a:lnSpc>
              <a:spcBef>
                <a:spcPts val="400"/>
              </a:spcBef>
              <a:spcAft>
                <a:spcPts val="0"/>
              </a:spcAft>
              <a:buClr>
                <a:schemeClr val="dk1"/>
              </a:buClr>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Single line)" showMasterSp="0">
  <p:cSld name="Title and Content (Single line)">
    <p:spTree>
      <p:nvGrpSpPr>
        <p:cNvPr id="18" name="Shape 18"/>
        <p:cNvGrpSpPr/>
        <p:nvPr/>
      </p:nvGrpSpPr>
      <p:grpSpPr>
        <a:xfrm>
          <a:off x="0" y="0"/>
          <a:ext cx="0" cy="0"/>
          <a:chOff x="0" y="0"/>
          <a:chExt cx="0" cy="0"/>
        </a:xfrm>
      </p:grpSpPr>
      <p:sp>
        <p:nvSpPr>
          <p:cNvPr id="19" name="Google Shape;19;p30"/>
          <p:cNvSpPr txBox="1"/>
          <p:nvPr>
            <p:ph type="ctrTitle"/>
          </p:nvPr>
        </p:nvSpPr>
        <p:spPr>
          <a:xfrm>
            <a:off x="796322" y="408820"/>
            <a:ext cx="8935507" cy="94946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0"/>
          <p:cNvSpPr txBox="1"/>
          <p:nvPr>
            <p:ph idx="1" type="body"/>
          </p:nvPr>
        </p:nvSpPr>
        <p:spPr>
          <a:xfrm>
            <a:off x="796322" y="1986061"/>
            <a:ext cx="5797550" cy="4015244"/>
          </a:xfrm>
          <a:prstGeom prst="rect">
            <a:avLst/>
          </a:prstGeom>
          <a:noFill/>
          <a:ln>
            <a:noFill/>
          </a:ln>
        </p:spPr>
        <p:txBody>
          <a:bodyPr anchorCtr="0" anchor="t" bIns="45700" lIns="0" spcFirstLastPara="1" rIns="0" wrap="square" tIns="45700">
            <a:normAutofit/>
          </a:bodyPr>
          <a:lstStyle>
            <a:lvl1pPr indent="-317500" lvl="0" marL="457200" algn="l">
              <a:lnSpc>
                <a:spcPct val="100000"/>
              </a:lnSpc>
              <a:spcBef>
                <a:spcPts val="1200"/>
              </a:spcBef>
              <a:spcAft>
                <a:spcPts val="0"/>
              </a:spcAft>
              <a:buSzPts val="1400"/>
              <a:buChar char=" "/>
              <a:defRPr sz="1400"/>
            </a:lvl1pPr>
            <a:lvl2pPr indent="-317500" lvl="1" marL="914400" algn="l">
              <a:lnSpc>
                <a:spcPct val="100000"/>
              </a:lnSpc>
              <a:spcBef>
                <a:spcPts val="200"/>
              </a:spcBef>
              <a:spcAft>
                <a:spcPts val="0"/>
              </a:spcAft>
              <a:buClr>
                <a:schemeClr val="dk1"/>
              </a:buClr>
              <a:buSzPts val="1400"/>
              <a:buFont typeface="Century Gothic"/>
              <a:buChar char="―"/>
              <a:defRPr sz="1400"/>
            </a:lvl2pPr>
            <a:lvl3pPr indent="-317500" lvl="2" marL="1371600" algn="l">
              <a:lnSpc>
                <a:spcPct val="100000"/>
              </a:lnSpc>
              <a:spcBef>
                <a:spcPts val="400"/>
              </a:spcBef>
              <a:spcAft>
                <a:spcPts val="0"/>
              </a:spcAft>
              <a:buClr>
                <a:schemeClr val="dk1"/>
              </a:buClr>
              <a:buSzPts val="1400"/>
              <a:buChar char="◦"/>
              <a:defRPr sz="1400"/>
            </a:lvl3pPr>
            <a:lvl4pPr indent="-317500" lvl="3" marL="1828800" algn="l">
              <a:lnSpc>
                <a:spcPct val="100000"/>
              </a:lnSpc>
              <a:spcBef>
                <a:spcPts val="400"/>
              </a:spcBef>
              <a:spcAft>
                <a:spcPts val="0"/>
              </a:spcAft>
              <a:buClr>
                <a:schemeClr val="dk1"/>
              </a:buClr>
              <a:buSzPts val="1400"/>
              <a:buChar char="◦"/>
              <a:defRPr sz="1400"/>
            </a:lvl4pPr>
            <a:lvl5pPr indent="-317500" lvl="4" marL="2286000" algn="l">
              <a:lnSpc>
                <a:spcPct val="100000"/>
              </a:lnSpc>
              <a:spcBef>
                <a:spcPts val="400"/>
              </a:spcBef>
              <a:spcAft>
                <a:spcPts val="0"/>
              </a:spcAft>
              <a:buClr>
                <a:schemeClr val="dk1"/>
              </a:buClr>
              <a:buSzPts val="1400"/>
              <a:buChar char="◦"/>
              <a:defRPr sz="1400"/>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21" name="Google Shape;21;p30"/>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Slide" showMasterSp="0">
  <p:cSld name="3_Title Slide">
    <p:bg>
      <p:bgPr>
        <a:solidFill>
          <a:schemeClr val="dk1"/>
        </a:solidFill>
      </p:bgPr>
    </p:bg>
    <p:spTree>
      <p:nvGrpSpPr>
        <p:cNvPr id="22" name="Shape 22"/>
        <p:cNvGrpSpPr/>
        <p:nvPr/>
      </p:nvGrpSpPr>
      <p:grpSpPr>
        <a:xfrm>
          <a:off x="0" y="0"/>
          <a:ext cx="0" cy="0"/>
          <a:chOff x="0" y="0"/>
          <a:chExt cx="0" cy="0"/>
        </a:xfrm>
      </p:grpSpPr>
      <p:sp>
        <p:nvSpPr>
          <p:cNvPr id="23" name="Google Shape;23;p31"/>
          <p:cNvSpPr txBox="1"/>
          <p:nvPr>
            <p:ph type="ctrTitle"/>
          </p:nvPr>
        </p:nvSpPr>
        <p:spPr>
          <a:xfrm>
            <a:off x="6615541" y="715654"/>
            <a:ext cx="4786877" cy="151831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600"/>
              <a:buFont typeface="Book Antiqua"/>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31"/>
          <p:cNvSpPr txBox="1"/>
          <p:nvPr>
            <p:ph idx="1" type="subTitle"/>
          </p:nvPr>
        </p:nvSpPr>
        <p:spPr>
          <a:xfrm>
            <a:off x="6605708" y="2431477"/>
            <a:ext cx="4786877" cy="763899"/>
          </a:xfrm>
          <a:prstGeom prst="rect">
            <a:avLst/>
          </a:prstGeom>
          <a:noFill/>
          <a:ln>
            <a:noFill/>
          </a:ln>
        </p:spPr>
        <p:txBody>
          <a:bodyPr anchorCtr="0" anchor="t" bIns="0" lIns="91425" spcFirstLastPara="1" rIns="91425" wrap="square" tIns="91425">
            <a:normAutofit/>
          </a:bodyPr>
          <a:lstStyle>
            <a:lvl1pPr lvl="0" algn="l">
              <a:lnSpc>
                <a:spcPct val="100000"/>
              </a:lnSpc>
              <a:spcBef>
                <a:spcPts val="0"/>
              </a:spcBef>
              <a:spcAft>
                <a:spcPts val="0"/>
              </a:spcAft>
              <a:buSzPts val="2400"/>
              <a:buNone/>
              <a:defRPr sz="2400" cap="none">
                <a:solidFill>
                  <a:schemeClr val="accent1"/>
                </a:solidFill>
                <a:latin typeface="Century Gothic"/>
                <a:ea typeface="Century Gothic"/>
                <a:cs typeface="Century Gothic"/>
                <a:sym typeface="Century Gothic"/>
              </a:defRPr>
            </a:lvl1pPr>
            <a:lvl2pPr lvl="1" algn="ctr">
              <a:lnSpc>
                <a:spcPct val="100000"/>
              </a:lnSpc>
              <a:spcBef>
                <a:spcPts val="200"/>
              </a:spcBef>
              <a:spcAft>
                <a:spcPts val="0"/>
              </a:spcAft>
              <a:buClr>
                <a:schemeClr val="dk1"/>
              </a:buClr>
              <a:buSzPts val="2400"/>
              <a:buNone/>
              <a:defRPr sz="2400"/>
            </a:lvl2pPr>
            <a:lvl3pPr lvl="2" algn="ctr">
              <a:lnSpc>
                <a:spcPct val="100000"/>
              </a:lnSpc>
              <a:spcBef>
                <a:spcPts val="400"/>
              </a:spcBef>
              <a:spcAft>
                <a:spcPts val="0"/>
              </a:spcAft>
              <a:buClr>
                <a:schemeClr val="dk1"/>
              </a:buClr>
              <a:buSzPts val="2400"/>
              <a:buNone/>
              <a:defRPr sz="2400"/>
            </a:lvl3pPr>
            <a:lvl4pPr lvl="3" algn="ctr">
              <a:lnSpc>
                <a:spcPct val="100000"/>
              </a:lnSpc>
              <a:spcBef>
                <a:spcPts val="400"/>
              </a:spcBef>
              <a:spcAft>
                <a:spcPts val="0"/>
              </a:spcAft>
              <a:buClr>
                <a:schemeClr val="dk1"/>
              </a:buClr>
              <a:buSzPts val="2000"/>
              <a:buNone/>
              <a:defRPr sz="2000"/>
            </a:lvl4pPr>
            <a:lvl5pPr lvl="4" algn="ctr">
              <a:lnSpc>
                <a:spcPct val="100000"/>
              </a:lnSpc>
              <a:spcBef>
                <a:spcPts val="400"/>
              </a:spcBef>
              <a:spcAft>
                <a:spcPts val="0"/>
              </a:spcAft>
              <a:buClr>
                <a:schemeClr val="dk1"/>
              </a:buClr>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25" name="Google Shape;25;p31"/>
          <p:cNvSpPr txBox="1"/>
          <p:nvPr>
            <p:ph idx="2" type="body"/>
          </p:nvPr>
        </p:nvSpPr>
        <p:spPr>
          <a:xfrm>
            <a:off x="6605708" y="3348617"/>
            <a:ext cx="2699066" cy="2569866"/>
          </a:xfrm>
          <a:prstGeom prst="rect">
            <a:avLst/>
          </a:prstGeom>
          <a:noFill/>
          <a:ln>
            <a:noFill/>
          </a:ln>
        </p:spPr>
        <p:txBody>
          <a:bodyPr anchorCtr="0" anchor="t" bIns="45700" lIns="91425" spcFirstLastPara="1" rIns="0" wrap="square" tIns="0">
            <a:normAutofit/>
          </a:bodyPr>
          <a:lstStyle>
            <a:lvl1pPr indent="-317500" lvl="0" marL="457200" algn="l">
              <a:lnSpc>
                <a:spcPct val="100000"/>
              </a:lnSpc>
              <a:spcBef>
                <a:spcPts val="1200"/>
              </a:spcBef>
              <a:spcAft>
                <a:spcPts val="0"/>
              </a:spcAft>
              <a:buSzPts val="1400"/>
              <a:buFont typeface="Courier New"/>
              <a:buChar char="o"/>
              <a:defRPr sz="1400">
                <a:solidFill>
                  <a:schemeClr val="lt1"/>
                </a:solidFill>
              </a:defRPr>
            </a:lvl1pPr>
            <a:lvl2pPr indent="-304800" lvl="1" marL="914400" algn="l">
              <a:lnSpc>
                <a:spcPct val="100000"/>
              </a:lnSpc>
              <a:spcBef>
                <a:spcPts val="600"/>
              </a:spcBef>
              <a:spcAft>
                <a:spcPts val="0"/>
              </a:spcAft>
              <a:buClr>
                <a:schemeClr val="lt1"/>
              </a:buClr>
              <a:buSzPts val="1200"/>
              <a:buFont typeface="Courier New"/>
              <a:buChar char="o"/>
              <a:defRPr sz="1200">
                <a:solidFill>
                  <a:schemeClr val="lt1"/>
                </a:solidFill>
              </a:defRPr>
            </a:lvl2pPr>
            <a:lvl3pPr indent="-295275" lvl="2" marL="1371600" algn="l">
              <a:lnSpc>
                <a:spcPct val="100000"/>
              </a:lnSpc>
              <a:spcBef>
                <a:spcPts val="400"/>
              </a:spcBef>
              <a:spcAft>
                <a:spcPts val="0"/>
              </a:spcAft>
              <a:buClr>
                <a:schemeClr val="lt1"/>
              </a:buClr>
              <a:buSzPts val="1050"/>
              <a:buFont typeface="Courier New"/>
              <a:buChar char="o"/>
              <a:defRPr sz="1050">
                <a:solidFill>
                  <a:schemeClr val="lt1"/>
                </a:solidFill>
              </a:defRPr>
            </a:lvl3pPr>
            <a:lvl4pPr indent="-295275" lvl="3" marL="1828800" algn="l">
              <a:lnSpc>
                <a:spcPct val="100000"/>
              </a:lnSpc>
              <a:spcBef>
                <a:spcPts val="400"/>
              </a:spcBef>
              <a:spcAft>
                <a:spcPts val="0"/>
              </a:spcAft>
              <a:buClr>
                <a:schemeClr val="lt1"/>
              </a:buClr>
              <a:buSzPts val="1050"/>
              <a:buFont typeface="Courier New"/>
              <a:buChar char="o"/>
              <a:defRPr sz="1050">
                <a:solidFill>
                  <a:schemeClr val="lt1"/>
                </a:solidFill>
              </a:defRPr>
            </a:lvl4pPr>
            <a:lvl5pPr indent="-295275" lvl="4" marL="2286000" algn="l">
              <a:lnSpc>
                <a:spcPct val="100000"/>
              </a:lnSpc>
              <a:spcBef>
                <a:spcPts val="400"/>
              </a:spcBef>
              <a:spcAft>
                <a:spcPts val="0"/>
              </a:spcAft>
              <a:buClr>
                <a:schemeClr val="lt1"/>
              </a:buClr>
              <a:buSzPts val="1050"/>
              <a:buFont typeface="Courier New"/>
              <a:buChar char="o"/>
              <a:defRPr sz="1050">
                <a:solidFill>
                  <a:schemeClr val="lt1"/>
                </a:solidFill>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 Topic 2" showMasterSp="0">
  <p:cSld name="Agenda - Topic 2">
    <p:spTree>
      <p:nvGrpSpPr>
        <p:cNvPr id="26" name="Shape 26"/>
        <p:cNvGrpSpPr/>
        <p:nvPr/>
      </p:nvGrpSpPr>
      <p:grpSpPr>
        <a:xfrm>
          <a:off x="0" y="0"/>
          <a:ext cx="0" cy="0"/>
          <a:chOff x="0" y="0"/>
          <a:chExt cx="0" cy="0"/>
        </a:xfrm>
      </p:grpSpPr>
      <p:sp>
        <p:nvSpPr>
          <p:cNvPr id="27" name="Google Shape;27;p32"/>
          <p:cNvSpPr/>
          <p:nvPr/>
        </p:nvSpPr>
        <p:spPr>
          <a:xfrm>
            <a:off x="6093537" y="-1946"/>
            <a:ext cx="3601340" cy="6881814"/>
          </a:xfrm>
          <a:custGeom>
            <a:rect b="b" l="l" r="r" t="t"/>
            <a:pathLst>
              <a:path extrusionOk="0" h="6881814" w="3601340">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sp>
        <p:nvSpPr>
          <p:cNvPr id="28" name="Google Shape;28;p32"/>
          <p:cNvSpPr txBox="1"/>
          <p:nvPr>
            <p:ph type="ctrTitle"/>
          </p:nvPr>
        </p:nvSpPr>
        <p:spPr>
          <a:xfrm>
            <a:off x="796322" y="320040"/>
            <a:ext cx="6732237" cy="101714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32"/>
          <p:cNvSpPr txBox="1"/>
          <p:nvPr>
            <p:ph idx="1" type="body"/>
          </p:nvPr>
        </p:nvSpPr>
        <p:spPr>
          <a:xfrm>
            <a:off x="824242" y="174947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0" name="Google Shape;30;p32"/>
          <p:cNvSpPr txBox="1"/>
          <p:nvPr>
            <p:ph idx="2" type="body"/>
          </p:nvPr>
        </p:nvSpPr>
        <p:spPr>
          <a:xfrm>
            <a:off x="1643379" y="174947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1" name="Google Shape;31;p32"/>
          <p:cNvSpPr txBox="1"/>
          <p:nvPr>
            <p:ph idx="3" type="body"/>
          </p:nvPr>
        </p:nvSpPr>
        <p:spPr>
          <a:xfrm>
            <a:off x="824242" y="2378035"/>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5400"/>
              <a:buNone/>
              <a:defRPr b="0" baseline="-25000" sz="5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2" name="Google Shape;32;p32"/>
          <p:cNvSpPr txBox="1"/>
          <p:nvPr>
            <p:ph idx="4" type="body"/>
          </p:nvPr>
        </p:nvSpPr>
        <p:spPr>
          <a:xfrm>
            <a:off x="1643379" y="2378035"/>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400"/>
              <a:buNone/>
              <a:defRPr sz="2400"/>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3" name="Google Shape;33;p32"/>
          <p:cNvSpPr txBox="1"/>
          <p:nvPr>
            <p:ph idx="5" type="body"/>
          </p:nvPr>
        </p:nvSpPr>
        <p:spPr>
          <a:xfrm>
            <a:off x="824242" y="300690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4" name="Google Shape;34;p32"/>
          <p:cNvSpPr txBox="1"/>
          <p:nvPr>
            <p:ph idx="6" type="body"/>
          </p:nvPr>
        </p:nvSpPr>
        <p:spPr>
          <a:xfrm>
            <a:off x="1643379" y="3009613"/>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5" name="Google Shape;35;p32"/>
          <p:cNvSpPr txBox="1"/>
          <p:nvPr>
            <p:ph idx="7" type="body"/>
          </p:nvPr>
        </p:nvSpPr>
        <p:spPr>
          <a:xfrm>
            <a:off x="824242" y="3635783"/>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6" name="Google Shape;36;p32"/>
          <p:cNvSpPr txBox="1"/>
          <p:nvPr>
            <p:ph idx="8" type="body"/>
          </p:nvPr>
        </p:nvSpPr>
        <p:spPr>
          <a:xfrm>
            <a:off x="1643379" y="363816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7" name="Google Shape;37;p32"/>
          <p:cNvSpPr txBox="1"/>
          <p:nvPr>
            <p:ph idx="9" type="body"/>
          </p:nvPr>
        </p:nvSpPr>
        <p:spPr>
          <a:xfrm>
            <a:off x="824242" y="4264656"/>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8" name="Google Shape;38;p32"/>
          <p:cNvSpPr txBox="1"/>
          <p:nvPr>
            <p:ph idx="13" type="body"/>
          </p:nvPr>
        </p:nvSpPr>
        <p:spPr>
          <a:xfrm>
            <a:off x="1643379" y="4269747"/>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9" name="Google Shape;39;p32"/>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showMasterSp="0">
  <p:cSld name="Title and Content 2">
    <p:spTree>
      <p:nvGrpSpPr>
        <p:cNvPr id="40" name="Shape 40"/>
        <p:cNvGrpSpPr/>
        <p:nvPr/>
      </p:nvGrpSpPr>
      <p:grpSpPr>
        <a:xfrm>
          <a:off x="0" y="0"/>
          <a:ext cx="0" cy="0"/>
          <a:chOff x="0" y="0"/>
          <a:chExt cx="0" cy="0"/>
        </a:xfrm>
      </p:grpSpPr>
      <p:sp>
        <p:nvSpPr>
          <p:cNvPr id="41" name="Google Shape;41;p33"/>
          <p:cNvSpPr txBox="1"/>
          <p:nvPr>
            <p:ph type="ctrTitle"/>
          </p:nvPr>
        </p:nvSpPr>
        <p:spPr>
          <a:xfrm>
            <a:off x="796322" y="320040"/>
            <a:ext cx="6732237" cy="15240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33"/>
          <p:cNvSpPr txBox="1"/>
          <p:nvPr>
            <p:ph idx="1" type="body"/>
          </p:nvPr>
        </p:nvSpPr>
        <p:spPr>
          <a:xfrm>
            <a:off x="796322" y="2252394"/>
            <a:ext cx="5797518" cy="2532966"/>
          </a:xfrm>
          <a:prstGeom prst="rect">
            <a:avLst/>
          </a:prstGeom>
          <a:noFill/>
          <a:ln>
            <a:noFill/>
          </a:ln>
        </p:spPr>
        <p:txBody>
          <a:bodyPr anchorCtr="0" anchor="t" bIns="0" lIns="91425" spcFirstLastPara="1" rIns="0" wrap="square" tIns="45700">
            <a:normAutofit/>
          </a:bodyPr>
          <a:lstStyle>
            <a:lvl1pPr indent="-228600" lvl="0" marL="457200" algn="l">
              <a:lnSpc>
                <a:spcPct val="100000"/>
              </a:lnSpc>
              <a:spcBef>
                <a:spcPts val="600"/>
              </a:spcBef>
              <a:spcAft>
                <a:spcPts val="0"/>
              </a:spcAft>
              <a:buSzPts val="1400"/>
              <a:buNone/>
              <a:defRPr sz="1400"/>
            </a:lvl1pPr>
            <a:lvl2pPr indent="-228600" lvl="1" marL="914400" algn="l">
              <a:lnSpc>
                <a:spcPct val="100000"/>
              </a:lnSpc>
              <a:spcBef>
                <a:spcPts val="18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43" name="Google Shape;43;p33"/>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losing Slide" showMasterSp="0">
  <p:cSld name="Closing Slide">
    <p:bg>
      <p:bgPr>
        <a:solidFill>
          <a:schemeClr val="dk1"/>
        </a:solidFill>
      </p:bgPr>
    </p:bg>
    <p:spTree>
      <p:nvGrpSpPr>
        <p:cNvPr id="44" name="Shape 44"/>
        <p:cNvGrpSpPr/>
        <p:nvPr/>
      </p:nvGrpSpPr>
      <p:grpSpPr>
        <a:xfrm>
          <a:off x="0" y="0"/>
          <a:ext cx="0" cy="0"/>
          <a:chOff x="0" y="0"/>
          <a:chExt cx="0" cy="0"/>
        </a:xfrm>
      </p:grpSpPr>
      <p:sp>
        <p:nvSpPr>
          <p:cNvPr id="45" name="Google Shape;45;p34"/>
          <p:cNvSpPr txBox="1"/>
          <p:nvPr>
            <p:ph type="ctrTitle"/>
          </p:nvPr>
        </p:nvSpPr>
        <p:spPr>
          <a:xfrm>
            <a:off x="6970326" y="1679216"/>
            <a:ext cx="4786877" cy="151831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accent1"/>
              </a:buClr>
              <a:buSzPts val="6000"/>
              <a:buFont typeface="Book Antiqua"/>
              <a:buNone/>
              <a:defRPr sz="60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34"/>
          <p:cNvSpPr txBox="1"/>
          <p:nvPr>
            <p:ph idx="1" type="body"/>
          </p:nvPr>
        </p:nvSpPr>
        <p:spPr>
          <a:xfrm>
            <a:off x="6970326" y="3748958"/>
            <a:ext cx="4786878" cy="2258013"/>
          </a:xfrm>
          <a:prstGeom prst="rect">
            <a:avLst/>
          </a:prstGeom>
          <a:noFill/>
          <a:ln>
            <a:noFill/>
          </a:ln>
        </p:spPr>
        <p:txBody>
          <a:bodyPr anchorCtr="0" anchor="t" bIns="45700" lIns="91425" spcFirstLastPara="1" rIns="0" wrap="square" tIns="0">
            <a:normAutofit/>
          </a:bodyPr>
          <a:lstStyle>
            <a:lvl1pPr indent="-228600" lvl="0" marL="457200" algn="l">
              <a:lnSpc>
                <a:spcPct val="100000"/>
              </a:lnSpc>
              <a:spcBef>
                <a:spcPts val="0"/>
              </a:spcBef>
              <a:spcAft>
                <a:spcPts val="0"/>
              </a:spcAft>
              <a:buSzPts val="1600"/>
              <a:buFont typeface="Courier New"/>
              <a:buNone/>
              <a:defRPr sz="1600">
                <a:solidFill>
                  <a:schemeClr val="lt1"/>
                </a:solidFill>
              </a:defRPr>
            </a:lvl1pPr>
            <a:lvl2pPr indent="-304800" lvl="1" marL="914400" algn="l">
              <a:lnSpc>
                <a:spcPct val="100000"/>
              </a:lnSpc>
              <a:spcBef>
                <a:spcPts val="200"/>
              </a:spcBef>
              <a:spcAft>
                <a:spcPts val="0"/>
              </a:spcAft>
              <a:buClr>
                <a:schemeClr val="lt1"/>
              </a:buClr>
              <a:buSzPts val="1200"/>
              <a:buFont typeface="Courier New"/>
              <a:buChar char="o"/>
              <a:defRPr sz="1200">
                <a:solidFill>
                  <a:schemeClr val="lt1"/>
                </a:solidFill>
              </a:defRPr>
            </a:lvl2pPr>
            <a:lvl3pPr indent="-295275" lvl="2" marL="1371600" algn="l">
              <a:lnSpc>
                <a:spcPct val="100000"/>
              </a:lnSpc>
              <a:spcBef>
                <a:spcPts val="400"/>
              </a:spcBef>
              <a:spcAft>
                <a:spcPts val="0"/>
              </a:spcAft>
              <a:buClr>
                <a:schemeClr val="lt1"/>
              </a:buClr>
              <a:buSzPts val="1050"/>
              <a:buFont typeface="Courier New"/>
              <a:buChar char="o"/>
              <a:defRPr sz="1050">
                <a:solidFill>
                  <a:schemeClr val="lt1"/>
                </a:solidFill>
              </a:defRPr>
            </a:lvl3pPr>
            <a:lvl4pPr indent="-295275" lvl="3" marL="1828800" algn="l">
              <a:lnSpc>
                <a:spcPct val="100000"/>
              </a:lnSpc>
              <a:spcBef>
                <a:spcPts val="400"/>
              </a:spcBef>
              <a:spcAft>
                <a:spcPts val="0"/>
              </a:spcAft>
              <a:buClr>
                <a:schemeClr val="lt1"/>
              </a:buClr>
              <a:buSzPts val="1050"/>
              <a:buFont typeface="Courier New"/>
              <a:buChar char="o"/>
              <a:defRPr sz="1050">
                <a:solidFill>
                  <a:schemeClr val="lt1"/>
                </a:solidFill>
              </a:defRPr>
            </a:lvl4pPr>
            <a:lvl5pPr indent="-295275" lvl="4" marL="2286000" algn="l">
              <a:lnSpc>
                <a:spcPct val="100000"/>
              </a:lnSpc>
              <a:spcBef>
                <a:spcPts val="400"/>
              </a:spcBef>
              <a:spcAft>
                <a:spcPts val="0"/>
              </a:spcAft>
              <a:buClr>
                <a:schemeClr val="lt1"/>
              </a:buClr>
              <a:buSzPts val="1050"/>
              <a:buFont typeface="Courier New"/>
              <a:buChar char="o"/>
              <a:defRPr sz="1050">
                <a:solidFill>
                  <a:schemeClr val="lt1"/>
                </a:solidFill>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showMasterSp="0">
  <p:cSld name="Agenda">
    <p:spTree>
      <p:nvGrpSpPr>
        <p:cNvPr id="47" name="Shape 47"/>
        <p:cNvGrpSpPr/>
        <p:nvPr/>
      </p:nvGrpSpPr>
      <p:grpSpPr>
        <a:xfrm>
          <a:off x="0" y="0"/>
          <a:ext cx="0" cy="0"/>
          <a:chOff x="0" y="0"/>
          <a:chExt cx="0" cy="0"/>
        </a:xfrm>
      </p:grpSpPr>
      <p:sp>
        <p:nvSpPr>
          <p:cNvPr id="48" name="Google Shape;48;p35"/>
          <p:cNvSpPr/>
          <p:nvPr/>
        </p:nvSpPr>
        <p:spPr>
          <a:xfrm>
            <a:off x="6093537" y="-1946"/>
            <a:ext cx="3601340" cy="6881814"/>
          </a:xfrm>
          <a:custGeom>
            <a:rect b="b" l="l" r="r" t="t"/>
            <a:pathLst>
              <a:path extrusionOk="0" h="6881814" w="3601340">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sp>
        <p:nvSpPr>
          <p:cNvPr id="49" name="Google Shape;49;p35"/>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
        <p:nvSpPr>
          <p:cNvPr id="50" name="Google Shape;50;p35"/>
          <p:cNvSpPr txBox="1"/>
          <p:nvPr>
            <p:ph type="ctrTitle"/>
          </p:nvPr>
        </p:nvSpPr>
        <p:spPr>
          <a:xfrm>
            <a:off x="796322" y="320040"/>
            <a:ext cx="6732237" cy="101714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35"/>
          <p:cNvSpPr txBox="1"/>
          <p:nvPr>
            <p:ph idx="1" type="body"/>
          </p:nvPr>
        </p:nvSpPr>
        <p:spPr>
          <a:xfrm>
            <a:off x="824242" y="174947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2" name="Google Shape;52;p35"/>
          <p:cNvSpPr txBox="1"/>
          <p:nvPr>
            <p:ph idx="2" type="body"/>
          </p:nvPr>
        </p:nvSpPr>
        <p:spPr>
          <a:xfrm>
            <a:off x="1643379" y="174947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3" name="Google Shape;53;p35"/>
          <p:cNvSpPr txBox="1"/>
          <p:nvPr>
            <p:ph idx="3" type="body"/>
          </p:nvPr>
        </p:nvSpPr>
        <p:spPr>
          <a:xfrm>
            <a:off x="824242" y="300690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4" name="Google Shape;54;p35"/>
          <p:cNvSpPr txBox="1"/>
          <p:nvPr>
            <p:ph idx="4" type="body"/>
          </p:nvPr>
        </p:nvSpPr>
        <p:spPr>
          <a:xfrm>
            <a:off x="1643379" y="3009613"/>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5" name="Google Shape;55;p35"/>
          <p:cNvSpPr txBox="1"/>
          <p:nvPr>
            <p:ph idx="5" type="body"/>
          </p:nvPr>
        </p:nvSpPr>
        <p:spPr>
          <a:xfrm>
            <a:off x="824242" y="3635783"/>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6" name="Google Shape;56;p35"/>
          <p:cNvSpPr txBox="1"/>
          <p:nvPr>
            <p:ph idx="6" type="body"/>
          </p:nvPr>
        </p:nvSpPr>
        <p:spPr>
          <a:xfrm>
            <a:off x="1643379" y="363816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7" name="Google Shape;57;p35"/>
          <p:cNvSpPr txBox="1"/>
          <p:nvPr>
            <p:ph idx="7" type="body"/>
          </p:nvPr>
        </p:nvSpPr>
        <p:spPr>
          <a:xfrm>
            <a:off x="824242" y="4264656"/>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8" name="Google Shape;58;p35"/>
          <p:cNvSpPr txBox="1"/>
          <p:nvPr>
            <p:ph idx="8" type="body"/>
          </p:nvPr>
        </p:nvSpPr>
        <p:spPr>
          <a:xfrm>
            <a:off x="1643379" y="4269747"/>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9" name="Google Shape;59;p35"/>
          <p:cNvSpPr txBox="1"/>
          <p:nvPr>
            <p:ph idx="9" type="body"/>
          </p:nvPr>
        </p:nvSpPr>
        <p:spPr>
          <a:xfrm>
            <a:off x="824242" y="2378035"/>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60" name="Google Shape;60;p35"/>
          <p:cNvSpPr txBox="1"/>
          <p:nvPr>
            <p:ph idx="13" type="body"/>
          </p:nvPr>
        </p:nvSpPr>
        <p:spPr>
          <a:xfrm>
            <a:off x="1643379" y="2378035"/>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sz="2000">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showMasterSp="0">
  <p:cSld name="Title and Content">
    <p:spTree>
      <p:nvGrpSpPr>
        <p:cNvPr id="61" name="Shape 61"/>
        <p:cNvGrpSpPr/>
        <p:nvPr/>
      </p:nvGrpSpPr>
      <p:grpSpPr>
        <a:xfrm>
          <a:off x="0" y="0"/>
          <a:ext cx="0" cy="0"/>
          <a:chOff x="0" y="0"/>
          <a:chExt cx="0" cy="0"/>
        </a:xfrm>
      </p:grpSpPr>
      <p:sp>
        <p:nvSpPr>
          <p:cNvPr id="62" name="Google Shape;62;p36"/>
          <p:cNvSpPr txBox="1"/>
          <p:nvPr>
            <p:ph type="ctrTitle"/>
          </p:nvPr>
        </p:nvSpPr>
        <p:spPr>
          <a:xfrm>
            <a:off x="796322" y="320040"/>
            <a:ext cx="6732237" cy="15240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36"/>
          <p:cNvSpPr txBox="1"/>
          <p:nvPr>
            <p:ph idx="1" type="body"/>
          </p:nvPr>
        </p:nvSpPr>
        <p:spPr>
          <a:xfrm>
            <a:off x="796322" y="2252076"/>
            <a:ext cx="5797550" cy="3051762"/>
          </a:xfrm>
          <a:prstGeom prst="rect">
            <a:avLst/>
          </a:prstGeom>
          <a:noFill/>
          <a:ln>
            <a:noFill/>
          </a:ln>
        </p:spPr>
        <p:txBody>
          <a:bodyPr anchorCtr="0" anchor="t" bIns="45700" lIns="0" spcFirstLastPara="1" rIns="0" wrap="square" tIns="45700">
            <a:normAutofit/>
          </a:bodyPr>
          <a:lstStyle>
            <a:lvl1pPr indent="-317500" lvl="0" marL="457200" algn="l">
              <a:lnSpc>
                <a:spcPct val="100000"/>
              </a:lnSpc>
              <a:spcBef>
                <a:spcPts val="1200"/>
              </a:spcBef>
              <a:spcAft>
                <a:spcPts val="0"/>
              </a:spcAft>
              <a:buSzPts val="1400"/>
              <a:buChar char=" "/>
              <a:defRPr sz="1400"/>
            </a:lvl1pPr>
            <a:lvl2pPr indent="-317500" lvl="1" marL="914400" algn="l">
              <a:lnSpc>
                <a:spcPct val="100000"/>
              </a:lnSpc>
              <a:spcBef>
                <a:spcPts val="200"/>
              </a:spcBef>
              <a:spcAft>
                <a:spcPts val="0"/>
              </a:spcAft>
              <a:buClr>
                <a:schemeClr val="dk1"/>
              </a:buClr>
              <a:buSzPts val="1400"/>
              <a:buFont typeface="Century Gothic"/>
              <a:buChar char="―"/>
              <a:defRPr sz="1400"/>
            </a:lvl2pPr>
            <a:lvl3pPr indent="-317500" lvl="2" marL="1371600" algn="l">
              <a:lnSpc>
                <a:spcPct val="100000"/>
              </a:lnSpc>
              <a:spcBef>
                <a:spcPts val="400"/>
              </a:spcBef>
              <a:spcAft>
                <a:spcPts val="0"/>
              </a:spcAft>
              <a:buClr>
                <a:schemeClr val="dk1"/>
              </a:buClr>
              <a:buSzPts val="1400"/>
              <a:buChar char="◦"/>
              <a:defRPr sz="1400"/>
            </a:lvl3pPr>
            <a:lvl4pPr indent="-317500" lvl="3" marL="1828800" algn="l">
              <a:lnSpc>
                <a:spcPct val="100000"/>
              </a:lnSpc>
              <a:spcBef>
                <a:spcPts val="400"/>
              </a:spcBef>
              <a:spcAft>
                <a:spcPts val="0"/>
              </a:spcAft>
              <a:buClr>
                <a:schemeClr val="dk1"/>
              </a:buClr>
              <a:buSzPts val="1400"/>
              <a:buChar char="◦"/>
              <a:defRPr sz="1400"/>
            </a:lvl4pPr>
            <a:lvl5pPr indent="-317500" lvl="4" marL="2286000" algn="l">
              <a:lnSpc>
                <a:spcPct val="100000"/>
              </a:lnSpc>
              <a:spcBef>
                <a:spcPts val="400"/>
              </a:spcBef>
              <a:spcAft>
                <a:spcPts val="0"/>
              </a:spcAft>
              <a:buClr>
                <a:schemeClr val="dk1"/>
              </a:buClr>
              <a:buSzPts val="1400"/>
              <a:buChar char="◦"/>
              <a:defRPr sz="1400"/>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64" name="Google Shape;64;p36"/>
          <p:cNvSpPr txBox="1"/>
          <p:nvPr>
            <p:ph idx="11" type="ftr"/>
          </p:nvPr>
        </p:nvSpPr>
        <p:spPr>
          <a:xfrm>
            <a:off x="824241" y="6290774"/>
            <a:ext cx="6637071" cy="36512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i="0" sz="1100" cap="none">
                <a:solidFill>
                  <a:schemeClr val="dk1"/>
                </a:solidFill>
                <a:latin typeface="Century Gothic"/>
                <a:ea typeface="Century Gothic"/>
                <a:cs typeface="Century Gothic"/>
                <a:sym typeface="Century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36"/>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showMasterSp="0">
  <p:cSld name="Comparison">
    <p:spTree>
      <p:nvGrpSpPr>
        <p:cNvPr id="66" name="Shape 66"/>
        <p:cNvGrpSpPr/>
        <p:nvPr/>
      </p:nvGrpSpPr>
      <p:grpSpPr>
        <a:xfrm>
          <a:off x="0" y="0"/>
          <a:ext cx="0" cy="0"/>
          <a:chOff x="0" y="0"/>
          <a:chExt cx="0" cy="0"/>
        </a:xfrm>
      </p:grpSpPr>
      <p:sp>
        <p:nvSpPr>
          <p:cNvPr id="67" name="Google Shape;67;p37"/>
          <p:cNvSpPr/>
          <p:nvPr/>
        </p:nvSpPr>
        <p:spPr>
          <a:xfrm>
            <a:off x="7995403" y="1894376"/>
            <a:ext cx="2847975" cy="3390899"/>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entury Gothic"/>
              <a:ea typeface="Century Gothic"/>
              <a:cs typeface="Century Gothic"/>
              <a:sym typeface="Century Gothic"/>
            </a:endParaRPr>
          </a:p>
        </p:txBody>
      </p:sp>
      <p:sp>
        <p:nvSpPr>
          <p:cNvPr id="68" name="Google Shape;68;p37"/>
          <p:cNvSpPr txBox="1"/>
          <p:nvPr>
            <p:ph type="ctrTitle"/>
          </p:nvPr>
        </p:nvSpPr>
        <p:spPr>
          <a:xfrm>
            <a:off x="447368" y="270880"/>
            <a:ext cx="11297264" cy="1524000"/>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37"/>
          <p:cNvSpPr/>
          <p:nvPr>
            <p:ph idx="1" type="body"/>
          </p:nvPr>
        </p:nvSpPr>
        <p:spPr>
          <a:xfrm>
            <a:off x="1318352" y="1894376"/>
            <a:ext cx="2847975" cy="3390899"/>
          </a:xfrm>
          <a:prstGeom prst="roundRect">
            <a:avLst>
              <a:gd fmla="val 16667" name="adj"/>
            </a:avLst>
          </a:prstGeom>
          <a:solidFill>
            <a:schemeClr val="accent1">
              <a:alpha val="9411"/>
            </a:schemeClr>
          </a:solidFill>
          <a:ln cap="flat" cmpd="sng" w="31750">
            <a:solidFill>
              <a:schemeClr val="accent1"/>
            </a:solidFill>
            <a:prstDash val="solid"/>
            <a:round/>
            <a:headEnd len="sm" w="sm" type="none"/>
            <a:tailEnd len="sm" w="sm" type="none"/>
          </a:ln>
        </p:spPr>
        <p:txBody>
          <a:bodyPr anchorCtr="0" anchor="t" bIns="0" lIns="0" spcFirstLastPara="1" rIns="0" wrap="square" tIns="274300">
            <a:normAutofit/>
          </a:bodyPr>
          <a:lstStyle>
            <a:lvl1pPr indent="-228600" lvl="0" marL="457200" algn="ctr">
              <a:lnSpc>
                <a:spcPct val="100000"/>
              </a:lnSpc>
              <a:spcBef>
                <a:spcPts val="600"/>
              </a:spcBef>
              <a:spcAft>
                <a:spcPts val="0"/>
              </a:spcAft>
              <a:buSzPts val="2400"/>
              <a:buNone/>
              <a:defRPr sz="2400">
                <a:solidFill>
                  <a:schemeClr val="dk2"/>
                </a:solidFill>
                <a:latin typeface="Book Antiqua"/>
                <a:ea typeface="Book Antiqua"/>
                <a:cs typeface="Book Antiqua"/>
                <a:sym typeface="Book Antiqua"/>
              </a:defRPr>
            </a:lvl1pPr>
            <a:lvl2pPr indent="-228600" lvl="1" marL="914400" algn="l">
              <a:lnSpc>
                <a:spcPct val="100000"/>
              </a:lnSpc>
              <a:spcBef>
                <a:spcPts val="18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0" name="Google Shape;70;p37"/>
          <p:cNvSpPr/>
          <p:nvPr>
            <p:ph idx="2" type="pic"/>
          </p:nvPr>
        </p:nvSpPr>
        <p:spPr>
          <a:xfrm>
            <a:off x="2239419" y="2833688"/>
            <a:ext cx="1005840" cy="914400"/>
          </a:xfrm>
          <a:prstGeom prst="rect">
            <a:avLst/>
          </a:prstGeom>
          <a:noFill/>
          <a:ln>
            <a:noFill/>
          </a:ln>
        </p:spPr>
      </p:sp>
      <p:sp>
        <p:nvSpPr>
          <p:cNvPr id="71" name="Google Shape;71;p37"/>
          <p:cNvSpPr txBox="1"/>
          <p:nvPr>
            <p:ph idx="3" type="body"/>
          </p:nvPr>
        </p:nvSpPr>
        <p:spPr>
          <a:xfrm>
            <a:off x="1605817" y="3989405"/>
            <a:ext cx="2275880" cy="893763"/>
          </a:xfrm>
          <a:prstGeom prst="rect">
            <a:avLst/>
          </a:prstGeom>
          <a:noFill/>
          <a:ln>
            <a:noFill/>
          </a:ln>
        </p:spPr>
        <p:txBody>
          <a:bodyPr anchorCtr="0" anchor="t" bIns="45700" lIns="0" spcFirstLastPara="1" rIns="0" wrap="square" tIns="45700">
            <a:noAutofit/>
          </a:bodyPr>
          <a:lstStyle>
            <a:lvl1pPr indent="-228600" lvl="0" marL="457200" algn="ctr">
              <a:lnSpc>
                <a:spcPct val="100000"/>
              </a:lnSpc>
              <a:spcBef>
                <a:spcPts val="1200"/>
              </a:spcBef>
              <a:spcAft>
                <a:spcPts val="0"/>
              </a:spcAft>
              <a:buSzPts val="1400"/>
              <a:buNone/>
              <a:defRPr sz="1400"/>
            </a:lvl1pPr>
            <a:lvl2pPr indent="-228600" lvl="1" marL="914400" algn="l">
              <a:lnSpc>
                <a:spcPct val="100000"/>
              </a:lnSpc>
              <a:spcBef>
                <a:spcPts val="200"/>
              </a:spcBef>
              <a:spcAft>
                <a:spcPts val="0"/>
              </a:spcAft>
              <a:buClr>
                <a:schemeClr val="dk1"/>
              </a:buClr>
              <a:buSzPts val="1200"/>
              <a:buNone/>
              <a:defRPr sz="1200"/>
            </a:lvl2pPr>
            <a:lvl3pPr indent="-228600" lvl="2" marL="1371600" algn="l">
              <a:lnSpc>
                <a:spcPct val="100000"/>
              </a:lnSpc>
              <a:spcBef>
                <a:spcPts val="400"/>
              </a:spcBef>
              <a:spcAft>
                <a:spcPts val="0"/>
              </a:spcAft>
              <a:buClr>
                <a:schemeClr val="dk1"/>
              </a:buClr>
              <a:buSzPts val="1200"/>
              <a:buNone/>
              <a:defRPr sz="1200"/>
            </a:lvl3pPr>
            <a:lvl4pPr indent="-228600" lvl="3" marL="1828800" algn="l">
              <a:lnSpc>
                <a:spcPct val="100000"/>
              </a:lnSpc>
              <a:spcBef>
                <a:spcPts val="400"/>
              </a:spcBef>
              <a:spcAft>
                <a:spcPts val="0"/>
              </a:spcAft>
              <a:buClr>
                <a:schemeClr val="dk1"/>
              </a:buClr>
              <a:buSzPts val="1200"/>
              <a:buNone/>
              <a:defRPr sz="1200"/>
            </a:lvl4pPr>
            <a:lvl5pPr indent="-228600" lvl="4" marL="2286000" algn="l">
              <a:lnSpc>
                <a:spcPct val="100000"/>
              </a:lnSpc>
              <a:spcBef>
                <a:spcPts val="400"/>
              </a:spcBef>
              <a:spcAft>
                <a:spcPts val="0"/>
              </a:spcAft>
              <a:buClr>
                <a:schemeClr val="dk1"/>
              </a:buClr>
              <a:buSzPts val="1200"/>
              <a:buNone/>
              <a:defRPr sz="1200"/>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2" name="Google Shape;72;p37"/>
          <p:cNvSpPr/>
          <p:nvPr>
            <p:ph idx="4" type="body"/>
          </p:nvPr>
        </p:nvSpPr>
        <p:spPr>
          <a:xfrm>
            <a:off x="4651092" y="1894376"/>
            <a:ext cx="2847975" cy="3390899"/>
          </a:xfrm>
          <a:prstGeom prst="roundRect">
            <a:avLst>
              <a:gd fmla="val 16667" name="adj"/>
            </a:avLst>
          </a:prstGeom>
          <a:solidFill>
            <a:schemeClr val="accent1">
              <a:alpha val="9411"/>
            </a:schemeClr>
          </a:solidFill>
          <a:ln cap="flat" cmpd="sng" w="31750">
            <a:solidFill>
              <a:schemeClr val="accent1"/>
            </a:solidFill>
            <a:prstDash val="solid"/>
            <a:round/>
            <a:headEnd len="sm" w="sm" type="none"/>
            <a:tailEnd len="sm" w="sm" type="none"/>
          </a:ln>
        </p:spPr>
        <p:txBody>
          <a:bodyPr anchorCtr="0" anchor="t" bIns="0" lIns="0" spcFirstLastPara="1" rIns="0" wrap="square" tIns="274300">
            <a:normAutofit/>
          </a:bodyPr>
          <a:lstStyle>
            <a:lvl1pPr indent="-228600" lvl="0" marL="457200" algn="ctr">
              <a:lnSpc>
                <a:spcPct val="100000"/>
              </a:lnSpc>
              <a:spcBef>
                <a:spcPts val="600"/>
              </a:spcBef>
              <a:spcAft>
                <a:spcPts val="0"/>
              </a:spcAft>
              <a:buSzPts val="2400"/>
              <a:buNone/>
              <a:defRPr sz="2400">
                <a:solidFill>
                  <a:schemeClr val="dk2"/>
                </a:solidFill>
                <a:latin typeface="Book Antiqua"/>
                <a:ea typeface="Book Antiqua"/>
                <a:cs typeface="Book Antiqua"/>
                <a:sym typeface="Book Antiqua"/>
              </a:defRPr>
            </a:lvl1pPr>
            <a:lvl2pPr indent="-228600" lvl="1" marL="914400" algn="l">
              <a:lnSpc>
                <a:spcPct val="100000"/>
              </a:lnSpc>
              <a:spcBef>
                <a:spcPts val="18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3" name="Google Shape;73;p37"/>
          <p:cNvSpPr/>
          <p:nvPr>
            <p:ph idx="5" type="pic"/>
          </p:nvPr>
        </p:nvSpPr>
        <p:spPr>
          <a:xfrm>
            <a:off x="5572159" y="2954840"/>
            <a:ext cx="1005840" cy="914400"/>
          </a:xfrm>
          <a:prstGeom prst="rect">
            <a:avLst/>
          </a:prstGeom>
          <a:noFill/>
          <a:ln>
            <a:noFill/>
          </a:ln>
        </p:spPr>
      </p:sp>
      <p:sp>
        <p:nvSpPr>
          <p:cNvPr id="74" name="Google Shape;74;p37"/>
          <p:cNvSpPr txBox="1"/>
          <p:nvPr>
            <p:ph idx="6" type="body"/>
          </p:nvPr>
        </p:nvSpPr>
        <p:spPr>
          <a:xfrm>
            <a:off x="4938557" y="3989404"/>
            <a:ext cx="2275880" cy="893763"/>
          </a:xfrm>
          <a:prstGeom prst="rect">
            <a:avLst/>
          </a:prstGeom>
          <a:noFill/>
          <a:ln>
            <a:noFill/>
          </a:ln>
        </p:spPr>
        <p:txBody>
          <a:bodyPr anchorCtr="0" anchor="t" bIns="45700" lIns="0" spcFirstLastPara="1" rIns="0" wrap="square" tIns="45700">
            <a:noAutofit/>
          </a:bodyPr>
          <a:lstStyle>
            <a:lvl1pPr indent="-228600" lvl="0" marL="457200" algn="ctr">
              <a:lnSpc>
                <a:spcPct val="100000"/>
              </a:lnSpc>
              <a:spcBef>
                <a:spcPts val="1200"/>
              </a:spcBef>
              <a:spcAft>
                <a:spcPts val="0"/>
              </a:spcAft>
              <a:buSzPts val="1400"/>
              <a:buNone/>
              <a:defRPr sz="1400"/>
            </a:lvl1pPr>
            <a:lvl2pPr indent="-228600" lvl="1" marL="914400" algn="l">
              <a:lnSpc>
                <a:spcPct val="100000"/>
              </a:lnSpc>
              <a:spcBef>
                <a:spcPts val="200"/>
              </a:spcBef>
              <a:spcAft>
                <a:spcPts val="0"/>
              </a:spcAft>
              <a:buClr>
                <a:schemeClr val="dk1"/>
              </a:buClr>
              <a:buSzPts val="1200"/>
              <a:buNone/>
              <a:defRPr sz="1200"/>
            </a:lvl2pPr>
            <a:lvl3pPr indent="-228600" lvl="2" marL="1371600" algn="l">
              <a:lnSpc>
                <a:spcPct val="100000"/>
              </a:lnSpc>
              <a:spcBef>
                <a:spcPts val="400"/>
              </a:spcBef>
              <a:spcAft>
                <a:spcPts val="0"/>
              </a:spcAft>
              <a:buClr>
                <a:schemeClr val="dk1"/>
              </a:buClr>
              <a:buSzPts val="1200"/>
              <a:buNone/>
              <a:defRPr sz="1200"/>
            </a:lvl3pPr>
            <a:lvl4pPr indent="-228600" lvl="3" marL="1828800" algn="l">
              <a:lnSpc>
                <a:spcPct val="100000"/>
              </a:lnSpc>
              <a:spcBef>
                <a:spcPts val="400"/>
              </a:spcBef>
              <a:spcAft>
                <a:spcPts val="0"/>
              </a:spcAft>
              <a:buClr>
                <a:schemeClr val="dk1"/>
              </a:buClr>
              <a:buSzPts val="1200"/>
              <a:buNone/>
              <a:defRPr sz="1200"/>
            </a:lvl4pPr>
            <a:lvl5pPr indent="-228600" lvl="4" marL="2286000" algn="l">
              <a:lnSpc>
                <a:spcPct val="100000"/>
              </a:lnSpc>
              <a:spcBef>
                <a:spcPts val="400"/>
              </a:spcBef>
              <a:spcAft>
                <a:spcPts val="0"/>
              </a:spcAft>
              <a:buClr>
                <a:schemeClr val="dk1"/>
              </a:buClr>
              <a:buSzPts val="1200"/>
              <a:buNone/>
              <a:defRPr sz="1200"/>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5" name="Google Shape;75;p37"/>
          <p:cNvSpPr/>
          <p:nvPr>
            <p:ph idx="7" type="body"/>
          </p:nvPr>
        </p:nvSpPr>
        <p:spPr>
          <a:xfrm>
            <a:off x="7995403" y="1894376"/>
            <a:ext cx="2847975" cy="3390899"/>
          </a:xfrm>
          <a:prstGeom prst="roundRect">
            <a:avLst>
              <a:gd fmla="val 16667" name="adj"/>
            </a:avLst>
          </a:prstGeom>
          <a:solidFill>
            <a:schemeClr val="accent1">
              <a:alpha val="9411"/>
            </a:schemeClr>
          </a:solidFill>
          <a:ln cap="flat" cmpd="sng" w="31750">
            <a:solidFill>
              <a:schemeClr val="accent1"/>
            </a:solidFill>
            <a:prstDash val="solid"/>
            <a:round/>
            <a:headEnd len="sm" w="sm" type="none"/>
            <a:tailEnd len="sm" w="sm" type="none"/>
          </a:ln>
        </p:spPr>
        <p:txBody>
          <a:bodyPr anchorCtr="0" anchor="t" bIns="0" lIns="0" spcFirstLastPara="1" rIns="0" wrap="square" tIns="274300">
            <a:normAutofit/>
          </a:bodyPr>
          <a:lstStyle>
            <a:lvl1pPr indent="-228600" lvl="0" marL="457200" algn="ctr">
              <a:lnSpc>
                <a:spcPct val="100000"/>
              </a:lnSpc>
              <a:spcBef>
                <a:spcPts val="600"/>
              </a:spcBef>
              <a:spcAft>
                <a:spcPts val="0"/>
              </a:spcAft>
              <a:buSzPts val="2400"/>
              <a:buNone/>
              <a:defRPr sz="2400">
                <a:solidFill>
                  <a:schemeClr val="dk2"/>
                </a:solidFill>
                <a:latin typeface="Book Antiqua"/>
                <a:ea typeface="Book Antiqua"/>
                <a:cs typeface="Book Antiqua"/>
                <a:sym typeface="Book Antiqua"/>
              </a:defRPr>
            </a:lvl1pPr>
            <a:lvl2pPr indent="-228600" lvl="1" marL="914400" algn="l">
              <a:lnSpc>
                <a:spcPct val="100000"/>
              </a:lnSpc>
              <a:spcBef>
                <a:spcPts val="18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6" name="Google Shape;76;p37"/>
          <p:cNvSpPr/>
          <p:nvPr>
            <p:ph idx="8" type="pic"/>
          </p:nvPr>
        </p:nvSpPr>
        <p:spPr>
          <a:xfrm>
            <a:off x="8916470" y="2833688"/>
            <a:ext cx="1005840" cy="914400"/>
          </a:xfrm>
          <a:prstGeom prst="rect">
            <a:avLst/>
          </a:prstGeom>
          <a:noFill/>
          <a:ln>
            <a:noFill/>
          </a:ln>
        </p:spPr>
      </p:sp>
      <p:sp>
        <p:nvSpPr>
          <p:cNvPr id="77" name="Google Shape;77;p37"/>
          <p:cNvSpPr txBox="1"/>
          <p:nvPr>
            <p:ph idx="9" type="body"/>
          </p:nvPr>
        </p:nvSpPr>
        <p:spPr>
          <a:xfrm>
            <a:off x="8282868" y="3989404"/>
            <a:ext cx="2275880" cy="893763"/>
          </a:xfrm>
          <a:prstGeom prst="rect">
            <a:avLst/>
          </a:prstGeom>
          <a:noFill/>
          <a:ln>
            <a:noFill/>
          </a:ln>
        </p:spPr>
        <p:txBody>
          <a:bodyPr anchorCtr="0" anchor="t" bIns="45700" lIns="0" spcFirstLastPara="1" rIns="0" wrap="square" tIns="45700">
            <a:noAutofit/>
          </a:bodyPr>
          <a:lstStyle>
            <a:lvl1pPr indent="-228600" lvl="0" marL="457200" algn="ctr">
              <a:lnSpc>
                <a:spcPct val="100000"/>
              </a:lnSpc>
              <a:spcBef>
                <a:spcPts val="1200"/>
              </a:spcBef>
              <a:spcAft>
                <a:spcPts val="0"/>
              </a:spcAft>
              <a:buSzPts val="1400"/>
              <a:buNone/>
              <a:defRPr sz="1400"/>
            </a:lvl1pPr>
            <a:lvl2pPr indent="-228600" lvl="1" marL="914400" algn="l">
              <a:lnSpc>
                <a:spcPct val="100000"/>
              </a:lnSpc>
              <a:spcBef>
                <a:spcPts val="200"/>
              </a:spcBef>
              <a:spcAft>
                <a:spcPts val="0"/>
              </a:spcAft>
              <a:buClr>
                <a:schemeClr val="dk1"/>
              </a:buClr>
              <a:buSzPts val="1200"/>
              <a:buNone/>
              <a:defRPr sz="1200"/>
            </a:lvl2pPr>
            <a:lvl3pPr indent="-228600" lvl="2" marL="1371600" algn="l">
              <a:lnSpc>
                <a:spcPct val="100000"/>
              </a:lnSpc>
              <a:spcBef>
                <a:spcPts val="400"/>
              </a:spcBef>
              <a:spcAft>
                <a:spcPts val="0"/>
              </a:spcAft>
              <a:buClr>
                <a:schemeClr val="dk1"/>
              </a:buClr>
              <a:buSzPts val="1200"/>
              <a:buNone/>
              <a:defRPr sz="1200"/>
            </a:lvl3pPr>
            <a:lvl4pPr indent="-228600" lvl="3" marL="1828800" algn="l">
              <a:lnSpc>
                <a:spcPct val="100000"/>
              </a:lnSpc>
              <a:spcBef>
                <a:spcPts val="400"/>
              </a:spcBef>
              <a:spcAft>
                <a:spcPts val="0"/>
              </a:spcAft>
              <a:buClr>
                <a:schemeClr val="dk1"/>
              </a:buClr>
              <a:buSzPts val="1200"/>
              <a:buNone/>
              <a:defRPr sz="1200"/>
            </a:lvl4pPr>
            <a:lvl5pPr indent="-228600" lvl="4" marL="2286000" algn="l">
              <a:lnSpc>
                <a:spcPct val="100000"/>
              </a:lnSpc>
              <a:spcBef>
                <a:spcPts val="400"/>
              </a:spcBef>
              <a:spcAft>
                <a:spcPts val="0"/>
              </a:spcAft>
              <a:buClr>
                <a:schemeClr val="dk1"/>
              </a:buClr>
              <a:buSzPts val="1200"/>
              <a:buNone/>
              <a:defRPr sz="1200"/>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8" name="Google Shape;78;p37"/>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19" Type="http://schemas.openxmlformats.org/officeDocument/2006/relationships/theme" Target="../theme/theme1.xml"/><Relationship Id="rId6" Type="http://schemas.openxmlformats.org/officeDocument/2006/relationships/slideLayout" Target="../slideLayouts/slideLayout6.xml"/><Relationship Id="rId18" Type="http://schemas.openxmlformats.org/officeDocument/2006/relationships/slideLayout" Target="../slideLayouts/slideLayout18.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8"/>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marR="0" rtl="0" algn="l">
              <a:lnSpc>
                <a:spcPct val="90000"/>
              </a:lnSpc>
              <a:spcBef>
                <a:spcPts val="0"/>
              </a:spcBef>
              <a:spcAft>
                <a:spcPts val="0"/>
              </a:spcAft>
              <a:buClr>
                <a:schemeClr val="dk1"/>
              </a:buClr>
              <a:buSzPts val="6000"/>
              <a:buFont typeface="Book Antiqua"/>
              <a:buNone/>
              <a:defRPr b="0" i="0" sz="6000" u="none" cap="none" strike="noStrike">
                <a:solidFill>
                  <a:schemeClr val="dk1"/>
                </a:solidFill>
                <a:latin typeface="Book Antiqua"/>
                <a:ea typeface="Book Antiqua"/>
                <a:cs typeface="Book Antiqua"/>
                <a:sym typeface="Book Antiqua"/>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28"/>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a:bodyPr>
          <a:lstStyle>
            <a:lvl1pPr indent="-355600" lvl="0" marL="457200" marR="0" rtl="0" algn="l">
              <a:lnSpc>
                <a:spcPct val="100000"/>
              </a:lnSpc>
              <a:spcBef>
                <a:spcPts val="1200"/>
              </a:spcBef>
              <a:spcAft>
                <a:spcPts val="0"/>
              </a:spcAft>
              <a:buClr>
                <a:schemeClr val="accent1"/>
              </a:buClr>
              <a:buSzPts val="2000"/>
              <a:buFont typeface="Calibri"/>
              <a:buChar char=" "/>
              <a:defRPr b="0" i="0" sz="2000" u="none" cap="none" strike="noStrike">
                <a:solidFill>
                  <a:schemeClr val="dk1"/>
                </a:solidFill>
                <a:latin typeface="Century Gothic"/>
                <a:ea typeface="Century Gothic"/>
                <a:cs typeface="Century Gothic"/>
                <a:sym typeface="Century Gothic"/>
              </a:defRPr>
            </a:lvl1pPr>
            <a:lvl2pPr indent="-342900" lvl="1" marL="914400" marR="0" rtl="0" algn="l">
              <a:lnSpc>
                <a:spcPct val="100000"/>
              </a:lnSpc>
              <a:spcBef>
                <a:spcPts val="200"/>
              </a:spcBef>
              <a:spcAft>
                <a:spcPts val="0"/>
              </a:spcAft>
              <a:buClr>
                <a:schemeClr val="dk1"/>
              </a:buClr>
              <a:buSzPts val="1800"/>
              <a:buFont typeface="Calibri"/>
              <a:buChar char="◦"/>
              <a:defRPr b="0" i="0" sz="1800" u="none" cap="none" strike="noStrike">
                <a:solidFill>
                  <a:schemeClr val="dk1"/>
                </a:solidFill>
                <a:latin typeface="Century Gothic"/>
                <a:ea typeface="Century Gothic"/>
                <a:cs typeface="Century Gothic"/>
                <a:sym typeface="Century Gothic"/>
              </a:defRPr>
            </a:lvl2pPr>
            <a:lvl3pPr indent="-317500" lvl="2" marL="1371600" marR="0" rtl="0" algn="l">
              <a:lnSpc>
                <a:spcPct val="100000"/>
              </a:lnSpc>
              <a:spcBef>
                <a:spcPts val="400"/>
              </a:spcBef>
              <a:spcAft>
                <a:spcPts val="0"/>
              </a:spcAft>
              <a:buClr>
                <a:schemeClr val="dk1"/>
              </a:buClr>
              <a:buSzPts val="1400"/>
              <a:buFont typeface="Calibri"/>
              <a:buChar char="◦"/>
              <a:defRPr b="0" i="0" sz="1400" u="none" cap="none" strike="noStrike">
                <a:solidFill>
                  <a:schemeClr val="dk1"/>
                </a:solidFill>
                <a:latin typeface="Century Gothic"/>
                <a:ea typeface="Century Gothic"/>
                <a:cs typeface="Century Gothic"/>
                <a:sym typeface="Century Gothic"/>
              </a:defRPr>
            </a:lvl3pPr>
            <a:lvl4pPr indent="-317500" lvl="3" marL="1828800" marR="0" rtl="0" algn="l">
              <a:lnSpc>
                <a:spcPct val="100000"/>
              </a:lnSpc>
              <a:spcBef>
                <a:spcPts val="400"/>
              </a:spcBef>
              <a:spcAft>
                <a:spcPts val="0"/>
              </a:spcAft>
              <a:buClr>
                <a:schemeClr val="dk1"/>
              </a:buClr>
              <a:buSzPts val="1400"/>
              <a:buFont typeface="Calibri"/>
              <a:buChar char="◦"/>
              <a:defRPr b="0" i="0" sz="1400" u="none" cap="none" strike="noStrike">
                <a:solidFill>
                  <a:schemeClr val="dk1"/>
                </a:solidFill>
                <a:latin typeface="Century Gothic"/>
                <a:ea typeface="Century Gothic"/>
                <a:cs typeface="Century Gothic"/>
                <a:sym typeface="Century Gothic"/>
              </a:defRPr>
            </a:lvl4pPr>
            <a:lvl5pPr indent="-317500" lvl="4" marL="2286000" marR="0" rtl="0" algn="l">
              <a:lnSpc>
                <a:spcPct val="100000"/>
              </a:lnSpc>
              <a:spcBef>
                <a:spcPts val="400"/>
              </a:spcBef>
              <a:spcAft>
                <a:spcPts val="0"/>
              </a:spcAft>
              <a:buClr>
                <a:schemeClr val="dk1"/>
              </a:buClr>
              <a:buSzPts val="1400"/>
              <a:buFont typeface="Calibri"/>
              <a:buChar char="◦"/>
              <a:defRPr b="0" i="0" sz="1400" u="none" cap="none" strike="noStrike">
                <a:solidFill>
                  <a:schemeClr val="dk1"/>
                </a:solidFill>
                <a:latin typeface="Century Gothic"/>
                <a:ea typeface="Century Gothic"/>
                <a:cs typeface="Century Gothic"/>
                <a:sym typeface="Century Gothic"/>
              </a:defRPr>
            </a:lvl5pPr>
            <a:lvl6pPr indent="-317500" lvl="5" marL="27432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entury Gothic"/>
                <a:ea typeface="Century Gothic"/>
                <a:cs typeface="Century Gothic"/>
                <a:sym typeface="Century Gothic"/>
              </a:defRPr>
            </a:lvl6pPr>
            <a:lvl7pPr indent="-317500" lvl="6" marL="32004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entury Gothic"/>
                <a:ea typeface="Century Gothic"/>
                <a:cs typeface="Century Gothic"/>
                <a:sym typeface="Century Gothic"/>
              </a:defRPr>
            </a:lvl7pPr>
            <a:lvl8pPr indent="-317500" lvl="7" marL="36576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entury Gothic"/>
                <a:ea typeface="Century Gothic"/>
                <a:cs typeface="Century Gothic"/>
                <a:sym typeface="Century Gothic"/>
              </a:defRPr>
            </a:lvl8pPr>
            <a:lvl9pPr indent="-317500" lvl="8" marL="4114800" marR="0" rtl="0" algn="l">
              <a:lnSpc>
                <a:spcPct val="90000"/>
              </a:lnSpc>
              <a:spcBef>
                <a:spcPts val="400"/>
              </a:spcBef>
              <a:spcAft>
                <a:spcPts val="400"/>
              </a:spcAft>
              <a:buClr>
                <a:schemeClr val="accent1"/>
              </a:buClr>
              <a:buSzPts val="1400"/>
              <a:buFont typeface="Calibri"/>
              <a:buChar char="◦"/>
              <a:defRPr b="0" i="0" sz="1400" u="none" cap="none" strike="noStrike">
                <a:solidFill>
                  <a:srgbClr val="3F3F3F"/>
                </a:solidFill>
                <a:latin typeface="Century Gothic"/>
                <a:ea typeface="Century Gothic"/>
                <a:cs typeface="Century Gothic"/>
                <a:sym typeface="Century Gothic"/>
              </a:defRPr>
            </a:lvl9pPr>
          </a:lstStyle>
          <a:p/>
        </p:txBody>
      </p:sp>
      <p:sp>
        <p:nvSpPr>
          <p:cNvPr id="12" name="Google Shape;12;p28"/>
          <p:cNvSpPr txBox="1"/>
          <p:nvPr>
            <p:ph idx="11" type="ftr"/>
          </p:nvPr>
        </p:nvSpPr>
        <p:spPr>
          <a:xfrm>
            <a:off x="643051" y="6221324"/>
            <a:ext cx="6818262" cy="36512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entury Gothic"/>
                <a:ea typeface="Century Gothic"/>
                <a:cs typeface="Century Gothic"/>
                <a:sym typeface="Century Gothic"/>
              </a:defRPr>
            </a:lvl9pPr>
          </a:lstStyle>
          <a:p/>
        </p:txBody>
      </p:sp>
      <p:sp>
        <p:nvSpPr>
          <p:cNvPr id="13" name="Google Shape;13;p28"/>
          <p:cNvSpPr txBox="1"/>
          <p:nvPr>
            <p:ph idx="12" type="sldNum"/>
          </p:nvPr>
        </p:nvSpPr>
        <p:spPr>
          <a:xfrm>
            <a:off x="10930596" y="6221324"/>
            <a:ext cx="617912" cy="365125"/>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 Id="rId4" Type="http://schemas.openxmlformats.org/officeDocument/2006/relationships/image" Target="../media/image4.png"/><Relationship Id="rId5" Type="http://schemas.openxmlformats.org/officeDocument/2006/relationships/image" Target="../media/image3.png"/><Relationship Id="rId6"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vmlDrawing" Target="../drawings/vmlDrawing1.vml"/><Relationship Id="rId4" Type="http://schemas.openxmlformats.org/officeDocument/2006/relationships/oleObject" Target="../embeddings/oleObject1.bin"/><Relationship Id="rId5" Type="http://schemas.openxmlformats.org/officeDocument/2006/relationships/oleObject" Target="../embeddings/oleObject1.bin"/><Relationship Id="rId6" Type="http://schemas.openxmlformats.org/officeDocument/2006/relationships/image" Target="../media/image8.png"/><Relationship Id="rId7"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 Id="rId3"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4.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4.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4.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4.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4.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7.xml"/><Relationship Id="rId3" Type="http://schemas.openxmlformats.org/officeDocument/2006/relationships/image" Target="../media/image9.jp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1"/>
          <p:cNvSpPr txBox="1"/>
          <p:nvPr>
            <p:ph idx="1" type="subTitle"/>
          </p:nvPr>
        </p:nvSpPr>
        <p:spPr>
          <a:xfrm>
            <a:off x="6330177" y="5129466"/>
            <a:ext cx="3462752" cy="1008925"/>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600"/>
              <a:buNone/>
            </a:pPr>
            <a:r>
              <a:rPr lang="en-US"/>
              <a:t>PRESENTATION BY: </a:t>
            </a:r>
            <a:endParaRPr/>
          </a:p>
          <a:p>
            <a:pPr indent="0" lvl="0" marL="0" rtl="0" algn="l">
              <a:lnSpc>
                <a:spcPct val="100000"/>
              </a:lnSpc>
              <a:spcBef>
                <a:spcPts val="0"/>
              </a:spcBef>
              <a:spcAft>
                <a:spcPts val="0"/>
              </a:spcAft>
              <a:buSzPts val="1600"/>
              <a:buNone/>
            </a:pPr>
            <a:r>
              <a:t/>
            </a:r>
            <a:endParaRPr/>
          </a:p>
          <a:p>
            <a:pPr indent="0" lvl="0" marL="0" rtl="0" algn="l">
              <a:lnSpc>
                <a:spcPct val="100000"/>
              </a:lnSpc>
              <a:spcBef>
                <a:spcPts val="0"/>
              </a:spcBef>
              <a:spcAft>
                <a:spcPts val="0"/>
              </a:spcAft>
              <a:buSzPts val="1600"/>
              <a:buNone/>
            </a:pPr>
            <a:r>
              <a:rPr lang="en-US"/>
              <a:t>ANTONIOS NTIB</a:t>
            </a:r>
            <a:endParaRPr/>
          </a:p>
        </p:txBody>
      </p:sp>
      <p:sp>
        <p:nvSpPr>
          <p:cNvPr id="179" name="Google Shape;179;p1"/>
          <p:cNvSpPr txBox="1"/>
          <p:nvPr>
            <p:ph idx="2" type="body"/>
          </p:nvPr>
        </p:nvSpPr>
        <p:spPr>
          <a:xfrm>
            <a:off x="6282813" y="2645962"/>
            <a:ext cx="5091061" cy="100892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6000"/>
              <a:buNone/>
            </a:pPr>
            <a:r>
              <a:rPr lang="en-US"/>
              <a:t>CSP004_C_E</a:t>
            </a:r>
            <a:endParaRPr/>
          </a:p>
        </p:txBody>
      </p:sp>
      <p:sp>
        <p:nvSpPr>
          <p:cNvPr id="180" name="Google Shape;180;p1"/>
          <p:cNvSpPr/>
          <p:nvPr/>
        </p:nvSpPr>
        <p:spPr>
          <a:xfrm rot="10800000">
            <a:off x="3507757" y="-11160"/>
            <a:ext cx="2553080" cy="6858841"/>
          </a:xfrm>
          <a:custGeom>
            <a:rect b="b" l="l" r="r" t="t"/>
            <a:pathLst>
              <a:path extrusionOk="0" h="6858841" w="2553080">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pic>
        <p:nvPicPr>
          <p:cNvPr descr="A black and white cover with blue squares&#10;&#10;Description automatically generated" id="181" name="Google Shape;181;p1"/>
          <p:cNvPicPr preferRelativeResize="0"/>
          <p:nvPr>
            <p:ph idx="2" type="pic"/>
          </p:nvPr>
        </p:nvPicPr>
        <p:blipFill rotWithShape="1">
          <a:blip r:embed="rId3">
            <a:alphaModFix/>
          </a:blip>
          <a:srcRect b="782" l="0" r="0" t="784"/>
          <a:stretch/>
        </p:blipFill>
        <p:spPr>
          <a:xfrm>
            <a:off x="0" y="-2235"/>
            <a:ext cx="5840730" cy="6862275"/>
          </a:xfrm>
          <a:prstGeom prst="rect">
            <a:avLst/>
          </a:prstGeom>
          <a:solidFill>
            <a:schemeClr val="lt2"/>
          </a:solidFill>
          <a:ln>
            <a:noFill/>
          </a:ln>
        </p:spPr>
      </p:pic>
      <p:grpSp>
        <p:nvGrpSpPr>
          <p:cNvPr id="182" name="Google Shape;182;p1"/>
          <p:cNvGrpSpPr/>
          <p:nvPr/>
        </p:nvGrpSpPr>
        <p:grpSpPr>
          <a:xfrm>
            <a:off x="7549377" y="6167336"/>
            <a:ext cx="3294001" cy="612000"/>
            <a:chOff x="5179092" y="5483822"/>
            <a:chExt cx="3294001" cy="612000"/>
          </a:xfrm>
        </p:grpSpPr>
        <p:pic>
          <p:nvPicPr>
            <p:cNvPr id="183" name="Google Shape;183;p1"/>
            <p:cNvPicPr preferRelativeResize="0"/>
            <p:nvPr/>
          </p:nvPicPr>
          <p:blipFill rotWithShape="1">
            <a:blip r:embed="rId4">
              <a:alphaModFix/>
            </a:blip>
            <a:srcRect b="0" l="0" r="0" t="0"/>
            <a:stretch/>
          </p:blipFill>
          <p:spPr>
            <a:xfrm>
              <a:off x="5179092" y="5483822"/>
              <a:ext cx="1530000" cy="612000"/>
            </a:xfrm>
            <a:prstGeom prst="rect">
              <a:avLst/>
            </a:prstGeom>
            <a:noFill/>
            <a:ln>
              <a:noFill/>
            </a:ln>
          </p:spPr>
        </p:pic>
        <p:pic>
          <p:nvPicPr>
            <p:cNvPr id="184" name="Google Shape;184;p1"/>
            <p:cNvPicPr preferRelativeResize="0"/>
            <p:nvPr/>
          </p:nvPicPr>
          <p:blipFill rotWithShape="1">
            <a:blip r:embed="rId5">
              <a:alphaModFix/>
            </a:blip>
            <a:srcRect b="0" l="0" r="0" t="0"/>
            <a:stretch/>
          </p:blipFill>
          <p:spPr>
            <a:xfrm>
              <a:off x="6709092" y="5483822"/>
              <a:ext cx="1764001" cy="612000"/>
            </a:xfrm>
            <a:prstGeom prst="rect">
              <a:avLst/>
            </a:prstGeom>
            <a:noFill/>
            <a:ln>
              <a:noFill/>
            </a:ln>
          </p:spPr>
        </p:pic>
      </p:grpSp>
      <p:sp>
        <p:nvSpPr>
          <p:cNvPr id="185" name="Google Shape;185;p1"/>
          <p:cNvSpPr txBox="1"/>
          <p:nvPr/>
        </p:nvSpPr>
        <p:spPr>
          <a:xfrm>
            <a:off x="6687270" y="774652"/>
            <a:ext cx="4954123" cy="1457271"/>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4000"/>
              <a:buFont typeface="Book Antiqua"/>
              <a:buNone/>
            </a:pPr>
            <a:r>
              <a:rPr b="0" i="0" lang="en-US" sz="4000" u="none" cap="none" strike="noStrike">
                <a:solidFill>
                  <a:schemeClr val="dk1"/>
                </a:solidFill>
                <a:latin typeface="Book Antiqua"/>
                <a:ea typeface="Book Antiqua"/>
                <a:cs typeface="Book Antiqua"/>
                <a:sym typeface="Book Antiqua"/>
              </a:rPr>
              <a:t>Network Security For Energy</a:t>
            </a:r>
            <a:endParaRPr b="0" i="0" sz="4000" u="none" cap="none" strike="noStrike">
              <a:solidFill>
                <a:schemeClr val="dk1"/>
              </a:solidFill>
              <a:latin typeface="Book Antiqua"/>
              <a:ea typeface="Book Antiqua"/>
              <a:cs typeface="Book Antiqua"/>
              <a:sym typeface="Book Antiqua"/>
            </a:endParaRPr>
          </a:p>
        </p:txBody>
      </p:sp>
      <p:sp>
        <p:nvSpPr>
          <p:cNvPr id="186" name="Google Shape;186;p1"/>
          <p:cNvSpPr txBox="1"/>
          <p:nvPr/>
        </p:nvSpPr>
        <p:spPr>
          <a:xfrm>
            <a:off x="6154758" y="4068927"/>
            <a:ext cx="5436900" cy="646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rgbClr val="FF0000"/>
                </a:solidFill>
                <a:latin typeface="Century Gothic"/>
                <a:ea typeface="Century Gothic"/>
                <a:cs typeface="Century Gothic"/>
                <a:sym typeface="Century Gothic"/>
              </a:rPr>
              <a:t>SLIDE SET #4: </a:t>
            </a:r>
            <a:r>
              <a:rPr b="1" i="0" lang="en-US" sz="1800" u="none" cap="none" strike="noStrike">
                <a:solidFill>
                  <a:schemeClr val="dk1"/>
                </a:solidFill>
                <a:latin typeface="Century Gothic"/>
                <a:ea typeface="Century Gothic"/>
                <a:cs typeface="Century Gothic"/>
                <a:sym typeface="Century Gothic"/>
              </a:rPr>
              <a:t>Cryptography Terminology &amp; Classic Ciphers</a:t>
            </a:r>
            <a:endParaRPr b="1" i="1" sz="1800" u="none" cap="none" strike="noStrike">
              <a:solidFill>
                <a:schemeClr val="dk1"/>
              </a:solidFill>
              <a:latin typeface="Century Gothic"/>
              <a:ea typeface="Century Gothic"/>
              <a:cs typeface="Century Gothic"/>
              <a:sym typeface="Century Gothic"/>
            </a:endParaRPr>
          </a:p>
        </p:txBody>
      </p:sp>
      <p:pic>
        <p:nvPicPr>
          <p:cNvPr descr="A red sign with white text&#10;&#10;Description automatically generated" id="187" name="Google Shape;187;p1"/>
          <p:cNvPicPr preferRelativeResize="0"/>
          <p:nvPr/>
        </p:nvPicPr>
        <p:blipFill rotWithShape="1">
          <a:blip r:embed="rId6">
            <a:alphaModFix/>
          </a:blip>
          <a:srcRect b="0" l="0" r="0" t="0"/>
          <a:stretch/>
        </p:blipFill>
        <p:spPr>
          <a:xfrm>
            <a:off x="9713631" y="4845329"/>
            <a:ext cx="1532424" cy="56827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graphicFrame>
        <p:nvGraphicFramePr>
          <p:cNvPr id="261" name="Google Shape;261;p10"/>
          <p:cNvGraphicFramePr/>
          <p:nvPr/>
        </p:nvGraphicFramePr>
        <p:xfrm>
          <a:off x="359002" y="1700981"/>
          <a:ext cx="10869437" cy="4227871"/>
        </p:xfrm>
        <a:graphic>
          <a:graphicData uri="http://schemas.openxmlformats.org/presentationml/2006/ole">
            <mc:AlternateContent>
              <mc:Choice Requires="v">
                <p:oleObj r:id="rId4" imgH="4227871" imgW="10869437" progId="Excel.Chart.8" spid="_x0000_s1">
                  <p:embed/>
                </p:oleObj>
              </mc:Choice>
              <mc:Fallback>
                <p:oleObj r:id="rId5" imgH="4227871" imgW="10869437" progId="Excel.Chart.8">
                  <p:embed/>
                  <p:pic>
                    <p:nvPicPr>
                      <p:cNvPr id="261" name="Google Shape;261;p10"/>
                      <p:cNvPicPr preferRelativeResize="0"/>
                      <p:nvPr/>
                    </p:nvPicPr>
                    <p:blipFill rotWithShape="1">
                      <a:blip r:embed="rId6">
                        <a:alphaModFix/>
                      </a:blip>
                      <a:srcRect b="0" l="0" r="0" t="0"/>
                      <a:stretch/>
                    </p:blipFill>
                    <p:spPr>
                      <a:xfrm>
                        <a:off x="359002" y="1700981"/>
                        <a:ext cx="10869437" cy="4227871"/>
                      </a:xfrm>
                      <a:prstGeom prst="rect">
                        <a:avLst/>
                      </a:prstGeom>
                      <a:noFill/>
                      <a:ln>
                        <a:noFill/>
                      </a:ln>
                    </p:spPr>
                  </p:pic>
                </p:oleObj>
              </mc:Fallback>
            </mc:AlternateContent>
          </a:graphicData>
        </a:graphic>
      </p:graphicFrame>
      <p:sp>
        <p:nvSpPr>
          <p:cNvPr id="262" name="Google Shape;262;p10"/>
          <p:cNvSpPr txBox="1"/>
          <p:nvPr>
            <p:ph type="ctrTitle"/>
          </p:nvPr>
        </p:nvSpPr>
        <p:spPr>
          <a:xfrm>
            <a:off x="796322" y="320040"/>
            <a:ext cx="6732237" cy="101714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Book Antiqua"/>
              <a:buNone/>
            </a:pPr>
            <a:r>
              <a:rPr lang="en-US"/>
              <a:t>Frequency of Letters in English</a:t>
            </a:r>
            <a:endParaRPr/>
          </a:p>
        </p:txBody>
      </p:sp>
      <p:pic>
        <p:nvPicPr>
          <p:cNvPr id="263" name="Google Shape;263;p10"/>
          <p:cNvPicPr preferRelativeResize="0"/>
          <p:nvPr/>
        </p:nvPicPr>
        <p:blipFill rotWithShape="1">
          <a:blip r:embed="rId7">
            <a:alphaModFix/>
          </a:blip>
          <a:srcRect b="0" l="0" r="0" t="0"/>
          <a:stretch/>
        </p:blipFill>
        <p:spPr>
          <a:xfrm>
            <a:off x="8029102" y="6075799"/>
            <a:ext cx="1530000" cy="612000"/>
          </a:xfrm>
          <a:prstGeom prst="rect">
            <a:avLst/>
          </a:prstGeom>
          <a:noFill/>
          <a:ln>
            <a:noFill/>
          </a:ln>
        </p:spPr>
      </p:pic>
      <p:sp>
        <p:nvSpPr>
          <p:cNvPr id="264" name="Google Shape;264;p10"/>
          <p:cNvSpPr txBox="1"/>
          <p:nvPr/>
        </p:nvSpPr>
        <p:spPr>
          <a:xfrm>
            <a:off x="10603378" y="6227910"/>
            <a:ext cx="31668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dk1"/>
                </a:solidFill>
                <a:latin typeface="Arial"/>
                <a:ea typeface="Arial"/>
                <a:cs typeface="Arial"/>
                <a:sym typeface="Arial"/>
              </a:rPr>
              <a:t>9</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11"/>
          <p:cNvSpPr txBox="1"/>
          <p:nvPr>
            <p:ph type="ctrTitle"/>
          </p:nvPr>
        </p:nvSpPr>
        <p:spPr>
          <a:xfrm>
            <a:off x="1060315" y="725487"/>
            <a:ext cx="8496640" cy="1034488"/>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Book Antiqua"/>
              <a:buNone/>
            </a:pPr>
            <a:r>
              <a:rPr lang="en-US"/>
              <a:t>How to Defeat Frequency Analysis?</a:t>
            </a:r>
            <a:endParaRPr/>
          </a:p>
        </p:txBody>
      </p:sp>
      <p:sp>
        <p:nvSpPr>
          <p:cNvPr id="270" name="Google Shape;270;p11"/>
          <p:cNvSpPr txBox="1"/>
          <p:nvPr>
            <p:ph idx="2" type="body"/>
          </p:nvPr>
        </p:nvSpPr>
        <p:spPr>
          <a:xfrm>
            <a:off x="1299289" y="2322969"/>
            <a:ext cx="5750439" cy="3045443"/>
          </a:xfrm>
          <a:prstGeom prst="rect">
            <a:avLst/>
          </a:prstGeom>
          <a:noFill/>
          <a:ln>
            <a:noFill/>
          </a:ln>
        </p:spPr>
        <p:txBody>
          <a:bodyPr anchorCtr="0" anchor="t" bIns="45700" lIns="91425" spcFirstLastPara="1" rIns="0" wrap="square" tIns="0">
            <a:normAutofit/>
          </a:bodyPr>
          <a:lstStyle/>
          <a:p>
            <a:pPr indent="-274320" lvl="0" marL="274320" rtl="0" algn="l">
              <a:lnSpc>
                <a:spcPct val="100000"/>
              </a:lnSpc>
              <a:spcBef>
                <a:spcPts val="0"/>
              </a:spcBef>
              <a:spcAft>
                <a:spcPts val="0"/>
              </a:spcAft>
              <a:buSzPts val="1400"/>
              <a:buFont typeface="Courier New"/>
              <a:buChar char="o"/>
            </a:pPr>
            <a:r>
              <a:rPr lang="en-US"/>
              <a:t>Use larger blocks as the basis of substitution.  Rather than substituting one letter at a time, substitute 64 bits at a time, or 128 bits.  </a:t>
            </a:r>
            <a:endParaRPr/>
          </a:p>
          <a:p>
            <a:pPr indent="-274320" lvl="1" marL="274320" rtl="0" algn="l">
              <a:lnSpc>
                <a:spcPct val="100000"/>
              </a:lnSpc>
              <a:spcBef>
                <a:spcPts val="800"/>
              </a:spcBef>
              <a:spcAft>
                <a:spcPts val="0"/>
              </a:spcAft>
              <a:buClr>
                <a:schemeClr val="lt1"/>
              </a:buClr>
              <a:buSzPts val="1400"/>
              <a:buFont typeface="Century Gothic"/>
              <a:buChar char="―"/>
            </a:pPr>
            <a:r>
              <a:rPr lang="en-US" sz="1400"/>
              <a:t>Leads to block ciphers such as DES &amp; AES.</a:t>
            </a:r>
            <a:endParaRPr/>
          </a:p>
          <a:p>
            <a:pPr indent="-185420" lvl="0" marL="274320" rtl="0" algn="l">
              <a:lnSpc>
                <a:spcPct val="100000"/>
              </a:lnSpc>
              <a:spcBef>
                <a:spcPts val="1600"/>
              </a:spcBef>
              <a:spcAft>
                <a:spcPts val="0"/>
              </a:spcAft>
              <a:buSzPts val="1400"/>
              <a:buFont typeface="Courier New"/>
              <a:buNone/>
            </a:pPr>
            <a:r>
              <a:t/>
            </a:r>
            <a:endParaRPr/>
          </a:p>
          <a:p>
            <a:pPr indent="-274320" lvl="0" marL="274320" rtl="0" algn="l">
              <a:lnSpc>
                <a:spcPct val="100000"/>
              </a:lnSpc>
              <a:spcBef>
                <a:spcPts val="1800"/>
              </a:spcBef>
              <a:spcAft>
                <a:spcPts val="0"/>
              </a:spcAft>
              <a:buSzPts val="1400"/>
              <a:buFont typeface="Courier New"/>
              <a:buChar char="o"/>
            </a:pPr>
            <a:r>
              <a:rPr lang="en-US"/>
              <a:t>Use different substitutions to get rid of frequency features.</a:t>
            </a:r>
            <a:endParaRPr/>
          </a:p>
          <a:p>
            <a:pPr indent="-274320" lvl="1" marL="274320" rtl="0" algn="l">
              <a:lnSpc>
                <a:spcPct val="100000"/>
              </a:lnSpc>
              <a:spcBef>
                <a:spcPts val="800"/>
              </a:spcBef>
              <a:spcAft>
                <a:spcPts val="0"/>
              </a:spcAft>
              <a:buClr>
                <a:schemeClr val="lt1"/>
              </a:buClr>
              <a:buSzPts val="1400"/>
              <a:buFont typeface="Century Gothic"/>
              <a:buChar char="―"/>
            </a:pPr>
            <a:r>
              <a:rPr lang="en-US" sz="1400"/>
              <a:t>Leads to polyalphabetical substituion ciphers, and to stream ciphers such as RC4</a:t>
            </a:r>
            <a:endParaRPr/>
          </a:p>
          <a:p>
            <a:pPr indent="-185420" lvl="0" marL="274320" rtl="0" algn="l">
              <a:lnSpc>
                <a:spcPct val="100000"/>
              </a:lnSpc>
              <a:spcBef>
                <a:spcPts val="1600"/>
              </a:spcBef>
              <a:spcAft>
                <a:spcPts val="0"/>
              </a:spcAft>
              <a:buSzPts val="1400"/>
              <a:buFont typeface="Courier New"/>
              <a:buNone/>
            </a:pPr>
            <a:r>
              <a:t/>
            </a:r>
            <a:endParaRPr/>
          </a:p>
          <a:p>
            <a:pPr indent="-185420" lvl="0" marL="274320" rtl="0" algn="l">
              <a:lnSpc>
                <a:spcPct val="100000"/>
              </a:lnSpc>
              <a:spcBef>
                <a:spcPts val="1800"/>
              </a:spcBef>
              <a:spcAft>
                <a:spcPts val="0"/>
              </a:spcAft>
              <a:buSzPts val="1400"/>
              <a:buFont typeface="Courier New"/>
              <a:buNone/>
            </a:pPr>
            <a:r>
              <a:t/>
            </a:r>
            <a:endParaRPr/>
          </a:p>
        </p:txBody>
      </p:sp>
      <p:pic>
        <p:nvPicPr>
          <p:cNvPr id="271" name="Google Shape;271;p11"/>
          <p:cNvPicPr preferRelativeResize="0"/>
          <p:nvPr/>
        </p:nvPicPr>
        <p:blipFill rotWithShape="1">
          <a:blip r:embed="rId3">
            <a:alphaModFix/>
          </a:blip>
          <a:srcRect b="0" l="0" r="0" t="0"/>
          <a:stretch/>
        </p:blipFill>
        <p:spPr>
          <a:xfrm>
            <a:off x="7120032" y="5839825"/>
            <a:ext cx="1530000" cy="612000"/>
          </a:xfrm>
          <a:prstGeom prst="rect">
            <a:avLst/>
          </a:prstGeom>
          <a:noFill/>
          <a:ln>
            <a:noFill/>
          </a:ln>
        </p:spPr>
      </p:pic>
      <p:sp>
        <p:nvSpPr>
          <p:cNvPr id="272" name="Google Shape;272;p11"/>
          <p:cNvSpPr txBox="1"/>
          <p:nvPr/>
        </p:nvSpPr>
        <p:spPr>
          <a:xfrm>
            <a:off x="10721363" y="5991936"/>
            <a:ext cx="516907"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lt1"/>
                </a:solidFill>
                <a:latin typeface="Arial"/>
                <a:ea typeface="Arial"/>
                <a:cs typeface="Arial"/>
                <a:sym typeface="Arial"/>
              </a:rPr>
              <a:t>10</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12"/>
          <p:cNvSpPr txBox="1"/>
          <p:nvPr>
            <p:ph type="ctrTitle"/>
          </p:nvPr>
        </p:nvSpPr>
        <p:spPr>
          <a:xfrm>
            <a:off x="796322" y="320040"/>
            <a:ext cx="10441949" cy="1469431"/>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Book Antiqua"/>
              <a:buNone/>
            </a:pPr>
            <a:r>
              <a:rPr lang="en-US" sz="4000"/>
              <a:t>Towards the Polyalphabetic Substitution Ciphers</a:t>
            </a:r>
            <a:endParaRPr/>
          </a:p>
        </p:txBody>
      </p:sp>
      <p:sp>
        <p:nvSpPr>
          <p:cNvPr id="279" name="Google Shape;279;p12"/>
          <p:cNvSpPr txBox="1"/>
          <p:nvPr>
            <p:ph idx="1" type="body"/>
          </p:nvPr>
        </p:nvSpPr>
        <p:spPr>
          <a:xfrm>
            <a:off x="796322" y="1991611"/>
            <a:ext cx="9134259" cy="2590221"/>
          </a:xfrm>
          <a:prstGeom prst="rect">
            <a:avLst/>
          </a:prstGeom>
          <a:noFill/>
          <a:ln>
            <a:noFill/>
          </a:ln>
        </p:spPr>
        <p:txBody>
          <a:bodyPr anchorCtr="0" anchor="t" bIns="0" lIns="91425" spcFirstLastPara="1" rIns="0" wrap="square" tIns="45700">
            <a:noAutofit/>
          </a:bodyPr>
          <a:lstStyle/>
          <a:p>
            <a:pPr indent="0" lvl="0" marL="0" rtl="0" algn="l">
              <a:lnSpc>
                <a:spcPct val="100000"/>
              </a:lnSpc>
              <a:spcBef>
                <a:spcPts val="0"/>
              </a:spcBef>
              <a:spcAft>
                <a:spcPts val="0"/>
              </a:spcAft>
              <a:buSzPts val="1400"/>
              <a:buNone/>
            </a:pPr>
            <a:r>
              <a:rPr lang="en-US"/>
              <a:t>Main weaknesses of monoalphabetic substitution ciphers</a:t>
            </a:r>
            <a:endParaRPr/>
          </a:p>
          <a:p>
            <a:pPr indent="-88900" lvl="1" marL="201168" rtl="0" algn="l">
              <a:lnSpc>
                <a:spcPct val="100000"/>
              </a:lnSpc>
              <a:spcBef>
                <a:spcPts val="2000"/>
              </a:spcBef>
              <a:spcAft>
                <a:spcPts val="0"/>
              </a:spcAft>
              <a:buClr>
                <a:schemeClr val="dk1"/>
              </a:buClr>
              <a:buSzPts val="1400"/>
              <a:buFont typeface="Century Gothic"/>
              <a:buChar char="―"/>
            </a:pPr>
            <a:r>
              <a:rPr lang="en-US" sz="1400"/>
              <a:t>In ciphertext, different letters have different frequency</a:t>
            </a:r>
            <a:endParaRPr/>
          </a:p>
          <a:p>
            <a:pPr indent="-88900" lvl="2" marL="384048" rtl="0" algn="l">
              <a:lnSpc>
                <a:spcPct val="100000"/>
              </a:lnSpc>
              <a:spcBef>
                <a:spcPts val="600"/>
              </a:spcBef>
              <a:spcAft>
                <a:spcPts val="0"/>
              </a:spcAft>
              <a:buClr>
                <a:schemeClr val="dk1"/>
              </a:buClr>
              <a:buSzPts val="1400"/>
              <a:buFont typeface="Century Gothic"/>
              <a:buChar char="―"/>
            </a:pPr>
            <a:r>
              <a:rPr lang="en-US"/>
              <a:t>each letter in the ciphertext corresponds to </a:t>
            </a:r>
            <a:r>
              <a:rPr lang="en-US">
                <a:solidFill>
                  <a:srgbClr val="C00000"/>
                </a:solidFill>
              </a:rPr>
              <a:t>only</a:t>
            </a:r>
            <a:r>
              <a:rPr lang="en-US"/>
              <a:t> one letter in the plaintext letter</a:t>
            </a:r>
            <a:endParaRPr/>
          </a:p>
          <a:p>
            <a:pPr indent="0" lvl="0" marL="0" rtl="0" algn="l">
              <a:lnSpc>
                <a:spcPct val="100000"/>
              </a:lnSpc>
              <a:spcBef>
                <a:spcPts val="1000"/>
              </a:spcBef>
              <a:spcAft>
                <a:spcPts val="0"/>
              </a:spcAft>
              <a:buSzPts val="1400"/>
              <a:buNone/>
            </a:pPr>
            <a:r>
              <a:rPr lang="en-US"/>
              <a:t>Idea for a stronger cipher (1460’s by Alberti)</a:t>
            </a:r>
            <a:endParaRPr/>
          </a:p>
          <a:p>
            <a:pPr indent="-88900" lvl="1" marL="201168" rtl="0" algn="l">
              <a:lnSpc>
                <a:spcPct val="100000"/>
              </a:lnSpc>
              <a:spcBef>
                <a:spcPts val="2000"/>
              </a:spcBef>
              <a:spcAft>
                <a:spcPts val="0"/>
              </a:spcAft>
              <a:buClr>
                <a:schemeClr val="dk1"/>
              </a:buClr>
              <a:buSzPts val="1400"/>
              <a:buFont typeface="Century Gothic"/>
              <a:buChar char="―"/>
            </a:pPr>
            <a:r>
              <a:rPr lang="en-US" sz="1400"/>
              <a:t>Use more than one substitutions, and switch between them when encrypting different letters</a:t>
            </a:r>
            <a:endParaRPr/>
          </a:p>
          <a:p>
            <a:pPr indent="-88900" lvl="2" marL="384048" rtl="0" algn="l">
              <a:lnSpc>
                <a:spcPct val="100000"/>
              </a:lnSpc>
              <a:spcBef>
                <a:spcPts val="600"/>
              </a:spcBef>
              <a:spcAft>
                <a:spcPts val="0"/>
              </a:spcAft>
              <a:buClr>
                <a:schemeClr val="dk1"/>
              </a:buClr>
              <a:buSzPts val="1400"/>
              <a:buFont typeface="Century Gothic"/>
              <a:buChar char="―"/>
            </a:pPr>
            <a:r>
              <a:rPr lang="en-US"/>
              <a:t>As result, frequencies of letters in ciphertext are similar</a:t>
            </a:r>
            <a:endParaRPr/>
          </a:p>
          <a:p>
            <a:pPr indent="0" lvl="0" marL="0" rtl="0" algn="l">
              <a:lnSpc>
                <a:spcPct val="100000"/>
              </a:lnSpc>
              <a:spcBef>
                <a:spcPts val="1000"/>
              </a:spcBef>
              <a:spcAft>
                <a:spcPts val="0"/>
              </a:spcAft>
              <a:buSzPts val="1400"/>
              <a:buNone/>
            </a:pPr>
            <a:r>
              <a:t/>
            </a:r>
            <a:endParaRPr/>
          </a:p>
          <a:p>
            <a:pPr indent="0" lvl="0" marL="0" rtl="0" algn="l">
              <a:lnSpc>
                <a:spcPct val="100000"/>
              </a:lnSpc>
              <a:spcBef>
                <a:spcPts val="1000"/>
              </a:spcBef>
              <a:spcAft>
                <a:spcPts val="0"/>
              </a:spcAft>
              <a:buSzPts val="1400"/>
              <a:buNone/>
            </a:pPr>
            <a:r>
              <a:t/>
            </a:r>
            <a:endParaRPr/>
          </a:p>
          <a:p>
            <a:pPr indent="0" lvl="0" marL="0" rtl="0" algn="l">
              <a:lnSpc>
                <a:spcPct val="100000"/>
              </a:lnSpc>
              <a:spcBef>
                <a:spcPts val="1000"/>
              </a:spcBef>
              <a:spcAft>
                <a:spcPts val="0"/>
              </a:spcAft>
              <a:buSzPts val="1400"/>
              <a:buNone/>
            </a:pPr>
            <a:r>
              <a:rPr lang="en-US"/>
              <a:t>Developed into an easy-to-use cipher by Vigenère (published in 1586)</a:t>
            </a:r>
            <a:endParaRPr/>
          </a:p>
        </p:txBody>
      </p:sp>
      <p:pic>
        <p:nvPicPr>
          <p:cNvPr id="280" name="Google Shape;280;p12"/>
          <p:cNvPicPr preferRelativeResize="0"/>
          <p:nvPr/>
        </p:nvPicPr>
        <p:blipFill rotWithShape="1">
          <a:blip r:embed="rId3">
            <a:alphaModFix/>
          </a:blip>
          <a:srcRect b="0" l="0" r="0" t="0"/>
          <a:stretch/>
        </p:blipFill>
        <p:spPr>
          <a:xfrm>
            <a:off x="7926277" y="6026638"/>
            <a:ext cx="1530000" cy="612000"/>
          </a:xfrm>
          <a:prstGeom prst="rect">
            <a:avLst/>
          </a:prstGeom>
          <a:noFill/>
          <a:ln>
            <a:noFill/>
          </a:ln>
        </p:spPr>
      </p:pic>
      <p:sp>
        <p:nvSpPr>
          <p:cNvPr id="281" name="Google Shape;281;p12"/>
          <p:cNvSpPr txBox="1"/>
          <p:nvPr/>
        </p:nvSpPr>
        <p:spPr>
          <a:xfrm>
            <a:off x="10505055" y="6178749"/>
            <a:ext cx="487410"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dk1"/>
                </a:solidFill>
                <a:latin typeface="Arial"/>
                <a:ea typeface="Arial"/>
                <a:cs typeface="Arial"/>
                <a:sym typeface="Arial"/>
              </a:rPr>
              <a:t>11</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13"/>
          <p:cNvSpPr txBox="1"/>
          <p:nvPr>
            <p:ph type="ctrTitle"/>
          </p:nvPr>
        </p:nvSpPr>
        <p:spPr>
          <a:xfrm>
            <a:off x="863669" y="480467"/>
            <a:ext cx="5301157" cy="775283"/>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Book Antiqua"/>
              <a:buNone/>
            </a:pPr>
            <a:r>
              <a:rPr lang="en-US"/>
              <a:t>The Vigenère Cipher </a:t>
            </a:r>
            <a:endParaRPr/>
          </a:p>
        </p:txBody>
      </p:sp>
      <p:sp>
        <p:nvSpPr>
          <p:cNvPr id="287" name="Google Shape;287;p13"/>
          <p:cNvSpPr txBox="1"/>
          <p:nvPr>
            <p:ph idx="2" type="body"/>
          </p:nvPr>
        </p:nvSpPr>
        <p:spPr>
          <a:xfrm>
            <a:off x="935787" y="1376515"/>
            <a:ext cx="6979181" cy="4797045"/>
          </a:xfrm>
          <a:prstGeom prst="rect">
            <a:avLst/>
          </a:prstGeom>
          <a:noFill/>
          <a:ln>
            <a:noFill/>
          </a:ln>
        </p:spPr>
        <p:txBody>
          <a:bodyPr anchorCtr="0" anchor="t" bIns="45700" lIns="91425" spcFirstLastPara="1" rIns="0" wrap="square" tIns="0">
            <a:normAutofit fontScale="55000" lnSpcReduction="20000"/>
          </a:bodyPr>
          <a:lstStyle/>
          <a:p>
            <a:pPr indent="-274320" lvl="0" marL="274320" rtl="0" algn="l">
              <a:lnSpc>
                <a:spcPct val="90000"/>
              </a:lnSpc>
              <a:spcBef>
                <a:spcPts val="0"/>
              </a:spcBef>
              <a:spcAft>
                <a:spcPts val="0"/>
              </a:spcAft>
              <a:buSzPct val="100000"/>
              <a:buFont typeface="Times"/>
              <a:buNone/>
            </a:pPr>
            <a:r>
              <a:rPr lang="en-US" sz="2900">
                <a:solidFill>
                  <a:srgbClr val="00B0F0"/>
                </a:solidFill>
              </a:rPr>
              <a:t>  </a:t>
            </a:r>
            <a:r>
              <a:rPr b="1" lang="en-US" sz="2900">
                <a:solidFill>
                  <a:srgbClr val="00B0F0"/>
                </a:solidFill>
              </a:rPr>
              <a:t>Treat letters as numbers: [A=0, B=1, C=2, …, Z=25]</a:t>
            </a:r>
            <a:endParaRPr/>
          </a:p>
          <a:p>
            <a:pPr indent="-274320" lvl="0" marL="274320" rtl="0" algn="l">
              <a:lnSpc>
                <a:spcPct val="90000"/>
              </a:lnSpc>
              <a:spcBef>
                <a:spcPts val="1800"/>
              </a:spcBef>
              <a:spcAft>
                <a:spcPts val="0"/>
              </a:spcAft>
              <a:buSzPct val="100000"/>
              <a:buFont typeface="Times"/>
              <a:buNone/>
            </a:pPr>
            <a:r>
              <a:rPr b="1" lang="en-US" sz="2900">
                <a:solidFill>
                  <a:srgbClr val="00B0F0"/>
                </a:solidFill>
              </a:rPr>
              <a:t>   Number Theory Notation: </a:t>
            </a:r>
            <a:r>
              <a:rPr lang="en-US" sz="2900"/>
              <a:t>Z</a:t>
            </a:r>
            <a:r>
              <a:rPr baseline="-25000" lang="en-US" sz="2900"/>
              <a:t>n</a:t>
            </a:r>
            <a:r>
              <a:rPr lang="en-US" sz="2900"/>
              <a:t>= {0, 1, …, n-1}</a:t>
            </a:r>
            <a:endParaRPr b="1" sz="2900">
              <a:solidFill>
                <a:srgbClr val="002060"/>
              </a:solidFill>
            </a:endParaRPr>
          </a:p>
          <a:p>
            <a:pPr indent="-274320" lvl="0" marL="274320" rtl="0" algn="l">
              <a:lnSpc>
                <a:spcPct val="90000"/>
              </a:lnSpc>
              <a:spcBef>
                <a:spcPts val="1800"/>
              </a:spcBef>
              <a:spcAft>
                <a:spcPts val="0"/>
              </a:spcAft>
              <a:buSzPct val="100000"/>
              <a:buFont typeface="Times"/>
              <a:buNone/>
            </a:pPr>
            <a:r>
              <a:rPr b="1" lang="en-US" sz="2900">
                <a:solidFill>
                  <a:schemeClr val="accent2"/>
                </a:solidFill>
              </a:rPr>
              <a:t>  Definition</a:t>
            </a:r>
            <a:r>
              <a:rPr lang="en-US" sz="2900">
                <a:solidFill>
                  <a:schemeClr val="accent2"/>
                </a:solidFill>
              </a:rPr>
              <a:t>: </a:t>
            </a:r>
            <a:endParaRPr/>
          </a:p>
          <a:p>
            <a:pPr indent="-274320" lvl="0" marL="274320" rtl="0" algn="l">
              <a:lnSpc>
                <a:spcPct val="90000"/>
              </a:lnSpc>
              <a:spcBef>
                <a:spcPts val="1800"/>
              </a:spcBef>
              <a:spcAft>
                <a:spcPts val="0"/>
              </a:spcAft>
              <a:buSzPct val="100000"/>
              <a:buFont typeface="Times"/>
              <a:buNone/>
            </a:pPr>
            <a:r>
              <a:rPr lang="en-US" sz="2900"/>
              <a:t>   Given m, a positive integer,  P = C = (Z</a:t>
            </a:r>
            <a:r>
              <a:rPr baseline="-25000" lang="en-US" sz="2900"/>
              <a:t>26</a:t>
            </a:r>
            <a:r>
              <a:rPr lang="en-US" sz="2900"/>
              <a:t>)</a:t>
            </a:r>
            <a:r>
              <a:rPr baseline="30000" lang="en-US" sz="2900"/>
              <a:t>n</a:t>
            </a:r>
            <a:r>
              <a:rPr lang="en-US" sz="2900"/>
              <a:t>, and K = (k</a:t>
            </a:r>
            <a:r>
              <a:rPr baseline="-25000" lang="en-US" sz="2900"/>
              <a:t>1</a:t>
            </a:r>
            <a:r>
              <a:rPr lang="en-US" sz="2900"/>
              <a:t>, k</a:t>
            </a:r>
            <a:r>
              <a:rPr baseline="-25000" lang="en-US" sz="2900"/>
              <a:t>2</a:t>
            </a:r>
            <a:r>
              <a:rPr lang="en-US" sz="2900"/>
              <a:t>, … , k</a:t>
            </a:r>
            <a:r>
              <a:rPr baseline="-25000" lang="en-US" sz="2900"/>
              <a:t>m</a:t>
            </a:r>
            <a:r>
              <a:rPr lang="en-US" sz="2900"/>
              <a:t>) a key, we define:</a:t>
            </a:r>
            <a:endParaRPr/>
          </a:p>
          <a:p>
            <a:pPr indent="-274320" lvl="0" marL="274320" rtl="0" algn="l">
              <a:lnSpc>
                <a:spcPct val="90000"/>
              </a:lnSpc>
              <a:spcBef>
                <a:spcPts val="1800"/>
              </a:spcBef>
              <a:spcAft>
                <a:spcPts val="0"/>
              </a:spcAft>
              <a:buSzPct val="100000"/>
              <a:buFont typeface="Times"/>
              <a:buNone/>
            </a:pPr>
            <a:r>
              <a:rPr lang="en-US" sz="2900"/>
              <a:t>  </a:t>
            </a:r>
            <a:r>
              <a:rPr b="1" lang="en-US" sz="2900">
                <a:solidFill>
                  <a:srgbClr val="FF6600"/>
                </a:solidFill>
              </a:rPr>
              <a:t>Encryption</a:t>
            </a:r>
            <a:r>
              <a:rPr lang="en-US" sz="2900"/>
              <a:t>:</a:t>
            </a:r>
            <a:endParaRPr/>
          </a:p>
          <a:p>
            <a:pPr indent="-274320" lvl="0" marL="274320" rtl="0" algn="l">
              <a:lnSpc>
                <a:spcPct val="90000"/>
              </a:lnSpc>
              <a:spcBef>
                <a:spcPts val="1800"/>
              </a:spcBef>
              <a:spcAft>
                <a:spcPts val="0"/>
              </a:spcAft>
              <a:buSzPct val="100000"/>
              <a:buFont typeface="Times"/>
              <a:buNone/>
            </a:pPr>
            <a:r>
              <a:rPr lang="en-US" sz="2900"/>
              <a:t>    e</a:t>
            </a:r>
            <a:r>
              <a:rPr baseline="-25000" lang="en-US" sz="2900"/>
              <a:t>k</a:t>
            </a:r>
            <a:r>
              <a:rPr lang="en-US" sz="2900"/>
              <a:t>(p</a:t>
            </a:r>
            <a:r>
              <a:rPr baseline="-25000" lang="en-US" sz="2900"/>
              <a:t>1</a:t>
            </a:r>
            <a:r>
              <a:rPr lang="en-US" sz="2900"/>
              <a:t>, p</a:t>
            </a:r>
            <a:r>
              <a:rPr baseline="-25000" lang="en-US" sz="2900"/>
              <a:t>2</a:t>
            </a:r>
            <a:r>
              <a:rPr lang="en-US" sz="2900"/>
              <a:t>… p</a:t>
            </a:r>
            <a:r>
              <a:rPr baseline="-25000" lang="en-US" sz="2900"/>
              <a:t>m</a:t>
            </a:r>
            <a:r>
              <a:rPr lang="en-US" sz="2900"/>
              <a:t>) = (p</a:t>
            </a:r>
            <a:r>
              <a:rPr baseline="-25000" lang="en-US" sz="2900"/>
              <a:t>1</a:t>
            </a:r>
            <a:r>
              <a:rPr lang="en-US" sz="2900"/>
              <a:t>+k</a:t>
            </a:r>
            <a:r>
              <a:rPr baseline="-25000" lang="en-US" sz="2900"/>
              <a:t>1</a:t>
            </a:r>
            <a:r>
              <a:rPr lang="en-US" sz="2900"/>
              <a:t>, p</a:t>
            </a:r>
            <a:r>
              <a:rPr baseline="-25000" lang="en-US" sz="2900"/>
              <a:t>2</a:t>
            </a:r>
            <a:r>
              <a:rPr lang="en-US" sz="2900"/>
              <a:t>+k</a:t>
            </a:r>
            <a:r>
              <a:rPr baseline="-25000" lang="en-US" sz="2900"/>
              <a:t>2</a:t>
            </a:r>
            <a:r>
              <a:rPr lang="en-US" sz="2900"/>
              <a:t>…p</a:t>
            </a:r>
            <a:r>
              <a:rPr baseline="-25000" lang="en-US" sz="2900"/>
              <a:t>m</a:t>
            </a:r>
            <a:r>
              <a:rPr lang="en-US" sz="2900"/>
              <a:t>+k</a:t>
            </a:r>
            <a:r>
              <a:rPr baseline="-25000" lang="en-US" sz="2900"/>
              <a:t>m</a:t>
            </a:r>
            <a:r>
              <a:rPr lang="en-US" sz="2900"/>
              <a:t>) (mod 26)</a:t>
            </a:r>
            <a:endParaRPr/>
          </a:p>
          <a:p>
            <a:pPr indent="-274320" lvl="0" marL="274320" rtl="0" algn="l">
              <a:lnSpc>
                <a:spcPct val="90000"/>
              </a:lnSpc>
              <a:spcBef>
                <a:spcPts val="1800"/>
              </a:spcBef>
              <a:spcAft>
                <a:spcPts val="0"/>
              </a:spcAft>
              <a:buSzPct val="100000"/>
              <a:buFont typeface="Times"/>
              <a:buNone/>
            </a:pPr>
            <a:r>
              <a:rPr lang="en-US" sz="2900"/>
              <a:t>  </a:t>
            </a:r>
            <a:r>
              <a:rPr b="1" lang="en-US" sz="2900">
                <a:solidFill>
                  <a:srgbClr val="FF6600"/>
                </a:solidFill>
              </a:rPr>
              <a:t>Decryption</a:t>
            </a:r>
            <a:r>
              <a:rPr lang="en-US" sz="2900"/>
              <a:t>:</a:t>
            </a:r>
            <a:endParaRPr/>
          </a:p>
          <a:p>
            <a:pPr indent="-274320" lvl="0" marL="274320" rtl="0" algn="l">
              <a:lnSpc>
                <a:spcPct val="90000"/>
              </a:lnSpc>
              <a:spcBef>
                <a:spcPts val="1800"/>
              </a:spcBef>
              <a:spcAft>
                <a:spcPts val="0"/>
              </a:spcAft>
              <a:buSzPct val="100000"/>
              <a:buFont typeface="Times"/>
              <a:buNone/>
            </a:pPr>
            <a:r>
              <a:rPr lang="en-US" sz="2900"/>
              <a:t>    d</a:t>
            </a:r>
            <a:r>
              <a:rPr baseline="-25000" lang="en-US" sz="2900"/>
              <a:t>k</a:t>
            </a:r>
            <a:r>
              <a:rPr lang="en-US" sz="2900"/>
              <a:t>(c</a:t>
            </a:r>
            <a:r>
              <a:rPr baseline="-25000" lang="en-US" sz="2900"/>
              <a:t>1</a:t>
            </a:r>
            <a:r>
              <a:rPr lang="en-US" sz="2900"/>
              <a:t>, c</a:t>
            </a:r>
            <a:r>
              <a:rPr baseline="-25000" lang="en-US" sz="2900"/>
              <a:t>2</a:t>
            </a:r>
            <a:r>
              <a:rPr lang="en-US" sz="2900"/>
              <a:t>… c</a:t>
            </a:r>
            <a:r>
              <a:rPr baseline="-25000" lang="en-US" sz="2900"/>
              <a:t>m</a:t>
            </a:r>
            <a:r>
              <a:rPr lang="en-US" sz="2900"/>
              <a:t>) = (c</a:t>
            </a:r>
            <a:r>
              <a:rPr baseline="-25000" lang="en-US" sz="2900"/>
              <a:t>1</a:t>
            </a:r>
            <a:r>
              <a:rPr lang="en-US" sz="2900"/>
              <a:t>-k</a:t>
            </a:r>
            <a:r>
              <a:rPr baseline="-25000" lang="en-US" sz="2900"/>
              <a:t>1</a:t>
            </a:r>
            <a:r>
              <a:rPr lang="en-US" sz="2900"/>
              <a:t>,  c</a:t>
            </a:r>
            <a:r>
              <a:rPr baseline="-25000" lang="en-US" sz="2900"/>
              <a:t>2</a:t>
            </a:r>
            <a:r>
              <a:rPr lang="en-US" sz="2900"/>
              <a:t>-k</a:t>
            </a:r>
            <a:r>
              <a:rPr baseline="-25000" lang="en-US" sz="2900"/>
              <a:t>2</a:t>
            </a:r>
            <a:r>
              <a:rPr lang="en-US" sz="2900"/>
              <a:t> … c</a:t>
            </a:r>
            <a:r>
              <a:rPr baseline="-25000" lang="en-US" sz="2900"/>
              <a:t>m</a:t>
            </a:r>
            <a:r>
              <a:rPr lang="en-US" sz="2900"/>
              <a:t>- k</a:t>
            </a:r>
            <a:r>
              <a:rPr baseline="-25000" lang="en-US" sz="2900"/>
              <a:t>m</a:t>
            </a:r>
            <a:r>
              <a:rPr lang="en-US" sz="2900"/>
              <a:t>) (mod 26)</a:t>
            </a:r>
            <a:endParaRPr b="1" sz="2900"/>
          </a:p>
          <a:p>
            <a:pPr indent="-274320" lvl="0" marL="274320" rtl="0" algn="l">
              <a:lnSpc>
                <a:spcPct val="90000"/>
              </a:lnSpc>
              <a:spcBef>
                <a:spcPts val="1800"/>
              </a:spcBef>
              <a:spcAft>
                <a:spcPts val="0"/>
              </a:spcAft>
              <a:buSzPct val="100000"/>
              <a:buFont typeface="Times"/>
              <a:buNone/>
            </a:pPr>
            <a:r>
              <a:rPr b="1" lang="en-US" sz="2900">
                <a:solidFill>
                  <a:srgbClr val="FF0000"/>
                </a:solidFill>
              </a:rPr>
              <a:t>  Example:</a:t>
            </a:r>
            <a:endParaRPr b="1" sz="2900"/>
          </a:p>
          <a:p>
            <a:pPr indent="-274320" lvl="0" marL="274320" rtl="0" algn="l">
              <a:lnSpc>
                <a:spcPct val="90000"/>
              </a:lnSpc>
              <a:spcBef>
                <a:spcPts val="1800"/>
              </a:spcBef>
              <a:spcAft>
                <a:spcPts val="0"/>
              </a:spcAft>
              <a:buSzPct val="100000"/>
              <a:buFont typeface="Times"/>
              <a:buNone/>
            </a:pPr>
            <a:r>
              <a:rPr lang="en-US" sz="2900"/>
              <a:t>    Plaintext:    </a:t>
            </a:r>
            <a:r>
              <a:rPr lang="en-US" sz="2900">
                <a:solidFill>
                  <a:schemeClr val="accent2"/>
                </a:solidFill>
              </a:rPr>
              <a:t>C R Y P T O G R A P H Y</a:t>
            </a:r>
            <a:endParaRPr/>
          </a:p>
          <a:p>
            <a:pPr indent="-274320" lvl="0" marL="274320" rtl="0" algn="l">
              <a:lnSpc>
                <a:spcPct val="90000"/>
              </a:lnSpc>
              <a:spcBef>
                <a:spcPts val="1800"/>
              </a:spcBef>
              <a:spcAft>
                <a:spcPts val="0"/>
              </a:spcAft>
              <a:buSzPct val="100000"/>
              <a:buFont typeface="Times"/>
              <a:buNone/>
            </a:pPr>
            <a:r>
              <a:rPr lang="en-US" sz="2900"/>
              <a:t>     Key:            L U C K L U C  K L U C K</a:t>
            </a:r>
            <a:endParaRPr/>
          </a:p>
          <a:p>
            <a:pPr indent="-274320" lvl="0" marL="274320" rtl="0" algn="l">
              <a:lnSpc>
                <a:spcPct val="90000"/>
              </a:lnSpc>
              <a:spcBef>
                <a:spcPts val="1800"/>
              </a:spcBef>
              <a:spcAft>
                <a:spcPts val="0"/>
              </a:spcAft>
              <a:buSzPct val="100000"/>
              <a:buFont typeface="Times"/>
              <a:buNone/>
            </a:pPr>
            <a:r>
              <a:rPr lang="en-US" sz="2900"/>
              <a:t>     Ciphertext:  </a:t>
            </a:r>
            <a:r>
              <a:rPr lang="en-US" sz="2900">
                <a:solidFill>
                  <a:srgbClr val="CC0099"/>
                </a:solidFill>
              </a:rPr>
              <a:t>N L A Z E  I   I  B L J  J  I</a:t>
            </a:r>
            <a:endParaRPr/>
          </a:p>
          <a:p>
            <a:pPr indent="-274320" lvl="0" marL="274320" rtl="0" algn="l">
              <a:lnSpc>
                <a:spcPct val="90000"/>
              </a:lnSpc>
              <a:spcBef>
                <a:spcPts val="1800"/>
              </a:spcBef>
              <a:spcAft>
                <a:spcPts val="0"/>
              </a:spcAft>
              <a:buSzPct val="100000"/>
              <a:buFont typeface="Times"/>
              <a:buNone/>
            </a:pPr>
            <a:r>
              <a:t/>
            </a:r>
            <a:endParaRPr sz="2400">
              <a:solidFill>
                <a:srgbClr val="CC0099"/>
              </a:solidFill>
            </a:endParaRPr>
          </a:p>
          <a:p>
            <a:pPr indent="-274320" lvl="0" marL="274320" rtl="0" algn="l">
              <a:lnSpc>
                <a:spcPct val="90000"/>
              </a:lnSpc>
              <a:spcBef>
                <a:spcPts val="1800"/>
              </a:spcBef>
              <a:spcAft>
                <a:spcPts val="0"/>
              </a:spcAft>
              <a:buSzPct val="100000"/>
              <a:buFont typeface="Times"/>
              <a:buNone/>
            </a:pPr>
            <a:r>
              <a:t/>
            </a:r>
            <a:endParaRPr sz="2400"/>
          </a:p>
        </p:txBody>
      </p:sp>
      <p:sp>
        <p:nvSpPr>
          <p:cNvPr id="288" name="Google Shape;288;p13"/>
          <p:cNvSpPr/>
          <p:nvPr/>
        </p:nvSpPr>
        <p:spPr>
          <a:xfrm>
            <a:off x="2092325" y="3533775"/>
            <a:ext cx="18415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a:buNone/>
            </a:pPr>
            <a:r>
              <a:t/>
            </a:r>
            <a:endParaRPr b="0" i="0" sz="2400" u="none" cap="none" strike="noStrike">
              <a:solidFill>
                <a:schemeClr val="dk1"/>
              </a:solidFill>
              <a:latin typeface="Times New Roman"/>
              <a:ea typeface="Times New Roman"/>
              <a:cs typeface="Times New Roman"/>
              <a:sym typeface="Times New Roman"/>
            </a:endParaRPr>
          </a:p>
        </p:txBody>
      </p:sp>
      <p:pic>
        <p:nvPicPr>
          <p:cNvPr id="289" name="Google Shape;289;p13"/>
          <p:cNvPicPr preferRelativeResize="0"/>
          <p:nvPr/>
        </p:nvPicPr>
        <p:blipFill rotWithShape="1">
          <a:blip r:embed="rId3">
            <a:alphaModFix/>
          </a:blip>
          <a:srcRect b="0" l="0" r="0" t="0"/>
          <a:stretch/>
        </p:blipFill>
        <p:spPr>
          <a:xfrm>
            <a:off x="7105616" y="6078121"/>
            <a:ext cx="1530000" cy="612000"/>
          </a:xfrm>
          <a:prstGeom prst="rect">
            <a:avLst/>
          </a:prstGeom>
          <a:noFill/>
          <a:ln>
            <a:noFill/>
          </a:ln>
        </p:spPr>
      </p:pic>
      <p:sp>
        <p:nvSpPr>
          <p:cNvPr id="290" name="Google Shape;290;p13"/>
          <p:cNvSpPr txBox="1"/>
          <p:nvPr/>
        </p:nvSpPr>
        <p:spPr>
          <a:xfrm>
            <a:off x="10750860" y="6076344"/>
            <a:ext cx="684055"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lt1"/>
                </a:solidFill>
                <a:latin typeface="Arial"/>
                <a:ea typeface="Arial"/>
                <a:cs typeface="Arial"/>
                <a:sym typeface="Arial"/>
              </a:rPr>
              <a:t>12</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14"/>
          <p:cNvSpPr txBox="1"/>
          <p:nvPr>
            <p:ph type="ctrTitle"/>
          </p:nvPr>
        </p:nvSpPr>
        <p:spPr>
          <a:xfrm>
            <a:off x="550607" y="491612"/>
            <a:ext cx="6361471" cy="896782"/>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Book Antiqua"/>
              <a:buNone/>
            </a:pPr>
            <a:r>
              <a:rPr lang="en-US"/>
              <a:t>Security of Vigenere Cipher </a:t>
            </a:r>
            <a:endParaRPr/>
          </a:p>
        </p:txBody>
      </p:sp>
      <p:sp>
        <p:nvSpPr>
          <p:cNvPr id="296" name="Google Shape;296;p14"/>
          <p:cNvSpPr txBox="1"/>
          <p:nvPr>
            <p:ph idx="2" type="body"/>
          </p:nvPr>
        </p:nvSpPr>
        <p:spPr>
          <a:xfrm>
            <a:off x="1030817" y="2079888"/>
            <a:ext cx="9558525" cy="2639595"/>
          </a:xfrm>
          <a:prstGeom prst="rect">
            <a:avLst/>
          </a:prstGeom>
          <a:noFill/>
          <a:ln>
            <a:noFill/>
          </a:ln>
        </p:spPr>
        <p:txBody>
          <a:bodyPr anchorCtr="0" anchor="t" bIns="45700" lIns="91425" spcFirstLastPara="1" rIns="0" wrap="square" tIns="0">
            <a:normAutofit/>
          </a:bodyPr>
          <a:lstStyle/>
          <a:p>
            <a:pPr indent="-274320" lvl="0" marL="274320" rtl="0" algn="l">
              <a:lnSpc>
                <a:spcPct val="100000"/>
              </a:lnSpc>
              <a:spcBef>
                <a:spcPts val="0"/>
              </a:spcBef>
              <a:spcAft>
                <a:spcPts val="0"/>
              </a:spcAft>
              <a:buSzPts val="1400"/>
              <a:buChar char="o"/>
            </a:pPr>
            <a:r>
              <a:rPr lang="en-US" sz="2000"/>
              <a:t>Vigenere </a:t>
            </a:r>
            <a:r>
              <a:rPr lang="en-US" sz="2000">
                <a:solidFill>
                  <a:srgbClr val="CC3300"/>
                </a:solidFill>
              </a:rPr>
              <a:t>masks the frequency</a:t>
            </a:r>
            <a:r>
              <a:rPr lang="en-US" sz="2000"/>
              <a:t> with which a character appears in a language: one letter in the ciphertext corresponds to multiple letters in the plaintext. Makes the </a:t>
            </a:r>
            <a:r>
              <a:rPr lang="en-US" sz="2000">
                <a:solidFill>
                  <a:schemeClr val="accent2"/>
                </a:solidFill>
              </a:rPr>
              <a:t>use of frequency analysis more difficult. </a:t>
            </a:r>
            <a:endParaRPr sz="2000"/>
          </a:p>
          <a:p>
            <a:pPr indent="-185420" lvl="0" marL="274320" rtl="0" algn="l">
              <a:lnSpc>
                <a:spcPct val="100000"/>
              </a:lnSpc>
              <a:spcBef>
                <a:spcPts val="1800"/>
              </a:spcBef>
              <a:spcAft>
                <a:spcPts val="0"/>
              </a:spcAft>
              <a:buSzPts val="1400"/>
              <a:buNone/>
            </a:pPr>
            <a:r>
              <a:t/>
            </a:r>
            <a:endParaRPr sz="2000"/>
          </a:p>
          <a:p>
            <a:pPr indent="-274320" lvl="0" marL="274320" rtl="0" algn="l">
              <a:lnSpc>
                <a:spcPct val="100000"/>
              </a:lnSpc>
              <a:spcBef>
                <a:spcPts val="1800"/>
              </a:spcBef>
              <a:spcAft>
                <a:spcPts val="0"/>
              </a:spcAft>
              <a:buSzPts val="1400"/>
              <a:buChar char="o"/>
            </a:pPr>
            <a:r>
              <a:rPr lang="en-US" sz="2000"/>
              <a:t>Any message encrypted by a Vigenere cipher is a collection of as </a:t>
            </a:r>
            <a:r>
              <a:rPr lang="en-US" sz="2000">
                <a:solidFill>
                  <a:srgbClr val="00CC00"/>
                </a:solidFill>
              </a:rPr>
              <a:t>many shift ciphers</a:t>
            </a:r>
            <a:r>
              <a:rPr lang="en-US" sz="2000"/>
              <a:t> as there are letters in the key. </a:t>
            </a:r>
            <a:endParaRPr sz="2000"/>
          </a:p>
        </p:txBody>
      </p:sp>
      <p:pic>
        <p:nvPicPr>
          <p:cNvPr id="297" name="Google Shape;297;p14"/>
          <p:cNvPicPr preferRelativeResize="0"/>
          <p:nvPr/>
        </p:nvPicPr>
        <p:blipFill rotWithShape="1">
          <a:blip r:embed="rId3">
            <a:alphaModFix/>
          </a:blip>
          <a:srcRect b="0" l="0" r="0" t="0"/>
          <a:stretch/>
        </p:blipFill>
        <p:spPr>
          <a:xfrm>
            <a:off x="7120032" y="5839825"/>
            <a:ext cx="1530000" cy="612000"/>
          </a:xfrm>
          <a:prstGeom prst="rect">
            <a:avLst/>
          </a:prstGeom>
          <a:noFill/>
          <a:ln>
            <a:noFill/>
          </a:ln>
        </p:spPr>
      </p:pic>
      <p:sp>
        <p:nvSpPr>
          <p:cNvPr id="298" name="Google Shape;298;p14"/>
          <p:cNvSpPr txBox="1"/>
          <p:nvPr/>
        </p:nvSpPr>
        <p:spPr>
          <a:xfrm>
            <a:off x="10589342" y="5991936"/>
            <a:ext cx="43824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lt1"/>
                </a:solidFill>
                <a:latin typeface="Arial"/>
                <a:ea typeface="Arial"/>
                <a:cs typeface="Arial"/>
                <a:sym typeface="Arial"/>
              </a:rPr>
              <a:t>13</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15"/>
          <p:cNvSpPr txBox="1"/>
          <p:nvPr>
            <p:ph type="ctrTitle"/>
          </p:nvPr>
        </p:nvSpPr>
        <p:spPr>
          <a:xfrm>
            <a:off x="895694" y="336058"/>
            <a:ext cx="7579712" cy="1135135"/>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Book Antiqua"/>
              <a:buNone/>
            </a:pPr>
            <a:r>
              <a:rPr lang="en-US"/>
              <a:t>Vigenere Cipher: Cryptanalysis</a:t>
            </a:r>
            <a:endParaRPr/>
          </a:p>
        </p:txBody>
      </p:sp>
      <p:sp>
        <p:nvSpPr>
          <p:cNvPr id="305" name="Google Shape;305;p15"/>
          <p:cNvSpPr txBox="1"/>
          <p:nvPr>
            <p:ph idx="2" type="body"/>
          </p:nvPr>
        </p:nvSpPr>
        <p:spPr>
          <a:xfrm>
            <a:off x="1159840" y="2129416"/>
            <a:ext cx="7413889" cy="2747383"/>
          </a:xfrm>
          <a:prstGeom prst="rect">
            <a:avLst/>
          </a:prstGeom>
          <a:noFill/>
          <a:ln>
            <a:noFill/>
          </a:ln>
        </p:spPr>
        <p:txBody>
          <a:bodyPr anchorCtr="0" anchor="t" bIns="45700" lIns="91425" spcFirstLastPara="1" rIns="0" wrap="square" tIns="0">
            <a:normAutofit/>
          </a:bodyPr>
          <a:lstStyle/>
          <a:p>
            <a:pPr indent="-274320" lvl="0" marL="274320" rtl="0" algn="l">
              <a:lnSpc>
                <a:spcPct val="100000"/>
              </a:lnSpc>
              <a:spcBef>
                <a:spcPts val="0"/>
              </a:spcBef>
              <a:spcAft>
                <a:spcPts val="0"/>
              </a:spcAft>
              <a:buSzPts val="1400"/>
              <a:buChar char="o"/>
            </a:pPr>
            <a:r>
              <a:rPr lang="en-US" sz="1800"/>
              <a:t>Find the </a:t>
            </a:r>
            <a:r>
              <a:rPr lang="en-US" sz="1800">
                <a:solidFill>
                  <a:schemeClr val="accent2"/>
                </a:solidFill>
              </a:rPr>
              <a:t>length of the key.</a:t>
            </a:r>
            <a:endParaRPr sz="1800"/>
          </a:p>
          <a:p>
            <a:pPr indent="-274320" lvl="1" marL="749808" rtl="0" algn="l">
              <a:lnSpc>
                <a:spcPct val="100000"/>
              </a:lnSpc>
              <a:spcBef>
                <a:spcPts val="800"/>
              </a:spcBef>
              <a:spcAft>
                <a:spcPts val="0"/>
              </a:spcAft>
              <a:buClr>
                <a:schemeClr val="lt1"/>
              </a:buClr>
              <a:buSzPts val="1400"/>
              <a:buFont typeface="Century Gothic"/>
              <a:buChar char="―"/>
            </a:pPr>
            <a:r>
              <a:rPr lang="en-US" sz="1800"/>
              <a:t>Kasisky test</a:t>
            </a:r>
            <a:endParaRPr sz="1800"/>
          </a:p>
          <a:p>
            <a:pPr indent="-274320" lvl="1" marL="749808" rtl="0" algn="l">
              <a:lnSpc>
                <a:spcPct val="100000"/>
              </a:lnSpc>
              <a:spcBef>
                <a:spcPts val="600"/>
              </a:spcBef>
              <a:spcAft>
                <a:spcPts val="0"/>
              </a:spcAft>
              <a:buClr>
                <a:schemeClr val="lt1"/>
              </a:buClr>
              <a:buSzPts val="1400"/>
              <a:buFont typeface="Century Gothic"/>
              <a:buChar char="―"/>
            </a:pPr>
            <a:r>
              <a:rPr lang="en-US" sz="1800"/>
              <a:t>Index of coincidence (we won’t cover here)</a:t>
            </a:r>
            <a:endParaRPr sz="1800">
              <a:solidFill>
                <a:srgbClr val="CC0099"/>
              </a:solidFill>
            </a:endParaRPr>
          </a:p>
          <a:p>
            <a:pPr indent="-274320" lvl="0" marL="274320" rtl="0" algn="l">
              <a:lnSpc>
                <a:spcPct val="100000"/>
              </a:lnSpc>
              <a:spcBef>
                <a:spcPts val="1600"/>
              </a:spcBef>
              <a:spcAft>
                <a:spcPts val="0"/>
              </a:spcAft>
              <a:buSzPts val="1400"/>
              <a:buChar char="o"/>
            </a:pPr>
            <a:r>
              <a:rPr lang="en-US" sz="1800">
                <a:solidFill>
                  <a:srgbClr val="CC0099"/>
                </a:solidFill>
              </a:rPr>
              <a:t>Divide</a:t>
            </a:r>
            <a:r>
              <a:rPr lang="en-US" sz="1800"/>
              <a:t> the message into that many shift cipher encryptions.</a:t>
            </a:r>
            <a:endParaRPr sz="1800">
              <a:solidFill>
                <a:srgbClr val="00CC00"/>
              </a:solidFill>
            </a:endParaRPr>
          </a:p>
          <a:p>
            <a:pPr indent="-274320" lvl="0" marL="274320" rtl="0" algn="l">
              <a:lnSpc>
                <a:spcPct val="100000"/>
              </a:lnSpc>
              <a:spcBef>
                <a:spcPts val="1800"/>
              </a:spcBef>
              <a:spcAft>
                <a:spcPts val="0"/>
              </a:spcAft>
              <a:buSzPts val="1400"/>
              <a:buChar char="o"/>
            </a:pPr>
            <a:r>
              <a:rPr lang="en-US" sz="1800">
                <a:solidFill>
                  <a:srgbClr val="00CC00"/>
                </a:solidFill>
              </a:rPr>
              <a:t>Use frequency analysis</a:t>
            </a:r>
            <a:r>
              <a:rPr lang="en-US" sz="1800"/>
              <a:t> to solve the resulting shift ciphers. </a:t>
            </a:r>
            <a:endParaRPr sz="1800"/>
          </a:p>
          <a:p>
            <a:pPr indent="-274320" lvl="1" marL="749808" rtl="0" algn="l">
              <a:lnSpc>
                <a:spcPct val="100000"/>
              </a:lnSpc>
              <a:spcBef>
                <a:spcPts val="800"/>
              </a:spcBef>
              <a:spcAft>
                <a:spcPts val="0"/>
              </a:spcAft>
              <a:buClr>
                <a:schemeClr val="lt1"/>
              </a:buClr>
              <a:buSzPts val="1400"/>
              <a:buFont typeface="Century Gothic"/>
              <a:buChar char="―"/>
            </a:pPr>
            <a:r>
              <a:rPr lang="en-US" sz="1800">
                <a:solidFill>
                  <a:srgbClr val="FF0000"/>
                </a:solidFill>
              </a:rPr>
              <a:t>How?</a:t>
            </a:r>
            <a:endParaRPr sz="1800"/>
          </a:p>
        </p:txBody>
      </p:sp>
      <p:pic>
        <p:nvPicPr>
          <p:cNvPr id="306" name="Google Shape;306;p15"/>
          <p:cNvPicPr preferRelativeResize="0"/>
          <p:nvPr/>
        </p:nvPicPr>
        <p:blipFill rotWithShape="1">
          <a:blip r:embed="rId3">
            <a:alphaModFix/>
          </a:blip>
          <a:srcRect b="0" l="0" r="0" t="0"/>
          <a:stretch/>
        </p:blipFill>
        <p:spPr>
          <a:xfrm>
            <a:off x="7120032" y="5839825"/>
            <a:ext cx="1530000" cy="612000"/>
          </a:xfrm>
          <a:prstGeom prst="rect">
            <a:avLst/>
          </a:prstGeom>
          <a:noFill/>
          <a:ln>
            <a:noFill/>
          </a:ln>
        </p:spPr>
      </p:pic>
      <p:sp>
        <p:nvSpPr>
          <p:cNvPr id="307" name="Google Shape;307;p15"/>
          <p:cNvSpPr txBox="1"/>
          <p:nvPr/>
        </p:nvSpPr>
        <p:spPr>
          <a:xfrm>
            <a:off x="10691867" y="5912615"/>
            <a:ext cx="556235"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lt1"/>
                </a:solidFill>
                <a:latin typeface="Arial"/>
                <a:ea typeface="Arial"/>
                <a:cs typeface="Arial"/>
                <a:sym typeface="Arial"/>
              </a:rPr>
              <a:t>14</a:t>
            </a:r>
            <a:endParaRPr/>
          </a:p>
        </p:txBody>
      </p:sp>
      <p:sp>
        <p:nvSpPr>
          <p:cNvPr id="308" name="Google Shape;308;p15"/>
          <p:cNvSpPr txBox="1"/>
          <p:nvPr/>
        </p:nvSpPr>
        <p:spPr>
          <a:xfrm>
            <a:off x="1086464" y="4545387"/>
            <a:ext cx="10019071" cy="116955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1" lang="en-US" sz="1400" u="none" cap="none" strike="noStrike">
                <a:solidFill>
                  <a:schemeClr val="lt1"/>
                </a:solidFill>
                <a:latin typeface="Arial"/>
                <a:ea typeface="Arial"/>
                <a:cs typeface="Arial"/>
                <a:sym typeface="Arial"/>
              </a:rPr>
              <a:t>Vigenere-like substitution ciphers were regarded by many as practically unbreakable for 300 years. In 1863, a Prussian major named Kasiski proposed a method for breaking a Vigenere cipher that consisted of finding the length of the keyword and then dividing the message into that many simple substitution cryptograms. Frequency analysis could then be used to solve the resulting simple substitutions checking which of the 26 possible shifts give rises to the correct decryption.  Can be done by checking how well the resulting frequency distribution matches that of the underling language.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16"/>
          <p:cNvSpPr txBox="1"/>
          <p:nvPr>
            <p:ph type="ctrTitle"/>
          </p:nvPr>
        </p:nvSpPr>
        <p:spPr>
          <a:xfrm>
            <a:off x="942328" y="528841"/>
            <a:ext cx="9145569" cy="916501"/>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4000"/>
              <a:buFont typeface="Book Antiqua"/>
              <a:buNone/>
            </a:pPr>
            <a:r>
              <a:rPr lang="en-US" sz="4000"/>
              <a:t>Kasisky Test for Finding Key Length</a:t>
            </a:r>
            <a:endParaRPr/>
          </a:p>
        </p:txBody>
      </p:sp>
      <p:sp>
        <p:nvSpPr>
          <p:cNvPr id="314" name="Google Shape;314;p16"/>
          <p:cNvSpPr txBox="1"/>
          <p:nvPr>
            <p:ph idx="2" type="body"/>
          </p:nvPr>
        </p:nvSpPr>
        <p:spPr>
          <a:xfrm>
            <a:off x="1207797" y="2032135"/>
            <a:ext cx="8417983" cy="2785671"/>
          </a:xfrm>
          <a:prstGeom prst="rect">
            <a:avLst/>
          </a:prstGeom>
          <a:noFill/>
          <a:ln>
            <a:noFill/>
          </a:ln>
        </p:spPr>
        <p:txBody>
          <a:bodyPr anchorCtr="0" anchor="t" bIns="45700" lIns="91425" spcFirstLastPara="1" rIns="0" wrap="square" tIns="0">
            <a:noAutofit/>
          </a:bodyPr>
          <a:lstStyle/>
          <a:p>
            <a:pPr indent="-274320" lvl="0" marL="274320" rtl="0" algn="l">
              <a:lnSpc>
                <a:spcPct val="100000"/>
              </a:lnSpc>
              <a:spcBef>
                <a:spcPts val="0"/>
              </a:spcBef>
              <a:spcAft>
                <a:spcPts val="0"/>
              </a:spcAft>
              <a:buSzPts val="1400"/>
              <a:buChar char="o"/>
            </a:pPr>
            <a:r>
              <a:rPr lang="en-US" sz="1800"/>
              <a:t>Observation: two identical segments of plaintext, will be encrypted to the same ciphertext, if they occur in the text at a distance Δ such that Δ is a multiple of m, the key length.</a:t>
            </a:r>
            <a:endParaRPr sz="1800"/>
          </a:p>
          <a:p>
            <a:pPr indent="-274320" lvl="0" marL="274320" rtl="0" algn="l">
              <a:lnSpc>
                <a:spcPct val="100000"/>
              </a:lnSpc>
              <a:spcBef>
                <a:spcPts val="1800"/>
              </a:spcBef>
              <a:spcAft>
                <a:spcPts val="0"/>
              </a:spcAft>
              <a:buSzPts val="1400"/>
              <a:buChar char="o"/>
            </a:pPr>
            <a:r>
              <a:rPr lang="en-US" sz="1800"/>
              <a:t>Algorithm:   </a:t>
            </a:r>
            <a:endParaRPr sz="1800"/>
          </a:p>
          <a:p>
            <a:pPr indent="-274320" lvl="1" marL="274320" rtl="0" algn="l">
              <a:lnSpc>
                <a:spcPct val="100000"/>
              </a:lnSpc>
              <a:spcBef>
                <a:spcPts val="800"/>
              </a:spcBef>
              <a:spcAft>
                <a:spcPts val="0"/>
              </a:spcAft>
              <a:buClr>
                <a:schemeClr val="lt1"/>
              </a:buClr>
              <a:buSzPts val="1400"/>
              <a:buFont typeface="Century Gothic"/>
              <a:buChar char="―"/>
            </a:pPr>
            <a:r>
              <a:rPr lang="en-US" sz="1800"/>
              <a:t>Search for pairs of identical segments of length at least 3</a:t>
            </a:r>
            <a:endParaRPr sz="1800"/>
          </a:p>
          <a:p>
            <a:pPr indent="-274320" lvl="1" marL="274320" rtl="0" algn="l">
              <a:lnSpc>
                <a:spcPct val="100000"/>
              </a:lnSpc>
              <a:spcBef>
                <a:spcPts val="600"/>
              </a:spcBef>
              <a:spcAft>
                <a:spcPts val="0"/>
              </a:spcAft>
              <a:buClr>
                <a:schemeClr val="lt1"/>
              </a:buClr>
              <a:buSzPts val="1400"/>
              <a:buFont typeface="Century Gothic"/>
              <a:buChar char="―"/>
            </a:pPr>
            <a:r>
              <a:rPr lang="en-US" sz="1800"/>
              <a:t>Record distances between the two segments: Δ1, Δ2, …</a:t>
            </a:r>
            <a:endParaRPr sz="1800"/>
          </a:p>
          <a:p>
            <a:pPr indent="-274320" lvl="1" marL="274320" rtl="0" algn="l">
              <a:lnSpc>
                <a:spcPct val="100000"/>
              </a:lnSpc>
              <a:spcBef>
                <a:spcPts val="600"/>
              </a:spcBef>
              <a:spcAft>
                <a:spcPts val="0"/>
              </a:spcAft>
              <a:buClr>
                <a:schemeClr val="lt1"/>
              </a:buClr>
              <a:buSzPts val="1400"/>
              <a:buFont typeface="Century Gothic"/>
              <a:buChar char="―"/>
            </a:pPr>
            <a:r>
              <a:rPr lang="en-US" sz="1800"/>
              <a:t>m divides gcd(Δ1, Δ2, …)</a:t>
            </a:r>
            <a:endParaRPr sz="1800"/>
          </a:p>
        </p:txBody>
      </p:sp>
      <p:pic>
        <p:nvPicPr>
          <p:cNvPr id="315" name="Google Shape;315;p16"/>
          <p:cNvPicPr preferRelativeResize="0"/>
          <p:nvPr/>
        </p:nvPicPr>
        <p:blipFill rotWithShape="1">
          <a:blip r:embed="rId3">
            <a:alphaModFix/>
          </a:blip>
          <a:srcRect b="0" l="0" r="0" t="0"/>
          <a:stretch/>
        </p:blipFill>
        <p:spPr>
          <a:xfrm>
            <a:off x="7120032" y="5839825"/>
            <a:ext cx="1530000" cy="612000"/>
          </a:xfrm>
          <a:prstGeom prst="rect">
            <a:avLst/>
          </a:prstGeom>
          <a:noFill/>
          <a:ln>
            <a:noFill/>
          </a:ln>
        </p:spPr>
      </p:pic>
      <p:sp>
        <p:nvSpPr>
          <p:cNvPr id="316" name="Google Shape;316;p16"/>
          <p:cNvSpPr txBox="1"/>
          <p:nvPr/>
        </p:nvSpPr>
        <p:spPr>
          <a:xfrm>
            <a:off x="10760694" y="5991936"/>
            <a:ext cx="56606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lt1"/>
                </a:solidFill>
                <a:latin typeface="Arial"/>
                <a:ea typeface="Arial"/>
                <a:cs typeface="Arial"/>
                <a:sym typeface="Arial"/>
              </a:rPr>
              <a:t>15</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17"/>
          <p:cNvSpPr txBox="1"/>
          <p:nvPr>
            <p:ph type="ctrTitle"/>
          </p:nvPr>
        </p:nvSpPr>
        <p:spPr>
          <a:xfrm>
            <a:off x="796322" y="408820"/>
            <a:ext cx="8935507" cy="94946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Book Antiqua"/>
              <a:buNone/>
            </a:pPr>
            <a:r>
              <a:rPr lang="en-US"/>
              <a:t>Example of the Kasisky Test</a:t>
            </a:r>
            <a:endParaRPr/>
          </a:p>
        </p:txBody>
      </p:sp>
      <p:sp>
        <p:nvSpPr>
          <p:cNvPr id="322" name="Google Shape;322;p17"/>
          <p:cNvSpPr txBox="1"/>
          <p:nvPr>
            <p:ph idx="1" type="body"/>
          </p:nvPr>
        </p:nvSpPr>
        <p:spPr>
          <a:xfrm>
            <a:off x="688168" y="1767107"/>
            <a:ext cx="9901174" cy="3296506"/>
          </a:xfrm>
          <a:prstGeom prst="rect">
            <a:avLst/>
          </a:prstGeom>
          <a:noFill/>
          <a:ln>
            <a:noFill/>
          </a:ln>
        </p:spPr>
        <p:txBody>
          <a:bodyPr anchorCtr="0" anchor="t" bIns="45700" lIns="0" spcFirstLastPara="1" rIns="0" wrap="square" tIns="45700">
            <a:normAutofit/>
          </a:bodyPr>
          <a:lstStyle/>
          <a:p>
            <a:pPr indent="-91440" lvl="0" marL="91440" rtl="0" algn="l">
              <a:lnSpc>
                <a:spcPct val="100000"/>
              </a:lnSpc>
              <a:spcBef>
                <a:spcPts val="0"/>
              </a:spcBef>
              <a:spcAft>
                <a:spcPts val="0"/>
              </a:spcAft>
              <a:buSzPts val="1400"/>
              <a:buFont typeface="Times"/>
              <a:buNone/>
            </a:pPr>
            <a:r>
              <a:rPr lang="en-US"/>
              <a:t>Key	</a:t>
            </a:r>
            <a:r>
              <a:rPr lang="en-US">
                <a:latin typeface="Courier New"/>
                <a:ea typeface="Courier New"/>
                <a:cs typeface="Courier New"/>
                <a:sym typeface="Courier New"/>
              </a:rPr>
              <a:t>K I N G K I N G K I N G K I N G K I N G K I N G</a:t>
            </a:r>
            <a:endParaRPr/>
          </a:p>
          <a:p>
            <a:pPr indent="-91440" lvl="0" marL="91440" rtl="0" algn="l">
              <a:lnSpc>
                <a:spcPct val="100000"/>
              </a:lnSpc>
              <a:spcBef>
                <a:spcPts val="1400"/>
              </a:spcBef>
              <a:spcAft>
                <a:spcPts val="0"/>
              </a:spcAft>
              <a:buSzPts val="1400"/>
              <a:buFont typeface="Times"/>
              <a:buNone/>
            </a:pPr>
            <a:r>
              <a:rPr lang="en-US"/>
              <a:t>PT	</a:t>
            </a:r>
            <a:r>
              <a:rPr lang="en-US">
                <a:latin typeface="Courier New"/>
                <a:ea typeface="Courier New"/>
                <a:cs typeface="Courier New"/>
                <a:sym typeface="Courier New"/>
              </a:rPr>
              <a:t>t h e s u n a n d t h e m a n i n t h e m o o n</a:t>
            </a:r>
            <a:endParaRPr/>
          </a:p>
          <a:p>
            <a:pPr indent="-91440" lvl="0" marL="91440" rtl="0" algn="l">
              <a:lnSpc>
                <a:spcPct val="100000"/>
              </a:lnSpc>
              <a:spcBef>
                <a:spcPts val="1400"/>
              </a:spcBef>
              <a:spcAft>
                <a:spcPts val="0"/>
              </a:spcAft>
              <a:buSzPts val="1400"/>
              <a:buFont typeface="Times"/>
              <a:buNone/>
            </a:pPr>
            <a:r>
              <a:rPr lang="en-US"/>
              <a:t>CT</a:t>
            </a:r>
            <a:r>
              <a:rPr lang="en-US">
                <a:latin typeface="Courier New"/>
                <a:ea typeface="Courier New"/>
                <a:cs typeface="Courier New"/>
                <a:sym typeface="Courier New"/>
              </a:rPr>
              <a:t> 	D P R Y E V N T N </a:t>
            </a:r>
            <a:r>
              <a:rPr lang="en-US" u="sng">
                <a:latin typeface="Courier New"/>
                <a:ea typeface="Courier New"/>
                <a:cs typeface="Courier New"/>
                <a:sym typeface="Courier New"/>
              </a:rPr>
              <a:t>B U K</a:t>
            </a:r>
            <a:r>
              <a:rPr lang="en-US">
                <a:latin typeface="Courier New"/>
                <a:ea typeface="Courier New"/>
                <a:cs typeface="Courier New"/>
                <a:sym typeface="Courier New"/>
              </a:rPr>
              <a:t> W I A O X </a:t>
            </a:r>
            <a:r>
              <a:rPr lang="en-US" u="sng">
                <a:latin typeface="Courier New"/>
                <a:ea typeface="Courier New"/>
                <a:cs typeface="Courier New"/>
                <a:sym typeface="Courier New"/>
              </a:rPr>
              <a:t>B U K</a:t>
            </a:r>
            <a:r>
              <a:rPr lang="en-US">
                <a:latin typeface="Courier New"/>
                <a:ea typeface="Courier New"/>
                <a:cs typeface="Courier New"/>
                <a:sym typeface="Courier New"/>
              </a:rPr>
              <a:t> W W B T</a:t>
            </a:r>
            <a:endParaRPr/>
          </a:p>
          <a:p>
            <a:pPr indent="-91440" lvl="0" marL="91440" rtl="0" algn="l">
              <a:lnSpc>
                <a:spcPct val="100000"/>
              </a:lnSpc>
              <a:spcBef>
                <a:spcPts val="1400"/>
              </a:spcBef>
              <a:spcAft>
                <a:spcPts val="0"/>
              </a:spcAft>
              <a:buSzPts val="1400"/>
              <a:buFont typeface="Times"/>
              <a:buNone/>
            </a:pPr>
            <a:r>
              <a:t/>
            </a:r>
            <a:endParaRPr>
              <a:latin typeface="Courier New"/>
              <a:ea typeface="Courier New"/>
              <a:cs typeface="Courier New"/>
              <a:sym typeface="Courier New"/>
            </a:endParaRPr>
          </a:p>
          <a:p>
            <a:pPr indent="-91440" lvl="0" marL="91440" rtl="0" algn="l">
              <a:lnSpc>
                <a:spcPct val="100000"/>
              </a:lnSpc>
              <a:spcBef>
                <a:spcPts val="1400"/>
              </a:spcBef>
              <a:spcAft>
                <a:spcPts val="0"/>
              </a:spcAft>
              <a:buSzPts val="1400"/>
              <a:buFont typeface="Times"/>
              <a:buNone/>
            </a:pPr>
            <a:r>
              <a:t/>
            </a:r>
            <a:endParaRPr/>
          </a:p>
          <a:p>
            <a:pPr indent="-91440" lvl="0" marL="91440" rtl="0" algn="l">
              <a:lnSpc>
                <a:spcPct val="100000"/>
              </a:lnSpc>
              <a:spcBef>
                <a:spcPts val="1400"/>
              </a:spcBef>
              <a:spcAft>
                <a:spcPts val="0"/>
              </a:spcAft>
              <a:buSzPts val="1400"/>
              <a:buFont typeface="Times"/>
              <a:buNone/>
            </a:pPr>
            <a:r>
              <a:rPr lang="en-US"/>
              <a:t>Repeating patterns (strings of length 3 or more) in ciphertext are likely due to repeating plaintext strings encrypted under repeating key strings; thus the location difference should be multiples of key lengths.</a:t>
            </a:r>
            <a:endParaRPr/>
          </a:p>
        </p:txBody>
      </p:sp>
      <p:pic>
        <p:nvPicPr>
          <p:cNvPr id="323" name="Google Shape;323;p17"/>
          <p:cNvPicPr preferRelativeResize="0"/>
          <p:nvPr/>
        </p:nvPicPr>
        <p:blipFill rotWithShape="1">
          <a:blip r:embed="rId3">
            <a:alphaModFix/>
          </a:blip>
          <a:srcRect b="0" l="0" r="0" t="0"/>
          <a:stretch/>
        </p:blipFill>
        <p:spPr>
          <a:xfrm>
            <a:off x="8614164" y="6143180"/>
            <a:ext cx="1530000" cy="612000"/>
          </a:xfrm>
          <a:prstGeom prst="rect">
            <a:avLst/>
          </a:prstGeom>
          <a:noFill/>
          <a:ln>
            <a:noFill/>
          </a:ln>
        </p:spPr>
      </p:pic>
      <p:sp>
        <p:nvSpPr>
          <p:cNvPr id="324" name="Google Shape;324;p17"/>
          <p:cNvSpPr txBox="1"/>
          <p:nvPr/>
        </p:nvSpPr>
        <p:spPr>
          <a:xfrm>
            <a:off x="10829520" y="6141403"/>
            <a:ext cx="674222"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dk1"/>
                </a:solidFill>
                <a:latin typeface="Arial"/>
                <a:ea typeface="Arial"/>
                <a:cs typeface="Arial"/>
                <a:sym typeface="Arial"/>
              </a:rPr>
              <a:t>16</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18"/>
          <p:cNvSpPr txBox="1"/>
          <p:nvPr>
            <p:ph type="ctrTitle"/>
          </p:nvPr>
        </p:nvSpPr>
        <p:spPr>
          <a:xfrm>
            <a:off x="796322" y="320040"/>
            <a:ext cx="6732237" cy="15240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Book Antiqua"/>
              <a:buNone/>
            </a:pPr>
            <a:r>
              <a:rPr lang="en-US"/>
              <a:t>One-Time Pad</a:t>
            </a:r>
            <a:endParaRPr/>
          </a:p>
        </p:txBody>
      </p:sp>
      <p:sp>
        <p:nvSpPr>
          <p:cNvPr id="330" name="Google Shape;330;p18"/>
          <p:cNvSpPr txBox="1"/>
          <p:nvPr>
            <p:ph idx="1" type="body"/>
          </p:nvPr>
        </p:nvSpPr>
        <p:spPr>
          <a:xfrm>
            <a:off x="629173" y="2262227"/>
            <a:ext cx="8849123" cy="2467089"/>
          </a:xfrm>
          <a:prstGeom prst="rect">
            <a:avLst/>
          </a:prstGeom>
          <a:noFill/>
          <a:ln>
            <a:noFill/>
          </a:ln>
        </p:spPr>
        <p:txBody>
          <a:bodyPr anchorCtr="0" anchor="t" bIns="0" lIns="91425" spcFirstLastPara="1" rIns="0" wrap="square" tIns="45700">
            <a:normAutofit/>
          </a:bodyPr>
          <a:lstStyle/>
          <a:p>
            <a:pPr indent="-285750" lvl="0" marL="285750" rtl="0" algn="l">
              <a:lnSpc>
                <a:spcPct val="100000"/>
              </a:lnSpc>
              <a:spcBef>
                <a:spcPts val="0"/>
              </a:spcBef>
              <a:spcAft>
                <a:spcPts val="0"/>
              </a:spcAft>
              <a:buSzPts val="1400"/>
              <a:buFont typeface="Courier New"/>
              <a:buChar char="o"/>
            </a:pPr>
            <a:r>
              <a:rPr lang="en-US"/>
              <a:t>Fix the vulnerability of the Vigenere cipher by using very long keys</a:t>
            </a:r>
            <a:endParaRPr/>
          </a:p>
          <a:p>
            <a:pPr indent="-285750" lvl="0" marL="285750" rtl="0" algn="l">
              <a:lnSpc>
                <a:spcPct val="100000"/>
              </a:lnSpc>
              <a:spcBef>
                <a:spcPts val="2400"/>
              </a:spcBef>
              <a:spcAft>
                <a:spcPts val="0"/>
              </a:spcAft>
              <a:buSzPts val="1400"/>
              <a:buFont typeface="Courier New"/>
              <a:buChar char="o"/>
            </a:pPr>
            <a:r>
              <a:rPr lang="en-US"/>
              <a:t>Key is a random string that is at least as long as the plaintext</a:t>
            </a:r>
            <a:endParaRPr/>
          </a:p>
          <a:p>
            <a:pPr indent="-285750" lvl="0" marL="285750" rtl="0" algn="l">
              <a:lnSpc>
                <a:spcPct val="100000"/>
              </a:lnSpc>
              <a:spcBef>
                <a:spcPts val="2400"/>
              </a:spcBef>
              <a:spcAft>
                <a:spcPts val="0"/>
              </a:spcAft>
              <a:buSzPts val="1400"/>
              <a:buFont typeface="Courier New"/>
              <a:buChar char="o"/>
            </a:pPr>
            <a:r>
              <a:rPr lang="en-US"/>
              <a:t>Encryption is similar to shift cipher </a:t>
            </a:r>
            <a:endParaRPr/>
          </a:p>
          <a:p>
            <a:pPr indent="-285750" lvl="0" marL="285750" rtl="0" algn="l">
              <a:lnSpc>
                <a:spcPct val="100000"/>
              </a:lnSpc>
              <a:spcBef>
                <a:spcPts val="2400"/>
              </a:spcBef>
              <a:spcAft>
                <a:spcPts val="0"/>
              </a:spcAft>
              <a:buSzPts val="1400"/>
              <a:buFont typeface="Courier New"/>
              <a:buChar char="o"/>
            </a:pPr>
            <a:r>
              <a:rPr lang="en-US"/>
              <a:t>Invented by Vernam in the 1920s</a:t>
            </a:r>
            <a:endParaRPr/>
          </a:p>
        </p:txBody>
      </p:sp>
      <p:pic>
        <p:nvPicPr>
          <p:cNvPr id="331" name="Google Shape;331;p18"/>
          <p:cNvPicPr preferRelativeResize="0"/>
          <p:nvPr/>
        </p:nvPicPr>
        <p:blipFill rotWithShape="1">
          <a:blip r:embed="rId3">
            <a:alphaModFix/>
          </a:blip>
          <a:srcRect b="0" l="0" r="0" t="0"/>
          <a:stretch/>
        </p:blipFill>
        <p:spPr>
          <a:xfrm>
            <a:off x="8029605" y="6009116"/>
            <a:ext cx="1530000" cy="612000"/>
          </a:xfrm>
          <a:prstGeom prst="rect">
            <a:avLst/>
          </a:prstGeom>
          <a:noFill/>
          <a:ln>
            <a:noFill/>
          </a:ln>
        </p:spPr>
      </p:pic>
      <p:sp>
        <p:nvSpPr>
          <p:cNvPr id="332" name="Google Shape;332;p18"/>
          <p:cNvSpPr txBox="1"/>
          <p:nvPr/>
        </p:nvSpPr>
        <p:spPr>
          <a:xfrm>
            <a:off x="10623042" y="6007339"/>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dk1"/>
                </a:solidFill>
                <a:latin typeface="Arial"/>
                <a:ea typeface="Arial"/>
                <a:cs typeface="Arial"/>
                <a:sym typeface="Arial"/>
              </a:rPr>
              <a:t>17</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p19"/>
          <p:cNvSpPr txBox="1"/>
          <p:nvPr>
            <p:ph type="ctrTitle"/>
          </p:nvPr>
        </p:nvSpPr>
        <p:spPr>
          <a:xfrm>
            <a:off x="796322" y="408820"/>
            <a:ext cx="8935507" cy="94946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Book Antiqua"/>
              <a:buNone/>
            </a:pPr>
            <a:r>
              <a:rPr lang="en-US"/>
              <a:t>One-Time Pad</a:t>
            </a:r>
            <a:endParaRPr/>
          </a:p>
        </p:txBody>
      </p:sp>
      <p:sp>
        <p:nvSpPr>
          <p:cNvPr id="338" name="Google Shape;338;p19"/>
          <p:cNvSpPr txBox="1"/>
          <p:nvPr>
            <p:ph idx="1" type="body"/>
          </p:nvPr>
        </p:nvSpPr>
        <p:spPr>
          <a:xfrm>
            <a:off x="481689" y="1661597"/>
            <a:ext cx="8935507" cy="4015244"/>
          </a:xfrm>
          <a:prstGeom prst="rect">
            <a:avLst/>
          </a:prstGeom>
          <a:noFill/>
          <a:ln>
            <a:noFill/>
          </a:ln>
        </p:spPr>
        <p:txBody>
          <a:bodyPr anchorCtr="0" anchor="t" bIns="45700" lIns="0" spcFirstLastPara="1" rIns="0" wrap="square" tIns="45700">
            <a:normAutofit/>
          </a:bodyPr>
          <a:lstStyle/>
          <a:p>
            <a:pPr indent="-91440" lvl="0" marL="91440" rtl="0" algn="l">
              <a:lnSpc>
                <a:spcPct val="100000"/>
              </a:lnSpc>
              <a:spcBef>
                <a:spcPts val="0"/>
              </a:spcBef>
              <a:spcAft>
                <a:spcPts val="0"/>
              </a:spcAft>
              <a:buSzPts val="1600"/>
              <a:buFont typeface="Times"/>
              <a:buNone/>
            </a:pPr>
            <a:r>
              <a:rPr lang="en-US" sz="1600"/>
              <a:t>Let Z</a:t>
            </a:r>
            <a:r>
              <a:rPr baseline="-25000" lang="en-US" sz="1600"/>
              <a:t>m</a:t>
            </a:r>
            <a:r>
              <a:rPr lang="en-US" sz="1600"/>
              <a:t> ={0,1,…,m-1} be the alphabet.</a:t>
            </a:r>
            <a:endParaRPr/>
          </a:p>
          <a:p>
            <a:pPr indent="-91440" lvl="0" marL="91440" rtl="0" algn="l">
              <a:lnSpc>
                <a:spcPct val="100000"/>
              </a:lnSpc>
              <a:spcBef>
                <a:spcPts val="1400"/>
              </a:spcBef>
              <a:spcAft>
                <a:spcPts val="0"/>
              </a:spcAft>
              <a:buSzPts val="1600"/>
              <a:buFont typeface="Times"/>
              <a:buNone/>
            </a:pPr>
            <a:r>
              <a:t/>
            </a:r>
            <a:endParaRPr sz="1600"/>
          </a:p>
          <a:p>
            <a:pPr indent="-91440" lvl="0" marL="91440" rtl="0" algn="l">
              <a:lnSpc>
                <a:spcPct val="100000"/>
              </a:lnSpc>
              <a:spcBef>
                <a:spcPts val="1400"/>
              </a:spcBef>
              <a:spcAft>
                <a:spcPts val="0"/>
              </a:spcAft>
              <a:buSzPts val="1600"/>
              <a:buFont typeface="Times"/>
              <a:buNone/>
            </a:pPr>
            <a:r>
              <a:rPr lang="en-US" sz="1600"/>
              <a:t>Plaintext space = Ciphtertext space =  Key space = 	(Z</a:t>
            </a:r>
            <a:r>
              <a:rPr baseline="-25000" lang="en-US" sz="1600"/>
              <a:t>m</a:t>
            </a:r>
            <a:r>
              <a:rPr lang="en-US" sz="1600"/>
              <a:t>)</a:t>
            </a:r>
            <a:r>
              <a:rPr baseline="30000" lang="en-US" sz="1600"/>
              <a:t>n</a:t>
            </a:r>
            <a:endParaRPr sz="1600"/>
          </a:p>
          <a:p>
            <a:pPr indent="-91440" lvl="0" marL="91440" rtl="0" algn="l">
              <a:lnSpc>
                <a:spcPct val="100000"/>
              </a:lnSpc>
              <a:spcBef>
                <a:spcPts val="1400"/>
              </a:spcBef>
              <a:spcAft>
                <a:spcPts val="0"/>
              </a:spcAft>
              <a:buSzPts val="1600"/>
              <a:buFont typeface="Times"/>
              <a:buNone/>
            </a:pPr>
            <a:r>
              <a:rPr lang="en-US" sz="1600"/>
              <a:t>The key is chosen uniformly randomly</a:t>
            </a:r>
            <a:endParaRPr/>
          </a:p>
          <a:p>
            <a:pPr indent="-91440" lvl="0" marL="91440" rtl="0" algn="l">
              <a:lnSpc>
                <a:spcPct val="100000"/>
              </a:lnSpc>
              <a:spcBef>
                <a:spcPts val="1400"/>
              </a:spcBef>
              <a:spcAft>
                <a:spcPts val="0"/>
              </a:spcAft>
              <a:buSzPts val="1600"/>
              <a:buFont typeface="Times"/>
              <a:buNone/>
            </a:pPr>
            <a:r>
              <a:rPr lang="en-US" sz="1600"/>
              <a:t>Plaintext    X =  (x</a:t>
            </a:r>
            <a:r>
              <a:rPr baseline="-25000" lang="en-US" sz="1600"/>
              <a:t>1</a:t>
            </a:r>
            <a:r>
              <a:rPr lang="en-US" sz="1600"/>
              <a:t> x</a:t>
            </a:r>
            <a:r>
              <a:rPr baseline="-25000" lang="en-US" sz="1600"/>
              <a:t>2</a:t>
            </a:r>
            <a:r>
              <a:rPr lang="en-US" sz="1600"/>
              <a:t> … x</a:t>
            </a:r>
            <a:r>
              <a:rPr baseline="-25000" lang="en-US" sz="1600"/>
              <a:t>n</a:t>
            </a:r>
            <a:r>
              <a:rPr lang="en-US" sz="1600"/>
              <a:t>)</a:t>
            </a:r>
            <a:endParaRPr/>
          </a:p>
          <a:p>
            <a:pPr indent="-91440" lvl="0" marL="91440" rtl="0" algn="l">
              <a:lnSpc>
                <a:spcPct val="100000"/>
              </a:lnSpc>
              <a:spcBef>
                <a:spcPts val="1400"/>
              </a:spcBef>
              <a:spcAft>
                <a:spcPts val="0"/>
              </a:spcAft>
              <a:buSzPts val="1600"/>
              <a:buFont typeface="Times"/>
              <a:buNone/>
            </a:pPr>
            <a:r>
              <a:rPr lang="en-US" sz="1600"/>
              <a:t>Key            K = (k</a:t>
            </a:r>
            <a:r>
              <a:rPr baseline="-25000" lang="en-US" sz="1600"/>
              <a:t>1</a:t>
            </a:r>
            <a:r>
              <a:rPr lang="en-US" sz="1600"/>
              <a:t> k</a:t>
            </a:r>
            <a:r>
              <a:rPr baseline="-25000" lang="en-US" sz="1600"/>
              <a:t>2</a:t>
            </a:r>
            <a:r>
              <a:rPr lang="en-US" sz="1600"/>
              <a:t> … k</a:t>
            </a:r>
            <a:r>
              <a:rPr baseline="-25000" lang="en-US" sz="1600"/>
              <a:t>n</a:t>
            </a:r>
            <a:r>
              <a:rPr lang="en-US" sz="1600"/>
              <a:t>)</a:t>
            </a:r>
            <a:endParaRPr/>
          </a:p>
          <a:p>
            <a:pPr indent="-91440" lvl="0" marL="91440" rtl="0" algn="l">
              <a:lnSpc>
                <a:spcPct val="100000"/>
              </a:lnSpc>
              <a:spcBef>
                <a:spcPts val="1400"/>
              </a:spcBef>
              <a:spcAft>
                <a:spcPts val="0"/>
              </a:spcAft>
              <a:buSzPts val="1600"/>
              <a:buFont typeface="Times"/>
              <a:buNone/>
            </a:pPr>
            <a:r>
              <a:rPr lang="en-US" sz="1600"/>
              <a:t>Ciphertext  Y = (y</a:t>
            </a:r>
            <a:r>
              <a:rPr baseline="-25000" lang="en-US" sz="1600"/>
              <a:t>1</a:t>
            </a:r>
            <a:r>
              <a:rPr lang="en-US" sz="1600"/>
              <a:t> y</a:t>
            </a:r>
            <a:r>
              <a:rPr baseline="-25000" lang="en-US" sz="1600"/>
              <a:t>2</a:t>
            </a:r>
            <a:r>
              <a:rPr lang="en-US" sz="1600"/>
              <a:t> … y</a:t>
            </a:r>
            <a:r>
              <a:rPr baseline="-25000" lang="en-US" sz="1600"/>
              <a:t>n</a:t>
            </a:r>
            <a:r>
              <a:rPr lang="en-US" sz="1600"/>
              <a:t>)</a:t>
            </a:r>
            <a:endParaRPr/>
          </a:p>
          <a:p>
            <a:pPr indent="-91440" lvl="0" marL="91440" rtl="0" algn="l">
              <a:lnSpc>
                <a:spcPct val="100000"/>
              </a:lnSpc>
              <a:spcBef>
                <a:spcPts val="1400"/>
              </a:spcBef>
              <a:spcAft>
                <a:spcPts val="0"/>
              </a:spcAft>
              <a:buSzPts val="1600"/>
              <a:buFont typeface="Times"/>
              <a:buNone/>
            </a:pPr>
            <a:r>
              <a:rPr lang="en-US" sz="1600"/>
              <a:t>e</a:t>
            </a:r>
            <a:r>
              <a:rPr baseline="-25000" lang="en-US" sz="1600"/>
              <a:t>k</a:t>
            </a:r>
            <a:r>
              <a:rPr lang="en-US" sz="1600"/>
              <a:t>(X) = (x</a:t>
            </a:r>
            <a:r>
              <a:rPr baseline="-25000" lang="en-US" sz="1600"/>
              <a:t>1</a:t>
            </a:r>
            <a:r>
              <a:rPr lang="en-US" sz="1600"/>
              <a:t>+k</a:t>
            </a:r>
            <a:r>
              <a:rPr baseline="-25000" lang="en-US" sz="1600"/>
              <a:t>1</a:t>
            </a:r>
            <a:r>
              <a:rPr lang="en-US" sz="1600"/>
              <a:t>  x</a:t>
            </a:r>
            <a:r>
              <a:rPr baseline="-25000" lang="en-US" sz="1600"/>
              <a:t>2</a:t>
            </a:r>
            <a:r>
              <a:rPr lang="en-US" sz="1600"/>
              <a:t>+k</a:t>
            </a:r>
            <a:r>
              <a:rPr baseline="-25000" lang="en-US" sz="1600"/>
              <a:t>2</a:t>
            </a:r>
            <a:r>
              <a:rPr lang="en-US" sz="1600"/>
              <a:t> … x</a:t>
            </a:r>
            <a:r>
              <a:rPr baseline="-25000" lang="en-US" sz="1600"/>
              <a:t>n</a:t>
            </a:r>
            <a:r>
              <a:rPr lang="en-US" sz="1600"/>
              <a:t>+k</a:t>
            </a:r>
            <a:r>
              <a:rPr baseline="-25000" lang="en-US" sz="1600"/>
              <a:t>n</a:t>
            </a:r>
            <a:r>
              <a:rPr lang="en-US" sz="1600"/>
              <a:t>) mod m</a:t>
            </a:r>
            <a:endParaRPr/>
          </a:p>
          <a:p>
            <a:pPr indent="-91440" lvl="0" marL="91440" rtl="0" algn="l">
              <a:lnSpc>
                <a:spcPct val="100000"/>
              </a:lnSpc>
              <a:spcBef>
                <a:spcPts val="1400"/>
              </a:spcBef>
              <a:spcAft>
                <a:spcPts val="0"/>
              </a:spcAft>
              <a:buSzPts val="1600"/>
              <a:buFont typeface="Times"/>
              <a:buNone/>
            </a:pPr>
            <a:r>
              <a:rPr lang="en-US" sz="1600"/>
              <a:t>d</a:t>
            </a:r>
            <a:r>
              <a:rPr baseline="-25000" lang="en-US" sz="1600"/>
              <a:t>k</a:t>
            </a:r>
            <a:r>
              <a:rPr lang="en-US" sz="1600"/>
              <a:t>(Y) = (y</a:t>
            </a:r>
            <a:r>
              <a:rPr baseline="-25000" lang="en-US" sz="1600"/>
              <a:t>1</a:t>
            </a:r>
            <a:r>
              <a:rPr lang="en-US" sz="1600"/>
              <a:t>-k</a:t>
            </a:r>
            <a:r>
              <a:rPr baseline="-25000" lang="en-US" sz="1600"/>
              <a:t>1</a:t>
            </a:r>
            <a:r>
              <a:rPr lang="en-US" sz="1600"/>
              <a:t>   y</a:t>
            </a:r>
            <a:r>
              <a:rPr baseline="-25000" lang="en-US" sz="1600"/>
              <a:t>2</a:t>
            </a:r>
            <a:r>
              <a:rPr lang="en-US" sz="1600"/>
              <a:t>-k</a:t>
            </a:r>
            <a:r>
              <a:rPr baseline="-25000" lang="en-US" sz="1600"/>
              <a:t>2</a:t>
            </a:r>
            <a:r>
              <a:rPr lang="en-US" sz="1600"/>
              <a:t> …  y</a:t>
            </a:r>
            <a:r>
              <a:rPr baseline="-25000" lang="en-US" sz="1600"/>
              <a:t>n</a:t>
            </a:r>
            <a:r>
              <a:rPr lang="en-US" sz="1600"/>
              <a:t>-k</a:t>
            </a:r>
            <a:r>
              <a:rPr baseline="-25000" lang="en-US" sz="1600"/>
              <a:t>n</a:t>
            </a:r>
            <a:r>
              <a:rPr lang="en-US" sz="1600"/>
              <a:t>) mod m</a:t>
            </a:r>
            <a:endParaRPr/>
          </a:p>
          <a:p>
            <a:pPr indent="-91440" lvl="0" marL="91440" rtl="0" algn="l">
              <a:lnSpc>
                <a:spcPct val="100000"/>
              </a:lnSpc>
              <a:spcBef>
                <a:spcPts val="1400"/>
              </a:spcBef>
              <a:spcAft>
                <a:spcPts val="0"/>
              </a:spcAft>
              <a:buSzPts val="2400"/>
              <a:buFont typeface="Times"/>
              <a:buNone/>
            </a:pPr>
            <a:r>
              <a:t/>
            </a:r>
            <a:endParaRPr sz="2400"/>
          </a:p>
        </p:txBody>
      </p:sp>
      <p:pic>
        <p:nvPicPr>
          <p:cNvPr id="339" name="Google Shape;339;p19"/>
          <p:cNvPicPr preferRelativeResize="0"/>
          <p:nvPr/>
        </p:nvPicPr>
        <p:blipFill rotWithShape="1">
          <a:blip r:embed="rId3">
            <a:alphaModFix/>
          </a:blip>
          <a:srcRect b="0" l="0" r="0" t="0"/>
          <a:stretch/>
        </p:blipFill>
        <p:spPr>
          <a:xfrm>
            <a:off x="7860520" y="5940399"/>
            <a:ext cx="1530000" cy="612000"/>
          </a:xfrm>
          <a:prstGeom prst="rect">
            <a:avLst/>
          </a:prstGeom>
          <a:noFill/>
          <a:ln>
            <a:noFill/>
          </a:ln>
        </p:spPr>
      </p:pic>
      <p:sp>
        <p:nvSpPr>
          <p:cNvPr id="340" name="Google Shape;340;p19"/>
          <p:cNvSpPr txBox="1"/>
          <p:nvPr/>
        </p:nvSpPr>
        <p:spPr>
          <a:xfrm>
            <a:off x="10623042" y="6007339"/>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dk1"/>
                </a:solidFill>
                <a:latin typeface="Arial"/>
                <a:ea typeface="Arial"/>
                <a:cs typeface="Arial"/>
                <a:sym typeface="Arial"/>
              </a:rPr>
              <a:t>18</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2"/>
          <p:cNvSpPr txBox="1"/>
          <p:nvPr>
            <p:ph type="ctrTitle"/>
          </p:nvPr>
        </p:nvSpPr>
        <p:spPr>
          <a:xfrm>
            <a:off x="796322" y="408820"/>
            <a:ext cx="8935507" cy="94946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Book Antiqua"/>
              <a:buNone/>
            </a:pPr>
            <a:r>
              <a:rPr lang="en-US"/>
              <a:t>Goals of Cryptography</a:t>
            </a:r>
            <a:endParaRPr/>
          </a:p>
        </p:txBody>
      </p:sp>
      <p:sp>
        <p:nvSpPr>
          <p:cNvPr id="194" name="Google Shape;194;p2"/>
          <p:cNvSpPr txBox="1"/>
          <p:nvPr>
            <p:ph idx="1" type="body"/>
          </p:nvPr>
        </p:nvSpPr>
        <p:spPr>
          <a:xfrm>
            <a:off x="796322" y="1986061"/>
            <a:ext cx="8731136" cy="3598662"/>
          </a:xfrm>
          <a:prstGeom prst="rect">
            <a:avLst/>
          </a:prstGeom>
          <a:noFill/>
          <a:ln>
            <a:noFill/>
          </a:ln>
        </p:spPr>
        <p:txBody>
          <a:bodyPr anchorCtr="0" anchor="t" bIns="45700" lIns="0" spcFirstLastPara="1" rIns="0" wrap="square" tIns="45700">
            <a:normAutofit/>
          </a:bodyPr>
          <a:lstStyle/>
          <a:p>
            <a:pPr indent="-274320" lvl="0" marL="274320" rtl="0" algn="l">
              <a:lnSpc>
                <a:spcPct val="90000"/>
              </a:lnSpc>
              <a:spcBef>
                <a:spcPts val="0"/>
              </a:spcBef>
              <a:spcAft>
                <a:spcPts val="0"/>
              </a:spcAft>
              <a:buSzPts val="1400"/>
              <a:buFont typeface="Courier New"/>
              <a:buChar char="o"/>
            </a:pPr>
            <a:r>
              <a:rPr lang="en-US"/>
              <a:t>The most fundamental problem cryptography addresses: ensure security of communication over insecure medium</a:t>
            </a:r>
            <a:endParaRPr/>
          </a:p>
          <a:p>
            <a:pPr indent="-274320" lvl="0" marL="274320" rtl="0" algn="l">
              <a:lnSpc>
                <a:spcPct val="90000"/>
              </a:lnSpc>
              <a:spcBef>
                <a:spcPts val="1800"/>
              </a:spcBef>
              <a:spcAft>
                <a:spcPts val="0"/>
              </a:spcAft>
              <a:buSzPts val="1400"/>
              <a:buFont typeface="Courier New"/>
              <a:buChar char="o"/>
            </a:pPr>
            <a:r>
              <a:rPr lang="en-US"/>
              <a:t>What does secure communication mean?</a:t>
            </a:r>
            <a:endParaRPr/>
          </a:p>
          <a:p>
            <a:pPr indent="-182880" lvl="1" marL="384048" rtl="0" algn="l">
              <a:lnSpc>
                <a:spcPct val="90000"/>
              </a:lnSpc>
              <a:spcBef>
                <a:spcPts val="800"/>
              </a:spcBef>
              <a:spcAft>
                <a:spcPts val="0"/>
              </a:spcAft>
              <a:buClr>
                <a:schemeClr val="dk1"/>
              </a:buClr>
              <a:buSzPts val="1400"/>
              <a:buFont typeface="Century Gothic"/>
              <a:buChar char="―"/>
            </a:pPr>
            <a:r>
              <a:rPr lang="en-US"/>
              <a:t>confidentiality (secrecy) </a:t>
            </a:r>
            <a:endParaRPr/>
          </a:p>
          <a:p>
            <a:pPr indent="-182880" lvl="2" marL="566928" rtl="0" algn="l">
              <a:lnSpc>
                <a:spcPct val="90000"/>
              </a:lnSpc>
              <a:spcBef>
                <a:spcPts val="600"/>
              </a:spcBef>
              <a:spcAft>
                <a:spcPts val="0"/>
              </a:spcAft>
              <a:buClr>
                <a:schemeClr val="dk1"/>
              </a:buClr>
              <a:buSzPts val="1400"/>
              <a:buChar char="◦"/>
            </a:pPr>
            <a:r>
              <a:rPr lang="en-US"/>
              <a:t>only the intended recipient can see the communication</a:t>
            </a:r>
            <a:endParaRPr/>
          </a:p>
          <a:p>
            <a:pPr indent="-182880" lvl="1" marL="384048" rtl="0" algn="l">
              <a:lnSpc>
                <a:spcPct val="90000"/>
              </a:lnSpc>
              <a:spcBef>
                <a:spcPts val="600"/>
              </a:spcBef>
              <a:spcAft>
                <a:spcPts val="0"/>
              </a:spcAft>
              <a:buClr>
                <a:schemeClr val="dk1"/>
              </a:buClr>
              <a:buSzPts val="1400"/>
              <a:buFont typeface="Century Gothic"/>
              <a:buChar char="―"/>
            </a:pPr>
            <a:r>
              <a:rPr lang="en-US"/>
              <a:t>integrity (authenticity)</a:t>
            </a:r>
            <a:endParaRPr/>
          </a:p>
          <a:p>
            <a:pPr indent="-182880" lvl="2" marL="566928" rtl="0" algn="l">
              <a:lnSpc>
                <a:spcPct val="90000"/>
              </a:lnSpc>
              <a:spcBef>
                <a:spcPts val="600"/>
              </a:spcBef>
              <a:spcAft>
                <a:spcPts val="0"/>
              </a:spcAft>
              <a:buClr>
                <a:schemeClr val="dk1"/>
              </a:buClr>
              <a:buSzPts val="1400"/>
              <a:buChar char="◦"/>
            </a:pPr>
            <a:r>
              <a:rPr lang="en-US"/>
              <a:t>the communication is generated by the alleged sender</a:t>
            </a:r>
            <a:endParaRPr/>
          </a:p>
          <a:p>
            <a:pPr indent="-274320" lvl="0" marL="274320" rtl="0" algn="l">
              <a:lnSpc>
                <a:spcPct val="90000"/>
              </a:lnSpc>
              <a:spcBef>
                <a:spcPts val="1600"/>
              </a:spcBef>
              <a:spcAft>
                <a:spcPts val="0"/>
              </a:spcAft>
              <a:buSzPts val="1400"/>
              <a:buFont typeface="Courier New"/>
              <a:buChar char="o"/>
            </a:pPr>
            <a:r>
              <a:rPr lang="en-US"/>
              <a:t>What does insecure medium mean?</a:t>
            </a:r>
            <a:endParaRPr/>
          </a:p>
          <a:p>
            <a:pPr indent="-182880" lvl="1" marL="384048" rtl="0" algn="l">
              <a:lnSpc>
                <a:spcPct val="90000"/>
              </a:lnSpc>
              <a:spcBef>
                <a:spcPts val="800"/>
              </a:spcBef>
              <a:spcAft>
                <a:spcPts val="0"/>
              </a:spcAft>
              <a:buClr>
                <a:schemeClr val="dk1"/>
              </a:buClr>
              <a:buSzPts val="1400"/>
              <a:buChar char="―"/>
            </a:pPr>
            <a:r>
              <a:rPr lang="en-US"/>
              <a:t>Two basic possibilities:</a:t>
            </a:r>
            <a:endParaRPr/>
          </a:p>
          <a:p>
            <a:pPr indent="-182880" lvl="2" marL="566928" rtl="0" algn="l">
              <a:lnSpc>
                <a:spcPct val="90000"/>
              </a:lnSpc>
              <a:spcBef>
                <a:spcPts val="600"/>
              </a:spcBef>
              <a:spcAft>
                <a:spcPts val="0"/>
              </a:spcAft>
              <a:buClr>
                <a:schemeClr val="dk1"/>
              </a:buClr>
              <a:buSzPts val="1400"/>
              <a:buChar char="◦"/>
            </a:pPr>
            <a:r>
              <a:rPr lang="en-US"/>
              <a:t>Passive attacker: the adversary can eavesdrop </a:t>
            </a:r>
            <a:endParaRPr/>
          </a:p>
          <a:p>
            <a:pPr indent="-182880" lvl="2" marL="566928" rtl="0" algn="l">
              <a:lnSpc>
                <a:spcPct val="90000"/>
              </a:lnSpc>
              <a:spcBef>
                <a:spcPts val="600"/>
              </a:spcBef>
              <a:spcAft>
                <a:spcPts val="0"/>
              </a:spcAft>
              <a:buClr>
                <a:schemeClr val="dk1"/>
              </a:buClr>
              <a:buSzPts val="1400"/>
              <a:buChar char="◦"/>
            </a:pPr>
            <a:r>
              <a:rPr lang="en-US"/>
              <a:t>Active attacker: the adversary has full control over the communication channel</a:t>
            </a:r>
            <a:endParaRPr/>
          </a:p>
        </p:txBody>
      </p:sp>
      <p:pic>
        <p:nvPicPr>
          <p:cNvPr id="195" name="Google Shape;195;p2"/>
          <p:cNvPicPr preferRelativeResize="0"/>
          <p:nvPr/>
        </p:nvPicPr>
        <p:blipFill rotWithShape="1">
          <a:blip r:embed="rId3">
            <a:alphaModFix/>
          </a:blip>
          <a:srcRect b="0" l="0" r="0" t="0"/>
          <a:stretch/>
        </p:blipFill>
        <p:spPr>
          <a:xfrm>
            <a:off x="7795184" y="6143180"/>
            <a:ext cx="1530000" cy="612000"/>
          </a:xfrm>
          <a:prstGeom prst="rect">
            <a:avLst/>
          </a:prstGeom>
          <a:noFill/>
          <a:ln>
            <a:noFill/>
          </a:ln>
        </p:spPr>
      </p:pic>
      <p:sp>
        <p:nvSpPr>
          <p:cNvPr id="196" name="Google Shape;196;p2"/>
          <p:cNvSpPr txBox="1"/>
          <p:nvPr/>
        </p:nvSpPr>
        <p:spPr>
          <a:xfrm>
            <a:off x="10353368" y="5989291"/>
            <a:ext cx="377829"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1</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4" name="Shape 344"/>
        <p:cNvGrpSpPr/>
        <p:nvPr/>
      </p:nvGrpSpPr>
      <p:grpSpPr>
        <a:xfrm>
          <a:off x="0" y="0"/>
          <a:ext cx="0" cy="0"/>
          <a:chOff x="0" y="0"/>
          <a:chExt cx="0" cy="0"/>
        </a:xfrm>
      </p:grpSpPr>
      <p:sp>
        <p:nvSpPr>
          <p:cNvPr id="345" name="Google Shape;345;p20"/>
          <p:cNvSpPr txBox="1"/>
          <p:nvPr>
            <p:ph type="ctrTitle"/>
          </p:nvPr>
        </p:nvSpPr>
        <p:spPr>
          <a:xfrm>
            <a:off x="796322" y="585800"/>
            <a:ext cx="5525820" cy="949467"/>
          </a:xfrm>
          <a:prstGeom prst="rect">
            <a:avLst/>
          </a:prstGeom>
          <a:noFill/>
          <a:ln>
            <a:noFill/>
          </a:ln>
        </p:spPr>
        <p:txBody>
          <a:bodyPr anchorCtr="0" anchor="b"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Book Antiqua"/>
              <a:buNone/>
            </a:pPr>
            <a:r>
              <a:rPr lang="en-US" sz="4000"/>
              <a:t>The Binary Version of One-Time Pad</a:t>
            </a:r>
            <a:endParaRPr/>
          </a:p>
        </p:txBody>
      </p:sp>
      <p:sp>
        <p:nvSpPr>
          <p:cNvPr id="346" name="Google Shape;346;p20"/>
          <p:cNvSpPr txBox="1"/>
          <p:nvPr>
            <p:ph idx="1" type="body"/>
          </p:nvPr>
        </p:nvSpPr>
        <p:spPr>
          <a:xfrm>
            <a:off x="796321" y="1986061"/>
            <a:ext cx="7452943" cy="3451178"/>
          </a:xfrm>
          <a:prstGeom prst="rect">
            <a:avLst/>
          </a:prstGeom>
          <a:noFill/>
          <a:ln>
            <a:noFill/>
          </a:ln>
        </p:spPr>
        <p:txBody>
          <a:bodyPr anchorCtr="0" anchor="t" bIns="45700" lIns="0" spcFirstLastPara="1" rIns="0" wrap="square" tIns="45700">
            <a:normAutofit/>
          </a:bodyPr>
          <a:lstStyle/>
          <a:p>
            <a:pPr indent="-91440" lvl="0" marL="91440" rtl="0" algn="l">
              <a:lnSpc>
                <a:spcPct val="100000"/>
              </a:lnSpc>
              <a:spcBef>
                <a:spcPts val="0"/>
              </a:spcBef>
              <a:spcAft>
                <a:spcPts val="0"/>
              </a:spcAft>
              <a:buSzPts val="1400"/>
              <a:buFont typeface="Times"/>
              <a:buNone/>
            </a:pPr>
            <a:r>
              <a:rPr lang="en-US"/>
              <a:t>Plaintext space = Ciphtertext space = </a:t>
            </a:r>
            <a:endParaRPr/>
          </a:p>
          <a:p>
            <a:pPr indent="-91440" lvl="0" marL="91440" rtl="0" algn="l">
              <a:lnSpc>
                <a:spcPct val="100000"/>
              </a:lnSpc>
              <a:spcBef>
                <a:spcPts val="1400"/>
              </a:spcBef>
              <a:spcAft>
                <a:spcPts val="0"/>
              </a:spcAft>
              <a:buSzPts val="1400"/>
              <a:buFont typeface="Times"/>
              <a:buNone/>
            </a:pPr>
            <a:r>
              <a:rPr lang="en-US"/>
              <a:t>Keyspace = {0,1}</a:t>
            </a:r>
            <a:r>
              <a:rPr baseline="30000" lang="en-US"/>
              <a:t>n</a:t>
            </a:r>
            <a:endParaRPr/>
          </a:p>
          <a:p>
            <a:pPr indent="-91440" lvl="0" marL="91440" rtl="0" algn="l">
              <a:lnSpc>
                <a:spcPct val="100000"/>
              </a:lnSpc>
              <a:spcBef>
                <a:spcPts val="1400"/>
              </a:spcBef>
              <a:spcAft>
                <a:spcPts val="0"/>
              </a:spcAft>
              <a:buSzPts val="1400"/>
              <a:buFont typeface="Times"/>
              <a:buNone/>
            </a:pPr>
            <a:r>
              <a:rPr lang="en-US"/>
              <a:t>Key is chosen randomly</a:t>
            </a:r>
            <a:endParaRPr/>
          </a:p>
          <a:p>
            <a:pPr indent="-91440" lvl="0" marL="91440" rtl="0" algn="l">
              <a:lnSpc>
                <a:spcPct val="100000"/>
              </a:lnSpc>
              <a:spcBef>
                <a:spcPts val="1400"/>
              </a:spcBef>
              <a:spcAft>
                <a:spcPts val="0"/>
              </a:spcAft>
              <a:buSzPts val="1400"/>
              <a:buFont typeface="Times"/>
              <a:buNone/>
            </a:pPr>
            <a:r>
              <a:rPr lang="en-US"/>
              <a:t>For example:</a:t>
            </a:r>
            <a:endParaRPr/>
          </a:p>
          <a:p>
            <a:pPr indent="-91440" lvl="0" marL="91440" rtl="0" algn="l">
              <a:lnSpc>
                <a:spcPct val="100000"/>
              </a:lnSpc>
              <a:spcBef>
                <a:spcPts val="1400"/>
              </a:spcBef>
              <a:spcAft>
                <a:spcPts val="0"/>
              </a:spcAft>
              <a:buSzPts val="1400"/>
              <a:buChar char=" "/>
            </a:pPr>
            <a:r>
              <a:rPr lang="en-US"/>
              <a:t>Plaintext is 		11011011</a:t>
            </a:r>
            <a:endParaRPr/>
          </a:p>
          <a:p>
            <a:pPr indent="-91440" lvl="0" marL="91440" rtl="0" algn="l">
              <a:lnSpc>
                <a:spcPct val="100000"/>
              </a:lnSpc>
              <a:spcBef>
                <a:spcPts val="1400"/>
              </a:spcBef>
              <a:spcAft>
                <a:spcPts val="0"/>
              </a:spcAft>
              <a:buSzPts val="1400"/>
              <a:buChar char=" "/>
            </a:pPr>
            <a:r>
              <a:rPr lang="en-US"/>
              <a:t>Key is 			01101001</a:t>
            </a:r>
            <a:endParaRPr/>
          </a:p>
          <a:p>
            <a:pPr indent="-91440" lvl="0" marL="91440" rtl="0" algn="l">
              <a:lnSpc>
                <a:spcPct val="100000"/>
              </a:lnSpc>
              <a:spcBef>
                <a:spcPts val="1400"/>
              </a:spcBef>
              <a:spcAft>
                <a:spcPts val="0"/>
              </a:spcAft>
              <a:buSzPts val="1400"/>
              <a:buChar char=" "/>
            </a:pPr>
            <a:r>
              <a:rPr lang="en-US"/>
              <a:t>Then ciphertext is	10110010</a:t>
            </a:r>
            <a:endParaRPr/>
          </a:p>
        </p:txBody>
      </p:sp>
      <p:pic>
        <p:nvPicPr>
          <p:cNvPr id="347" name="Google Shape;347;p20"/>
          <p:cNvPicPr preferRelativeResize="0"/>
          <p:nvPr/>
        </p:nvPicPr>
        <p:blipFill rotWithShape="1">
          <a:blip r:embed="rId3">
            <a:alphaModFix/>
          </a:blip>
          <a:srcRect b="0" l="0" r="0" t="0"/>
          <a:stretch/>
        </p:blipFill>
        <p:spPr>
          <a:xfrm>
            <a:off x="8029605" y="6001305"/>
            <a:ext cx="1530000" cy="612000"/>
          </a:xfrm>
          <a:prstGeom prst="rect">
            <a:avLst/>
          </a:prstGeom>
          <a:noFill/>
          <a:ln>
            <a:noFill/>
          </a:ln>
        </p:spPr>
      </p:pic>
      <p:sp>
        <p:nvSpPr>
          <p:cNvPr id="348" name="Google Shape;348;p20"/>
          <p:cNvSpPr txBox="1"/>
          <p:nvPr/>
        </p:nvSpPr>
        <p:spPr>
          <a:xfrm>
            <a:off x="10623042" y="6007339"/>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dk1"/>
                </a:solidFill>
                <a:latin typeface="Arial"/>
                <a:ea typeface="Arial"/>
                <a:cs typeface="Arial"/>
                <a:sym typeface="Arial"/>
              </a:rPr>
              <a:t>19</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p21"/>
          <p:cNvSpPr txBox="1"/>
          <p:nvPr>
            <p:ph type="ctrTitle"/>
          </p:nvPr>
        </p:nvSpPr>
        <p:spPr>
          <a:xfrm>
            <a:off x="796322" y="408820"/>
            <a:ext cx="8935507" cy="94946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Book Antiqua"/>
              <a:buNone/>
            </a:pPr>
            <a:r>
              <a:rPr lang="en-US"/>
              <a:t>Bit Operators</a:t>
            </a:r>
            <a:endParaRPr/>
          </a:p>
        </p:txBody>
      </p:sp>
      <p:sp>
        <p:nvSpPr>
          <p:cNvPr id="354" name="Google Shape;354;p21"/>
          <p:cNvSpPr txBox="1"/>
          <p:nvPr>
            <p:ph idx="1" type="body"/>
          </p:nvPr>
        </p:nvSpPr>
        <p:spPr>
          <a:xfrm>
            <a:off x="537688" y="1767108"/>
            <a:ext cx="8675138" cy="3443990"/>
          </a:xfrm>
          <a:prstGeom prst="rect">
            <a:avLst/>
          </a:prstGeom>
          <a:noFill/>
          <a:ln>
            <a:noFill/>
          </a:ln>
        </p:spPr>
        <p:txBody>
          <a:bodyPr anchorCtr="0" anchor="t" bIns="45700" lIns="0" spcFirstLastPara="1" rIns="0" wrap="square" tIns="45700">
            <a:normAutofit/>
          </a:bodyPr>
          <a:lstStyle/>
          <a:p>
            <a:pPr indent="-91440" lvl="0" marL="91440" rtl="0" algn="l">
              <a:lnSpc>
                <a:spcPct val="90000"/>
              </a:lnSpc>
              <a:spcBef>
                <a:spcPts val="0"/>
              </a:spcBef>
              <a:spcAft>
                <a:spcPts val="0"/>
              </a:spcAft>
              <a:buSzPts val="1400"/>
              <a:buChar char=" "/>
            </a:pPr>
            <a:r>
              <a:rPr lang="en-US"/>
              <a:t>Bit AND</a:t>
            </a:r>
            <a:endParaRPr/>
          </a:p>
          <a:p>
            <a:pPr indent="-182880" lvl="1" marL="384048" rtl="0" algn="l">
              <a:lnSpc>
                <a:spcPct val="90000"/>
              </a:lnSpc>
              <a:spcBef>
                <a:spcPts val="400"/>
              </a:spcBef>
              <a:spcAft>
                <a:spcPts val="0"/>
              </a:spcAft>
              <a:buClr>
                <a:schemeClr val="dk1"/>
              </a:buClr>
              <a:buSzPts val="1400"/>
              <a:buFont typeface="Century Gothic"/>
              <a:buNone/>
            </a:pPr>
            <a:r>
              <a:rPr lang="en-US"/>
              <a:t>0 ∧ 0 = 0	   0 ∧ 1 = 0	  1 ∧ 0 = 0	 1 ∧ 1 = 1</a:t>
            </a:r>
            <a:endParaRPr/>
          </a:p>
          <a:p>
            <a:pPr indent="-2538" lvl="0" marL="91440" rtl="0" algn="l">
              <a:lnSpc>
                <a:spcPct val="90000"/>
              </a:lnSpc>
              <a:spcBef>
                <a:spcPts val="1600"/>
              </a:spcBef>
              <a:spcAft>
                <a:spcPts val="0"/>
              </a:spcAft>
              <a:buSzPts val="1400"/>
              <a:buNone/>
            </a:pPr>
            <a:r>
              <a:t/>
            </a:r>
            <a:endParaRPr/>
          </a:p>
          <a:p>
            <a:pPr indent="-91440" lvl="0" marL="91440" rtl="0" algn="l">
              <a:lnSpc>
                <a:spcPct val="90000"/>
              </a:lnSpc>
              <a:spcBef>
                <a:spcPts val="1400"/>
              </a:spcBef>
              <a:spcAft>
                <a:spcPts val="0"/>
              </a:spcAft>
              <a:buSzPts val="1400"/>
              <a:buChar char=" "/>
            </a:pPr>
            <a:r>
              <a:rPr lang="en-US"/>
              <a:t>Bit OR</a:t>
            </a:r>
            <a:endParaRPr/>
          </a:p>
          <a:p>
            <a:pPr indent="-182880" lvl="1" marL="384048" rtl="0" algn="l">
              <a:lnSpc>
                <a:spcPct val="90000"/>
              </a:lnSpc>
              <a:spcBef>
                <a:spcPts val="400"/>
              </a:spcBef>
              <a:spcAft>
                <a:spcPts val="0"/>
              </a:spcAft>
              <a:buClr>
                <a:schemeClr val="dk1"/>
              </a:buClr>
              <a:buSzPts val="1400"/>
              <a:buFont typeface="Century Gothic"/>
              <a:buNone/>
            </a:pPr>
            <a:r>
              <a:rPr lang="en-US"/>
              <a:t>0 ∨ 0 = 0	   0 ∨ 1 = 1	  1 ∨ 0 = 1	 1 ∨ 1 = 1</a:t>
            </a:r>
            <a:endParaRPr/>
          </a:p>
          <a:p>
            <a:pPr indent="-2538" lvl="0" marL="91440" rtl="0" algn="l">
              <a:lnSpc>
                <a:spcPct val="90000"/>
              </a:lnSpc>
              <a:spcBef>
                <a:spcPts val="1600"/>
              </a:spcBef>
              <a:spcAft>
                <a:spcPts val="0"/>
              </a:spcAft>
              <a:buSzPts val="1400"/>
              <a:buNone/>
            </a:pPr>
            <a:r>
              <a:t/>
            </a:r>
            <a:endParaRPr/>
          </a:p>
          <a:p>
            <a:pPr indent="-91440" lvl="0" marL="91440" rtl="0" algn="l">
              <a:lnSpc>
                <a:spcPct val="90000"/>
              </a:lnSpc>
              <a:spcBef>
                <a:spcPts val="1400"/>
              </a:spcBef>
              <a:spcAft>
                <a:spcPts val="0"/>
              </a:spcAft>
              <a:buSzPts val="1400"/>
              <a:buChar char=" "/>
            </a:pPr>
            <a:r>
              <a:rPr lang="en-US"/>
              <a:t>Addition mod 2 (also known as Bit XOR)</a:t>
            </a:r>
            <a:endParaRPr/>
          </a:p>
          <a:p>
            <a:pPr indent="-182880" lvl="1" marL="384048" rtl="0" algn="l">
              <a:lnSpc>
                <a:spcPct val="90000"/>
              </a:lnSpc>
              <a:spcBef>
                <a:spcPts val="400"/>
              </a:spcBef>
              <a:spcAft>
                <a:spcPts val="0"/>
              </a:spcAft>
              <a:buClr>
                <a:schemeClr val="dk1"/>
              </a:buClr>
              <a:buSzPts val="1400"/>
              <a:buFont typeface="Century Gothic"/>
              <a:buNone/>
            </a:pPr>
            <a:r>
              <a:rPr lang="en-US"/>
              <a:t>0  ⊕ 0 = 0	   0 ⊕ 1 = 1	  1 ⊕ 0 = 1	1 ⊕ 1 = 0</a:t>
            </a:r>
            <a:endParaRPr/>
          </a:p>
          <a:p>
            <a:pPr indent="-182880" lvl="1" marL="384048" rtl="0" algn="l">
              <a:lnSpc>
                <a:spcPct val="90000"/>
              </a:lnSpc>
              <a:spcBef>
                <a:spcPts val="600"/>
              </a:spcBef>
              <a:spcAft>
                <a:spcPts val="0"/>
              </a:spcAft>
              <a:buClr>
                <a:schemeClr val="dk1"/>
              </a:buClr>
              <a:buSzPts val="1400"/>
              <a:buFont typeface="Century Gothic"/>
              <a:buNone/>
            </a:pPr>
            <a:r>
              <a:t/>
            </a:r>
            <a:endParaRPr/>
          </a:p>
        </p:txBody>
      </p:sp>
      <p:pic>
        <p:nvPicPr>
          <p:cNvPr id="355" name="Google Shape;355;p21"/>
          <p:cNvPicPr preferRelativeResize="0"/>
          <p:nvPr/>
        </p:nvPicPr>
        <p:blipFill rotWithShape="1">
          <a:blip r:embed="rId3">
            <a:alphaModFix/>
          </a:blip>
          <a:srcRect b="0" l="0" r="0" t="0"/>
          <a:stretch/>
        </p:blipFill>
        <p:spPr>
          <a:xfrm>
            <a:off x="7829202" y="6009116"/>
            <a:ext cx="1530000" cy="612000"/>
          </a:xfrm>
          <a:prstGeom prst="rect">
            <a:avLst/>
          </a:prstGeom>
          <a:noFill/>
          <a:ln>
            <a:noFill/>
          </a:ln>
        </p:spPr>
      </p:pic>
      <p:sp>
        <p:nvSpPr>
          <p:cNvPr id="356" name="Google Shape;356;p21"/>
          <p:cNvSpPr txBox="1"/>
          <p:nvPr/>
        </p:nvSpPr>
        <p:spPr>
          <a:xfrm>
            <a:off x="10623042" y="6007339"/>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dk1"/>
                </a:solidFill>
                <a:latin typeface="Arial"/>
                <a:ea typeface="Arial"/>
                <a:cs typeface="Arial"/>
                <a:sym typeface="Arial"/>
              </a:rPr>
              <a:t>20</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22"/>
          <p:cNvSpPr txBox="1"/>
          <p:nvPr>
            <p:ph type="ctrTitle"/>
          </p:nvPr>
        </p:nvSpPr>
        <p:spPr>
          <a:xfrm>
            <a:off x="796323" y="408820"/>
            <a:ext cx="4483600" cy="949467"/>
          </a:xfrm>
          <a:prstGeom prst="rect">
            <a:avLst/>
          </a:prstGeom>
          <a:noFill/>
          <a:ln>
            <a:noFill/>
          </a:ln>
        </p:spPr>
        <p:txBody>
          <a:bodyPr anchorCtr="0" anchor="b"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Book Antiqua"/>
              <a:buNone/>
            </a:pPr>
            <a:r>
              <a:rPr lang="en-US"/>
              <a:t>Key Randomness in One-Time Pad</a:t>
            </a:r>
            <a:endParaRPr/>
          </a:p>
        </p:txBody>
      </p:sp>
      <p:sp>
        <p:nvSpPr>
          <p:cNvPr id="363" name="Google Shape;363;p22"/>
          <p:cNvSpPr txBox="1"/>
          <p:nvPr>
            <p:ph idx="1" type="body"/>
          </p:nvPr>
        </p:nvSpPr>
        <p:spPr>
          <a:xfrm>
            <a:off x="796322" y="1986061"/>
            <a:ext cx="7590594" cy="3077552"/>
          </a:xfrm>
          <a:prstGeom prst="rect">
            <a:avLst/>
          </a:prstGeom>
          <a:noFill/>
          <a:ln>
            <a:noFill/>
          </a:ln>
        </p:spPr>
        <p:txBody>
          <a:bodyPr anchorCtr="0" anchor="t" bIns="45700" lIns="0" spcFirstLastPara="1" rIns="0" wrap="square" tIns="45700">
            <a:normAutofit/>
          </a:bodyPr>
          <a:lstStyle/>
          <a:p>
            <a:pPr indent="-91440" lvl="0" marL="91440" rtl="0" algn="l">
              <a:lnSpc>
                <a:spcPct val="90000"/>
              </a:lnSpc>
              <a:spcBef>
                <a:spcPts val="0"/>
              </a:spcBef>
              <a:spcAft>
                <a:spcPts val="0"/>
              </a:spcAft>
              <a:buSzPts val="1400"/>
              <a:buChar char=" "/>
            </a:pPr>
            <a:r>
              <a:rPr lang="en-US"/>
              <a:t>One-Time Pad uses a very long key, what if the key is not chosen randomly, instead, texts from, e.g., a book are used as keys.</a:t>
            </a:r>
            <a:endParaRPr/>
          </a:p>
          <a:p>
            <a:pPr indent="-182880" lvl="1" marL="384048" rtl="0" algn="l">
              <a:lnSpc>
                <a:spcPct val="90000"/>
              </a:lnSpc>
              <a:spcBef>
                <a:spcPts val="400"/>
              </a:spcBef>
              <a:spcAft>
                <a:spcPts val="0"/>
              </a:spcAft>
              <a:buClr>
                <a:schemeClr val="dk1"/>
              </a:buClr>
              <a:buSzPts val="1400"/>
              <a:buChar char="―"/>
            </a:pPr>
            <a:r>
              <a:rPr lang="en-US"/>
              <a:t>this is not One-Time Pad anymore</a:t>
            </a:r>
            <a:endParaRPr/>
          </a:p>
          <a:p>
            <a:pPr indent="-182880" lvl="1" marL="384048" rtl="0" algn="l">
              <a:lnSpc>
                <a:spcPct val="90000"/>
              </a:lnSpc>
              <a:spcBef>
                <a:spcPts val="600"/>
              </a:spcBef>
              <a:spcAft>
                <a:spcPts val="0"/>
              </a:spcAft>
              <a:buClr>
                <a:schemeClr val="dk1"/>
              </a:buClr>
              <a:buSzPts val="1400"/>
              <a:buChar char="―"/>
            </a:pPr>
            <a:r>
              <a:rPr lang="en-US"/>
              <a:t>this can be broken</a:t>
            </a:r>
            <a:endParaRPr/>
          </a:p>
          <a:p>
            <a:pPr indent="-93979" lvl="1" marL="384048" rtl="0" algn="l">
              <a:lnSpc>
                <a:spcPct val="90000"/>
              </a:lnSpc>
              <a:spcBef>
                <a:spcPts val="600"/>
              </a:spcBef>
              <a:spcAft>
                <a:spcPts val="0"/>
              </a:spcAft>
              <a:buClr>
                <a:schemeClr val="dk1"/>
              </a:buClr>
              <a:buSzPts val="1400"/>
              <a:buNone/>
            </a:pPr>
            <a:r>
              <a:t/>
            </a:r>
            <a:endParaRPr/>
          </a:p>
          <a:p>
            <a:pPr indent="0" lvl="1" marL="201168" rtl="0" algn="l">
              <a:lnSpc>
                <a:spcPct val="90000"/>
              </a:lnSpc>
              <a:spcBef>
                <a:spcPts val="600"/>
              </a:spcBef>
              <a:spcAft>
                <a:spcPts val="0"/>
              </a:spcAft>
              <a:buClr>
                <a:schemeClr val="dk1"/>
              </a:buClr>
              <a:buSzPts val="1400"/>
              <a:buNone/>
            </a:pPr>
            <a:r>
              <a:t/>
            </a:r>
            <a:endParaRPr/>
          </a:p>
          <a:p>
            <a:pPr indent="0" lvl="1" marL="201168" rtl="0" algn="l">
              <a:lnSpc>
                <a:spcPct val="90000"/>
              </a:lnSpc>
              <a:spcBef>
                <a:spcPts val="600"/>
              </a:spcBef>
              <a:spcAft>
                <a:spcPts val="0"/>
              </a:spcAft>
              <a:buClr>
                <a:schemeClr val="dk1"/>
              </a:buClr>
              <a:buSzPts val="1400"/>
              <a:buNone/>
            </a:pPr>
            <a:r>
              <a:t/>
            </a:r>
            <a:endParaRPr/>
          </a:p>
          <a:p>
            <a:pPr indent="-91440" lvl="0" marL="91440" rtl="0" algn="l">
              <a:lnSpc>
                <a:spcPct val="90000"/>
              </a:lnSpc>
              <a:spcBef>
                <a:spcPts val="1600"/>
              </a:spcBef>
              <a:spcAft>
                <a:spcPts val="0"/>
              </a:spcAft>
              <a:buSzPts val="1400"/>
              <a:buChar char=" "/>
            </a:pPr>
            <a:r>
              <a:rPr lang="en-US"/>
              <a:t>Corollary: The key in One-Time Pad should never be reused.</a:t>
            </a:r>
            <a:endParaRPr/>
          </a:p>
          <a:p>
            <a:pPr indent="-182880" lvl="1" marL="384048" rtl="0" algn="l">
              <a:lnSpc>
                <a:spcPct val="90000"/>
              </a:lnSpc>
              <a:spcBef>
                <a:spcPts val="400"/>
              </a:spcBef>
              <a:spcAft>
                <a:spcPts val="0"/>
              </a:spcAft>
              <a:buClr>
                <a:schemeClr val="dk1"/>
              </a:buClr>
              <a:buSzPts val="1400"/>
              <a:buChar char="―"/>
            </a:pPr>
            <a:r>
              <a:rPr lang="en-US"/>
              <a:t>If it is reused, it is Two-Time Pad, and is insecure!</a:t>
            </a:r>
            <a:endParaRPr/>
          </a:p>
        </p:txBody>
      </p:sp>
      <p:pic>
        <p:nvPicPr>
          <p:cNvPr id="364" name="Google Shape;364;p22"/>
          <p:cNvPicPr preferRelativeResize="0"/>
          <p:nvPr/>
        </p:nvPicPr>
        <p:blipFill rotWithShape="1">
          <a:blip r:embed="rId3">
            <a:alphaModFix/>
          </a:blip>
          <a:srcRect b="0" l="0" r="0" t="0"/>
          <a:stretch/>
        </p:blipFill>
        <p:spPr>
          <a:xfrm>
            <a:off x="7936110" y="6001305"/>
            <a:ext cx="1530000" cy="612000"/>
          </a:xfrm>
          <a:prstGeom prst="rect">
            <a:avLst/>
          </a:prstGeom>
          <a:noFill/>
          <a:ln>
            <a:noFill/>
          </a:ln>
        </p:spPr>
      </p:pic>
      <p:sp>
        <p:nvSpPr>
          <p:cNvPr id="365" name="Google Shape;365;p22"/>
          <p:cNvSpPr txBox="1"/>
          <p:nvPr/>
        </p:nvSpPr>
        <p:spPr>
          <a:xfrm>
            <a:off x="10623042" y="6007339"/>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dk1"/>
                </a:solidFill>
                <a:latin typeface="Arial"/>
                <a:ea typeface="Arial"/>
                <a:cs typeface="Arial"/>
                <a:sym typeface="Arial"/>
              </a:rPr>
              <a:t>21</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9" name="Shape 369"/>
        <p:cNvGrpSpPr/>
        <p:nvPr/>
      </p:nvGrpSpPr>
      <p:grpSpPr>
        <a:xfrm>
          <a:off x="0" y="0"/>
          <a:ext cx="0" cy="0"/>
          <a:chOff x="0" y="0"/>
          <a:chExt cx="0" cy="0"/>
        </a:xfrm>
      </p:grpSpPr>
      <p:sp>
        <p:nvSpPr>
          <p:cNvPr id="370" name="Google Shape;370;p23"/>
          <p:cNvSpPr txBox="1"/>
          <p:nvPr>
            <p:ph type="ctrTitle"/>
          </p:nvPr>
        </p:nvSpPr>
        <p:spPr>
          <a:xfrm>
            <a:off x="796322" y="408820"/>
            <a:ext cx="6367369" cy="94946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Book Antiqua"/>
              <a:buNone/>
            </a:pPr>
            <a:r>
              <a:rPr lang="en-US"/>
              <a:t>Usage of One-Time Pad</a:t>
            </a:r>
            <a:endParaRPr/>
          </a:p>
        </p:txBody>
      </p:sp>
      <p:sp>
        <p:nvSpPr>
          <p:cNvPr id="371" name="Google Shape;371;p23"/>
          <p:cNvSpPr txBox="1"/>
          <p:nvPr>
            <p:ph idx="1" type="body"/>
          </p:nvPr>
        </p:nvSpPr>
        <p:spPr>
          <a:xfrm>
            <a:off x="796322" y="1986061"/>
            <a:ext cx="5797550" cy="4015244"/>
          </a:xfrm>
          <a:prstGeom prst="rect">
            <a:avLst/>
          </a:prstGeom>
          <a:noFill/>
          <a:ln>
            <a:noFill/>
          </a:ln>
        </p:spPr>
        <p:txBody>
          <a:bodyPr anchorCtr="0" anchor="t" bIns="45700" lIns="0" spcFirstLastPara="1" rIns="0" wrap="square" tIns="45700">
            <a:normAutofit/>
          </a:bodyPr>
          <a:lstStyle/>
          <a:p>
            <a:pPr indent="-91440" lvl="0" marL="91440" rtl="0" algn="l">
              <a:lnSpc>
                <a:spcPct val="100000"/>
              </a:lnSpc>
              <a:spcBef>
                <a:spcPts val="0"/>
              </a:spcBef>
              <a:spcAft>
                <a:spcPts val="0"/>
              </a:spcAft>
              <a:buSzPts val="1400"/>
              <a:buChar char=" "/>
            </a:pPr>
            <a:r>
              <a:rPr lang="en-US"/>
              <a:t>To use one-time pad, one must have keys as long as the messages.</a:t>
            </a:r>
            <a:endParaRPr/>
          </a:p>
          <a:p>
            <a:pPr indent="-91440" lvl="0" marL="91440" rtl="0" algn="l">
              <a:lnSpc>
                <a:spcPct val="100000"/>
              </a:lnSpc>
              <a:spcBef>
                <a:spcPts val="1400"/>
              </a:spcBef>
              <a:spcAft>
                <a:spcPts val="0"/>
              </a:spcAft>
              <a:buSzPts val="1400"/>
              <a:buChar char=" "/>
            </a:pPr>
            <a:r>
              <a:rPr lang="en-US"/>
              <a:t>To send messages totaling certain size, sender and receiver must agree on a shared secret key of that size.</a:t>
            </a:r>
            <a:endParaRPr/>
          </a:p>
          <a:p>
            <a:pPr indent="-182880" lvl="1" marL="384048" rtl="0" algn="l">
              <a:lnSpc>
                <a:spcPct val="100000"/>
              </a:lnSpc>
              <a:spcBef>
                <a:spcPts val="400"/>
              </a:spcBef>
              <a:spcAft>
                <a:spcPts val="0"/>
              </a:spcAft>
              <a:buClr>
                <a:schemeClr val="dk1"/>
              </a:buClr>
              <a:buSzPts val="1400"/>
              <a:buChar char="―"/>
            </a:pPr>
            <a:r>
              <a:rPr lang="en-US"/>
              <a:t>typically by sending the key over a secure channel</a:t>
            </a:r>
            <a:endParaRPr/>
          </a:p>
          <a:p>
            <a:pPr indent="-91440" lvl="0" marL="91440" rtl="0" algn="l">
              <a:lnSpc>
                <a:spcPct val="100000"/>
              </a:lnSpc>
              <a:spcBef>
                <a:spcPts val="1600"/>
              </a:spcBef>
              <a:spcAft>
                <a:spcPts val="0"/>
              </a:spcAft>
              <a:buSzPts val="1400"/>
              <a:buChar char=" "/>
            </a:pPr>
            <a:r>
              <a:rPr lang="en-US"/>
              <a:t>Key agreement is difficult to do in practice.</a:t>
            </a:r>
            <a:endParaRPr/>
          </a:p>
          <a:p>
            <a:pPr indent="-91440" lvl="0" marL="91440" rtl="0" algn="l">
              <a:lnSpc>
                <a:spcPct val="100000"/>
              </a:lnSpc>
              <a:spcBef>
                <a:spcPts val="1400"/>
              </a:spcBef>
              <a:spcAft>
                <a:spcPts val="0"/>
              </a:spcAft>
              <a:buSzPts val="1400"/>
              <a:buChar char=" "/>
            </a:pPr>
            <a:r>
              <a:rPr lang="en-US">
                <a:solidFill>
                  <a:srgbClr val="FF0000"/>
                </a:solidFill>
              </a:rPr>
              <a:t>Can’t one use the channel for sending the key to send the messages instead?  </a:t>
            </a:r>
            <a:endParaRPr/>
          </a:p>
          <a:p>
            <a:pPr indent="-91440" lvl="0" marL="91440" rtl="0" algn="l">
              <a:lnSpc>
                <a:spcPct val="100000"/>
              </a:lnSpc>
              <a:spcBef>
                <a:spcPts val="1400"/>
              </a:spcBef>
              <a:spcAft>
                <a:spcPts val="0"/>
              </a:spcAft>
              <a:buSzPts val="1400"/>
              <a:buChar char=" "/>
            </a:pPr>
            <a:r>
              <a:rPr lang="en-US">
                <a:solidFill>
                  <a:srgbClr val="FF0000"/>
                </a:solidFill>
              </a:rPr>
              <a:t>Why is OTP still useful, even though difficult to use?</a:t>
            </a:r>
            <a:endParaRPr>
              <a:solidFill>
                <a:srgbClr val="FF0000"/>
              </a:solidFill>
            </a:endParaRPr>
          </a:p>
          <a:p>
            <a:pPr indent="-91440" lvl="0" marL="91440" rtl="0" algn="l">
              <a:lnSpc>
                <a:spcPct val="100000"/>
              </a:lnSpc>
              <a:spcBef>
                <a:spcPts val="1400"/>
              </a:spcBef>
              <a:spcAft>
                <a:spcPts val="0"/>
              </a:spcAft>
              <a:buClr>
                <a:srgbClr val="FF0000"/>
              </a:buClr>
              <a:buSzPts val="1400"/>
              <a:buChar char=" "/>
            </a:pPr>
            <a:r>
              <a:rPr i="1" lang="en-US">
                <a:solidFill>
                  <a:srgbClr val="FF0000"/>
                </a:solidFill>
              </a:rPr>
              <a:t>Because is unbreakable provided the key is random.</a:t>
            </a:r>
            <a:endParaRPr i="1">
              <a:solidFill>
                <a:srgbClr val="FF0000"/>
              </a:solidFill>
            </a:endParaRPr>
          </a:p>
        </p:txBody>
      </p:sp>
      <p:pic>
        <p:nvPicPr>
          <p:cNvPr id="372" name="Google Shape;372;p23"/>
          <p:cNvPicPr preferRelativeResize="0"/>
          <p:nvPr/>
        </p:nvPicPr>
        <p:blipFill rotWithShape="1">
          <a:blip r:embed="rId3">
            <a:alphaModFix/>
          </a:blip>
          <a:srcRect b="0" l="0" r="0" t="0"/>
          <a:stretch/>
        </p:blipFill>
        <p:spPr>
          <a:xfrm>
            <a:off x="8029605" y="5974710"/>
            <a:ext cx="1530000" cy="612000"/>
          </a:xfrm>
          <a:prstGeom prst="rect">
            <a:avLst/>
          </a:prstGeom>
          <a:noFill/>
          <a:ln>
            <a:noFill/>
          </a:ln>
        </p:spPr>
      </p:pic>
      <p:sp>
        <p:nvSpPr>
          <p:cNvPr id="373" name="Google Shape;373;p23"/>
          <p:cNvSpPr txBox="1"/>
          <p:nvPr/>
        </p:nvSpPr>
        <p:spPr>
          <a:xfrm>
            <a:off x="10623042" y="6007339"/>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dk1"/>
                </a:solidFill>
                <a:latin typeface="Arial"/>
                <a:ea typeface="Arial"/>
                <a:cs typeface="Arial"/>
                <a:sym typeface="Arial"/>
              </a:rPr>
              <a:t>22</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7" name="Shape 377"/>
        <p:cNvGrpSpPr/>
        <p:nvPr/>
      </p:nvGrpSpPr>
      <p:grpSpPr>
        <a:xfrm>
          <a:off x="0" y="0"/>
          <a:ext cx="0" cy="0"/>
          <a:chOff x="0" y="0"/>
          <a:chExt cx="0" cy="0"/>
        </a:xfrm>
      </p:grpSpPr>
      <p:sp>
        <p:nvSpPr>
          <p:cNvPr id="378" name="Google Shape;378;p24"/>
          <p:cNvSpPr txBox="1"/>
          <p:nvPr>
            <p:ph type="ctrTitle"/>
          </p:nvPr>
        </p:nvSpPr>
        <p:spPr>
          <a:xfrm>
            <a:off x="796322" y="408820"/>
            <a:ext cx="8935507" cy="94946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Book Antiqua"/>
              <a:buNone/>
            </a:pPr>
            <a:r>
              <a:rPr lang="en-US"/>
              <a:t>Usage of One-Time Pad</a:t>
            </a:r>
            <a:endParaRPr/>
          </a:p>
        </p:txBody>
      </p:sp>
      <p:sp>
        <p:nvSpPr>
          <p:cNvPr id="379" name="Google Shape;379;p24"/>
          <p:cNvSpPr txBox="1"/>
          <p:nvPr>
            <p:ph idx="1" type="body"/>
          </p:nvPr>
        </p:nvSpPr>
        <p:spPr>
          <a:xfrm>
            <a:off x="796322" y="1986061"/>
            <a:ext cx="5024825" cy="4015244"/>
          </a:xfrm>
          <a:prstGeom prst="rect">
            <a:avLst/>
          </a:prstGeom>
          <a:noFill/>
          <a:ln>
            <a:noFill/>
          </a:ln>
        </p:spPr>
        <p:txBody>
          <a:bodyPr anchorCtr="0" anchor="t" bIns="45700" lIns="0" spcFirstLastPara="1" rIns="0" wrap="square" tIns="45700">
            <a:normAutofit/>
          </a:bodyPr>
          <a:lstStyle/>
          <a:p>
            <a:pPr indent="-91440" lvl="0" marL="91440" rtl="0" algn="l">
              <a:lnSpc>
                <a:spcPct val="100000"/>
              </a:lnSpc>
              <a:spcBef>
                <a:spcPts val="0"/>
              </a:spcBef>
              <a:spcAft>
                <a:spcPts val="0"/>
              </a:spcAft>
              <a:buSzPts val="1400"/>
              <a:buChar char=" "/>
            </a:pPr>
            <a:r>
              <a:rPr lang="en-US"/>
              <a:t>The channel for distributing keys may exist at a different time from when one has messages to send.</a:t>
            </a:r>
            <a:endParaRPr/>
          </a:p>
          <a:p>
            <a:pPr indent="-2538" lvl="0" marL="91440" rtl="0" algn="l">
              <a:lnSpc>
                <a:spcPct val="100000"/>
              </a:lnSpc>
              <a:spcBef>
                <a:spcPts val="1400"/>
              </a:spcBef>
              <a:spcAft>
                <a:spcPts val="0"/>
              </a:spcAft>
              <a:buSzPts val="1400"/>
              <a:buNone/>
            </a:pPr>
            <a:r>
              <a:t/>
            </a:r>
            <a:endParaRPr/>
          </a:p>
          <a:p>
            <a:pPr indent="-2538" lvl="0" marL="91440" rtl="0" algn="l">
              <a:lnSpc>
                <a:spcPct val="100000"/>
              </a:lnSpc>
              <a:spcBef>
                <a:spcPts val="1400"/>
              </a:spcBef>
              <a:spcAft>
                <a:spcPts val="0"/>
              </a:spcAft>
              <a:buSzPts val="1400"/>
              <a:buNone/>
            </a:pPr>
            <a:r>
              <a:t/>
            </a:r>
            <a:endParaRPr/>
          </a:p>
          <a:p>
            <a:pPr indent="-2538" lvl="0" marL="91440" rtl="0" algn="l">
              <a:lnSpc>
                <a:spcPct val="100000"/>
              </a:lnSpc>
              <a:spcBef>
                <a:spcPts val="1400"/>
              </a:spcBef>
              <a:spcAft>
                <a:spcPts val="0"/>
              </a:spcAft>
              <a:buSzPts val="1400"/>
              <a:buNone/>
            </a:pPr>
            <a:r>
              <a:t/>
            </a:r>
            <a:endParaRPr/>
          </a:p>
          <a:p>
            <a:pPr indent="-91440" lvl="0" marL="91440" rtl="0" algn="l">
              <a:lnSpc>
                <a:spcPct val="100000"/>
              </a:lnSpc>
              <a:spcBef>
                <a:spcPts val="1400"/>
              </a:spcBef>
              <a:spcAft>
                <a:spcPts val="0"/>
              </a:spcAft>
              <a:buSzPts val="1400"/>
              <a:buChar char=" "/>
            </a:pPr>
            <a:r>
              <a:rPr lang="en-US"/>
              <a:t>The channel for distributing keys may have the property that keys can be leaked, but such leakage will be detected</a:t>
            </a:r>
            <a:endParaRPr/>
          </a:p>
          <a:p>
            <a:pPr indent="-182880" lvl="1" marL="384048" rtl="0" algn="l">
              <a:lnSpc>
                <a:spcPct val="100000"/>
              </a:lnSpc>
              <a:spcBef>
                <a:spcPts val="400"/>
              </a:spcBef>
              <a:spcAft>
                <a:spcPts val="0"/>
              </a:spcAft>
              <a:buClr>
                <a:schemeClr val="dk1"/>
              </a:buClr>
              <a:buSzPts val="1400"/>
              <a:buChar char="―"/>
            </a:pPr>
            <a:r>
              <a:rPr lang="en-US"/>
              <a:t>Such as in Quantum cryptography</a:t>
            </a:r>
            <a:endParaRPr/>
          </a:p>
        </p:txBody>
      </p:sp>
      <p:pic>
        <p:nvPicPr>
          <p:cNvPr id="380" name="Google Shape;380;p24"/>
          <p:cNvPicPr preferRelativeResize="0"/>
          <p:nvPr/>
        </p:nvPicPr>
        <p:blipFill rotWithShape="1">
          <a:blip r:embed="rId3">
            <a:alphaModFix/>
          </a:blip>
          <a:srcRect b="0" l="0" r="0" t="0"/>
          <a:stretch/>
        </p:blipFill>
        <p:spPr>
          <a:xfrm>
            <a:off x="8375772" y="5945939"/>
            <a:ext cx="1530000" cy="612000"/>
          </a:xfrm>
          <a:prstGeom prst="rect">
            <a:avLst/>
          </a:prstGeom>
          <a:noFill/>
          <a:ln>
            <a:noFill/>
          </a:ln>
        </p:spPr>
      </p:pic>
      <p:sp>
        <p:nvSpPr>
          <p:cNvPr id="381" name="Google Shape;381;p24"/>
          <p:cNvSpPr txBox="1"/>
          <p:nvPr/>
        </p:nvSpPr>
        <p:spPr>
          <a:xfrm>
            <a:off x="10623042" y="6007339"/>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dk1"/>
                </a:solidFill>
                <a:latin typeface="Arial"/>
                <a:ea typeface="Arial"/>
                <a:cs typeface="Arial"/>
                <a:sym typeface="Arial"/>
              </a:rPr>
              <a:t>23</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6" name="Shape 386"/>
        <p:cNvGrpSpPr/>
        <p:nvPr/>
      </p:nvGrpSpPr>
      <p:grpSpPr>
        <a:xfrm>
          <a:off x="0" y="0"/>
          <a:ext cx="0" cy="0"/>
          <a:chOff x="0" y="0"/>
          <a:chExt cx="0" cy="0"/>
        </a:xfrm>
      </p:grpSpPr>
      <p:sp>
        <p:nvSpPr>
          <p:cNvPr id="387" name="Google Shape;387;p25"/>
          <p:cNvSpPr txBox="1"/>
          <p:nvPr>
            <p:ph type="ctrTitle"/>
          </p:nvPr>
        </p:nvSpPr>
        <p:spPr>
          <a:xfrm>
            <a:off x="796322" y="408820"/>
            <a:ext cx="8935507" cy="94946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Book Antiqua"/>
              <a:buNone/>
            </a:pPr>
            <a:r>
              <a:rPr lang="en-US" sz="4000"/>
              <a:t>Adversarial Models for Ciphers</a:t>
            </a:r>
            <a:endParaRPr/>
          </a:p>
        </p:txBody>
      </p:sp>
      <p:sp>
        <p:nvSpPr>
          <p:cNvPr id="388" name="Google Shape;388;p25"/>
          <p:cNvSpPr txBox="1"/>
          <p:nvPr>
            <p:ph idx="1" type="body"/>
          </p:nvPr>
        </p:nvSpPr>
        <p:spPr>
          <a:xfrm>
            <a:off x="344037" y="1927067"/>
            <a:ext cx="8514827" cy="3755978"/>
          </a:xfrm>
          <a:prstGeom prst="rect">
            <a:avLst/>
          </a:prstGeom>
          <a:noFill/>
          <a:ln>
            <a:noFill/>
          </a:ln>
        </p:spPr>
        <p:txBody>
          <a:bodyPr anchorCtr="0" anchor="t" bIns="45700" lIns="0" spcFirstLastPara="1" rIns="0" wrap="square" tIns="45700">
            <a:normAutofit/>
          </a:bodyPr>
          <a:lstStyle/>
          <a:p>
            <a:pPr indent="-88900" lvl="0" marL="91440" rtl="0" algn="l">
              <a:lnSpc>
                <a:spcPct val="90000"/>
              </a:lnSpc>
              <a:spcBef>
                <a:spcPts val="0"/>
              </a:spcBef>
              <a:spcAft>
                <a:spcPts val="0"/>
              </a:spcAft>
              <a:buSzPts val="1400"/>
              <a:buChar char=" "/>
            </a:pPr>
            <a:r>
              <a:rPr lang="en-US"/>
              <a:t>The language of the plaintext and the nature of the cipher are assumed to be known to the adversary. </a:t>
            </a:r>
            <a:endParaRPr/>
          </a:p>
          <a:p>
            <a:pPr indent="-88900" lvl="0" marL="91440" rtl="0" algn="l">
              <a:lnSpc>
                <a:spcPct val="90000"/>
              </a:lnSpc>
              <a:spcBef>
                <a:spcPts val="1400"/>
              </a:spcBef>
              <a:spcAft>
                <a:spcPts val="0"/>
              </a:spcAft>
              <a:buSzPts val="1400"/>
              <a:buChar char=" "/>
            </a:pPr>
            <a:r>
              <a:rPr b="1" lang="en-US"/>
              <a:t>Ciphertext-only attack</a:t>
            </a:r>
            <a:r>
              <a:rPr lang="en-US"/>
              <a:t>: The adversary knows only a number of ciphertexts. </a:t>
            </a:r>
            <a:endParaRPr/>
          </a:p>
          <a:p>
            <a:pPr indent="0" lvl="0" marL="91440" rtl="0" algn="l">
              <a:lnSpc>
                <a:spcPct val="90000"/>
              </a:lnSpc>
              <a:spcBef>
                <a:spcPts val="1400"/>
              </a:spcBef>
              <a:spcAft>
                <a:spcPts val="0"/>
              </a:spcAft>
              <a:buSzPts val="1400"/>
              <a:buNone/>
            </a:pPr>
            <a:r>
              <a:t/>
            </a:r>
            <a:endParaRPr/>
          </a:p>
          <a:p>
            <a:pPr indent="-88900" lvl="0" marL="91440" rtl="0" algn="l">
              <a:lnSpc>
                <a:spcPct val="90000"/>
              </a:lnSpc>
              <a:spcBef>
                <a:spcPts val="1400"/>
              </a:spcBef>
              <a:spcAft>
                <a:spcPts val="0"/>
              </a:spcAft>
              <a:buSzPts val="1400"/>
              <a:buChar char=" "/>
            </a:pPr>
            <a:r>
              <a:rPr b="1" lang="en-US"/>
              <a:t>Known-plaintext attack</a:t>
            </a:r>
            <a:r>
              <a:rPr lang="en-US"/>
              <a:t>: The adversary knows some pairs of ciphertext and corresponding plaintext. </a:t>
            </a:r>
            <a:endParaRPr/>
          </a:p>
          <a:p>
            <a:pPr indent="0" lvl="0" marL="91440" rtl="0" algn="l">
              <a:lnSpc>
                <a:spcPct val="90000"/>
              </a:lnSpc>
              <a:spcBef>
                <a:spcPts val="1400"/>
              </a:spcBef>
              <a:spcAft>
                <a:spcPts val="0"/>
              </a:spcAft>
              <a:buSzPts val="1400"/>
              <a:buNone/>
            </a:pPr>
            <a:r>
              <a:t/>
            </a:r>
            <a:endParaRPr/>
          </a:p>
          <a:p>
            <a:pPr indent="-88900" lvl="0" marL="91440" rtl="0" algn="l">
              <a:lnSpc>
                <a:spcPct val="90000"/>
              </a:lnSpc>
              <a:spcBef>
                <a:spcPts val="1400"/>
              </a:spcBef>
              <a:spcAft>
                <a:spcPts val="0"/>
              </a:spcAft>
              <a:buSzPts val="1400"/>
              <a:buChar char=" "/>
            </a:pPr>
            <a:r>
              <a:rPr b="1" lang="en-US"/>
              <a:t>Chosen-plaintext attack: </a:t>
            </a:r>
            <a:r>
              <a:rPr lang="en-US"/>
              <a:t>The adversary can choose a number of  messages and obtain the ciphertexts</a:t>
            </a:r>
            <a:endParaRPr/>
          </a:p>
          <a:p>
            <a:pPr indent="0" lvl="0" marL="91440" rtl="0" algn="l">
              <a:lnSpc>
                <a:spcPct val="90000"/>
              </a:lnSpc>
              <a:spcBef>
                <a:spcPts val="1400"/>
              </a:spcBef>
              <a:spcAft>
                <a:spcPts val="0"/>
              </a:spcAft>
              <a:buSzPts val="1400"/>
              <a:buNone/>
            </a:pPr>
            <a:r>
              <a:t/>
            </a:r>
            <a:endParaRPr/>
          </a:p>
          <a:p>
            <a:pPr indent="-88900" lvl="0" marL="91440" rtl="0" algn="l">
              <a:lnSpc>
                <a:spcPct val="90000"/>
              </a:lnSpc>
              <a:spcBef>
                <a:spcPts val="1400"/>
              </a:spcBef>
              <a:spcAft>
                <a:spcPts val="0"/>
              </a:spcAft>
              <a:buSzPts val="1400"/>
              <a:buChar char=" "/>
            </a:pPr>
            <a:r>
              <a:rPr b="1" lang="en-US"/>
              <a:t>Chosen-ciphertext attack: </a:t>
            </a:r>
            <a:r>
              <a:rPr lang="en-US"/>
              <a:t>The adversary can choose a number of ciphertexts and obtain the plaintexts.</a:t>
            </a:r>
            <a:endParaRPr/>
          </a:p>
          <a:p>
            <a:pPr indent="-2538" lvl="0" marL="91440" rtl="0" algn="l">
              <a:lnSpc>
                <a:spcPct val="90000"/>
              </a:lnSpc>
              <a:spcBef>
                <a:spcPts val="1400"/>
              </a:spcBef>
              <a:spcAft>
                <a:spcPts val="0"/>
              </a:spcAft>
              <a:buSzPts val="1400"/>
              <a:buNone/>
            </a:pPr>
            <a:r>
              <a:t/>
            </a:r>
            <a:endParaRPr/>
          </a:p>
          <a:p>
            <a:pPr indent="-91440" lvl="0" marL="91440" rtl="0" algn="l">
              <a:lnSpc>
                <a:spcPct val="90000"/>
              </a:lnSpc>
              <a:spcBef>
                <a:spcPts val="1400"/>
              </a:spcBef>
              <a:spcAft>
                <a:spcPts val="0"/>
              </a:spcAft>
              <a:buSzPts val="1400"/>
              <a:buFont typeface="Times"/>
              <a:buNone/>
            </a:pPr>
            <a:r>
              <a:t/>
            </a:r>
            <a:endParaRPr>
              <a:solidFill>
                <a:srgbClr val="FF0000"/>
              </a:solidFill>
            </a:endParaRPr>
          </a:p>
          <a:p>
            <a:pPr indent="-91440" lvl="0" marL="91440" rtl="0" algn="l">
              <a:lnSpc>
                <a:spcPct val="90000"/>
              </a:lnSpc>
              <a:spcBef>
                <a:spcPts val="1400"/>
              </a:spcBef>
              <a:spcAft>
                <a:spcPts val="0"/>
              </a:spcAft>
              <a:buSzPts val="1400"/>
              <a:buFont typeface="Times"/>
              <a:buNone/>
            </a:pPr>
            <a:r>
              <a:t/>
            </a:r>
            <a:endParaRPr/>
          </a:p>
        </p:txBody>
      </p:sp>
      <p:pic>
        <p:nvPicPr>
          <p:cNvPr id="389" name="Google Shape;389;p25"/>
          <p:cNvPicPr preferRelativeResize="0"/>
          <p:nvPr/>
        </p:nvPicPr>
        <p:blipFill rotWithShape="1">
          <a:blip r:embed="rId3">
            <a:alphaModFix/>
          </a:blip>
          <a:srcRect b="0" l="0" r="0" t="0"/>
          <a:stretch/>
        </p:blipFill>
        <p:spPr>
          <a:xfrm>
            <a:off x="8084828" y="6009116"/>
            <a:ext cx="1530000" cy="612000"/>
          </a:xfrm>
          <a:prstGeom prst="rect">
            <a:avLst/>
          </a:prstGeom>
          <a:noFill/>
          <a:ln>
            <a:noFill/>
          </a:ln>
        </p:spPr>
      </p:pic>
      <p:sp>
        <p:nvSpPr>
          <p:cNvPr id="390" name="Google Shape;390;p25"/>
          <p:cNvSpPr txBox="1"/>
          <p:nvPr/>
        </p:nvSpPr>
        <p:spPr>
          <a:xfrm>
            <a:off x="10465726" y="6009116"/>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dk1"/>
                </a:solidFill>
                <a:latin typeface="Arial"/>
                <a:ea typeface="Arial"/>
                <a:cs typeface="Arial"/>
                <a:sym typeface="Arial"/>
              </a:rPr>
              <a:t>24</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5" name="Shape 395"/>
        <p:cNvGrpSpPr/>
        <p:nvPr/>
      </p:nvGrpSpPr>
      <p:grpSpPr>
        <a:xfrm>
          <a:off x="0" y="0"/>
          <a:ext cx="0" cy="0"/>
          <a:chOff x="0" y="0"/>
          <a:chExt cx="0" cy="0"/>
        </a:xfrm>
      </p:grpSpPr>
      <p:sp>
        <p:nvSpPr>
          <p:cNvPr id="396" name="Google Shape;396;p26"/>
          <p:cNvSpPr txBox="1"/>
          <p:nvPr>
            <p:ph type="ctrTitle"/>
          </p:nvPr>
        </p:nvSpPr>
        <p:spPr>
          <a:xfrm>
            <a:off x="796323" y="408820"/>
            <a:ext cx="6784348" cy="949467"/>
          </a:xfrm>
          <a:prstGeom prst="rect">
            <a:avLst/>
          </a:prstGeom>
          <a:noFill/>
          <a:ln>
            <a:noFill/>
          </a:ln>
        </p:spPr>
        <p:txBody>
          <a:bodyPr anchorCtr="0" anchor="b"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Book Antiqua"/>
              <a:buNone/>
            </a:pPr>
            <a:r>
              <a:rPr lang="en-US" sz="4000"/>
              <a:t>The Open Design Security Principle</a:t>
            </a:r>
            <a:endParaRPr/>
          </a:p>
        </p:txBody>
      </p:sp>
      <p:sp>
        <p:nvSpPr>
          <p:cNvPr id="397" name="Google Shape;397;p26"/>
          <p:cNvSpPr txBox="1"/>
          <p:nvPr>
            <p:ph idx="1" type="body"/>
          </p:nvPr>
        </p:nvSpPr>
        <p:spPr>
          <a:xfrm>
            <a:off x="796322" y="1986061"/>
            <a:ext cx="7649588" cy="3303694"/>
          </a:xfrm>
          <a:prstGeom prst="rect">
            <a:avLst/>
          </a:prstGeom>
          <a:noFill/>
          <a:ln>
            <a:noFill/>
          </a:ln>
        </p:spPr>
        <p:txBody>
          <a:bodyPr anchorCtr="0" anchor="t" bIns="45700" lIns="0" spcFirstLastPara="1" rIns="0" wrap="square" tIns="45700">
            <a:normAutofit/>
          </a:bodyPr>
          <a:lstStyle/>
          <a:p>
            <a:pPr indent="-91440" lvl="0" marL="91440" rtl="0" algn="l">
              <a:lnSpc>
                <a:spcPct val="90000"/>
              </a:lnSpc>
              <a:spcBef>
                <a:spcPts val="0"/>
              </a:spcBef>
              <a:spcAft>
                <a:spcPts val="0"/>
              </a:spcAft>
              <a:buSzPts val="1400"/>
              <a:buChar char=" "/>
            </a:pPr>
            <a:r>
              <a:rPr b="1" lang="en-US"/>
              <a:t>Kerckhoffs's Principle:</a:t>
            </a:r>
            <a:endParaRPr/>
          </a:p>
          <a:p>
            <a:pPr indent="-182880" lvl="1" marL="384048" rtl="0" algn="l">
              <a:lnSpc>
                <a:spcPct val="90000"/>
              </a:lnSpc>
              <a:spcBef>
                <a:spcPts val="400"/>
              </a:spcBef>
              <a:spcAft>
                <a:spcPts val="0"/>
              </a:spcAft>
              <a:buClr>
                <a:schemeClr val="dk1"/>
              </a:buClr>
              <a:buSzPts val="1400"/>
              <a:buChar char="―"/>
            </a:pPr>
            <a:r>
              <a:rPr lang="en-US"/>
              <a:t>A cryptosystem should be secure even if everything about the system, except the key, is public knowledge.</a:t>
            </a:r>
            <a:endParaRPr/>
          </a:p>
          <a:p>
            <a:pPr indent="-91440" lvl="0" marL="91440" rtl="0" algn="l">
              <a:lnSpc>
                <a:spcPct val="90000"/>
              </a:lnSpc>
              <a:spcBef>
                <a:spcPts val="1600"/>
              </a:spcBef>
              <a:spcAft>
                <a:spcPts val="0"/>
              </a:spcAft>
              <a:buSzPts val="1400"/>
              <a:buChar char=" "/>
            </a:pPr>
            <a:r>
              <a:rPr b="1" lang="en-US"/>
              <a:t>Shannon's maxim</a:t>
            </a:r>
            <a:r>
              <a:rPr lang="en-US"/>
              <a:t>: </a:t>
            </a:r>
            <a:endParaRPr/>
          </a:p>
          <a:p>
            <a:pPr indent="-182880" lvl="1" marL="384048" rtl="0" algn="l">
              <a:lnSpc>
                <a:spcPct val="90000"/>
              </a:lnSpc>
              <a:spcBef>
                <a:spcPts val="400"/>
              </a:spcBef>
              <a:spcAft>
                <a:spcPts val="0"/>
              </a:spcAft>
              <a:buClr>
                <a:schemeClr val="dk1"/>
              </a:buClr>
              <a:buSzPts val="1400"/>
              <a:buChar char="―"/>
            </a:pPr>
            <a:r>
              <a:rPr lang="en-US"/>
              <a:t>"The enemy knows the system."</a:t>
            </a:r>
            <a:endParaRPr/>
          </a:p>
          <a:p>
            <a:pPr indent="-91440" lvl="0" marL="91440" rtl="0" algn="l">
              <a:lnSpc>
                <a:spcPct val="90000"/>
              </a:lnSpc>
              <a:spcBef>
                <a:spcPts val="1600"/>
              </a:spcBef>
              <a:spcAft>
                <a:spcPts val="0"/>
              </a:spcAft>
              <a:buSzPts val="1400"/>
              <a:buChar char=" "/>
            </a:pPr>
            <a:r>
              <a:rPr lang="en-US"/>
              <a:t>Security by obscurity doesn’t work</a:t>
            </a:r>
            <a:endParaRPr/>
          </a:p>
          <a:p>
            <a:pPr indent="-2539" lvl="0" marL="91440" rtl="0" algn="l">
              <a:lnSpc>
                <a:spcPct val="90000"/>
              </a:lnSpc>
              <a:spcBef>
                <a:spcPts val="1600"/>
              </a:spcBef>
              <a:spcAft>
                <a:spcPts val="0"/>
              </a:spcAft>
              <a:buSzPts val="1400"/>
              <a:buNone/>
            </a:pPr>
            <a:r>
              <a:t/>
            </a:r>
            <a:endParaRPr/>
          </a:p>
          <a:p>
            <a:pPr indent="-91440" lvl="0" marL="91440" rtl="0" algn="l">
              <a:lnSpc>
                <a:spcPct val="90000"/>
              </a:lnSpc>
              <a:spcBef>
                <a:spcPts val="1400"/>
              </a:spcBef>
              <a:spcAft>
                <a:spcPts val="0"/>
              </a:spcAft>
              <a:buSzPts val="1400"/>
              <a:buChar char=" "/>
            </a:pPr>
            <a:r>
              <a:rPr lang="en-US"/>
              <a:t>Should assume that the adversary knows the algorithm; the only secret the adversary is assumed to not know is the key</a:t>
            </a:r>
            <a:endParaRPr/>
          </a:p>
        </p:txBody>
      </p:sp>
      <p:pic>
        <p:nvPicPr>
          <p:cNvPr id="398" name="Google Shape;398;p26"/>
          <p:cNvPicPr preferRelativeResize="0"/>
          <p:nvPr/>
        </p:nvPicPr>
        <p:blipFill rotWithShape="1">
          <a:blip r:embed="rId3">
            <a:alphaModFix/>
          </a:blip>
          <a:srcRect b="0" l="0" r="0" t="0"/>
          <a:stretch/>
        </p:blipFill>
        <p:spPr>
          <a:xfrm>
            <a:off x="8201580" y="6001305"/>
            <a:ext cx="1530000" cy="612000"/>
          </a:xfrm>
          <a:prstGeom prst="rect">
            <a:avLst/>
          </a:prstGeom>
          <a:noFill/>
          <a:ln>
            <a:noFill/>
          </a:ln>
        </p:spPr>
      </p:pic>
      <p:sp>
        <p:nvSpPr>
          <p:cNvPr id="399" name="Google Shape;399;p26"/>
          <p:cNvSpPr txBox="1"/>
          <p:nvPr/>
        </p:nvSpPr>
        <p:spPr>
          <a:xfrm>
            <a:off x="10623042" y="6007339"/>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dk1"/>
                </a:solidFill>
                <a:latin typeface="Arial"/>
                <a:ea typeface="Arial"/>
                <a:cs typeface="Arial"/>
                <a:sym typeface="Arial"/>
              </a:rPr>
              <a:t>25</a:t>
            </a:r>
            <a:endParaRPr b="0" i="0" sz="1400" u="none" cap="none" strike="noStrik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7">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7">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7">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7">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7">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7">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3" name="Shape 403"/>
        <p:cNvGrpSpPr/>
        <p:nvPr/>
      </p:nvGrpSpPr>
      <p:grpSpPr>
        <a:xfrm>
          <a:off x="0" y="0"/>
          <a:ext cx="0" cy="0"/>
          <a:chOff x="0" y="0"/>
          <a:chExt cx="0" cy="0"/>
        </a:xfrm>
      </p:grpSpPr>
      <p:sp>
        <p:nvSpPr>
          <p:cNvPr id="404" name="Google Shape;404;p27"/>
          <p:cNvSpPr txBox="1"/>
          <p:nvPr>
            <p:ph type="ctrTitle"/>
          </p:nvPr>
        </p:nvSpPr>
        <p:spPr>
          <a:xfrm>
            <a:off x="6970326" y="1679216"/>
            <a:ext cx="4786877" cy="1518315"/>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accent1"/>
              </a:buClr>
              <a:buSzPts val="6000"/>
              <a:buFont typeface="Book Antiqua"/>
              <a:buNone/>
            </a:pPr>
            <a:r>
              <a:rPr lang="en-US"/>
              <a:t>Thank you</a:t>
            </a:r>
            <a:endParaRPr/>
          </a:p>
        </p:txBody>
      </p:sp>
      <p:pic>
        <p:nvPicPr>
          <p:cNvPr descr="A person and person looking at a computer screen" id="405" name="Google Shape;405;p27"/>
          <p:cNvPicPr preferRelativeResize="0"/>
          <p:nvPr>
            <p:ph idx="2" type="pic"/>
          </p:nvPr>
        </p:nvPicPr>
        <p:blipFill rotWithShape="1">
          <a:blip r:embed="rId3">
            <a:alphaModFix/>
          </a:blip>
          <a:srcRect b="0" l="127" r="125" t="0"/>
          <a:stretch/>
        </p:blipFill>
        <p:spPr>
          <a:xfrm>
            <a:off x="-29499" y="-2236"/>
            <a:ext cx="6814124" cy="6871095"/>
          </a:xfrm>
          <a:prstGeom prst="rect">
            <a:avLst/>
          </a:prstGeom>
          <a:solidFill>
            <a:schemeClr val="lt2"/>
          </a:solidFill>
          <a:ln>
            <a:noFill/>
          </a:ln>
        </p:spPr>
      </p:pic>
      <p:grpSp>
        <p:nvGrpSpPr>
          <p:cNvPr id="406" name="Google Shape;406;p27"/>
          <p:cNvGrpSpPr/>
          <p:nvPr/>
        </p:nvGrpSpPr>
        <p:grpSpPr>
          <a:xfrm>
            <a:off x="4059704" y="0"/>
            <a:ext cx="2928883" cy="6871447"/>
            <a:chOff x="4059704" y="0"/>
            <a:chExt cx="2928883" cy="6871447"/>
          </a:xfrm>
        </p:grpSpPr>
        <p:sp>
          <p:nvSpPr>
            <p:cNvPr id="407" name="Google Shape;407;p27"/>
            <p:cNvSpPr/>
            <p:nvPr/>
          </p:nvSpPr>
          <p:spPr>
            <a:xfrm rot="10800000">
              <a:off x="4443586" y="5022"/>
              <a:ext cx="2545001" cy="6837172"/>
            </a:xfrm>
            <a:custGeom>
              <a:rect b="b" l="l" r="r" t="t"/>
              <a:pathLst>
                <a:path extrusionOk="0" h="6837172" w="2545001">
                  <a:moveTo>
                    <a:pt x="2518452" y="0"/>
                  </a:moveTo>
                  <a:lnTo>
                    <a:pt x="1701725" y="3172236"/>
                  </a:lnTo>
                  <a:lnTo>
                    <a:pt x="1361633" y="4439362"/>
                  </a:lnTo>
                  <a:cubicBezTo>
                    <a:pt x="1328761" y="4508845"/>
                    <a:pt x="1251640" y="4544219"/>
                    <a:pt x="1178312" y="4524005"/>
                  </a:cubicBezTo>
                  <a:cubicBezTo>
                    <a:pt x="1094869" y="4501265"/>
                    <a:pt x="1044298" y="4414095"/>
                    <a:pt x="1067055" y="4330715"/>
                  </a:cubicBezTo>
                  <a:lnTo>
                    <a:pt x="1324969" y="3379423"/>
                  </a:lnTo>
                  <a:cubicBezTo>
                    <a:pt x="1337611" y="3332679"/>
                    <a:pt x="1331290" y="3283409"/>
                    <a:pt x="1307268" y="3240456"/>
                  </a:cubicBezTo>
                  <a:cubicBezTo>
                    <a:pt x="1283247" y="3197503"/>
                    <a:pt x="1244054" y="3167183"/>
                    <a:pt x="1196012" y="3154549"/>
                  </a:cubicBezTo>
                  <a:cubicBezTo>
                    <a:pt x="1098662" y="3128019"/>
                    <a:pt x="997519" y="3186133"/>
                    <a:pt x="972233" y="3283409"/>
                  </a:cubicBezTo>
                  <a:lnTo>
                    <a:pt x="580306" y="4728666"/>
                  </a:lnTo>
                  <a:lnTo>
                    <a:pt x="5057" y="6820750"/>
                  </a:lnTo>
                  <a:cubicBezTo>
                    <a:pt x="5057" y="6820750"/>
                    <a:pt x="1264" y="6833383"/>
                    <a:pt x="0" y="6837173"/>
                  </a:cubicBezTo>
                  <a:lnTo>
                    <a:pt x="26550" y="6837173"/>
                  </a:lnTo>
                  <a:lnTo>
                    <a:pt x="605591" y="4736246"/>
                  </a:lnTo>
                  <a:lnTo>
                    <a:pt x="997519" y="3290990"/>
                  </a:lnTo>
                  <a:cubicBezTo>
                    <a:pt x="1020276" y="3207609"/>
                    <a:pt x="1107512" y="3157076"/>
                    <a:pt x="1190954" y="3179816"/>
                  </a:cubicBezTo>
                  <a:cubicBezTo>
                    <a:pt x="1231411" y="3191186"/>
                    <a:pt x="1265547" y="3216453"/>
                    <a:pt x="1285776" y="3253089"/>
                  </a:cubicBezTo>
                  <a:cubicBezTo>
                    <a:pt x="1307268" y="3289726"/>
                    <a:pt x="1312326" y="3331416"/>
                    <a:pt x="1300947" y="3373106"/>
                  </a:cubicBezTo>
                  <a:lnTo>
                    <a:pt x="1043033" y="4324398"/>
                  </a:lnTo>
                  <a:cubicBezTo>
                    <a:pt x="1016483" y="4421675"/>
                    <a:pt x="1074640" y="4522742"/>
                    <a:pt x="1171990" y="4548009"/>
                  </a:cubicBezTo>
                  <a:cubicBezTo>
                    <a:pt x="1257961" y="4570749"/>
                    <a:pt x="1347725" y="4529059"/>
                    <a:pt x="1385654" y="4448205"/>
                  </a:cubicBezTo>
                  <a:lnTo>
                    <a:pt x="1385654" y="4446942"/>
                  </a:lnTo>
                  <a:lnTo>
                    <a:pt x="1725746" y="3178553"/>
                  </a:lnTo>
                  <a:lnTo>
                    <a:pt x="2545002" y="1263"/>
                  </a:lnTo>
                  <a:cubicBezTo>
                    <a:pt x="2536151" y="0"/>
                    <a:pt x="2527302" y="0"/>
                    <a:pt x="2518452" y="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cxnSp>
          <p:nvCxnSpPr>
            <p:cNvPr id="408" name="Google Shape;408;p27"/>
            <p:cNvCxnSpPr/>
            <p:nvPr/>
          </p:nvCxnSpPr>
          <p:spPr>
            <a:xfrm flipH="1">
              <a:off x="4059704" y="0"/>
              <a:ext cx="1822122" cy="6871447"/>
            </a:xfrm>
            <a:prstGeom prst="straightConnector1">
              <a:avLst/>
            </a:prstGeom>
            <a:noFill/>
            <a:ln cap="flat" cmpd="sng" w="22225">
              <a:solidFill>
                <a:schemeClr val="dk2"/>
              </a:solidFill>
              <a:prstDash val="solid"/>
              <a:round/>
              <a:headEnd len="sm" w="sm" type="none"/>
              <a:tailEnd len="sm" w="sm" type="none"/>
            </a:ln>
          </p:spPr>
        </p:cxnSp>
      </p:grpSp>
      <p:pic>
        <p:nvPicPr>
          <p:cNvPr id="409" name="Google Shape;409;p27"/>
          <p:cNvPicPr preferRelativeResize="0"/>
          <p:nvPr/>
        </p:nvPicPr>
        <p:blipFill rotWithShape="1">
          <a:blip r:embed="rId4">
            <a:alphaModFix/>
          </a:blip>
          <a:srcRect b="0" l="0" r="0" t="0"/>
          <a:stretch/>
        </p:blipFill>
        <p:spPr>
          <a:xfrm>
            <a:off x="7549377" y="6167336"/>
            <a:ext cx="1530000" cy="612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3"/>
          <p:cNvSpPr txBox="1"/>
          <p:nvPr>
            <p:ph type="ctrTitle"/>
          </p:nvPr>
        </p:nvSpPr>
        <p:spPr>
          <a:xfrm>
            <a:off x="745683" y="440351"/>
            <a:ext cx="9204562" cy="936165"/>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4000"/>
              <a:buFont typeface="Book Antiqua"/>
              <a:buNone/>
            </a:pPr>
            <a:r>
              <a:rPr lang="en-US" sz="4000"/>
              <a:t>Approaches to Secure Communication</a:t>
            </a:r>
            <a:endParaRPr/>
          </a:p>
        </p:txBody>
      </p:sp>
      <p:sp>
        <p:nvSpPr>
          <p:cNvPr id="203" name="Google Shape;203;p3"/>
          <p:cNvSpPr txBox="1"/>
          <p:nvPr>
            <p:ph idx="2" type="body"/>
          </p:nvPr>
        </p:nvSpPr>
        <p:spPr>
          <a:xfrm>
            <a:off x="818369" y="1847427"/>
            <a:ext cx="5670921" cy="3845450"/>
          </a:xfrm>
          <a:prstGeom prst="rect">
            <a:avLst/>
          </a:prstGeom>
          <a:noFill/>
          <a:ln>
            <a:noFill/>
          </a:ln>
        </p:spPr>
        <p:txBody>
          <a:bodyPr anchorCtr="0" anchor="t" bIns="45700" lIns="91425" spcFirstLastPara="1" rIns="0" wrap="square" tIns="0">
            <a:noAutofit/>
          </a:bodyPr>
          <a:lstStyle/>
          <a:p>
            <a:pPr indent="-274320" lvl="0" marL="274320" rtl="0" algn="l">
              <a:lnSpc>
                <a:spcPct val="100000"/>
              </a:lnSpc>
              <a:spcBef>
                <a:spcPts val="0"/>
              </a:spcBef>
              <a:spcAft>
                <a:spcPts val="0"/>
              </a:spcAft>
              <a:buSzPts val="1400"/>
              <a:buChar char="o"/>
            </a:pPr>
            <a:r>
              <a:rPr lang="en-US"/>
              <a:t>Steganography</a:t>
            </a:r>
            <a:endParaRPr/>
          </a:p>
          <a:p>
            <a:pPr indent="-274320" lvl="2" marL="274320" rtl="0" algn="l">
              <a:lnSpc>
                <a:spcPct val="100000"/>
              </a:lnSpc>
              <a:spcBef>
                <a:spcPts val="800"/>
              </a:spcBef>
              <a:spcAft>
                <a:spcPts val="0"/>
              </a:spcAft>
              <a:buClr>
                <a:schemeClr val="lt1"/>
              </a:buClr>
              <a:buSzPts val="1400"/>
              <a:buFont typeface="Century Gothic"/>
              <a:buChar char="―"/>
            </a:pPr>
            <a:r>
              <a:rPr lang="en-US" sz="1400"/>
              <a:t>“covered writing”</a:t>
            </a:r>
            <a:endParaRPr/>
          </a:p>
          <a:p>
            <a:pPr indent="-274320" lvl="2" marL="274320" rtl="0" algn="l">
              <a:lnSpc>
                <a:spcPct val="100000"/>
              </a:lnSpc>
              <a:spcBef>
                <a:spcPts val="600"/>
              </a:spcBef>
              <a:spcAft>
                <a:spcPts val="0"/>
              </a:spcAft>
              <a:buClr>
                <a:schemeClr val="lt1"/>
              </a:buClr>
              <a:buSzPts val="1400"/>
              <a:buFont typeface="Century Gothic"/>
              <a:buChar char="―"/>
            </a:pPr>
            <a:r>
              <a:rPr lang="en-US" sz="1400"/>
              <a:t>hides the existence of a message</a:t>
            </a:r>
            <a:endParaRPr/>
          </a:p>
          <a:p>
            <a:pPr indent="-274320" lvl="2" marL="274320" rtl="0" algn="l">
              <a:lnSpc>
                <a:spcPct val="100000"/>
              </a:lnSpc>
              <a:spcBef>
                <a:spcPts val="600"/>
              </a:spcBef>
              <a:spcAft>
                <a:spcPts val="0"/>
              </a:spcAft>
              <a:buClr>
                <a:schemeClr val="lt1"/>
              </a:buClr>
              <a:buSzPts val="1400"/>
              <a:buFont typeface="Century Gothic"/>
              <a:buChar char="―"/>
            </a:pPr>
            <a:r>
              <a:rPr lang="en-US" sz="1400"/>
              <a:t>depends on secrecy of method</a:t>
            </a:r>
            <a:endParaRPr/>
          </a:p>
          <a:p>
            <a:pPr indent="-185420" lvl="0" marL="274320" rtl="0" algn="l">
              <a:lnSpc>
                <a:spcPct val="100000"/>
              </a:lnSpc>
              <a:spcBef>
                <a:spcPts val="1600"/>
              </a:spcBef>
              <a:spcAft>
                <a:spcPts val="0"/>
              </a:spcAft>
              <a:buSzPts val="1400"/>
              <a:buNone/>
            </a:pPr>
            <a:r>
              <a:t/>
            </a:r>
            <a:endParaRPr/>
          </a:p>
          <a:p>
            <a:pPr indent="-274320" lvl="0" marL="274320" rtl="0" algn="l">
              <a:lnSpc>
                <a:spcPct val="100000"/>
              </a:lnSpc>
              <a:spcBef>
                <a:spcPts val="1800"/>
              </a:spcBef>
              <a:spcAft>
                <a:spcPts val="0"/>
              </a:spcAft>
              <a:buSzPts val="1400"/>
              <a:buChar char="o"/>
            </a:pPr>
            <a:r>
              <a:rPr lang="en-US"/>
              <a:t>Cryptography</a:t>
            </a:r>
            <a:endParaRPr/>
          </a:p>
          <a:p>
            <a:pPr indent="-274320" lvl="2" marL="274320" rtl="0" algn="l">
              <a:lnSpc>
                <a:spcPct val="100000"/>
              </a:lnSpc>
              <a:spcBef>
                <a:spcPts val="800"/>
              </a:spcBef>
              <a:spcAft>
                <a:spcPts val="0"/>
              </a:spcAft>
              <a:buClr>
                <a:schemeClr val="lt1"/>
              </a:buClr>
              <a:buSzPts val="1400"/>
              <a:buFont typeface="Century Gothic"/>
              <a:buChar char="―"/>
            </a:pPr>
            <a:r>
              <a:rPr lang="en-US" sz="1400"/>
              <a:t>“hidden writing”</a:t>
            </a:r>
            <a:endParaRPr/>
          </a:p>
          <a:p>
            <a:pPr indent="-274320" lvl="2" marL="274320" rtl="0" algn="l">
              <a:lnSpc>
                <a:spcPct val="100000"/>
              </a:lnSpc>
              <a:spcBef>
                <a:spcPts val="600"/>
              </a:spcBef>
              <a:spcAft>
                <a:spcPts val="0"/>
              </a:spcAft>
              <a:buClr>
                <a:schemeClr val="lt1"/>
              </a:buClr>
              <a:buSzPts val="1400"/>
              <a:buFont typeface="Century Gothic"/>
              <a:buChar char="―"/>
            </a:pPr>
            <a:r>
              <a:rPr lang="en-US" sz="1400"/>
              <a:t>hide the meaning of a message</a:t>
            </a:r>
            <a:endParaRPr/>
          </a:p>
          <a:p>
            <a:pPr indent="-274320" lvl="2" marL="274320" rtl="0" algn="l">
              <a:lnSpc>
                <a:spcPct val="100000"/>
              </a:lnSpc>
              <a:spcBef>
                <a:spcPts val="600"/>
              </a:spcBef>
              <a:spcAft>
                <a:spcPts val="0"/>
              </a:spcAft>
              <a:buClr>
                <a:schemeClr val="lt1"/>
              </a:buClr>
              <a:buSzPts val="1400"/>
              <a:buFont typeface="Century Gothic"/>
              <a:buChar char="―"/>
            </a:pPr>
            <a:r>
              <a:rPr lang="en-US" sz="1400"/>
              <a:t>depends on secrecy of a short key, not method</a:t>
            </a:r>
            <a:endParaRPr/>
          </a:p>
        </p:txBody>
      </p:sp>
      <p:pic>
        <p:nvPicPr>
          <p:cNvPr id="204" name="Google Shape;204;p3"/>
          <p:cNvPicPr preferRelativeResize="0"/>
          <p:nvPr/>
        </p:nvPicPr>
        <p:blipFill rotWithShape="1">
          <a:blip r:embed="rId3">
            <a:alphaModFix/>
          </a:blip>
          <a:srcRect b="0" l="0" r="0" t="0"/>
          <a:stretch/>
        </p:blipFill>
        <p:spPr>
          <a:xfrm>
            <a:off x="7493658" y="5941194"/>
            <a:ext cx="1530000" cy="612000"/>
          </a:xfrm>
          <a:prstGeom prst="rect">
            <a:avLst/>
          </a:prstGeom>
          <a:noFill/>
          <a:ln>
            <a:noFill/>
          </a:ln>
        </p:spPr>
      </p:pic>
      <p:sp>
        <p:nvSpPr>
          <p:cNvPr id="205" name="Google Shape;205;p3"/>
          <p:cNvSpPr txBox="1"/>
          <p:nvPr/>
        </p:nvSpPr>
        <p:spPr>
          <a:xfrm>
            <a:off x="10387068" y="6093305"/>
            <a:ext cx="31668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lt1"/>
                </a:solidFill>
                <a:latin typeface="Arial"/>
                <a:ea typeface="Arial"/>
                <a:cs typeface="Arial"/>
                <a:sym typeface="Arial"/>
              </a:rPr>
              <a:t>2</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4"/>
          <p:cNvSpPr txBox="1"/>
          <p:nvPr>
            <p:ph type="ctrTitle"/>
          </p:nvPr>
        </p:nvSpPr>
        <p:spPr>
          <a:xfrm>
            <a:off x="814509" y="528841"/>
            <a:ext cx="8870265" cy="85750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Book Antiqua"/>
              <a:buNone/>
            </a:pPr>
            <a:r>
              <a:rPr lang="en-US"/>
              <a:t>Basic Terminology for Encryption</a:t>
            </a:r>
            <a:endParaRPr/>
          </a:p>
        </p:txBody>
      </p:sp>
      <p:sp>
        <p:nvSpPr>
          <p:cNvPr id="211" name="Google Shape;211;p4"/>
          <p:cNvSpPr txBox="1"/>
          <p:nvPr>
            <p:ph idx="2" type="body"/>
          </p:nvPr>
        </p:nvSpPr>
        <p:spPr>
          <a:xfrm>
            <a:off x="1040999" y="2164180"/>
            <a:ext cx="5920239" cy="3361549"/>
          </a:xfrm>
          <a:prstGeom prst="rect">
            <a:avLst/>
          </a:prstGeom>
          <a:noFill/>
          <a:ln>
            <a:noFill/>
          </a:ln>
        </p:spPr>
        <p:txBody>
          <a:bodyPr anchorCtr="0" anchor="t" bIns="45700" lIns="91425" spcFirstLastPara="1" rIns="0" wrap="square" tIns="0">
            <a:noAutofit/>
          </a:bodyPr>
          <a:lstStyle/>
          <a:p>
            <a:pPr indent="-274320" lvl="0" marL="274320" rtl="0" algn="l">
              <a:lnSpc>
                <a:spcPct val="100000"/>
              </a:lnSpc>
              <a:spcBef>
                <a:spcPts val="0"/>
              </a:spcBef>
              <a:spcAft>
                <a:spcPts val="0"/>
              </a:spcAft>
              <a:buSzPts val="1400"/>
              <a:buChar char="o"/>
            </a:pPr>
            <a:r>
              <a:rPr lang="en-US"/>
              <a:t>Plaintext		original message</a:t>
            </a:r>
            <a:endParaRPr/>
          </a:p>
          <a:p>
            <a:pPr indent="-274320" lvl="0" marL="274320" rtl="0" algn="l">
              <a:lnSpc>
                <a:spcPct val="100000"/>
              </a:lnSpc>
              <a:spcBef>
                <a:spcPts val="1800"/>
              </a:spcBef>
              <a:spcAft>
                <a:spcPts val="0"/>
              </a:spcAft>
              <a:buSzPts val="1400"/>
              <a:buChar char="o"/>
            </a:pPr>
            <a:r>
              <a:rPr lang="en-US"/>
              <a:t>Ciphertext	transformed message</a:t>
            </a:r>
            <a:endParaRPr/>
          </a:p>
          <a:p>
            <a:pPr indent="-274320" lvl="0" marL="274320" rtl="0" algn="l">
              <a:lnSpc>
                <a:spcPct val="100000"/>
              </a:lnSpc>
              <a:spcBef>
                <a:spcPts val="1800"/>
              </a:spcBef>
              <a:spcAft>
                <a:spcPts val="0"/>
              </a:spcAft>
              <a:buSzPts val="1400"/>
              <a:buChar char="o"/>
            </a:pPr>
            <a:r>
              <a:rPr lang="en-US"/>
              <a:t>Key		secret used in transformation</a:t>
            </a:r>
            <a:endParaRPr/>
          </a:p>
          <a:p>
            <a:pPr indent="-274320" lvl="0" marL="274320" rtl="0" algn="l">
              <a:lnSpc>
                <a:spcPct val="100000"/>
              </a:lnSpc>
              <a:spcBef>
                <a:spcPts val="1800"/>
              </a:spcBef>
              <a:spcAft>
                <a:spcPts val="0"/>
              </a:spcAft>
              <a:buSzPts val="1400"/>
              <a:buChar char="o"/>
            </a:pPr>
            <a:r>
              <a:rPr lang="en-US"/>
              <a:t>Encryption</a:t>
            </a:r>
            <a:endParaRPr/>
          </a:p>
          <a:p>
            <a:pPr indent="-274320" lvl="0" marL="274320" rtl="0" algn="l">
              <a:lnSpc>
                <a:spcPct val="100000"/>
              </a:lnSpc>
              <a:spcBef>
                <a:spcPts val="1800"/>
              </a:spcBef>
              <a:spcAft>
                <a:spcPts val="0"/>
              </a:spcAft>
              <a:buSzPts val="1400"/>
              <a:buChar char="o"/>
            </a:pPr>
            <a:r>
              <a:rPr lang="en-US"/>
              <a:t>Decryption</a:t>
            </a:r>
            <a:endParaRPr/>
          </a:p>
          <a:p>
            <a:pPr indent="-274320" lvl="0" marL="274320" rtl="0" algn="l">
              <a:lnSpc>
                <a:spcPct val="100000"/>
              </a:lnSpc>
              <a:spcBef>
                <a:spcPts val="1800"/>
              </a:spcBef>
              <a:spcAft>
                <a:spcPts val="0"/>
              </a:spcAft>
              <a:buSzPts val="1400"/>
              <a:buChar char="o"/>
            </a:pPr>
            <a:r>
              <a:rPr lang="en-US"/>
              <a:t>Cipher		algorithm for encryption/decryption</a:t>
            </a:r>
            <a:endParaRPr/>
          </a:p>
        </p:txBody>
      </p:sp>
      <p:pic>
        <p:nvPicPr>
          <p:cNvPr id="212" name="Google Shape;212;p4"/>
          <p:cNvPicPr preferRelativeResize="0"/>
          <p:nvPr/>
        </p:nvPicPr>
        <p:blipFill rotWithShape="1">
          <a:blip r:embed="rId3">
            <a:alphaModFix/>
          </a:blip>
          <a:srcRect b="0" l="0" r="0" t="0"/>
          <a:stretch/>
        </p:blipFill>
        <p:spPr>
          <a:xfrm>
            <a:off x="7493658" y="5941194"/>
            <a:ext cx="1530000" cy="612000"/>
          </a:xfrm>
          <a:prstGeom prst="rect">
            <a:avLst/>
          </a:prstGeom>
          <a:noFill/>
          <a:ln>
            <a:noFill/>
          </a:ln>
        </p:spPr>
      </p:pic>
      <p:sp>
        <p:nvSpPr>
          <p:cNvPr id="213" name="Google Shape;213;p4"/>
          <p:cNvSpPr txBox="1"/>
          <p:nvPr/>
        </p:nvSpPr>
        <p:spPr>
          <a:xfrm>
            <a:off x="10465726" y="6093305"/>
            <a:ext cx="31668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lt1"/>
                </a:solidFill>
                <a:latin typeface="Arial"/>
                <a:ea typeface="Arial"/>
                <a:cs typeface="Arial"/>
                <a:sym typeface="Arial"/>
              </a:rPr>
              <a:t>3</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5"/>
          <p:cNvSpPr txBox="1"/>
          <p:nvPr>
            <p:ph type="ctrTitle"/>
          </p:nvPr>
        </p:nvSpPr>
        <p:spPr>
          <a:xfrm>
            <a:off x="1148805" y="580104"/>
            <a:ext cx="4786877" cy="87711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Book Antiqua"/>
              <a:buNone/>
            </a:pPr>
            <a:r>
              <a:rPr lang="en-US"/>
              <a:t>Shift Cipher </a:t>
            </a:r>
            <a:endParaRPr/>
          </a:p>
        </p:txBody>
      </p:sp>
      <p:sp>
        <p:nvSpPr>
          <p:cNvPr id="220" name="Google Shape;220;p5"/>
          <p:cNvSpPr txBox="1"/>
          <p:nvPr>
            <p:ph idx="2" type="body"/>
          </p:nvPr>
        </p:nvSpPr>
        <p:spPr>
          <a:xfrm>
            <a:off x="1248698" y="1858297"/>
            <a:ext cx="5296584" cy="3644951"/>
          </a:xfrm>
          <a:prstGeom prst="rect">
            <a:avLst/>
          </a:prstGeom>
          <a:noFill/>
          <a:ln>
            <a:noFill/>
          </a:ln>
        </p:spPr>
        <p:txBody>
          <a:bodyPr anchorCtr="0" anchor="t" bIns="45700" lIns="91425" spcFirstLastPara="1" rIns="0" wrap="square" tIns="0">
            <a:normAutofit/>
          </a:bodyPr>
          <a:lstStyle/>
          <a:p>
            <a:pPr indent="-274320" lvl="0" marL="274320" rtl="0" algn="l">
              <a:lnSpc>
                <a:spcPct val="90000"/>
              </a:lnSpc>
              <a:spcBef>
                <a:spcPts val="0"/>
              </a:spcBef>
              <a:spcAft>
                <a:spcPts val="0"/>
              </a:spcAft>
              <a:buSzPts val="1400"/>
              <a:buChar char="o"/>
            </a:pPr>
            <a:r>
              <a:rPr lang="en-US"/>
              <a:t>The Key Space:</a:t>
            </a:r>
            <a:endParaRPr/>
          </a:p>
          <a:p>
            <a:pPr indent="-274320" lvl="1" marL="749808" rtl="0" algn="l">
              <a:lnSpc>
                <a:spcPct val="90000"/>
              </a:lnSpc>
              <a:spcBef>
                <a:spcPts val="800"/>
              </a:spcBef>
              <a:spcAft>
                <a:spcPts val="0"/>
              </a:spcAft>
              <a:buClr>
                <a:schemeClr val="lt1"/>
              </a:buClr>
              <a:buSzPts val="1200"/>
              <a:buFont typeface="Century Gothic"/>
              <a:buChar char="―"/>
            </a:pPr>
            <a:r>
              <a:rPr lang="en-US"/>
              <a:t>[0 .. 25]</a:t>
            </a:r>
            <a:endParaRPr/>
          </a:p>
          <a:p>
            <a:pPr indent="-274320" lvl="0" marL="274320" rtl="0" algn="l">
              <a:lnSpc>
                <a:spcPct val="90000"/>
              </a:lnSpc>
              <a:spcBef>
                <a:spcPts val="1600"/>
              </a:spcBef>
              <a:spcAft>
                <a:spcPts val="0"/>
              </a:spcAft>
              <a:buSzPts val="1400"/>
              <a:buChar char="o"/>
            </a:pPr>
            <a:r>
              <a:rPr lang="en-US"/>
              <a:t>Encryption given a key K: </a:t>
            </a:r>
            <a:endParaRPr/>
          </a:p>
          <a:p>
            <a:pPr indent="-274320" lvl="1" marL="749808" rtl="0" algn="l">
              <a:lnSpc>
                <a:spcPct val="90000"/>
              </a:lnSpc>
              <a:spcBef>
                <a:spcPts val="800"/>
              </a:spcBef>
              <a:spcAft>
                <a:spcPts val="0"/>
              </a:spcAft>
              <a:buClr>
                <a:schemeClr val="lt1"/>
              </a:buClr>
              <a:buSzPts val="1200"/>
              <a:buFont typeface="Century Gothic"/>
              <a:buChar char="―"/>
            </a:pPr>
            <a:r>
              <a:rPr lang="en-US"/>
              <a:t>each letter in the plaintext P is replaced with the K’th letter following corresponding number (shift right) </a:t>
            </a:r>
            <a:endParaRPr/>
          </a:p>
          <a:p>
            <a:pPr indent="-274320" lvl="0" marL="274320" rtl="0" algn="l">
              <a:lnSpc>
                <a:spcPct val="90000"/>
              </a:lnSpc>
              <a:spcBef>
                <a:spcPts val="1600"/>
              </a:spcBef>
              <a:spcAft>
                <a:spcPts val="0"/>
              </a:spcAft>
              <a:buSzPts val="1400"/>
              <a:buChar char="o"/>
            </a:pPr>
            <a:r>
              <a:rPr lang="en-US"/>
              <a:t>Decryption given K:</a:t>
            </a:r>
            <a:endParaRPr/>
          </a:p>
          <a:p>
            <a:pPr indent="-274320" lvl="1" marL="749808" rtl="0" algn="l">
              <a:lnSpc>
                <a:spcPct val="90000"/>
              </a:lnSpc>
              <a:spcBef>
                <a:spcPts val="800"/>
              </a:spcBef>
              <a:spcAft>
                <a:spcPts val="0"/>
              </a:spcAft>
              <a:buClr>
                <a:schemeClr val="lt1"/>
              </a:buClr>
              <a:buSzPts val="1200"/>
              <a:buFont typeface="Century Gothic"/>
              <a:buChar char="―"/>
            </a:pPr>
            <a:r>
              <a:rPr lang="en-US"/>
              <a:t>shift left</a:t>
            </a:r>
            <a:endParaRPr/>
          </a:p>
          <a:p>
            <a:pPr indent="-274320" lvl="0" marL="274320" rtl="0" algn="l">
              <a:lnSpc>
                <a:spcPct val="90000"/>
              </a:lnSpc>
              <a:spcBef>
                <a:spcPts val="1600"/>
              </a:spcBef>
              <a:spcAft>
                <a:spcPts val="0"/>
              </a:spcAft>
              <a:buSzPts val="2400"/>
              <a:buFont typeface="Times"/>
              <a:buNone/>
            </a:pPr>
            <a:r>
              <a:t/>
            </a:r>
            <a:endParaRPr sz="2400">
              <a:solidFill>
                <a:srgbClr val="009900"/>
              </a:solidFill>
              <a:latin typeface="Comic Sans MS"/>
              <a:ea typeface="Comic Sans MS"/>
              <a:cs typeface="Comic Sans MS"/>
              <a:sym typeface="Comic Sans MS"/>
            </a:endParaRPr>
          </a:p>
          <a:p>
            <a:pPr indent="-274320" lvl="0" marL="274320" rtl="0" algn="l">
              <a:lnSpc>
                <a:spcPct val="90000"/>
              </a:lnSpc>
              <a:spcBef>
                <a:spcPts val="1800"/>
              </a:spcBef>
              <a:spcAft>
                <a:spcPts val="0"/>
              </a:spcAft>
              <a:buSzPts val="1400"/>
              <a:buFont typeface="Times"/>
              <a:buNone/>
            </a:pPr>
            <a:r>
              <a:rPr lang="en-US">
                <a:solidFill>
                  <a:schemeClr val="accent6"/>
                </a:solidFill>
              </a:rPr>
              <a:t>History: K = 3, Caesar’s cipher</a:t>
            </a:r>
            <a:endParaRPr/>
          </a:p>
          <a:p>
            <a:pPr indent="0" lvl="0" marL="0" rtl="0" algn="l">
              <a:lnSpc>
                <a:spcPct val="100000"/>
              </a:lnSpc>
              <a:spcBef>
                <a:spcPts val="1800"/>
              </a:spcBef>
              <a:spcAft>
                <a:spcPts val="0"/>
              </a:spcAft>
              <a:buSzPts val="1400"/>
              <a:buNone/>
            </a:pPr>
            <a:r>
              <a:t/>
            </a:r>
            <a:endParaRPr/>
          </a:p>
          <a:p>
            <a:pPr indent="-185420" lvl="0" marL="274320" rtl="0" algn="l">
              <a:lnSpc>
                <a:spcPct val="100000"/>
              </a:lnSpc>
              <a:spcBef>
                <a:spcPts val="1800"/>
              </a:spcBef>
              <a:spcAft>
                <a:spcPts val="0"/>
              </a:spcAft>
              <a:buSzPts val="1400"/>
              <a:buFont typeface="Courier New"/>
              <a:buNone/>
            </a:pPr>
            <a:r>
              <a:t/>
            </a:r>
            <a:endParaRPr/>
          </a:p>
        </p:txBody>
      </p:sp>
      <p:pic>
        <p:nvPicPr>
          <p:cNvPr id="221" name="Google Shape;221;p5"/>
          <p:cNvPicPr preferRelativeResize="0"/>
          <p:nvPr/>
        </p:nvPicPr>
        <p:blipFill rotWithShape="1">
          <a:blip r:embed="rId3">
            <a:alphaModFix/>
          </a:blip>
          <a:srcRect b="0" l="0" r="0" t="0"/>
          <a:stretch/>
        </p:blipFill>
        <p:spPr>
          <a:xfrm>
            <a:off x="7493658" y="5941194"/>
            <a:ext cx="1530000" cy="612000"/>
          </a:xfrm>
          <a:prstGeom prst="rect">
            <a:avLst/>
          </a:prstGeom>
          <a:noFill/>
          <a:ln>
            <a:noFill/>
          </a:ln>
        </p:spPr>
      </p:pic>
      <p:sp>
        <p:nvSpPr>
          <p:cNvPr id="222" name="Google Shape;222;p5"/>
          <p:cNvSpPr txBox="1"/>
          <p:nvPr/>
        </p:nvSpPr>
        <p:spPr>
          <a:xfrm>
            <a:off x="10652539" y="6093305"/>
            <a:ext cx="31668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lt1"/>
                </a:solidFill>
                <a:latin typeface="Arial"/>
                <a:ea typeface="Arial"/>
                <a:cs typeface="Arial"/>
                <a:sym typeface="Arial"/>
              </a:rPr>
              <a:t>4</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6"/>
          <p:cNvSpPr txBox="1"/>
          <p:nvPr>
            <p:ph type="ctrTitle"/>
          </p:nvPr>
        </p:nvSpPr>
        <p:spPr>
          <a:xfrm>
            <a:off x="1060315" y="607500"/>
            <a:ext cx="6844820" cy="1014824"/>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Book Antiqua"/>
              <a:buNone/>
            </a:pPr>
            <a:r>
              <a:rPr lang="en-US"/>
              <a:t>Shift Cipher: Cryptanalysis</a:t>
            </a:r>
            <a:endParaRPr/>
          </a:p>
        </p:txBody>
      </p:sp>
      <p:sp>
        <p:nvSpPr>
          <p:cNvPr id="228" name="Google Shape;228;p6"/>
          <p:cNvSpPr txBox="1"/>
          <p:nvPr>
            <p:ph idx="2" type="body"/>
          </p:nvPr>
        </p:nvSpPr>
        <p:spPr>
          <a:xfrm>
            <a:off x="1303119" y="2153265"/>
            <a:ext cx="5065183" cy="3362096"/>
          </a:xfrm>
          <a:prstGeom prst="rect">
            <a:avLst/>
          </a:prstGeom>
          <a:noFill/>
          <a:ln>
            <a:noFill/>
          </a:ln>
        </p:spPr>
        <p:txBody>
          <a:bodyPr anchorCtr="0" anchor="t" bIns="45700" lIns="91425" spcFirstLastPara="1" rIns="0" wrap="square" tIns="0">
            <a:normAutofit fontScale="92500" lnSpcReduction="10000"/>
          </a:bodyPr>
          <a:lstStyle/>
          <a:p>
            <a:pPr indent="-274351" lvl="0" marL="274320" rtl="0" algn="l">
              <a:lnSpc>
                <a:spcPct val="100000"/>
              </a:lnSpc>
              <a:spcBef>
                <a:spcPts val="0"/>
              </a:spcBef>
              <a:spcAft>
                <a:spcPts val="0"/>
              </a:spcAft>
              <a:buSzPct val="100000"/>
              <a:buChar char="o"/>
            </a:pPr>
            <a:r>
              <a:rPr lang="en-US" sz="1500">
                <a:solidFill>
                  <a:srgbClr val="FF0000"/>
                </a:solidFill>
              </a:rPr>
              <a:t>Can an attacker find K? </a:t>
            </a:r>
            <a:endParaRPr/>
          </a:p>
          <a:p>
            <a:pPr indent="-274351" lvl="1" marL="274320" rtl="0" algn="l">
              <a:lnSpc>
                <a:spcPct val="100000"/>
              </a:lnSpc>
              <a:spcBef>
                <a:spcPts val="800"/>
              </a:spcBef>
              <a:spcAft>
                <a:spcPts val="0"/>
              </a:spcAft>
              <a:buClr>
                <a:schemeClr val="lt1"/>
              </a:buClr>
              <a:buSzPct val="100000"/>
              <a:buFont typeface="Century Gothic"/>
              <a:buChar char="―"/>
            </a:pPr>
            <a:r>
              <a:rPr lang="en-US" sz="1500"/>
              <a:t>YES: by a bruteforce attack through exhaustive key search.</a:t>
            </a:r>
            <a:endParaRPr/>
          </a:p>
          <a:p>
            <a:pPr indent="-274351" lvl="4" marL="274320" rtl="0" algn="l">
              <a:lnSpc>
                <a:spcPct val="100000"/>
              </a:lnSpc>
              <a:spcBef>
                <a:spcPts val="600"/>
              </a:spcBef>
              <a:spcAft>
                <a:spcPts val="0"/>
              </a:spcAft>
              <a:buClr>
                <a:schemeClr val="lt1"/>
              </a:buClr>
              <a:buSzPct val="100000"/>
              <a:buChar char="o"/>
            </a:pPr>
            <a:r>
              <a:rPr lang="en-US" sz="1500"/>
              <a:t>key space is small (&lt;= 26 possible keys).</a:t>
            </a:r>
            <a:endParaRPr/>
          </a:p>
          <a:p>
            <a:pPr indent="-274351" lvl="1" marL="274320" rtl="0" algn="l">
              <a:lnSpc>
                <a:spcPct val="100000"/>
              </a:lnSpc>
              <a:spcBef>
                <a:spcPts val="600"/>
              </a:spcBef>
              <a:spcAft>
                <a:spcPts val="0"/>
              </a:spcAft>
              <a:buClr>
                <a:srgbClr val="FF0000"/>
              </a:buClr>
              <a:buSzPct val="100000"/>
              <a:buFont typeface="Century Gothic"/>
              <a:buChar char="―"/>
            </a:pPr>
            <a:r>
              <a:rPr lang="en-US" sz="1500">
                <a:solidFill>
                  <a:srgbClr val="FF0000"/>
                </a:solidFill>
              </a:rPr>
              <a:t>How much ciphertext is needed? </a:t>
            </a:r>
            <a:endParaRPr/>
          </a:p>
          <a:p>
            <a:pPr indent="-186245" lvl="0" marL="274320" rtl="0" algn="l">
              <a:lnSpc>
                <a:spcPct val="100000"/>
              </a:lnSpc>
              <a:spcBef>
                <a:spcPts val="1600"/>
              </a:spcBef>
              <a:spcAft>
                <a:spcPts val="0"/>
              </a:spcAft>
              <a:buSzPct val="100000"/>
              <a:buNone/>
            </a:pPr>
            <a:r>
              <a:t/>
            </a:r>
            <a:endParaRPr sz="1500"/>
          </a:p>
          <a:p>
            <a:pPr indent="-274351" lvl="0" marL="274320" rtl="0" algn="l">
              <a:lnSpc>
                <a:spcPct val="100000"/>
              </a:lnSpc>
              <a:spcBef>
                <a:spcPts val="1800"/>
              </a:spcBef>
              <a:spcAft>
                <a:spcPts val="0"/>
              </a:spcAft>
              <a:buSzPct val="100000"/>
              <a:buChar char="o"/>
            </a:pPr>
            <a:r>
              <a:rPr lang="en-US" sz="1500"/>
              <a:t>Lessons:</a:t>
            </a:r>
            <a:endParaRPr/>
          </a:p>
          <a:p>
            <a:pPr indent="-274351" lvl="1" marL="274320" rtl="0" algn="l">
              <a:lnSpc>
                <a:spcPct val="100000"/>
              </a:lnSpc>
              <a:spcBef>
                <a:spcPts val="800"/>
              </a:spcBef>
              <a:spcAft>
                <a:spcPts val="0"/>
              </a:spcAft>
              <a:buClr>
                <a:schemeClr val="lt1"/>
              </a:buClr>
              <a:buSzPct val="100000"/>
              <a:buFont typeface="Century Gothic"/>
              <a:buChar char="―"/>
            </a:pPr>
            <a:r>
              <a:rPr lang="en-US" sz="1500"/>
              <a:t>Key space needs to be large enough.</a:t>
            </a:r>
            <a:endParaRPr/>
          </a:p>
          <a:p>
            <a:pPr indent="-274351" lvl="1" marL="274320" rtl="0" algn="l">
              <a:lnSpc>
                <a:spcPct val="100000"/>
              </a:lnSpc>
              <a:spcBef>
                <a:spcPts val="600"/>
              </a:spcBef>
              <a:spcAft>
                <a:spcPts val="0"/>
              </a:spcAft>
              <a:buClr>
                <a:schemeClr val="lt1"/>
              </a:buClr>
              <a:buSzPct val="100000"/>
              <a:buFont typeface="Century Gothic"/>
              <a:buChar char="―"/>
            </a:pPr>
            <a:r>
              <a:rPr lang="en-US" sz="1500"/>
              <a:t>Exhaustive key search can be effective.</a:t>
            </a:r>
            <a:endParaRPr/>
          </a:p>
          <a:p>
            <a:pPr indent="-274320" lvl="0" marL="274320" rtl="0" algn="l">
              <a:lnSpc>
                <a:spcPct val="100000"/>
              </a:lnSpc>
              <a:spcBef>
                <a:spcPts val="1600"/>
              </a:spcBef>
              <a:spcAft>
                <a:spcPts val="0"/>
              </a:spcAft>
              <a:buSzPct val="100000"/>
              <a:buFont typeface="Times"/>
              <a:buNone/>
            </a:pPr>
            <a:r>
              <a:rPr lang="en-US" sz="2400"/>
              <a:t>   </a:t>
            </a:r>
            <a:endParaRPr sz="2400">
              <a:solidFill>
                <a:srgbClr val="009900"/>
              </a:solidFill>
              <a:latin typeface="Comic Sans MS"/>
              <a:ea typeface="Comic Sans MS"/>
              <a:cs typeface="Comic Sans MS"/>
              <a:sym typeface="Comic Sans MS"/>
            </a:endParaRPr>
          </a:p>
        </p:txBody>
      </p:sp>
      <p:pic>
        <p:nvPicPr>
          <p:cNvPr id="229" name="Google Shape;229;p6"/>
          <p:cNvPicPr preferRelativeResize="0"/>
          <p:nvPr/>
        </p:nvPicPr>
        <p:blipFill rotWithShape="1">
          <a:blip r:embed="rId3">
            <a:alphaModFix/>
          </a:blip>
          <a:srcRect b="0" l="0" r="0" t="0"/>
          <a:stretch/>
        </p:blipFill>
        <p:spPr>
          <a:xfrm>
            <a:off x="7120032" y="5839825"/>
            <a:ext cx="1530000" cy="612000"/>
          </a:xfrm>
          <a:prstGeom prst="rect">
            <a:avLst/>
          </a:prstGeom>
          <a:noFill/>
          <a:ln>
            <a:noFill/>
          </a:ln>
        </p:spPr>
      </p:pic>
      <p:sp>
        <p:nvSpPr>
          <p:cNvPr id="230" name="Google Shape;230;p6"/>
          <p:cNvSpPr txBox="1"/>
          <p:nvPr/>
        </p:nvSpPr>
        <p:spPr>
          <a:xfrm>
            <a:off x="10426397" y="5991936"/>
            <a:ext cx="31668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lt1"/>
                </a:solidFill>
                <a:latin typeface="Arial"/>
                <a:ea typeface="Arial"/>
                <a:cs typeface="Arial"/>
                <a:sym typeface="Arial"/>
              </a:rPr>
              <a:t>5</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7"/>
          <p:cNvSpPr txBox="1"/>
          <p:nvPr>
            <p:ph type="ctrTitle"/>
          </p:nvPr>
        </p:nvSpPr>
        <p:spPr>
          <a:xfrm>
            <a:off x="902999" y="351861"/>
            <a:ext cx="9283220" cy="94599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4000"/>
              <a:buFont typeface="Book Antiqua"/>
              <a:buNone/>
            </a:pPr>
            <a:r>
              <a:rPr lang="en-US" sz="4000"/>
              <a:t>Mono-alphabetic Substitution Cipher </a:t>
            </a:r>
            <a:endParaRPr/>
          </a:p>
        </p:txBody>
      </p:sp>
      <p:sp>
        <p:nvSpPr>
          <p:cNvPr id="237" name="Google Shape;237;p7"/>
          <p:cNvSpPr txBox="1"/>
          <p:nvPr>
            <p:ph idx="2" type="body"/>
          </p:nvPr>
        </p:nvSpPr>
        <p:spPr>
          <a:xfrm>
            <a:off x="1071716" y="1584504"/>
            <a:ext cx="6164826" cy="4255321"/>
          </a:xfrm>
          <a:prstGeom prst="rect">
            <a:avLst/>
          </a:prstGeom>
          <a:noFill/>
          <a:ln>
            <a:noFill/>
          </a:ln>
        </p:spPr>
        <p:txBody>
          <a:bodyPr anchorCtr="0" anchor="t" bIns="45700" lIns="91425" spcFirstLastPara="1" rIns="0" wrap="square" tIns="0">
            <a:noAutofit/>
          </a:bodyPr>
          <a:lstStyle/>
          <a:p>
            <a:pPr indent="-274320" lvl="0" marL="274320" rtl="0" algn="l">
              <a:lnSpc>
                <a:spcPct val="90000"/>
              </a:lnSpc>
              <a:spcBef>
                <a:spcPts val="0"/>
              </a:spcBef>
              <a:spcAft>
                <a:spcPts val="0"/>
              </a:spcAft>
              <a:buSzPts val="1400"/>
              <a:buChar char="o"/>
            </a:pPr>
            <a:r>
              <a:rPr lang="en-US"/>
              <a:t>The key space: all permutations of Σ = {A, B, C, …, Z}</a:t>
            </a:r>
            <a:endParaRPr/>
          </a:p>
          <a:p>
            <a:pPr indent="-274320" lvl="0" marL="274320" rtl="0" algn="l">
              <a:lnSpc>
                <a:spcPct val="90000"/>
              </a:lnSpc>
              <a:spcBef>
                <a:spcPts val="1800"/>
              </a:spcBef>
              <a:spcAft>
                <a:spcPts val="0"/>
              </a:spcAft>
              <a:buSzPts val="1400"/>
              <a:buChar char="o"/>
            </a:pPr>
            <a:r>
              <a:rPr lang="en-US"/>
              <a:t>Encryption given a key π: </a:t>
            </a:r>
            <a:endParaRPr/>
          </a:p>
          <a:p>
            <a:pPr indent="-274320" lvl="1" marL="274320" rtl="0" algn="l">
              <a:lnSpc>
                <a:spcPct val="90000"/>
              </a:lnSpc>
              <a:spcBef>
                <a:spcPts val="800"/>
              </a:spcBef>
              <a:spcAft>
                <a:spcPts val="0"/>
              </a:spcAft>
              <a:buClr>
                <a:schemeClr val="lt1"/>
              </a:buClr>
              <a:buSzPts val="1400"/>
              <a:buFont typeface="Century Gothic"/>
              <a:buChar char="―"/>
            </a:pPr>
            <a:r>
              <a:rPr lang="en-US" sz="1400"/>
              <a:t>each letter X in the plaintext P is replaced with π(X)</a:t>
            </a:r>
            <a:endParaRPr sz="1400"/>
          </a:p>
          <a:p>
            <a:pPr indent="-274320" lvl="0" marL="274320" rtl="0" algn="l">
              <a:lnSpc>
                <a:spcPct val="90000"/>
              </a:lnSpc>
              <a:spcBef>
                <a:spcPts val="1600"/>
              </a:spcBef>
              <a:spcAft>
                <a:spcPts val="0"/>
              </a:spcAft>
              <a:buSzPts val="1400"/>
              <a:buChar char="o"/>
            </a:pPr>
            <a:r>
              <a:rPr lang="en-US"/>
              <a:t>Decryption given a key π: </a:t>
            </a:r>
            <a:endParaRPr/>
          </a:p>
          <a:p>
            <a:pPr indent="-274320" lvl="1" marL="274320" rtl="0" algn="l">
              <a:lnSpc>
                <a:spcPct val="90000"/>
              </a:lnSpc>
              <a:spcBef>
                <a:spcPts val="800"/>
              </a:spcBef>
              <a:spcAft>
                <a:spcPts val="0"/>
              </a:spcAft>
              <a:buClr>
                <a:schemeClr val="lt1"/>
              </a:buClr>
              <a:buSzPts val="1400"/>
              <a:buFont typeface="Century Gothic"/>
              <a:buChar char="―"/>
            </a:pPr>
            <a:r>
              <a:rPr lang="en-US" sz="1400"/>
              <a:t>each letter Y in the cipherext P is replaced with π</a:t>
            </a:r>
            <a:r>
              <a:rPr baseline="30000" lang="en-US" sz="1400"/>
              <a:t>-1</a:t>
            </a:r>
            <a:r>
              <a:rPr lang="en-US" sz="1400"/>
              <a:t>(Y)</a:t>
            </a:r>
            <a:endParaRPr sz="1400"/>
          </a:p>
          <a:p>
            <a:pPr indent="-185420" lvl="0" marL="274320" rtl="0" algn="l">
              <a:lnSpc>
                <a:spcPct val="90000"/>
              </a:lnSpc>
              <a:spcBef>
                <a:spcPts val="1600"/>
              </a:spcBef>
              <a:spcAft>
                <a:spcPts val="0"/>
              </a:spcAft>
              <a:buSzPts val="1400"/>
              <a:buNone/>
            </a:pPr>
            <a:r>
              <a:t/>
            </a:r>
            <a:endParaRPr/>
          </a:p>
          <a:p>
            <a:pPr indent="-274320" lvl="0" marL="274320" rtl="0" algn="l">
              <a:lnSpc>
                <a:spcPct val="90000"/>
              </a:lnSpc>
              <a:spcBef>
                <a:spcPts val="1800"/>
              </a:spcBef>
              <a:spcAft>
                <a:spcPts val="0"/>
              </a:spcAft>
              <a:buSzPts val="1400"/>
              <a:buFont typeface="Times"/>
              <a:buNone/>
            </a:pPr>
            <a:r>
              <a:rPr b="1" lang="en-US">
                <a:solidFill>
                  <a:srgbClr val="FF0000"/>
                </a:solidFill>
              </a:rPr>
              <a:t>Example:</a:t>
            </a:r>
            <a:endParaRPr/>
          </a:p>
          <a:p>
            <a:pPr indent="-274320" lvl="0" marL="274320" rtl="0" algn="l">
              <a:lnSpc>
                <a:spcPct val="90000"/>
              </a:lnSpc>
              <a:spcBef>
                <a:spcPts val="1800"/>
              </a:spcBef>
              <a:spcAft>
                <a:spcPts val="0"/>
              </a:spcAft>
              <a:buSzPts val="1400"/>
              <a:buFont typeface="Times"/>
              <a:buNone/>
            </a:pPr>
            <a:r>
              <a:rPr lang="en-US">
                <a:latin typeface="Courier New"/>
                <a:ea typeface="Courier New"/>
                <a:cs typeface="Courier New"/>
                <a:sym typeface="Courier New"/>
              </a:rPr>
              <a:t>   A B C D E F G H I J K L M N O P Q R S T U V W X Y Z</a:t>
            </a:r>
            <a:endParaRPr/>
          </a:p>
          <a:p>
            <a:pPr indent="-274320" lvl="0" marL="274320" rtl="0" algn="l">
              <a:lnSpc>
                <a:spcPct val="90000"/>
              </a:lnSpc>
              <a:spcBef>
                <a:spcPts val="1800"/>
              </a:spcBef>
              <a:spcAft>
                <a:spcPts val="0"/>
              </a:spcAft>
              <a:buSzPts val="1400"/>
              <a:buFont typeface="Times"/>
              <a:buNone/>
            </a:pPr>
            <a:r>
              <a:rPr lang="en-US"/>
              <a:t>π= </a:t>
            </a:r>
            <a:r>
              <a:rPr lang="en-US">
                <a:latin typeface="Courier New"/>
                <a:ea typeface="Courier New"/>
                <a:cs typeface="Courier New"/>
                <a:sym typeface="Courier New"/>
              </a:rPr>
              <a:t>B A D C Z H W Y G O Q X S V T R N M L K J I P F E U </a:t>
            </a:r>
            <a:endParaRPr>
              <a:latin typeface="Courier New"/>
              <a:ea typeface="Courier New"/>
              <a:cs typeface="Courier New"/>
              <a:sym typeface="Courier New"/>
            </a:endParaRPr>
          </a:p>
          <a:p>
            <a:pPr indent="-274320" lvl="0" marL="274320" rtl="0" algn="l">
              <a:lnSpc>
                <a:spcPct val="90000"/>
              </a:lnSpc>
              <a:spcBef>
                <a:spcPts val="1800"/>
              </a:spcBef>
              <a:spcAft>
                <a:spcPts val="0"/>
              </a:spcAft>
              <a:buSzPts val="1400"/>
              <a:buFont typeface="Times"/>
              <a:buNone/>
            </a:pPr>
            <a:r>
              <a:rPr lang="en-US">
                <a:solidFill>
                  <a:srgbClr val="6600CC"/>
                </a:solidFill>
              </a:rPr>
              <a:t>BECAUSE</a:t>
            </a:r>
            <a:r>
              <a:rPr lang="en-US"/>
              <a:t> →  </a:t>
            </a:r>
            <a:r>
              <a:rPr lang="en-US">
                <a:solidFill>
                  <a:srgbClr val="CC0000"/>
                </a:solidFill>
              </a:rPr>
              <a:t>AZDBJSZ</a:t>
            </a:r>
            <a:endParaRPr/>
          </a:p>
        </p:txBody>
      </p:sp>
      <p:pic>
        <p:nvPicPr>
          <p:cNvPr id="238" name="Google Shape;238;p7"/>
          <p:cNvPicPr preferRelativeResize="0"/>
          <p:nvPr/>
        </p:nvPicPr>
        <p:blipFill rotWithShape="1">
          <a:blip r:embed="rId3">
            <a:alphaModFix/>
          </a:blip>
          <a:srcRect b="0" l="0" r="0" t="0"/>
          <a:stretch/>
        </p:blipFill>
        <p:spPr>
          <a:xfrm>
            <a:off x="7120032" y="5839825"/>
            <a:ext cx="1530000" cy="612000"/>
          </a:xfrm>
          <a:prstGeom prst="rect">
            <a:avLst/>
          </a:prstGeom>
          <a:noFill/>
          <a:ln>
            <a:noFill/>
          </a:ln>
        </p:spPr>
      </p:pic>
      <p:sp>
        <p:nvSpPr>
          <p:cNvPr id="239" name="Google Shape;239;p7"/>
          <p:cNvSpPr txBox="1"/>
          <p:nvPr/>
        </p:nvSpPr>
        <p:spPr>
          <a:xfrm>
            <a:off x="10632874" y="5991936"/>
            <a:ext cx="31668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lt1"/>
                </a:solidFill>
                <a:latin typeface="Arial"/>
                <a:ea typeface="Arial"/>
                <a:cs typeface="Arial"/>
                <a:sym typeface="Arial"/>
              </a:rPr>
              <a:t>6</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8"/>
          <p:cNvSpPr txBox="1"/>
          <p:nvPr>
            <p:ph type="ctrTitle"/>
          </p:nvPr>
        </p:nvSpPr>
        <p:spPr>
          <a:xfrm>
            <a:off x="981657" y="676325"/>
            <a:ext cx="10512253" cy="1152475"/>
          </a:xfrm>
          <a:prstGeom prst="rect">
            <a:avLst/>
          </a:prstGeom>
          <a:noFill/>
          <a:ln>
            <a:noFill/>
          </a:ln>
        </p:spPr>
        <p:txBody>
          <a:bodyPr anchorCtr="0" anchor="b" bIns="45700" lIns="91425" spcFirstLastPara="1" rIns="91425" wrap="square" tIns="45700">
            <a:normAutofit fontScale="90000"/>
          </a:bodyPr>
          <a:lstStyle/>
          <a:p>
            <a:pPr indent="0" lvl="0" marL="0" rtl="0" algn="l">
              <a:lnSpc>
                <a:spcPct val="90000"/>
              </a:lnSpc>
              <a:spcBef>
                <a:spcPts val="0"/>
              </a:spcBef>
              <a:spcAft>
                <a:spcPts val="0"/>
              </a:spcAft>
              <a:buClr>
                <a:schemeClr val="lt1"/>
              </a:buClr>
              <a:buSzPct val="100000"/>
              <a:buFont typeface="Book Antiqua"/>
              <a:buNone/>
            </a:pPr>
            <a:r>
              <a:rPr lang="en-US" sz="4000"/>
              <a:t>Strength of the Mono-alphabetic Substitution Cipher</a:t>
            </a:r>
            <a:endParaRPr/>
          </a:p>
        </p:txBody>
      </p:sp>
      <p:sp>
        <p:nvSpPr>
          <p:cNvPr id="245" name="Google Shape;245;p8"/>
          <p:cNvSpPr txBox="1"/>
          <p:nvPr>
            <p:ph idx="2" type="body"/>
          </p:nvPr>
        </p:nvSpPr>
        <p:spPr>
          <a:xfrm>
            <a:off x="1160207" y="2095294"/>
            <a:ext cx="5475514" cy="3684514"/>
          </a:xfrm>
          <a:prstGeom prst="rect">
            <a:avLst/>
          </a:prstGeom>
          <a:noFill/>
          <a:ln>
            <a:noFill/>
          </a:ln>
        </p:spPr>
        <p:txBody>
          <a:bodyPr anchorCtr="0" anchor="t" bIns="45700" lIns="91425" spcFirstLastPara="1" rIns="0" wrap="square" tIns="0">
            <a:normAutofit/>
          </a:bodyPr>
          <a:lstStyle/>
          <a:p>
            <a:pPr indent="-274320" lvl="0" marL="274320" rtl="0" algn="l">
              <a:lnSpc>
                <a:spcPct val="100000"/>
              </a:lnSpc>
              <a:spcBef>
                <a:spcPts val="0"/>
              </a:spcBef>
              <a:spcAft>
                <a:spcPts val="0"/>
              </a:spcAft>
              <a:buSzPts val="1400"/>
              <a:buChar char="o"/>
            </a:pPr>
            <a:r>
              <a:rPr lang="en-US"/>
              <a:t>Exhaustive search is difficult </a:t>
            </a:r>
            <a:endParaRPr/>
          </a:p>
          <a:p>
            <a:pPr indent="-274320" lvl="1" marL="274320" rtl="0" algn="l">
              <a:lnSpc>
                <a:spcPct val="100000"/>
              </a:lnSpc>
              <a:spcBef>
                <a:spcPts val="800"/>
              </a:spcBef>
              <a:spcAft>
                <a:spcPts val="0"/>
              </a:spcAft>
              <a:buClr>
                <a:schemeClr val="lt1"/>
              </a:buClr>
              <a:buSzPts val="1400"/>
              <a:buChar char="o"/>
            </a:pPr>
            <a:r>
              <a:rPr lang="en-US" sz="1400"/>
              <a:t>key space size is 26! ≈ 4×10</a:t>
            </a:r>
            <a:r>
              <a:rPr baseline="30000" lang="en-US" sz="1400"/>
              <a:t>26</a:t>
            </a:r>
            <a:r>
              <a:rPr lang="en-US" sz="1400"/>
              <a:t> ≈ 2</a:t>
            </a:r>
            <a:r>
              <a:rPr baseline="30000" lang="en-US" sz="1400"/>
              <a:t>88</a:t>
            </a:r>
            <a:endParaRPr/>
          </a:p>
          <a:p>
            <a:pPr indent="-185420" lvl="0" marL="274320" rtl="0" algn="l">
              <a:lnSpc>
                <a:spcPct val="100000"/>
              </a:lnSpc>
              <a:spcBef>
                <a:spcPts val="1600"/>
              </a:spcBef>
              <a:spcAft>
                <a:spcPts val="0"/>
              </a:spcAft>
              <a:buSzPts val="1400"/>
              <a:buNone/>
            </a:pPr>
            <a:r>
              <a:t/>
            </a:r>
            <a:endParaRPr/>
          </a:p>
          <a:p>
            <a:pPr indent="-274320" lvl="0" marL="274320" rtl="0" algn="l">
              <a:lnSpc>
                <a:spcPct val="100000"/>
              </a:lnSpc>
              <a:spcBef>
                <a:spcPts val="1800"/>
              </a:spcBef>
              <a:spcAft>
                <a:spcPts val="0"/>
              </a:spcAft>
              <a:buSzPts val="1400"/>
              <a:buChar char="o"/>
            </a:pPr>
            <a:r>
              <a:rPr lang="en-US"/>
              <a:t>Dominates the art of secret writing throughout the first millennium A.D.</a:t>
            </a:r>
            <a:endParaRPr/>
          </a:p>
          <a:p>
            <a:pPr indent="-185420" lvl="0" marL="274320" rtl="0" algn="l">
              <a:lnSpc>
                <a:spcPct val="100000"/>
              </a:lnSpc>
              <a:spcBef>
                <a:spcPts val="1800"/>
              </a:spcBef>
              <a:spcAft>
                <a:spcPts val="0"/>
              </a:spcAft>
              <a:buSzPts val="1400"/>
              <a:buNone/>
            </a:pPr>
            <a:r>
              <a:t/>
            </a:r>
            <a:endParaRPr/>
          </a:p>
          <a:p>
            <a:pPr indent="-274320" lvl="0" marL="274320" rtl="0" algn="l">
              <a:lnSpc>
                <a:spcPct val="100000"/>
              </a:lnSpc>
              <a:spcBef>
                <a:spcPts val="1800"/>
              </a:spcBef>
              <a:spcAft>
                <a:spcPts val="0"/>
              </a:spcAft>
              <a:buSzPts val="1400"/>
              <a:buChar char="o"/>
            </a:pPr>
            <a:r>
              <a:rPr lang="en-US"/>
              <a:t>Thought to be unbreakable by many back then</a:t>
            </a:r>
            <a:endParaRPr/>
          </a:p>
          <a:p>
            <a:pPr indent="-185420" lvl="0" marL="274320" rtl="0" algn="l">
              <a:lnSpc>
                <a:spcPct val="100000"/>
              </a:lnSpc>
              <a:spcBef>
                <a:spcPts val="1800"/>
              </a:spcBef>
              <a:spcAft>
                <a:spcPts val="0"/>
              </a:spcAft>
              <a:buSzPts val="1400"/>
              <a:buNone/>
            </a:pPr>
            <a:r>
              <a:t/>
            </a:r>
            <a:endParaRPr/>
          </a:p>
          <a:p>
            <a:pPr indent="-274320" lvl="0" marL="274320" rtl="0" algn="l">
              <a:lnSpc>
                <a:spcPct val="100000"/>
              </a:lnSpc>
              <a:spcBef>
                <a:spcPts val="1800"/>
              </a:spcBef>
              <a:spcAft>
                <a:spcPts val="0"/>
              </a:spcAft>
              <a:buSzPts val="1400"/>
              <a:buChar char="o"/>
            </a:pPr>
            <a:r>
              <a:rPr lang="en-US">
                <a:solidFill>
                  <a:srgbClr val="FF0000"/>
                </a:solidFill>
              </a:rPr>
              <a:t>How to break it?</a:t>
            </a:r>
            <a:endParaRPr/>
          </a:p>
          <a:p>
            <a:pPr indent="-185420" lvl="0" marL="274320" rtl="0" algn="l">
              <a:lnSpc>
                <a:spcPct val="100000"/>
              </a:lnSpc>
              <a:spcBef>
                <a:spcPts val="1800"/>
              </a:spcBef>
              <a:spcAft>
                <a:spcPts val="0"/>
              </a:spcAft>
              <a:buSzPts val="1400"/>
              <a:buNone/>
            </a:pPr>
            <a:r>
              <a:t/>
            </a:r>
            <a:endParaRPr/>
          </a:p>
        </p:txBody>
      </p:sp>
      <p:pic>
        <p:nvPicPr>
          <p:cNvPr id="246" name="Google Shape;246;p8"/>
          <p:cNvPicPr preferRelativeResize="0"/>
          <p:nvPr/>
        </p:nvPicPr>
        <p:blipFill rotWithShape="1">
          <a:blip r:embed="rId3">
            <a:alphaModFix/>
          </a:blip>
          <a:srcRect b="0" l="0" r="0" t="0"/>
          <a:stretch/>
        </p:blipFill>
        <p:spPr>
          <a:xfrm>
            <a:off x="7186757" y="6046302"/>
            <a:ext cx="1530000" cy="612000"/>
          </a:xfrm>
          <a:prstGeom prst="rect">
            <a:avLst/>
          </a:prstGeom>
          <a:noFill/>
          <a:ln>
            <a:noFill/>
          </a:ln>
        </p:spPr>
      </p:pic>
      <p:sp>
        <p:nvSpPr>
          <p:cNvPr id="247" name="Google Shape;247;p8"/>
          <p:cNvSpPr txBox="1"/>
          <p:nvPr/>
        </p:nvSpPr>
        <p:spPr>
          <a:xfrm>
            <a:off x="10721365" y="6027786"/>
            <a:ext cx="31668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lt1"/>
                </a:solidFill>
                <a:latin typeface="Arial"/>
                <a:ea typeface="Arial"/>
                <a:cs typeface="Arial"/>
                <a:sym typeface="Arial"/>
              </a:rPr>
              <a:t>7</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9"/>
          <p:cNvSpPr txBox="1"/>
          <p:nvPr>
            <p:ph type="ctrTitle"/>
          </p:nvPr>
        </p:nvSpPr>
        <p:spPr>
          <a:xfrm>
            <a:off x="844005" y="617331"/>
            <a:ext cx="10217285" cy="120163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4000"/>
              <a:buFont typeface="Book Antiqua"/>
              <a:buNone/>
            </a:pPr>
            <a:r>
              <a:rPr lang="en-US" sz="4000"/>
              <a:t>Cryptanalysis of Substitution Ciphers: Frequency Analysis</a:t>
            </a:r>
            <a:endParaRPr/>
          </a:p>
        </p:txBody>
      </p:sp>
      <p:sp>
        <p:nvSpPr>
          <p:cNvPr id="254" name="Google Shape;254;p9"/>
          <p:cNvSpPr txBox="1"/>
          <p:nvPr>
            <p:ph idx="2" type="body"/>
          </p:nvPr>
        </p:nvSpPr>
        <p:spPr>
          <a:xfrm>
            <a:off x="1155936" y="2454936"/>
            <a:ext cx="8607495" cy="2584097"/>
          </a:xfrm>
          <a:prstGeom prst="rect">
            <a:avLst/>
          </a:prstGeom>
          <a:noFill/>
          <a:ln>
            <a:noFill/>
          </a:ln>
        </p:spPr>
        <p:txBody>
          <a:bodyPr anchorCtr="0" anchor="t" bIns="45700" lIns="91425" spcFirstLastPara="1" rIns="0" wrap="square" tIns="0">
            <a:normAutofit fontScale="85000" lnSpcReduction="20000"/>
          </a:bodyPr>
          <a:lstStyle/>
          <a:p>
            <a:pPr indent="-274320" lvl="0" marL="274320" rtl="0" algn="l">
              <a:lnSpc>
                <a:spcPct val="100000"/>
              </a:lnSpc>
              <a:spcBef>
                <a:spcPts val="0"/>
              </a:spcBef>
              <a:spcAft>
                <a:spcPts val="0"/>
              </a:spcAft>
              <a:buSzPct val="100000"/>
              <a:buChar char="o"/>
            </a:pPr>
            <a:r>
              <a:rPr lang="en-US" sz="3200"/>
              <a:t>Basic ideas:</a:t>
            </a:r>
            <a:endParaRPr/>
          </a:p>
          <a:p>
            <a:pPr indent="-274320" lvl="1" marL="274320" rtl="0" algn="l">
              <a:lnSpc>
                <a:spcPct val="100000"/>
              </a:lnSpc>
              <a:spcBef>
                <a:spcPts val="800"/>
              </a:spcBef>
              <a:spcAft>
                <a:spcPts val="0"/>
              </a:spcAft>
              <a:buClr>
                <a:schemeClr val="lt1"/>
              </a:buClr>
              <a:buSzPct val="100000"/>
              <a:buFont typeface="Century Gothic"/>
              <a:buChar char="―"/>
            </a:pPr>
            <a:r>
              <a:rPr lang="en-US" sz="2800"/>
              <a:t>Each language has certain features: frequency of letters, or of groups of two or more letters.</a:t>
            </a:r>
            <a:endParaRPr/>
          </a:p>
          <a:p>
            <a:pPr indent="-274320" lvl="1" marL="274320" rtl="0" algn="l">
              <a:lnSpc>
                <a:spcPct val="100000"/>
              </a:lnSpc>
              <a:spcBef>
                <a:spcPts val="600"/>
              </a:spcBef>
              <a:spcAft>
                <a:spcPts val="0"/>
              </a:spcAft>
              <a:buClr>
                <a:schemeClr val="lt1"/>
              </a:buClr>
              <a:buSzPct val="100000"/>
              <a:buFont typeface="Century Gothic"/>
              <a:buChar char="―"/>
            </a:pPr>
            <a:r>
              <a:rPr lang="en-US" sz="2800"/>
              <a:t>Substitution ciphers preserve the language features.</a:t>
            </a:r>
            <a:endParaRPr/>
          </a:p>
          <a:p>
            <a:pPr indent="-274320" lvl="1" marL="274320" rtl="0" algn="l">
              <a:lnSpc>
                <a:spcPct val="100000"/>
              </a:lnSpc>
              <a:spcBef>
                <a:spcPts val="600"/>
              </a:spcBef>
              <a:spcAft>
                <a:spcPts val="0"/>
              </a:spcAft>
              <a:buClr>
                <a:schemeClr val="lt1"/>
              </a:buClr>
              <a:buSzPct val="100000"/>
              <a:buFont typeface="Century Gothic"/>
              <a:buChar char="―"/>
            </a:pPr>
            <a:r>
              <a:rPr lang="en-US" sz="2800"/>
              <a:t>Substitution ciphers are vulnerable to frequency analysis attacks.</a:t>
            </a:r>
            <a:endParaRPr/>
          </a:p>
          <a:p>
            <a:pPr indent="-274320" lvl="1" marL="274320" rtl="0" algn="l">
              <a:lnSpc>
                <a:spcPct val="100000"/>
              </a:lnSpc>
              <a:spcBef>
                <a:spcPts val="600"/>
              </a:spcBef>
              <a:spcAft>
                <a:spcPts val="0"/>
              </a:spcAft>
              <a:buClr>
                <a:srgbClr val="FF0000"/>
              </a:buClr>
              <a:buSzPct val="100000"/>
              <a:buFont typeface="Century Gothic"/>
              <a:buChar char="―"/>
            </a:pPr>
            <a:r>
              <a:rPr lang="en-US" sz="2800">
                <a:solidFill>
                  <a:srgbClr val="FF0000"/>
                </a:solidFill>
              </a:rPr>
              <a:t>How much ciphertext is required?</a:t>
            </a:r>
            <a:endParaRPr/>
          </a:p>
        </p:txBody>
      </p:sp>
      <p:pic>
        <p:nvPicPr>
          <p:cNvPr id="255" name="Google Shape;255;p9"/>
          <p:cNvPicPr preferRelativeResize="0"/>
          <p:nvPr/>
        </p:nvPicPr>
        <p:blipFill rotWithShape="1">
          <a:blip r:embed="rId3">
            <a:alphaModFix/>
          </a:blip>
          <a:srcRect b="0" l="0" r="0" t="0"/>
          <a:stretch/>
        </p:blipFill>
        <p:spPr>
          <a:xfrm>
            <a:off x="7120032" y="5839825"/>
            <a:ext cx="1530000" cy="612000"/>
          </a:xfrm>
          <a:prstGeom prst="rect">
            <a:avLst/>
          </a:prstGeom>
          <a:noFill/>
          <a:ln>
            <a:noFill/>
          </a:ln>
        </p:spPr>
      </p:pic>
      <p:sp>
        <p:nvSpPr>
          <p:cNvPr id="256" name="Google Shape;256;p9"/>
          <p:cNvSpPr txBox="1"/>
          <p:nvPr/>
        </p:nvSpPr>
        <p:spPr>
          <a:xfrm>
            <a:off x="10744602" y="5932892"/>
            <a:ext cx="31668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chemeClr val="lt1"/>
                </a:solidFill>
                <a:latin typeface="Arial"/>
                <a:ea typeface="Arial"/>
                <a:cs typeface="Arial"/>
                <a:sym typeface="Arial"/>
              </a:rPr>
              <a:t>8</a:t>
            </a:r>
            <a:endParaRPr/>
          </a:p>
        </p:txBody>
      </p:sp>
    </p:spTree>
  </p:cSld>
  <p:clrMapOvr>
    <a:masterClrMapping/>
  </p:clrMapOvr>
</p:sld>
</file>

<file path=ppt/theme/theme1.xml><?xml version="1.0" encoding="utf-8"?>
<a:theme xmlns:a="http://schemas.openxmlformats.org/drawingml/2006/main" xmlns:r="http://schemas.openxmlformats.org/officeDocument/2006/relationships" name="Custom">
  <a:themeElements>
    <a:clrScheme name="TM11534312">
      <a:dk1>
        <a:srgbClr val="000000"/>
      </a:dk1>
      <a:lt1>
        <a:srgbClr val="FFFFFF"/>
      </a:lt1>
      <a:dk2>
        <a:srgbClr val="D87A1A"/>
      </a:dk2>
      <a:lt2>
        <a:srgbClr val="E7E6E6"/>
      </a:lt2>
      <a:accent1>
        <a:srgbClr val="FFBA00"/>
      </a:accent1>
      <a:accent2>
        <a:srgbClr val="7229D2"/>
      </a:accent2>
      <a:accent3>
        <a:srgbClr val="C62FE1"/>
      </a:accent3>
      <a:accent4>
        <a:srgbClr val="CF1DA0"/>
      </a:accent4>
      <a:accent5>
        <a:srgbClr val="E12F68"/>
      </a:accent5>
      <a:accent6>
        <a:srgbClr val="CF2E1D"/>
      </a:accent6>
      <a:hlink>
        <a:srgbClr val="87882D"/>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2023-07-18T15:28:54Z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