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12192000" cy="6858000"/>
  <p:embeddedFontLst>
    <p:embeddedFont>
      <p:font typeface="Roboto"/>
      <p:regular r:id="rId31"/>
      <p:bold r:id="rId32"/>
      <p:italic r:id="rId33"/>
      <p:boldItalic r:id="rId34"/>
    </p:embeddedFont>
    <p:embeddedFont>
      <p:font typeface="Palatino Linotype"/>
      <p:regular r:id="rId35"/>
      <p:bold r:id="rId36"/>
      <p:italic r:id="rId37"/>
      <p:boldItalic r:id="rId38"/>
    </p:embeddedFont>
    <p:embeddedFont>
      <p:font typeface="Tahoma"/>
      <p:regular r:id="rId39"/>
      <p:bold r:id="rId40"/>
    </p:embeddedFont>
    <p:embeddedFont>
      <p:font typeface="Noto Sans Symbols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43" roundtripDataSignature="AMtx7mjRFrvmupfZuytYZ6OIiPj5mf9B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bold.fntdata"/><Relationship Id="rId20" Type="http://schemas.openxmlformats.org/officeDocument/2006/relationships/slide" Target="slides/slide15.xml"/><Relationship Id="rId42" Type="http://schemas.openxmlformats.org/officeDocument/2006/relationships/font" Target="fonts/NotoSansSymbols-bold.fntdata"/><Relationship Id="rId41" Type="http://schemas.openxmlformats.org/officeDocument/2006/relationships/font" Target="fonts/NotoSansSymbols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PalatinoLinotype-italic.fntdata"/><Relationship Id="rId14" Type="http://schemas.openxmlformats.org/officeDocument/2006/relationships/slide" Target="slides/slide9.xml"/><Relationship Id="rId36" Type="http://schemas.openxmlformats.org/officeDocument/2006/relationships/font" Target="fonts/PalatinoLinotype-bold.fntdata"/><Relationship Id="rId17" Type="http://schemas.openxmlformats.org/officeDocument/2006/relationships/slide" Target="slides/slide12.xml"/><Relationship Id="rId39" Type="http://schemas.openxmlformats.org/officeDocument/2006/relationships/font" Target="fonts/Tahoma-regular.fntdata"/><Relationship Id="rId16" Type="http://schemas.openxmlformats.org/officeDocument/2006/relationships/slide" Target="slides/slide11.xml"/><Relationship Id="rId38" Type="http://schemas.openxmlformats.org/officeDocument/2006/relationships/font" Target="fonts/PalatinoLinotyp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7"/>
          <p:cNvSpPr txBox="1"/>
          <p:nvPr>
            <p:ph idx="1" type="body"/>
          </p:nvPr>
        </p:nvSpPr>
        <p:spPr>
          <a:xfrm>
            <a:off x="5808345" y="2487295"/>
            <a:ext cx="5923915" cy="281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8"/>
          <p:cNvSpPr/>
          <p:nvPr/>
        </p:nvSpPr>
        <p:spPr>
          <a:xfrm>
            <a:off x="4498344" y="5113913"/>
            <a:ext cx="798195" cy="1739264"/>
          </a:xfrm>
          <a:custGeom>
            <a:rect b="b" l="l" r="r" t="t"/>
            <a:pathLst>
              <a:path extrusionOk="0" h="1739265" w="798195">
                <a:moveTo>
                  <a:pt x="0" y="1738882"/>
                </a:moveTo>
                <a:lnTo>
                  <a:pt x="27797" y="1738882"/>
                </a:lnTo>
                <a:lnTo>
                  <a:pt x="454005" y="148967"/>
                </a:lnTo>
                <a:lnTo>
                  <a:pt x="470551" y="108082"/>
                </a:lnTo>
                <a:lnTo>
                  <a:pt x="496363" y="74232"/>
                </a:lnTo>
                <a:lnTo>
                  <a:pt x="529456" y="48583"/>
                </a:lnTo>
                <a:lnTo>
                  <a:pt x="567843" y="32300"/>
                </a:lnTo>
                <a:lnTo>
                  <a:pt x="609540" y="26551"/>
                </a:lnTo>
                <a:lnTo>
                  <a:pt x="652561" y="32500"/>
                </a:lnTo>
                <a:lnTo>
                  <a:pt x="709480" y="60939"/>
                </a:lnTo>
                <a:lnTo>
                  <a:pt x="750515" y="109693"/>
                </a:lnTo>
                <a:lnTo>
                  <a:pt x="770867" y="170635"/>
                </a:lnTo>
                <a:lnTo>
                  <a:pt x="771922" y="203010"/>
                </a:lnTo>
                <a:lnTo>
                  <a:pt x="766400" y="235640"/>
                </a:lnTo>
                <a:lnTo>
                  <a:pt x="362669" y="1738882"/>
                </a:lnTo>
                <a:lnTo>
                  <a:pt x="390467" y="1738882"/>
                </a:lnTo>
                <a:lnTo>
                  <a:pt x="791549" y="242411"/>
                </a:lnTo>
                <a:lnTo>
                  <a:pt x="797775" y="204703"/>
                </a:lnTo>
                <a:lnTo>
                  <a:pt x="796679" y="167249"/>
                </a:lnTo>
                <a:lnTo>
                  <a:pt x="773018" y="96150"/>
                </a:lnTo>
                <a:lnTo>
                  <a:pt x="724537" y="39779"/>
                </a:lnTo>
                <a:lnTo>
                  <a:pt x="659179" y="6770"/>
                </a:lnTo>
                <a:lnTo>
                  <a:pt x="610202" y="0"/>
                </a:lnTo>
                <a:lnTo>
                  <a:pt x="561479" y="6597"/>
                </a:lnTo>
                <a:lnTo>
                  <a:pt x="516822" y="25481"/>
                </a:lnTo>
                <a:lnTo>
                  <a:pt x="478393" y="55285"/>
                </a:lnTo>
                <a:lnTo>
                  <a:pt x="448350" y="94645"/>
                </a:lnTo>
                <a:lnTo>
                  <a:pt x="428854" y="142195"/>
                </a:lnTo>
                <a:lnTo>
                  <a:pt x="0" y="1738882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8"/>
          <p:cNvSpPr/>
          <p:nvPr/>
        </p:nvSpPr>
        <p:spPr>
          <a:xfrm>
            <a:off x="2933792" y="1270"/>
            <a:ext cx="1818639" cy="6856730"/>
          </a:xfrm>
          <a:custGeom>
            <a:rect b="b" l="l" r="r" t="t"/>
            <a:pathLst>
              <a:path extrusionOk="0" h="6856730" w="1818639">
                <a:moveTo>
                  <a:pt x="1818166" y="0"/>
                </a:moveTo>
                <a:lnTo>
                  <a:pt x="0" y="685673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8"/>
          <p:cNvSpPr/>
          <p:nvPr/>
        </p:nvSpPr>
        <p:spPr>
          <a:xfrm>
            <a:off x="3497580" y="17779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0" y="2283187"/>
                </a:moveTo>
                <a:lnTo>
                  <a:pt x="1271598" y="2291319"/>
                </a:lnTo>
                <a:lnTo>
                  <a:pt x="1226217" y="2312491"/>
                </a:lnTo>
                <a:lnTo>
                  <a:pt x="1187926" y="2345494"/>
                </a:lnTo>
                <a:lnTo>
                  <a:pt x="1159383" y="2389124"/>
                </a:lnTo>
                <a:lnTo>
                  <a:pt x="1159383" y="2390394"/>
                </a:lnTo>
                <a:lnTo>
                  <a:pt x="819277" y="3658870"/>
                </a:lnTo>
                <a:lnTo>
                  <a:pt x="0" y="6836417"/>
                </a:lnTo>
                <a:lnTo>
                  <a:pt x="6647" y="6837147"/>
                </a:lnTo>
                <a:lnTo>
                  <a:pt x="13271" y="6837522"/>
                </a:lnTo>
                <a:lnTo>
                  <a:pt x="20841" y="6837679"/>
                </a:lnTo>
                <a:lnTo>
                  <a:pt x="26543" y="6837679"/>
                </a:lnTo>
                <a:lnTo>
                  <a:pt x="843280" y="3665220"/>
                </a:lnTo>
                <a:lnTo>
                  <a:pt x="1183386" y="2398014"/>
                </a:lnTo>
                <a:lnTo>
                  <a:pt x="1208042" y="2360589"/>
                </a:lnTo>
                <a:lnTo>
                  <a:pt x="1241007" y="2332370"/>
                </a:lnTo>
                <a:lnTo>
                  <a:pt x="1279983" y="2314392"/>
                </a:lnTo>
                <a:lnTo>
                  <a:pt x="1322671" y="2307691"/>
                </a:lnTo>
                <a:lnTo>
                  <a:pt x="1417742" y="2307691"/>
                </a:lnTo>
                <a:lnTo>
                  <a:pt x="1372997" y="2289302"/>
                </a:lnTo>
                <a:lnTo>
                  <a:pt x="1321410" y="2283187"/>
                </a:lnTo>
                <a:close/>
              </a:path>
              <a:path extrusionOk="0" h="6837680" w="2545079">
                <a:moveTo>
                  <a:pt x="1417742" y="2307691"/>
                </a:moveTo>
                <a:lnTo>
                  <a:pt x="1322671" y="2307691"/>
                </a:lnTo>
                <a:lnTo>
                  <a:pt x="1366774" y="2313305"/>
                </a:lnTo>
                <a:lnTo>
                  <a:pt x="1412567" y="2334139"/>
                </a:lnTo>
                <a:lnTo>
                  <a:pt x="1448527" y="2367171"/>
                </a:lnTo>
                <a:lnTo>
                  <a:pt x="1472716" y="2409115"/>
                </a:lnTo>
                <a:lnTo>
                  <a:pt x="1483195" y="2456686"/>
                </a:lnTo>
                <a:lnTo>
                  <a:pt x="1478026" y="2506599"/>
                </a:lnTo>
                <a:lnTo>
                  <a:pt x="1220089" y="3457956"/>
                </a:lnTo>
                <a:lnTo>
                  <a:pt x="1214114" y="3493347"/>
                </a:lnTo>
                <a:lnTo>
                  <a:pt x="1223071" y="3563701"/>
                </a:lnTo>
                <a:lnTo>
                  <a:pt x="1258500" y="3626776"/>
                </a:lnTo>
                <a:lnTo>
                  <a:pt x="1314733" y="3670190"/>
                </a:lnTo>
                <a:lnTo>
                  <a:pt x="1397637" y="3689296"/>
                </a:lnTo>
                <a:lnTo>
                  <a:pt x="1444651" y="3682873"/>
                </a:lnTo>
                <a:lnTo>
                  <a:pt x="1487932" y="3664854"/>
                </a:lnTo>
                <a:lnTo>
                  <a:pt x="1490671" y="3662770"/>
                </a:lnTo>
                <a:lnTo>
                  <a:pt x="1404047" y="3662770"/>
                </a:lnTo>
                <a:lnTo>
                  <a:pt x="1354074" y="3657600"/>
                </a:lnTo>
                <a:lnTo>
                  <a:pt x="1299114" y="3630485"/>
                </a:lnTo>
                <a:lnTo>
                  <a:pt x="1259205" y="3584321"/>
                </a:lnTo>
                <a:lnTo>
                  <a:pt x="1239313" y="3526218"/>
                </a:lnTo>
                <a:lnTo>
                  <a:pt x="1238613" y="3495488"/>
                </a:lnTo>
                <a:lnTo>
                  <a:pt x="1244092" y="3464306"/>
                </a:lnTo>
                <a:lnTo>
                  <a:pt x="1502029" y="2512949"/>
                </a:lnTo>
                <a:lnTo>
                  <a:pt x="1508451" y="2464359"/>
                </a:lnTo>
                <a:lnTo>
                  <a:pt x="1502019" y="2417346"/>
                </a:lnTo>
                <a:lnTo>
                  <a:pt x="1483995" y="2374122"/>
                </a:lnTo>
                <a:lnTo>
                  <a:pt x="1455641" y="2336898"/>
                </a:lnTo>
                <a:lnTo>
                  <a:pt x="1418220" y="2307888"/>
                </a:lnTo>
                <a:lnTo>
                  <a:pt x="1417742" y="2307691"/>
                </a:lnTo>
                <a:close/>
              </a:path>
              <a:path extrusionOk="0" h="6837680" w="2545079">
                <a:moveTo>
                  <a:pt x="2545080" y="0"/>
                </a:moveTo>
                <a:lnTo>
                  <a:pt x="2518537" y="0"/>
                </a:lnTo>
                <a:lnTo>
                  <a:pt x="1939417" y="2101088"/>
                </a:lnTo>
                <a:lnTo>
                  <a:pt x="1547495" y="3546475"/>
                </a:lnTo>
                <a:lnTo>
                  <a:pt x="1526659" y="3592206"/>
                </a:lnTo>
                <a:lnTo>
                  <a:pt x="1493620" y="3628128"/>
                </a:lnTo>
                <a:lnTo>
                  <a:pt x="1451656" y="3652298"/>
                </a:lnTo>
                <a:lnTo>
                  <a:pt x="1404047" y="3662770"/>
                </a:lnTo>
                <a:lnTo>
                  <a:pt x="1490671" y="3662770"/>
                </a:lnTo>
                <a:lnTo>
                  <a:pt x="1525166" y="3636522"/>
                </a:lnTo>
                <a:lnTo>
                  <a:pt x="1554181" y="3599138"/>
                </a:lnTo>
                <a:lnTo>
                  <a:pt x="1572768" y="3553968"/>
                </a:lnTo>
                <a:lnTo>
                  <a:pt x="1964817" y="2108708"/>
                </a:lnTo>
                <a:lnTo>
                  <a:pt x="2540000" y="16383"/>
                </a:lnTo>
                <a:lnTo>
                  <a:pt x="2543810" y="3810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8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/>
          <p:nvPr/>
        </p:nvSpPr>
        <p:spPr>
          <a:xfrm>
            <a:off x="6896192" y="1270"/>
            <a:ext cx="1818639" cy="6856730"/>
          </a:xfrm>
          <a:custGeom>
            <a:rect b="b" l="l" r="r" t="t"/>
            <a:pathLst>
              <a:path extrusionOk="0" h="6856730" w="181864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9"/>
          <p:cNvSpPr/>
          <p:nvPr/>
        </p:nvSpPr>
        <p:spPr>
          <a:xfrm>
            <a:off x="7377807" y="0"/>
            <a:ext cx="2555875" cy="6858000"/>
          </a:xfrm>
          <a:custGeom>
            <a:rect b="b" l="l" r="r" t="t"/>
            <a:pathLst>
              <a:path extrusionOk="0" h="6858000" w="2555875">
                <a:moveTo>
                  <a:pt x="1542091" y="1537610"/>
                </a:moveTo>
                <a:lnTo>
                  <a:pt x="1494718" y="1544070"/>
                </a:lnTo>
                <a:lnTo>
                  <a:pt x="1451169" y="1562179"/>
                </a:lnTo>
                <a:lnTo>
                  <a:pt x="1413673" y="1590670"/>
                </a:lnTo>
                <a:lnTo>
                  <a:pt x="1384461" y="1628276"/>
                </a:lnTo>
                <a:lnTo>
                  <a:pt x="1365761" y="1673733"/>
                </a:lnTo>
                <a:lnTo>
                  <a:pt x="971045" y="3128772"/>
                </a:lnTo>
                <a:lnTo>
                  <a:pt x="0" y="6858000"/>
                </a:lnTo>
                <a:lnTo>
                  <a:pt x="26031" y="6858000"/>
                </a:lnTo>
                <a:lnTo>
                  <a:pt x="996572" y="3136391"/>
                </a:lnTo>
                <a:lnTo>
                  <a:pt x="1391161" y="1681479"/>
                </a:lnTo>
                <a:lnTo>
                  <a:pt x="1412178" y="1635400"/>
                </a:lnTo>
                <a:lnTo>
                  <a:pt x="1445454" y="1599202"/>
                </a:lnTo>
                <a:lnTo>
                  <a:pt x="1487704" y="1574842"/>
                </a:lnTo>
                <a:lnTo>
                  <a:pt x="1535641" y="1564278"/>
                </a:lnTo>
                <a:lnTo>
                  <a:pt x="1637552" y="1564278"/>
                </a:lnTo>
                <a:lnTo>
                  <a:pt x="1625581" y="1556847"/>
                </a:lnTo>
                <a:lnTo>
                  <a:pt x="1591072" y="1544070"/>
                </a:lnTo>
                <a:lnTo>
                  <a:pt x="1542091" y="1537610"/>
                </a:lnTo>
                <a:close/>
              </a:path>
              <a:path extrusionOk="0" h="6858000" w="2555875">
                <a:moveTo>
                  <a:pt x="1637552" y="1564278"/>
                </a:moveTo>
                <a:lnTo>
                  <a:pt x="1535641" y="1564278"/>
                </a:lnTo>
                <a:lnTo>
                  <a:pt x="1585979" y="1569465"/>
                </a:lnTo>
                <a:lnTo>
                  <a:pt x="1615243" y="1580638"/>
                </a:lnTo>
                <a:lnTo>
                  <a:pt x="1663721" y="1617793"/>
                </a:lnTo>
                <a:lnTo>
                  <a:pt x="1694580" y="1671824"/>
                </a:lnTo>
                <a:lnTo>
                  <a:pt x="1702200" y="1732728"/>
                </a:lnTo>
                <a:lnTo>
                  <a:pt x="1696723" y="1764157"/>
                </a:lnTo>
                <a:lnTo>
                  <a:pt x="1437008" y="2721864"/>
                </a:lnTo>
                <a:lnTo>
                  <a:pt x="1430563" y="2770768"/>
                </a:lnTo>
                <a:lnTo>
                  <a:pt x="1437051" y="2818082"/>
                </a:lnTo>
                <a:lnTo>
                  <a:pt x="1455201" y="2861579"/>
                </a:lnTo>
                <a:lnTo>
                  <a:pt x="1483744" y="2899033"/>
                </a:lnTo>
                <a:lnTo>
                  <a:pt x="1521410" y="2928218"/>
                </a:lnTo>
                <a:lnTo>
                  <a:pt x="1566929" y="2946908"/>
                </a:lnTo>
                <a:lnTo>
                  <a:pt x="1618845" y="2953102"/>
                </a:lnTo>
                <a:lnTo>
                  <a:pt x="1669011" y="2944922"/>
                </a:lnTo>
                <a:lnTo>
                  <a:pt x="1704363" y="2928436"/>
                </a:lnTo>
                <a:lnTo>
                  <a:pt x="1617635" y="2928436"/>
                </a:lnTo>
                <a:lnTo>
                  <a:pt x="1573279" y="2922778"/>
                </a:lnTo>
                <a:lnTo>
                  <a:pt x="1527139" y="2901824"/>
                </a:lnTo>
                <a:lnTo>
                  <a:pt x="1490910" y="2868592"/>
                </a:lnTo>
                <a:lnTo>
                  <a:pt x="1466551" y="2826381"/>
                </a:lnTo>
                <a:lnTo>
                  <a:pt x="1456017" y="2778489"/>
                </a:lnTo>
                <a:lnTo>
                  <a:pt x="1461265" y="2728214"/>
                </a:lnTo>
                <a:lnTo>
                  <a:pt x="1720980" y="1770507"/>
                </a:lnTo>
                <a:lnTo>
                  <a:pt x="1726951" y="1734833"/>
                </a:lnTo>
                <a:lnTo>
                  <a:pt x="1725967" y="1701800"/>
                </a:lnTo>
                <a:lnTo>
                  <a:pt x="1725886" y="1699053"/>
                </a:lnTo>
                <a:lnTo>
                  <a:pt x="1717891" y="1664011"/>
                </a:lnTo>
                <a:lnTo>
                  <a:pt x="1703073" y="1630552"/>
                </a:lnTo>
                <a:lnTo>
                  <a:pt x="1682196" y="1600555"/>
                </a:lnTo>
                <a:lnTo>
                  <a:pt x="1656163" y="1575831"/>
                </a:lnTo>
                <a:lnTo>
                  <a:pt x="1637552" y="1564278"/>
                </a:lnTo>
                <a:close/>
              </a:path>
              <a:path extrusionOk="0" h="6858000" w="2555875">
                <a:moveTo>
                  <a:pt x="2555783" y="0"/>
                </a:moveTo>
                <a:lnTo>
                  <a:pt x="2528639" y="0"/>
                </a:lnTo>
                <a:lnTo>
                  <a:pt x="2100329" y="1561846"/>
                </a:lnTo>
                <a:lnTo>
                  <a:pt x="1757810" y="2837561"/>
                </a:lnTo>
                <a:lnTo>
                  <a:pt x="1733023" y="2875245"/>
                </a:lnTo>
                <a:lnTo>
                  <a:pt x="1699841" y="2903639"/>
                </a:lnTo>
                <a:lnTo>
                  <a:pt x="1660600" y="2921713"/>
                </a:lnTo>
                <a:lnTo>
                  <a:pt x="1617635" y="2928436"/>
                </a:lnTo>
                <a:lnTo>
                  <a:pt x="1704363" y="2928436"/>
                </a:lnTo>
                <a:lnTo>
                  <a:pt x="1714733" y="2923599"/>
                </a:lnTo>
                <a:lnTo>
                  <a:pt x="1753317" y="2890365"/>
                </a:lnTo>
                <a:lnTo>
                  <a:pt x="1782067" y="2846451"/>
                </a:lnTo>
                <a:lnTo>
                  <a:pt x="1782067" y="2845180"/>
                </a:lnTo>
                <a:lnTo>
                  <a:pt x="2124586" y="1568196"/>
                </a:lnTo>
                <a:lnTo>
                  <a:pt x="2555783" y="0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9"/>
          <p:cNvSpPr/>
          <p:nvPr/>
        </p:nvSpPr>
        <p:spPr>
          <a:xfrm>
            <a:off x="7895711" y="5207528"/>
            <a:ext cx="756285" cy="1645920"/>
          </a:xfrm>
          <a:custGeom>
            <a:rect b="b" l="l" r="r" t="t"/>
            <a:pathLst>
              <a:path extrusionOk="0" h="1645920" w="756284">
                <a:moveTo>
                  <a:pt x="0" y="1645731"/>
                </a:moveTo>
                <a:lnTo>
                  <a:pt x="26350" y="1645731"/>
                </a:lnTo>
                <a:lnTo>
                  <a:pt x="430366" y="140987"/>
                </a:lnTo>
                <a:lnTo>
                  <a:pt x="450302" y="95317"/>
                </a:lnTo>
                <a:lnTo>
                  <a:pt x="482345" y="59552"/>
                </a:lnTo>
                <a:lnTo>
                  <a:pt x="523241" y="35599"/>
                </a:lnTo>
                <a:lnTo>
                  <a:pt x="569738" y="25366"/>
                </a:lnTo>
                <a:lnTo>
                  <a:pt x="618584" y="30759"/>
                </a:lnTo>
                <a:lnTo>
                  <a:pt x="672540" y="57675"/>
                </a:lnTo>
                <a:lnTo>
                  <a:pt x="711439" y="103817"/>
                </a:lnTo>
                <a:lnTo>
                  <a:pt x="730731" y="161494"/>
                </a:lnTo>
                <a:lnTo>
                  <a:pt x="731731" y="192135"/>
                </a:lnTo>
                <a:lnTo>
                  <a:pt x="726496" y="223017"/>
                </a:lnTo>
                <a:lnTo>
                  <a:pt x="343786" y="1645731"/>
                </a:lnTo>
                <a:lnTo>
                  <a:pt x="370137" y="1645731"/>
                </a:lnTo>
                <a:lnTo>
                  <a:pt x="750336" y="229425"/>
                </a:lnTo>
                <a:lnTo>
                  <a:pt x="756238" y="193737"/>
                </a:lnTo>
                <a:lnTo>
                  <a:pt x="755199" y="158290"/>
                </a:lnTo>
                <a:lnTo>
                  <a:pt x="732770" y="91000"/>
                </a:lnTo>
                <a:lnTo>
                  <a:pt x="686813" y="37648"/>
                </a:lnTo>
                <a:lnTo>
                  <a:pt x="624858" y="6407"/>
                </a:lnTo>
                <a:lnTo>
                  <a:pt x="578431" y="0"/>
                </a:lnTo>
                <a:lnTo>
                  <a:pt x="532245" y="6244"/>
                </a:lnTo>
                <a:lnTo>
                  <a:pt x="489913" y="24116"/>
                </a:lnTo>
                <a:lnTo>
                  <a:pt x="453484" y="52323"/>
                </a:lnTo>
                <a:lnTo>
                  <a:pt x="425006" y="89575"/>
                </a:lnTo>
                <a:lnTo>
                  <a:pt x="406525" y="134578"/>
                </a:lnTo>
                <a:lnTo>
                  <a:pt x="0" y="1645731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8879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9"/>
          <p:cNvSpPr txBox="1"/>
          <p:nvPr>
            <p:ph type="ctrTitle"/>
          </p:nvPr>
        </p:nvSpPr>
        <p:spPr>
          <a:xfrm>
            <a:off x="875347" y="822578"/>
            <a:ext cx="328676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/>
          <p:nvPr/>
        </p:nvSpPr>
        <p:spPr>
          <a:xfrm>
            <a:off x="6896192" y="1270"/>
            <a:ext cx="1818639" cy="6856730"/>
          </a:xfrm>
          <a:custGeom>
            <a:rect b="b" l="l" r="r" t="t"/>
            <a:pathLst>
              <a:path extrusionOk="0" h="6856730" w="181864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0"/>
          <p:cNvSpPr/>
          <p:nvPr/>
        </p:nvSpPr>
        <p:spPr>
          <a:xfrm>
            <a:off x="7377807" y="0"/>
            <a:ext cx="2555875" cy="6858000"/>
          </a:xfrm>
          <a:custGeom>
            <a:rect b="b" l="l" r="r" t="t"/>
            <a:pathLst>
              <a:path extrusionOk="0" h="6858000" w="2555875">
                <a:moveTo>
                  <a:pt x="1542091" y="1537610"/>
                </a:moveTo>
                <a:lnTo>
                  <a:pt x="1494718" y="1544070"/>
                </a:lnTo>
                <a:lnTo>
                  <a:pt x="1451169" y="1562179"/>
                </a:lnTo>
                <a:lnTo>
                  <a:pt x="1413673" y="1590670"/>
                </a:lnTo>
                <a:lnTo>
                  <a:pt x="1384461" y="1628276"/>
                </a:lnTo>
                <a:lnTo>
                  <a:pt x="1365761" y="1673733"/>
                </a:lnTo>
                <a:lnTo>
                  <a:pt x="971045" y="3128772"/>
                </a:lnTo>
                <a:lnTo>
                  <a:pt x="0" y="6858000"/>
                </a:lnTo>
                <a:lnTo>
                  <a:pt x="26031" y="6858000"/>
                </a:lnTo>
                <a:lnTo>
                  <a:pt x="996572" y="3136391"/>
                </a:lnTo>
                <a:lnTo>
                  <a:pt x="1391161" y="1681479"/>
                </a:lnTo>
                <a:lnTo>
                  <a:pt x="1412178" y="1635400"/>
                </a:lnTo>
                <a:lnTo>
                  <a:pt x="1445454" y="1599202"/>
                </a:lnTo>
                <a:lnTo>
                  <a:pt x="1487704" y="1574842"/>
                </a:lnTo>
                <a:lnTo>
                  <a:pt x="1535641" y="1564278"/>
                </a:lnTo>
                <a:lnTo>
                  <a:pt x="1637552" y="1564278"/>
                </a:lnTo>
                <a:lnTo>
                  <a:pt x="1625581" y="1556847"/>
                </a:lnTo>
                <a:lnTo>
                  <a:pt x="1591072" y="1544070"/>
                </a:lnTo>
                <a:lnTo>
                  <a:pt x="1542091" y="1537610"/>
                </a:lnTo>
                <a:close/>
              </a:path>
              <a:path extrusionOk="0" h="6858000" w="2555875">
                <a:moveTo>
                  <a:pt x="1637552" y="1564278"/>
                </a:moveTo>
                <a:lnTo>
                  <a:pt x="1535641" y="1564278"/>
                </a:lnTo>
                <a:lnTo>
                  <a:pt x="1585979" y="1569465"/>
                </a:lnTo>
                <a:lnTo>
                  <a:pt x="1615243" y="1580638"/>
                </a:lnTo>
                <a:lnTo>
                  <a:pt x="1663721" y="1617793"/>
                </a:lnTo>
                <a:lnTo>
                  <a:pt x="1694580" y="1671824"/>
                </a:lnTo>
                <a:lnTo>
                  <a:pt x="1702200" y="1732728"/>
                </a:lnTo>
                <a:lnTo>
                  <a:pt x="1696723" y="1764157"/>
                </a:lnTo>
                <a:lnTo>
                  <a:pt x="1437008" y="2721864"/>
                </a:lnTo>
                <a:lnTo>
                  <a:pt x="1430563" y="2770768"/>
                </a:lnTo>
                <a:lnTo>
                  <a:pt x="1437051" y="2818082"/>
                </a:lnTo>
                <a:lnTo>
                  <a:pt x="1455201" y="2861579"/>
                </a:lnTo>
                <a:lnTo>
                  <a:pt x="1483744" y="2899033"/>
                </a:lnTo>
                <a:lnTo>
                  <a:pt x="1521410" y="2928218"/>
                </a:lnTo>
                <a:lnTo>
                  <a:pt x="1566929" y="2946908"/>
                </a:lnTo>
                <a:lnTo>
                  <a:pt x="1618845" y="2953102"/>
                </a:lnTo>
                <a:lnTo>
                  <a:pt x="1669011" y="2944922"/>
                </a:lnTo>
                <a:lnTo>
                  <a:pt x="1704363" y="2928436"/>
                </a:lnTo>
                <a:lnTo>
                  <a:pt x="1617635" y="2928436"/>
                </a:lnTo>
                <a:lnTo>
                  <a:pt x="1573279" y="2922778"/>
                </a:lnTo>
                <a:lnTo>
                  <a:pt x="1527139" y="2901824"/>
                </a:lnTo>
                <a:lnTo>
                  <a:pt x="1490910" y="2868592"/>
                </a:lnTo>
                <a:lnTo>
                  <a:pt x="1466551" y="2826381"/>
                </a:lnTo>
                <a:lnTo>
                  <a:pt x="1456017" y="2778489"/>
                </a:lnTo>
                <a:lnTo>
                  <a:pt x="1461265" y="2728214"/>
                </a:lnTo>
                <a:lnTo>
                  <a:pt x="1720980" y="1770507"/>
                </a:lnTo>
                <a:lnTo>
                  <a:pt x="1726951" y="1734833"/>
                </a:lnTo>
                <a:lnTo>
                  <a:pt x="1725967" y="1701800"/>
                </a:lnTo>
                <a:lnTo>
                  <a:pt x="1725886" y="1699053"/>
                </a:lnTo>
                <a:lnTo>
                  <a:pt x="1717891" y="1664011"/>
                </a:lnTo>
                <a:lnTo>
                  <a:pt x="1703073" y="1630552"/>
                </a:lnTo>
                <a:lnTo>
                  <a:pt x="1682196" y="1600555"/>
                </a:lnTo>
                <a:lnTo>
                  <a:pt x="1656163" y="1575831"/>
                </a:lnTo>
                <a:lnTo>
                  <a:pt x="1637552" y="1564278"/>
                </a:lnTo>
                <a:close/>
              </a:path>
              <a:path extrusionOk="0" h="6858000" w="2555875">
                <a:moveTo>
                  <a:pt x="2555783" y="0"/>
                </a:moveTo>
                <a:lnTo>
                  <a:pt x="2528639" y="0"/>
                </a:lnTo>
                <a:lnTo>
                  <a:pt x="2100329" y="1561846"/>
                </a:lnTo>
                <a:lnTo>
                  <a:pt x="1757810" y="2837561"/>
                </a:lnTo>
                <a:lnTo>
                  <a:pt x="1733023" y="2875245"/>
                </a:lnTo>
                <a:lnTo>
                  <a:pt x="1699841" y="2903639"/>
                </a:lnTo>
                <a:lnTo>
                  <a:pt x="1660600" y="2921713"/>
                </a:lnTo>
                <a:lnTo>
                  <a:pt x="1617635" y="2928436"/>
                </a:lnTo>
                <a:lnTo>
                  <a:pt x="1704363" y="2928436"/>
                </a:lnTo>
                <a:lnTo>
                  <a:pt x="1714733" y="2923599"/>
                </a:lnTo>
                <a:lnTo>
                  <a:pt x="1753317" y="2890365"/>
                </a:lnTo>
                <a:lnTo>
                  <a:pt x="1782067" y="2846451"/>
                </a:lnTo>
                <a:lnTo>
                  <a:pt x="1782067" y="2845180"/>
                </a:lnTo>
                <a:lnTo>
                  <a:pt x="2124586" y="1568196"/>
                </a:lnTo>
                <a:lnTo>
                  <a:pt x="2555783" y="0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0"/>
          <p:cNvSpPr/>
          <p:nvPr/>
        </p:nvSpPr>
        <p:spPr>
          <a:xfrm>
            <a:off x="7895711" y="5207528"/>
            <a:ext cx="756285" cy="1645920"/>
          </a:xfrm>
          <a:custGeom>
            <a:rect b="b" l="l" r="r" t="t"/>
            <a:pathLst>
              <a:path extrusionOk="0" h="1645920" w="756284">
                <a:moveTo>
                  <a:pt x="0" y="1645731"/>
                </a:moveTo>
                <a:lnTo>
                  <a:pt x="26350" y="1645731"/>
                </a:lnTo>
                <a:lnTo>
                  <a:pt x="430366" y="140987"/>
                </a:lnTo>
                <a:lnTo>
                  <a:pt x="450302" y="95317"/>
                </a:lnTo>
                <a:lnTo>
                  <a:pt x="482345" y="59552"/>
                </a:lnTo>
                <a:lnTo>
                  <a:pt x="523241" y="35599"/>
                </a:lnTo>
                <a:lnTo>
                  <a:pt x="569738" y="25366"/>
                </a:lnTo>
                <a:lnTo>
                  <a:pt x="618584" y="30759"/>
                </a:lnTo>
                <a:lnTo>
                  <a:pt x="672540" y="57675"/>
                </a:lnTo>
                <a:lnTo>
                  <a:pt x="711439" y="103817"/>
                </a:lnTo>
                <a:lnTo>
                  <a:pt x="730731" y="161494"/>
                </a:lnTo>
                <a:lnTo>
                  <a:pt x="731731" y="192135"/>
                </a:lnTo>
                <a:lnTo>
                  <a:pt x="726496" y="223017"/>
                </a:lnTo>
                <a:lnTo>
                  <a:pt x="343786" y="1645731"/>
                </a:lnTo>
                <a:lnTo>
                  <a:pt x="370137" y="1645731"/>
                </a:lnTo>
                <a:lnTo>
                  <a:pt x="750336" y="229425"/>
                </a:lnTo>
                <a:lnTo>
                  <a:pt x="756238" y="193737"/>
                </a:lnTo>
                <a:lnTo>
                  <a:pt x="755199" y="158290"/>
                </a:lnTo>
                <a:lnTo>
                  <a:pt x="732770" y="91000"/>
                </a:lnTo>
                <a:lnTo>
                  <a:pt x="686813" y="37648"/>
                </a:lnTo>
                <a:lnTo>
                  <a:pt x="624858" y="6407"/>
                </a:lnTo>
                <a:lnTo>
                  <a:pt x="578431" y="0"/>
                </a:lnTo>
                <a:lnTo>
                  <a:pt x="532245" y="6244"/>
                </a:lnTo>
                <a:lnTo>
                  <a:pt x="489913" y="24116"/>
                </a:lnTo>
                <a:lnTo>
                  <a:pt x="453484" y="52323"/>
                </a:lnTo>
                <a:lnTo>
                  <a:pt x="425006" y="89575"/>
                </a:lnTo>
                <a:lnTo>
                  <a:pt x="406525" y="134578"/>
                </a:lnTo>
                <a:lnTo>
                  <a:pt x="0" y="1645731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8879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0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52540" y="-9842"/>
            <a:ext cx="5839460" cy="687895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1"/>
          <p:cNvSpPr/>
          <p:nvPr/>
        </p:nvSpPr>
        <p:spPr>
          <a:xfrm>
            <a:off x="7377807" y="0"/>
            <a:ext cx="2555875" cy="6858000"/>
          </a:xfrm>
          <a:custGeom>
            <a:rect b="b" l="l" r="r" t="t"/>
            <a:pathLst>
              <a:path extrusionOk="0" h="6858000" w="2555875">
                <a:moveTo>
                  <a:pt x="1542091" y="1537610"/>
                </a:moveTo>
                <a:lnTo>
                  <a:pt x="1494718" y="1544070"/>
                </a:lnTo>
                <a:lnTo>
                  <a:pt x="1451169" y="1562179"/>
                </a:lnTo>
                <a:lnTo>
                  <a:pt x="1413673" y="1590670"/>
                </a:lnTo>
                <a:lnTo>
                  <a:pt x="1384461" y="1628276"/>
                </a:lnTo>
                <a:lnTo>
                  <a:pt x="1365761" y="1673733"/>
                </a:lnTo>
                <a:lnTo>
                  <a:pt x="971045" y="3128772"/>
                </a:lnTo>
                <a:lnTo>
                  <a:pt x="0" y="6858000"/>
                </a:lnTo>
                <a:lnTo>
                  <a:pt x="26031" y="6858000"/>
                </a:lnTo>
                <a:lnTo>
                  <a:pt x="996572" y="3136391"/>
                </a:lnTo>
                <a:lnTo>
                  <a:pt x="1391161" y="1681479"/>
                </a:lnTo>
                <a:lnTo>
                  <a:pt x="1412178" y="1635400"/>
                </a:lnTo>
                <a:lnTo>
                  <a:pt x="1445454" y="1599202"/>
                </a:lnTo>
                <a:lnTo>
                  <a:pt x="1487704" y="1574842"/>
                </a:lnTo>
                <a:lnTo>
                  <a:pt x="1535641" y="1564278"/>
                </a:lnTo>
                <a:lnTo>
                  <a:pt x="1637552" y="1564278"/>
                </a:lnTo>
                <a:lnTo>
                  <a:pt x="1625581" y="1556847"/>
                </a:lnTo>
                <a:lnTo>
                  <a:pt x="1591072" y="1544070"/>
                </a:lnTo>
                <a:lnTo>
                  <a:pt x="1542091" y="1537610"/>
                </a:lnTo>
                <a:close/>
              </a:path>
              <a:path extrusionOk="0" h="6858000" w="2555875">
                <a:moveTo>
                  <a:pt x="1637552" y="1564278"/>
                </a:moveTo>
                <a:lnTo>
                  <a:pt x="1535641" y="1564278"/>
                </a:lnTo>
                <a:lnTo>
                  <a:pt x="1585979" y="1569465"/>
                </a:lnTo>
                <a:lnTo>
                  <a:pt x="1615243" y="1580638"/>
                </a:lnTo>
                <a:lnTo>
                  <a:pt x="1663721" y="1617793"/>
                </a:lnTo>
                <a:lnTo>
                  <a:pt x="1694580" y="1671824"/>
                </a:lnTo>
                <a:lnTo>
                  <a:pt x="1702200" y="1732728"/>
                </a:lnTo>
                <a:lnTo>
                  <a:pt x="1696723" y="1764157"/>
                </a:lnTo>
                <a:lnTo>
                  <a:pt x="1437008" y="2721864"/>
                </a:lnTo>
                <a:lnTo>
                  <a:pt x="1430563" y="2770768"/>
                </a:lnTo>
                <a:lnTo>
                  <a:pt x="1437051" y="2818082"/>
                </a:lnTo>
                <a:lnTo>
                  <a:pt x="1455201" y="2861579"/>
                </a:lnTo>
                <a:lnTo>
                  <a:pt x="1483744" y="2899033"/>
                </a:lnTo>
                <a:lnTo>
                  <a:pt x="1521410" y="2928218"/>
                </a:lnTo>
                <a:lnTo>
                  <a:pt x="1566929" y="2946908"/>
                </a:lnTo>
                <a:lnTo>
                  <a:pt x="1618845" y="2953102"/>
                </a:lnTo>
                <a:lnTo>
                  <a:pt x="1669011" y="2944922"/>
                </a:lnTo>
                <a:lnTo>
                  <a:pt x="1704363" y="2928436"/>
                </a:lnTo>
                <a:lnTo>
                  <a:pt x="1617635" y="2928436"/>
                </a:lnTo>
                <a:lnTo>
                  <a:pt x="1573279" y="2922778"/>
                </a:lnTo>
                <a:lnTo>
                  <a:pt x="1527139" y="2901824"/>
                </a:lnTo>
                <a:lnTo>
                  <a:pt x="1490910" y="2868592"/>
                </a:lnTo>
                <a:lnTo>
                  <a:pt x="1466551" y="2826381"/>
                </a:lnTo>
                <a:lnTo>
                  <a:pt x="1456017" y="2778489"/>
                </a:lnTo>
                <a:lnTo>
                  <a:pt x="1461265" y="2728214"/>
                </a:lnTo>
                <a:lnTo>
                  <a:pt x="1720980" y="1770507"/>
                </a:lnTo>
                <a:lnTo>
                  <a:pt x="1726951" y="1734833"/>
                </a:lnTo>
                <a:lnTo>
                  <a:pt x="1725967" y="1701800"/>
                </a:lnTo>
                <a:lnTo>
                  <a:pt x="1725886" y="1699053"/>
                </a:lnTo>
                <a:lnTo>
                  <a:pt x="1717891" y="1664011"/>
                </a:lnTo>
                <a:lnTo>
                  <a:pt x="1703073" y="1630552"/>
                </a:lnTo>
                <a:lnTo>
                  <a:pt x="1682196" y="1600555"/>
                </a:lnTo>
                <a:lnTo>
                  <a:pt x="1656163" y="1575831"/>
                </a:lnTo>
                <a:lnTo>
                  <a:pt x="1637552" y="1564278"/>
                </a:lnTo>
                <a:close/>
              </a:path>
              <a:path extrusionOk="0" h="6858000" w="2555875">
                <a:moveTo>
                  <a:pt x="2555783" y="0"/>
                </a:moveTo>
                <a:lnTo>
                  <a:pt x="2528639" y="0"/>
                </a:lnTo>
                <a:lnTo>
                  <a:pt x="2100329" y="1561846"/>
                </a:lnTo>
                <a:lnTo>
                  <a:pt x="1757810" y="2837561"/>
                </a:lnTo>
                <a:lnTo>
                  <a:pt x="1733023" y="2875245"/>
                </a:lnTo>
                <a:lnTo>
                  <a:pt x="1699841" y="2903639"/>
                </a:lnTo>
                <a:lnTo>
                  <a:pt x="1660600" y="2921713"/>
                </a:lnTo>
                <a:lnTo>
                  <a:pt x="1617635" y="2928436"/>
                </a:lnTo>
                <a:lnTo>
                  <a:pt x="1704363" y="2928436"/>
                </a:lnTo>
                <a:lnTo>
                  <a:pt x="1714733" y="2923599"/>
                </a:lnTo>
                <a:lnTo>
                  <a:pt x="1753317" y="2890365"/>
                </a:lnTo>
                <a:lnTo>
                  <a:pt x="1782067" y="2846451"/>
                </a:lnTo>
                <a:lnTo>
                  <a:pt x="1782067" y="2845180"/>
                </a:lnTo>
                <a:lnTo>
                  <a:pt x="2124586" y="1568196"/>
                </a:lnTo>
                <a:lnTo>
                  <a:pt x="2555783" y="0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1"/>
          <p:cNvSpPr/>
          <p:nvPr/>
        </p:nvSpPr>
        <p:spPr>
          <a:xfrm>
            <a:off x="7895712" y="5207528"/>
            <a:ext cx="756285" cy="1645920"/>
          </a:xfrm>
          <a:custGeom>
            <a:rect b="b" l="l" r="r" t="t"/>
            <a:pathLst>
              <a:path extrusionOk="0" h="1645920" w="756284">
                <a:moveTo>
                  <a:pt x="0" y="1645731"/>
                </a:moveTo>
                <a:lnTo>
                  <a:pt x="26350" y="1645731"/>
                </a:lnTo>
                <a:lnTo>
                  <a:pt x="430366" y="140987"/>
                </a:lnTo>
                <a:lnTo>
                  <a:pt x="450302" y="95317"/>
                </a:lnTo>
                <a:lnTo>
                  <a:pt x="482345" y="59552"/>
                </a:lnTo>
                <a:lnTo>
                  <a:pt x="523241" y="35599"/>
                </a:lnTo>
                <a:lnTo>
                  <a:pt x="569738" y="25366"/>
                </a:lnTo>
                <a:lnTo>
                  <a:pt x="618584" y="30759"/>
                </a:lnTo>
                <a:lnTo>
                  <a:pt x="672540" y="57675"/>
                </a:lnTo>
                <a:lnTo>
                  <a:pt x="711439" y="103817"/>
                </a:lnTo>
                <a:lnTo>
                  <a:pt x="730731" y="161494"/>
                </a:lnTo>
                <a:lnTo>
                  <a:pt x="731731" y="192135"/>
                </a:lnTo>
                <a:lnTo>
                  <a:pt x="726496" y="223017"/>
                </a:lnTo>
                <a:lnTo>
                  <a:pt x="343786" y="1645731"/>
                </a:lnTo>
                <a:lnTo>
                  <a:pt x="370137" y="1645731"/>
                </a:lnTo>
                <a:lnTo>
                  <a:pt x="750336" y="229425"/>
                </a:lnTo>
                <a:lnTo>
                  <a:pt x="756238" y="193737"/>
                </a:lnTo>
                <a:lnTo>
                  <a:pt x="755199" y="158290"/>
                </a:lnTo>
                <a:lnTo>
                  <a:pt x="732770" y="91000"/>
                </a:lnTo>
                <a:lnTo>
                  <a:pt x="686813" y="37648"/>
                </a:lnTo>
                <a:lnTo>
                  <a:pt x="624858" y="6407"/>
                </a:lnTo>
                <a:lnTo>
                  <a:pt x="578431" y="0"/>
                </a:lnTo>
                <a:lnTo>
                  <a:pt x="532245" y="6244"/>
                </a:lnTo>
                <a:lnTo>
                  <a:pt x="489913" y="24116"/>
                </a:lnTo>
                <a:lnTo>
                  <a:pt x="453484" y="52323"/>
                </a:lnTo>
                <a:lnTo>
                  <a:pt x="425006" y="89575"/>
                </a:lnTo>
                <a:lnTo>
                  <a:pt x="406525" y="134578"/>
                </a:lnTo>
                <a:lnTo>
                  <a:pt x="0" y="1645731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6896192" y="1270"/>
            <a:ext cx="1818639" cy="6856730"/>
          </a:xfrm>
          <a:custGeom>
            <a:rect b="b" l="l" r="r" t="t"/>
            <a:pathLst>
              <a:path extrusionOk="0" h="6856730" w="181864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6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6"/>
          <p:cNvSpPr txBox="1"/>
          <p:nvPr>
            <p:ph idx="1" type="body"/>
          </p:nvPr>
        </p:nvSpPr>
        <p:spPr>
          <a:xfrm>
            <a:off x="5808345" y="2487295"/>
            <a:ext cx="5923915" cy="281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3.jpg"/><Relationship Id="rId5" Type="http://schemas.openxmlformats.org/officeDocument/2006/relationships/image" Target="../media/image31.png"/><Relationship Id="rId6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53.jpg"/><Relationship Id="rId5" Type="http://schemas.openxmlformats.org/officeDocument/2006/relationships/image" Target="../media/image1.png"/><Relationship Id="rId6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53.jpg"/><Relationship Id="rId5" Type="http://schemas.openxmlformats.org/officeDocument/2006/relationships/image" Target="../media/image1.png"/><Relationship Id="rId6" Type="http://schemas.openxmlformats.org/officeDocument/2006/relationships/image" Target="../media/image42.png"/><Relationship Id="rId7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4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44.jp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45.png"/><Relationship Id="rId5" Type="http://schemas.openxmlformats.org/officeDocument/2006/relationships/image" Target="../media/image5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50.png"/><Relationship Id="rId10" Type="http://schemas.openxmlformats.org/officeDocument/2006/relationships/image" Target="../media/image54.jpg"/><Relationship Id="rId9" Type="http://schemas.openxmlformats.org/officeDocument/2006/relationships/image" Target="../media/image61.png"/><Relationship Id="rId5" Type="http://schemas.openxmlformats.org/officeDocument/2006/relationships/image" Target="../media/image40.jpg"/><Relationship Id="rId6" Type="http://schemas.openxmlformats.org/officeDocument/2006/relationships/image" Target="../media/image62.png"/><Relationship Id="rId7" Type="http://schemas.openxmlformats.org/officeDocument/2006/relationships/hyperlink" Target="https://github.com/3CORESec/testmynids.org" TargetMode="External"/><Relationship Id="rId8" Type="http://schemas.openxmlformats.org/officeDocument/2006/relationships/hyperlink" Target="http://testmynids.org/uid/index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4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5.png"/><Relationship Id="rId6" Type="http://schemas.openxmlformats.org/officeDocument/2006/relationships/image" Target="../media/image5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56.png"/><Relationship Id="rId5" Type="http://schemas.openxmlformats.org/officeDocument/2006/relationships/image" Target="../media/image58.jp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hyperlink" Target="https://www.youtube.com/%40HackerSploi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66.png"/><Relationship Id="rId5" Type="http://schemas.openxmlformats.org/officeDocument/2006/relationships/image" Target="../media/image4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Relationship Id="rId4" Type="http://schemas.openxmlformats.org/officeDocument/2006/relationships/image" Target="../media/image63.jpg"/><Relationship Id="rId5" Type="http://schemas.openxmlformats.org/officeDocument/2006/relationships/image" Target="../media/image6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hyperlink" Target="mailto:abdelkader.Shaaban@ait.ac.at" TargetMode="External"/><Relationship Id="rId5" Type="http://schemas.openxmlformats.org/officeDocument/2006/relationships/hyperlink" Target="mailto:Stefan.Schauer@ait.ac.a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docs.nethserver.org/en/v7/suricata.html" TargetMode="External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24.png"/><Relationship Id="rId8" Type="http://schemas.openxmlformats.org/officeDocument/2006/relationships/hyperlink" Target="https://icons8.com/icon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24.png"/><Relationship Id="rId8" Type="http://schemas.openxmlformats.org/officeDocument/2006/relationships/hyperlink" Target="https://icons8.com/icon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9.jpg"/><Relationship Id="rId6" Type="http://schemas.openxmlformats.org/officeDocument/2006/relationships/image" Target="../media/image12.png"/><Relationship Id="rId7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19.jpg"/><Relationship Id="rId6" Type="http://schemas.openxmlformats.org/officeDocument/2006/relationships/image" Target="../media/image14.png"/><Relationship Id="rId7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"/>
          <p:cNvGrpSpPr/>
          <p:nvPr/>
        </p:nvGrpSpPr>
        <p:grpSpPr>
          <a:xfrm>
            <a:off x="4561862" y="-339"/>
            <a:ext cx="6184228" cy="6858339"/>
            <a:chOff x="4561862" y="-339"/>
            <a:chExt cx="6184228" cy="6858339"/>
          </a:xfrm>
        </p:grpSpPr>
        <p:sp>
          <p:nvSpPr>
            <p:cNvPr id="62" name="Google Shape;62;p1"/>
            <p:cNvSpPr/>
            <p:nvPr/>
          </p:nvSpPr>
          <p:spPr>
            <a:xfrm>
              <a:off x="5384150" y="-339"/>
              <a:ext cx="5361940" cy="6841490"/>
            </a:xfrm>
            <a:custGeom>
              <a:rect b="b" l="l" r="r" t="t"/>
              <a:pathLst>
                <a:path extrusionOk="0" h="6841490" w="5361940">
                  <a:moveTo>
                    <a:pt x="5361727" y="0"/>
                  </a:moveTo>
                  <a:lnTo>
                    <a:pt x="1922424" y="0"/>
                  </a:lnTo>
                  <a:lnTo>
                    <a:pt x="0" y="6841059"/>
                  </a:lnTo>
                  <a:lnTo>
                    <a:pt x="3439277" y="6841059"/>
                  </a:lnTo>
                  <a:lnTo>
                    <a:pt x="5361727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4561862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37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1"/>
          <p:cNvSpPr txBox="1"/>
          <p:nvPr>
            <p:ph type="title"/>
          </p:nvPr>
        </p:nvSpPr>
        <p:spPr>
          <a:xfrm>
            <a:off x="7777733" y="721931"/>
            <a:ext cx="3751500" cy="22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375">
            <a:spAutoFit/>
          </a:bodyPr>
          <a:lstStyle/>
          <a:p>
            <a:pPr indent="3809" lvl="0" marL="12700" marR="5080" rtl="0" algn="ctr">
              <a:lnSpc>
                <a:spcPct val="9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Protezione di rete per i sistemi di controllo dell'energia</a:t>
            </a:r>
            <a:endParaRPr sz="4000"/>
          </a:p>
        </p:txBody>
      </p:sp>
      <p:sp>
        <p:nvSpPr>
          <p:cNvPr id="65" name="Google Shape;65;p1"/>
          <p:cNvSpPr txBox="1"/>
          <p:nvPr/>
        </p:nvSpPr>
        <p:spPr>
          <a:xfrm>
            <a:off x="6892925" y="3395027"/>
            <a:ext cx="4433570" cy="2426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18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7791A"/>
                </a:solidFill>
                <a:latin typeface="Tahoma"/>
                <a:ea typeface="Tahoma"/>
                <a:cs typeface="Tahoma"/>
                <a:sym typeface="Tahoma"/>
              </a:rPr>
              <a:t>CSP004_C_E</a:t>
            </a:r>
            <a:endParaRPr sz="54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13750"/>
              </a:lnSpc>
              <a:spcBef>
                <a:spcPts val="5325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DR. STEFAN SCHAUER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DR. ABDELKADER SHAABAN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43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AIT ISTITUTO AUSTRIACO DI TECNOLOGIA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6" name="Google Shape;66;p1"/>
          <p:cNvGrpSpPr/>
          <p:nvPr/>
        </p:nvGrpSpPr>
        <p:grpSpPr>
          <a:xfrm>
            <a:off x="0" y="-2540"/>
            <a:ext cx="10843259" cy="6863079"/>
            <a:chOff x="0" y="-2540"/>
            <a:chExt cx="10843259" cy="6863079"/>
          </a:xfrm>
        </p:grpSpPr>
        <p:sp>
          <p:nvSpPr>
            <p:cNvPr id="67" name="Google Shape;67;p1"/>
            <p:cNvSpPr/>
            <p:nvPr/>
          </p:nvSpPr>
          <p:spPr>
            <a:xfrm>
              <a:off x="3507740" y="0"/>
              <a:ext cx="2549525" cy="6847840"/>
            </a:xfrm>
            <a:custGeom>
              <a:rect b="b" l="l" r="r" t="t"/>
              <a:pathLst>
                <a:path extrusionOk="0" h="6847840" w="2549525">
                  <a:moveTo>
                    <a:pt x="2549525" y="0"/>
                  </a:moveTo>
                  <a:lnTo>
                    <a:pt x="2523229" y="0"/>
                  </a:lnTo>
                  <a:lnTo>
                    <a:pt x="1945259" y="2097151"/>
                  </a:lnTo>
                  <a:lnTo>
                    <a:pt x="1552194" y="3546855"/>
                  </a:lnTo>
                  <a:lnTo>
                    <a:pt x="1531268" y="3592724"/>
                  </a:lnTo>
                  <a:lnTo>
                    <a:pt x="1498114" y="3628753"/>
                  </a:lnTo>
                  <a:lnTo>
                    <a:pt x="1456017" y="3652999"/>
                  </a:lnTo>
                  <a:lnTo>
                    <a:pt x="1408263" y="3663517"/>
                  </a:lnTo>
                  <a:lnTo>
                    <a:pt x="1358138" y="3658362"/>
                  </a:lnTo>
                  <a:lnTo>
                    <a:pt x="1303004" y="3631072"/>
                  </a:lnTo>
                  <a:lnTo>
                    <a:pt x="1263014" y="3584829"/>
                  </a:lnTo>
                  <a:lnTo>
                    <a:pt x="1243012" y="3526535"/>
                  </a:lnTo>
                  <a:lnTo>
                    <a:pt x="1242298" y="3495710"/>
                  </a:lnTo>
                  <a:lnTo>
                    <a:pt x="1247775" y="3464433"/>
                  </a:lnTo>
                  <a:lnTo>
                    <a:pt x="1506474" y="2510282"/>
                  </a:lnTo>
                  <a:lnTo>
                    <a:pt x="1512939" y="2461556"/>
                  </a:lnTo>
                  <a:lnTo>
                    <a:pt x="1506511" y="2414401"/>
                  </a:lnTo>
                  <a:lnTo>
                    <a:pt x="1488455" y="2371042"/>
                  </a:lnTo>
                  <a:lnTo>
                    <a:pt x="1460039" y="2333704"/>
                  </a:lnTo>
                  <a:lnTo>
                    <a:pt x="1422527" y="2304615"/>
                  </a:lnTo>
                  <a:lnTo>
                    <a:pt x="1377188" y="2286000"/>
                  </a:lnTo>
                  <a:lnTo>
                    <a:pt x="1325437" y="2279838"/>
                  </a:lnTo>
                  <a:lnTo>
                    <a:pt x="1275447" y="2287979"/>
                  </a:lnTo>
                  <a:lnTo>
                    <a:pt x="1229896" y="2309207"/>
                  </a:lnTo>
                  <a:lnTo>
                    <a:pt x="1191459" y="2342310"/>
                  </a:lnTo>
                  <a:lnTo>
                    <a:pt x="1162812" y="2386076"/>
                  </a:lnTo>
                  <a:lnTo>
                    <a:pt x="1162812" y="2387346"/>
                  </a:lnTo>
                  <a:lnTo>
                    <a:pt x="821689" y="3659631"/>
                  </a:lnTo>
                  <a:lnTo>
                    <a:pt x="0" y="6846572"/>
                  </a:lnTo>
                  <a:lnTo>
                    <a:pt x="6667" y="6847305"/>
                  </a:lnTo>
                  <a:lnTo>
                    <a:pt x="20002" y="6847819"/>
                  </a:lnTo>
                  <a:lnTo>
                    <a:pt x="26670" y="6847839"/>
                  </a:lnTo>
                  <a:lnTo>
                    <a:pt x="845820" y="3665981"/>
                  </a:lnTo>
                  <a:lnTo>
                    <a:pt x="1186942" y="2394966"/>
                  </a:lnTo>
                  <a:lnTo>
                    <a:pt x="1211687" y="2357417"/>
                  </a:lnTo>
                  <a:lnTo>
                    <a:pt x="1244760" y="2329123"/>
                  </a:lnTo>
                  <a:lnTo>
                    <a:pt x="1283850" y="2311106"/>
                  </a:lnTo>
                  <a:lnTo>
                    <a:pt x="1326646" y="2304391"/>
                  </a:lnTo>
                  <a:lnTo>
                    <a:pt x="1370838" y="2310003"/>
                  </a:lnTo>
                  <a:lnTo>
                    <a:pt x="1416768" y="2330915"/>
                  </a:lnTo>
                  <a:lnTo>
                    <a:pt x="1452835" y="2364037"/>
                  </a:lnTo>
                  <a:lnTo>
                    <a:pt x="1477100" y="2406097"/>
                  </a:lnTo>
                  <a:lnTo>
                    <a:pt x="1487625" y="2453819"/>
                  </a:lnTo>
                  <a:lnTo>
                    <a:pt x="1482471" y="2503932"/>
                  </a:lnTo>
                  <a:lnTo>
                    <a:pt x="1223772" y="3458083"/>
                  </a:lnTo>
                  <a:lnTo>
                    <a:pt x="1217797" y="3493587"/>
                  </a:lnTo>
                  <a:lnTo>
                    <a:pt x="1226754" y="3564167"/>
                  </a:lnTo>
                  <a:lnTo>
                    <a:pt x="1262278" y="3627377"/>
                  </a:lnTo>
                  <a:lnTo>
                    <a:pt x="1318702" y="3670931"/>
                  </a:lnTo>
                  <a:lnTo>
                    <a:pt x="1401836" y="3690101"/>
                  </a:lnTo>
                  <a:lnTo>
                    <a:pt x="1449027" y="3683677"/>
                  </a:lnTo>
                  <a:lnTo>
                    <a:pt x="1492408" y="3665632"/>
                  </a:lnTo>
                  <a:lnTo>
                    <a:pt x="1529757" y="3637237"/>
                  </a:lnTo>
                  <a:lnTo>
                    <a:pt x="1558850" y="3599762"/>
                  </a:lnTo>
                  <a:lnTo>
                    <a:pt x="1577467" y="3554476"/>
                  </a:lnTo>
                  <a:lnTo>
                    <a:pt x="1970659" y="2104771"/>
                  </a:lnTo>
                  <a:lnTo>
                    <a:pt x="2547620" y="6350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40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19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0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211" name="Google Shape;211;p10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3" name="Google Shape;21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1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728027" y="822578"/>
            <a:ext cx="6738620" cy="1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9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Regole e configurazioni di Suricata</a:t>
            </a:r>
            <a:endParaRPr sz="3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91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È necessario configurare la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HOME_NET 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che si vuole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monitorare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assicurarsi che 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sia definito il nome corretto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dell'interfaccia.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6" name="Google Shape;216;p10"/>
          <p:cNvGrpSpPr/>
          <p:nvPr/>
        </p:nvGrpSpPr>
        <p:grpSpPr>
          <a:xfrm>
            <a:off x="1214119" y="2633979"/>
            <a:ext cx="4462780" cy="2992120"/>
            <a:chOff x="1214119" y="2633979"/>
            <a:chExt cx="4462780" cy="2992120"/>
          </a:xfrm>
        </p:grpSpPr>
        <p:pic>
          <p:nvPicPr>
            <p:cNvPr id="217" name="Google Shape;21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14119" y="2633979"/>
              <a:ext cx="4462780" cy="2992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0"/>
            <p:cNvSpPr/>
            <p:nvPr/>
          </p:nvSpPr>
          <p:spPr>
            <a:xfrm>
              <a:off x="1555749" y="3323589"/>
              <a:ext cx="2468880" cy="157480"/>
            </a:xfrm>
            <a:custGeom>
              <a:rect b="b" l="l" r="r" t="t"/>
              <a:pathLst>
                <a:path extrusionOk="0" h="157479" w="2468879">
                  <a:moveTo>
                    <a:pt x="0" y="157479"/>
                  </a:moveTo>
                  <a:lnTo>
                    <a:pt x="2468879" y="157479"/>
                  </a:lnTo>
                  <a:lnTo>
                    <a:pt x="2468879" y="0"/>
                  </a:lnTo>
                  <a:lnTo>
                    <a:pt x="0" y="0"/>
                  </a:lnTo>
                  <a:lnTo>
                    <a:pt x="0" y="157479"/>
                  </a:lnTo>
                  <a:close/>
                </a:path>
              </a:pathLst>
            </a:custGeom>
            <a:noFill/>
            <a:ln cap="flat" cmpd="sng" w="285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10"/>
          <p:cNvSpPr txBox="1"/>
          <p:nvPr/>
        </p:nvSpPr>
        <p:spPr>
          <a:xfrm>
            <a:off x="660717" y="2342134"/>
            <a:ext cx="4266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Abbiamo quindi bisogno di conoscere la </a:t>
            </a:r>
            <a:r>
              <a:rPr b="1" lang="en-US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subnet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26206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192.168.122.0/24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20" name="Google Shape;220;p10"/>
          <p:cNvGrpSpPr/>
          <p:nvPr/>
        </p:nvGrpSpPr>
        <p:grpSpPr>
          <a:xfrm>
            <a:off x="4103623" y="1640810"/>
            <a:ext cx="7838186" cy="5121910"/>
            <a:chOff x="4103623" y="1640810"/>
            <a:chExt cx="7838186" cy="5121910"/>
          </a:xfrm>
        </p:grpSpPr>
        <p:pic>
          <p:nvPicPr>
            <p:cNvPr id="221" name="Google Shape;22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89800" y="1640810"/>
              <a:ext cx="4652009" cy="5121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85379" y="1836419"/>
              <a:ext cx="4074160" cy="4544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0"/>
            <p:cNvSpPr/>
            <p:nvPr/>
          </p:nvSpPr>
          <p:spPr>
            <a:xfrm>
              <a:off x="4103623" y="3391661"/>
              <a:ext cx="3446779" cy="556260"/>
            </a:xfrm>
            <a:custGeom>
              <a:rect b="b" l="l" r="r" t="t"/>
              <a:pathLst>
                <a:path extrusionOk="0" h="556260" w="3446779">
                  <a:moveTo>
                    <a:pt x="3349709" y="524724"/>
                  </a:moveTo>
                  <a:lnTo>
                    <a:pt x="3345053" y="556132"/>
                  </a:lnTo>
                  <a:lnTo>
                    <a:pt x="3433523" y="527050"/>
                  </a:lnTo>
                  <a:lnTo>
                    <a:pt x="3365500" y="527050"/>
                  </a:lnTo>
                  <a:lnTo>
                    <a:pt x="3349709" y="524724"/>
                  </a:lnTo>
                  <a:close/>
                </a:path>
                <a:path extrusionOk="0" h="556260" w="3446779">
                  <a:moveTo>
                    <a:pt x="3354357" y="493366"/>
                  </a:moveTo>
                  <a:lnTo>
                    <a:pt x="3349709" y="524724"/>
                  </a:lnTo>
                  <a:lnTo>
                    <a:pt x="3365500" y="527050"/>
                  </a:lnTo>
                  <a:lnTo>
                    <a:pt x="3370072" y="495681"/>
                  </a:lnTo>
                  <a:lnTo>
                    <a:pt x="3354357" y="493366"/>
                  </a:lnTo>
                  <a:close/>
                </a:path>
                <a:path extrusionOk="0" h="556260" w="3446779">
                  <a:moveTo>
                    <a:pt x="3359023" y="461899"/>
                  </a:moveTo>
                  <a:lnTo>
                    <a:pt x="3354357" y="493366"/>
                  </a:lnTo>
                  <a:lnTo>
                    <a:pt x="3370072" y="495681"/>
                  </a:lnTo>
                  <a:lnTo>
                    <a:pt x="3365500" y="527050"/>
                  </a:lnTo>
                  <a:lnTo>
                    <a:pt x="3433523" y="527050"/>
                  </a:lnTo>
                  <a:lnTo>
                    <a:pt x="3446272" y="522858"/>
                  </a:lnTo>
                  <a:lnTo>
                    <a:pt x="3359023" y="461899"/>
                  </a:lnTo>
                  <a:close/>
                </a:path>
                <a:path extrusionOk="0" h="556260" w="3446779">
                  <a:moveTo>
                    <a:pt x="4572" y="0"/>
                  </a:moveTo>
                  <a:lnTo>
                    <a:pt x="0" y="31496"/>
                  </a:lnTo>
                  <a:lnTo>
                    <a:pt x="3349709" y="524724"/>
                  </a:lnTo>
                  <a:lnTo>
                    <a:pt x="3354357" y="493366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7550150" y="3806189"/>
              <a:ext cx="1430020" cy="215900"/>
            </a:xfrm>
            <a:custGeom>
              <a:rect b="b" l="l" r="r" t="t"/>
              <a:pathLst>
                <a:path extrusionOk="0" h="215900" w="1430020">
                  <a:moveTo>
                    <a:pt x="0" y="215900"/>
                  </a:moveTo>
                  <a:lnTo>
                    <a:pt x="1430020" y="215900"/>
                  </a:lnTo>
                  <a:lnTo>
                    <a:pt x="143002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10"/>
          <p:cNvSpPr txBox="1"/>
          <p:nvPr/>
        </p:nvSpPr>
        <p:spPr>
          <a:xfrm>
            <a:off x="9094851" y="3757295"/>
            <a:ext cx="165735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192.168.122.0/24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500062" y="5657292"/>
            <a:ext cx="6265545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È anche possibile copiare il file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suricata.yaml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incollarne una versione sul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desktop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apportare le modifiche e salvarlo nel percorso originale.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05" rtl="0" algn="ctr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cp File_originale Cartella_di_destinazione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7" name="Google Shape;227;p1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10"/>
          <p:cNvSpPr txBox="1"/>
          <p:nvPr>
            <p:ph type="title"/>
          </p:nvPr>
        </p:nvSpPr>
        <p:spPr>
          <a:xfrm>
            <a:off x="7711440" y="493712"/>
            <a:ext cx="33750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Si può aprire direttamente il file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.yaml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7366000" y="738125"/>
            <a:ext cx="48261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file di configurazione, effettuare tutti gli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aggiornamenti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7543418" y="967231"/>
            <a:ext cx="37077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e quindi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memorizzare nuovamente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file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8890" rtl="0" algn="ct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Aggiornare il file di configurazione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vim /etc/suricata/suricata.yaml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1"/>
          <p:cNvGrpSpPr/>
          <p:nvPr/>
        </p:nvGrpSpPr>
        <p:grpSpPr>
          <a:xfrm>
            <a:off x="1064156" y="0"/>
            <a:ext cx="8869526" cy="6858000"/>
            <a:chOff x="1064156" y="0"/>
            <a:chExt cx="8869526" cy="6858000"/>
          </a:xfrm>
        </p:grpSpPr>
        <p:pic>
          <p:nvPicPr>
            <p:cNvPr id="236" name="Google Shape;236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156" y="2483902"/>
              <a:ext cx="4949396" cy="3479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14119" y="2633979"/>
              <a:ext cx="4462780" cy="2992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1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7895712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11"/>
          <p:cNvSpPr txBox="1"/>
          <p:nvPr/>
        </p:nvSpPr>
        <p:spPr>
          <a:xfrm>
            <a:off x="11144250" y="6335528"/>
            <a:ext cx="1524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1" name="Google Shape;24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1"/>
          <p:cNvSpPr txBox="1"/>
          <p:nvPr/>
        </p:nvSpPr>
        <p:spPr>
          <a:xfrm>
            <a:off x="728027" y="822578"/>
            <a:ext cx="6738620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9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Regole e configurazioni di Suricata</a:t>
            </a:r>
            <a:endParaRPr sz="3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91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È necessario configurare la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HOME_NET 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che si vuole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monitorare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assicurarsi che 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sia definito il nome corretto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dell'interfaccia.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922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Dobbiamo quindi conoscere l'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interfaccia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1118869" y="3232150"/>
            <a:ext cx="538480" cy="198120"/>
          </a:xfrm>
          <a:custGeom>
            <a:rect b="b" l="l" r="r" t="t"/>
            <a:pathLst>
              <a:path extrusionOk="0" h="198120" w="538480">
                <a:moveTo>
                  <a:pt x="0" y="198120"/>
                </a:moveTo>
                <a:lnTo>
                  <a:pt x="538480" y="198120"/>
                </a:lnTo>
                <a:lnTo>
                  <a:pt x="538480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noFill/>
          <a:ln cap="flat" cmpd="sng" w="28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"/>
          <p:cNvSpPr txBox="1"/>
          <p:nvPr/>
        </p:nvSpPr>
        <p:spPr>
          <a:xfrm>
            <a:off x="255904" y="3482340"/>
            <a:ext cx="91059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Interfaccia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2006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nome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45" name="Google Shape;245;p11"/>
          <p:cNvGrpSpPr/>
          <p:nvPr/>
        </p:nvGrpSpPr>
        <p:grpSpPr>
          <a:xfrm>
            <a:off x="7005319" y="1490980"/>
            <a:ext cx="4607560" cy="5173980"/>
            <a:chOff x="7005319" y="1490980"/>
            <a:chExt cx="4607560" cy="5173980"/>
          </a:xfrm>
        </p:grpSpPr>
        <p:pic>
          <p:nvPicPr>
            <p:cNvPr id="246" name="Google Shape;246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005319" y="1490980"/>
              <a:ext cx="4607560" cy="51739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1"/>
            <p:cNvSpPr/>
            <p:nvPr/>
          </p:nvSpPr>
          <p:spPr>
            <a:xfrm>
              <a:off x="7245349" y="2635250"/>
              <a:ext cx="1430020" cy="358140"/>
            </a:xfrm>
            <a:custGeom>
              <a:rect b="b" l="l" r="r" t="t"/>
              <a:pathLst>
                <a:path extrusionOk="0" h="358139" w="1430020">
                  <a:moveTo>
                    <a:pt x="0" y="358139"/>
                  </a:moveTo>
                  <a:lnTo>
                    <a:pt x="1430020" y="358139"/>
                  </a:lnTo>
                  <a:lnTo>
                    <a:pt x="1430020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1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8880856" y="2641600"/>
            <a:ext cx="154813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Nome dell'interfaccia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8267700" y="3168396"/>
            <a:ext cx="87185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Numero unico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51" name="Google Shape;251;p11"/>
          <p:cNvGrpSpPr/>
          <p:nvPr/>
        </p:nvGrpSpPr>
        <p:grpSpPr>
          <a:xfrm>
            <a:off x="1655952" y="2776982"/>
            <a:ext cx="6529197" cy="570865"/>
            <a:chOff x="1655952" y="2776982"/>
            <a:chExt cx="6529197" cy="570865"/>
          </a:xfrm>
        </p:grpSpPr>
        <p:sp>
          <p:nvSpPr>
            <p:cNvPr id="252" name="Google Shape;252;p11"/>
            <p:cNvSpPr/>
            <p:nvPr/>
          </p:nvSpPr>
          <p:spPr>
            <a:xfrm>
              <a:off x="7374889" y="3171190"/>
              <a:ext cx="810260" cy="154940"/>
            </a:xfrm>
            <a:custGeom>
              <a:rect b="b" l="l" r="r" t="t"/>
              <a:pathLst>
                <a:path extrusionOk="0" h="154939" w="810259">
                  <a:moveTo>
                    <a:pt x="0" y="154939"/>
                  </a:moveTo>
                  <a:lnTo>
                    <a:pt x="810259" y="154939"/>
                  </a:lnTo>
                  <a:lnTo>
                    <a:pt x="810259" y="0"/>
                  </a:lnTo>
                  <a:lnTo>
                    <a:pt x="0" y="0"/>
                  </a:lnTo>
                  <a:lnTo>
                    <a:pt x="0" y="154939"/>
                  </a:lnTo>
                  <a:close/>
                </a:path>
              </a:pathLst>
            </a:custGeom>
            <a:noFill/>
            <a:ln cap="flat" cmpd="sng" w="285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655952" y="2776982"/>
              <a:ext cx="5591175" cy="570865"/>
            </a:xfrm>
            <a:custGeom>
              <a:rect b="b" l="l" r="r" t="t"/>
              <a:pathLst>
                <a:path extrusionOk="0" h="570864" w="5591175">
                  <a:moveTo>
                    <a:pt x="5494780" y="31565"/>
                  </a:moveTo>
                  <a:lnTo>
                    <a:pt x="0" y="538988"/>
                  </a:lnTo>
                  <a:lnTo>
                    <a:pt x="2794" y="570610"/>
                  </a:lnTo>
                  <a:lnTo>
                    <a:pt x="5497705" y="63187"/>
                  </a:lnTo>
                  <a:lnTo>
                    <a:pt x="5494780" y="31565"/>
                  </a:lnTo>
                  <a:close/>
                </a:path>
                <a:path extrusionOk="0" h="570864" w="5591175">
                  <a:moveTo>
                    <a:pt x="5569187" y="30098"/>
                  </a:moveTo>
                  <a:lnTo>
                    <a:pt x="5510657" y="30098"/>
                  </a:lnTo>
                  <a:lnTo>
                    <a:pt x="5513578" y="61721"/>
                  </a:lnTo>
                  <a:lnTo>
                    <a:pt x="5497705" y="63187"/>
                  </a:lnTo>
                  <a:lnTo>
                    <a:pt x="5500624" y="94741"/>
                  </a:lnTo>
                  <a:lnTo>
                    <a:pt x="5591048" y="38607"/>
                  </a:lnTo>
                  <a:lnTo>
                    <a:pt x="5569187" y="30098"/>
                  </a:lnTo>
                  <a:close/>
                </a:path>
                <a:path extrusionOk="0" h="570864" w="5591175">
                  <a:moveTo>
                    <a:pt x="5510657" y="30098"/>
                  </a:moveTo>
                  <a:lnTo>
                    <a:pt x="5494780" y="31565"/>
                  </a:lnTo>
                  <a:lnTo>
                    <a:pt x="5497705" y="63187"/>
                  </a:lnTo>
                  <a:lnTo>
                    <a:pt x="5513578" y="61721"/>
                  </a:lnTo>
                  <a:lnTo>
                    <a:pt x="5510657" y="30098"/>
                  </a:lnTo>
                  <a:close/>
                </a:path>
                <a:path extrusionOk="0" h="570864" w="5591175">
                  <a:moveTo>
                    <a:pt x="5491861" y="0"/>
                  </a:moveTo>
                  <a:lnTo>
                    <a:pt x="5494780" y="31565"/>
                  </a:lnTo>
                  <a:lnTo>
                    <a:pt x="5510657" y="30098"/>
                  </a:lnTo>
                  <a:lnTo>
                    <a:pt x="5569187" y="30098"/>
                  </a:lnTo>
                  <a:lnTo>
                    <a:pt x="549186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11"/>
          <p:cNvSpPr txBox="1"/>
          <p:nvPr/>
        </p:nvSpPr>
        <p:spPr>
          <a:xfrm>
            <a:off x="7638033" y="1015365"/>
            <a:ext cx="3707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Aggiornare il file di configurazione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vim /etc/suricata/suricata.yaml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500062" y="5657292"/>
            <a:ext cx="6265545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È anche possibile copiare il file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suricata.yaml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incollarne una versione sul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desktop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apportare le modifiche e salvarlo nel percorso originale.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05" rtl="0" algn="ctr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cp File_originale Cartella_di_destinazione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p11"/>
          <p:cNvSpPr txBox="1"/>
          <p:nvPr>
            <p:ph type="title"/>
          </p:nvPr>
        </p:nvSpPr>
        <p:spPr>
          <a:xfrm>
            <a:off x="7460233" y="268604"/>
            <a:ext cx="40614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3809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È possibile aprire direttamente il file di configurazione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.yaml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apportare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gli aggiornamenti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desiderati e quindi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memorizzare nuovamente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file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2"/>
          <p:cNvGrpSpPr/>
          <p:nvPr/>
        </p:nvGrpSpPr>
        <p:grpSpPr>
          <a:xfrm>
            <a:off x="1064156" y="0"/>
            <a:ext cx="8869526" cy="6858000"/>
            <a:chOff x="1064156" y="0"/>
            <a:chExt cx="8869526" cy="6858000"/>
          </a:xfrm>
        </p:grpSpPr>
        <p:pic>
          <p:nvPicPr>
            <p:cNvPr id="262" name="Google Shape;26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156" y="2483902"/>
              <a:ext cx="4949396" cy="3479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14119" y="2633979"/>
              <a:ext cx="4462780" cy="2992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2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95712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12"/>
          <p:cNvSpPr txBox="1"/>
          <p:nvPr/>
        </p:nvSpPr>
        <p:spPr>
          <a:xfrm>
            <a:off x="11144250" y="6335528"/>
            <a:ext cx="1524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/>
          <p:nvPr/>
        </p:nvSpPr>
        <p:spPr>
          <a:xfrm>
            <a:off x="728027" y="822578"/>
            <a:ext cx="67386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9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Palatino Linotype"/>
                <a:ea typeface="Palatino Linotype"/>
                <a:cs typeface="Palatino Linotype"/>
                <a:sym typeface="Palatino Linotype"/>
              </a:rPr>
              <a:t>Regole e configurazioni di Suricata</a:t>
            </a:r>
            <a:endParaRPr sz="31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91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È necessario configurare la </a:t>
            </a:r>
            <a:r>
              <a:rPr b="1" lang="en-US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HOME_NET </a:t>
            </a:r>
            <a:r>
              <a:rPr lang="en-US" sz="1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che si desidera </a:t>
            </a:r>
            <a:r>
              <a:rPr b="1" lang="en-US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monitorare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assicurarsi che </a:t>
            </a:r>
            <a:r>
              <a:rPr lang="en-US" sz="1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sia definito il nome corretto </a:t>
            </a:r>
            <a:r>
              <a:rPr b="1" lang="en-US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dell'interfaccia.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922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Dobbiamo quindi conoscere l'</a:t>
            </a:r>
            <a:r>
              <a:rPr b="1" lang="en-US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interfaccia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1118869" y="3232150"/>
            <a:ext cx="538480" cy="198120"/>
          </a:xfrm>
          <a:custGeom>
            <a:rect b="b" l="l" r="r" t="t"/>
            <a:pathLst>
              <a:path extrusionOk="0" h="198120" w="538480">
                <a:moveTo>
                  <a:pt x="0" y="198120"/>
                </a:moveTo>
                <a:lnTo>
                  <a:pt x="538480" y="198120"/>
                </a:lnTo>
                <a:lnTo>
                  <a:pt x="538480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noFill/>
          <a:ln cap="flat" cmpd="sng" w="28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255904" y="3482340"/>
            <a:ext cx="91059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Interfaccia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2006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nome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71" name="Google Shape;271;p12"/>
          <p:cNvGrpSpPr/>
          <p:nvPr/>
        </p:nvGrpSpPr>
        <p:grpSpPr>
          <a:xfrm>
            <a:off x="6875780" y="1328394"/>
            <a:ext cx="5316220" cy="5529605"/>
            <a:chOff x="6875780" y="1328394"/>
            <a:chExt cx="5316220" cy="5529605"/>
          </a:xfrm>
        </p:grpSpPr>
        <p:pic>
          <p:nvPicPr>
            <p:cNvPr id="272" name="Google Shape;272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75780" y="1328394"/>
              <a:ext cx="5316220" cy="5529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71360" y="1524000"/>
              <a:ext cx="4759959" cy="5316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12"/>
            <p:cNvSpPr/>
            <p:nvPr/>
          </p:nvSpPr>
          <p:spPr>
            <a:xfrm>
              <a:off x="7283450" y="3712209"/>
              <a:ext cx="2014220" cy="454659"/>
            </a:xfrm>
            <a:custGeom>
              <a:rect b="b" l="l" r="r" t="t"/>
              <a:pathLst>
                <a:path extrusionOk="0" h="454660" w="2014220">
                  <a:moveTo>
                    <a:pt x="0" y="454659"/>
                  </a:moveTo>
                  <a:lnTo>
                    <a:pt x="2014220" y="454659"/>
                  </a:lnTo>
                  <a:lnTo>
                    <a:pt x="2014220" y="0"/>
                  </a:lnTo>
                  <a:lnTo>
                    <a:pt x="0" y="0"/>
                  </a:lnTo>
                  <a:lnTo>
                    <a:pt x="0" y="45465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1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9378568" y="3781170"/>
            <a:ext cx="154749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Nome dell'interfaccia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7638033" y="1015365"/>
            <a:ext cx="3707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Aggiornare il file di configurazione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vim /etc/suricata/suricata.yaml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8" name="Google Shape;278;p12"/>
          <p:cNvSpPr txBox="1"/>
          <p:nvPr>
            <p:ph type="title"/>
          </p:nvPr>
        </p:nvSpPr>
        <p:spPr>
          <a:xfrm>
            <a:off x="7460233" y="268604"/>
            <a:ext cx="40614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3809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È possibile aprire direttamente il file di configurazione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.yaml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apportare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gli aggiornamenti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desiderati e quindi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memorizzare nuovamente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file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1655698" y="3348482"/>
            <a:ext cx="5629910" cy="629285"/>
          </a:xfrm>
          <a:custGeom>
            <a:rect b="b" l="l" r="r" t="t"/>
            <a:pathLst>
              <a:path extrusionOk="0" h="629285" w="5629909">
                <a:moveTo>
                  <a:pt x="5533306" y="597313"/>
                </a:moveTo>
                <a:lnTo>
                  <a:pt x="5530087" y="628903"/>
                </a:lnTo>
                <a:lnTo>
                  <a:pt x="5609473" y="598931"/>
                </a:lnTo>
                <a:lnTo>
                  <a:pt x="5549137" y="598931"/>
                </a:lnTo>
                <a:lnTo>
                  <a:pt x="5533306" y="597313"/>
                </a:lnTo>
                <a:close/>
              </a:path>
              <a:path extrusionOk="0" h="629285" w="5629909">
                <a:moveTo>
                  <a:pt x="5536514" y="565820"/>
                </a:moveTo>
                <a:lnTo>
                  <a:pt x="5533306" y="597313"/>
                </a:lnTo>
                <a:lnTo>
                  <a:pt x="5549137" y="598931"/>
                </a:lnTo>
                <a:lnTo>
                  <a:pt x="5552312" y="567435"/>
                </a:lnTo>
                <a:lnTo>
                  <a:pt x="5536514" y="565820"/>
                </a:lnTo>
                <a:close/>
              </a:path>
              <a:path extrusionOk="0" h="629285" w="5629909">
                <a:moveTo>
                  <a:pt x="5539740" y="534161"/>
                </a:moveTo>
                <a:lnTo>
                  <a:pt x="5536514" y="565820"/>
                </a:lnTo>
                <a:lnTo>
                  <a:pt x="5552312" y="567435"/>
                </a:lnTo>
                <a:lnTo>
                  <a:pt x="5549137" y="598931"/>
                </a:lnTo>
                <a:lnTo>
                  <a:pt x="5609473" y="598931"/>
                </a:lnTo>
                <a:lnTo>
                  <a:pt x="5629656" y="591311"/>
                </a:lnTo>
                <a:lnTo>
                  <a:pt x="5539740" y="534161"/>
                </a:lnTo>
                <a:close/>
              </a:path>
              <a:path extrusionOk="0" h="629285" w="5629909">
                <a:moveTo>
                  <a:pt x="3301" y="0"/>
                </a:moveTo>
                <a:lnTo>
                  <a:pt x="0" y="31495"/>
                </a:lnTo>
                <a:lnTo>
                  <a:pt x="5533306" y="597313"/>
                </a:lnTo>
                <a:lnTo>
                  <a:pt x="5536514" y="565820"/>
                </a:lnTo>
                <a:lnTo>
                  <a:pt x="3301" y="0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500062" y="5657292"/>
            <a:ext cx="6265545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È anche possibile copiare il file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suricata.yaml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incollarne una versione sul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desktop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apportare le modifiche e salvarlo nel percorso originale.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05" rtl="0" algn="ctr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cp File_originale Cartella_di_destinazione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881199" y="1211481"/>
            <a:ext cx="4713331" cy="5200847"/>
            <a:chOff x="881199" y="1211481"/>
            <a:chExt cx="4713331" cy="5200847"/>
          </a:xfrm>
        </p:grpSpPr>
        <p:pic>
          <p:nvPicPr>
            <p:cNvPr id="286" name="Google Shape;286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1199" y="1211481"/>
              <a:ext cx="4713331" cy="5200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1239" y="1361440"/>
              <a:ext cx="4226560" cy="4714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13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Regole e configurazioni di Suricata</a:t>
            </a:r>
            <a:endParaRPr/>
          </a:p>
        </p:txBody>
      </p:sp>
      <p:grpSp>
        <p:nvGrpSpPr>
          <p:cNvPr id="289" name="Google Shape;289;p13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290" name="Google Shape;290;p13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2" name="Google Shape;292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13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p13"/>
          <p:cNvSpPr/>
          <p:nvPr/>
        </p:nvSpPr>
        <p:spPr>
          <a:xfrm>
            <a:off x="1410969" y="2790189"/>
            <a:ext cx="1767839" cy="297180"/>
          </a:xfrm>
          <a:custGeom>
            <a:rect b="b" l="l" r="r" t="t"/>
            <a:pathLst>
              <a:path extrusionOk="0" h="297180" w="1767839">
                <a:moveTo>
                  <a:pt x="0" y="297179"/>
                </a:moveTo>
                <a:lnTo>
                  <a:pt x="1767839" y="297179"/>
                </a:lnTo>
                <a:lnTo>
                  <a:pt x="1767839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3"/>
          <p:cNvSpPr txBox="1"/>
          <p:nvPr/>
        </p:nvSpPr>
        <p:spPr>
          <a:xfrm>
            <a:off x="1255394" y="6070600"/>
            <a:ext cx="40620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3175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È possibile aprire direttamente il file di configurazione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.yaml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apportare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gli aggiornamenti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desiderati e quindi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memorizzare nuovamente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file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13"/>
          <p:cNvSpPr txBox="1"/>
          <p:nvPr/>
        </p:nvSpPr>
        <p:spPr>
          <a:xfrm>
            <a:off x="8608059" y="2147315"/>
            <a:ext cx="2873375" cy="1083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uscire dal VIM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premere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Esc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q: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184785" rtl="0" algn="ctr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Digitare </a:t>
            </a:r>
            <a:r>
              <a:rPr b="1" lang="en-US" sz="14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q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per il tutto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18859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Digitare </a:t>
            </a:r>
            <a:r>
              <a:rPr b="1" lang="en-US" sz="14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q!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per tacere senza salvare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18478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Digitare </a:t>
            </a:r>
            <a:r>
              <a:rPr b="1" lang="en-US" sz="14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wq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per scrivere e abbastanza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5870575" y="2169540"/>
            <a:ext cx="202311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Se si utilizza VIM: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5534278" y="4031233"/>
            <a:ext cx="6166485" cy="1337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Se si è copiato il file suricata.yaml, utilizzare il comando cp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16065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cp File_originale Cartella_di_destinazione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64135" rtl="0" algn="l">
              <a:lnSpc>
                <a:spcPct val="100000"/>
              </a:lnSpc>
              <a:spcBef>
                <a:spcPts val="1864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Directory di destinazione: </a:t>
            </a:r>
            <a:r>
              <a:rPr b="1" lang="en-US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/etc/suricata/suricata.yaml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Regole e configurazioni di Suricata</a:t>
            </a:r>
            <a:endParaRPr/>
          </a:p>
        </p:txBody>
      </p:sp>
      <p:grpSp>
        <p:nvGrpSpPr>
          <p:cNvPr id="305" name="Google Shape;305;p14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306" name="Google Shape;306;p14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8" name="Google Shape;30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1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14"/>
          <p:cNvSpPr txBox="1"/>
          <p:nvPr/>
        </p:nvSpPr>
        <p:spPr>
          <a:xfrm>
            <a:off x="732155" y="3289046"/>
            <a:ext cx="440499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Aggiornare suricata usando: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suricata-update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1" name="Google Shape;311;p14"/>
          <p:cNvGrpSpPr/>
          <p:nvPr/>
        </p:nvGrpSpPr>
        <p:grpSpPr>
          <a:xfrm>
            <a:off x="5768340" y="1231883"/>
            <a:ext cx="4687570" cy="5626116"/>
            <a:chOff x="5768340" y="1231883"/>
            <a:chExt cx="4687570" cy="5626116"/>
          </a:xfrm>
        </p:grpSpPr>
        <p:pic>
          <p:nvPicPr>
            <p:cNvPr id="312" name="Google Shape;31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68340" y="1231883"/>
              <a:ext cx="4687570" cy="5626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63920" y="1427480"/>
              <a:ext cx="4109720" cy="5110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14"/>
            <p:cNvSpPr/>
            <p:nvPr/>
          </p:nvSpPr>
          <p:spPr>
            <a:xfrm>
              <a:off x="5965190" y="1720850"/>
              <a:ext cx="957580" cy="226060"/>
            </a:xfrm>
            <a:custGeom>
              <a:rect b="b" l="l" r="r" t="t"/>
              <a:pathLst>
                <a:path extrusionOk="0" h="226060" w="957579">
                  <a:moveTo>
                    <a:pt x="0" y="226060"/>
                  </a:moveTo>
                  <a:lnTo>
                    <a:pt x="957580" y="226060"/>
                  </a:lnTo>
                  <a:lnTo>
                    <a:pt x="957580" y="0"/>
                  </a:lnTo>
                  <a:lnTo>
                    <a:pt x="0" y="0"/>
                  </a:lnTo>
                  <a:lnTo>
                    <a:pt x="0" y="22606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14"/>
          <p:cNvSpPr txBox="1"/>
          <p:nvPr/>
        </p:nvSpPr>
        <p:spPr>
          <a:xfrm>
            <a:off x="1889379" y="4378642"/>
            <a:ext cx="210502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Nessun errore rilevato </a:t>
            </a:r>
            <a:r>
              <a:rPr lang="en-US" sz="1600">
                <a:solidFill>
                  <a:srgbClr val="CF2D1D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☺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316" name="Google Shape;316;p1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15"/>
          <p:cNvGrpSpPr/>
          <p:nvPr/>
        </p:nvGrpSpPr>
        <p:grpSpPr>
          <a:xfrm>
            <a:off x="2842260" y="0"/>
            <a:ext cx="7091422" cy="6858000"/>
            <a:chOff x="2842260" y="0"/>
            <a:chExt cx="7091422" cy="6858000"/>
          </a:xfrm>
        </p:grpSpPr>
        <p:sp>
          <p:nvSpPr>
            <p:cNvPr id="322" name="Google Shape;322;p15"/>
            <p:cNvSpPr/>
            <p:nvPr/>
          </p:nvSpPr>
          <p:spPr>
            <a:xfrm>
              <a:off x="7895712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4" name="Google Shape;32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42260" y="2456192"/>
              <a:ext cx="5922010" cy="3938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37840" y="2651759"/>
              <a:ext cx="5344159" cy="33604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p15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Regole e configurazioni di Suricata</a:t>
            </a:r>
            <a:endParaRPr/>
          </a:p>
        </p:txBody>
      </p:sp>
      <p:grpSp>
        <p:nvGrpSpPr>
          <p:cNvPr id="327" name="Google Shape;327;p15"/>
          <p:cNvGrpSpPr/>
          <p:nvPr/>
        </p:nvGrpSpPr>
        <p:grpSpPr>
          <a:xfrm>
            <a:off x="3046729" y="3125470"/>
            <a:ext cx="7796529" cy="3653788"/>
            <a:chOff x="3046729" y="3125470"/>
            <a:chExt cx="7796529" cy="3653788"/>
          </a:xfrm>
        </p:grpSpPr>
        <p:pic>
          <p:nvPicPr>
            <p:cNvPr id="328" name="Google Shape;328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15"/>
            <p:cNvSpPr/>
            <p:nvPr/>
          </p:nvSpPr>
          <p:spPr>
            <a:xfrm>
              <a:off x="3046729" y="3125470"/>
              <a:ext cx="5156200" cy="1226820"/>
            </a:xfrm>
            <a:custGeom>
              <a:rect b="b" l="l" r="r" t="t"/>
              <a:pathLst>
                <a:path extrusionOk="0" h="1226820" w="5156200">
                  <a:moveTo>
                    <a:pt x="25400" y="596900"/>
                  </a:moveTo>
                  <a:lnTo>
                    <a:pt x="3223260" y="596900"/>
                  </a:lnTo>
                  <a:lnTo>
                    <a:pt x="3223260" y="436880"/>
                  </a:lnTo>
                  <a:lnTo>
                    <a:pt x="25400" y="436880"/>
                  </a:lnTo>
                  <a:lnTo>
                    <a:pt x="25400" y="596900"/>
                  </a:lnTo>
                  <a:close/>
                </a:path>
                <a:path extrusionOk="0" h="1226820" w="5156200">
                  <a:moveTo>
                    <a:pt x="0" y="1226820"/>
                  </a:moveTo>
                  <a:lnTo>
                    <a:pt x="5156200" y="1226820"/>
                  </a:lnTo>
                  <a:lnTo>
                    <a:pt x="5156200" y="995680"/>
                  </a:lnTo>
                  <a:lnTo>
                    <a:pt x="0" y="995680"/>
                  </a:lnTo>
                  <a:lnTo>
                    <a:pt x="0" y="1226820"/>
                  </a:lnTo>
                  <a:close/>
                </a:path>
                <a:path extrusionOk="0" h="1226820" w="5156200">
                  <a:moveTo>
                    <a:pt x="25400" y="922020"/>
                  </a:moveTo>
                  <a:lnTo>
                    <a:pt x="5156200" y="922020"/>
                  </a:lnTo>
                  <a:lnTo>
                    <a:pt x="5156200" y="749300"/>
                  </a:lnTo>
                  <a:lnTo>
                    <a:pt x="25400" y="749300"/>
                  </a:lnTo>
                  <a:lnTo>
                    <a:pt x="25400" y="922020"/>
                  </a:lnTo>
                  <a:close/>
                </a:path>
                <a:path extrusionOk="0" h="1226820" w="5156200">
                  <a:moveTo>
                    <a:pt x="111759" y="162560"/>
                  </a:moveTo>
                  <a:lnTo>
                    <a:pt x="2773679" y="162560"/>
                  </a:lnTo>
                  <a:lnTo>
                    <a:pt x="2773679" y="0"/>
                  </a:lnTo>
                  <a:lnTo>
                    <a:pt x="111759" y="0"/>
                  </a:lnTo>
                  <a:lnTo>
                    <a:pt x="111759" y="16256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1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1" name="Google Shape;331;p1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16</a:t>
            </a:r>
            <a:endParaRPr/>
          </a:p>
        </p:txBody>
      </p:sp>
      <p:sp>
        <p:nvSpPr>
          <p:cNvPr id="332" name="Google Shape;332;p15"/>
          <p:cNvSpPr txBox="1"/>
          <p:nvPr/>
        </p:nvSpPr>
        <p:spPr>
          <a:xfrm>
            <a:off x="622300" y="2213228"/>
            <a:ext cx="8848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verificare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il file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di configurazione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Suricata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; </a:t>
            </a:r>
            <a:r>
              <a:rPr b="1" lang="en-US" sz="15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suricata -T -c /etc/suricata/suricata.yaml -v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254000" y="3656266"/>
            <a:ext cx="2622550" cy="1489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Tutte le attività di intrusione sono contenute nel file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.log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; 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file .json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contiene le stesse intrusioni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raccolte/rilevate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ma in formato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JSON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8412226" y="3328923"/>
            <a:ext cx="252984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Esecuzione in modalità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IDS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4216146" y="4703698"/>
            <a:ext cx="329628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Ci sono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40034 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regole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che hanno avuto successo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12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caricati 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0 non riusciti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Esecuzione della Suricata</a:t>
            </a:r>
            <a:endParaRPr/>
          </a:p>
        </p:txBody>
      </p:sp>
      <p:sp>
        <p:nvSpPr>
          <p:cNvPr id="341" name="Google Shape;341;p1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16"/>
          <p:cNvSpPr txBox="1"/>
          <p:nvPr/>
        </p:nvSpPr>
        <p:spPr>
          <a:xfrm>
            <a:off x="585152" y="2790825"/>
            <a:ext cx="4436110" cy="1491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Eseguito come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demone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F2D1D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start suricata.service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1" marL="0" rtl="0" algn="l">
              <a:lnSpc>
                <a:spcPct val="100000"/>
              </a:lnSpc>
              <a:spcBef>
                <a:spcPts val="1889"/>
              </a:spcBef>
              <a:spcAft>
                <a:spcPts val="0"/>
              </a:spcAft>
              <a:buClr>
                <a:srgbClr val="CF2D1D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Controllare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lo stato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dello strumento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Suricata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F2D1D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status suricata.service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3" name="Google Shape;343;p16"/>
          <p:cNvSpPr txBox="1"/>
          <p:nvPr/>
        </p:nvSpPr>
        <p:spPr>
          <a:xfrm>
            <a:off x="6140196" y="5522277"/>
            <a:ext cx="482282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07514" lvl="0" marL="1719579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Ora significa che lo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strumento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 esecuzione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 background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4" name="Google Shape;344;p16"/>
          <p:cNvGrpSpPr/>
          <p:nvPr/>
        </p:nvGrpSpPr>
        <p:grpSpPr>
          <a:xfrm>
            <a:off x="5435600" y="1630692"/>
            <a:ext cx="6333490" cy="4169410"/>
            <a:chOff x="5435600" y="1630692"/>
            <a:chExt cx="6333490" cy="4169410"/>
          </a:xfrm>
        </p:grpSpPr>
        <p:pic>
          <p:nvPicPr>
            <p:cNvPr id="345" name="Google Shape;34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35600" y="1630692"/>
              <a:ext cx="6333490" cy="416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31179" y="1826260"/>
              <a:ext cx="5755639" cy="3591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16"/>
            <p:cNvSpPr/>
            <p:nvPr/>
          </p:nvSpPr>
          <p:spPr>
            <a:xfrm>
              <a:off x="5848350" y="2762250"/>
              <a:ext cx="2085339" cy="881380"/>
            </a:xfrm>
            <a:custGeom>
              <a:rect b="b" l="l" r="r" t="t"/>
              <a:pathLst>
                <a:path extrusionOk="0" h="881379" w="2085340">
                  <a:moveTo>
                    <a:pt x="0" y="182879"/>
                  </a:moveTo>
                  <a:lnTo>
                    <a:pt x="2077720" y="182879"/>
                  </a:lnTo>
                  <a:lnTo>
                    <a:pt x="2077720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  <a:path extrusionOk="0" h="881379" w="2085340">
                  <a:moveTo>
                    <a:pt x="7620" y="533400"/>
                  </a:moveTo>
                  <a:lnTo>
                    <a:pt x="2085340" y="533400"/>
                  </a:lnTo>
                  <a:lnTo>
                    <a:pt x="2085340" y="342900"/>
                  </a:lnTo>
                  <a:lnTo>
                    <a:pt x="7620" y="342900"/>
                  </a:lnTo>
                  <a:lnTo>
                    <a:pt x="7620" y="533400"/>
                  </a:lnTo>
                  <a:close/>
                </a:path>
                <a:path extrusionOk="0" h="881379" w="2085340">
                  <a:moveTo>
                    <a:pt x="502920" y="881380"/>
                  </a:moveTo>
                  <a:lnTo>
                    <a:pt x="1701800" y="881380"/>
                  </a:lnTo>
                  <a:lnTo>
                    <a:pt x="1701800" y="693420"/>
                  </a:lnTo>
                  <a:lnTo>
                    <a:pt x="502920" y="693420"/>
                  </a:lnTo>
                  <a:lnTo>
                    <a:pt x="502920" y="88138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16"/>
          <p:cNvSpPr txBox="1"/>
          <p:nvPr/>
        </p:nvSpPr>
        <p:spPr>
          <a:xfrm>
            <a:off x="7666990" y="2635416"/>
            <a:ext cx="3213735" cy="122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100">
            <a:spAutoFit/>
          </a:bodyPr>
          <a:lstStyle/>
          <a:p>
            <a:pPr indent="0" lvl="0" marL="4552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Avviare lo strumento Suricata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455294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Controllare lo stato di Suricata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La Suricata è attiva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9" name="Google Shape;349;p1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7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355" name="Google Shape;355;p17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7" name="Google Shape;357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" name="Google Shape;358;p17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di log Suricata</a:t>
            </a:r>
            <a:endParaRPr/>
          </a:p>
        </p:txBody>
      </p:sp>
      <p:sp>
        <p:nvSpPr>
          <p:cNvPr id="359" name="Google Shape;359;p1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0" name="Google Shape;360;p17"/>
          <p:cNvSpPr txBox="1"/>
          <p:nvPr/>
        </p:nvSpPr>
        <p:spPr>
          <a:xfrm>
            <a:off x="671830" y="1784096"/>
            <a:ext cx="493395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Controllare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tutti i file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 log generati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Suricata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l'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analisi del traffico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rete.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1510283" y="3711320"/>
            <a:ext cx="225869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ls -al /var/log/suricata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62" name="Google Shape;362;p17"/>
          <p:cNvGrpSpPr/>
          <p:nvPr/>
        </p:nvGrpSpPr>
        <p:grpSpPr>
          <a:xfrm>
            <a:off x="5773420" y="124472"/>
            <a:ext cx="6418580" cy="6336030"/>
            <a:chOff x="5773420" y="124472"/>
            <a:chExt cx="6418580" cy="6336030"/>
          </a:xfrm>
        </p:grpSpPr>
        <p:pic>
          <p:nvPicPr>
            <p:cNvPr id="363" name="Google Shape;363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73420" y="124472"/>
              <a:ext cx="6418580" cy="6336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69000" y="320039"/>
              <a:ext cx="5928359" cy="57581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5" name="Google Shape;365;p1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Rilevamento delle intrusioni con Suricata</a:t>
            </a:r>
            <a:endParaRPr/>
          </a:p>
        </p:txBody>
      </p:sp>
      <p:grpSp>
        <p:nvGrpSpPr>
          <p:cNvPr id="371" name="Google Shape;371;p18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372" name="Google Shape;372;p18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4" name="Google Shape;374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" name="Google Shape;375;p1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p18"/>
          <p:cNvSpPr txBox="1"/>
          <p:nvPr/>
        </p:nvSpPr>
        <p:spPr>
          <a:xfrm>
            <a:off x="681990" y="2982848"/>
            <a:ext cx="4184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00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Controllare il registro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F2D1D"/>
              </a:buClr>
              <a:buSzPts val="1500"/>
              <a:buFont typeface="Arial"/>
              <a:buChar char="•"/>
            </a:pPr>
            <a:r>
              <a:rPr b="1" lang="en-US" sz="15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cat /var/log/suricata/fast.log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77" name="Google Shape;377;p18"/>
          <p:cNvGrpSpPr/>
          <p:nvPr/>
        </p:nvGrpSpPr>
        <p:grpSpPr>
          <a:xfrm>
            <a:off x="6085840" y="1501165"/>
            <a:ext cx="5806440" cy="4118610"/>
            <a:chOff x="6085840" y="1501165"/>
            <a:chExt cx="5806440" cy="4118610"/>
          </a:xfrm>
        </p:grpSpPr>
        <p:pic>
          <p:nvPicPr>
            <p:cNvPr id="378" name="Google Shape;37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85840" y="1501165"/>
              <a:ext cx="4834890" cy="4118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81420" y="1696719"/>
              <a:ext cx="4257039" cy="3540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431780" y="2687319"/>
              <a:ext cx="1460500" cy="2143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1" name="Google Shape;381;p18"/>
          <p:cNvSpPr txBox="1"/>
          <p:nvPr/>
        </p:nvSpPr>
        <p:spPr>
          <a:xfrm>
            <a:off x="7450835" y="5354066"/>
            <a:ext cx="43491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 - 3CORESec/testmynids.org: Un sito web e un framework per testare il rilevamento dei NIDS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681990" y="1795398"/>
            <a:ext cx="482536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Test Suricata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Visita: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http://testmynids.org/uid/index.html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83" name="Google Shape;383;p18"/>
          <p:cNvGrpSpPr/>
          <p:nvPr/>
        </p:nvGrpSpPr>
        <p:grpSpPr>
          <a:xfrm>
            <a:off x="563880" y="3456901"/>
            <a:ext cx="5406390" cy="2673350"/>
            <a:chOff x="563880" y="3456901"/>
            <a:chExt cx="5406390" cy="2673350"/>
          </a:xfrm>
        </p:grpSpPr>
        <p:pic>
          <p:nvPicPr>
            <p:cNvPr id="384" name="Google Shape;384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63880" y="3456901"/>
              <a:ext cx="5406390" cy="2673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59460" y="3652519"/>
              <a:ext cx="4828540" cy="209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18"/>
            <p:cNvSpPr/>
            <p:nvPr/>
          </p:nvSpPr>
          <p:spPr>
            <a:xfrm>
              <a:off x="2489200" y="5034279"/>
              <a:ext cx="2567940" cy="149860"/>
            </a:xfrm>
            <a:custGeom>
              <a:rect b="b" l="l" r="r" t="t"/>
              <a:pathLst>
                <a:path extrusionOk="0" h="149860" w="2567940">
                  <a:moveTo>
                    <a:pt x="2567940" y="0"/>
                  </a:moveTo>
                  <a:lnTo>
                    <a:pt x="0" y="0"/>
                  </a:lnTo>
                  <a:lnTo>
                    <a:pt x="0" y="149860"/>
                  </a:lnTo>
                  <a:lnTo>
                    <a:pt x="2567940" y="149860"/>
                  </a:lnTo>
                  <a:lnTo>
                    <a:pt x="2567940" y="0"/>
                  </a:lnTo>
                  <a:close/>
                </a:path>
              </a:pathLst>
            </a:custGeom>
            <a:solidFill>
              <a:srgbClr val="FF0000">
                <a:alpha val="4549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489200" y="5034279"/>
              <a:ext cx="2567940" cy="149860"/>
            </a:xfrm>
            <a:custGeom>
              <a:rect b="b" l="l" r="r" t="t"/>
              <a:pathLst>
                <a:path extrusionOk="0" h="149860" w="2567940">
                  <a:moveTo>
                    <a:pt x="0" y="149860"/>
                  </a:moveTo>
                  <a:lnTo>
                    <a:pt x="2567940" y="149860"/>
                  </a:lnTo>
                  <a:lnTo>
                    <a:pt x="2567940" y="0"/>
                  </a:lnTo>
                  <a:lnTo>
                    <a:pt x="0" y="0"/>
                  </a:lnTo>
                  <a:lnTo>
                    <a:pt x="0" y="14986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1032510" y="4751069"/>
              <a:ext cx="2433320" cy="226060"/>
            </a:xfrm>
            <a:custGeom>
              <a:rect b="b" l="l" r="r" t="t"/>
              <a:pathLst>
                <a:path extrusionOk="0" h="226060" w="2433320">
                  <a:moveTo>
                    <a:pt x="0" y="226059"/>
                  </a:moveTo>
                  <a:lnTo>
                    <a:pt x="2433319" y="226059"/>
                  </a:lnTo>
                  <a:lnTo>
                    <a:pt x="2433319" y="0"/>
                  </a:lnTo>
                  <a:lnTo>
                    <a:pt x="0" y="0"/>
                  </a:lnTo>
                  <a:lnTo>
                    <a:pt x="0" y="22605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" name="Google Shape;389;p18"/>
          <p:cNvSpPr txBox="1"/>
          <p:nvPr/>
        </p:nvSpPr>
        <p:spPr>
          <a:xfrm>
            <a:off x="7712075" y="3485578"/>
            <a:ext cx="143446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F2228"/>
                </a:solidFill>
                <a:latin typeface="Calibri"/>
                <a:ea typeface="Calibri"/>
                <a:cs typeface="Calibri"/>
                <a:sym typeface="Calibri"/>
              </a:rPr>
              <a:t>testmynids.org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"/>
          <p:cNvSpPr txBox="1"/>
          <p:nvPr>
            <p:ph type="title"/>
          </p:nvPr>
        </p:nvSpPr>
        <p:spPr>
          <a:xfrm>
            <a:off x="922772" y="470228"/>
            <a:ext cx="65946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Rilevamento delle intrusioni con Suricata</a:t>
            </a:r>
            <a:endParaRPr/>
          </a:p>
        </p:txBody>
      </p:sp>
      <p:grpSp>
        <p:nvGrpSpPr>
          <p:cNvPr id="396" name="Google Shape;396;p19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397" name="Google Shape;397;p19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9" name="Google Shape;39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0" name="Google Shape;400;p1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655955" y="4398009"/>
            <a:ext cx="4184650" cy="516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Controllare il registro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F2D1D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cat /var/log/suricata/fast.log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655955" y="1587500"/>
            <a:ext cx="10031100" cy="16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Eseguire il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comando ping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dispositivo di amministrazione di Kali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verso qualsiasi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dispositivo/server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come ad esempio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Google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9972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Visitare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il sito testmynids.org/uid/index.html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sul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dispositivo server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(IP che termina con .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109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) della rete.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1270" rtl="0" algn="l">
              <a:lnSpc>
                <a:spcPct val="100000"/>
              </a:lnSpc>
              <a:spcBef>
                <a:spcPts val="1655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Tutte le comunicazioni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sul traffico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Suricata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saranno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raccolte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memorizzate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nel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registro fast.log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3" name="Google Shape;403;p19"/>
          <p:cNvGrpSpPr/>
          <p:nvPr/>
        </p:nvGrpSpPr>
        <p:grpSpPr>
          <a:xfrm>
            <a:off x="5237479" y="3040379"/>
            <a:ext cx="6217920" cy="3065780"/>
            <a:chOff x="5237479" y="3040379"/>
            <a:chExt cx="6217920" cy="3065780"/>
          </a:xfrm>
        </p:grpSpPr>
        <p:pic>
          <p:nvPicPr>
            <p:cNvPr id="404" name="Google Shape;404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37479" y="3040379"/>
              <a:ext cx="6217920" cy="3065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19"/>
            <p:cNvSpPr/>
            <p:nvPr/>
          </p:nvSpPr>
          <p:spPr>
            <a:xfrm>
              <a:off x="5260339" y="5349239"/>
              <a:ext cx="2567940" cy="152400"/>
            </a:xfrm>
            <a:custGeom>
              <a:rect b="b" l="l" r="r" t="t"/>
              <a:pathLst>
                <a:path extrusionOk="0" h="152400" w="2567940">
                  <a:moveTo>
                    <a:pt x="256794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567940" y="152400"/>
                  </a:lnTo>
                  <a:lnTo>
                    <a:pt x="2567940" y="0"/>
                  </a:lnTo>
                  <a:close/>
                </a:path>
              </a:pathLst>
            </a:custGeom>
            <a:solidFill>
              <a:srgbClr val="FF0000">
                <a:alpha val="4549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5260339" y="5349239"/>
              <a:ext cx="2567940" cy="152400"/>
            </a:xfrm>
            <a:custGeom>
              <a:rect b="b" l="l" r="r" t="t"/>
              <a:pathLst>
                <a:path extrusionOk="0" h="152400" w="2567940">
                  <a:moveTo>
                    <a:pt x="0" y="152400"/>
                  </a:moveTo>
                  <a:lnTo>
                    <a:pt x="2567940" y="152400"/>
                  </a:lnTo>
                  <a:lnTo>
                    <a:pt x="256794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9062720" y="5341619"/>
              <a:ext cx="2237740" cy="149860"/>
            </a:xfrm>
            <a:custGeom>
              <a:rect b="b" l="l" r="r" t="t"/>
              <a:pathLst>
                <a:path extrusionOk="0" h="149860" w="2237740">
                  <a:moveTo>
                    <a:pt x="2237739" y="0"/>
                  </a:moveTo>
                  <a:lnTo>
                    <a:pt x="0" y="0"/>
                  </a:lnTo>
                  <a:lnTo>
                    <a:pt x="0" y="149859"/>
                  </a:lnTo>
                  <a:lnTo>
                    <a:pt x="2237739" y="149859"/>
                  </a:lnTo>
                  <a:lnTo>
                    <a:pt x="2237739" y="0"/>
                  </a:lnTo>
                  <a:close/>
                </a:path>
              </a:pathLst>
            </a:custGeom>
            <a:solidFill>
              <a:srgbClr val="FF0000">
                <a:alpha val="4549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9062720" y="5341619"/>
              <a:ext cx="2237740" cy="149860"/>
            </a:xfrm>
            <a:custGeom>
              <a:rect b="b" l="l" r="r" t="t"/>
              <a:pathLst>
                <a:path extrusionOk="0" h="149860" w="2237740">
                  <a:moveTo>
                    <a:pt x="0" y="149859"/>
                  </a:moveTo>
                  <a:lnTo>
                    <a:pt x="2237739" y="149859"/>
                  </a:lnTo>
                  <a:lnTo>
                    <a:pt x="2237739" y="0"/>
                  </a:lnTo>
                  <a:lnTo>
                    <a:pt x="0" y="0"/>
                  </a:lnTo>
                  <a:lnTo>
                    <a:pt x="0" y="149859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5654039" y="4701539"/>
              <a:ext cx="2301240" cy="149860"/>
            </a:xfrm>
            <a:custGeom>
              <a:rect b="b" l="l" r="r" t="t"/>
              <a:pathLst>
                <a:path extrusionOk="0" h="149860" w="2301240">
                  <a:moveTo>
                    <a:pt x="2301240" y="0"/>
                  </a:moveTo>
                  <a:lnTo>
                    <a:pt x="0" y="0"/>
                  </a:lnTo>
                  <a:lnTo>
                    <a:pt x="0" y="149860"/>
                  </a:lnTo>
                  <a:lnTo>
                    <a:pt x="2301240" y="149860"/>
                  </a:lnTo>
                  <a:lnTo>
                    <a:pt x="2301240" y="0"/>
                  </a:lnTo>
                  <a:close/>
                </a:path>
              </a:pathLst>
            </a:custGeom>
            <a:solidFill>
              <a:srgbClr val="92D050">
                <a:alpha val="4549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5654039" y="4701539"/>
              <a:ext cx="2301240" cy="149860"/>
            </a:xfrm>
            <a:custGeom>
              <a:rect b="b" l="l" r="r" t="t"/>
              <a:pathLst>
                <a:path extrusionOk="0" h="149860" w="2301240">
                  <a:moveTo>
                    <a:pt x="0" y="149860"/>
                  </a:moveTo>
                  <a:lnTo>
                    <a:pt x="2301240" y="149860"/>
                  </a:lnTo>
                  <a:lnTo>
                    <a:pt x="2301240" y="0"/>
                  </a:lnTo>
                  <a:lnTo>
                    <a:pt x="0" y="0"/>
                  </a:lnTo>
                  <a:lnTo>
                    <a:pt x="0" y="149860"/>
                  </a:lnTo>
                  <a:close/>
                </a:path>
              </a:pathLst>
            </a:custGeom>
            <a:noFill/>
            <a:ln cap="flat" cmpd="sng" w="15875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9062720" y="4351019"/>
              <a:ext cx="2237740" cy="149860"/>
            </a:xfrm>
            <a:custGeom>
              <a:rect b="b" l="l" r="r" t="t"/>
              <a:pathLst>
                <a:path extrusionOk="0" h="149860" w="2237740">
                  <a:moveTo>
                    <a:pt x="2237739" y="0"/>
                  </a:moveTo>
                  <a:lnTo>
                    <a:pt x="0" y="0"/>
                  </a:lnTo>
                  <a:lnTo>
                    <a:pt x="0" y="149859"/>
                  </a:lnTo>
                  <a:lnTo>
                    <a:pt x="2237739" y="149859"/>
                  </a:lnTo>
                  <a:lnTo>
                    <a:pt x="2237739" y="0"/>
                  </a:lnTo>
                  <a:close/>
                </a:path>
              </a:pathLst>
            </a:custGeom>
            <a:solidFill>
              <a:srgbClr val="FF0000">
                <a:alpha val="4549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9062720" y="4351019"/>
              <a:ext cx="2237740" cy="149860"/>
            </a:xfrm>
            <a:custGeom>
              <a:rect b="b" l="l" r="r" t="t"/>
              <a:pathLst>
                <a:path extrusionOk="0" h="149860" w="2237740">
                  <a:moveTo>
                    <a:pt x="0" y="149859"/>
                  </a:moveTo>
                  <a:lnTo>
                    <a:pt x="2237739" y="149859"/>
                  </a:lnTo>
                  <a:lnTo>
                    <a:pt x="2237739" y="0"/>
                  </a:lnTo>
                  <a:lnTo>
                    <a:pt x="0" y="0"/>
                  </a:lnTo>
                  <a:lnTo>
                    <a:pt x="0" y="149859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5293359" y="4081779"/>
              <a:ext cx="2164080" cy="134620"/>
            </a:xfrm>
            <a:custGeom>
              <a:rect b="b" l="l" r="r" t="t"/>
              <a:pathLst>
                <a:path extrusionOk="0" h="134620" w="2164079">
                  <a:moveTo>
                    <a:pt x="2164080" y="0"/>
                  </a:moveTo>
                  <a:lnTo>
                    <a:pt x="0" y="0"/>
                  </a:lnTo>
                  <a:lnTo>
                    <a:pt x="0" y="134620"/>
                  </a:lnTo>
                  <a:lnTo>
                    <a:pt x="2164080" y="134620"/>
                  </a:lnTo>
                  <a:lnTo>
                    <a:pt x="2164080" y="0"/>
                  </a:lnTo>
                  <a:close/>
                </a:path>
              </a:pathLst>
            </a:custGeom>
            <a:solidFill>
              <a:srgbClr val="92D050">
                <a:alpha val="4549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5293359" y="4081779"/>
              <a:ext cx="2164080" cy="134620"/>
            </a:xfrm>
            <a:custGeom>
              <a:rect b="b" l="l" r="r" t="t"/>
              <a:pathLst>
                <a:path extrusionOk="0" h="134620" w="2164079">
                  <a:moveTo>
                    <a:pt x="0" y="134620"/>
                  </a:moveTo>
                  <a:lnTo>
                    <a:pt x="2164080" y="134620"/>
                  </a:lnTo>
                  <a:lnTo>
                    <a:pt x="2164080" y="0"/>
                  </a:lnTo>
                  <a:lnTo>
                    <a:pt x="0" y="0"/>
                  </a:lnTo>
                  <a:lnTo>
                    <a:pt x="0" y="134620"/>
                  </a:lnTo>
                  <a:close/>
                </a:path>
              </a:pathLst>
            </a:custGeom>
            <a:noFill/>
            <a:ln cap="flat" cmpd="sng" w="15875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" name="Google Shape;415;p19"/>
          <p:cNvSpPr txBox="1"/>
          <p:nvPr/>
        </p:nvSpPr>
        <p:spPr>
          <a:xfrm>
            <a:off x="8119744" y="4681473"/>
            <a:ext cx="272669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AF50"/>
                </a:solidFill>
                <a:latin typeface="Tahoma"/>
                <a:ea typeface="Tahoma"/>
                <a:cs typeface="Tahoma"/>
                <a:sym typeface="Tahoma"/>
              </a:rPr>
              <a:t>L'amministratore Kali esegue il ping del sito web di testmynids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19"/>
          <p:cNvSpPr txBox="1"/>
          <p:nvPr/>
        </p:nvSpPr>
        <p:spPr>
          <a:xfrm>
            <a:off x="7536815" y="5599429"/>
            <a:ext cx="262001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Il server visita il sito web di testmynids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7" name="Google Shape;417;p19"/>
          <p:cNvSpPr txBox="1"/>
          <p:nvPr/>
        </p:nvSpPr>
        <p:spPr>
          <a:xfrm>
            <a:off x="7517383" y="3624198"/>
            <a:ext cx="3153410" cy="629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AF50"/>
                </a:solidFill>
                <a:latin typeface="Tahoma"/>
                <a:ea typeface="Tahoma"/>
                <a:cs typeface="Tahoma"/>
                <a:sym typeface="Tahoma"/>
              </a:rPr>
              <a:t>L'amministratore di Kali esegue il ping del gateway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0" lvl="0" marL="238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L'amministratore di kali visita il sito web di testmynids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18" name="Google Shape;418;p19"/>
          <p:cNvGrpSpPr/>
          <p:nvPr/>
        </p:nvGrpSpPr>
        <p:grpSpPr>
          <a:xfrm>
            <a:off x="6299200" y="4328159"/>
            <a:ext cx="1506220" cy="152400"/>
            <a:chOff x="6299200" y="4328159"/>
            <a:chExt cx="1506220" cy="152400"/>
          </a:xfrm>
        </p:grpSpPr>
        <p:sp>
          <p:nvSpPr>
            <p:cNvPr id="419" name="Google Shape;419;p19"/>
            <p:cNvSpPr/>
            <p:nvPr/>
          </p:nvSpPr>
          <p:spPr>
            <a:xfrm>
              <a:off x="6299200" y="4328159"/>
              <a:ext cx="1506220" cy="152400"/>
            </a:xfrm>
            <a:custGeom>
              <a:rect b="b" l="l" r="r" t="t"/>
              <a:pathLst>
                <a:path extrusionOk="0" h="152400" w="1506220">
                  <a:moveTo>
                    <a:pt x="150622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506220" y="152400"/>
                  </a:lnTo>
                  <a:lnTo>
                    <a:pt x="1506220" y="0"/>
                  </a:lnTo>
                  <a:close/>
                </a:path>
              </a:pathLst>
            </a:custGeom>
            <a:solidFill>
              <a:srgbClr val="FF0000">
                <a:alpha val="4549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6299200" y="4328159"/>
              <a:ext cx="1506220" cy="152400"/>
            </a:xfrm>
            <a:custGeom>
              <a:rect b="b" l="l" r="r" t="t"/>
              <a:pathLst>
                <a:path extrusionOk="0" h="152400" w="1506220">
                  <a:moveTo>
                    <a:pt x="0" y="152400"/>
                  </a:moveTo>
                  <a:lnTo>
                    <a:pt x="1506220" y="152400"/>
                  </a:lnTo>
                  <a:lnTo>
                    <a:pt x="150622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1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" name="Google Shape;76;p2"/>
          <p:cNvGrpSpPr/>
          <p:nvPr/>
        </p:nvGrpSpPr>
        <p:grpSpPr>
          <a:xfrm>
            <a:off x="0" y="-2539"/>
            <a:ext cx="6042659" cy="6863079"/>
            <a:chOff x="0" y="-2539"/>
            <a:chExt cx="6042659" cy="6863079"/>
          </a:xfrm>
        </p:grpSpPr>
        <p:sp>
          <p:nvSpPr>
            <p:cNvPr id="77" name="Google Shape;77;p2"/>
            <p:cNvSpPr/>
            <p:nvPr/>
          </p:nvSpPr>
          <p:spPr>
            <a:xfrm>
              <a:off x="449834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9337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7579" y="177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0" name="Google Shape;8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39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2"/>
          <p:cNvSpPr txBox="1"/>
          <p:nvPr>
            <p:ph type="title"/>
          </p:nvPr>
        </p:nvSpPr>
        <p:spPr>
          <a:xfrm>
            <a:off x="6527800" y="660336"/>
            <a:ext cx="4469765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225">
            <a:spAutoFit/>
          </a:bodyPr>
          <a:lstStyle/>
          <a:p>
            <a:pPr indent="0" lvl="0" marL="12700" marR="5080" rtl="0" algn="ctr">
              <a:lnSpc>
                <a:spcPct val="8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Protezione di rete per i sistemi di controllo dell'energia</a:t>
            </a:r>
            <a:endParaRPr/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2"/>
          <p:cNvSpPr txBox="1"/>
          <p:nvPr>
            <p:ph idx="1" type="body"/>
          </p:nvPr>
        </p:nvSpPr>
        <p:spPr>
          <a:xfrm>
            <a:off x="5808345" y="2487295"/>
            <a:ext cx="5923915" cy="281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69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Queste diapositive illustrano gli strumenti offensivi essenziali che</a:t>
            </a:r>
            <a:endParaRPr/>
          </a:p>
          <a:p>
            <a:pPr indent="0" lvl="0" marL="4749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saranno utilizzati in questo corso.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Questi strumenti sono destinati a essere utilizzati nell'ambito di questo corso per dimostrare come i diversi strumenti possano essere impiegati per varie attività di cyberattacco e affrontare le debolezze di sicurezza esistenti per evitare o mitigare i rischi informatici correlati. Pertanto, tutte queste attività pratiche sono intese SOLO a scopo didattico e non per altre attività dannose o non autorizzate.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540" y="-9842"/>
            <a:ext cx="5839460" cy="687895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0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Personalizzare le regole per la Suricata</a:t>
            </a:r>
            <a:endParaRPr/>
          </a:p>
        </p:txBody>
      </p:sp>
      <p:grpSp>
        <p:nvGrpSpPr>
          <p:cNvPr id="428" name="Google Shape;428;p20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429" name="Google Shape;429;p20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1" name="Google Shape;431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2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3" name="Google Shape;433;p20"/>
          <p:cNvSpPr txBox="1"/>
          <p:nvPr/>
        </p:nvSpPr>
        <p:spPr>
          <a:xfrm>
            <a:off x="808990" y="3298507"/>
            <a:ext cx="3971290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Tutte le regole sono memorizzate in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/etc/suricata/regole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34" name="Google Shape;434;p20"/>
          <p:cNvGrpSpPr/>
          <p:nvPr/>
        </p:nvGrpSpPr>
        <p:grpSpPr>
          <a:xfrm>
            <a:off x="6197600" y="1214132"/>
            <a:ext cx="5949950" cy="5193030"/>
            <a:chOff x="6197600" y="1214132"/>
            <a:chExt cx="5949950" cy="5193030"/>
          </a:xfrm>
        </p:grpSpPr>
        <p:pic>
          <p:nvPicPr>
            <p:cNvPr id="435" name="Google Shape;435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97600" y="1214132"/>
              <a:ext cx="5949950" cy="5193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93179" y="1409699"/>
              <a:ext cx="5372100" cy="46151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7" name="Google Shape;437;p2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21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443" name="Google Shape;443;p21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5" name="Google Shape;44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6" name="Google Shape;446;p21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Personalizzare le regole per la Suricata</a:t>
            </a:r>
            <a:endParaRPr/>
          </a:p>
        </p:txBody>
      </p:sp>
      <p:sp>
        <p:nvSpPr>
          <p:cNvPr id="447" name="Google Shape;447;p21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p2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9" name="Google Shape;449;p21"/>
          <p:cNvSpPr txBox="1"/>
          <p:nvPr/>
        </p:nvSpPr>
        <p:spPr>
          <a:xfrm>
            <a:off x="794702" y="1952053"/>
            <a:ext cx="5777230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Creare un file "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My.rules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" e memorizzarlo in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/etc/suricata/.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50" name="Google Shape;450;p21"/>
          <p:cNvGrpSpPr/>
          <p:nvPr/>
        </p:nvGrpSpPr>
        <p:grpSpPr>
          <a:xfrm>
            <a:off x="665480" y="2971850"/>
            <a:ext cx="6320790" cy="2627629"/>
            <a:chOff x="665480" y="2971850"/>
            <a:chExt cx="6320790" cy="2627629"/>
          </a:xfrm>
        </p:grpSpPr>
        <p:pic>
          <p:nvPicPr>
            <p:cNvPr id="451" name="Google Shape;451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5480" y="2971850"/>
              <a:ext cx="6320790" cy="26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1060" y="3167379"/>
              <a:ext cx="5742940" cy="2049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3" name="Google Shape;453;p21"/>
          <p:cNvSpPr txBox="1"/>
          <p:nvPr/>
        </p:nvSpPr>
        <p:spPr>
          <a:xfrm>
            <a:off x="7912100" y="986853"/>
            <a:ext cx="3465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Aggiornare il file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di configurazione .yaml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4" name="Google Shape;454;p21"/>
          <p:cNvSpPr txBox="1"/>
          <p:nvPr/>
        </p:nvSpPr>
        <p:spPr>
          <a:xfrm>
            <a:off x="1365503" y="2820670"/>
            <a:ext cx="482092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alert icmp any any -&gt; $HOME_NET any (msg: "Ping ICMP"; sid: 1; rev: 1;)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55" name="Google Shape;455;p21"/>
          <p:cNvGrpSpPr/>
          <p:nvPr/>
        </p:nvGrpSpPr>
        <p:grpSpPr>
          <a:xfrm>
            <a:off x="6860540" y="1201419"/>
            <a:ext cx="5331459" cy="4812030"/>
            <a:chOff x="6860540" y="1201419"/>
            <a:chExt cx="5331459" cy="4812030"/>
          </a:xfrm>
        </p:grpSpPr>
        <p:pic>
          <p:nvPicPr>
            <p:cNvPr id="456" name="Google Shape;456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60540" y="1201419"/>
              <a:ext cx="5331459" cy="4812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56120" y="1396999"/>
              <a:ext cx="4986020" cy="4234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21"/>
            <p:cNvSpPr/>
            <p:nvPr/>
          </p:nvSpPr>
          <p:spPr>
            <a:xfrm>
              <a:off x="7042150" y="4410709"/>
              <a:ext cx="2105660" cy="464820"/>
            </a:xfrm>
            <a:custGeom>
              <a:rect b="b" l="l" r="r" t="t"/>
              <a:pathLst>
                <a:path extrusionOk="0" h="464820" w="2105659">
                  <a:moveTo>
                    <a:pt x="0" y="464819"/>
                  </a:moveTo>
                  <a:lnTo>
                    <a:pt x="2105659" y="464819"/>
                  </a:lnTo>
                  <a:lnTo>
                    <a:pt x="2105659" y="0"/>
                  </a:lnTo>
                  <a:lnTo>
                    <a:pt x="0" y="0"/>
                  </a:lnTo>
                  <a:lnTo>
                    <a:pt x="0" y="46481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21"/>
          <p:cNvSpPr txBox="1"/>
          <p:nvPr/>
        </p:nvSpPr>
        <p:spPr>
          <a:xfrm>
            <a:off x="78739" y="6665917"/>
            <a:ext cx="676910" cy="159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HackerSploit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22"/>
          <p:cNvGrpSpPr/>
          <p:nvPr/>
        </p:nvGrpSpPr>
        <p:grpSpPr>
          <a:xfrm>
            <a:off x="5775959" y="0"/>
            <a:ext cx="6416040" cy="6858000"/>
            <a:chOff x="5775959" y="0"/>
            <a:chExt cx="6416040" cy="6858000"/>
          </a:xfrm>
        </p:grpSpPr>
        <p:sp>
          <p:nvSpPr>
            <p:cNvPr id="465" name="Google Shape;465;p22"/>
            <p:cNvSpPr/>
            <p:nvPr/>
          </p:nvSpPr>
          <p:spPr>
            <a:xfrm>
              <a:off x="7895712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7" name="Google Shape;46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75959" y="1584959"/>
              <a:ext cx="6416040" cy="4398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71539" y="1780540"/>
              <a:ext cx="6111240" cy="3820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0" name="Google Shape;470;p22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Personalizzare le regole per la Suricata</a:t>
            </a:r>
            <a:endParaRPr/>
          </a:p>
        </p:txBody>
      </p:sp>
      <p:sp>
        <p:nvSpPr>
          <p:cNvPr id="471" name="Google Shape;471;p2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22"/>
          <p:cNvSpPr txBox="1"/>
          <p:nvPr/>
        </p:nvSpPr>
        <p:spPr>
          <a:xfrm>
            <a:off x="7701660" y="1253871"/>
            <a:ext cx="275971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Controllare il file di configurazione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5972809" y="4240529"/>
            <a:ext cx="5989320" cy="325120"/>
          </a:xfrm>
          <a:custGeom>
            <a:rect b="b" l="l" r="r" t="t"/>
            <a:pathLst>
              <a:path extrusionOk="0" h="325120" w="5989320">
                <a:moveTo>
                  <a:pt x="0" y="325120"/>
                </a:moveTo>
                <a:lnTo>
                  <a:pt x="5989320" y="325120"/>
                </a:lnTo>
                <a:lnTo>
                  <a:pt x="5989320" y="0"/>
                </a:lnTo>
                <a:lnTo>
                  <a:pt x="0" y="0"/>
                </a:lnTo>
                <a:lnTo>
                  <a:pt x="0" y="325120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2"/>
          <p:cNvSpPr txBox="1"/>
          <p:nvPr/>
        </p:nvSpPr>
        <p:spPr>
          <a:xfrm>
            <a:off x="572769" y="3561715"/>
            <a:ext cx="381444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Sembra che tutto funzioni bene </a:t>
            </a:r>
            <a:r>
              <a:rPr lang="en-US" sz="1600">
                <a:latin typeface="Noto Sans Symbols"/>
                <a:ea typeface="Noto Sans Symbols"/>
                <a:cs typeface="Noto Sans Symbols"/>
                <a:sym typeface="Noto Sans Symbols"/>
              </a:rPr>
              <a:t>☺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475" name="Google Shape;475;p2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23</a:t>
            </a:r>
            <a:endParaRPr/>
          </a:p>
        </p:txBody>
      </p:sp>
      <p:sp>
        <p:nvSpPr>
          <p:cNvPr id="476" name="Google Shape;476;p22"/>
          <p:cNvSpPr txBox="1"/>
          <p:nvPr/>
        </p:nvSpPr>
        <p:spPr>
          <a:xfrm>
            <a:off x="589280" y="2321178"/>
            <a:ext cx="439991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Suricata -T -c /etc/suricata/suricata.yaml -v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7" name="Google Shape;477;p22"/>
          <p:cNvSpPr txBox="1"/>
          <p:nvPr/>
        </p:nvSpPr>
        <p:spPr>
          <a:xfrm>
            <a:off x="638492" y="4580254"/>
            <a:ext cx="430911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Esegui Suricata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2D1D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start suricata.service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23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483" name="Google Shape;483;p23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5" name="Google Shape;48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6" name="Google Shape;486;p23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Eseguire la personalizzazione delle regole</a:t>
            </a:r>
            <a:endParaRPr/>
          </a:p>
        </p:txBody>
      </p:sp>
      <p:sp>
        <p:nvSpPr>
          <p:cNvPr id="487" name="Google Shape;487;p2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88" name="Google Shape;488;p23"/>
          <p:cNvGrpSpPr/>
          <p:nvPr/>
        </p:nvGrpSpPr>
        <p:grpSpPr>
          <a:xfrm>
            <a:off x="5402579" y="1963432"/>
            <a:ext cx="6789420" cy="3643630"/>
            <a:chOff x="5402579" y="1963432"/>
            <a:chExt cx="6789420" cy="3643630"/>
          </a:xfrm>
        </p:grpSpPr>
        <p:pic>
          <p:nvPicPr>
            <p:cNvPr id="489" name="Google Shape;489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02579" y="1963432"/>
              <a:ext cx="6789420" cy="3643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98159" y="2159000"/>
              <a:ext cx="6217920" cy="3065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1" name="Google Shape;491;p23"/>
          <p:cNvSpPr txBox="1"/>
          <p:nvPr/>
        </p:nvSpPr>
        <p:spPr>
          <a:xfrm>
            <a:off x="9373234" y="3548379"/>
            <a:ext cx="272669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L'amministratore Kali effettua il ping del sito web di testmynids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" name="Google Shape;492;p23"/>
          <p:cNvSpPr/>
          <p:nvPr/>
        </p:nvSpPr>
        <p:spPr>
          <a:xfrm>
            <a:off x="8114030" y="3686809"/>
            <a:ext cx="1178560" cy="185420"/>
          </a:xfrm>
          <a:custGeom>
            <a:rect b="b" l="l" r="r" t="t"/>
            <a:pathLst>
              <a:path extrusionOk="0" h="185420" w="1178559">
                <a:moveTo>
                  <a:pt x="0" y="185419"/>
                </a:moveTo>
                <a:lnTo>
                  <a:pt x="1178559" y="185419"/>
                </a:lnTo>
                <a:lnTo>
                  <a:pt x="1178559" y="0"/>
                </a:lnTo>
                <a:lnTo>
                  <a:pt x="0" y="0"/>
                </a:lnTo>
                <a:lnTo>
                  <a:pt x="0" y="185419"/>
                </a:lnTo>
                <a:close/>
              </a:path>
            </a:pathLst>
          </a:custGeom>
          <a:noFill/>
          <a:ln cap="flat" cmpd="sng" w="28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3"/>
          <p:cNvSpPr txBox="1"/>
          <p:nvPr/>
        </p:nvSpPr>
        <p:spPr>
          <a:xfrm>
            <a:off x="5866129" y="1441830"/>
            <a:ext cx="41847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067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Controllare il registro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F2D1D"/>
              </a:buClr>
              <a:buSzPts val="1500"/>
              <a:buFont typeface="Arial"/>
              <a:buChar char="•"/>
            </a:pPr>
            <a:r>
              <a:rPr b="1" lang="en-US" sz="15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cat /var/log/suricata/fast.log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4" name="Google Shape;494;p2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</a:t>
            </a:r>
            <a:endParaRPr/>
          </a:p>
        </p:txBody>
      </p:sp>
      <p:sp>
        <p:nvSpPr>
          <p:cNvPr id="495" name="Google Shape;495;p23"/>
          <p:cNvSpPr txBox="1"/>
          <p:nvPr/>
        </p:nvSpPr>
        <p:spPr>
          <a:xfrm>
            <a:off x="618797" y="3132700"/>
            <a:ext cx="9792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87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Ping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6" name="Google Shape;496;p23"/>
          <p:cNvSpPr txBox="1"/>
          <p:nvPr/>
        </p:nvSpPr>
        <p:spPr>
          <a:xfrm>
            <a:off x="1076325" y="3376548"/>
            <a:ext cx="373697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2D1D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Comando ping dall'admin Kai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dispositivo al sito web di testmynids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7" name="Google Shape;497;p23"/>
          <p:cNvSpPr txBox="1"/>
          <p:nvPr/>
        </p:nvSpPr>
        <p:spPr>
          <a:xfrm>
            <a:off x="755332" y="4465573"/>
            <a:ext cx="439420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risultati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potrebbero non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apparire immediatamente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 Attendere un po' di tempo finché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nuova regola aggiunta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non rileva 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attività di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ping sulla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4"/>
          <p:cNvSpPr txBox="1"/>
          <p:nvPr/>
        </p:nvSpPr>
        <p:spPr>
          <a:xfrm>
            <a:off x="875347" y="822578"/>
            <a:ext cx="254444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Stop alla Suricata</a:t>
            </a:r>
            <a:endParaRPr sz="32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03" name="Google Shape;503;p2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4" name="Google Shape;504;p24"/>
          <p:cNvSpPr txBox="1"/>
          <p:nvPr/>
        </p:nvSpPr>
        <p:spPr>
          <a:xfrm>
            <a:off x="750252" y="2098928"/>
            <a:ext cx="431419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Stop alla Suricata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CF2D1D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stop suricata.service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05" name="Google Shape;505;p24"/>
          <p:cNvGrpSpPr/>
          <p:nvPr/>
        </p:nvGrpSpPr>
        <p:grpSpPr>
          <a:xfrm>
            <a:off x="477551" y="3070800"/>
            <a:ext cx="5375846" cy="2581953"/>
            <a:chOff x="477551" y="3070800"/>
            <a:chExt cx="5375846" cy="2581953"/>
          </a:xfrm>
        </p:grpSpPr>
        <p:pic>
          <p:nvPicPr>
            <p:cNvPr id="506" name="Google Shape;50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7551" y="3070800"/>
              <a:ext cx="5375846" cy="2581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7380" y="3220719"/>
              <a:ext cx="4889500" cy="2095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p24"/>
            <p:cNvSpPr/>
            <p:nvPr/>
          </p:nvSpPr>
          <p:spPr>
            <a:xfrm>
              <a:off x="681990" y="3732529"/>
              <a:ext cx="1910080" cy="246379"/>
            </a:xfrm>
            <a:custGeom>
              <a:rect b="b" l="l" r="r" t="t"/>
              <a:pathLst>
                <a:path extrusionOk="0" h="246379" w="1910080">
                  <a:moveTo>
                    <a:pt x="0" y="246380"/>
                  </a:moveTo>
                  <a:lnTo>
                    <a:pt x="1910080" y="246380"/>
                  </a:lnTo>
                  <a:lnTo>
                    <a:pt x="1910080" y="0"/>
                  </a:lnTo>
                  <a:lnTo>
                    <a:pt x="0" y="0"/>
                  </a:lnTo>
                  <a:lnTo>
                    <a:pt x="0" y="24638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24"/>
          <p:cNvSpPr txBox="1"/>
          <p:nvPr/>
        </p:nvSpPr>
        <p:spPr>
          <a:xfrm>
            <a:off x="6466204" y="623823"/>
            <a:ext cx="4453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0035" lvl="0" marL="299085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Stato Suricata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-280035" lvl="1" marL="756285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Clr>
                <a:srgbClr val="CF2D1D"/>
              </a:buClr>
              <a:buSzPts val="1500"/>
              <a:buFont typeface="Arial"/>
              <a:buChar char="•"/>
            </a:pPr>
            <a:r>
              <a:rPr b="1" lang="en-US" sz="15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status suricata.service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10" name="Google Shape;510;p24"/>
          <p:cNvGrpSpPr/>
          <p:nvPr/>
        </p:nvGrpSpPr>
        <p:grpSpPr>
          <a:xfrm>
            <a:off x="6250940" y="1356358"/>
            <a:ext cx="5260340" cy="5450838"/>
            <a:chOff x="6250940" y="1356358"/>
            <a:chExt cx="5260340" cy="5450838"/>
          </a:xfrm>
        </p:grpSpPr>
        <p:pic>
          <p:nvPicPr>
            <p:cNvPr id="511" name="Google Shape;511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50940" y="1356358"/>
              <a:ext cx="5260340" cy="54508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24"/>
            <p:cNvSpPr/>
            <p:nvPr/>
          </p:nvSpPr>
          <p:spPr>
            <a:xfrm>
              <a:off x="6412230" y="1918969"/>
              <a:ext cx="1910080" cy="246379"/>
            </a:xfrm>
            <a:custGeom>
              <a:rect b="b" l="l" r="r" t="t"/>
              <a:pathLst>
                <a:path extrusionOk="0" h="246380" w="1910079">
                  <a:moveTo>
                    <a:pt x="0" y="246379"/>
                  </a:moveTo>
                  <a:lnTo>
                    <a:pt x="1910079" y="246379"/>
                  </a:lnTo>
                  <a:lnTo>
                    <a:pt x="1910079" y="0"/>
                  </a:lnTo>
                  <a:lnTo>
                    <a:pt x="0" y="0"/>
                  </a:lnTo>
                  <a:lnTo>
                    <a:pt x="0" y="246379"/>
                  </a:lnTo>
                  <a:close/>
                </a:path>
              </a:pathLst>
            </a:custGeom>
            <a:noFill/>
            <a:ln cap="flat" cmpd="sng" w="285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3" name="Google Shape;513;p24"/>
          <p:cNvSpPr txBox="1"/>
          <p:nvPr/>
        </p:nvSpPr>
        <p:spPr>
          <a:xfrm>
            <a:off x="11131550" y="6322828"/>
            <a:ext cx="1778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5"/>
          <p:cNvSpPr/>
          <p:nvPr/>
        </p:nvSpPr>
        <p:spPr>
          <a:xfrm>
            <a:off x="6490708" y="32561"/>
            <a:ext cx="5348605" cy="6823709"/>
          </a:xfrm>
          <a:custGeom>
            <a:rect b="b" l="l" r="r" t="t"/>
            <a:pathLst>
              <a:path extrusionOk="0" h="6823709" w="5348605">
                <a:moveTo>
                  <a:pt x="5348309" y="0"/>
                </a:moveTo>
                <a:lnTo>
                  <a:pt x="1917613" y="0"/>
                </a:lnTo>
                <a:lnTo>
                  <a:pt x="0" y="6823423"/>
                </a:lnTo>
                <a:lnTo>
                  <a:pt x="3430670" y="6823423"/>
                </a:lnTo>
                <a:lnTo>
                  <a:pt x="5348309" y="0"/>
                </a:lnTo>
                <a:close/>
              </a:path>
            </a:pathLst>
          </a:custGeom>
          <a:solidFill>
            <a:srgbClr val="FFB900">
              <a:alpha val="1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0" name="Google Shape;520;p25"/>
          <p:cNvGrpSpPr/>
          <p:nvPr/>
        </p:nvGrpSpPr>
        <p:grpSpPr>
          <a:xfrm>
            <a:off x="4064092" y="1270"/>
            <a:ext cx="2923447" cy="6856730"/>
            <a:chOff x="4064092" y="1270"/>
            <a:chExt cx="2923447" cy="6856730"/>
          </a:xfrm>
        </p:grpSpPr>
        <p:sp>
          <p:nvSpPr>
            <p:cNvPr id="521" name="Google Shape;521;p25"/>
            <p:cNvSpPr/>
            <p:nvPr/>
          </p:nvSpPr>
          <p:spPr>
            <a:xfrm>
              <a:off x="545338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4442459" y="50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2" y="2389124"/>
                  </a:lnTo>
                  <a:lnTo>
                    <a:pt x="1159382" y="2390394"/>
                  </a:lnTo>
                  <a:lnTo>
                    <a:pt x="819276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80"/>
                  </a:lnTo>
                  <a:lnTo>
                    <a:pt x="26542" y="6837680"/>
                  </a:lnTo>
                  <a:lnTo>
                    <a:pt x="843279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1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4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1" y="3464306"/>
                  </a:lnTo>
                  <a:lnTo>
                    <a:pt x="1502028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4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088"/>
                  </a:lnTo>
                  <a:lnTo>
                    <a:pt x="1547494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7" y="3553968"/>
                  </a:lnTo>
                  <a:lnTo>
                    <a:pt x="1964816" y="2108708"/>
                  </a:lnTo>
                  <a:lnTo>
                    <a:pt x="2539999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40640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4" name="Google Shape;524;p25"/>
          <p:cNvSpPr txBox="1"/>
          <p:nvPr>
            <p:ph type="title"/>
          </p:nvPr>
        </p:nvSpPr>
        <p:spPr>
          <a:xfrm>
            <a:off x="7050405" y="2170112"/>
            <a:ext cx="3771900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900"/>
                </a:solidFill>
              </a:rPr>
              <a:t>Grazie</a:t>
            </a:r>
            <a:endParaRPr sz="6000"/>
          </a:p>
        </p:txBody>
      </p:sp>
      <p:pic>
        <p:nvPicPr>
          <p:cNvPr id="525" name="Google Shape;5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5"/>
          <p:cNvSpPr txBox="1"/>
          <p:nvPr/>
        </p:nvSpPr>
        <p:spPr>
          <a:xfrm>
            <a:off x="7050405" y="3732783"/>
            <a:ext cx="3162935" cy="124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prega di inviare tutte le domande a: Abdelkader Shaaban,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Stefan Schauer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Stefan.Schauer@ait.ac.at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7" name="Google Shape;527;p2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"/>
            <a:ext cx="5842000" cy="686307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>
            <p:ph type="title"/>
          </p:nvPr>
        </p:nvSpPr>
        <p:spPr>
          <a:xfrm>
            <a:off x="5920740" y="2894391"/>
            <a:ext cx="1955800" cy="107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IDS</a:t>
            </a:r>
            <a:endParaRPr sz="3600"/>
          </a:p>
          <a:p>
            <a:pPr indent="0" lvl="0" marL="1270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</a:rPr>
              <a:t>SURICATA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4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97" name="Google Shape;97;p4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9" name="Google Shape;9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4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SURICATA</a:t>
            </a:r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11207750" y="6323647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875347" y="1487805"/>
            <a:ext cx="10554335" cy="372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225">
            <a:spAutoFit/>
          </a:bodyPr>
          <a:lstStyle/>
          <a:p>
            <a:pPr indent="-34226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Suricata è un sistema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rilevamento delle intrusioni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prevenzione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delle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 intrusioni basato su open-source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Suricata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analizza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tutto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traffico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sull'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interfaccia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alla ricerca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attacchi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anomalie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note.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Quando viene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attacco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 un'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anomalia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il sistema può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decidere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bloccare il traffico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salvare semplicemente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evento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 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log </a:t>
            </a:r>
            <a:r>
              <a:rPr b="1" lang="en-US" sz="1800" u="sng">
                <a:latin typeface="Tahoma"/>
                <a:ea typeface="Tahoma"/>
                <a:cs typeface="Tahoma"/>
                <a:sym typeface="Tahoma"/>
              </a:rPr>
              <a:t>(/var/log/suricata/fast.log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Suricata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può essere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configurata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utilizzando insiemi di </a:t>
            </a:r>
            <a:r>
              <a:rPr b="1" lang="en-US" sz="1800" u="sng">
                <a:latin typeface="Tahoma"/>
                <a:ea typeface="Tahoma"/>
                <a:cs typeface="Tahoma"/>
                <a:sym typeface="Tahoma"/>
              </a:rPr>
              <a:t>regole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organizzate in categorie uniformi.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Ogni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categoria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può essere impostata su: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07949" lvl="1" marL="548005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Abilita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verrà segnalato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il traffico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corrispondente alle regole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 queste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categorie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107949" lvl="1" marL="548005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Blocca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il traffico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che corrisponde alle regole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 questa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categoria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sarà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eliminato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107949" lvl="1" marL="548005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Disabilita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le regole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 questa categoria vengono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ignorate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127635" y="6654800"/>
            <a:ext cx="236601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https://docs.nethserver.org/en/v7/suricata.html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04780" y="4404359"/>
            <a:ext cx="1887220" cy="199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ctrTitle"/>
          </p:nvPr>
        </p:nvSpPr>
        <p:spPr>
          <a:xfrm>
            <a:off x="875347" y="822578"/>
            <a:ext cx="328676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Modalità SURICTA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875347" y="1632330"/>
            <a:ext cx="4064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IDS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937742" y="4283760"/>
            <a:ext cx="635000" cy="802005"/>
          </a:xfrm>
          <a:custGeom>
            <a:rect b="b" l="l" r="r" t="t"/>
            <a:pathLst>
              <a:path extrusionOk="0" h="802004" w="635000">
                <a:moveTo>
                  <a:pt x="593077" y="765721"/>
                </a:moveTo>
                <a:lnTo>
                  <a:pt x="521411" y="765721"/>
                </a:lnTo>
                <a:lnTo>
                  <a:pt x="521411" y="706310"/>
                </a:lnTo>
                <a:lnTo>
                  <a:pt x="521411" y="700659"/>
                </a:lnTo>
                <a:lnTo>
                  <a:pt x="521411" y="595045"/>
                </a:lnTo>
                <a:lnTo>
                  <a:pt x="521411" y="592213"/>
                </a:lnTo>
                <a:lnTo>
                  <a:pt x="521411" y="530910"/>
                </a:lnTo>
                <a:lnTo>
                  <a:pt x="519582" y="521665"/>
                </a:lnTo>
                <a:lnTo>
                  <a:pt x="514578" y="514184"/>
                </a:lnTo>
                <a:lnTo>
                  <a:pt x="507098" y="509168"/>
                </a:lnTo>
                <a:lnTo>
                  <a:pt x="497840" y="507339"/>
                </a:lnTo>
                <a:lnTo>
                  <a:pt x="432777" y="507339"/>
                </a:lnTo>
                <a:lnTo>
                  <a:pt x="432777" y="647852"/>
                </a:lnTo>
                <a:lnTo>
                  <a:pt x="379971" y="700659"/>
                </a:lnTo>
                <a:lnTo>
                  <a:pt x="366776" y="687451"/>
                </a:lnTo>
                <a:lnTo>
                  <a:pt x="406374" y="647852"/>
                </a:lnTo>
                <a:lnTo>
                  <a:pt x="366776" y="608241"/>
                </a:lnTo>
                <a:lnTo>
                  <a:pt x="379971" y="595045"/>
                </a:lnTo>
                <a:lnTo>
                  <a:pt x="432777" y="647852"/>
                </a:lnTo>
                <a:lnTo>
                  <a:pt x="432777" y="507339"/>
                </a:lnTo>
                <a:lnTo>
                  <a:pt x="348856" y="507339"/>
                </a:lnTo>
                <a:lnTo>
                  <a:pt x="348856" y="599757"/>
                </a:lnTo>
                <a:lnTo>
                  <a:pt x="304558" y="706310"/>
                </a:lnTo>
                <a:lnTo>
                  <a:pt x="289712" y="699719"/>
                </a:lnTo>
                <a:lnTo>
                  <a:pt x="287591" y="698766"/>
                </a:lnTo>
                <a:lnTo>
                  <a:pt x="331101" y="594093"/>
                </a:lnTo>
                <a:lnTo>
                  <a:pt x="331889" y="592213"/>
                </a:lnTo>
                <a:lnTo>
                  <a:pt x="348856" y="599757"/>
                </a:lnTo>
                <a:lnTo>
                  <a:pt x="348856" y="507339"/>
                </a:lnTo>
                <a:lnTo>
                  <a:pt x="268732" y="507339"/>
                </a:lnTo>
                <a:lnTo>
                  <a:pt x="268732" y="607301"/>
                </a:lnTo>
                <a:lnTo>
                  <a:pt x="229120" y="646899"/>
                </a:lnTo>
                <a:lnTo>
                  <a:pt x="268732" y="686511"/>
                </a:lnTo>
                <a:lnTo>
                  <a:pt x="255524" y="699719"/>
                </a:lnTo>
                <a:lnTo>
                  <a:pt x="202730" y="646899"/>
                </a:lnTo>
                <a:lnTo>
                  <a:pt x="255524" y="594093"/>
                </a:lnTo>
                <a:lnTo>
                  <a:pt x="268732" y="607301"/>
                </a:lnTo>
                <a:lnTo>
                  <a:pt x="268732" y="507339"/>
                </a:lnTo>
                <a:lnTo>
                  <a:pt x="138607" y="507339"/>
                </a:lnTo>
                <a:lnTo>
                  <a:pt x="129349" y="509168"/>
                </a:lnTo>
                <a:lnTo>
                  <a:pt x="121869" y="514184"/>
                </a:lnTo>
                <a:lnTo>
                  <a:pt x="116865" y="521665"/>
                </a:lnTo>
                <a:lnTo>
                  <a:pt x="115036" y="530910"/>
                </a:lnTo>
                <a:lnTo>
                  <a:pt x="115036" y="765721"/>
                </a:lnTo>
                <a:lnTo>
                  <a:pt x="43370" y="765721"/>
                </a:lnTo>
                <a:lnTo>
                  <a:pt x="43370" y="777989"/>
                </a:lnTo>
                <a:lnTo>
                  <a:pt x="45199" y="787234"/>
                </a:lnTo>
                <a:lnTo>
                  <a:pt x="50203" y="794727"/>
                </a:lnTo>
                <a:lnTo>
                  <a:pt x="57696" y="799731"/>
                </a:lnTo>
                <a:lnTo>
                  <a:pt x="66941" y="801560"/>
                </a:lnTo>
                <a:lnTo>
                  <a:pt x="569506" y="801560"/>
                </a:lnTo>
                <a:lnTo>
                  <a:pt x="578751" y="799731"/>
                </a:lnTo>
                <a:lnTo>
                  <a:pt x="586244" y="794727"/>
                </a:lnTo>
                <a:lnTo>
                  <a:pt x="591248" y="787234"/>
                </a:lnTo>
                <a:lnTo>
                  <a:pt x="593077" y="777989"/>
                </a:lnTo>
                <a:lnTo>
                  <a:pt x="593077" y="765721"/>
                </a:lnTo>
                <a:close/>
              </a:path>
              <a:path extrusionOk="0" h="802004" w="635000">
                <a:moveTo>
                  <a:pt x="634568" y="669544"/>
                </a:moveTo>
                <a:lnTo>
                  <a:pt x="619582" y="528091"/>
                </a:lnTo>
                <a:lnTo>
                  <a:pt x="609815" y="488365"/>
                </a:lnTo>
                <a:lnTo>
                  <a:pt x="584593" y="457365"/>
                </a:lnTo>
                <a:lnTo>
                  <a:pt x="535660" y="425297"/>
                </a:lnTo>
                <a:lnTo>
                  <a:pt x="514451" y="414934"/>
                </a:lnTo>
                <a:lnTo>
                  <a:pt x="496938" y="407098"/>
                </a:lnTo>
                <a:lnTo>
                  <a:pt x="464832" y="395122"/>
                </a:lnTo>
                <a:lnTo>
                  <a:pt x="418630" y="376262"/>
                </a:lnTo>
                <a:lnTo>
                  <a:pt x="414858" y="374383"/>
                </a:lnTo>
                <a:lnTo>
                  <a:pt x="412978" y="371551"/>
                </a:lnTo>
                <a:lnTo>
                  <a:pt x="412978" y="365887"/>
                </a:lnTo>
                <a:lnTo>
                  <a:pt x="412978" y="345135"/>
                </a:lnTo>
                <a:lnTo>
                  <a:pt x="454698" y="292925"/>
                </a:lnTo>
                <a:lnTo>
                  <a:pt x="469557" y="227266"/>
                </a:lnTo>
                <a:lnTo>
                  <a:pt x="469557" y="193319"/>
                </a:lnTo>
                <a:lnTo>
                  <a:pt x="475208" y="197091"/>
                </a:lnTo>
                <a:lnTo>
                  <a:pt x="488416" y="198970"/>
                </a:lnTo>
                <a:lnTo>
                  <a:pt x="486486" y="193319"/>
                </a:lnTo>
                <a:lnTo>
                  <a:pt x="472376" y="151828"/>
                </a:lnTo>
                <a:lnTo>
                  <a:pt x="468604" y="138620"/>
                </a:lnTo>
                <a:lnTo>
                  <a:pt x="467715" y="132334"/>
                </a:lnTo>
                <a:lnTo>
                  <a:pt x="467664" y="132029"/>
                </a:lnTo>
                <a:lnTo>
                  <a:pt x="465124" y="122593"/>
                </a:lnTo>
                <a:lnTo>
                  <a:pt x="457606" y="94691"/>
                </a:lnTo>
                <a:lnTo>
                  <a:pt x="439496" y="63182"/>
                </a:lnTo>
                <a:lnTo>
                  <a:pt x="430898" y="54305"/>
                </a:lnTo>
                <a:lnTo>
                  <a:pt x="430898" y="160312"/>
                </a:lnTo>
                <a:lnTo>
                  <a:pt x="430898" y="226326"/>
                </a:lnTo>
                <a:lnTo>
                  <a:pt x="421970" y="270256"/>
                </a:lnTo>
                <a:lnTo>
                  <a:pt x="397662" y="306247"/>
                </a:lnTo>
                <a:lnTo>
                  <a:pt x="392239" y="309918"/>
                </a:lnTo>
                <a:lnTo>
                  <a:pt x="392239" y="404558"/>
                </a:lnTo>
                <a:lnTo>
                  <a:pt x="373684" y="409486"/>
                </a:lnTo>
                <a:lnTo>
                  <a:pt x="354876" y="412927"/>
                </a:lnTo>
                <a:lnTo>
                  <a:pt x="335889" y="414769"/>
                </a:lnTo>
                <a:lnTo>
                  <a:pt x="316814" y="414934"/>
                </a:lnTo>
                <a:lnTo>
                  <a:pt x="298284" y="414235"/>
                </a:lnTo>
                <a:lnTo>
                  <a:pt x="279577" y="412216"/>
                </a:lnTo>
                <a:lnTo>
                  <a:pt x="260858" y="408965"/>
                </a:lnTo>
                <a:lnTo>
                  <a:pt x="242328" y="404558"/>
                </a:lnTo>
                <a:lnTo>
                  <a:pt x="250050" y="397205"/>
                </a:lnTo>
                <a:lnTo>
                  <a:pt x="255993" y="388175"/>
                </a:lnTo>
                <a:lnTo>
                  <a:pt x="259829" y="377901"/>
                </a:lnTo>
                <a:lnTo>
                  <a:pt x="261188" y="366839"/>
                </a:lnTo>
                <a:lnTo>
                  <a:pt x="261188" y="365887"/>
                </a:lnTo>
                <a:lnTo>
                  <a:pt x="288937" y="374383"/>
                </a:lnTo>
                <a:lnTo>
                  <a:pt x="317754" y="377202"/>
                </a:lnTo>
                <a:lnTo>
                  <a:pt x="346557" y="374383"/>
                </a:lnTo>
                <a:lnTo>
                  <a:pt x="374319" y="365887"/>
                </a:lnTo>
                <a:lnTo>
                  <a:pt x="374319" y="366839"/>
                </a:lnTo>
                <a:lnTo>
                  <a:pt x="375183" y="374383"/>
                </a:lnTo>
                <a:lnTo>
                  <a:pt x="375285" y="375323"/>
                </a:lnTo>
                <a:lnTo>
                  <a:pt x="375399" y="376262"/>
                </a:lnTo>
                <a:lnTo>
                  <a:pt x="375526" y="377367"/>
                </a:lnTo>
                <a:lnTo>
                  <a:pt x="379031" y="387464"/>
                </a:lnTo>
                <a:lnTo>
                  <a:pt x="384657" y="396671"/>
                </a:lnTo>
                <a:lnTo>
                  <a:pt x="392239" y="404558"/>
                </a:lnTo>
                <a:lnTo>
                  <a:pt x="392239" y="309918"/>
                </a:lnTo>
                <a:lnTo>
                  <a:pt x="361683" y="330555"/>
                </a:lnTo>
                <a:lnTo>
                  <a:pt x="317766" y="339483"/>
                </a:lnTo>
                <a:lnTo>
                  <a:pt x="275678" y="331482"/>
                </a:lnTo>
                <a:lnTo>
                  <a:pt x="240677" y="309422"/>
                </a:lnTo>
                <a:lnTo>
                  <a:pt x="215925" y="276225"/>
                </a:lnTo>
                <a:lnTo>
                  <a:pt x="204609" y="234810"/>
                </a:lnTo>
                <a:lnTo>
                  <a:pt x="245846" y="219875"/>
                </a:lnTo>
                <a:lnTo>
                  <a:pt x="290055" y="201155"/>
                </a:lnTo>
                <a:lnTo>
                  <a:pt x="333451" y="178663"/>
                </a:lnTo>
                <a:lnTo>
                  <a:pt x="372237" y="152463"/>
                </a:lnTo>
                <a:lnTo>
                  <a:pt x="402602" y="122593"/>
                </a:lnTo>
                <a:lnTo>
                  <a:pt x="409143" y="132334"/>
                </a:lnTo>
                <a:lnTo>
                  <a:pt x="416039" y="141808"/>
                </a:lnTo>
                <a:lnTo>
                  <a:pt x="423291" y="151104"/>
                </a:lnTo>
                <a:lnTo>
                  <a:pt x="430898" y="160312"/>
                </a:lnTo>
                <a:lnTo>
                  <a:pt x="430898" y="54305"/>
                </a:lnTo>
                <a:lnTo>
                  <a:pt x="414489" y="37338"/>
                </a:lnTo>
                <a:lnTo>
                  <a:pt x="395135" y="24523"/>
                </a:lnTo>
                <a:lnTo>
                  <a:pt x="383743" y="16979"/>
                </a:lnTo>
                <a:lnTo>
                  <a:pt x="379971" y="15087"/>
                </a:lnTo>
                <a:lnTo>
                  <a:pt x="375259" y="15087"/>
                </a:lnTo>
                <a:lnTo>
                  <a:pt x="371487" y="17919"/>
                </a:lnTo>
                <a:lnTo>
                  <a:pt x="363004" y="24523"/>
                </a:lnTo>
                <a:lnTo>
                  <a:pt x="353568" y="11315"/>
                </a:lnTo>
                <a:lnTo>
                  <a:pt x="316814" y="0"/>
                </a:lnTo>
                <a:lnTo>
                  <a:pt x="273888" y="6692"/>
                </a:lnTo>
                <a:lnTo>
                  <a:pt x="235661" y="25476"/>
                </a:lnTo>
                <a:lnTo>
                  <a:pt x="203911" y="54394"/>
                </a:lnTo>
                <a:lnTo>
                  <a:pt x="180403" y="91490"/>
                </a:lnTo>
                <a:lnTo>
                  <a:pt x="166890" y="134848"/>
                </a:lnTo>
                <a:lnTo>
                  <a:pt x="166890" y="157480"/>
                </a:lnTo>
                <a:lnTo>
                  <a:pt x="166166" y="172872"/>
                </a:lnTo>
                <a:lnTo>
                  <a:pt x="163944" y="187896"/>
                </a:lnTo>
                <a:lnTo>
                  <a:pt x="160134" y="202577"/>
                </a:lnTo>
                <a:lnTo>
                  <a:pt x="154635" y="216890"/>
                </a:lnTo>
                <a:lnTo>
                  <a:pt x="138607" y="254609"/>
                </a:lnTo>
                <a:lnTo>
                  <a:pt x="140665" y="254088"/>
                </a:lnTo>
                <a:lnTo>
                  <a:pt x="146621" y="252488"/>
                </a:lnTo>
                <a:lnTo>
                  <a:pt x="156108" y="249834"/>
                </a:lnTo>
                <a:lnTo>
                  <a:pt x="168783" y="246126"/>
                </a:lnTo>
                <a:lnTo>
                  <a:pt x="175069" y="274294"/>
                </a:lnTo>
                <a:lnTo>
                  <a:pt x="186575" y="300355"/>
                </a:lnTo>
                <a:lnTo>
                  <a:pt x="202857" y="323570"/>
                </a:lnTo>
                <a:lnTo>
                  <a:pt x="223469" y="343255"/>
                </a:lnTo>
                <a:lnTo>
                  <a:pt x="223469" y="370611"/>
                </a:lnTo>
                <a:lnTo>
                  <a:pt x="221576" y="374383"/>
                </a:lnTo>
                <a:lnTo>
                  <a:pt x="217805" y="375323"/>
                </a:lnTo>
                <a:lnTo>
                  <a:pt x="171602" y="394182"/>
                </a:lnTo>
                <a:lnTo>
                  <a:pt x="108546" y="420001"/>
                </a:lnTo>
                <a:lnTo>
                  <a:pt x="51854" y="456425"/>
                </a:lnTo>
                <a:lnTo>
                  <a:pt x="26162" y="487426"/>
                </a:lnTo>
                <a:lnTo>
                  <a:pt x="16027" y="526199"/>
                </a:lnTo>
                <a:lnTo>
                  <a:pt x="0" y="669544"/>
                </a:lnTo>
                <a:lnTo>
                  <a:pt x="101" y="684949"/>
                </a:lnTo>
                <a:lnTo>
                  <a:pt x="23571" y="722350"/>
                </a:lnTo>
                <a:lnTo>
                  <a:pt x="57785" y="740778"/>
                </a:lnTo>
                <a:lnTo>
                  <a:pt x="69773" y="745921"/>
                </a:lnTo>
                <a:lnTo>
                  <a:pt x="96177" y="745921"/>
                </a:lnTo>
                <a:lnTo>
                  <a:pt x="96177" y="716686"/>
                </a:lnTo>
                <a:lnTo>
                  <a:pt x="82918" y="711530"/>
                </a:lnTo>
                <a:lnTo>
                  <a:pt x="70002" y="705840"/>
                </a:lnTo>
                <a:lnTo>
                  <a:pt x="57518" y="699477"/>
                </a:lnTo>
                <a:lnTo>
                  <a:pt x="45250" y="692175"/>
                </a:lnTo>
                <a:lnTo>
                  <a:pt x="39598" y="688403"/>
                </a:lnTo>
                <a:lnTo>
                  <a:pt x="36766" y="681799"/>
                </a:lnTo>
                <a:lnTo>
                  <a:pt x="37706" y="675195"/>
                </a:lnTo>
                <a:lnTo>
                  <a:pt x="53746" y="529971"/>
                </a:lnTo>
                <a:lnTo>
                  <a:pt x="75425" y="485648"/>
                </a:lnTo>
                <a:lnTo>
                  <a:pt x="126466" y="453593"/>
                </a:lnTo>
                <a:lnTo>
                  <a:pt x="183870" y="430022"/>
                </a:lnTo>
                <a:lnTo>
                  <a:pt x="198958" y="425297"/>
                </a:lnTo>
                <a:lnTo>
                  <a:pt x="222288" y="436740"/>
                </a:lnTo>
                <a:lnTo>
                  <a:pt x="250583" y="445338"/>
                </a:lnTo>
                <a:lnTo>
                  <a:pt x="282752" y="450761"/>
                </a:lnTo>
                <a:lnTo>
                  <a:pt x="317766" y="452653"/>
                </a:lnTo>
                <a:lnTo>
                  <a:pt x="352767" y="450761"/>
                </a:lnTo>
                <a:lnTo>
                  <a:pt x="385051" y="445338"/>
                </a:lnTo>
                <a:lnTo>
                  <a:pt x="413613" y="436740"/>
                </a:lnTo>
                <a:lnTo>
                  <a:pt x="437489" y="425297"/>
                </a:lnTo>
                <a:lnTo>
                  <a:pt x="451637" y="430022"/>
                </a:lnTo>
                <a:lnTo>
                  <a:pt x="509041" y="453593"/>
                </a:lnTo>
                <a:lnTo>
                  <a:pt x="560070" y="485648"/>
                </a:lnTo>
                <a:lnTo>
                  <a:pt x="580605" y="526199"/>
                </a:lnTo>
                <a:lnTo>
                  <a:pt x="597789" y="674255"/>
                </a:lnTo>
                <a:lnTo>
                  <a:pt x="565492" y="705256"/>
                </a:lnTo>
                <a:lnTo>
                  <a:pt x="539330" y="715746"/>
                </a:lnTo>
                <a:lnTo>
                  <a:pt x="539330" y="745921"/>
                </a:lnTo>
                <a:lnTo>
                  <a:pt x="564794" y="745921"/>
                </a:lnTo>
                <a:lnTo>
                  <a:pt x="576783" y="740778"/>
                </a:lnTo>
                <a:lnTo>
                  <a:pt x="610997" y="722350"/>
                </a:lnTo>
                <a:lnTo>
                  <a:pt x="634466" y="684949"/>
                </a:lnTo>
                <a:lnTo>
                  <a:pt x="634568" y="669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965047" y="2419400"/>
            <a:ext cx="616585" cy="802005"/>
          </a:xfrm>
          <a:custGeom>
            <a:rect b="b" l="l" r="r" t="t"/>
            <a:pathLst>
              <a:path extrusionOk="0" h="802005" w="616585">
                <a:moveTo>
                  <a:pt x="583552" y="765721"/>
                </a:moveTo>
                <a:lnTo>
                  <a:pt x="511886" y="765721"/>
                </a:lnTo>
                <a:lnTo>
                  <a:pt x="511886" y="706310"/>
                </a:lnTo>
                <a:lnTo>
                  <a:pt x="511886" y="700659"/>
                </a:lnTo>
                <a:lnTo>
                  <a:pt x="511886" y="595045"/>
                </a:lnTo>
                <a:lnTo>
                  <a:pt x="511886" y="592213"/>
                </a:lnTo>
                <a:lnTo>
                  <a:pt x="511886" y="530910"/>
                </a:lnTo>
                <a:lnTo>
                  <a:pt x="510057" y="521665"/>
                </a:lnTo>
                <a:lnTo>
                  <a:pt x="505053" y="514184"/>
                </a:lnTo>
                <a:lnTo>
                  <a:pt x="497573" y="509168"/>
                </a:lnTo>
                <a:lnTo>
                  <a:pt x="488315" y="507339"/>
                </a:lnTo>
                <a:lnTo>
                  <a:pt x="423252" y="507339"/>
                </a:lnTo>
                <a:lnTo>
                  <a:pt x="423252" y="647852"/>
                </a:lnTo>
                <a:lnTo>
                  <a:pt x="370446" y="700659"/>
                </a:lnTo>
                <a:lnTo>
                  <a:pt x="357251" y="687451"/>
                </a:lnTo>
                <a:lnTo>
                  <a:pt x="396849" y="647852"/>
                </a:lnTo>
                <a:lnTo>
                  <a:pt x="357251" y="608241"/>
                </a:lnTo>
                <a:lnTo>
                  <a:pt x="370446" y="595045"/>
                </a:lnTo>
                <a:lnTo>
                  <a:pt x="423252" y="647852"/>
                </a:lnTo>
                <a:lnTo>
                  <a:pt x="423252" y="507339"/>
                </a:lnTo>
                <a:lnTo>
                  <a:pt x="339331" y="507339"/>
                </a:lnTo>
                <a:lnTo>
                  <a:pt x="339331" y="599757"/>
                </a:lnTo>
                <a:lnTo>
                  <a:pt x="295033" y="706310"/>
                </a:lnTo>
                <a:lnTo>
                  <a:pt x="280187" y="699719"/>
                </a:lnTo>
                <a:lnTo>
                  <a:pt x="278066" y="698766"/>
                </a:lnTo>
                <a:lnTo>
                  <a:pt x="321576" y="594093"/>
                </a:lnTo>
                <a:lnTo>
                  <a:pt x="322364" y="592213"/>
                </a:lnTo>
                <a:lnTo>
                  <a:pt x="339331" y="599757"/>
                </a:lnTo>
                <a:lnTo>
                  <a:pt x="339331" y="507339"/>
                </a:lnTo>
                <a:lnTo>
                  <a:pt x="259207" y="507339"/>
                </a:lnTo>
                <a:lnTo>
                  <a:pt x="259207" y="607301"/>
                </a:lnTo>
                <a:lnTo>
                  <a:pt x="219595" y="646899"/>
                </a:lnTo>
                <a:lnTo>
                  <a:pt x="259207" y="686511"/>
                </a:lnTo>
                <a:lnTo>
                  <a:pt x="245999" y="699719"/>
                </a:lnTo>
                <a:lnTo>
                  <a:pt x="193205" y="646899"/>
                </a:lnTo>
                <a:lnTo>
                  <a:pt x="245999" y="594093"/>
                </a:lnTo>
                <a:lnTo>
                  <a:pt x="259207" y="607301"/>
                </a:lnTo>
                <a:lnTo>
                  <a:pt x="259207" y="507339"/>
                </a:lnTo>
                <a:lnTo>
                  <a:pt x="129082" y="507339"/>
                </a:lnTo>
                <a:lnTo>
                  <a:pt x="119824" y="509168"/>
                </a:lnTo>
                <a:lnTo>
                  <a:pt x="112344" y="514184"/>
                </a:lnTo>
                <a:lnTo>
                  <a:pt x="107340" y="521665"/>
                </a:lnTo>
                <a:lnTo>
                  <a:pt x="105511" y="530910"/>
                </a:lnTo>
                <a:lnTo>
                  <a:pt x="105511" y="765721"/>
                </a:lnTo>
                <a:lnTo>
                  <a:pt x="33845" y="765721"/>
                </a:lnTo>
                <a:lnTo>
                  <a:pt x="33845" y="777989"/>
                </a:lnTo>
                <a:lnTo>
                  <a:pt x="35674" y="787234"/>
                </a:lnTo>
                <a:lnTo>
                  <a:pt x="40678" y="794727"/>
                </a:lnTo>
                <a:lnTo>
                  <a:pt x="48171" y="799731"/>
                </a:lnTo>
                <a:lnTo>
                  <a:pt x="57416" y="801560"/>
                </a:lnTo>
                <a:lnTo>
                  <a:pt x="559981" y="801560"/>
                </a:lnTo>
                <a:lnTo>
                  <a:pt x="569226" y="799731"/>
                </a:lnTo>
                <a:lnTo>
                  <a:pt x="576719" y="794727"/>
                </a:lnTo>
                <a:lnTo>
                  <a:pt x="581723" y="787234"/>
                </a:lnTo>
                <a:lnTo>
                  <a:pt x="583552" y="777989"/>
                </a:lnTo>
                <a:lnTo>
                  <a:pt x="583552" y="765721"/>
                </a:lnTo>
                <a:close/>
              </a:path>
              <a:path extrusionOk="0" h="802005" w="616585">
                <a:moveTo>
                  <a:pt x="616559" y="665772"/>
                </a:moveTo>
                <a:lnTo>
                  <a:pt x="600633" y="528091"/>
                </a:lnTo>
                <a:lnTo>
                  <a:pt x="590499" y="488365"/>
                </a:lnTo>
                <a:lnTo>
                  <a:pt x="565632" y="457365"/>
                </a:lnTo>
                <a:lnTo>
                  <a:pt x="518439" y="425297"/>
                </a:lnTo>
                <a:lnTo>
                  <a:pt x="498767" y="414934"/>
                </a:lnTo>
                <a:lnTo>
                  <a:pt x="492975" y="411873"/>
                </a:lnTo>
                <a:lnTo>
                  <a:pt x="466623" y="400786"/>
                </a:lnTo>
                <a:lnTo>
                  <a:pt x="466750" y="377202"/>
                </a:lnTo>
                <a:lnTo>
                  <a:pt x="466813" y="365887"/>
                </a:lnTo>
                <a:lnTo>
                  <a:pt x="467067" y="337591"/>
                </a:lnTo>
                <a:lnTo>
                  <a:pt x="467855" y="258610"/>
                </a:lnTo>
                <a:lnTo>
                  <a:pt x="468312" y="207264"/>
                </a:lnTo>
                <a:lnTo>
                  <a:pt x="468503" y="169748"/>
                </a:lnTo>
                <a:lnTo>
                  <a:pt x="468426" y="164084"/>
                </a:lnTo>
                <a:lnTo>
                  <a:pt x="468160" y="155600"/>
                </a:lnTo>
                <a:lnTo>
                  <a:pt x="450265" y="89255"/>
                </a:lnTo>
                <a:lnTo>
                  <a:pt x="418541" y="47637"/>
                </a:lnTo>
                <a:lnTo>
                  <a:pt x="418541" y="247065"/>
                </a:lnTo>
                <a:lnTo>
                  <a:pt x="401891" y="288658"/>
                </a:lnTo>
                <a:lnTo>
                  <a:pt x="381762" y="309219"/>
                </a:lnTo>
                <a:lnTo>
                  <a:pt x="381762" y="404558"/>
                </a:lnTo>
                <a:lnTo>
                  <a:pt x="363778" y="409359"/>
                </a:lnTo>
                <a:lnTo>
                  <a:pt x="345351" y="412572"/>
                </a:lnTo>
                <a:lnTo>
                  <a:pt x="326745" y="414362"/>
                </a:lnTo>
                <a:lnTo>
                  <a:pt x="308241" y="414934"/>
                </a:lnTo>
                <a:lnTo>
                  <a:pt x="289712" y="414362"/>
                </a:lnTo>
                <a:lnTo>
                  <a:pt x="271106" y="412572"/>
                </a:lnTo>
                <a:lnTo>
                  <a:pt x="252679" y="409359"/>
                </a:lnTo>
                <a:lnTo>
                  <a:pt x="234683" y="404558"/>
                </a:lnTo>
                <a:lnTo>
                  <a:pt x="241719" y="397217"/>
                </a:lnTo>
                <a:lnTo>
                  <a:pt x="247065" y="388289"/>
                </a:lnTo>
                <a:lnTo>
                  <a:pt x="250469" y="378294"/>
                </a:lnTo>
                <a:lnTo>
                  <a:pt x="251663" y="367779"/>
                </a:lnTo>
                <a:lnTo>
                  <a:pt x="251663" y="365887"/>
                </a:lnTo>
                <a:lnTo>
                  <a:pt x="279412" y="374383"/>
                </a:lnTo>
                <a:lnTo>
                  <a:pt x="308229" y="377202"/>
                </a:lnTo>
                <a:lnTo>
                  <a:pt x="337032" y="374383"/>
                </a:lnTo>
                <a:lnTo>
                  <a:pt x="364794" y="365887"/>
                </a:lnTo>
                <a:lnTo>
                  <a:pt x="364794" y="367779"/>
                </a:lnTo>
                <a:lnTo>
                  <a:pt x="381762" y="404558"/>
                </a:lnTo>
                <a:lnTo>
                  <a:pt x="381762" y="309219"/>
                </a:lnTo>
                <a:lnTo>
                  <a:pt x="371627" y="319557"/>
                </a:lnTo>
                <a:lnTo>
                  <a:pt x="331825" y="336842"/>
                </a:lnTo>
                <a:lnTo>
                  <a:pt x="286550" y="337591"/>
                </a:lnTo>
                <a:lnTo>
                  <a:pt x="227965" y="306476"/>
                </a:lnTo>
                <a:lnTo>
                  <a:pt x="196977" y="247065"/>
                </a:lnTo>
                <a:lnTo>
                  <a:pt x="203568" y="169748"/>
                </a:lnTo>
                <a:lnTo>
                  <a:pt x="411937" y="169748"/>
                </a:lnTo>
                <a:lnTo>
                  <a:pt x="418541" y="247065"/>
                </a:lnTo>
                <a:lnTo>
                  <a:pt x="418541" y="47637"/>
                </a:lnTo>
                <a:lnTo>
                  <a:pt x="407035" y="36118"/>
                </a:lnTo>
                <a:lnTo>
                  <a:pt x="389445" y="24523"/>
                </a:lnTo>
                <a:lnTo>
                  <a:pt x="377990" y="16979"/>
                </a:lnTo>
                <a:lnTo>
                  <a:pt x="374218" y="15087"/>
                </a:lnTo>
                <a:lnTo>
                  <a:pt x="368566" y="15087"/>
                </a:lnTo>
                <a:lnTo>
                  <a:pt x="365734" y="17919"/>
                </a:lnTo>
                <a:lnTo>
                  <a:pt x="357251" y="24523"/>
                </a:lnTo>
                <a:lnTo>
                  <a:pt x="347814" y="11315"/>
                </a:lnTo>
                <a:lnTo>
                  <a:pt x="344995" y="6604"/>
                </a:lnTo>
                <a:lnTo>
                  <a:pt x="340271" y="3771"/>
                </a:lnTo>
                <a:lnTo>
                  <a:pt x="308241" y="0"/>
                </a:lnTo>
                <a:lnTo>
                  <a:pt x="280098" y="2590"/>
                </a:lnTo>
                <a:lnTo>
                  <a:pt x="227355" y="22275"/>
                </a:lnTo>
                <a:lnTo>
                  <a:pt x="180721" y="65024"/>
                </a:lnTo>
                <a:lnTo>
                  <a:pt x="152933" y="128701"/>
                </a:lnTo>
                <a:lnTo>
                  <a:pt x="149821" y="164084"/>
                </a:lnTo>
                <a:lnTo>
                  <a:pt x="149821" y="400786"/>
                </a:lnTo>
                <a:lnTo>
                  <a:pt x="123482" y="412280"/>
                </a:lnTo>
                <a:lnTo>
                  <a:pt x="73977" y="440563"/>
                </a:lnTo>
                <a:lnTo>
                  <a:pt x="36753" y="471576"/>
                </a:lnTo>
                <a:lnTo>
                  <a:pt x="18859" y="507085"/>
                </a:lnTo>
                <a:lnTo>
                  <a:pt x="12" y="665772"/>
                </a:lnTo>
                <a:lnTo>
                  <a:pt x="0" y="682117"/>
                </a:lnTo>
                <a:lnTo>
                  <a:pt x="4267" y="696645"/>
                </a:lnTo>
                <a:lnTo>
                  <a:pt x="36385" y="727506"/>
                </a:lnTo>
                <a:lnTo>
                  <a:pt x="77216" y="746861"/>
                </a:lnTo>
                <a:lnTo>
                  <a:pt x="85699" y="746861"/>
                </a:lnTo>
                <a:lnTo>
                  <a:pt x="85699" y="710082"/>
                </a:lnTo>
                <a:lnTo>
                  <a:pt x="75107" y="705510"/>
                </a:lnTo>
                <a:lnTo>
                  <a:pt x="64604" y="700303"/>
                </a:lnTo>
                <a:lnTo>
                  <a:pt x="54279" y="694575"/>
                </a:lnTo>
                <a:lnTo>
                  <a:pt x="44221" y="688403"/>
                </a:lnTo>
                <a:lnTo>
                  <a:pt x="38557" y="684631"/>
                </a:lnTo>
                <a:lnTo>
                  <a:pt x="35725" y="678027"/>
                </a:lnTo>
                <a:lnTo>
                  <a:pt x="36677" y="671423"/>
                </a:lnTo>
                <a:lnTo>
                  <a:pt x="53644" y="529971"/>
                </a:lnTo>
                <a:lnTo>
                  <a:pt x="53644" y="528091"/>
                </a:lnTo>
                <a:lnTo>
                  <a:pt x="55511" y="516153"/>
                </a:lnTo>
                <a:lnTo>
                  <a:pt x="55575" y="515759"/>
                </a:lnTo>
                <a:lnTo>
                  <a:pt x="59893" y="504393"/>
                </a:lnTo>
                <a:lnTo>
                  <a:pt x="66421" y="494411"/>
                </a:lnTo>
                <a:lnTo>
                  <a:pt x="66509" y="494271"/>
                </a:lnTo>
                <a:lnTo>
                  <a:pt x="96596" y="469722"/>
                </a:lnTo>
                <a:lnTo>
                  <a:pt x="152908" y="439635"/>
                </a:lnTo>
                <a:lnTo>
                  <a:pt x="188480" y="425297"/>
                </a:lnTo>
                <a:lnTo>
                  <a:pt x="212369" y="436740"/>
                </a:lnTo>
                <a:lnTo>
                  <a:pt x="240931" y="445338"/>
                </a:lnTo>
                <a:lnTo>
                  <a:pt x="273215" y="450761"/>
                </a:lnTo>
                <a:lnTo>
                  <a:pt x="308241" y="452653"/>
                </a:lnTo>
                <a:lnTo>
                  <a:pt x="343242" y="450761"/>
                </a:lnTo>
                <a:lnTo>
                  <a:pt x="375526" y="445338"/>
                </a:lnTo>
                <a:lnTo>
                  <a:pt x="404088" y="436740"/>
                </a:lnTo>
                <a:lnTo>
                  <a:pt x="427964" y="425297"/>
                </a:lnTo>
                <a:lnTo>
                  <a:pt x="463943" y="439635"/>
                </a:lnTo>
                <a:lnTo>
                  <a:pt x="519988" y="469722"/>
                </a:lnTo>
                <a:lnTo>
                  <a:pt x="549948" y="494411"/>
                </a:lnTo>
                <a:lnTo>
                  <a:pt x="579780" y="670483"/>
                </a:lnTo>
                <a:lnTo>
                  <a:pt x="580720" y="677087"/>
                </a:lnTo>
                <a:lnTo>
                  <a:pt x="541743" y="704557"/>
                </a:lnTo>
                <a:lnTo>
                  <a:pt x="530745" y="709142"/>
                </a:lnTo>
                <a:lnTo>
                  <a:pt x="530745" y="745921"/>
                </a:lnTo>
                <a:lnTo>
                  <a:pt x="539229" y="745921"/>
                </a:lnTo>
                <a:lnTo>
                  <a:pt x="553199" y="740460"/>
                </a:lnTo>
                <a:lnTo>
                  <a:pt x="592975" y="718578"/>
                </a:lnTo>
                <a:lnTo>
                  <a:pt x="616445" y="681050"/>
                </a:lnTo>
                <a:lnTo>
                  <a:pt x="616559" y="6657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5"/>
          <p:cNvGrpSpPr/>
          <p:nvPr/>
        </p:nvGrpSpPr>
        <p:grpSpPr>
          <a:xfrm>
            <a:off x="1711960" y="2748279"/>
            <a:ext cx="2474595" cy="3275038"/>
            <a:chOff x="1711960" y="2748279"/>
            <a:chExt cx="2474595" cy="3275038"/>
          </a:xfrm>
        </p:grpSpPr>
        <p:sp>
          <p:nvSpPr>
            <p:cNvPr id="116" name="Google Shape;116;p5"/>
            <p:cNvSpPr/>
            <p:nvPr/>
          </p:nvSpPr>
          <p:spPr>
            <a:xfrm>
              <a:off x="2048027" y="5298147"/>
              <a:ext cx="1212215" cy="725170"/>
            </a:xfrm>
            <a:custGeom>
              <a:rect b="b" l="l" r="r" t="t"/>
              <a:pathLst>
                <a:path extrusionOk="0" h="725170" w="1212214">
                  <a:moveTo>
                    <a:pt x="795286" y="478091"/>
                  </a:moveTo>
                  <a:lnTo>
                    <a:pt x="792772" y="464997"/>
                  </a:lnTo>
                  <a:lnTo>
                    <a:pt x="785202" y="453580"/>
                  </a:lnTo>
                  <a:lnTo>
                    <a:pt x="723493" y="391706"/>
                  </a:lnTo>
                  <a:lnTo>
                    <a:pt x="718400" y="387743"/>
                  </a:lnTo>
                  <a:lnTo>
                    <a:pt x="716864" y="386537"/>
                  </a:lnTo>
                  <a:lnTo>
                    <a:pt x="709193" y="383095"/>
                  </a:lnTo>
                  <a:lnTo>
                    <a:pt x="704761" y="382295"/>
                  </a:lnTo>
                  <a:lnTo>
                    <a:pt x="700963" y="381609"/>
                  </a:lnTo>
                  <a:lnTo>
                    <a:pt x="692645" y="382295"/>
                  </a:lnTo>
                  <a:lnTo>
                    <a:pt x="670255" y="360514"/>
                  </a:lnTo>
                  <a:lnTo>
                    <a:pt x="683463" y="340169"/>
                  </a:lnTo>
                  <a:lnTo>
                    <a:pt x="693140" y="318058"/>
                  </a:lnTo>
                  <a:lnTo>
                    <a:pt x="699084" y="294652"/>
                  </a:lnTo>
                  <a:lnTo>
                    <a:pt x="701103" y="270408"/>
                  </a:lnTo>
                  <a:lnTo>
                    <a:pt x="693775" y="223570"/>
                  </a:lnTo>
                  <a:lnTo>
                    <a:pt x="693699" y="223100"/>
                  </a:lnTo>
                  <a:lnTo>
                    <a:pt x="672553" y="182029"/>
                  </a:lnTo>
                  <a:lnTo>
                    <a:pt x="671144" y="180619"/>
                  </a:lnTo>
                  <a:lnTo>
                    <a:pt x="671144" y="270408"/>
                  </a:lnTo>
                  <a:lnTo>
                    <a:pt x="661822" y="316052"/>
                  </a:lnTo>
                  <a:lnTo>
                    <a:pt x="636155" y="353822"/>
                  </a:lnTo>
                  <a:lnTo>
                    <a:pt x="598081" y="379425"/>
                  </a:lnTo>
                  <a:lnTo>
                    <a:pt x="597839" y="379425"/>
                  </a:lnTo>
                  <a:lnTo>
                    <a:pt x="551815" y="388734"/>
                  </a:lnTo>
                  <a:lnTo>
                    <a:pt x="505231" y="379425"/>
                  </a:lnTo>
                  <a:lnTo>
                    <a:pt x="467283" y="354012"/>
                  </a:lnTo>
                  <a:lnTo>
                    <a:pt x="441731" y="316255"/>
                  </a:lnTo>
                  <a:lnTo>
                    <a:pt x="432485" y="270408"/>
                  </a:lnTo>
                  <a:lnTo>
                    <a:pt x="432384" y="269913"/>
                  </a:lnTo>
                  <a:lnTo>
                    <a:pt x="441731" y="223570"/>
                  </a:lnTo>
                  <a:lnTo>
                    <a:pt x="467283" y="185813"/>
                  </a:lnTo>
                  <a:lnTo>
                    <a:pt x="505231" y="160401"/>
                  </a:lnTo>
                  <a:lnTo>
                    <a:pt x="551815" y="151091"/>
                  </a:lnTo>
                  <a:lnTo>
                    <a:pt x="598398" y="160401"/>
                  </a:lnTo>
                  <a:lnTo>
                    <a:pt x="636346" y="185813"/>
                  </a:lnTo>
                  <a:lnTo>
                    <a:pt x="661885" y="223570"/>
                  </a:lnTo>
                  <a:lnTo>
                    <a:pt x="671042" y="268922"/>
                  </a:lnTo>
                  <a:lnTo>
                    <a:pt x="671144" y="270408"/>
                  </a:lnTo>
                  <a:lnTo>
                    <a:pt x="671144" y="180619"/>
                  </a:lnTo>
                  <a:lnTo>
                    <a:pt x="641680" y="151091"/>
                  </a:lnTo>
                  <a:lnTo>
                    <a:pt x="640194" y="149606"/>
                  </a:lnTo>
                  <a:lnTo>
                    <a:pt x="599109" y="128257"/>
                  </a:lnTo>
                  <a:lnTo>
                    <a:pt x="551815" y="120396"/>
                  </a:lnTo>
                  <a:lnTo>
                    <a:pt x="504507" y="127762"/>
                  </a:lnTo>
                  <a:lnTo>
                    <a:pt x="463372" y="148793"/>
                  </a:lnTo>
                  <a:lnTo>
                    <a:pt x="430847" y="181000"/>
                  </a:lnTo>
                  <a:lnTo>
                    <a:pt x="409409" y="221869"/>
                  </a:lnTo>
                  <a:lnTo>
                    <a:pt x="401523" y="268922"/>
                  </a:lnTo>
                  <a:lnTo>
                    <a:pt x="408965" y="316052"/>
                  </a:lnTo>
                  <a:lnTo>
                    <a:pt x="430072" y="356908"/>
                  </a:lnTo>
                  <a:lnTo>
                    <a:pt x="462432" y="389255"/>
                  </a:lnTo>
                  <a:lnTo>
                    <a:pt x="503529" y="410591"/>
                  </a:lnTo>
                  <a:lnTo>
                    <a:pt x="550824" y="418439"/>
                  </a:lnTo>
                  <a:lnTo>
                    <a:pt x="575271" y="416420"/>
                  </a:lnTo>
                  <a:lnTo>
                    <a:pt x="621563" y="400888"/>
                  </a:lnTo>
                  <a:lnTo>
                    <a:pt x="642378" y="387743"/>
                  </a:lnTo>
                  <a:lnTo>
                    <a:pt x="664273" y="409524"/>
                  </a:lnTo>
                  <a:lnTo>
                    <a:pt x="663892" y="416420"/>
                  </a:lnTo>
                  <a:lnTo>
                    <a:pt x="663867" y="418439"/>
                  </a:lnTo>
                  <a:lnTo>
                    <a:pt x="665276" y="426237"/>
                  </a:lnTo>
                  <a:lnTo>
                    <a:pt x="735939" y="502602"/>
                  </a:lnTo>
                  <a:lnTo>
                    <a:pt x="760577" y="512622"/>
                  </a:lnTo>
                  <a:lnTo>
                    <a:pt x="773734" y="510120"/>
                  </a:lnTo>
                  <a:lnTo>
                    <a:pt x="785202" y="502602"/>
                  </a:lnTo>
                  <a:lnTo>
                    <a:pt x="792772" y="491185"/>
                  </a:lnTo>
                  <a:lnTo>
                    <a:pt x="795286" y="478091"/>
                  </a:lnTo>
                  <a:close/>
                </a:path>
                <a:path extrusionOk="0" h="725170" w="1212214">
                  <a:moveTo>
                    <a:pt x="988072" y="66306"/>
                  </a:moveTo>
                  <a:lnTo>
                    <a:pt x="961720" y="66306"/>
                  </a:lnTo>
                  <a:lnTo>
                    <a:pt x="961720" y="91706"/>
                  </a:lnTo>
                  <a:lnTo>
                    <a:pt x="961720" y="513359"/>
                  </a:lnTo>
                  <a:lnTo>
                    <a:pt x="250317" y="513359"/>
                  </a:lnTo>
                  <a:lnTo>
                    <a:pt x="250317" y="91706"/>
                  </a:lnTo>
                  <a:lnTo>
                    <a:pt x="961720" y="91706"/>
                  </a:lnTo>
                  <a:lnTo>
                    <a:pt x="961720" y="66306"/>
                  </a:lnTo>
                  <a:lnTo>
                    <a:pt x="223977" y="66306"/>
                  </a:lnTo>
                  <a:lnTo>
                    <a:pt x="223977" y="91706"/>
                  </a:lnTo>
                  <a:lnTo>
                    <a:pt x="223977" y="513359"/>
                  </a:lnTo>
                  <a:lnTo>
                    <a:pt x="223977" y="540029"/>
                  </a:lnTo>
                  <a:lnTo>
                    <a:pt x="988072" y="540029"/>
                  </a:lnTo>
                  <a:lnTo>
                    <a:pt x="988072" y="513359"/>
                  </a:lnTo>
                  <a:lnTo>
                    <a:pt x="988072" y="91706"/>
                  </a:lnTo>
                  <a:lnTo>
                    <a:pt x="988072" y="66306"/>
                  </a:lnTo>
                  <a:close/>
                </a:path>
                <a:path extrusionOk="0" h="725170" w="1212214">
                  <a:moveTo>
                    <a:pt x="1053947" y="52705"/>
                  </a:moveTo>
                  <a:lnTo>
                    <a:pt x="1049807" y="32181"/>
                  </a:lnTo>
                  <a:lnTo>
                    <a:pt x="1038517" y="15430"/>
                  </a:lnTo>
                  <a:lnTo>
                    <a:pt x="1021765" y="4140"/>
                  </a:lnTo>
                  <a:lnTo>
                    <a:pt x="1001242" y="0"/>
                  </a:lnTo>
                  <a:lnTo>
                    <a:pt x="210794" y="0"/>
                  </a:lnTo>
                  <a:lnTo>
                    <a:pt x="190284" y="4140"/>
                  </a:lnTo>
                  <a:lnTo>
                    <a:pt x="173532" y="15430"/>
                  </a:lnTo>
                  <a:lnTo>
                    <a:pt x="162242" y="32181"/>
                  </a:lnTo>
                  <a:lnTo>
                    <a:pt x="158102" y="52705"/>
                  </a:lnTo>
                  <a:lnTo>
                    <a:pt x="158102" y="593077"/>
                  </a:lnTo>
                  <a:lnTo>
                    <a:pt x="184454" y="593077"/>
                  </a:lnTo>
                  <a:lnTo>
                    <a:pt x="184454" y="52705"/>
                  </a:lnTo>
                  <a:lnTo>
                    <a:pt x="186524" y="42443"/>
                  </a:lnTo>
                  <a:lnTo>
                    <a:pt x="192163" y="34061"/>
                  </a:lnTo>
                  <a:lnTo>
                    <a:pt x="200545" y="28422"/>
                  </a:lnTo>
                  <a:lnTo>
                    <a:pt x="210794" y="26352"/>
                  </a:lnTo>
                  <a:lnTo>
                    <a:pt x="1001242" y="26352"/>
                  </a:lnTo>
                  <a:lnTo>
                    <a:pt x="1011504" y="28422"/>
                  </a:lnTo>
                  <a:lnTo>
                    <a:pt x="1019873" y="34061"/>
                  </a:lnTo>
                  <a:lnTo>
                    <a:pt x="1025525" y="42443"/>
                  </a:lnTo>
                  <a:lnTo>
                    <a:pt x="1027595" y="52705"/>
                  </a:lnTo>
                  <a:lnTo>
                    <a:pt x="1027595" y="593077"/>
                  </a:lnTo>
                  <a:lnTo>
                    <a:pt x="1053947" y="593077"/>
                  </a:lnTo>
                  <a:lnTo>
                    <a:pt x="1053947" y="52705"/>
                  </a:lnTo>
                  <a:close/>
                </a:path>
                <a:path extrusionOk="0" h="725170" w="1212214">
                  <a:moveTo>
                    <a:pt x="1212037" y="632358"/>
                  </a:moveTo>
                  <a:lnTo>
                    <a:pt x="1185684" y="632358"/>
                  </a:lnTo>
                  <a:lnTo>
                    <a:pt x="1185684" y="658710"/>
                  </a:lnTo>
                  <a:lnTo>
                    <a:pt x="1182585" y="674090"/>
                  </a:lnTo>
                  <a:lnTo>
                    <a:pt x="1174127" y="686650"/>
                  </a:lnTo>
                  <a:lnTo>
                    <a:pt x="1161567" y="695121"/>
                  </a:lnTo>
                  <a:lnTo>
                    <a:pt x="1146162" y="698233"/>
                  </a:lnTo>
                  <a:lnTo>
                    <a:pt x="65874" y="698233"/>
                  </a:lnTo>
                  <a:lnTo>
                    <a:pt x="50495" y="695121"/>
                  </a:lnTo>
                  <a:lnTo>
                    <a:pt x="37934" y="686650"/>
                  </a:lnTo>
                  <a:lnTo>
                    <a:pt x="29464" y="674090"/>
                  </a:lnTo>
                  <a:lnTo>
                    <a:pt x="26352" y="658710"/>
                  </a:lnTo>
                  <a:lnTo>
                    <a:pt x="513816" y="658710"/>
                  </a:lnTo>
                  <a:lnTo>
                    <a:pt x="515480" y="668693"/>
                  </a:lnTo>
                  <a:lnTo>
                    <a:pt x="520661" y="676973"/>
                  </a:lnTo>
                  <a:lnTo>
                    <a:pt x="528574" y="682713"/>
                  </a:lnTo>
                  <a:lnTo>
                    <a:pt x="538416" y="685050"/>
                  </a:lnTo>
                  <a:lnTo>
                    <a:pt x="671880" y="685050"/>
                  </a:lnTo>
                  <a:lnTo>
                    <a:pt x="681875" y="683399"/>
                  </a:lnTo>
                  <a:lnTo>
                    <a:pt x="690168" y="678205"/>
                  </a:lnTo>
                  <a:lnTo>
                    <a:pt x="695896" y="670306"/>
                  </a:lnTo>
                  <a:lnTo>
                    <a:pt x="698233" y="660450"/>
                  </a:lnTo>
                  <a:lnTo>
                    <a:pt x="698233" y="658710"/>
                  </a:lnTo>
                  <a:lnTo>
                    <a:pt x="1185684" y="658710"/>
                  </a:lnTo>
                  <a:lnTo>
                    <a:pt x="1185684" y="632358"/>
                  </a:lnTo>
                  <a:lnTo>
                    <a:pt x="671880" y="632358"/>
                  </a:lnTo>
                  <a:lnTo>
                    <a:pt x="671880" y="658710"/>
                  </a:lnTo>
                  <a:lnTo>
                    <a:pt x="540156" y="658710"/>
                  </a:lnTo>
                  <a:lnTo>
                    <a:pt x="540156" y="632358"/>
                  </a:lnTo>
                  <a:lnTo>
                    <a:pt x="0" y="632358"/>
                  </a:lnTo>
                  <a:lnTo>
                    <a:pt x="0" y="658710"/>
                  </a:lnTo>
                  <a:lnTo>
                    <a:pt x="5207" y="684339"/>
                  </a:lnTo>
                  <a:lnTo>
                    <a:pt x="19316" y="705269"/>
                  </a:lnTo>
                  <a:lnTo>
                    <a:pt x="40246" y="719378"/>
                  </a:lnTo>
                  <a:lnTo>
                    <a:pt x="65874" y="724585"/>
                  </a:lnTo>
                  <a:lnTo>
                    <a:pt x="1146162" y="724585"/>
                  </a:lnTo>
                  <a:lnTo>
                    <a:pt x="1192733" y="705269"/>
                  </a:lnTo>
                  <a:lnTo>
                    <a:pt x="1212037" y="658710"/>
                  </a:lnTo>
                  <a:lnTo>
                    <a:pt x="1212037" y="632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" name="Google Shape;11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92855" y="5491314"/>
              <a:ext cx="214480" cy="157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77554" y="3318954"/>
              <a:ext cx="740791" cy="740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5"/>
            <p:cNvSpPr/>
            <p:nvPr/>
          </p:nvSpPr>
          <p:spPr>
            <a:xfrm>
              <a:off x="1711960" y="2748279"/>
              <a:ext cx="2474595" cy="2626360"/>
            </a:xfrm>
            <a:custGeom>
              <a:rect b="b" l="l" r="r" t="t"/>
              <a:pathLst>
                <a:path extrusionOk="0" h="2626360" w="2474595">
                  <a:moveTo>
                    <a:pt x="548513" y="932815"/>
                  </a:moveTo>
                  <a:lnTo>
                    <a:pt x="546989" y="932815"/>
                  </a:lnTo>
                  <a:lnTo>
                    <a:pt x="546989" y="931799"/>
                  </a:lnTo>
                  <a:lnTo>
                    <a:pt x="291973" y="931799"/>
                  </a:lnTo>
                  <a:lnTo>
                    <a:pt x="291973" y="47625"/>
                  </a:lnTo>
                  <a:lnTo>
                    <a:pt x="291973" y="38100"/>
                  </a:lnTo>
                  <a:lnTo>
                    <a:pt x="291973" y="32893"/>
                  </a:lnTo>
                  <a:lnTo>
                    <a:pt x="287655" y="28575"/>
                  </a:lnTo>
                  <a:lnTo>
                    <a:pt x="93980" y="28575"/>
                  </a:lnTo>
                  <a:lnTo>
                    <a:pt x="93980" y="0"/>
                  </a:lnTo>
                  <a:lnTo>
                    <a:pt x="17780" y="38100"/>
                  </a:lnTo>
                  <a:lnTo>
                    <a:pt x="93980" y="76200"/>
                  </a:lnTo>
                  <a:lnTo>
                    <a:pt x="93980" y="47625"/>
                  </a:lnTo>
                  <a:lnTo>
                    <a:pt x="272923" y="47625"/>
                  </a:lnTo>
                  <a:lnTo>
                    <a:pt x="272923" y="936218"/>
                  </a:lnTo>
                  <a:lnTo>
                    <a:pt x="272034" y="937133"/>
                  </a:lnTo>
                  <a:lnTo>
                    <a:pt x="272034" y="1893189"/>
                  </a:lnTo>
                  <a:lnTo>
                    <a:pt x="76200" y="1893189"/>
                  </a:lnTo>
                  <a:lnTo>
                    <a:pt x="76200" y="1864614"/>
                  </a:lnTo>
                  <a:lnTo>
                    <a:pt x="0" y="1902714"/>
                  </a:lnTo>
                  <a:lnTo>
                    <a:pt x="76200" y="1940814"/>
                  </a:lnTo>
                  <a:lnTo>
                    <a:pt x="76200" y="1912239"/>
                  </a:lnTo>
                  <a:lnTo>
                    <a:pt x="286766" y="1912239"/>
                  </a:lnTo>
                  <a:lnTo>
                    <a:pt x="291084" y="1907921"/>
                  </a:lnTo>
                  <a:lnTo>
                    <a:pt x="291084" y="1902714"/>
                  </a:lnTo>
                  <a:lnTo>
                    <a:pt x="291084" y="1893189"/>
                  </a:lnTo>
                  <a:lnTo>
                    <a:pt x="291084" y="951865"/>
                  </a:lnTo>
                  <a:lnTo>
                    <a:pt x="548513" y="951865"/>
                  </a:lnTo>
                  <a:lnTo>
                    <a:pt x="548513" y="942340"/>
                  </a:lnTo>
                  <a:lnTo>
                    <a:pt x="548513" y="932815"/>
                  </a:lnTo>
                  <a:close/>
                </a:path>
                <a:path extrusionOk="0" h="2626360" w="2474595">
                  <a:moveTo>
                    <a:pt x="975360" y="1407160"/>
                  </a:moveTo>
                  <a:lnTo>
                    <a:pt x="969010" y="1394460"/>
                  </a:lnTo>
                  <a:lnTo>
                    <a:pt x="937260" y="1330960"/>
                  </a:lnTo>
                  <a:lnTo>
                    <a:pt x="899160" y="1407160"/>
                  </a:lnTo>
                  <a:lnTo>
                    <a:pt x="927735" y="1407160"/>
                  </a:lnTo>
                  <a:lnTo>
                    <a:pt x="927735" y="2626233"/>
                  </a:lnTo>
                  <a:lnTo>
                    <a:pt x="946785" y="2626233"/>
                  </a:lnTo>
                  <a:lnTo>
                    <a:pt x="946785" y="1407160"/>
                  </a:lnTo>
                  <a:lnTo>
                    <a:pt x="975360" y="1407160"/>
                  </a:lnTo>
                  <a:close/>
                </a:path>
                <a:path extrusionOk="0" h="2626360" w="2474595">
                  <a:moveTo>
                    <a:pt x="2474468" y="946785"/>
                  </a:moveTo>
                  <a:lnTo>
                    <a:pt x="2474366" y="932180"/>
                  </a:lnTo>
                  <a:lnTo>
                    <a:pt x="2474341" y="927735"/>
                  </a:lnTo>
                  <a:lnTo>
                    <a:pt x="1402029" y="932129"/>
                  </a:lnTo>
                  <a:lnTo>
                    <a:pt x="1401953" y="903605"/>
                  </a:lnTo>
                  <a:lnTo>
                    <a:pt x="1325880" y="941959"/>
                  </a:lnTo>
                  <a:lnTo>
                    <a:pt x="1402207" y="979805"/>
                  </a:lnTo>
                  <a:lnTo>
                    <a:pt x="1402105" y="951230"/>
                  </a:lnTo>
                  <a:lnTo>
                    <a:pt x="1389380" y="951230"/>
                  </a:lnTo>
                  <a:lnTo>
                    <a:pt x="1402092" y="951179"/>
                  </a:lnTo>
                  <a:lnTo>
                    <a:pt x="2474468" y="946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1020" y="3164839"/>
            <a:ext cx="939800" cy="939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5"/>
          <p:cNvGrpSpPr/>
          <p:nvPr/>
        </p:nvGrpSpPr>
        <p:grpSpPr>
          <a:xfrm>
            <a:off x="5455920" y="3177539"/>
            <a:ext cx="5372100" cy="1016000"/>
            <a:chOff x="5455920" y="3177539"/>
            <a:chExt cx="5372100" cy="1016000"/>
          </a:xfrm>
        </p:grpSpPr>
        <p:pic>
          <p:nvPicPr>
            <p:cNvPr id="122" name="Google Shape;122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066280" y="3177539"/>
              <a:ext cx="1016000" cy="10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12020" y="3177539"/>
              <a:ext cx="1016000" cy="101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5"/>
            <p:cNvSpPr/>
            <p:nvPr/>
          </p:nvSpPr>
          <p:spPr>
            <a:xfrm>
              <a:off x="5455920" y="3647439"/>
              <a:ext cx="4354830" cy="76200"/>
            </a:xfrm>
            <a:custGeom>
              <a:rect b="b" l="l" r="r" t="t"/>
              <a:pathLst>
                <a:path extrusionOk="0" h="76200" w="4354830">
                  <a:moveTo>
                    <a:pt x="1610360" y="28575"/>
                  </a:moveTo>
                  <a:lnTo>
                    <a:pt x="76200" y="28575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1610360" y="47625"/>
                  </a:lnTo>
                  <a:lnTo>
                    <a:pt x="1610360" y="28575"/>
                  </a:lnTo>
                  <a:close/>
                </a:path>
                <a:path extrusionOk="0" h="76200" w="4354830">
                  <a:moveTo>
                    <a:pt x="4354703" y="28575"/>
                  </a:moveTo>
                  <a:lnTo>
                    <a:pt x="2702560" y="28575"/>
                  </a:lnTo>
                  <a:lnTo>
                    <a:pt x="2702560" y="0"/>
                  </a:lnTo>
                  <a:lnTo>
                    <a:pt x="2626360" y="38100"/>
                  </a:lnTo>
                  <a:lnTo>
                    <a:pt x="2702560" y="76200"/>
                  </a:lnTo>
                  <a:lnTo>
                    <a:pt x="2702560" y="47625"/>
                  </a:lnTo>
                  <a:lnTo>
                    <a:pt x="4354703" y="47625"/>
                  </a:lnTo>
                  <a:lnTo>
                    <a:pt x="4354703" y="285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73977" y="6615152"/>
            <a:ext cx="4202430" cy="150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Icone Source:</a:t>
            </a: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Icone Internet, Loghi, Simboli - Scarica gratis PNG, SVG (icons8.com)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ctrTitle"/>
          </p:nvPr>
        </p:nvSpPr>
        <p:spPr>
          <a:xfrm>
            <a:off x="875347" y="822578"/>
            <a:ext cx="328676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Modalità SURICTA</a:t>
            </a:r>
            <a:endParaRPr/>
          </a:p>
        </p:txBody>
      </p:sp>
      <p:sp>
        <p:nvSpPr>
          <p:cNvPr id="132" name="Google Shape;132;p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875347" y="1632330"/>
            <a:ext cx="37084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IPS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937742" y="4283760"/>
            <a:ext cx="635000" cy="802005"/>
          </a:xfrm>
          <a:custGeom>
            <a:rect b="b" l="l" r="r" t="t"/>
            <a:pathLst>
              <a:path extrusionOk="0" h="802004" w="635000">
                <a:moveTo>
                  <a:pt x="593077" y="765721"/>
                </a:moveTo>
                <a:lnTo>
                  <a:pt x="521411" y="765721"/>
                </a:lnTo>
                <a:lnTo>
                  <a:pt x="521411" y="706310"/>
                </a:lnTo>
                <a:lnTo>
                  <a:pt x="521411" y="700659"/>
                </a:lnTo>
                <a:lnTo>
                  <a:pt x="521411" y="595045"/>
                </a:lnTo>
                <a:lnTo>
                  <a:pt x="521411" y="592213"/>
                </a:lnTo>
                <a:lnTo>
                  <a:pt x="521411" y="530910"/>
                </a:lnTo>
                <a:lnTo>
                  <a:pt x="519582" y="521665"/>
                </a:lnTo>
                <a:lnTo>
                  <a:pt x="514578" y="514184"/>
                </a:lnTo>
                <a:lnTo>
                  <a:pt x="507098" y="509168"/>
                </a:lnTo>
                <a:lnTo>
                  <a:pt x="497840" y="507339"/>
                </a:lnTo>
                <a:lnTo>
                  <a:pt x="432777" y="507339"/>
                </a:lnTo>
                <a:lnTo>
                  <a:pt x="432777" y="647852"/>
                </a:lnTo>
                <a:lnTo>
                  <a:pt x="379971" y="700659"/>
                </a:lnTo>
                <a:lnTo>
                  <a:pt x="366776" y="687451"/>
                </a:lnTo>
                <a:lnTo>
                  <a:pt x="406374" y="647852"/>
                </a:lnTo>
                <a:lnTo>
                  <a:pt x="366776" y="608241"/>
                </a:lnTo>
                <a:lnTo>
                  <a:pt x="379971" y="595045"/>
                </a:lnTo>
                <a:lnTo>
                  <a:pt x="432777" y="647852"/>
                </a:lnTo>
                <a:lnTo>
                  <a:pt x="432777" y="507339"/>
                </a:lnTo>
                <a:lnTo>
                  <a:pt x="348856" y="507339"/>
                </a:lnTo>
                <a:lnTo>
                  <a:pt x="348856" y="599757"/>
                </a:lnTo>
                <a:lnTo>
                  <a:pt x="304558" y="706310"/>
                </a:lnTo>
                <a:lnTo>
                  <a:pt x="289712" y="699719"/>
                </a:lnTo>
                <a:lnTo>
                  <a:pt x="287591" y="698766"/>
                </a:lnTo>
                <a:lnTo>
                  <a:pt x="331101" y="594093"/>
                </a:lnTo>
                <a:lnTo>
                  <a:pt x="331889" y="592213"/>
                </a:lnTo>
                <a:lnTo>
                  <a:pt x="348856" y="599757"/>
                </a:lnTo>
                <a:lnTo>
                  <a:pt x="348856" y="507339"/>
                </a:lnTo>
                <a:lnTo>
                  <a:pt x="268732" y="507339"/>
                </a:lnTo>
                <a:lnTo>
                  <a:pt x="268732" y="607301"/>
                </a:lnTo>
                <a:lnTo>
                  <a:pt x="229120" y="646899"/>
                </a:lnTo>
                <a:lnTo>
                  <a:pt x="268732" y="686511"/>
                </a:lnTo>
                <a:lnTo>
                  <a:pt x="255524" y="699719"/>
                </a:lnTo>
                <a:lnTo>
                  <a:pt x="202730" y="646899"/>
                </a:lnTo>
                <a:lnTo>
                  <a:pt x="255524" y="594093"/>
                </a:lnTo>
                <a:lnTo>
                  <a:pt x="268732" y="607301"/>
                </a:lnTo>
                <a:lnTo>
                  <a:pt x="268732" y="507339"/>
                </a:lnTo>
                <a:lnTo>
                  <a:pt x="138607" y="507339"/>
                </a:lnTo>
                <a:lnTo>
                  <a:pt x="129349" y="509168"/>
                </a:lnTo>
                <a:lnTo>
                  <a:pt x="121869" y="514184"/>
                </a:lnTo>
                <a:lnTo>
                  <a:pt x="116865" y="521665"/>
                </a:lnTo>
                <a:lnTo>
                  <a:pt x="115036" y="530910"/>
                </a:lnTo>
                <a:lnTo>
                  <a:pt x="115036" y="765721"/>
                </a:lnTo>
                <a:lnTo>
                  <a:pt x="43370" y="765721"/>
                </a:lnTo>
                <a:lnTo>
                  <a:pt x="43370" y="777989"/>
                </a:lnTo>
                <a:lnTo>
                  <a:pt x="45199" y="787234"/>
                </a:lnTo>
                <a:lnTo>
                  <a:pt x="50203" y="794727"/>
                </a:lnTo>
                <a:lnTo>
                  <a:pt x="57696" y="799731"/>
                </a:lnTo>
                <a:lnTo>
                  <a:pt x="66941" y="801560"/>
                </a:lnTo>
                <a:lnTo>
                  <a:pt x="569506" y="801560"/>
                </a:lnTo>
                <a:lnTo>
                  <a:pt x="578751" y="799731"/>
                </a:lnTo>
                <a:lnTo>
                  <a:pt x="586244" y="794727"/>
                </a:lnTo>
                <a:lnTo>
                  <a:pt x="591248" y="787234"/>
                </a:lnTo>
                <a:lnTo>
                  <a:pt x="593077" y="777989"/>
                </a:lnTo>
                <a:lnTo>
                  <a:pt x="593077" y="765721"/>
                </a:lnTo>
                <a:close/>
              </a:path>
              <a:path extrusionOk="0" h="802004" w="635000">
                <a:moveTo>
                  <a:pt x="634568" y="669544"/>
                </a:moveTo>
                <a:lnTo>
                  <a:pt x="619582" y="528091"/>
                </a:lnTo>
                <a:lnTo>
                  <a:pt x="609815" y="488365"/>
                </a:lnTo>
                <a:lnTo>
                  <a:pt x="584593" y="457365"/>
                </a:lnTo>
                <a:lnTo>
                  <a:pt x="535660" y="425297"/>
                </a:lnTo>
                <a:lnTo>
                  <a:pt x="514451" y="414934"/>
                </a:lnTo>
                <a:lnTo>
                  <a:pt x="496938" y="407098"/>
                </a:lnTo>
                <a:lnTo>
                  <a:pt x="464832" y="395122"/>
                </a:lnTo>
                <a:lnTo>
                  <a:pt x="418630" y="376262"/>
                </a:lnTo>
                <a:lnTo>
                  <a:pt x="414858" y="374383"/>
                </a:lnTo>
                <a:lnTo>
                  <a:pt x="412978" y="371551"/>
                </a:lnTo>
                <a:lnTo>
                  <a:pt x="412978" y="365887"/>
                </a:lnTo>
                <a:lnTo>
                  <a:pt x="412978" y="345135"/>
                </a:lnTo>
                <a:lnTo>
                  <a:pt x="454698" y="292925"/>
                </a:lnTo>
                <a:lnTo>
                  <a:pt x="469557" y="227266"/>
                </a:lnTo>
                <a:lnTo>
                  <a:pt x="469557" y="193319"/>
                </a:lnTo>
                <a:lnTo>
                  <a:pt x="475208" y="197091"/>
                </a:lnTo>
                <a:lnTo>
                  <a:pt x="488416" y="198970"/>
                </a:lnTo>
                <a:lnTo>
                  <a:pt x="486486" y="193319"/>
                </a:lnTo>
                <a:lnTo>
                  <a:pt x="472376" y="151828"/>
                </a:lnTo>
                <a:lnTo>
                  <a:pt x="468604" y="138620"/>
                </a:lnTo>
                <a:lnTo>
                  <a:pt x="467715" y="132334"/>
                </a:lnTo>
                <a:lnTo>
                  <a:pt x="467664" y="132029"/>
                </a:lnTo>
                <a:lnTo>
                  <a:pt x="465124" y="122593"/>
                </a:lnTo>
                <a:lnTo>
                  <a:pt x="457606" y="94691"/>
                </a:lnTo>
                <a:lnTo>
                  <a:pt x="439496" y="63182"/>
                </a:lnTo>
                <a:lnTo>
                  <a:pt x="430898" y="54305"/>
                </a:lnTo>
                <a:lnTo>
                  <a:pt x="430898" y="160312"/>
                </a:lnTo>
                <a:lnTo>
                  <a:pt x="430898" y="226326"/>
                </a:lnTo>
                <a:lnTo>
                  <a:pt x="421970" y="270256"/>
                </a:lnTo>
                <a:lnTo>
                  <a:pt x="397662" y="306247"/>
                </a:lnTo>
                <a:lnTo>
                  <a:pt x="392239" y="309918"/>
                </a:lnTo>
                <a:lnTo>
                  <a:pt x="392239" y="404558"/>
                </a:lnTo>
                <a:lnTo>
                  <a:pt x="373684" y="409486"/>
                </a:lnTo>
                <a:lnTo>
                  <a:pt x="354876" y="412927"/>
                </a:lnTo>
                <a:lnTo>
                  <a:pt x="335889" y="414769"/>
                </a:lnTo>
                <a:lnTo>
                  <a:pt x="316814" y="414934"/>
                </a:lnTo>
                <a:lnTo>
                  <a:pt x="298284" y="414235"/>
                </a:lnTo>
                <a:lnTo>
                  <a:pt x="279577" y="412216"/>
                </a:lnTo>
                <a:lnTo>
                  <a:pt x="260858" y="408965"/>
                </a:lnTo>
                <a:lnTo>
                  <a:pt x="242328" y="404558"/>
                </a:lnTo>
                <a:lnTo>
                  <a:pt x="250050" y="397205"/>
                </a:lnTo>
                <a:lnTo>
                  <a:pt x="255993" y="388175"/>
                </a:lnTo>
                <a:lnTo>
                  <a:pt x="259829" y="377901"/>
                </a:lnTo>
                <a:lnTo>
                  <a:pt x="261188" y="366839"/>
                </a:lnTo>
                <a:lnTo>
                  <a:pt x="261188" y="365887"/>
                </a:lnTo>
                <a:lnTo>
                  <a:pt x="288937" y="374383"/>
                </a:lnTo>
                <a:lnTo>
                  <a:pt x="317754" y="377202"/>
                </a:lnTo>
                <a:lnTo>
                  <a:pt x="346557" y="374383"/>
                </a:lnTo>
                <a:lnTo>
                  <a:pt x="374319" y="365887"/>
                </a:lnTo>
                <a:lnTo>
                  <a:pt x="374319" y="366839"/>
                </a:lnTo>
                <a:lnTo>
                  <a:pt x="375183" y="374383"/>
                </a:lnTo>
                <a:lnTo>
                  <a:pt x="375285" y="375323"/>
                </a:lnTo>
                <a:lnTo>
                  <a:pt x="375399" y="376262"/>
                </a:lnTo>
                <a:lnTo>
                  <a:pt x="375526" y="377367"/>
                </a:lnTo>
                <a:lnTo>
                  <a:pt x="379031" y="387464"/>
                </a:lnTo>
                <a:lnTo>
                  <a:pt x="384657" y="396671"/>
                </a:lnTo>
                <a:lnTo>
                  <a:pt x="392239" y="404558"/>
                </a:lnTo>
                <a:lnTo>
                  <a:pt x="392239" y="309918"/>
                </a:lnTo>
                <a:lnTo>
                  <a:pt x="361683" y="330555"/>
                </a:lnTo>
                <a:lnTo>
                  <a:pt x="317766" y="339483"/>
                </a:lnTo>
                <a:lnTo>
                  <a:pt x="275678" y="331482"/>
                </a:lnTo>
                <a:lnTo>
                  <a:pt x="240677" y="309422"/>
                </a:lnTo>
                <a:lnTo>
                  <a:pt x="215925" y="276225"/>
                </a:lnTo>
                <a:lnTo>
                  <a:pt x="204609" y="234810"/>
                </a:lnTo>
                <a:lnTo>
                  <a:pt x="245846" y="219875"/>
                </a:lnTo>
                <a:lnTo>
                  <a:pt x="290055" y="201155"/>
                </a:lnTo>
                <a:lnTo>
                  <a:pt x="333451" y="178663"/>
                </a:lnTo>
                <a:lnTo>
                  <a:pt x="372237" y="152463"/>
                </a:lnTo>
                <a:lnTo>
                  <a:pt x="402602" y="122593"/>
                </a:lnTo>
                <a:lnTo>
                  <a:pt x="409143" y="132334"/>
                </a:lnTo>
                <a:lnTo>
                  <a:pt x="416039" y="141808"/>
                </a:lnTo>
                <a:lnTo>
                  <a:pt x="423291" y="151104"/>
                </a:lnTo>
                <a:lnTo>
                  <a:pt x="430898" y="160312"/>
                </a:lnTo>
                <a:lnTo>
                  <a:pt x="430898" y="54305"/>
                </a:lnTo>
                <a:lnTo>
                  <a:pt x="414489" y="37338"/>
                </a:lnTo>
                <a:lnTo>
                  <a:pt x="395135" y="24523"/>
                </a:lnTo>
                <a:lnTo>
                  <a:pt x="383743" y="16979"/>
                </a:lnTo>
                <a:lnTo>
                  <a:pt x="379971" y="15087"/>
                </a:lnTo>
                <a:lnTo>
                  <a:pt x="375259" y="15087"/>
                </a:lnTo>
                <a:lnTo>
                  <a:pt x="371487" y="17919"/>
                </a:lnTo>
                <a:lnTo>
                  <a:pt x="363004" y="24523"/>
                </a:lnTo>
                <a:lnTo>
                  <a:pt x="353568" y="11315"/>
                </a:lnTo>
                <a:lnTo>
                  <a:pt x="316814" y="0"/>
                </a:lnTo>
                <a:lnTo>
                  <a:pt x="273888" y="6692"/>
                </a:lnTo>
                <a:lnTo>
                  <a:pt x="235661" y="25476"/>
                </a:lnTo>
                <a:lnTo>
                  <a:pt x="203911" y="54394"/>
                </a:lnTo>
                <a:lnTo>
                  <a:pt x="180403" y="91490"/>
                </a:lnTo>
                <a:lnTo>
                  <a:pt x="166890" y="134848"/>
                </a:lnTo>
                <a:lnTo>
                  <a:pt x="166890" y="157480"/>
                </a:lnTo>
                <a:lnTo>
                  <a:pt x="166166" y="172872"/>
                </a:lnTo>
                <a:lnTo>
                  <a:pt x="163944" y="187896"/>
                </a:lnTo>
                <a:lnTo>
                  <a:pt x="160134" y="202577"/>
                </a:lnTo>
                <a:lnTo>
                  <a:pt x="154635" y="216890"/>
                </a:lnTo>
                <a:lnTo>
                  <a:pt x="138607" y="254609"/>
                </a:lnTo>
                <a:lnTo>
                  <a:pt x="140665" y="254088"/>
                </a:lnTo>
                <a:lnTo>
                  <a:pt x="146621" y="252488"/>
                </a:lnTo>
                <a:lnTo>
                  <a:pt x="156108" y="249834"/>
                </a:lnTo>
                <a:lnTo>
                  <a:pt x="168783" y="246126"/>
                </a:lnTo>
                <a:lnTo>
                  <a:pt x="175069" y="274294"/>
                </a:lnTo>
                <a:lnTo>
                  <a:pt x="186575" y="300355"/>
                </a:lnTo>
                <a:lnTo>
                  <a:pt x="202857" y="323570"/>
                </a:lnTo>
                <a:lnTo>
                  <a:pt x="223469" y="343255"/>
                </a:lnTo>
                <a:lnTo>
                  <a:pt x="223469" y="370611"/>
                </a:lnTo>
                <a:lnTo>
                  <a:pt x="221576" y="374383"/>
                </a:lnTo>
                <a:lnTo>
                  <a:pt x="217805" y="375323"/>
                </a:lnTo>
                <a:lnTo>
                  <a:pt x="171602" y="394182"/>
                </a:lnTo>
                <a:lnTo>
                  <a:pt x="108546" y="420001"/>
                </a:lnTo>
                <a:lnTo>
                  <a:pt x="51854" y="456425"/>
                </a:lnTo>
                <a:lnTo>
                  <a:pt x="26162" y="487426"/>
                </a:lnTo>
                <a:lnTo>
                  <a:pt x="16027" y="526199"/>
                </a:lnTo>
                <a:lnTo>
                  <a:pt x="0" y="669544"/>
                </a:lnTo>
                <a:lnTo>
                  <a:pt x="101" y="684949"/>
                </a:lnTo>
                <a:lnTo>
                  <a:pt x="23571" y="722350"/>
                </a:lnTo>
                <a:lnTo>
                  <a:pt x="57785" y="740778"/>
                </a:lnTo>
                <a:lnTo>
                  <a:pt x="69773" y="745921"/>
                </a:lnTo>
                <a:lnTo>
                  <a:pt x="96177" y="745921"/>
                </a:lnTo>
                <a:lnTo>
                  <a:pt x="96177" y="716686"/>
                </a:lnTo>
                <a:lnTo>
                  <a:pt x="82918" y="711530"/>
                </a:lnTo>
                <a:lnTo>
                  <a:pt x="70002" y="705840"/>
                </a:lnTo>
                <a:lnTo>
                  <a:pt x="57518" y="699477"/>
                </a:lnTo>
                <a:lnTo>
                  <a:pt x="45250" y="692175"/>
                </a:lnTo>
                <a:lnTo>
                  <a:pt x="39598" y="688403"/>
                </a:lnTo>
                <a:lnTo>
                  <a:pt x="36766" y="681799"/>
                </a:lnTo>
                <a:lnTo>
                  <a:pt x="37706" y="675195"/>
                </a:lnTo>
                <a:lnTo>
                  <a:pt x="53746" y="529971"/>
                </a:lnTo>
                <a:lnTo>
                  <a:pt x="75425" y="485648"/>
                </a:lnTo>
                <a:lnTo>
                  <a:pt x="126466" y="453593"/>
                </a:lnTo>
                <a:lnTo>
                  <a:pt x="183870" y="430022"/>
                </a:lnTo>
                <a:lnTo>
                  <a:pt x="198958" y="425297"/>
                </a:lnTo>
                <a:lnTo>
                  <a:pt x="222288" y="436740"/>
                </a:lnTo>
                <a:lnTo>
                  <a:pt x="250583" y="445338"/>
                </a:lnTo>
                <a:lnTo>
                  <a:pt x="282752" y="450761"/>
                </a:lnTo>
                <a:lnTo>
                  <a:pt x="317766" y="452653"/>
                </a:lnTo>
                <a:lnTo>
                  <a:pt x="352767" y="450761"/>
                </a:lnTo>
                <a:lnTo>
                  <a:pt x="385051" y="445338"/>
                </a:lnTo>
                <a:lnTo>
                  <a:pt x="413613" y="436740"/>
                </a:lnTo>
                <a:lnTo>
                  <a:pt x="437489" y="425297"/>
                </a:lnTo>
                <a:lnTo>
                  <a:pt x="451637" y="430022"/>
                </a:lnTo>
                <a:lnTo>
                  <a:pt x="509041" y="453593"/>
                </a:lnTo>
                <a:lnTo>
                  <a:pt x="560070" y="485648"/>
                </a:lnTo>
                <a:lnTo>
                  <a:pt x="580605" y="526199"/>
                </a:lnTo>
                <a:lnTo>
                  <a:pt x="597789" y="674255"/>
                </a:lnTo>
                <a:lnTo>
                  <a:pt x="565492" y="705256"/>
                </a:lnTo>
                <a:lnTo>
                  <a:pt x="539330" y="715746"/>
                </a:lnTo>
                <a:lnTo>
                  <a:pt x="539330" y="745921"/>
                </a:lnTo>
                <a:lnTo>
                  <a:pt x="564794" y="745921"/>
                </a:lnTo>
                <a:lnTo>
                  <a:pt x="576783" y="740778"/>
                </a:lnTo>
                <a:lnTo>
                  <a:pt x="610997" y="722350"/>
                </a:lnTo>
                <a:lnTo>
                  <a:pt x="634466" y="684949"/>
                </a:lnTo>
                <a:lnTo>
                  <a:pt x="634568" y="669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965047" y="2419400"/>
            <a:ext cx="616585" cy="802005"/>
          </a:xfrm>
          <a:custGeom>
            <a:rect b="b" l="l" r="r" t="t"/>
            <a:pathLst>
              <a:path extrusionOk="0" h="802005" w="616585">
                <a:moveTo>
                  <a:pt x="583552" y="765721"/>
                </a:moveTo>
                <a:lnTo>
                  <a:pt x="511886" y="765721"/>
                </a:lnTo>
                <a:lnTo>
                  <a:pt x="511886" y="706310"/>
                </a:lnTo>
                <a:lnTo>
                  <a:pt x="511886" y="700659"/>
                </a:lnTo>
                <a:lnTo>
                  <a:pt x="511886" y="595045"/>
                </a:lnTo>
                <a:lnTo>
                  <a:pt x="511886" y="592213"/>
                </a:lnTo>
                <a:lnTo>
                  <a:pt x="511886" y="530910"/>
                </a:lnTo>
                <a:lnTo>
                  <a:pt x="510057" y="521665"/>
                </a:lnTo>
                <a:lnTo>
                  <a:pt x="505053" y="514184"/>
                </a:lnTo>
                <a:lnTo>
                  <a:pt x="497573" y="509168"/>
                </a:lnTo>
                <a:lnTo>
                  <a:pt x="488315" y="507339"/>
                </a:lnTo>
                <a:lnTo>
                  <a:pt x="423252" y="507339"/>
                </a:lnTo>
                <a:lnTo>
                  <a:pt x="423252" y="647852"/>
                </a:lnTo>
                <a:lnTo>
                  <a:pt x="370446" y="700659"/>
                </a:lnTo>
                <a:lnTo>
                  <a:pt x="357251" y="687451"/>
                </a:lnTo>
                <a:lnTo>
                  <a:pt x="396849" y="647852"/>
                </a:lnTo>
                <a:lnTo>
                  <a:pt x="357251" y="608241"/>
                </a:lnTo>
                <a:lnTo>
                  <a:pt x="370446" y="595045"/>
                </a:lnTo>
                <a:lnTo>
                  <a:pt x="423252" y="647852"/>
                </a:lnTo>
                <a:lnTo>
                  <a:pt x="423252" y="507339"/>
                </a:lnTo>
                <a:lnTo>
                  <a:pt x="339331" y="507339"/>
                </a:lnTo>
                <a:lnTo>
                  <a:pt x="339331" y="599757"/>
                </a:lnTo>
                <a:lnTo>
                  <a:pt x="295033" y="706310"/>
                </a:lnTo>
                <a:lnTo>
                  <a:pt x="280187" y="699719"/>
                </a:lnTo>
                <a:lnTo>
                  <a:pt x="278066" y="698766"/>
                </a:lnTo>
                <a:lnTo>
                  <a:pt x="321576" y="594093"/>
                </a:lnTo>
                <a:lnTo>
                  <a:pt x="322364" y="592213"/>
                </a:lnTo>
                <a:lnTo>
                  <a:pt x="339331" y="599757"/>
                </a:lnTo>
                <a:lnTo>
                  <a:pt x="339331" y="507339"/>
                </a:lnTo>
                <a:lnTo>
                  <a:pt x="259207" y="507339"/>
                </a:lnTo>
                <a:lnTo>
                  <a:pt x="259207" y="607301"/>
                </a:lnTo>
                <a:lnTo>
                  <a:pt x="219595" y="646899"/>
                </a:lnTo>
                <a:lnTo>
                  <a:pt x="259207" y="686511"/>
                </a:lnTo>
                <a:lnTo>
                  <a:pt x="245999" y="699719"/>
                </a:lnTo>
                <a:lnTo>
                  <a:pt x="193205" y="646899"/>
                </a:lnTo>
                <a:lnTo>
                  <a:pt x="245999" y="594093"/>
                </a:lnTo>
                <a:lnTo>
                  <a:pt x="259207" y="607301"/>
                </a:lnTo>
                <a:lnTo>
                  <a:pt x="259207" y="507339"/>
                </a:lnTo>
                <a:lnTo>
                  <a:pt x="129082" y="507339"/>
                </a:lnTo>
                <a:lnTo>
                  <a:pt x="119824" y="509168"/>
                </a:lnTo>
                <a:lnTo>
                  <a:pt x="112344" y="514184"/>
                </a:lnTo>
                <a:lnTo>
                  <a:pt x="107340" y="521665"/>
                </a:lnTo>
                <a:lnTo>
                  <a:pt x="105511" y="530910"/>
                </a:lnTo>
                <a:lnTo>
                  <a:pt x="105511" y="765721"/>
                </a:lnTo>
                <a:lnTo>
                  <a:pt x="33845" y="765721"/>
                </a:lnTo>
                <a:lnTo>
                  <a:pt x="33845" y="777989"/>
                </a:lnTo>
                <a:lnTo>
                  <a:pt x="35674" y="787234"/>
                </a:lnTo>
                <a:lnTo>
                  <a:pt x="40678" y="794727"/>
                </a:lnTo>
                <a:lnTo>
                  <a:pt x="48171" y="799731"/>
                </a:lnTo>
                <a:lnTo>
                  <a:pt x="57416" y="801560"/>
                </a:lnTo>
                <a:lnTo>
                  <a:pt x="559981" y="801560"/>
                </a:lnTo>
                <a:lnTo>
                  <a:pt x="569226" y="799731"/>
                </a:lnTo>
                <a:lnTo>
                  <a:pt x="576719" y="794727"/>
                </a:lnTo>
                <a:lnTo>
                  <a:pt x="581723" y="787234"/>
                </a:lnTo>
                <a:lnTo>
                  <a:pt x="583552" y="777989"/>
                </a:lnTo>
                <a:lnTo>
                  <a:pt x="583552" y="765721"/>
                </a:lnTo>
                <a:close/>
              </a:path>
              <a:path extrusionOk="0" h="802005" w="616585">
                <a:moveTo>
                  <a:pt x="616559" y="665772"/>
                </a:moveTo>
                <a:lnTo>
                  <a:pt x="600633" y="528091"/>
                </a:lnTo>
                <a:lnTo>
                  <a:pt x="590499" y="488365"/>
                </a:lnTo>
                <a:lnTo>
                  <a:pt x="565632" y="457365"/>
                </a:lnTo>
                <a:lnTo>
                  <a:pt x="518439" y="425297"/>
                </a:lnTo>
                <a:lnTo>
                  <a:pt x="498767" y="414934"/>
                </a:lnTo>
                <a:lnTo>
                  <a:pt x="492975" y="411873"/>
                </a:lnTo>
                <a:lnTo>
                  <a:pt x="466623" y="400786"/>
                </a:lnTo>
                <a:lnTo>
                  <a:pt x="466750" y="377202"/>
                </a:lnTo>
                <a:lnTo>
                  <a:pt x="466813" y="365887"/>
                </a:lnTo>
                <a:lnTo>
                  <a:pt x="467067" y="337591"/>
                </a:lnTo>
                <a:lnTo>
                  <a:pt x="467855" y="258610"/>
                </a:lnTo>
                <a:lnTo>
                  <a:pt x="468312" y="207264"/>
                </a:lnTo>
                <a:lnTo>
                  <a:pt x="468503" y="169748"/>
                </a:lnTo>
                <a:lnTo>
                  <a:pt x="468426" y="164084"/>
                </a:lnTo>
                <a:lnTo>
                  <a:pt x="468160" y="155600"/>
                </a:lnTo>
                <a:lnTo>
                  <a:pt x="450265" y="89255"/>
                </a:lnTo>
                <a:lnTo>
                  <a:pt x="418541" y="47637"/>
                </a:lnTo>
                <a:lnTo>
                  <a:pt x="418541" y="247065"/>
                </a:lnTo>
                <a:lnTo>
                  <a:pt x="401891" y="288658"/>
                </a:lnTo>
                <a:lnTo>
                  <a:pt x="381762" y="309219"/>
                </a:lnTo>
                <a:lnTo>
                  <a:pt x="381762" y="404558"/>
                </a:lnTo>
                <a:lnTo>
                  <a:pt x="363778" y="409359"/>
                </a:lnTo>
                <a:lnTo>
                  <a:pt x="345351" y="412572"/>
                </a:lnTo>
                <a:lnTo>
                  <a:pt x="326745" y="414362"/>
                </a:lnTo>
                <a:lnTo>
                  <a:pt x="308241" y="414934"/>
                </a:lnTo>
                <a:lnTo>
                  <a:pt x="289712" y="414362"/>
                </a:lnTo>
                <a:lnTo>
                  <a:pt x="271106" y="412572"/>
                </a:lnTo>
                <a:lnTo>
                  <a:pt x="252679" y="409359"/>
                </a:lnTo>
                <a:lnTo>
                  <a:pt x="234683" y="404558"/>
                </a:lnTo>
                <a:lnTo>
                  <a:pt x="241719" y="397217"/>
                </a:lnTo>
                <a:lnTo>
                  <a:pt x="247065" y="388289"/>
                </a:lnTo>
                <a:lnTo>
                  <a:pt x="250469" y="378294"/>
                </a:lnTo>
                <a:lnTo>
                  <a:pt x="251663" y="367779"/>
                </a:lnTo>
                <a:lnTo>
                  <a:pt x="251663" y="365887"/>
                </a:lnTo>
                <a:lnTo>
                  <a:pt x="279412" y="374383"/>
                </a:lnTo>
                <a:lnTo>
                  <a:pt x="308229" y="377202"/>
                </a:lnTo>
                <a:lnTo>
                  <a:pt x="337032" y="374383"/>
                </a:lnTo>
                <a:lnTo>
                  <a:pt x="364794" y="365887"/>
                </a:lnTo>
                <a:lnTo>
                  <a:pt x="364794" y="367779"/>
                </a:lnTo>
                <a:lnTo>
                  <a:pt x="381762" y="404558"/>
                </a:lnTo>
                <a:lnTo>
                  <a:pt x="381762" y="309219"/>
                </a:lnTo>
                <a:lnTo>
                  <a:pt x="371627" y="319557"/>
                </a:lnTo>
                <a:lnTo>
                  <a:pt x="331825" y="336842"/>
                </a:lnTo>
                <a:lnTo>
                  <a:pt x="286550" y="337591"/>
                </a:lnTo>
                <a:lnTo>
                  <a:pt x="227965" y="306476"/>
                </a:lnTo>
                <a:lnTo>
                  <a:pt x="196977" y="247065"/>
                </a:lnTo>
                <a:lnTo>
                  <a:pt x="203568" y="169748"/>
                </a:lnTo>
                <a:lnTo>
                  <a:pt x="411937" y="169748"/>
                </a:lnTo>
                <a:lnTo>
                  <a:pt x="418541" y="247065"/>
                </a:lnTo>
                <a:lnTo>
                  <a:pt x="418541" y="47637"/>
                </a:lnTo>
                <a:lnTo>
                  <a:pt x="407035" y="36118"/>
                </a:lnTo>
                <a:lnTo>
                  <a:pt x="389445" y="24523"/>
                </a:lnTo>
                <a:lnTo>
                  <a:pt x="377990" y="16979"/>
                </a:lnTo>
                <a:lnTo>
                  <a:pt x="374218" y="15087"/>
                </a:lnTo>
                <a:lnTo>
                  <a:pt x="368566" y="15087"/>
                </a:lnTo>
                <a:lnTo>
                  <a:pt x="365734" y="17919"/>
                </a:lnTo>
                <a:lnTo>
                  <a:pt x="357251" y="24523"/>
                </a:lnTo>
                <a:lnTo>
                  <a:pt x="347814" y="11315"/>
                </a:lnTo>
                <a:lnTo>
                  <a:pt x="344995" y="6604"/>
                </a:lnTo>
                <a:lnTo>
                  <a:pt x="340271" y="3771"/>
                </a:lnTo>
                <a:lnTo>
                  <a:pt x="308241" y="0"/>
                </a:lnTo>
                <a:lnTo>
                  <a:pt x="280098" y="2590"/>
                </a:lnTo>
                <a:lnTo>
                  <a:pt x="227355" y="22275"/>
                </a:lnTo>
                <a:lnTo>
                  <a:pt x="180721" y="65024"/>
                </a:lnTo>
                <a:lnTo>
                  <a:pt x="152933" y="128701"/>
                </a:lnTo>
                <a:lnTo>
                  <a:pt x="149821" y="164084"/>
                </a:lnTo>
                <a:lnTo>
                  <a:pt x="149821" y="400786"/>
                </a:lnTo>
                <a:lnTo>
                  <a:pt x="123482" y="412280"/>
                </a:lnTo>
                <a:lnTo>
                  <a:pt x="73977" y="440563"/>
                </a:lnTo>
                <a:lnTo>
                  <a:pt x="36753" y="471576"/>
                </a:lnTo>
                <a:lnTo>
                  <a:pt x="18859" y="507085"/>
                </a:lnTo>
                <a:lnTo>
                  <a:pt x="12" y="665772"/>
                </a:lnTo>
                <a:lnTo>
                  <a:pt x="0" y="682117"/>
                </a:lnTo>
                <a:lnTo>
                  <a:pt x="4267" y="696645"/>
                </a:lnTo>
                <a:lnTo>
                  <a:pt x="36385" y="727506"/>
                </a:lnTo>
                <a:lnTo>
                  <a:pt x="77216" y="746861"/>
                </a:lnTo>
                <a:lnTo>
                  <a:pt x="85699" y="746861"/>
                </a:lnTo>
                <a:lnTo>
                  <a:pt x="85699" y="710082"/>
                </a:lnTo>
                <a:lnTo>
                  <a:pt x="75107" y="705510"/>
                </a:lnTo>
                <a:lnTo>
                  <a:pt x="64604" y="700303"/>
                </a:lnTo>
                <a:lnTo>
                  <a:pt x="54279" y="694575"/>
                </a:lnTo>
                <a:lnTo>
                  <a:pt x="44221" y="688403"/>
                </a:lnTo>
                <a:lnTo>
                  <a:pt x="38557" y="684631"/>
                </a:lnTo>
                <a:lnTo>
                  <a:pt x="35725" y="678027"/>
                </a:lnTo>
                <a:lnTo>
                  <a:pt x="36677" y="671423"/>
                </a:lnTo>
                <a:lnTo>
                  <a:pt x="53644" y="529971"/>
                </a:lnTo>
                <a:lnTo>
                  <a:pt x="53644" y="528091"/>
                </a:lnTo>
                <a:lnTo>
                  <a:pt x="55511" y="516153"/>
                </a:lnTo>
                <a:lnTo>
                  <a:pt x="55575" y="515759"/>
                </a:lnTo>
                <a:lnTo>
                  <a:pt x="59893" y="504393"/>
                </a:lnTo>
                <a:lnTo>
                  <a:pt x="66421" y="494411"/>
                </a:lnTo>
                <a:lnTo>
                  <a:pt x="66509" y="494271"/>
                </a:lnTo>
                <a:lnTo>
                  <a:pt x="96596" y="469722"/>
                </a:lnTo>
                <a:lnTo>
                  <a:pt x="152908" y="439635"/>
                </a:lnTo>
                <a:lnTo>
                  <a:pt x="188480" y="425297"/>
                </a:lnTo>
                <a:lnTo>
                  <a:pt x="212369" y="436740"/>
                </a:lnTo>
                <a:lnTo>
                  <a:pt x="240931" y="445338"/>
                </a:lnTo>
                <a:lnTo>
                  <a:pt x="273215" y="450761"/>
                </a:lnTo>
                <a:lnTo>
                  <a:pt x="308241" y="452653"/>
                </a:lnTo>
                <a:lnTo>
                  <a:pt x="343242" y="450761"/>
                </a:lnTo>
                <a:lnTo>
                  <a:pt x="375526" y="445338"/>
                </a:lnTo>
                <a:lnTo>
                  <a:pt x="404088" y="436740"/>
                </a:lnTo>
                <a:lnTo>
                  <a:pt x="427964" y="425297"/>
                </a:lnTo>
                <a:lnTo>
                  <a:pt x="463943" y="439635"/>
                </a:lnTo>
                <a:lnTo>
                  <a:pt x="519988" y="469722"/>
                </a:lnTo>
                <a:lnTo>
                  <a:pt x="549948" y="494411"/>
                </a:lnTo>
                <a:lnTo>
                  <a:pt x="579780" y="670483"/>
                </a:lnTo>
                <a:lnTo>
                  <a:pt x="580720" y="677087"/>
                </a:lnTo>
                <a:lnTo>
                  <a:pt x="541743" y="704557"/>
                </a:lnTo>
                <a:lnTo>
                  <a:pt x="530745" y="709142"/>
                </a:lnTo>
                <a:lnTo>
                  <a:pt x="530745" y="745921"/>
                </a:lnTo>
                <a:lnTo>
                  <a:pt x="539229" y="745921"/>
                </a:lnTo>
                <a:lnTo>
                  <a:pt x="553199" y="740460"/>
                </a:lnTo>
                <a:lnTo>
                  <a:pt x="592975" y="718578"/>
                </a:lnTo>
                <a:lnTo>
                  <a:pt x="616445" y="681050"/>
                </a:lnTo>
                <a:lnTo>
                  <a:pt x="616559" y="6657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Google Shape;136;p6"/>
          <p:cNvGrpSpPr/>
          <p:nvPr/>
        </p:nvGrpSpPr>
        <p:grpSpPr>
          <a:xfrm>
            <a:off x="1711960" y="2748279"/>
            <a:ext cx="3120390" cy="3275038"/>
            <a:chOff x="1711960" y="2748279"/>
            <a:chExt cx="3120390" cy="3275038"/>
          </a:xfrm>
        </p:grpSpPr>
        <p:sp>
          <p:nvSpPr>
            <p:cNvPr id="137" name="Google Shape;137;p6"/>
            <p:cNvSpPr/>
            <p:nvPr/>
          </p:nvSpPr>
          <p:spPr>
            <a:xfrm>
              <a:off x="2048027" y="5298147"/>
              <a:ext cx="1212215" cy="725170"/>
            </a:xfrm>
            <a:custGeom>
              <a:rect b="b" l="l" r="r" t="t"/>
              <a:pathLst>
                <a:path extrusionOk="0" h="725170" w="1212214">
                  <a:moveTo>
                    <a:pt x="795286" y="478091"/>
                  </a:moveTo>
                  <a:lnTo>
                    <a:pt x="792772" y="464997"/>
                  </a:lnTo>
                  <a:lnTo>
                    <a:pt x="785202" y="453580"/>
                  </a:lnTo>
                  <a:lnTo>
                    <a:pt x="723493" y="391706"/>
                  </a:lnTo>
                  <a:lnTo>
                    <a:pt x="718400" y="387743"/>
                  </a:lnTo>
                  <a:lnTo>
                    <a:pt x="716864" y="386537"/>
                  </a:lnTo>
                  <a:lnTo>
                    <a:pt x="709193" y="383095"/>
                  </a:lnTo>
                  <a:lnTo>
                    <a:pt x="704761" y="382295"/>
                  </a:lnTo>
                  <a:lnTo>
                    <a:pt x="700963" y="381609"/>
                  </a:lnTo>
                  <a:lnTo>
                    <a:pt x="692645" y="382295"/>
                  </a:lnTo>
                  <a:lnTo>
                    <a:pt x="670255" y="360514"/>
                  </a:lnTo>
                  <a:lnTo>
                    <a:pt x="683463" y="340169"/>
                  </a:lnTo>
                  <a:lnTo>
                    <a:pt x="693140" y="318058"/>
                  </a:lnTo>
                  <a:lnTo>
                    <a:pt x="699084" y="294652"/>
                  </a:lnTo>
                  <a:lnTo>
                    <a:pt x="701103" y="270408"/>
                  </a:lnTo>
                  <a:lnTo>
                    <a:pt x="693775" y="223570"/>
                  </a:lnTo>
                  <a:lnTo>
                    <a:pt x="693699" y="223100"/>
                  </a:lnTo>
                  <a:lnTo>
                    <a:pt x="672553" y="182029"/>
                  </a:lnTo>
                  <a:lnTo>
                    <a:pt x="671144" y="180619"/>
                  </a:lnTo>
                  <a:lnTo>
                    <a:pt x="671144" y="270408"/>
                  </a:lnTo>
                  <a:lnTo>
                    <a:pt x="661822" y="316052"/>
                  </a:lnTo>
                  <a:lnTo>
                    <a:pt x="636155" y="353822"/>
                  </a:lnTo>
                  <a:lnTo>
                    <a:pt x="598081" y="379425"/>
                  </a:lnTo>
                  <a:lnTo>
                    <a:pt x="597839" y="379425"/>
                  </a:lnTo>
                  <a:lnTo>
                    <a:pt x="551815" y="388734"/>
                  </a:lnTo>
                  <a:lnTo>
                    <a:pt x="505231" y="379425"/>
                  </a:lnTo>
                  <a:lnTo>
                    <a:pt x="467283" y="354012"/>
                  </a:lnTo>
                  <a:lnTo>
                    <a:pt x="441731" y="316255"/>
                  </a:lnTo>
                  <a:lnTo>
                    <a:pt x="432485" y="270408"/>
                  </a:lnTo>
                  <a:lnTo>
                    <a:pt x="432384" y="269913"/>
                  </a:lnTo>
                  <a:lnTo>
                    <a:pt x="441731" y="223570"/>
                  </a:lnTo>
                  <a:lnTo>
                    <a:pt x="467283" y="185813"/>
                  </a:lnTo>
                  <a:lnTo>
                    <a:pt x="505231" y="160401"/>
                  </a:lnTo>
                  <a:lnTo>
                    <a:pt x="551815" y="151091"/>
                  </a:lnTo>
                  <a:lnTo>
                    <a:pt x="598398" y="160401"/>
                  </a:lnTo>
                  <a:lnTo>
                    <a:pt x="636346" y="185813"/>
                  </a:lnTo>
                  <a:lnTo>
                    <a:pt x="661885" y="223570"/>
                  </a:lnTo>
                  <a:lnTo>
                    <a:pt x="671042" y="268922"/>
                  </a:lnTo>
                  <a:lnTo>
                    <a:pt x="671144" y="270408"/>
                  </a:lnTo>
                  <a:lnTo>
                    <a:pt x="671144" y="180619"/>
                  </a:lnTo>
                  <a:lnTo>
                    <a:pt x="641680" y="151091"/>
                  </a:lnTo>
                  <a:lnTo>
                    <a:pt x="640194" y="149606"/>
                  </a:lnTo>
                  <a:lnTo>
                    <a:pt x="599109" y="128257"/>
                  </a:lnTo>
                  <a:lnTo>
                    <a:pt x="551815" y="120396"/>
                  </a:lnTo>
                  <a:lnTo>
                    <a:pt x="504507" y="127762"/>
                  </a:lnTo>
                  <a:lnTo>
                    <a:pt x="463372" y="148793"/>
                  </a:lnTo>
                  <a:lnTo>
                    <a:pt x="430847" y="181000"/>
                  </a:lnTo>
                  <a:lnTo>
                    <a:pt x="409409" y="221869"/>
                  </a:lnTo>
                  <a:lnTo>
                    <a:pt x="401523" y="268922"/>
                  </a:lnTo>
                  <a:lnTo>
                    <a:pt x="408965" y="316052"/>
                  </a:lnTo>
                  <a:lnTo>
                    <a:pt x="430072" y="356908"/>
                  </a:lnTo>
                  <a:lnTo>
                    <a:pt x="462432" y="389255"/>
                  </a:lnTo>
                  <a:lnTo>
                    <a:pt x="503529" y="410591"/>
                  </a:lnTo>
                  <a:lnTo>
                    <a:pt x="550824" y="418439"/>
                  </a:lnTo>
                  <a:lnTo>
                    <a:pt x="575271" y="416420"/>
                  </a:lnTo>
                  <a:lnTo>
                    <a:pt x="621563" y="400888"/>
                  </a:lnTo>
                  <a:lnTo>
                    <a:pt x="642378" y="387743"/>
                  </a:lnTo>
                  <a:lnTo>
                    <a:pt x="664273" y="409524"/>
                  </a:lnTo>
                  <a:lnTo>
                    <a:pt x="663892" y="416420"/>
                  </a:lnTo>
                  <a:lnTo>
                    <a:pt x="663867" y="418439"/>
                  </a:lnTo>
                  <a:lnTo>
                    <a:pt x="665276" y="426237"/>
                  </a:lnTo>
                  <a:lnTo>
                    <a:pt x="735939" y="502602"/>
                  </a:lnTo>
                  <a:lnTo>
                    <a:pt x="760577" y="512622"/>
                  </a:lnTo>
                  <a:lnTo>
                    <a:pt x="773734" y="510120"/>
                  </a:lnTo>
                  <a:lnTo>
                    <a:pt x="785202" y="502602"/>
                  </a:lnTo>
                  <a:lnTo>
                    <a:pt x="792772" y="491185"/>
                  </a:lnTo>
                  <a:lnTo>
                    <a:pt x="795286" y="478091"/>
                  </a:lnTo>
                  <a:close/>
                </a:path>
                <a:path extrusionOk="0" h="725170" w="1212214">
                  <a:moveTo>
                    <a:pt x="988072" y="66306"/>
                  </a:moveTo>
                  <a:lnTo>
                    <a:pt x="961720" y="66306"/>
                  </a:lnTo>
                  <a:lnTo>
                    <a:pt x="961720" y="91706"/>
                  </a:lnTo>
                  <a:lnTo>
                    <a:pt x="961720" y="513359"/>
                  </a:lnTo>
                  <a:lnTo>
                    <a:pt x="250317" y="513359"/>
                  </a:lnTo>
                  <a:lnTo>
                    <a:pt x="250317" y="91706"/>
                  </a:lnTo>
                  <a:lnTo>
                    <a:pt x="961720" y="91706"/>
                  </a:lnTo>
                  <a:lnTo>
                    <a:pt x="961720" y="66306"/>
                  </a:lnTo>
                  <a:lnTo>
                    <a:pt x="223977" y="66306"/>
                  </a:lnTo>
                  <a:lnTo>
                    <a:pt x="223977" y="91706"/>
                  </a:lnTo>
                  <a:lnTo>
                    <a:pt x="223977" y="513359"/>
                  </a:lnTo>
                  <a:lnTo>
                    <a:pt x="223977" y="540029"/>
                  </a:lnTo>
                  <a:lnTo>
                    <a:pt x="988072" y="540029"/>
                  </a:lnTo>
                  <a:lnTo>
                    <a:pt x="988072" y="513359"/>
                  </a:lnTo>
                  <a:lnTo>
                    <a:pt x="988072" y="91706"/>
                  </a:lnTo>
                  <a:lnTo>
                    <a:pt x="988072" y="66306"/>
                  </a:lnTo>
                  <a:close/>
                </a:path>
                <a:path extrusionOk="0" h="725170" w="1212214">
                  <a:moveTo>
                    <a:pt x="1053947" y="52705"/>
                  </a:moveTo>
                  <a:lnTo>
                    <a:pt x="1049807" y="32181"/>
                  </a:lnTo>
                  <a:lnTo>
                    <a:pt x="1038517" y="15430"/>
                  </a:lnTo>
                  <a:lnTo>
                    <a:pt x="1021765" y="4140"/>
                  </a:lnTo>
                  <a:lnTo>
                    <a:pt x="1001242" y="0"/>
                  </a:lnTo>
                  <a:lnTo>
                    <a:pt x="210794" y="0"/>
                  </a:lnTo>
                  <a:lnTo>
                    <a:pt x="190284" y="4140"/>
                  </a:lnTo>
                  <a:lnTo>
                    <a:pt x="173532" y="15430"/>
                  </a:lnTo>
                  <a:lnTo>
                    <a:pt x="162242" y="32181"/>
                  </a:lnTo>
                  <a:lnTo>
                    <a:pt x="158102" y="52705"/>
                  </a:lnTo>
                  <a:lnTo>
                    <a:pt x="158102" y="593077"/>
                  </a:lnTo>
                  <a:lnTo>
                    <a:pt x="184454" y="593077"/>
                  </a:lnTo>
                  <a:lnTo>
                    <a:pt x="184454" y="52705"/>
                  </a:lnTo>
                  <a:lnTo>
                    <a:pt x="186524" y="42443"/>
                  </a:lnTo>
                  <a:lnTo>
                    <a:pt x="192163" y="34061"/>
                  </a:lnTo>
                  <a:lnTo>
                    <a:pt x="200545" y="28422"/>
                  </a:lnTo>
                  <a:lnTo>
                    <a:pt x="210794" y="26352"/>
                  </a:lnTo>
                  <a:lnTo>
                    <a:pt x="1001242" y="26352"/>
                  </a:lnTo>
                  <a:lnTo>
                    <a:pt x="1011504" y="28422"/>
                  </a:lnTo>
                  <a:lnTo>
                    <a:pt x="1019873" y="34061"/>
                  </a:lnTo>
                  <a:lnTo>
                    <a:pt x="1025525" y="42443"/>
                  </a:lnTo>
                  <a:lnTo>
                    <a:pt x="1027595" y="52705"/>
                  </a:lnTo>
                  <a:lnTo>
                    <a:pt x="1027595" y="593077"/>
                  </a:lnTo>
                  <a:lnTo>
                    <a:pt x="1053947" y="593077"/>
                  </a:lnTo>
                  <a:lnTo>
                    <a:pt x="1053947" y="52705"/>
                  </a:lnTo>
                  <a:close/>
                </a:path>
                <a:path extrusionOk="0" h="725170" w="1212214">
                  <a:moveTo>
                    <a:pt x="1212037" y="632358"/>
                  </a:moveTo>
                  <a:lnTo>
                    <a:pt x="1185684" y="632358"/>
                  </a:lnTo>
                  <a:lnTo>
                    <a:pt x="1185684" y="658710"/>
                  </a:lnTo>
                  <a:lnTo>
                    <a:pt x="1182585" y="674090"/>
                  </a:lnTo>
                  <a:lnTo>
                    <a:pt x="1174127" y="686650"/>
                  </a:lnTo>
                  <a:lnTo>
                    <a:pt x="1161567" y="695121"/>
                  </a:lnTo>
                  <a:lnTo>
                    <a:pt x="1146162" y="698233"/>
                  </a:lnTo>
                  <a:lnTo>
                    <a:pt x="65874" y="698233"/>
                  </a:lnTo>
                  <a:lnTo>
                    <a:pt x="50495" y="695121"/>
                  </a:lnTo>
                  <a:lnTo>
                    <a:pt x="37934" y="686650"/>
                  </a:lnTo>
                  <a:lnTo>
                    <a:pt x="29464" y="674090"/>
                  </a:lnTo>
                  <a:lnTo>
                    <a:pt x="26352" y="658710"/>
                  </a:lnTo>
                  <a:lnTo>
                    <a:pt x="513816" y="658710"/>
                  </a:lnTo>
                  <a:lnTo>
                    <a:pt x="515480" y="668693"/>
                  </a:lnTo>
                  <a:lnTo>
                    <a:pt x="520661" y="676973"/>
                  </a:lnTo>
                  <a:lnTo>
                    <a:pt x="528574" y="682713"/>
                  </a:lnTo>
                  <a:lnTo>
                    <a:pt x="538416" y="685050"/>
                  </a:lnTo>
                  <a:lnTo>
                    <a:pt x="671880" y="685050"/>
                  </a:lnTo>
                  <a:lnTo>
                    <a:pt x="681875" y="683399"/>
                  </a:lnTo>
                  <a:lnTo>
                    <a:pt x="690168" y="678205"/>
                  </a:lnTo>
                  <a:lnTo>
                    <a:pt x="695896" y="670306"/>
                  </a:lnTo>
                  <a:lnTo>
                    <a:pt x="698233" y="660450"/>
                  </a:lnTo>
                  <a:lnTo>
                    <a:pt x="698233" y="658710"/>
                  </a:lnTo>
                  <a:lnTo>
                    <a:pt x="1185684" y="658710"/>
                  </a:lnTo>
                  <a:lnTo>
                    <a:pt x="1185684" y="632358"/>
                  </a:lnTo>
                  <a:lnTo>
                    <a:pt x="671880" y="632358"/>
                  </a:lnTo>
                  <a:lnTo>
                    <a:pt x="671880" y="658710"/>
                  </a:lnTo>
                  <a:lnTo>
                    <a:pt x="540156" y="658710"/>
                  </a:lnTo>
                  <a:lnTo>
                    <a:pt x="540156" y="632358"/>
                  </a:lnTo>
                  <a:lnTo>
                    <a:pt x="0" y="632358"/>
                  </a:lnTo>
                  <a:lnTo>
                    <a:pt x="0" y="658710"/>
                  </a:lnTo>
                  <a:lnTo>
                    <a:pt x="5207" y="684339"/>
                  </a:lnTo>
                  <a:lnTo>
                    <a:pt x="19316" y="705269"/>
                  </a:lnTo>
                  <a:lnTo>
                    <a:pt x="40246" y="719378"/>
                  </a:lnTo>
                  <a:lnTo>
                    <a:pt x="65874" y="724585"/>
                  </a:lnTo>
                  <a:lnTo>
                    <a:pt x="1146162" y="724585"/>
                  </a:lnTo>
                  <a:lnTo>
                    <a:pt x="1192733" y="705269"/>
                  </a:lnTo>
                  <a:lnTo>
                    <a:pt x="1212037" y="658710"/>
                  </a:lnTo>
                  <a:lnTo>
                    <a:pt x="1212037" y="632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" name="Google Shape;138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92855" y="5491314"/>
              <a:ext cx="214480" cy="157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77554" y="3318954"/>
              <a:ext cx="740791" cy="740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6"/>
            <p:cNvSpPr/>
            <p:nvPr/>
          </p:nvSpPr>
          <p:spPr>
            <a:xfrm>
              <a:off x="1711960" y="2748279"/>
              <a:ext cx="3120390" cy="2943225"/>
            </a:xfrm>
            <a:custGeom>
              <a:rect b="b" l="l" r="r" t="t"/>
              <a:pathLst>
                <a:path extrusionOk="0" h="2943225" w="3120390">
                  <a:moveTo>
                    <a:pt x="548513" y="932815"/>
                  </a:moveTo>
                  <a:lnTo>
                    <a:pt x="546989" y="932815"/>
                  </a:lnTo>
                  <a:lnTo>
                    <a:pt x="546989" y="931799"/>
                  </a:lnTo>
                  <a:lnTo>
                    <a:pt x="291973" y="931799"/>
                  </a:lnTo>
                  <a:lnTo>
                    <a:pt x="291973" y="47625"/>
                  </a:lnTo>
                  <a:lnTo>
                    <a:pt x="291973" y="38100"/>
                  </a:lnTo>
                  <a:lnTo>
                    <a:pt x="291973" y="32893"/>
                  </a:lnTo>
                  <a:lnTo>
                    <a:pt x="287655" y="28575"/>
                  </a:lnTo>
                  <a:lnTo>
                    <a:pt x="93980" y="28575"/>
                  </a:lnTo>
                  <a:lnTo>
                    <a:pt x="93980" y="0"/>
                  </a:lnTo>
                  <a:lnTo>
                    <a:pt x="17780" y="38100"/>
                  </a:lnTo>
                  <a:lnTo>
                    <a:pt x="93980" y="76200"/>
                  </a:lnTo>
                  <a:lnTo>
                    <a:pt x="93980" y="47625"/>
                  </a:lnTo>
                  <a:lnTo>
                    <a:pt x="272923" y="47625"/>
                  </a:lnTo>
                  <a:lnTo>
                    <a:pt x="272923" y="936218"/>
                  </a:lnTo>
                  <a:lnTo>
                    <a:pt x="272034" y="937133"/>
                  </a:lnTo>
                  <a:lnTo>
                    <a:pt x="272034" y="1893189"/>
                  </a:lnTo>
                  <a:lnTo>
                    <a:pt x="76200" y="1893189"/>
                  </a:lnTo>
                  <a:lnTo>
                    <a:pt x="76200" y="1864614"/>
                  </a:lnTo>
                  <a:lnTo>
                    <a:pt x="0" y="1902714"/>
                  </a:lnTo>
                  <a:lnTo>
                    <a:pt x="76200" y="1940814"/>
                  </a:lnTo>
                  <a:lnTo>
                    <a:pt x="76200" y="1912239"/>
                  </a:lnTo>
                  <a:lnTo>
                    <a:pt x="286766" y="1912239"/>
                  </a:lnTo>
                  <a:lnTo>
                    <a:pt x="291084" y="1907921"/>
                  </a:lnTo>
                  <a:lnTo>
                    <a:pt x="291084" y="1902714"/>
                  </a:lnTo>
                  <a:lnTo>
                    <a:pt x="291084" y="1893189"/>
                  </a:lnTo>
                  <a:lnTo>
                    <a:pt x="291084" y="951865"/>
                  </a:lnTo>
                  <a:lnTo>
                    <a:pt x="548513" y="951865"/>
                  </a:lnTo>
                  <a:lnTo>
                    <a:pt x="548513" y="942340"/>
                  </a:lnTo>
                  <a:lnTo>
                    <a:pt x="548513" y="932815"/>
                  </a:lnTo>
                  <a:close/>
                </a:path>
                <a:path extrusionOk="0" h="2943225" w="3120390">
                  <a:moveTo>
                    <a:pt x="975360" y="1407160"/>
                  </a:moveTo>
                  <a:lnTo>
                    <a:pt x="969010" y="1394460"/>
                  </a:lnTo>
                  <a:lnTo>
                    <a:pt x="937260" y="1330960"/>
                  </a:lnTo>
                  <a:lnTo>
                    <a:pt x="899160" y="1407160"/>
                  </a:lnTo>
                  <a:lnTo>
                    <a:pt x="927735" y="1407160"/>
                  </a:lnTo>
                  <a:lnTo>
                    <a:pt x="927735" y="2626233"/>
                  </a:lnTo>
                  <a:lnTo>
                    <a:pt x="946785" y="2626233"/>
                  </a:lnTo>
                  <a:lnTo>
                    <a:pt x="946785" y="1407160"/>
                  </a:lnTo>
                  <a:lnTo>
                    <a:pt x="975360" y="1407160"/>
                  </a:lnTo>
                  <a:close/>
                </a:path>
                <a:path extrusionOk="0" h="2943225" w="3120390">
                  <a:moveTo>
                    <a:pt x="3120263" y="1572260"/>
                  </a:moveTo>
                  <a:lnTo>
                    <a:pt x="3101213" y="1572260"/>
                  </a:lnTo>
                  <a:lnTo>
                    <a:pt x="3101213" y="2895155"/>
                  </a:lnTo>
                  <a:lnTo>
                    <a:pt x="1656080" y="2895155"/>
                  </a:lnTo>
                  <a:lnTo>
                    <a:pt x="1656080" y="2866580"/>
                  </a:lnTo>
                  <a:lnTo>
                    <a:pt x="1579880" y="2904680"/>
                  </a:lnTo>
                  <a:lnTo>
                    <a:pt x="1656080" y="2942780"/>
                  </a:lnTo>
                  <a:lnTo>
                    <a:pt x="1656080" y="2914205"/>
                  </a:lnTo>
                  <a:lnTo>
                    <a:pt x="3115945" y="2914205"/>
                  </a:lnTo>
                  <a:lnTo>
                    <a:pt x="3120263" y="2909938"/>
                  </a:lnTo>
                  <a:lnTo>
                    <a:pt x="3120263" y="2904680"/>
                  </a:lnTo>
                  <a:lnTo>
                    <a:pt x="3120263" y="2895155"/>
                  </a:lnTo>
                  <a:lnTo>
                    <a:pt x="3120263" y="1572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1" name="Google Shape;1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1020" y="3164839"/>
            <a:ext cx="939800" cy="939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6"/>
          <p:cNvGrpSpPr/>
          <p:nvPr/>
        </p:nvGrpSpPr>
        <p:grpSpPr>
          <a:xfrm>
            <a:off x="5455920" y="3177539"/>
            <a:ext cx="5372100" cy="1016000"/>
            <a:chOff x="5455920" y="3177539"/>
            <a:chExt cx="5372100" cy="1016000"/>
          </a:xfrm>
        </p:grpSpPr>
        <p:pic>
          <p:nvPicPr>
            <p:cNvPr id="143" name="Google Shape;143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066280" y="3177539"/>
              <a:ext cx="1016000" cy="10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12020" y="3177539"/>
              <a:ext cx="1016000" cy="101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6"/>
            <p:cNvSpPr/>
            <p:nvPr/>
          </p:nvSpPr>
          <p:spPr>
            <a:xfrm>
              <a:off x="5455920" y="3647439"/>
              <a:ext cx="4354830" cy="76200"/>
            </a:xfrm>
            <a:custGeom>
              <a:rect b="b" l="l" r="r" t="t"/>
              <a:pathLst>
                <a:path extrusionOk="0" h="76200" w="4354830">
                  <a:moveTo>
                    <a:pt x="1610360" y="28575"/>
                  </a:moveTo>
                  <a:lnTo>
                    <a:pt x="76200" y="28575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1610360" y="47625"/>
                  </a:lnTo>
                  <a:lnTo>
                    <a:pt x="1610360" y="28575"/>
                  </a:lnTo>
                  <a:close/>
                </a:path>
                <a:path extrusionOk="0" h="76200" w="4354830">
                  <a:moveTo>
                    <a:pt x="4354703" y="28575"/>
                  </a:moveTo>
                  <a:lnTo>
                    <a:pt x="2702560" y="28575"/>
                  </a:lnTo>
                  <a:lnTo>
                    <a:pt x="2702560" y="0"/>
                  </a:lnTo>
                  <a:lnTo>
                    <a:pt x="2626360" y="38100"/>
                  </a:lnTo>
                  <a:lnTo>
                    <a:pt x="2702560" y="76200"/>
                  </a:lnTo>
                  <a:lnTo>
                    <a:pt x="2702560" y="47625"/>
                  </a:lnTo>
                  <a:lnTo>
                    <a:pt x="4354703" y="47625"/>
                  </a:lnTo>
                  <a:lnTo>
                    <a:pt x="4354703" y="285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73977" y="6615152"/>
            <a:ext cx="4202430" cy="150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Icone Source:</a:t>
            </a: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Icone Internet, Loghi, Simboli - Scarica gratis PNG, SVG (icons8.com)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7"/>
          <p:cNvGrpSpPr/>
          <p:nvPr/>
        </p:nvGrpSpPr>
        <p:grpSpPr>
          <a:xfrm>
            <a:off x="6352540" y="-9842"/>
            <a:ext cx="5839460" cy="6878955"/>
            <a:chOff x="6352540" y="-9842"/>
            <a:chExt cx="5839460" cy="6878955"/>
          </a:xfrm>
        </p:grpSpPr>
        <p:pic>
          <p:nvPicPr>
            <p:cNvPr id="153" name="Google Shape;15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540" y="-9842"/>
              <a:ext cx="5839460" cy="6878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7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95712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6" name="Google Shape;15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7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di SURICATA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875347" y="1479677"/>
            <a:ext cx="3813175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100">
            <a:spAutoFit/>
          </a:bodyPr>
          <a:lstStyle/>
          <a:p>
            <a:pPr indent="-34226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2D1D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apt-get update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F2D1D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apt-get install suricata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0" name="Google Shape;160;p7"/>
          <p:cNvGrpSpPr/>
          <p:nvPr/>
        </p:nvGrpSpPr>
        <p:grpSpPr>
          <a:xfrm>
            <a:off x="3119120" y="2385021"/>
            <a:ext cx="5795009" cy="3981450"/>
            <a:chOff x="3119120" y="2385021"/>
            <a:chExt cx="5795009" cy="3981450"/>
          </a:xfrm>
        </p:grpSpPr>
        <p:pic>
          <p:nvPicPr>
            <p:cNvPr id="161" name="Google Shape;16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19120" y="2385021"/>
              <a:ext cx="5795009" cy="398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14700" y="2580639"/>
              <a:ext cx="5217159" cy="340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type="title"/>
          </p:nvPr>
        </p:nvSpPr>
        <p:spPr>
          <a:xfrm>
            <a:off x="875347" y="822578"/>
            <a:ext cx="65944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Regole e configurazioni di Suricata</a:t>
            </a:r>
            <a:endParaRPr/>
          </a:p>
        </p:txBody>
      </p:sp>
      <p:grpSp>
        <p:nvGrpSpPr>
          <p:cNvPr id="169" name="Google Shape;169;p8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170" name="Google Shape;170;p8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2" name="Google Shape;17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4" name="Google Shape;174;p8"/>
          <p:cNvGrpSpPr/>
          <p:nvPr/>
        </p:nvGrpSpPr>
        <p:grpSpPr>
          <a:xfrm>
            <a:off x="444472" y="2199477"/>
            <a:ext cx="6145585" cy="3552539"/>
            <a:chOff x="444472" y="2199477"/>
            <a:chExt cx="6145585" cy="3552539"/>
          </a:xfrm>
        </p:grpSpPr>
        <p:pic>
          <p:nvPicPr>
            <p:cNvPr id="175" name="Google Shape;17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4472" y="2199477"/>
              <a:ext cx="6145585" cy="3552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4360" y="2349499"/>
              <a:ext cx="5659120" cy="3065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8"/>
            <p:cNvSpPr/>
            <p:nvPr/>
          </p:nvSpPr>
          <p:spPr>
            <a:xfrm>
              <a:off x="643890" y="4118610"/>
              <a:ext cx="4457700" cy="317500"/>
            </a:xfrm>
            <a:custGeom>
              <a:rect b="b" l="l" r="r" t="t"/>
              <a:pathLst>
                <a:path extrusionOk="0" h="317500" w="4457700">
                  <a:moveTo>
                    <a:pt x="0" y="317500"/>
                  </a:moveTo>
                  <a:lnTo>
                    <a:pt x="4457700" y="317500"/>
                  </a:lnTo>
                  <a:lnTo>
                    <a:pt x="4457700" y="0"/>
                  </a:lnTo>
                  <a:lnTo>
                    <a:pt x="0" y="0"/>
                  </a:lnTo>
                  <a:lnTo>
                    <a:pt x="0" y="31750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8"/>
          <p:cNvSpPr txBox="1"/>
          <p:nvPr/>
        </p:nvSpPr>
        <p:spPr>
          <a:xfrm>
            <a:off x="2425064" y="4628133"/>
            <a:ext cx="33350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Configurazioni e regole di Suricata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9" name="Google Shape;179;p8"/>
          <p:cNvGrpSpPr/>
          <p:nvPr/>
        </p:nvGrpSpPr>
        <p:grpSpPr>
          <a:xfrm>
            <a:off x="6565900" y="1455419"/>
            <a:ext cx="4893309" cy="5040630"/>
            <a:chOff x="6565900" y="1455419"/>
            <a:chExt cx="4893309" cy="5040630"/>
          </a:xfrm>
        </p:grpSpPr>
        <p:pic>
          <p:nvPicPr>
            <p:cNvPr id="180" name="Google Shape;180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65900" y="1455419"/>
              <a:ext cx="4893309" cy="5040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61479" y="1650999"/>
              <a:ext cx="4315460" cy="4462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8"/>
          <p:cNvSpPr txBox="1"/>
          <p:nvPr/>
        </p:nvSpPr>
        <p:spPr>
          <a:xfrm>
            <a:off x="7892668" y="1214120"/>
            <a:ext cx="192849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Elenco delle regole Suricata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9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189" name="Google Shape;189;p9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1" name="Google Shape;19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p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93" name="Google Shape;193;p9"/>
          <p:cNvGrpSpPr/>
          <p:nvPr/>
        </p:nvGrpSpPr>
        <p:grpSpPr>
          <a:xfrm>
            <a:off x="589252" y="2331577"/>
            <a:ext cx="6145585" cy="3555015"/>
            <a:chOff x="589252" y="2331577"/>
            <a:chExt cx="6145585" cy="3555015"/>
          </a:xfrm>
        </p:grpSpPr>
        <p:pic>
          <p:nvPicPr>
            <p:cNvPr id="194" name="Google Shape;19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9252" y="2331577"/>
              <a:ext cx="6145585" cy="3555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9139" y="2481579"/>
              <a:ext cx="5659120" cy="3068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9"/>
            <p:cNvSpPr/>
            <p:nvPr/>
          </p:nvSpPr>
          <p:spPr>
            <a:xfrm>
              <a:off x="788669" y="4250689"/>
              <a:ext cx="4457700" cy="320040"/>
            </a:xfrm>
            <a:custGeom>
              <a:rect b="b" l="l" r="r" t="t"/>
              <a:pathLst>
                <a:path extrusionOk="0" h="320039" w="4457700">
                  <a:moveTo>
                    <a:pt x="0" y="320039"/>
                  </a:moveTo>
                  <a:lnTo>
                    <a:pt x="4457700" y="320039"/>
                  </a:lnTo>
                  <a:lnTo>
                    <a:pt x="4457700" y="0"/>
                  </a:lnTo>
                  <a:lnTo>
                    <a:pt x="0" y="0"/>
                  </a:lnTo>
                  <a:lnTo>
                    <a:pt x="0" y="32003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9"/>
          <p:cNvSpPr txBox="1"/>
          <p:nvPr/>
        </p:nvSpPr>
        <p:spPr>
          <a:xfrm>
            <a:off x="2568829" y="4761483"/>
            <a:ext cx="33350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Configurazioni e regole di Suricata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7543418" y="1240790"/>
            <a:ext cx="370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89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Aggiornare il file di configurazione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vim /etc/suricata/suricata.yaml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99" name="Google Shape;199;p9"/>
          <p:cNvGrpSpPr/>
          <p:nvPr/>
        </p:nvGrpSpPr>
        <p:grpSpPr>
          <a:xfrm>
            <a:off x="7084059" y="1638306"/>
            <a:ext cx="4631690" cy="5106670"/>
            <a:chOff x="7084059" y="1638306"/>
            <a:chExt cx="4631690" cy="5106670"/>
          </a:xfrm>
        </p:grpSpPr>
        <p:pic>
          <p:nvPicPr>
            <p:cNvPr id="200" name="Google Shape;200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084059" y="1638306"/>
              <a:ext cx="4631690" cy="5106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79639" y="1833880"/>
              <a:ext cx="4053840" cy="45288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9"/>
          <p:cNvSpPr txBox="1"/>
          <p:nvPr>
            <p:ph type="title"/>
          </p:nvPr>
        </p:nvSpPr>
        <p:spPr>
          <a:xfrm>
            <a:off x="7366575" y="427512"/>
            <a:ext cx="40614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445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È possibile aprire direttamente il file di configurazione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.yaml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apportare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gli aggiornamenti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desiderati e quindi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memorizzare nuovamente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file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500062" y="5657292"/>
            <a:ext cx="6265545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È anche possibile copiare il file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suricata.yaml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incollarne una versione sul </a:t>
            </a: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desktop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apportare le modifiche e salvarlo nel percorso originale.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05" rtl="0" algn="ctr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cp File_originale Cartella_di_destinazione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Google Shape;204;p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288290" y="790511"/>
            <a:ext cx="6859270" cy="1376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79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Regole e configurazioni di Suricata</a:t>
            </a:r>
            <a:endParaRPr sz="3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Alcune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configurazioni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nel file `suricata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yaml` devono essere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aggiornato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2025-03-31T09:07:15.0000000Z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